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78"/>
  </p:notesMasterIdLst>
  <p:sldIdLst>
    <p:sldId id="700" r:id="rId4"/>
    <p:sldId id="641" r:id="rId5"/>
    <p:sldId id="642" r:id="rId6"/>
    <p:sldId id="701" r:id="rId7"/>
    <p:sldId id="835" r:id="rId8"/>
    <p:sldId id="411" r:id="rId9"/>
    <p:sldId id="1024" r:id="rId10"/>
    <p:sldId id="1025" r:id="rId11"/>
    <p:sldId id="1026" r:id="rId12"/>
    <p:sldId id="1027" r:id="rId13"/>
    <p:sldId id="1028" r:id="rId14"/>
    <p:sldId id="1029" r:id="rId15"/>
    <p:sldId id="1094" r:id="rId16"/>
    <p:sldId id="1031" r:id="rId17"/>
    <p:sldId id="1032" r:id="rId18"/>
    <p:sldId id="1033" r:id="rId19"/>
    <p:sldId id="1034" r:id="rId20"/>
    <p:sldId id="1035" r:id="rId21"/>
    <p:sldId id="1036" r:id="rId22"/>
    <p:sldId id="1037" r:id="rId23"/>
    <p:sldId id="1038" r:id="rId24"/>
    <p:sldId id="1039" r:id="rId25"/>
    <p:sldId id="1040" r:id="rId26"/>
    <p:sldId id="1092" r:id="rId27"/>
    <p:sldId id="1042" r:id="rId28"/>
    <p:sldId id="1043" r:id="rId29"/>
    <p:sldId id="1044" r:id="rId30"/>
    <p:sldId id="1045" r:id="rId31"/>
    <p:sldId id="1046" r:id="rId32"/>
    <p:sldId id="1047" r:id="rId33"/>
    <p:sldId id="1048" r:id="rId34"/>
    <p:sldId id="1049" r:id="rId35"/>
    <p:sldId id="1050" r:id="rId36"/>
    <p:sldId id="1051" r:id="rId37"/>
    <p:sldId id="1052" r:id="rId38"/>
    <p:sldId id="1053" r:id="rId39"/>
    <p:sldId id="1054" r:id="rId40"/>
    <p:sldId id="1055" r:id="rId41"/>
    <p:sldId id="1056" r:id="rId42"/>
    <p:sldId id="1057" r:id="rId43"/>
    <p:sldId id="1093" r:id="rId44"/>
    <p:sldId id="1059" r:id="rId45"/>
    <p:sldId id="1060" r:id="rId46"/>
    <p:sldId id="1061" r:id="rId47"/>
    <p:sldId id="1062" r:id="rId48"/>
    <p:sldId id="1063" r:id="rId49"/>
    <p:sldId id="1064" r:id="rId50"/>
    <p:sldId id="1065" r:id="rId51"/>
    <p:sldId id="1066" r:id="rId52"/>
    <p:sldId id="1067" r:id="rId53"/>
    <p:sldId id="1068" r:id="rId54"/>
    <p:sldId id="1069" r:id="rId55"/>
    <p:sldId id="1070" r:id="rId56"/>
    <p:sldId id="1071" r:id="rId57"/>
    <p:sldId id="1095" r:id="rId58"/>
    <p:sldId id="1073" r:id="rId59"/>
    <p:sldId id="1074" r:id="rId60"/>
    <p:sldId id="1075" r:id="rId61"/>
    <p:sldId id="1076" r:id="rId62"/>
    <p:sldId id="1077" r:id="rId63"/>
    <p:sldId id="1078" r:id="rId64"/>
    <p:sldId id="1079" r:id="rId65"/>
    <p:sldId id="1080" r:id="rId66"/>
    <p:sldId id="1081" r:id="rId67"/>
    <p:sldId id="1082" r:id="rId68"/>
    <p:sldId id="1083" r:id="rId69"/>
    <p:sldId id="1084" r:id="rId70"/>
    <p:sldId id="1085" r:id="rId71"/>
    <p:sldId id="1086" r:id="rId72"/>
    <p:sldId id="1087" r:id="rId73"/>
    <p:sldId id="1088" r:id="rId74"/>
    <p:sldId id="1089" r:id="rId75"/>
    <p:sldId id="1090" r:id="rId76"/>
    <p:sldId id="725" r:id="rId77"/>
  </p:sldIdLst>
  <p:sldSz cx="12192000" cy="6858000"/>
  <p:notesSz cx="6858000" cy="9144000"/>
  <p:custDataLst>
    <p:tags r:id="rId8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6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6D8FF"/>
    <a:srgbClr val="0091DC"/>
    <a:srgbClr val="C5E8FB"/>
    <a:srgbClr val="B4E4F8"/>
    <a:srgbClr val="23A3E2"/>
    <a:srgbClr val="D1F0FF"/>
    <a:srgbClr val="C1E9FF"/>
    <a:srgbClr val="0085CA"/>
    <a:srgbClr val="01A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26"/>
        <p:guide pos="38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3" Type="http://schemas.openxmlformats.org/officeDocument/2006/relationships/tags" Target="tags/tag74.xml"/><Relationship Id="rId82" Type="http://schemas.openxmlformats.org/officeDocument/2006/relationships/commentAuthors" Target="commentAuthors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5.xml"/><Relationship Id="rId79" Type="http://schemas.openxmlformats.org/officeDocument/2006/relationships/presProps" Target="presProps.xml"/><Relationship Id="rId78" Type="http://schemas.openxmlformats.org/officeDocument/2006/relationships/notesMaster" Target="notesMasters/notesMaster1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一、先秦书法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189EE10-E5C3-455C-82F0-4866D091AF4F}" type="presOf" srcId="{561ED4CD-2321-4293-949E-2C47D0B22CC1}" destId="{41CC2077-536E-401A-998A-5928EA2ADDBC}" srcOrd="0" destOrd="0" presId="urn:microsoft.com/office/officeart/2005/8/layout/vList2"/>
    <dgm:cxn modelId="{0D6999CD-6946-4CD5-8C8E-18305F5FA939}" type="presOf" srcId="{22237F99-FD0F-4EA4-B7E2-BFAD40DF6E70}" destId="{447C00D4-8DDB-44FA-87ED-AAA16D8D1D2A}" srcOrd="0" destOrd="0" presId="urn:microsoft.com/office/officeart/2005/8/layout/vList2"/>
    <dgm:cxn modelId="{6B5F5AB7-6947-4CF1-A60C-CDBA9D69D54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三、隋代书法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A5FA670-E723-4F68-93EF-EF1F1B8D1C95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8C7E3CA-93B7-4559-B3D2-600AD23E78D5}" type="presOf" srcId="{22237F99-FD0F-4EA4-B7E2-BFAD40DF6E70}" destId="{447C00D4-8DDB-44FA-87ED-AAA16D8D1D2A}" srcOrd="0" destOrd="0" presId="urn:microsoft.com/office/officeart/2005/8/layout/vList2"/>
    <dgm:cxn modelId="{F49C8CC6-B6C2-464F-A4FC-87BBACD6B961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一、唐代书法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4D72656-8FF9-4CAF-BC4D-4D20E7699E69}" type="presOf" srcId="{22237F99-FD0F-4EA4-B7E2-BFAD40DF6E70}" destId="{447C00D4-8DDB-44FA-87ED-AAA16D8D1D2A}" srcOrd="0" destOrd="0" presId="urn:microsoft.com/office/officeart/2005/8/layout/vList2"/>
    <dgm:cxn modelId="{EEADC433-588C-4A61-B7C0-38DD1848CCE3}" type="presOf" srcId="{561ED4CD-2321-4293-949E-2C47D0B22CC1}" destId="{41CC2077-536E-401A-998A-5928EA2ADDBC}" srcOrd="0" destOrd="0" presId="urn:microsoft.com/office/officeart/2005/8/layout/vList2"/>
    <dgm:cxn modelId="{00AD862A-B1E1-4461-BE72-3C035E6307A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二、宋代书法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3114" custLinFactNeighborY="-311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DBD508A-3F5C-496E-A66F-64C6181BB610}" type="presOf" srcId="{561ED4CD-2321-4293-949E-2C47D0B22CC1}" destId="{41CC2077-536E-401A-998A-5928EA2ADDBC}" srcOrd="0" destOrd="0" presId="urn:microsoft.com/office/officeart/2005/8/layout/vList2"/>
    <dgm:cxn modelId="{9605334A-65D5-4895-A78B-F1FCA1F4B9E9}" type="presOf" srcId="{22237F99-FD0F-4EA4-B7E2-BFAD40DF6E70}" destId="{447C00D4-8DDB-44FA-87ED-AAA16D8D1D2A}" srcOrd="0" destOrd="0" presId="urn:microsoft.com/office/officeart/2005/8/layout/vList2"/>
    <dgm:cxn modelId="{4D917621-D1E1-483D-A789-367FA54EA16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一、元代书法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3114" custLinFactNeighborY="-311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9AFA0155-3FD8-4A72-B342-0808A91808A6}" type="presOf" srcId="{22237F99-FD0F-4EA4-B7E2-BFAD40DF6E70}" destId="{447C00D4-8DDB-44FA-87ED-AAA16D8D1D2A}" srcOrd="0" destOrd="0" presId="urn:microsoft.com/office/officeart/2005/8/layout/vList2"/>
    <dgm:cxn modelId="{61426A0D-76D6-4331-BED3-FA2A3513029D}" type="presOf" srcId="{561ED4CD-2321-4293-949E-2C47D0B22CC1}" destId="{41CC2077-536E-401A-998A-5928EA2ADDBC}" srcOrd="0" destOrd="0" presId="urn:microsoft.com/office/officeart/2005/8/layout/vList2"/>
    <dgm:cxn modelId="{0653D90E-13AD-4EFD-873E-BD91D086F3D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二、明代书法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3114" custLinFactNeighborY="-311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13B0DDF0-F067-407C-986B-BB02135CDD34}" type="presOf" srcId="{22237F99-FD0F-4EA4-B7E2-BFAD40DF6E70}" destId="{447C00D4-8DDB-44FA-87ED-AAA16D8D1D2A}" srcOrd="0" destOrd="0" presId="urn:microsoft.com/office/officeart/2005/8/layout/vList2"/>
    <dgm:cxn modelId="{8D6A0AE4-8444-4794-8E6F-B8C0DEF50C43}" type="presOf" srcId="{561ED4CD-2321-4293-949E-2C47D0B22CC1}" destId="{41CC2077-536E-401A-998A-5928EA2ADDBC}" srcOrd="0" destOrd="0" presId="urn:microsoft.com/office/officeart/2005/8/layout/vList2"/>
    <dgm:cxn modelId="{D4FC3130-29D0-4D57-895B-E9DCF967C26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三、</a:t>
          </a:r>
          <a:r>
            <a:rPr lang="zh-CN" b="1" dirty="0" smtClean="0"/>
            <a:t>清代书法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3114" custLinFactNeighborY="-311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4D0CB844-F4B3-477D-AAD5-79EF2013502B}" type="presOf" srcId="{561ED4CD-2321-4293-949E-2C47D0B22CC1}" destId="{41CC2077-536E-401A-998A-5928EA2ADDBC}" srcOrd="0" destOrd="0" presId="urn:microsoft.com/office/officeart/2005/8/layout/vList2"/>
    <dgm:cxn modelId="{EBD004C8-5B9F-4736-BE77-C873DA51AC43}" type="presOf" srcId="{22237F99-FD0F-4EA4-B7E2-BFAD40DF6E70}" destId="{447C00D4-8DDB-44FA-87ED-AAA16D8D1D2A}" srcOrd="0" destOrd="0" presId="urn:microsoft.com/office/officeart/2005/8/layout/vList2"/>
    <dgm:cxn modelId="{A2B740C3-0E7C-4495-A3F3-54BF880C61B6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二、秦代书法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82D38D-013F-47E8-A2F4-E5E4D1D75F6C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1D919E2-F7FA-41AF-86AD-A5960E5263C4}" type="presOf" srcId="{561ED4CD-2321-4293-949E-2C47D0B22CC1}" destId="{41CC2077-536E-401A-998A-5928EA2ADDBC}" srcOrd="0" destOrd="0" presId="urn:microsoft.com/office/officeart/2005/8/layout/vList2"/>
    <dgm:cxn modelId="{3205BB11-C31E-4045-A097-A9A2CCCB2CB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一、</a:t>
          </a:r>
          <a:r>
            <a:rPr lang="zh-CN" b="1" dirty="0" smtClean="0"/>
            <a:t>章草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FE881B7-6044-415A-9626-08E2093BCDAC}" type="presOf" srcId="{561ED4CD-2321-4293-949E-2C47D0B22CC1}" destId="{41CC2077-536E-401A-998A-5928EA2ADDBC}" srcOrd="0" destOrd="0" presId="urn:microsoft.com/office/officeart/2005/8/layout/vList2"/>
    <dgm:cxn modelId="{6ABA17E3-8E73-4525-9FAF-B0923D30D828}" type="presOf" srcId="{22237F99-FD0F-4EA4-B7E2-BFAD40DF6E70}" destId="{447C00D4-8DDB-44FA-87ED-AAA16D8D1D2A}" srcOrd="0" destOrd="0" presId="urn:microsoft.com/office/officeart/2005/8/layout/vList2"/>
    <dgm:cxn modelId="{E1176527-3B81-4B48-BFD9-06F8481F1D0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二、今草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C2D8C428-6726-4659-A8DD-7DC581BA8510}" type="presOf" srcId="{22237F99-FD0F-4EA4-B7E2-BFAD40DF6E70}" destId="{447C00D4-8DDB-44FA-87ED-AAA16D8D1D2A}" srcOrd="0" destOrd="0" presId="urn:microsoft.com/office/officeart/2005/8/layout/vList2"/>
    <dgm:cxn modelId="{C06863A2-00F1-4988-B137-1D27B7C9EA8A}" type="presOf" srcId="{561ED4CD-2321-4293-949E-2C47D0B22CC1}" destId="{41CC2077-536E-401A-998A-5928EA2ADDBC}" srcOrd="0" destOrd="0" presId="urn:microsoft.com/office/officeart/2005/8/layout/vList2"/>
    <dgm:cxn modelId="{E9AEE70E-F8D9-43C6-95E6-54B16AF2449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三、楷书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1D0160C-64B4-4E00-8CAD-305B8760899C}" type="presOf" srcId="{561ED4CD-2321-4293-949E-2C47D0B22CC1}" destId="{41CC2077-536E-401A-998A-5928EA2ADDBC}" srcOrd="0" destOrd="0" presId="urn:microsoft.com/office/officeart/2005/8/layout/vList2"/>
    <dgm:cxn modelId="{243E2CFB-73A5-4590-9F30-C1E0FEC86CBD}" type="presOf" srcId="{22237F99-FD0F-4EA4-B7E2-BFAD40DF6E70}" destId="{447C00D4-8DDB-44FA-87ED-AAA16D8D1D2A}" srcOrd="0" destOrd="0" presId="urn:microsoft.com/office/officeart/2005/8/layout/vList2"/>
    <dgm:cxn modelId="{6BDFC048-6B85-442A-9F38-F57484AC8ED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四、隶书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30049A80-EBF1-4D20-B1F0-4DE6F347F4AE}" type="presOf" srcId="{561ED4CD-2321-4293-949E-2C47D0B22CC1}" destId="{41CC2077-536E-401A-998A-5928EA2ADDBC}" srcOrd="0" destOrd="0" presId="urn:microsoft.com/office/officeart/2005/8/layout/vList2"/>
    <dgm:cxn modelId="{93E696EE-BDA5-4CEC-9593-B3EF9CCC78C8}" type="presOf" srcId="{22237F99-FD0F-4EA4-B7E2-BFAD40DF6E70}" destId="{447C00D4-8DDB-44FA-87ED-AAA16D8D1D2A}" srcOrd="0" destOrd="0" presId="urn:microsoft.com/office/officeart/2005/8/layout/vList2"/>
    <dgm:cxn modelId="{B70C0ED0-491B-49CE-BA20-F140AD3039EF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五、行书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80DA94D-DFCA-465F-A81F-D008274ADB20}" type="presOf" srcId="{561ED4CD-2321-4293-949E-2C47D0B22CC1}" destId="{41CC2077-536E-401A-998A-5928EA2ADDBC}" srcOrd="0" destOrd="0" presId="urn:microsoft.com/office/officeart/2005/8/layout/vList2"/>
    <dgm:cxn modelId="{DC88E511-039A-4BFB-B514-F1BECD25BC41}" type="presOf" srcId="{22237F99-FD0F-4EA4-B7E2-BFAD40DF6E70}" destId="{447C00D4-8DDB-44FA-87ED-AAA16D8D1D2A}" srcOrd="0" destOrd="0" presId="urn:microsoft.com/office/officeart/2005/8/layout/vList2"/>
    <dgm:cxn modelId="{47B32A40-BA38-468A-9A4C-2625CFB674B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simple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一、魏晋书法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80FC4FA-CD11-4585-AC58-3268A8B68255}" type="presOf" srcId="{561ED4CD-2321-4293-949E-2C47D0B22CC1}" destId="{41CC2077-536E-401A-998A-5928EA2ADDBC}" srcOrd="0" destOrd="0" presId="urn:microsoft.com/office/officeart/2005/8/layout/vList2"/>
    <dgm:cxn modelId="{927CAE30-A450-40D8-8D79-20E6B2D2F49C}" type="presOf" srcId="{22237F99-FD0F-4EA4-B7E2-BFAD40DF6E70}" destId="{447C00D4-8DDB-44FA-87ED-AAA16D8D1D2A}" srcOrd="0" destOrd="0" presId="urn:microsoft.com/office/officeart/2005/8/layout/vList2"/>
    <dgm:cxn modelId="{D1B730F4-D0A7-43D4-9293-6420AABDBFB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二、南北朝书法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4FBF086A-96A5-4B7E-8FE0-D2385F77EE55}" type="presOf" srcId="{561ED4CD-2321-4293-949E-2C47D0B22CC1}" destId="{41CC2077-536E-401A-998A-5928EA2ADDBC}" srcOrd="0" destOrd="0" presId="urn:microsoft.com/office/officeart/2005/8/layout/vList2"/>
    <dgm:cxn modelId="{AE4AE495-6433-4CAE-A75B-E73F9C7A3EF5}" type="presOf" srcId="{22237F99-FD0F-4EA4-B7E2-BFAD40DF6E70}" destId="{447C00D4-8DDB-44FA-87ED-AAA16D8D1D2A}" srcOrd="0" destOrd="0" presId="urn:microsoft.com/office/officeart/2005/8/layout/vList2"/>
    <dgm:cxn modelId="{8FC6BD98-92CD-4A2A-AAC6-A5A3BFE96571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5901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一、先秦书法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5901"/>
        <a:ext cx="4392488" cy="6362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三、隋代书法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一、唐代书法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二、宋代书法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088765" cy="719455"/>
        <a:chOff x="0" y="0"/>
        <a:chExt cx="4088765" cy="719455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088765" cy="71628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02870" tIns="102870" rIns="102870" bIns="102870" anchor="ctr"/>
        <a:lstStyle>
          <a:lvl1pPr algn="l">
            <a:defRPr sz="27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一、元代书法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088765" cy="71628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二、明代书法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三、</a:t>
          </a:r>
          <a:r>
            <a:rPr lang="zh-CN" b="1" dirty="0" smtClean="0"/>
            <a:t>清代书法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5901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二、秦代书法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5901"/>
        <a:ext cx="4392488" cy="6362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一、</a:t>
          </a:r>
          <a:r>
            <a:rPr lang="zh-CN" b="1" dirty="0" smtClean="0"/>
            <a:t>章草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二、今草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三、楷书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四、隶书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五、行书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/>
        </a:fillRef>
        <a:effectRef idx="1">
          <a:scrgbClr r="0" g="0" b="0"/>
        </a:effectRef>
        <a:fontRef idx="minor">
          <a:schemeClr val="dk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一、魏晋书法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二、南北朝书法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image" Target="../media/image1.pn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/>
        </p:nvPicPr>
        <p:blipFill>
          <a:blip r:embed="rId3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030" y="633030"/>
            <a:ext cx="10925940" cy="559194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 userDrawn="1"/>
        </p:nvSpPr>
        <p:spPr>
          <a:xfrm>
            <a:off x="771317" y="779379"/>
            <a:ext cx="10649366" cy="5299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4" name="组合 323"/>
          <p:cNvGrpSpPr/>
          <p:nvPr userDrawn="1"/>
        </p:nvGrpSpPr>
        <p:grpSpPr>
          <a:xfrm>
            <a:off x="761702" y="755890"/>
            <a:ext cx="10655300" cy="5308600"/>
            <a:chOff x="762000" y="755650"/>
            <a:chExt cx="10655300" cy="5308600"/>
          </a:xfrm>
        </p:grpSpPr>
        <p:grpSp>
          <p:nvGrpSpPr>
            <p:cNvPr id="325" name="组合 324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343" name="直接连接符 342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6" name="组合 325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327" name="直接连接符 326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2" name="组合 351"/>
          <p:cNvGrpSpPr/>
          <p:nvPr userDrawn="1"/>
        </p:nvGrpSpPr>
        <p:grpSpPr>
          <a:xfrm rot="523294">
            <a:off x="-1091265" y="2487254"/>
            <a:ext cx="3961285" cy="4779439"/>
            <a:chOff x="-181665" y="1979625"/>
            <a:chExt cx="3961285" cy="4779439"/>
          </a:xfrm>
        </p:grpSpPr>
        <p:sp>
          <p:nvSpPr>
            <p:cNvPr id="353" name="任意多边形: 形状 352"/>
            <p:cNvSpPr/>
            <p:nvPr/>
          </p:nvSpPr>
          <p:spPr>
            <a:xfrm>
              <a:off x="1125045" y="3492836"/>
              <a:ext cx="1942949" cy="2146905"/>
            </a:xfrm>
            <a:custGeom>
              <a:avLst/>
              <a:gdLst>
                <a:gd name="connsiteX0" fmla="*/ 1799463 w 1942948"/>
                <a:gd name="connsiteY0" fmla="*/ 1921622 h 2146904"/>
                <a:gd name="connsiteX1" fmla="*/ 459472 w 1942948"/>
                <a:gd name="connsiteY1" fmla="*/ 2142109 h 2146904"/>
                <a:gd name="connsiteX2" fmla="*/ 271725 w 1942948"/>
                <a:gd name="connsiteY2" fmla="*/ 2007390 h 2146904"/>
                <a:gd name="connsiteX3" fmla="*/ 10232 w 1942948"/>
                <a:gd name="connsiteY3" fmla="*/ 418466 h 2146904"/>
                <a:gd name="connsiteX4" fmla="*/ 144950 w 1942948"/>
                <a:gd name="connsiteY4" fmla="*/ 230719 h 2146904"/>
                <a:gd name="connsiteX5" fmla="*/ 1484834 w 1942948"/>
                <a:gd name="connsiteY5" fmla="*/ 10232 h 2146904"/>
                <a:gd name="connsiteX6" fmla="*/ 1672580 w 1942948"/>
                <a:gd name="connsiteY6" fmla="*/ 144950 h 2146904"/>
                <a:gd name="connsiteX7" fmla="*/ 1934073 w 1942948"/>
                <a:gd name="connsiteY7" fmla="*/ 1733874 h 2146904"/>
                <a:gd name="connsiteX8" fmla="*/ 1799463 w 1942948"/>
                <a:gd name="connsiteY8" fmla="*/ 1921622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2948" h="2146904">
                  <a:moveTo>
                    <a:pt x="1799463" y="1921622"/>
                  </a:moveTo>
                  <a:lnTo>
                    <a:pt x="459472" y="2142109"/>
                  </a:lnTo>
                  <a:cubicBezTo>
                    <a:pt x="370483" y="2156707"/>
                    <a:pt x="286431" y="2096487"/>
                    <a:pt x="271725" y="2007390"/>
                  </a:cubicBezTo>
                  <a:lnTo>
                    <a:pt x="10232" y="418466"/>
                  </a:lnTo>
                  <a:cubicBezTo>
                    <a:pt x="-4367" y="329477"/>
                    <a:pt x="55854" y="245425"/>
                    <a:pt x="144950" y="230719"/>
                  </a:cubicBezTo>
                  <a:lnTo>
                    <a:pt x="1484834" y="10232"/>
                  </a:lnTo>
                  <a:cubicBezTo>
                    <a:pt x="1573823" y="-4367"/>
                    <a:pt x="1657874" y="55854"/>
                    <a:pt x="1672580" y="144950"/>
                  </a:cubicBezTo>
                  <a:lnTo>
                    <a:pt x="1934073" y="1733874"/>
                  </a:lnTo>
                  <a:cubicBezTo>
                    <a:pt x="1948780" y="1822971"/>
                    <a:pt x="1888452" y="1907022"/>
                    <a:pt x="1799463" y="1921622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1429189" y="5159620"/>
              <a:ext cx="1942949" cy="1599444"/>
            </a:xfrm>
            <a:custGeom>
              <a:avLst/>
              <a:gdLst>
                <a:gd name="connsiteX0" fmla="*/ 8051 w 1942948"/>
                <a:gd name="connsiteY0" fmla="*/ 268793 h 1599443"/>
                <a:gd name="connsiteX1" fmla="*/ 65481 w 1942948"/>
                <a:gd name="connsiteY1" fmla="*/ 1537614 h 1599443"/>
                <a:gd name="connsiteX2" fmla="*/ 959666 w 1942948"/>
                <a:gd name="connsiteY2" fmla="*/ 1534608 h 1599443"/>
                <a:gd name="connsiteX3" fmla="*/ 902881 w 1942948"/>
                <a:gd name="connsiteY3" fmla="*/ 1082470 h 1599443"/>
                <a:gd name="connsiteX4" fmla="*/ 953763 w 1942948"/>
                <a:gd name="connsiteY4" fmla="*/ 1070555 h 1599443"/>
                <a:gd name="connsiteX5" fmla="*/ 1077102 w 1942948"/>
                <a:gd name="connsiteY5" fmla="*/ 1504980 h 1599443"/>
                <a:gd name="connsiteX6" fmla="*/ 1944774 w 1942948"/>
                <a:gd name="connsiteY6" fmla="*/ 1228352 h 1599443"/>
                <a:gd name="connsiteX7" fmla="*/ 1592574 w 1942948"/>
                <a:gd name="connsiteY7" fmla="*/ 8051 h 15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948" h="1599443">
                  <a:moveTo>
                    <a:pt x="8051" y="268793"/>
                  </a:moveTo>
                  <a:cubicBezTo>
                    <a:pt x="40791" y="690982"/>
                    <a:pt x="59899" y="1114244"/>
                    <a:pt x="65481" y="1537614"/>
                  </a:cubicBezTo>
                  <a:cubicBezTo>
                    <a:pt x="129029" y="1566596"/>
                    <a:pt x="549178" y="1646891"/>
                    <a:pt x="959666" y="1534608"/>
                  </a:cubicBezTo>
                  <a:lnTo>
                    <a:pt x="902881" y="1082470"/>
                  </a:lnTo>
                  <a:lnTo>
                    <a:pt x="953763" y="1070555"/>
                  </a:lnTo>
                  <a:lnTo>
                    <a:pt x="1077102" y="1504980"/>
                  </a:lnTo>
                  <a:cubicBezTo>
                    <a:pt x="1162871" y="1490167"/>
                    <a:pt x="1660309" y="1431557"/>
                    <a:pt x="1944774" y="1228352"/>
                  </a:cubicBezTo>
                  <a:cubicBezTo>
                    <a:pt x="1814349" y="825485"/>
                    <a:pt x="1696914" y="418432"/>
                    <a:pt x="1592574" y="8051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-181665" y="2816905"/>
              <a:ext cx="1459895" cy="1567240"/>
            </a:xfrm>
            <a:custGeom>
              <a:avLst/>
              <a:gdLst>
                <a:gd name="connsiteX0" fmla="*/ 1454666 w 1459895"/>
                <a:gd name="connsiteY0" fmla="*/ 1057256 h 1567240"/>
                <a:gd name="connsiteX1" fmla="*/ 483406 w 1459895"/>
                <a:gd name="connsiteY1" fmla="*/ 244974 h 1567240"/>
                <a:gd name="connsiteX2" fmla="*/ 469988 w 1459895"/>
                <a:gd name="connsiteY2" fmla="*/ 155985 h 1567240"/>
                <a:gd name="connsiteX3" fmla="*/ 448626 w 1459895"/>
                <a:gd name="connsiteY3" fmla="*/ 84386 h 1567240"/>
                <a:gd name="connsiteX4" fmla="*/ 382502 w 1459895"/>
                <a:gd name="connsiteY4" fmla="*/ 69250 h 1567240"/>
                <a:gd name="connsiteX5" fmla="*/ 322066 w 1459895"/>
                <a:gd name="connsiteY5" fmla="*/ 134624 h 1567240"/>
                <a:gd name="connsiteX6" fmla="*/ 295337 w 1459895"/>
                <a:gd name="connsiteY6" fmla="*/ 104030 h 1567240"/>
                <a:gd name="connsiteX7" fmla="*/ 257659 w 1459895"/>
                <a:gd name="connsiteY7" fmla="*/ 36510 h 1567240"/>
                <a:gd name="connsiteX8" fmla="*/ 197761 w 1459895"/>
                <a:gd name="connsiteY8" fmla="*/ 17188 h 1567240"/>
                <a:gd name="connsiteX9" fmla="*/ 195614 w 1459895"/>
                <a:gd name="connsiteY9" fmla="*/ 45313 h 1567240"/>
                <a:gd name="connsiteX10" fmla="*/ 211715 w 1459895"/>
                <a:gd name="connsiteY10" fmla="*/ 141816 h 1567240"/>
                <a:gd name="connsiteX11" fmla="*/ 145591 w 1459895"/>
                <a:gd name="connsiteY11" fmla="*/ 72685 h 1567240"/>
                <a:gd name="connsiteX12" fmla="*/ 103941 w 1459895"/>
                <a:gd name="connsiteY12" fmla="*/ 123245 h 1567240"/>
                <a:gd name="connsiteX13" fmla="*/ 136037 w 1459895"/>
                <a:gd name="connsiteY13" fmla="*/ 189155 h 1567240"/>
                <a:gd name="connsiteX14" fmla="*/ 59070 w 1459895"/>
                <a:gd name="connsiteY14" fmla="*/ 140742 h 1567240"/>
                <a:gd name="connsiteX15" fmla="*/ 77856 w 1459895"/>
                <a:gd name="connsiteY15" fmla="*/ 227799 h 1567240"/>
                <a:gd name="connsiteX16" fmla="*/ 14522 w 1459895"/>
                <a:gd name="connsiteY16" fmla="*/ 224472 h 1567240"/>
                <a:gd name="connsiteX17" fmla="*/ 219337 w 1459895"/>
                <a:gd name="connsiteY17" fmla="*/ 419518 h 1567240"/>
                <a:gd name="connsiteX18" fmla="*/ 1343134 w 1459895"/>
                <a:gd name="connsiteY18" fmla="*/ 1568756 h 156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59895" h="1567240">
                  <a:moveTo>
                    <a:pt x="1454666" y="1057256"/>
                  </a:moveTo>
                  <a:cubicBezTo>
                    <a:pt x="1069619" y="873803"/>
                    <a:pt x="732018" y="591592"/>
                    <a:pt x="483406" y="244974"/>
                  </a:cubicBezTo>
                  <a:cubicBezTo>
                    <a:pt x="465909" y="220500"/>
                    <a:pt x="473423" y="185827"/>
                    <a:pt x="469988" y="155985"/>
                  </a:cubicBezTo>
                  <a:cubicBezTo>
                    <a:pt x="467090" y="130974"/>
                    <a:pt x="463762" y="104567"/>
                    <a:pt x="448626" y="84386"/>
                  </a:cubicBezTo>
                  <a:cubicBezTo>
                    <a:pt x="433491" y="64205"/>
                    <a:pt x="402361" y="53793"/>
                    <a:pt x="382502" y="69250"/>
                  </a:cubicBezTo>
                  <a:cubicBezTo>
                    <a:pt x="357490" y="88787"/>
                    <a:pt x="353089" y="141279"/>
                    <a:pt x="322066" y="134624"/>
                  </a:cubicBezTo>
                  <a:cubicBezTo>
                    <a:pt x="308326" y="131618"/>
                    <a:pt x="301134" y="116912"/>
                    <a:pt x="295337" y="104030"/>
                  </a:cubicBezTo>
                  <a:cubicBezTo>
                    <a:pt x="284710" y="80522"/>
                    <a:pt x="272151" y="57872"/>
                    <a:pt x="257659" y="36510"/>
                  </a:cubicBezTo>
                  <a:cubicBezTo>
                    <a:pt x="243704" y="15685"/>
                    <a:pt x="211179" y="-4066"/>
                    <a:pt x="197761" y="17188"/>
                  </a:cubicBezTo>
                  <a:cubicBezTo>
                    <a:pt x="192608" y="25346"/>
                    <a:pt x="194003" y="35759"/>
                    <a:pt x="195614" y="45313"/>
                  </a:cubicBezTo>
                  <a:cubicBezTo>
                    <a:pt x="200981" y="77516"/>
                    <a:pt x="206348" y="109720"/>
                    <a:pt x="211715" y="141816"/>
                  </a:cubicBezTo>
                  <a:cubicBezTo>
                    <a:pt x="187026" y="119917"/>
                    <a:pt x="178438" y="75369"/>
                    <a:pt x="145591" y="72685"/>
                  </a:cubicBezTo>
                  <a:cubicBezTo>
                    <a:pt x="120901" y="70753"/>
                    <a:pt x="102223" y="98448"/>
                    <a:pt x="103941" y="123245"/>
                  </a:cubicBezTo>
                  <a:cubicBezTo>
                    <a:pt x="105658" y="147935"/>
                    <a:pt x="121116" y="169296"/>
                    <a:pt x="136037" y="189155"/>
                  </a:cubicBezTo>
                  <a:cubicBezTo>
                    <a:pt x="122297" y="160279"/>
                    <a:pt x="79681" y="117556"/>
                    <a:pt x="59070" y="140742"/>
                  </a:cubicBezTo>
                  <a:cubicBezTo>
                    <a:pt x="25686" y="165432"/>
                    <a:pt x="65296" y="200641"/>
                    <a:pt x="77856" y="227799"/>
                  </a:cubicBezTo>
                  <a:cubicBezTo>
                    <a:pt x="59285" y="215884"/>
                    <a:pt x="34274" y="214596"/>
                    <a:pt x="14522" y="224472"/>
                  </a:cubicBezTo>
                  <a:cubicBezTo>
                    <a:pt x="-24551" y="272777"/>
                    <a:pt x="122082" y="399444"/>
                    <a:pt x="219337" y="419518"/>
                  </a:cubicBezTo>
                  <a:cubicBezTo>
                    <a:pt x="459683" y="900854"/>
                    <a:pt x="868561" y="1315314"/>
                    <a:pt x="1343134" y="1568756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2652495" y="2282805"/>
              <a:ext cx="1127125" cy="1857073"/>
            </a:xfrm>
            <a:custGeom>
              <a:avLst/>
              <a:gdLst>
                <a:gd name="connsiteX0" fmla="*/ 8051 w 1127124"/>
                <a:gd name="connsiteY0" fmla="*/ 1400496 h 1857072"/>
                <a:gd name="connsiteX1" fmla="*/ 667795 w 1127124"/>
                <a:gd name="connsiteY1" fmla="*/ 319852 h 1857072"/>
                <a:gd name="connsiteX2" fmla="*/ 651908 w 1127124"/>
                <a:gd name="connsiteY2" fmla="*/ 231292 h 1857072"/>
                <a:gd name="connsiteX3" fmla="*/ 649224 w 1127124"/>
                <a:gd name="connsiteY3" fmla="*/ 156687 h 1857072"/>
                <a:gd name="connsiteX4" fmla="*/ 706976 w 1127124"/>
                <a:gd name="connsiteY4" fmla="*/ 121156 h 1857072"/>
                <a:gd name="connsiteX5" fmla="*/ 785231 w 1127124"/>
                <a:gd name="connsiteY5" fmla="*/ 163665 h 1857072"/>
                <a:gd name="connsiteX6" fmla="*/ 800688 w 1127124"/>
                <a:gd name="connsiteY6" fmla="*/ 126201 h 1857072"/>
                <a:gd name="connsiteX7" fmla="*/ 814643 w 1127124"/>
                <a:gd name="connsiteY7" fmla="*/ 50093 h 1857072"/>
                <a:gd name="connsiteX8" fmla="*/ 865203 w 1127124"/>
                <a:gd name="connsiteY8" fmla="*/ 12523 h 1857072"/>
                <a:gd name="connsiteX9" fmla="*/ 876259 w 1127124"/>
                <a:gd name="connsiteY9" fmla="*/ 38392 h 1857072"/>
                <a:gd name="connsiteX10" fmla="*/ 891932 w 1127124"/>
                <a:gd name="connsiteY10" fmla="*/ 135003 h 1857072"/>
                <a:gd name="connsiteX11" fmla="*/ 932401 w 1127124"/>
                <a:gd name="connsiteY11" fmla="*/ 48376 h 1857072"/>
                <a:gd name="connsiteX12" fmla="*/ 988006 w 1127124"/>
                <a:gd name="connsiteY12" fmla="*/ 82834 h 1857072"/>
                <a:gd name="connsiteX13" fmla="*/ 978774 w 1127124"/>
                <a:gd name="connsiteY13" fmla="*/ 155506 h 1857072"/>
                <a:gd name="connsiteX14" fmla="*/ 1036204 w 1127124"/>
                <a:gd name="connsiteY14" fmla="*/ 84981 h 1857072"/>
                <a:gd name="connsiteX15" fmla="*/ 1046294 w 1127124"/>
                <a:gd name="connsiteY15" fmla="*/ 173433 h 1857072"/>
                <a:gd name="connsiteX16" fmla="*/ 1105227 w 1127124"/>
                <a:gd name="connsiteY16" fmla="*/ 150032 h 1857072"/>
                <a:gd name="connsiteX17" fmla="*/ 973621 w 1127124"/>
                <a:gd name="connsiteY17" fmla="*/ 400361 h 1857072"/>
                <a:gd name="connsiteX18" fmla="*/ 277273 w 1127124"/>
                <a:gd name="connsiteY18" fmla="*/ 1849092 h 185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124" h="1857072">
                  <a:moveTo>
                    <a:pt x="8051" y="1400496"/>
                  </a:moveTo>
                  <a:cubicBezTo>
                    <a:pt x="314092" y="1103365"/>
                    <a:pt x="543382" y="727764"/>
                    <a:pt x="667795" y="319852"/>
                  </a:cubicBezTo>
                  <a:cubicBezTo>
                    <a:pt x="676597" y="291083"/>
                    <a:pt x="658241" y="260705"/>
                    <a:pt x="651908" y="231292"/>
                  </a:cubicBezTo>
                  <a:cubicBezTo>
                    <a:pt x="646648" y="206710"/>
                    <a:pt x="641388" y="180625"/>
                    <a:pt x="649224" y="156687"/>
                  </a:cubicBezTo>
                  <a:cubicBezTo>
                    <a:pt x="657060" y="132749"/>
                    <a:pt x="683253" y="112890"/>
                    <a:pt x="706976" y="121156"/>
                  </a:cubicBezTo>
                  <a:cubicBezTo>
                    <a:pt x="736925" y="131568"/>
                    <a:pt x="757965" y="179981"/>
                    <a:pt x="785231" y="163665"/>
                  </a:cubicBezTo>
                  <a:cubicBezTo>
                    <a:pt x="797361" y="156472"/>
                    <a:pt x="799400" y="140156"/>
                    <a:pt x="800688" y="126201"/>
                  </a:cubicBezTo>
                  <a:cubicBezTo>
                    <a:pt x="803265" y="100545"/>
                    <a:pt x="807880" y="74997"/>
                    <a:pt x="814643" y="50093"/>
                  </a:cubicBezTo>
                  <a:cubicBezTo>
                    <a:pt x="821191" y="25941"/>
                    <a:pt x="845666" y="-3257"/>
                    <a:pt x="865203" y="12523"/>
                  </a:cubicBezTo>
                  <a:cubicBezTo>
                    <a:pt x="872717" y="18534"/>
                    <a:pt x="874757" y="28946"/>
                    <a:pt x="876259" y="38392"/>
                  </a:cubicBezTo>
                  <a:cubicBezTo>
                    <a:pt x="881519" y="70596"/>
                    <a:pt x="886672" y="102800"/>
                    <a:pt x="891932" y="135003"/>
                  </a:cubicBezTo>
                  <a:cubicBezTo>
                    <a:pt x="908248" y="106342"/>
                    <a:pt x="902129" y="61365"/>
                    <a:pt x="932401" y="48376"/>
                  </a:cubicBezTo>
                  <a:cubicBezTo>
                    <a:pt x="955158" y="38607"/>
                    <a:pt x="981780" y="58895"/>
                    <a:pt x="988006" y="82834"/>
                  </a:cubicBezTo>
                  <a:cubicBezTo>
                    <a:pt x="994232" y="106772"/>
                    <a:pt x="986503" y="131998"/>
                    <a:pt x="978774" y="155506"/>
                  </a:cubicBezTo>
                  <a:cubicBezTo>
                    <a:pt x="982531" y="123732"/>
                    <a:pt x="1009260" y="69630"/>
                    <a:pt x="1036204" y="84981"/>
                  </a:cubicBezTo>
                  <a:cubicBezTo>
                    <a:pt x="1075707" y="97647"/>
                    <a:pt x="1049515" y="143698"/>
                    <a:pt x="1046294" y="173433"/>
                  </a:cubicBezTo>
                  <a:cubicBezTo>
                    <a:pt x="1060142" y="156150"/>
                    <a:pt x="1083328" y="146919"/>
                    <a:pt x="1105227" y="150032"/>
                  </a:cubicBezTo>
                  <a:cubicBezTo>
                    <a:pt x="1157719" y="183309"/>
                    <a:pt x="1059498" y="350231"/>
                    <a:pt x="973621" y="400361"/>
                  </a:cubicBezTo>
                  <a:cubicBezTo>
                    <a:pt x="900090" y="933330"/>
                    <a:pt x="645682" y="1456960"/>
                    <a:pt x="277273" y="18490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961593" y="3400339"/>
              <a:ext cx="2222046" cy="2146905"/>
            </a:xfrm>
            <a:custGeom>
              <a:avLst/>
              <a:gdLst>
                <a:gd name="connsiteX0" fmla="*/ 621744 w 2222046"/>
                <a:gd name="connsiteY0" fmla="*/ 483376 h 2146904"/>
                <a:gd name="connsiteX1" fmla="*/ 442155 w 2222046"/>
                <a:gd name="connsiteY1" fmla="*/ 447093 h 2146904"/>
                <a:gd name="connsiteX2" fmla="*/ 170679 w 2222046"/>
                <a:gd name="connsiteY2" fmla="*/ 335454 h 2146904"/>
                <a:gd name="connsiteX3" fmla="*/ 8051 w 2222046"/>
                <a:gd name="connsiteY3" fmla="*/ 924028 h 2146904"/>
                <a:gd name="connsiteX4" fmla="*/ 291657 w 2222046"/>
                <a:gd name="connsiteY4" fmla="*/ 1116498 h 2146904"/>
                <a:gd name="connsiteX5" fmla="*/ 394279 w 2222046"/>
                <a:gd name="connsiteY5" fmla="*/ 1210747 h 2146904"/>
                <a:gd name="connsiteX6" fmla="*/ 478223 w 2222046"/>
                <a:gd name="connsiteY6" fmla="*/ 2139713 h 2146904"/>
                <a:gd name="connsiteX7" fmla="*/ 1328827 w 2222046"/>
                <a:gd name="connsiteY7" fmla="*/ 2097848 h 2146904"/>
                <a:gd name="connsiteX8" fmla="*/ 2097204 w 2222046"/>
                <a:gd name="connsiteY8" fmla="*/ 1873282 h 2146904"/>
                <a:gd name="connsiteX9" fmla="*/ 1868344 w 2222046"/>
                <a:gd name="connsiteY9" fmla="*/ 963853 h 2146904"/>
                <a:gd name="connsiteX10" fmla="*/ 1946169 w 2222046"/>
                <a:gd name="connsiteY10" fmla="*/ 844271 h 2146904"/>
                <a:gd name="connsiteX11" fmla="*/ 2214855 w 2222046"/>
                <a:gd name="connsiteY11" fmla="*/ 481336 h 2146904"/>
                <a:gd name="connsiteX12" fmla="*/ 1866519 w 2222046"/>
                <a:gd name="connsiteY12" fmla="*/ 8051 h 2146904"/>
                <a:gd name="connsiteX13" fmla="*/ 1810485 w 2222046"/>
                <a:gd name="connsiteY13" fmla="*/ 65588 h 2146904"/>
                <a:gd name="connsiteX14" fmla="*/ 1382714 w 2222046"/>
                <a:gd name="connsiteY14" fmla="*/ 320748 h 2146904"/>
                <a:gd name="connsiteX15" fmla="*/ 1013661 w 2222046"/>
                <a:gd name="connsiteY15" fmla="*/ 514184 h 2146904"/>
                <a:gd name="connsiteX16" fmla="*/ 621744 w 2222046"/>
                <a:gd name="connsiteY16" fmla="*/ 483376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2046" h="2146904">
                  <a:moveTo>
                    <a:pt x="621744" y="483376"/>
                  </a:moveTo>
                  <a:cubicBezTo>
                    <a:pt x="524704" y="486489"/>
                    <a:pt x="524811" y="468991"/>
                    <a:pt x="442155" y="447093"/>
                  </a:cubicBezTo>
                  <a:cubicBezTo>
                    <a:pt x="347369" y="421974"/>
                    <a:pt x="258165" y="379680"/>
                    <a:pt x="170679" y="335454"/>
                  </a:cubicBezTo>
                  <a:lnTo>
                    <a:pt x="8051" y="924028"/>
                  </a:lnTo>
                  <a:cubicBezTo>
                    <a:pt x="100368" y="991441"/>
                    <a:pt x="194939" y="1055741"/>
                    <a:pt x="291657" y="1116498"/>
                  </a:cubicBezTo>
                  <a:cubicBezTo>
                    <a:pt x="321070" y="1134961"/>
                    <a:pt x="385047" y="1177148"/>
                    <a:pt x="394279" y="1210747"/>
                  </a:cubicBezTo>
                  <a:cubicBezTo>
                    <a:pt x="477364" y="1511421"/>
                    <a:pt x="453534" y="1828841"/>
                    <a:pt x="478223" y="2139713"/>
                  </a:cubicBezTo>
                  <a:cubicBezTo>
                    <a:pt x="478223" y="2139713"/>
                    <a:pt x="882056" y="2173741"/>
                    <a:pt x="1328827" y="2097848"/>
                  </a:cubicBezTo>
                  <a:cubicBezTo>
                    <a:pt x="1775598" y="2021955"/>
                    <a:pt x="2097204" y="1873282"/>
                    <a:pt x="2097204" y="1873282"/>
                  </a:cubicBezTo>
                  <a:cubicBezTo>
                    <a:pt x="2020989" y="1570783"/>
                    <a:pt x="1885949" y="1275262"/>
                    <a:pt x="1868344" y="963853"/>
                  </a:cubicBezTo>
                  <a:cubicBezTo>
                    <a:pt x="1866412" y="929181"/>
                    <a:pt x="1924163" y="871214"/>
                    <a:pt x="1946169" y="844271"/>
                  </a:cubicBezTo>
                  <a:cubicBezTo>
                    <a:pt x="2041170" y="727479"/>
                    <a:pt x="2130911" y="606286"/>
                    <a:pt x="2214855" y="481336"/>
                  </a:cubicBezTo>
                  <a:lnTo>
                    <a:pt x="1866519" y="8051"/>
                  </a:lnTo>
                  <a:cubicBezTo>
                    <a:pt x="1848163" y="27051"/>
                    <a:pt x="1829592" y="46266"/>
                    <a:pt x="1810485" y="65588"/>
                  </a:cubicBezTo>
                  <a:cubicBezTo>
                    <a:pt x="1741784" y="135470"/>
                    <a:pt x="1616512" y="281889"/>
                    <a:pt x="1382714" y="320748"/>
                  </a:cubicBezTo>
                  <a:cubicBezTo>
                    <a:pt x="1382714" y="320748"/>
                    <a:pt x="1279985" y="471031"/>
                    <a:pt x="1013661" y="514184"/>
                  </a:cubicBezTo>
                  <a:cubicBezTo>
                    <a:pt x="747552" y="557444"/>
                    <a:pt x="621744" y="483376"/>
                    <a:pt x="621744" y="483376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/>
            <p:cNvSpPr/>
            <p:nvPr/>
          </p:nvSpPr>
          <p:spPr>
            <a:xfrm>
              <a:off x="1042553" y="4416169"/>
              <a:ext cx="2103967" cy="364974"/>
            </a:xfrm>
            <a:custGeom>
              <a:avLst/>
              <a:gdLst>
                <a:gd name="connsiteX0" fmla="*/ 2077216 w 2103966"/>
                <a:gd name="connsiteY0" fmla="*/ 33255 h 364973"/>
                <a:gd name="connsiteX1" fmla="*/ 33255 w 2103966"/>
                <a:gd name="connsiteY1" fmla="*/ 33994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3966" h="364973">
                  <a:moveTo>
                    <a:pt x="2077216" y="33255"/>
                  </a:moveTo>
                  <a:cubicBezTo>
                    <a:pt x="1413178" y="224115"/>
                    <a:pt x="724022" y="327488"/>
                    <a:pt x="33255" y="339940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/>
            <p:cNvSpPr/>
            <p:nvPr/>
          </p:nvSpPr>
          <p:spPr>
            <a:xfrm>
              <a:off x="1179955" y="4614328"/>
              <a:ext cx="1932214" cy="375708"/>
            </a:xfrm>
            <a:custGeom>
              <a:avLst/>
              <a:gdLst>
                <a:gd name="connsiteX0" fmla="*/ 1908684 w 1932214"/>
                <a:gd name="connsiteY0" fmla="*/ 33255 h 375708"/>
                <a:gd name="connsiteX1" fmla="*/ 33255 w 1932214"/>
                <a:gd name="connsiteY1" fmla="*/ 349816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2214" h="375708">
                  <a:moveTo>
                    <a:pt x="1908684" y="33255"/>
                  </a:moveTo>
                  <a:cubicBezTo>
                    <a:pt x="1312059" y="259324"/>
                    <a:pt x="670993" y="367528"/>
                    <a:pt x="33255" y="349816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1575393" y="3490187"/>
              <a:ext cx="772886" cy="558195"/>
            </a:xfrm>
            <a:custGeom>
              <a:avLst/>
              <a:gdLst>
                <a:gd name="connsiteX0" fmla="*/ 109063 w 772885"/>
                <a:gd name="connsiteY0" fmla="*/ 82119 h 558195"/>
                <a:gd name="connsiteX1" fmla="*/ 113678 w 772885"/>
                <a:gd name="connsiteY1" fmla="*/ 329550 h 558195"/>
                <a:gd name="connsiteX2" fmla="*/ 48842 w 772885"/>
                <a:gd name="connsiteY2" fmla="*/ 384832 h 558195"/>
                <a:gd name="connsiteX3" fmla="*/ 8051 w 772885"/>
                <a:gd name="connsiteY3" fmla="*/ 393527 h 558195"/>
                <a:gd name="connsiteX4" fmla="*/ 256662 w 772885"/>
                <a:gd name="connsiteY4" fmla="*/ 555512 h 558195"/>
                <a:gd name="connsiteX5" fmla="*/ 769021 w 772885"/>
                <a:gd name="connsiteY5" fmla="*/ 230899 h 558195"/>
                <a:gd name="connsiteX6" fmla="*/ 769021 w 772885"/>
                <a:gd name="connsiteY6" fmla="*/ 230899 h 558195"/>
                <a:gd name="connsiteX7" fmla="*/ 644715 w 772885"/>
                <a:gd name="connsiteY7" fmla="*/ 242278 h 558195"/>
                <a:gd name="connsiteX8" fmla="*/ 558517 w 772885"/>
                <a:gd name="connsiteY8" fmla="*/ 8051 h 558195"/>
                <a:gd name="connsiteX9" fmla="*/ 109063 w 772885"/>
                <a:gd name="connsiteY9" fmla="*/ 82119 h 55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885" h="558195">
                  <a:moveTo>
                    <a:pt x="109063" y="82119"/>
                  </a:moveTo>
                  <a:cubicBezTo>
                    <a:pt x="112390" y="137402"/>
                    <a:pt x="119046" y="274374"/>
                    <a:pt x="113678" y="329550"/>
                  </a:cubicBezTo>
                  <a:cubicBezTo>
                    <a:pt x="109278" y="373776"/>
                    <a:pt x="98436" y="375601"/>
                    <a:pt x="48842" y="384832"/>
                  </a:cubicBezTo>
                  <a:lnTo>
                    <a:pt x="8051" y="393527"/>
                  </a:lnTo>
                  <a:cubicBezTo>
                    <a:pt x="61724" y="475217"/>
                    <a:pt x="159837" y="542201"/>
                    <a:pt x="256662" y="555512"/>
                  </a:cubicBezTo>
                  <a:cubicBezTo>
                    <a:pt x="353488" y="568822"/>
                    <a:pt x="739501" y="528675"/>
                    <a:pt x="769021" y="230899"/>
                  </a:cubicBezTo>
                  <a:lnTo>
                    <a:pt x="769021" y="230899"/>
                  </a:lnTo>
                  <a:cubicBezTo>
                    <a:pt x="730377" y="240668"/>
                    <a:pt x="651908" y="261600"/>
                    <a:pt x="644715" y="242278"/>
                  </a:cubicBezTo>
                  <a:cubicBezTo>
                    <a:pt x="624749" y="188283"/>
                    <a:pt x="578806" y="61938"/>
                    <a:pt x="558517" y="8051"/>
                  </a:cubicBezTo>
                  <a:lnTo>
                    <a:pt x="109063" y="82119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2282476" y="3663624"/>
              <a:ext cx="708479" cy="1374019"/>
            </a:xfrm>
            <a:custGeom>
              <a:avLst/>
              <a:gdLst>
                <a:gd name="connsiteX0" fmla="*/ 219628 w 708478"/>
                <a:gd name="connsiteY0" fmla="*/ 10230 h 1374019"/>
                <a:gd name="connsiteX1" fmla="*/ 598127 w 708478"/>
                <a:gd name="connsiteY1" fmla="*/ 1008863 h 1374019"/>
                <a:gd name="connsiteX2" fmla="*/ 651371 w 708478"/>
                <a:gd name="connsiteY2" fmla="*/ 1195751 h 1374019"/>
                <a:gd name="connsiteX3" fmla="*/ 706332 w 708478"/>
                <a:gd name="connsiteY3" fmla="*/ 1369221 h 1374019"/>
                <a:gd name="connsiteX4" fmla="*/ 216623 w 708478"/>
                <a:gd name="connsiteY4" fmla="*/ 791918 h 1374019"/>
                <a:gd name="connsiteX5" fmla="*/ 8051 w 708478"/>
                <a:gd name="connsiteY5" fmla="*/ 72383 h 1374019"/>
                <a:gd name="connsiteX6" fmla="*/ 112176 w 708478"/>
                <a:gd name="connsiteY6" fmla="*/ 20535 h 1374019"/>
                <a:gd name="connsiteX7" fmla="*/ 219628 w 708478"/>
                <a:gd name="connsiteY7" fmla="*/ 10230 h 13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478" h="1374019">
                  <a:moveTo>
                    <a:pt x="219628" y="10230"/>
                  </a:moveTo>
                  <a:cubicBezTo>
                    <a:pt x="283498" y="353198"/>
                    <a:pt x="418110" y="710014"/>
                    <a:pt x="598127" y="1008863"/>
                  </a:cubicBezTo>
                  <a:lnTo>
                    <a:pt x="651371" y="1195751"/>
                  </a:lnTo>
                  <a:lnTo>
                    <a:pt x="706332" y="1369221"/>
                  </a:lnTo>
                  <a:cubicBezTo>
                    <a:pt x="494217" y="1235791"/>
                    <a:pt x="325256" y="1017773"/>
                    <a:pt x="216623" y="791918"/>
                  </a:cubicBezTo>
                  <a:cubicBezTo>
                    <a:pt x="107989" y="566064"/>
                    <a:pt x="48412" y="319707"/>
                    <a:pt x="8051" y="72383"/>
                  </a:cubicBezTo>
                  <a:cubicBezTo>
                    <a:pt x="8051" y="72383"/>
                    <a:pt x="39718" y="40180"/>
                    <a:pt x="112176" y="20535"/>
                  </a:cubicBezTo>
                  <a:cubicBezTo>
                    <a:pt x="184526" y="999"/>
                    <a:pt x="219628" y="10230"/>
                    <a:pt x="219628" y="10230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1403962" y="3843531"/>
              <a:ext cx="322036" cy="1481364"/>
            </a:xfrm>
            <a:custGeom>
              <a:avLst/>
              <a:gdLst>
                <a:gd name="connsiteX0" fmla="*/ 50560 w 322035"/>
                <a:gd name="connsiteY0" fmla="*/ 12595 h 1481364"/>
                <a:gd name="connsiteX1" fmla="*/ 8051 w 322035"/>
                <a:gd name="connsiteY1" fmla="*/ 1106443 h 1481364"/>
                <a:gd name="connsiteX2" fmla="*/ 16853 w 322035"/>
                <a:gd name="connsiteY2" fmla="*/ 1294619 h 1481364"/>
                <a:gd name="connsiteX3" fmla="*/ 24260 w 322035"/>
                <a:gd name="connsiteY3" fmla="*/ 1476677 h 1481364"/>
                <a:gd name="connsiteX4" fmla="*/ 303143 w 322035"/>
                <a:gd name="connsiteY4" fmla="*/ 772922 h 1481364"/>
                <a:gd name="connsiteX5" fmla="*/ 270188 w 322035"/>
                <a:gd name="connsiteY5" fmla="*/ 24511 h 1481364"/>
                <a:gd name="connsiteX6" fmla="*/ 155007 w 322035"/>
                <a:gd name="connsiteY6" fmla="*/ 8731 h 1481364"/>
                <a:gd name="connsiteX7" fmla="*/ 50560 w 322035"/>
                <a:gd name="connsiteY7" fmla="*/ 12595 h 148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035" h="1481364">
                  <a:moveTo>
                    <a:pt x="50560" y="12595"/>
                  </a:moveTo>
                  <a:cubicBezTo>
                    <a:pt x="99938" y="358032"/>
                    <a:pt x="82763" y="765622"/>
                    <a:pt x="8051" y="1106443"/>
                  </a:cubicBezTo>
                  <a:lnTo>
                    <a:pt x="16853" y="1294619"/>
                  </a:lnTo>
                  <a:lnTo>
                    <a:pt x="24260" y="1476677"/>
                  </a:lnTo>
                  <a:cubicBezTo>
                    <a:pt x="182379" y="1282275"/>
                    <a:pt x="272657" y="1021640"/>
                    <a:pt x="303143" y="772922"/>
                  </a:cubicBezTo>
                  <a:cubicBezTo>
                    <a:pt x="333629" y="524203"/>
                    <a:pt x="311194" y="271727"/>
                    <a:pt x="270188" y="24511"/>
                  </a:cubicBezTo>
                  <a:cubicBezTo>
                    <a:pt x="270188" y="24511"/>
                    <a:pt x="229826" y="4115"/>
                    <a:pt x="155007" y="8731"/>
                  </a:cubicBezTo>
                  <a:cubicBezTo>
                    <a:pt x="80187" y="13347"/>
                    <a:pt x="50560" y="12595"/>
                    <a:pt x="50560" y="12595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2347222" y="3779844"/>
              <a:ext cx="118080" cy="53673"/>
            </a:xfrm>
            <a:custGeom>
              <a:avLst/>
              <a:gdLst>
                <a:gd name="connsiteX0" fmla="*/ 14690 w 118079"/>
                <a:gd name="connsiteY0" fmla="*/ 23684 h 53672"/>
                <a:gd name="connsiteX1" fmla="*/ 35515 w 118079"/>
                <a:gd name="connsiteY1" fmla="*/ 16062 h 53672"/>
                <a:gd name="connsiteX2" fmla="*/ 56125 w 118079"/>
                <a:gd name="connsiteY2" fmla="*/ 11339 h 53672"/>
                <a:gd name="connsiteX3" fmla="*/ 77057 w 118079"/>
                <a:gd name="connsiteY3" fmla="*/ 8548 h 53672"/>
                <a:gd name="connsiteX4" fmla="*/ 99063 w 118079"/>
                <a:gd name="connsiteY4" fmla="*/ 8763 h 53672"/>
                <a:gd name="connsiteX5" fmla="*/ 99385 w 118079"/>
                <a:gd name="connsiteY5" fmla="*/ 8763 h 53672"/>
                <a:gd name="connsiteX6" fmla="*/ 110334 w 118079"/>
                <a:gd name="connsiteY6" fmla="*/ 22932 h 53672"/>
                <a:gd name="connsiteX7" fmla="*/ 105718 w 118079"/>
                <a:gd name="connsiteY7" fmla="*/ 31198 h 53672"/>
                <a:gd name="connsiteX8" fmla="*/ 84893 w 118079"/>
                <a:gd name="connsiteY8" fmla="*/ 42576 h 53672"/>
                <a:gd name="connsiteX9" fmla="*/ 62351 w 118079"/>
                <a:gd name="connsiteY9" fmla="*/ 48373 h 53672"/>
                <a:gd name="connsiteX10" fmla="*/ 39057 w 118079"/>
                <a:gd name="connsiteY10" fmla="*/ 49447 h 53672"/>
                <a:gd name="connsiteX11" fmla="*/ 15656 w 118079"/>
                <a:gd name="connsiteY11" fmla="*/ 45046 h 53672"/>
                <a:gd name="connsiteX12" fmla="*/ 8786 w 118079"/>
                <a:gd name="connsiteY12" fmla="*/ 30124 h 53672"/>
                <a:gd name="connsiteX13" fmla="*/ 14582 w 118079"/>
                <a:gd name="connsiteY13" fmla="*/ 23684 h 53672"/>
                <a:gd name="connsiteX14" fmla="*/ 14690 w 118079"/>
                <a:gd name="connsiteY14" fmla="*/ 236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4690" y="23684"/>
                  </a:moveTo>
                  <a:cubicBezTo>
                    <a:pt x="21667" y="20249"/>
                    <a:pt x="28645" y="17994"/>
                    <a:pt x="35515" y="16062"/>
                  </a:cubicBezTo>
                  <a:cubicBezTo>
                    <a:pt x="42385" y="14130"/>
                    <a:pt x="49255" y="12520"/>
                    <a:pt x="56125" y="11339"/>
                  </a:cubicBezTo>
                  <a:cubicBezTo>
                    <a:pt x="62995" y="10051"/>
                    <a:pt x="69973" y="9192"/>
                    <a:pt x="77057" y="8548"/>
                  </a:cubicBezTo>
                  <a:cubicBezTo>
                    <a:pt x="84142" y="8011"/>
                    <a:pt x="91334" y="7689"/>
                    <a:pt x="99063" y="8763"/>
                  </a:cubicBezTo>
                  <a:lnTo>
                    <a:pt x="99385" y="8763"/>
                  </a:lnTo>
                  <a:cubicBezTo>
                    <a:pt x="106362" y="9621"/>
                    <a:pt x="111193" y="15955"/>
                    <a:pt x="110334" y="22932"/>
                  </a:cubicBezTo>
                  <a:cubicBezTo>
                    <a:pt x="109905" y="26260"/>
                    <a:pt x="108187" y="29266"/>
                    <a:pt x="105718" y="31198"/>
                  </a:cubicBezTo>
                  <a:cubicBezTo>
                    <a:pt x="99278" y="36351"/>
                    <a:pt x="92193" y="39893"/>
                    <a:pt x="84893" y="42576"/>
                  </a:cubicBezTo>
                  <a:cubicBezTo>
                    <a:pt x="77594" y="45260"/>
                    <a:pt x="70080" y="47300"/>
                    <a:pt x="62351" y="48373"/>
                  </a:cubicBezTo>
                  <a:cubicBezTo>
                    <a:pt x="54622" y="49554"/>
                    <a:pt x="46893" y="49876"/>
                    <a:pt x="39057" y="49447"/>
                  </a:cubicBezTo>
                  <a:cubicBezTo>
                    <a:pt x="31221" y="49017"/>
                    <a:pt x="23385" y="47944"/>
                    <a:pt x="15656" y="45046"/>
                  </a:cubicBezTo>
                  <a:cubicBezTo>
                    <a:pt x="9645" y="42791"/>
                    <a:pt x="6531" y="36136"/>
                    <a:pt x="8786" y="30124"/>
                  </a:cubicBezTo>
                  <a:cubicBezTo>
                    <a:pt x="9859" y="27226"/>
                    <a:pt x="12006" y="24972"/>
                    <a:pt x="14582" y="23684"/>
                  </a:cubicBezTo>
                  <a:lnTo>
                    <a:pt x="14690" y="2368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2379515" y="3922490"/>
              <a:ext cx="107345" cy="53673"/>
            </a:xfrm>
            <a:custGeom>
              <a:avLst/>
              <a:gdLst>
                <a:gd name="connsiteX0" fmla="*/ 13527 w 107345"/>
                <a:gd name="connsiteY0" fmla="*/ 26920 h 53672"/>
                <a:gd name="connsiteX1" fmla="*/ 31883 w 107345"/>
                <a:gd name="connsiteY1" fmla="*/ 18010 h 53672"/>
                <a:gd name="connsiteX2" fmla="*/ 50346 w 107345"/>
                <a:gd name="connsiteY2" fmla="*/ 12213 h 53672"/>
                <a:gd name="connsiteX3" fmla="*/ 69346 w 107345"/>
                <a:gd name="connsiteY3" fmla="*/ 8779 h 53672"/>
                <a:gd name="connsiteX4" fmla="*/ 89634 w 107345"/>
                <a:gd name="connsiteY4" fmla="*/ 8564 h 53672"/>
                <a:gd name="connsiteX5" fmla="*/ 89956 w 107345"/>
                <a:gd name="connsiteY5" fmla="*/ 8564 h 53672"/>
                <a:gd name="connsiteX6" fmla="*/ 101120 w 107345"/>
                <a:gd name="connsiteY6" fmla="*/ 22948 h 53672"/>
                <a:gd name="connsiteX7" fmla="*/ 97149 w 107345"/>
                <a:gd name="connsiteY7" fmla="*/ 30784 h 53672"/>
                <a:gd name="connsiteX8" fmla="*/ 78900 w 107345"/>
                <a:gd name="connsiteY8" fmla="*/ 42378 h 53672"/>
                <a:gd name="connsiteX9" fmla="*/ 58826 w 107345"/>
                <a:gd name="connsiteY9" fmla="*/ 48818 h 53672"/>
                <a:gd name="connsiteX10" fmla="*/ 37787 w 107345"/>
                <a:gd name="connsiteY10" fmla="*/ 51073 h 53672"/>
                <a:gd name="connsiteX11" fmla="*/ 16318 w 107345"/>
                <a:gd name="connsiteY11" fmla="*/ 48174 h 53672"/>
                <a:gd name="connsiteX12" fmla="*/ 8589 w 107345"/>
                <a:gd name="connsiteY12" fmla="*/ 33360 h 53672"/>
                <a:gd name="connsiteX13" fmla="*/ 13419 w 107345"/>
                <a:gd name="connsiteY13" fmla="*/ 27027 h 53672"/>
                <a:gd name="connsiteX14" fmla="*/ 13527 w 107345"/>
                <a:gd name="connsiteY14" fmla="*/ 2692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13527" y="26920"/>
                  </a:moveTo>
                  <a:cubicBezTo>
                    <a:pt x="19645" y="22948"/>
                    <a:pt x="25764" y="20264"/>
                    <a:pt x="31883" y="18010"/>
                  </a:cubicBezTo>
                  <a:cubicBezTo>
                    <a:pt x="38001" y="15648"/>
                    <a:pt x="44120" y="13824"/>
                    <a:pt x="50346" y="12213"/>
                  </a:cubicBezTo>
                  <a:cubicBezTo>
                    <a:pt x="56572" y="10603"/>
                    <a:pt x="62905" y="9530"/>
                    <a:pt x="69346" y="8779"/>
                  </a:cubicBezTo>
                  <a:cubicBezTo>
                    <a:pt x="75787" y="8027"/>
                    <a:pt x="82442" y="7705"/>
                    <a:pt x="89634" y="8564"/>
                  </a:cubicBezTo>
                  <a:lnTo>
                    <a:pt x="89956" y="8564"/>
                  </a:lnTo>
                  <a:cubicBezTo>
                    <a:pt x="97041" y="9423"/>
                    <a:pt x="101979" y="15863"/>
                    <a:pt x="101120" y="22948"/>
                  </a:cubicBezTo>
                  <a:cubicBezTo>
                    <a:pt x="100691" y="26061"/>
                    <a:pt x="99188" y="28745"/>
                    <a:pt x="97149" y="30784"/>
                  </a:cubicBezTo>
                  <a:cubicBezTo>
                    <a:pt x="91566" y="35937"/>
                    <a:pt x="85341" y="39479"/>
                    <a:pt x="78900" y="42378"/>
                  </a:cubicBezTo>
                  <a:cubicBezTo>
                    <a:pt x="72459" y="45276"/>
                    <a:pt x="65696" y="47423"/>
                    <a:pt x="58826" y="48818"/>
                  </a:cubicBezTo>
                  <a:cubicBezTo>
                    <a:pt x="51956" y="50214"/>
                    <a:pt x="44979" y="51073"/>
                    <a:pt x="37787" y="51073"/>
                  </a:cubicBezTo>
                  <a:cubicBezTo>
                    <a:pt x="30702" y="51073"/>
                    <a:pt x="23510" y="50429"/>
                    <a:pt x="16318" y="48174"/>
                  </a:cubicBezTo>
                  <a:cubicBezTo>
                    <a:pt x="10091" y="46242"/>
                    <a:pt x="6656" y="39587"/>
                    <a:pt x="8589" y="33360"/>
                  </a:cubicBezTo>
                  <a:cubicBezTo>
                    <a:pt x="9447" y="30677"/>
                    <a:pt x="11165" y="28423"/>
                    <a:pt x="13419" y="27027"/>
                  </a:cubicBezTo>
                  <a:lnTo>
                    <a:pt x="13527" y="26920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2413379" y="4046120"/>
              <a:ext cx="118080" cy="53673"/>
            </a:xfrm>
            <a:custGeom>
              <a:avLst/>
              <a:gdLst>
                <a:gd name="connsiteX0" fmla="*/ 14335 w 118079"/>
                <a:gd name="connsiteY0" fmla="*/ 30494 h 53672"/>
                <a:gd name="connsiteX1" fmla="*/ 55985 w 118079"/>
                <a:gd name="connsiteY1" fmla="*/ 14929 h 53672"/>
                <a:gd name="connsiteX2" fmla="*/ 77132 w 118079"/>
                <a:gd name="connsiteY2" fmla="*/ 10206 h 53672"/>
                <a:gd name="connsiteX3" fmla="*/ 99675 w 118079"/>
                <a:gd name="connsiteY3" fmla="*/ 8059 h 53672"/>
                <a:gd name="connsiteX4" fmla="*/ 99997 w 118079"/>
                <a:gd name="connsiteY4" fmla="*/ 8059 h 53672"/>
                <a:gd name="connsiteX5" fmla="*/ 112341 w 118079"/>
                <a:gd name="connsiteY5" fmla="*/ 20941 h 53672"/>
                <a:gd name="connsiteX6" fmla="*/ 108477 w 118079"/>
                <a:gd name="connsiteY6" fmla="*/ 29850 h 53672"/>
                <a:gd name="connsiteX7" fmla="*/ 87974 w 118079"/>
                <a:gd name="connsiteY7" fmla="*/ 43376 h 53672"/>
                <a:gd name="connsiteX8" fmla="*/ 65109 w 118079"/>
                <a:gd name="connsiteY8" fmla="*/ 51319 h 53672"/>
                <a:gd name="connsiteX9" fmla="*/ 16590 w 118079"/>
                <a:gd name="connsiteY9" fmla="*/ 51749 h 53672"/>
                <a:gd name="connsiteX10" fmla="*/ 8431 w 118079"/>
                <a:gd name="connsiteY10" fmla="*/ 37686 h 53672"/>
                <a:gd name="connsiteX11" fmla="*/ 14013 w 118079"/>
                <a:gd name="connsiteY11" fmla="*/ 30494 h 53672"/>
                <a:gd name="connsiteX12" fmla="*/ 14335 w 118079"/>
                <a:gd name="connsiteY12" fmla="*/ 3049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335" y="30494"/>
                  </a:moveTo>
                  <a:cubicBezTo>
                    <a:pt x="28398" y="22980"/>
                    <a:pt x="42138" y="18901"/>
                    <a:pt x="55985" y="14929"/>
                  </a:cubicBezTo>
                  <a:cubicBezTo>
                    <a:pt x="62963" y="12997"/>
                    <a:pt x="69940" y="11494"/>
                    <a:pt x="77132" y="10206"/>
                  </a:cubicBezTo>
                  <a:cubicBezTo>
                    <a:pt x="84324" y="8918"/>
                    <a:pt x="91624" y="7952"/>
                    <a:pt x="99675" y="8059"/>
                  </a:cubicBezTo>
                  <a:lnTo>
                    <a:pt x="99997" y="8059"/>
                  </a:lnTo>
                  <a:cubicBezTo>
                    <a:pt x="106974" y="8166"/>
                    <a:pt x="112449" y="13963"/>
                    <a:pt x="112341" y="20941"/>
                  </a:cubicBezTo>
                  <a:cubicBezTo>
                    <a:pt x="112234" y="24483"/>
                    <a:pt x="110731" y="27596"/>
                    <a:pt x="108477" y="29850"/>
                  </a:cubicBezTo>
                  <a:cubicBezTo>
                    <a:pt x="102358" y="35754"/>
                    <a:pt x="95273" y="39941"/>
                    <a:pt x="87974" y="43376"/>
                  </a:cubicBezTo>
                  <a:cubicBezTo>
                    <a:pt x="80675" y="46811"/>
                    <a:pt x="72946" y="49602"/>
                    <a:pt x="65109" y="51319"/>
                  </a:cubicBezTo>
                  <a:cubicBezTo>
                    <a:pt x="49330" y="54754"/>
                    <a:pt x="32906" y="56042"/>
                    <a:pt x="16590" y="51749"/>
                  </a:cubicBezTo>
                  <a:cubicBezTo>
                    <a:pt x="10471" y="50138"/>
                    <a:pt x="6821" y="43805"/>
                    <a:pt x="8431" y="37686"/>
                  </a:cubicBezTo>
                  <a:cubicBezTo>
                    <a:pt x="9290" y="34466"/>
                    <a:pt x="11330" y="31997"/>
                    <a:pt x="14013" y="30494"/>
                  </a:cubicBezTo>
                  <a:lnTo>
                    <a:pt x="14335" y="3049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2467918" y="4197262"/>
              <a:ext cx="118080" cy="53673"/>
            </a:xfrm>
            <a:custGeom>
              <a:avLst/>
              <a:gdLst>
                <a:gd name="connsiteX0" fmla="*/ 14650 w 118079"/>
                <a:gd name="connsiteY0" fmla="*/ 29743 h 53672"/>
                <a:gd name="connsiteX1" fmla="*/ 56300 w 118079"/>
                <a:gd name="connsiteY1" fmla="*/ 14822 h 53672"/>
                <a:gd name="connsiteX2" fmla="*/ 77339 w 118079"/>
                <a:gd name="connsiteY2" fmla="*/ 10206 h 53672"/>
                <a:gd name="connsiteX3" fmla="*/ 99774 w 118079"/>
                <a:gd name="connsiteY3" fmla="*/ 8059 h 53672"/>
                <a:gd name="connsiteX4" fmla="*/ 100096 w 118079"/>
                <a:gd name="connsiteY4" fmla="*/ 8059 h 53672"/>
                <a:gd name="connsiteX5" fmla="*/ 112548 w 118079"/>
                <a:gd name="connsiteY5" fmla="*/ 20833 h 53672"/>
                <a:gd name="connsiteX6" fmla="*/ 108684 w 118079"/>
                <a:gd name="connsiteY6" fmla="*/ 29743 h 53672"/>
                <a:gd name="connsiteX7" fmla="*/ 88074 w 118079"/>
                <a:gd name="connsiteY7" fmla="*/ 43483 h 53672"/>
                <a:gd name="connsiteX8" fmla="*/ 65102 w 118079"/>
                <a:gd name="connsiteY8" fmla="*/ 51426 h 53672"/>
                <a:gd name="connsiteX9" fmla="*/ 16367 w 118079"/>
                <a:gd name="connsiteY9" fmla="*/ 51212 h 53672"/>
                <a:gd name="connsiteX10" fmla="*/ 8531 w 118079"/>
                <a:gd name="connsiteY10" fmla="*/ 37042 h 53672"/>
                <a:gd name="connsiteX11" fmla="*/ 14328 w 118079"/>
                <a:gd name="connsiteY11" fmla="*/ 29957 h 53672"/>
                <a:gd name="connsiteX12" fmla="*/ 14650 w 118079"/>
                <a:gd name="connsiteY12" fmla="*/ 2974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650" y="29743"/>
                  </a:moveTo>
                  <a:cubicBezTo>
                    <a:pt x="28819" y="22443"/>
                    <a:pt x="42452" y="18686"/>
                    <a:pt x="56300" y="14822"/>
                  </a:cubicBezTo>
                  <a:cubicBezTo>
                    <a:pt x="63170" y="12889"/>
                    <a:pt x="70254" y="11494"/>
                    <a:pt x="77339" y="10206"/>
                  </a:cubicBezTo>
                  <a:cubicBezTo>
                    <a:pt x="84531" y="8918"/>
                    <a:pt x="91831" y="7952"/>
                    <a:pt x="99774" y="8059"/>
                  </a:cubicBezTo>
                  <a:lnTo>
                    <a:pt x="100096" y="8059"/>
                  </a:lnTo>
                  <a:cubicBezTo>
                    <a:pt x="107074" y="8166"/>
                    <a:pt x="112656" y="13855"/>
                    <a:pt x="112548" y="20833"/>
                  </a:cubicBezTo>
                  <a:cubicBezTo>
                    <a:pt x="112548" y="24375"/>
                    <a:pt x="111046" y="27489"/>
                    <a:pt x="108684" y="29743"/>
                  </a:cubicBezTo>
                  <a:cubicBezTo>
                    <a:pt x="102565" y="35647"/>
                    <a:pt x="95481" y="39941"/>
                    <a:pt x="88074" y="43483"/>
                  </a:cubicBezTo>
                  <a:cubicBezTo>
                    <a:pt x="80667" y="46918"/>
                    <a:pt x="73045" y="49709"/>
                    <a:pt x="65102" y="51426"/>
                  </a:cubicBezTo>
                  <a:cubicBezTo>
                    <a:pt x="49215" y="54754"/>
                    <a:pt x="32684" y="55935"/>
                    <a:pt x="16367" y="51212"/>
                  </a:cubicBezTo>
                  <a:cubicBezTo>
                    <a:pt x="10248" y="49494"/>
                    <a:pt x="6706" y="43161"/>
                    <a:pt x="8531" y="37042"/>
                  </a:cubicBezTo>
                  <a:cubicBezTo>
                    <a:pt x="9390" y="33929"/>
                    <a:pt x="11537" y="31460"/>
                    <a:pt x="14328" y="29957"/>
                  </a:cubicBezTo>
                  <a:lnTo>
                    <a:pt x="14650" y="29743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/>
            <p:cNvSpPr/>
            <p:nvPr/>
          </p:nvSpPr>
          <p:spPr>
            <a:xfrm>
              <a:off x="2510707" y="4294696"/>
              <a:ext cx="118080" cy="64407"/>
            </a:xfrm>
            <a:custGeom>
              <a:avLst/>
              <a:gdLst>
                <a:gd name="connsiteX0" fmla="*/ 13618 w 118079"/>
                <a:gd name="connsiteY0" fmla="*/ 42982 h 64407"/>
                <a:gd name="connsiteX1" fmla="*/ 53335 w 118079"/>
                <a:gd name="connsiteY1" fmla="*/ 23015 h 64407"/>
                <a:gd name="connsiteX2" fmla="*/ 73409 w 118079"/>
                <a:gd name="connsiteY2" fmla="*/ 14965 h 64407"/>
                <a:gd name="connsiteX3" fmla="*/ 95093 w 118079"/>
                <a:gd name="connsiteY3" fmla="*/ 8416 h 64407"/>
                <a:gd name="connsiteX4" fmla="*/ 95522 w 118079"/>
                <a:gd name="connsiteY4" fmla="*/ 8309 h 64407"/>
                <a:gd name="connsiteX5" fmla="*/ 110336 w 118079"/>
                <a:gd name="connsiteY5" fmla="*/ 18077 h 64407"/>
                <a:gd name="connsiteX6" fmla="*/ 108403 w 118079"/>
                <a:gd name="connsiteY6" fmla="*/ 27739 h 64407"/>
                <a:gd name="connsiteX7" fmla="*/ 90047 w 118079"/>
                <a:gd name="connsiteY7" fmla="*/ 45665 h 64407"/>
                <a:gd name="connsiteX8" fmla="*/ 67719 w 118079"/>
                <a:gd name="connsiteY8" fmla="*/ 57795 h 64407"/>
                <a:gd name="connsiteX9" fmla="*/ 17482 w 118079"/>
                <a:gd name="connsiteY9" fmla="*/ 64129 h 64407"/>
                <a:gd name="connsiteX10" fmla="*/ 8250 w 118079"/>
                <a:gd name="connsiteY10" fmla="*/ 50925 h 64407"/>
                <a:gd name="connsiteX11" fmla="*/ 13403 w 118079"/>
                <a:gd name="connsiteY11" fmla="*/ 43304 h 64407"/>
                <a:gd name="connsiteX12" fmla="*/ 13618 w 118079"/>
                <a:gd name="connsiteY12" fmla="*/ 42982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64407">
                  <a:moveTo>
                    <a:pt x="13618" y="42982"/>
                  </a:moveTo>
                  <a:cubicBezTo>
                    <a:pt x="27143" y="34394"/>
                    <a:pt x="40239" y="28919"/>
                    <a:pt x="53335" y="23015"/>
                  </a:cubicBezTo>
                  <a:cubicBezTo>
                    <a:pt x="59883" y="20117"/>
                    <a:pt x="66539" y="17541"/>
                    <a:pt x="73409" y="14965"/>
                  </a:cubicBezTo>
                  <a:cubicBezTo>
                    <a:pt x="80279" y="12388"/>
                    <a:pt x="87256" y="10026"/>
                    <a:pt x="95093" y="8416"/>
                  </a:cubicBezTo>
                  <a:lnTo>
                    <a:pt x="95522" y="8309"/>
                  </a:lnTo>
                  <a:cubicBezTo>
                    <a:pt x="102285" y="6914"/>
                    <a:pt x="108940" y="11315"/>
                    <a:pt x="110336" y="18077"/>
                  </a:cubicBezTo>
                  <a:cubicBezTo>
                    <a:pt x="111087" y="21512"/>
                    <a:pt x="110228" y="25055"/>
                    <a:pt x="108403" y="27739"/>
                  </a:cubicBezTo>
                  <a:cubicBezTo>
                    <a:pt x="103358" y="35038"/>
                    <a:pt x="97025" y="40835"/>
                    <a:pt x="90047" y="45665"/>
                  </a:cubicBezTo>
                  <a:cubicBezTo>
                    <a:pt x="83070" y="50603"/>
                    <a:pt x="75556" y="54682"/>
                    <a:pt x="67719" y="57795"/>
                  </a:cubicBezTo>
                  <a:cubicBezTo>
                    <a:pt x="51833" y="63807"/>
                    <a:pt x="34765" y="67242"/>
                    <a:pt x="17482" y="64129"/>
                  </a:cubicBezTo>
                  <a:cubicBezTo>
                    <a:pt x="11256" y="63055"/>
                    <a:pt x="7069" y="57151"/>
                    <a:pt x="8250" y="50925"/>
                  </a:cubicBezTo>
                  <a:cubicBezTo>
                    <a:pt x="8787" y="47597"/>
                    <a:pt x="10719" y="44914"/>
                    <a:pt x="13403" y="43304"/>
                  </a:cubicBezTo>
                  <a:lnTo>
                    <a:pt x="13618" y="42982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/>
            <p:cNvSpPr/>
            <p:nvPr/>
          </p:nvSpPr>
          <p:spPr>
            <a:xfrm>
              <a:off x="2565195" y="4420327"/>
              <a:ext cx="128814" cy="64407"/>
            </a:xfrm>
            <a:custGeom>
              <a:avLst/>
              <a:gdLst>
                <a:gd name="connsiteX0" fmla="*/ 13876 w 128814"/>
                <a:gd name="connsiteY0" fmla="*/ 36504 h 64407"/>
                <a:gd name="connsiteX1" fmla="*/ 38458 w 128814"/>
                <a:gd name="connsiteY1" fmla="*/ 25125 h 64407"/>
                <a:gd name="connsiteX2" fmla="*/ 63470 w 128814"/>
                <a:gd name="connsiteY2" fmla="*/ 16860 h 64407"/>
                <a:gd name="connsiteX3" fmla="*/ 89018 w 128814"/>
                <a:gd name="connsiteY3" fmla="*/ 10848 h 64407"/>
                <a:gd name="connsiteX4" fmla="*/ 115854 w 128814"/>
                <a:gd name="connsiteY4" fmla="*/ 8057 h 64407"/>
                <a:gd name="connsiteX5" fmla="*/ 115961 w 128814"/>
                <a:gd name="connsiteY5" fmla="*/ 8057 h 64407"/>
                <a:gd name="connsiteX6" fmla="*/ 128306 w 128814"/>
                <a:gd name="connsiteY6" fmla="*/ 20509 h 64407"/>
                <a:gd name="connsiteX7" fmla="*/ 123583 w 128814"/>
                <a:gd name="connsiteY7" fmla="*/ 30170 h 64407"/>
                <a:gd name="connsiteX8" fmla="*/ 99323 w 128814"/>
                <a:gd name="connsiteY8" fmla="*/ 44232 h 64407"/>
                <a:gd name="connsiteX9" fmla="*/ 73131 w 128814"/>
                <a:gd name="connsiteY9" fmla="*/ 53142 h 64407"/>
                <a:gd name="connsiteX10" fmla="*/ 45865 w 128814"/>
                <a:gd name="connsiteY10" fmla="*/ 57865 h 64407"/>
                <a:gd name="connsiteX11" fmla="*/ 17741 w 128814"/>
                <a:gd name="connsiteY11" fmla="*/ 57543 h 64407"/>
                <a:gd name="connsiteX12" fmla="*/ 8187 w 128814"/>
                <a:gd name="connsiteY12" fmla="*/ 44662 h 64407"/>
                <a:gd name="connsiteX13" fmla="*/ 13661 w 128814"/>
                <a:gd name="connsiteY13" fmla="*/ 36504 h 64407"/>
                <a:gd name="connsiteX14" fmla="*/ 13876 w 128814"/>
                <a:gd name="connsiteY14" fmla="*/ 36504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64407">
                  <a:moveTo>
                    <a:pt x="13876" y="36504"/>
                  </a:moveTo>
                  <a:cubicBezTo>
                    <a:pt x="21927" y="31780"/>
                    <a:pt x="30193" y="28238"/>
                    <a:pt x="38458" y="25125"/>
                  </a:cubicBezTo>
                  <a:cubicBezTo>
                    <a:pt x="46724" y="22012"/>
                    <a:pt x="55096" y="19221"/>
                    <a:pt x="63470" y="16860"/>
                  </a:cubicBezTo>
                  <a:cubicBezTo>
                    <a:pt x="71843" y="14390"/>
                    <a:pt x="80430" y="12458"/>
                    <a:pt x="89018" y="10848"/>
                  </a:cubicBezTo>
                  <a:cubicBezTo>
                    <a:pt x="97713" y="9238"/>
                    <a:pt x="106515" y="7950"/>
                    <a:pt x="115854" y="8057"/>
                  </a:cubicBezTo>
                  <a:lnTo>
                    <a:pt x="115961" y="8057"/>
                  </a:lnTo>
                  <a:cubicBezTo>
                    <a:pt x="122832" y="8057"/>
                    <a:pt x="128306" y="13639"/>
                    <a:pt x="128306" y="20509"/>
                  </a:cubicBezTo>
                  <a:cubicBezTo>
                    <a:pt x="128306" y="24374"/>
                    <a:pt x="126374" y="27916"/>
                    <a:pt x="123583" y="30170"/>
                  </a:cubicBezTo>
                  <a:cubicBezTo>
                    <a:pt x="115961" y="36182"/>
                    <a:pt x="107803" y="40583"/>
                    <a:pt x="99323" y="44232"/>
                  </a:cubicBezTo>
                  <a:cubicBezTo>
                    <a:pt x="90843" y="47882"/>
                    <a:pt x="82148" y="50995"/>
                    <a:pt x="73131" y="53142"/>
                  </a:cubicBezTo>
                  <a:cubicBezTo>
                    <a:pt x="64221" y="55396"/>
                    <a:pt x="55096" y="57007"/>
                    <a:pt x="45865" y="57865"/>
                  </a:cubicBezTo>
                  <a:cubicBezTo>
                    <a:pt x="36633" y="58724"/>
                    <a:pt x="27294" y="58939"/>
                    <a:pt x="17741" y="57543"/>
                  </a:cubicBezTo>
                  <a:cubicBezTo>
                    <a:pt x="11514" y="56577"/>
                    <a:pt x="7221" y="50888"/>
                    <a:pt x="8187" y="44662"/>
                  </a:cubicBezTo>
                  <a:cubicBezTo>
                    <a:pt x="8724" y="41119"/>
                    <a:pt x="10763" y="38221"/>
                    <a:pt x="13661" y="36504"/>
                  </a:cubicBezTo>
                  <a:lnTo>
                    <a:pt x="13876" y="3650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/>
            <p:cNvSpPr/>
            <p:nvPr/>
          </p:nvSpPr>
          <p:spPr>
            <a:xfrm>
              <a:off x="2642026" y="4541559"/>
              <a:ext cx="107345" cy="75142"/>
            </a:xfrm>
            <a:custGeom>
              <a:avLst/>
              <a:gdLst>
                <a:gd name="connsiteX0" fmla="*/ 10898 w 107345"/>
                <a:gd name="connsiteY0" fmla="*/ 52888 h 75141"/>
                <a:gd name="connsiteX1" fmla="*/ 29362 w 107345"/>
                <a:gd name="connsiteY1" fmla="*/ 36571 h 75141"/>
                <a:gd name="connsiteX2" fmla="*/ 49757 w 107345"/>
                <a:gd name="connsiteY2" fmla="*/ 23797 h 75141"/>
                <a:gd name="connsiteX3" fmla="*/ 71656 w 107345"/>
                <a:gd name="connsiteY3" fmla="*/ 14029 h 75141"/>
                <a:gd name="connsiteX4" fmla="*/ 95594 w 107345"/>
                <a:gd name="connsiteY4" fmla="*/ 8125 h 75141"/>
                <a:gd name="connsiteX5" fmla="*/ 109441 w 107345"/>
                <a:gd name="connsiteY5" fmla="*/ 19396 h 75141"/>
                <a:gd name="connsiteX6" fmla="*/ 106328 w 107345"/>
                <a:gd name="connsiteY6" fmla="*/ 28950 h 75141"/>
                <a:gd name="connsiteX7" fmla="*/ 87650 w 107345"/>
                <a:gd name="connsiteY7" fmla="*/ 45052 h 75141"/>
                <a:gd name="connsiteX8" fmla="*/ 67040 w 107345"/>
                <a:gd name="connsiteY8" fmla="*/ 57182 h 75141"/>
                <a:gd name="connsiteX9" fmla="*/ 44819 w 107345"/>
                <a:gd name="connsiteY9" fmla="*/ 66413 h 75141"/>
                <a:gd name="connsiteX10" fmla="*/ 20774 w 107345"/>
                <a:gd name="connsiteY10" fmla="*/ 71996 h 75141"/>
                <a:gd name="connsiteX11" fmla="*/ 8107 w 107345"/>
                <a:gd name="connsiteY11" fmla="*/ 61691 h 75141"/>
                <a:gd name="connsiteX12" fmla="*/ 10898 w 107345"/>
                <a:gd name="connsiteY12" fmla="*/ 5288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345" h="75141">
                  <a:moveTo>
                    <a:pt x="10898" y="52888"/>
                  </a:moveTo>
                  <a:cubicBezTo>
                    <a:pt x="16587" y="46447"/>
                    <a:pt x="22814" y="41295"/>
                    <a:pt x="29362" y="36571"/>
                  </a:cubicBezTo>
                  <a:cubicBezTo>
                    <a:pt x="35910" y="31848"/>
                    <a:pt x="42672" y="27662"/>
                    <a:pt x="49757" y="23797"/>
                  </a:cubicBezTo>
                  <a:cubicBezTo>
                    <a:pt x="56735" y="19933"/>
                    <a:pt x="64034" y="16820"/>
                    <a:pt x="71656" y="14029"/>
                  </a:cubicBezTo>
                  <a:cubicBezTo>
                    <a:pt x="79170" y="11238"/>
                    <a:pt x="87006" y="9091"/>
                    <a:pt x="95594" y="8125"/>
                  </a:cubicBezTo>
                  <a:cubicBezTo>
                    <a:pt x="102464" y="7374"/>
                    <a:pt x="108690" y="12419"/>
                    <a:pt x="109441" y="19396"/>
                  </a:cubicBezTo>
                  <a:cubicBezTo>
                    <a:pt x="109763" y="23046"/>
                    <a:pt x="108582" y="26481"/>
                    <a:pt x="106328" y="28950"/>
                  </a:cubicBezTo>
                  <a:cubicBezTo>
                    <a:pt x="100639" y="35391"/>
                    <a:pt x="94306" y="40436"/>
                    <a:pt x="87650" y="45052"/>
                  </a:cubicBezTo>
                  <a:cubicBezTo>
                    <a:pt x="80995" y="49560"/>
                    <a:pt x="74125" y="53747"/>
                    <a:pt x="67040" y="57182"/>
                  </a:cubicBezTo>
                  <a:cubicBezTo>
                    <a:pt x="59848" y="60724"/>
                    <a:pt x="52548" y="63837"/>
                    <a:pt x="44819" y="66413"/>
                  </a:cubicBezTo>
                  <a:cubicBezTo>
                    <a:pt x="37198" y="68990"/>
                    <a:pt x="29362" y="71137"/>
                    <a:pt x="20774" y="71996"/>
                  </a:cubicBezTo>
                  <a:cubicBezTo>
                    <a:pt x="14441" y="72640"/>
                    <a:pt x="8751" y="68024"/>
                    <a:pt x="8107" y="61691"/>
                  </a:cubicBezTo>
                  <a:cubicBezTo>
                    <a:pt x="7785" y="58363"/>
                    <a:pt x="8859" y="55250"/>
                    <a:pt x="10898" y="5288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/>
            <p:cNvSpPr/>
            <p:nvPr/>
          </p:nvSpPr>
          <p:spPr>
            <a:xfrm>
              <a:off x="2728163" y="4667922"/>
              <a:ext cx="85876" cy="75142"/>
            </a:xfrm>
            <a:custGeom>
              <a:avLst/>
              <a:gdLst>
                <a:gd name="connsiteX0" fmla="*/ 10208 w 85876"/>
                <a:gd name="connsiteY0" fmla="*/ 51045 h 75141"/>
                <a:gd name="connsiteX1" fmla="*/ 23304 w 85876"/>
                <a:gd name="connsiteY1" fmla="*/ 36661 h 75141"/>
                <a:gd name="connsiteX2" fmla="*/ 37581 w 85876"/>
                <a:gd name="connsiteY2" fmla="*/ 25175 h 75141"/>
                <a:gd name="connsiteX3" fmla="*/ 53146 w 85876"/>
                <a:gd name="connsiteY3" fmla="*/ 15621 h 75141"/>
                <a:gd name="connsiteX4" fmla="*/ 71073 w 85876"/>
                <a:gd name="connsiteY4" fmla="*/ 8536 h 75141"/>
                <a:gd name="connsiteX5" fmla="*/ 71395 w 85876"/>
                <a:gd name="connsiteY5" fmla="*/ 8429 h 75141"/>
                <a:gd name="connsiteX6" fmla="*/ 87067 w 85876"/>
                <a:gd name="connsiteY6" fmla="*/ 17983 h 75141"/>
                <a:gd name="connsiteX7" fmla="*/ 86316 w 85876"/>
                <a:gd name="connsiteY7" fmla="*/ 26356 h 75141"/>
                <a:gd name="connsiteX8" fmla="*/ 74400 w 85876"/>
                <a:gd name="connsiteY8" fmla="*/ 43424 h 75141"/>
                <a:gd name="connsiteX9" fmla="*/ 58835 w 85876"/>
                <a:gd name="connsiteY9" fmla="*/ 56305 h 75141"/>
                <a:gd name="connsiteX10" fmla="*/ 40801 w 85876"/>
                <a:gd name="connsiteY10" fmla="*/ 65537 h 75141"/>
                <a:gd name="connsiteX11" fmla="*/ 20406 w 85876"/>
                <a:gd name="connsiteY11" fmla="*/ 70153 h 75141"/>
                <a:gd name="connsiteX12" fmla="*/ 8061 w 85876"/>
                <a:gd name="connsiteY12" fmla="*/ 58774 h 75141"/>
                <a:gd name="connsiteX13" fmla="*/ 10208 w 85876"/>
                <a:gd name="connsiteY13" fmla="*/ 51474 h 75141"/>
                <a:gd name="connsiteX14" fmla="*/ 10208 w 85876"/>
                <a:gd name="connsiteY14" fmla="*/ 5104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75141">
                  <a:moveTo>
                    <a:pt x="10208" y="51045"/>
                  </a:moveTo>
                  <a:cubicBezTo>
                    <a:pt x="14180" y="45356"/>
                    <a:pt x="18688" y="40847"/>
                    <a:pt x="23304" y="36661"/>
                  </a:cubicBezTo>
                  <a:cubicBezTo>
                    <a:pt x="27920" y="32475"/>
                    <a:pt x="32643" y="28610"/>
                    <a:pt x="37581" y="25175"/>
                  </a:cubicBezTo>
                  <a:cubicBezTo>
                    <a:pt x="42519" y="21633"/>
                    <a:pt x="47671" y="18520"/>
                    <a:pt x="53146" y="15621"/>
                  </a:cubicBezTo>
                  <a:cubicBezTo>
                    <a:pt x="58621" y="12723"/>
                    <a:pt x="64310" y="10147"/>
                    <a:pt x="71073" y="8536"/>
                  </a:cubicBezTo>
                  <a:lnTo>
                    <a:pt x="71395" y="8429"/>
                  </a:lnTo>
                  <a:cubicBezTo>
                    <a:pt x="78372" y="6712"/>
                    <a:pt x="85349" y="11005"/>
                    <a:pt x="87067" y="17983"/>
                  </a:cubicBezTo>
                  <a:cubicBezTo>
                    <a:pt x="87818" y="20881"/>
                    <a:pt x="87389" y="23780"/>
                    <a:pt x="86316" y="26356"/>
                  </a:cubicBezTo>
                  <a:cubicBezTo>
                    <a:pt x="83310" y="33011"/>
                    <a:pt x="79123" y="38486"/>
                    <a:pt x="74400" y="43424"/>
                  </a:cubicBezTo>
                  <a:cubicBezTo>
                    <a:pt x="69677" y="48254"/>
                    <a:pt x="64525" y="52655"/>
                    <a:pt x="58835" y="56305"/>
                  </a:cubicBezTo>
                  <a:cubicBezTo>
                    <a:pt x="53146" y="59955"/>
                    <a:pt x="47134" y="63068"/>
                    <a:pt x="40801" y="65537"/>
                  </a:cubicBezTo>
                  <a:cubicBezTo>
                    <a:pt x="34468" y="68006"/>
                    <a:pt x="27812" y="69831"/>
                    <a:pt x="20406" y="70153"/>
                  </a:cubicBezTo>
                  <a:cubicBezTo>
                    <a:pt x="13858" y="70475"/>
                    <a:pt x="8276" y="65322"/>
                    <a:pt x="8061" y="58774"/>
                  </a:cubicBezTo>
                  <a:cubicBezTo>
                    <a:pt x="7954" y="56091"/>
                    <a:pt x="8705" y="53514"/>
                    <a:pt x="10208" y="51474"/>
                  </a:cubicBezTo>
                  <a:lnTo>
                    <a:pt x="10208" y="51045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/>
            <p:cNvSpPr/>
            <p:nvPr/>
          </p:nvSpPr>
          <p:spPr>
            <a:xfrm>
              <a:off x="2818925" y="4767255"/>
              <a:ext cx="85876" cy="85876"/>
            </a:xfrm>
            <a:custGeom>
              <a:avLst/>
              <a:gdLst>
                <a:gd name="connsiteX0" fmla="*/ 9509 w 85876"/>
                <a:gd name="connsiteY0" fmla="*/ 63244 h 85876"/>
                <a:gd name="connsiteX1" fmla="*/ 20673 w 85876"/>
                <a:gd name="connsiteY1" fmla="*/ 45210 h 85876"/>
                <a:gd name="connsiteX2" fmla="*/ 34413 w 85876"/>
                <a:gd name="connsiteY2" fmla="*/ 30396 h 85876"/>
                <a:gd name="connsiteX3" fmla="*/ 50407 w 85876"/>
                <a:gd name="connsiteY3" fmla="*/ 18052 h 85876"/>
                <a:gd name="connsiteX4" fmla="*/ 69407 w 85876"/>
                <a:gd name="connsiteY4" fmla="*/ 8820 h 85876"/>
                <a:gd name="connsiteX5" fmla="*/ 70159 w 85876"/>
                <a:gd name="connsiteY5" fmla="*/ 8605 h 85876"/>
                <a:gd name="connsiteX6" fmla="*/ 86046 w 85876"/>
                <a:gd name="connsiteY6" fmla="*/ 17086 h 85876"/>
                <a:gd name="connsiteX7" fmla="*/ 85509 w 85876"/>
                <a:gd name="connsiteY7" fmla="*/ 25888 h 85876"/>
                <a:gd name="connsiteX8" fmla="*/ 73916 w 85876"/>
                <a:gd name="connsiteY8" fmla="*/ 43815 h 85876"/>
                <a:gd name="connsiteX9" fmla="*/ 59317 w 85876"/>
                <a:gd name="connsiteY9" fmla="*/ 58521 h 85876"/>
                <a:gd name="connsiteX10" fmla="*/ 42464 w 85876"/>
                <a:gd name="connsiteY10" fmla="*/ 70758 h 85876"/>
                <a:gd name="connsiteX11" fmla="*/ 23034 w 85876"/>
                <a:gd name="connsiteY11" fmla="*/ 79775 h 85876"/>
                <a:gd name="connsiteX12" fmla="*/ 8542 w 85876"/>
                <a:gd name="connsiteY12" fmla="*/ 71939 h 85876"/>
                <a:gd name="connsiteX13" fmla="*/ 9079 w 85876"/>
                <a:gd name="connsiteY13" fmla="*/ 63996 h 85876"/>
                <a:gd name="connsiteX14" fmla="*/ 9509 w 85876"/>
                <a:gd name="connsiteY14" fmla="*/ 63244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85876">
                  <a:moveTo>
                    <a:pt x="9509" y="63244"/>
                  </a:moveTo>
                  <a:cubicBezTo>
                    <a:pt x="12514" y="56374"/>
                    <a:pt x="16486" y="50577"/>
                    <a:pt x="20673" y="45210"/>
                  </a:cubicBezTo>
                  <a:cubicBezTo>
                    <a:pt x="24859" y="39843"/>
                    <a:pt x="29475" y="34905"/>
                    <a:pt x="34413" y="30396"/>
                  </a:cubicBezTo>
                  <a:cubicBezTo>
                    <a:pt x="39350" y="25781"/>
                    <a:pt x="44610" y="21702"/>
                    <a:pt x="50407" y="18052"/>
                  </a:cubicBezTo>
                  <a:cubicBezTo>
                    <a:pt x="56096" y="14295"/>
                    <a:pt x="62215" y="11074"/>
                    <a:pt x="69407" y="8820"/>
                  </a:cubicBezTo>
                  <a:lnTo>
                    <a:pt x="70159" y="8605"/>
                  </a:lnTo>
                  <a:cubicBezTo>
                    <a:pt x="76921" y="6566"/>
                    <a:pt x="84006" y="10323"/>
                    <a:pt x="86046" y="17086"/>
                  </a:cubicBezTo>
                  <a:cubicBezTo>
                    <a:pt x="87012" y="20091"/>
                    <a:pt x="86690" y="23204"/>
                    <a:pt x="85509" y="25888"/>
                  </a:cubicBezTo>
                  <a:cubicBezTo>
                    <a:pt x="82503" y="32758"/>
                    <a:pt x="78424" y="38447"/>
                    <a:pt x="73916" y="43815"/>
                  </a:cubicBezTo>
                  <a:cubicBezTo>
                    <a:pt x="69407" y="49182"/>
                    <a:pt x="64577" y="54120"/>
                    <a:pt x="59317" y="58521"/>
                  </a:cubicBezTo>
                  <a:cubicBezTo>
                    <a:pt x="54057" y="63029"/>
                    <a:pt x="48475" y="67108"/>
                    <a:pt x="42464" y="70758"/>
                  </a:cubicBezTo>
                  <a:cubicBezTo>
                    <a:pt x="36452" y="74408"/>
                    <a:pt x="30226" y="77735"/>
                    <a:pt x="23034" y="79775"/>
                  </a:cubicBezTo>
                  <a:cubicBezTo>
                    <a:pt x="16915" y="81600"/>
                    <a:pt x="10367" y="78058"/>
                    <a:pt x="8542" y="71939"/>
                  </a:cubicBezTo>
                  <a:cubicBezTo>
                    <a:pt x="7684" y="69148"/>
                    <a:pt x="8006" y="66357"/>
                    <a:pt x="9079" y="63996"/>
                  </a:cubicBezTo>
                  <a:lnTo>
                    <a:pt x="9509" y="6324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/>
            <p:cNvSpPr/>
            <p:nvPr/>
          </p:nvSpPr>
          <p:spPr>
            <a:xfrm>
              <a:off x="1519415" y="3916255"/>
              <a:ext cx="118080" cy="53673"/>
            </a:xfrm>
            <a:custGeom>
              <a:avLst/>
              <a:gdLst>
                <a:gd name="connsiteX0" fmla="*/ 106108 w 118079"/>
                <a:gd name="connsiteY0" fmla="*/ 29290 h 53672"/>
                <a:gd name="connsiteX1" fmla="*/ 85390 w 118079"/>
                <a:gd name="connsiteY1" fmla="*/ 40884 h 53672"/>
                <a:gd name="connsiteX2" fmla="*/ 62955 w 118079"/>
                <a:gd name="connsiteY2" fmla="*/ 47324 h 53672"/>
                <a:gd name="connsiteX3" fmla="*/ 39768 w 118079"/>
                <a:gd name="connsiteY3" fmla="*/ 49042 h 53672"/>
                <a:gd name="connsiteX4" fmla="*/ 16367 w 118079"/>
                <a:gd name="connsiteY4" fmla="*/ 44962 h 53672"/>
                <a:gd name="connsiteX5" fmla="*/ 8853 w 118079"/>
                <a:gd name="connsiteY5" fmla="*/ 28754 h 53672"/>
                <a:gd name="connsiteX6" fmla="*/ 15186 w 118079"/>
                <a:gd name="connsiteY6" fmla="*/ 21776 h 53672"/>
                <a:gd name="connsiteX7" fmla="*/ 15508 w 118079"/>
                <a:gd name="connsiteY7" fmla="*/ 21669 h 53672"/>
                <a:gd name="connsiteX8" fmla="*/ 36333 w 118079"/>
                <a:gd name="connsiteY8" fmla="*/ 14476 h 53672"/>
                <a:gd name="connsiteX9" fmla="*/ 57051 w 118079"/>
                <a:gd name="connsiteY9" fmla="*/ 10397 h 53672"/>
                <a:gd name="connsiteX10" fmla="*/ 78091 w 118079"/>
                <a:gd name="connsiteY10" fmla="*/ 8358 h 53672"/>
                <a:gd name="connsiteX11" fmla="*/ 100204 w 118079"/>
                <a:gd name="connsiteY11" fmla="*/ 8895 h 53672"/>
                <a:gd name="connsiteX12" fmla="*/ 100418 w 118079"/>
                <a:gd name="connsiteY12" fmla="*/ 8895 h 53672"/>
                <a:gd name="connsiteX13" fmla="*/ 110401 w 118079"/>
                <a:gd name="connsiteY13" fmla="*/ 21991 h 53672"/>
                <a:gd name="connsiteX14" fmla="*/ 106108 w 118079"/>
                <a:gd name="connsiteY14" fmla="*/ 2929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06108" y="29290"/>
                  </a:moveTo>
                  <a:cubicBezTo>
                    <a:pt x="99667" y="34443"/>
                    <a:pt x="92690" y="37985"/>
                    <a:pt x="85390" y="40884"/>
                  </a:cubicBezTo>
                  <a:cubicBezTo>
                    <a:pt x="78091" y="43782"/>
                    <a:pt x="70576" y="45929"/>
                    <a:pt x="62955" y="47324"/>
                  </a:cubicBezTo>
                  <a:cubicBezTo>
                    <a:pt x="55333" y="48720"/>
                    <a:pt x="47497" y="49257"/>
                    <a:pt x="39768" y="49042"/>
                  </a:cubicBezTo>
                  <a:cubicBezTo>
                    <a:pt x="31932" y="48827"/>
                    <a:pt x="24096" y="47754"/>
                    <a:pt x="16367" y="44962"/>
                  </a:cubicBezTo>
                  <a:cubicBezTo>
                    <a:pt x="9819" y="42601"/>
                    <a:pt x="6384" y="35301"/>
                    <a:pt x="8853" y="28754"/>
                  </a:cubicBezTo>
                  <a:cubicBezTo>
                    <a:pt x="10034" y="25533"/>
                    <a:pt x="12288" y="23064"/>
                    <a:pt x="15186" y="21776"/>
                  </a:cubicBezTo>
                  <a:lnTo>
                    <a:pt x="15508" y="21669"/>
                  </a:lnTo>
                  <a:cubicBezTo>
                    <a:pt x="22486" y="18234"/>
                    <a:pt x="29356" y="16194"/>
                    <a:pt x="36333" y="14476"/>
                  </a:cubicBezTo>
                  <a:cubicBezTo>
                    <a:pt x="43203" y="12759"/>
                    <a:pt x="50073" y="11364"/>
                    <a:pt x="57051" y="10397"/>
                  </a:cubicBezTo>
                  <a:cubicBezTo>
                    <a:pt x="64028" y="9431"/>
                    <a:pt x="71006" y="8680"/>
                    <a:pt x="78091" y="8358"/>
                  </a:cubicBezTo>
                  <a:cubicBezTo>
                    <a:pt x="85175" y="7929"/>
                    <a:pt x="92475" y="7821"/>
                    <a:pt x="100204" y="8895"/>
                  </a:cubicBezTo>
                  <a:lnTo>
                    <a:pt x="100418" y="8895"/>
                  </a:lnTo>
                  <a:cubicBezTo>
                    <a:pt x="106752" y="9753"/>
                    <a:pt x="111260" y="15550"/>
                    <a:pt x="110401" y="21991"/>
                  </a:cubicBezTo>
                  <a:cubicBezTo>
                    <a:pt x="109865" y="24782"/>
                    <a:pt x="108362" y="27465"/>
                    <a:pt x="106108" y="2929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/>
            <p:cNvSpPr/>
            <p:nvPr/>
          </p:nvSpPr>
          <p:spPr>
            <a:xfrm>
              <a:off x="1543245" y="4062341"/>
              <a:ext cx="107345" cy="53673"/>
            </a:xfrm>
            <a:custGeom>
              <a:avLst/>
              <a:gdLst>
                <a:gd name="connsiteX0" fmla="*/ 97736 w 107345"/>
                <a:gd name="connsiteY0" fmla="*/ 31770 h 53672"/>
                <a:gd name="connsiteX1" fmla="*/ 78306 w 107345"/>
                <a:gd name="connsiteY1" fmla="*/ 41324 h 53672"/>
                <a:gd name="connsiteX2" fmla="*/ 57696 w 107345"/>
                <a:gd name="connsiteY2" fmla="*/ 45940 h 53672"/>
                <a:gd name="connsiteX3" fmla="*/ 36656 w 107345"/>
                <a:gd name="connsiteY3" fmla="*/ 46262 h 53672"/>
                <a:gd name="connsiteX4" fmla="*/ 15616 w 107345"/>
                <a:gd name="connsiteY4" fmla="*/ 41109 h 53672"/>
                <a:gd name="connsiteX5" fmla="*/ 9176 w 107345"/>
                <a:gd name="connsiteY5" fmla="*/ 24149 h 53672"/>
                <a:gd name="connsiteX6" fmla="*/ 15294 w 107345"/>
                <a:gd name="connsiteY6" fmla="*/ 17816 h 53672"/>
                <a:gd name="connsiteX7" fmla="*/ 15616 w 107345"/>
                <a:gd name="connsiteY7" fmla="*/ 17708 h 53672"/>
                <a:gd name="connsiteX8" fmla="*/ 34831 w 107345"/>
                <a:gd name="connsiteY8" fmla="*/ 11375 h 53672"/>
                <a:gd name="connsiteX9" fmla="*/ 53939 w 107345"/>
                <a:gd name="connsiteY9" fmla="*/ 8584 h 53672"/>
                <a:gd name="connsiteX10" fmla="*/ 73368 w 107345"/>
                <a:gd name="connsiteY10" fmla="*/ 8155 h 53672"/>
                <a:gd name="connsiteX11" fmla="*/ 93657 w 107345"/>
                <a:gd name="connsiteY11" fmla="*/ 10731 h 53672"/>
                <a:gd name="connsiteX12" fmla="*/ 93871 w 107345"/>
                <a:gd name="connsiteY12" fmla="*/ 10838 h 53672"/>
                <a:gd name="connsiteX13" fmla="*/ 102351 w 107345"/>
                <a:gd name="connsiteY13" fmla="*/ 25223 h 53672"/>
                <a:gd name="connsiteX14" fmla="*/ 97736 w 107345"/>
                <a:gd name="connsiteY14" fmla="*/ 3177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97736" y="31770"/>
                  </a:moveTo>
                  <a:cubicBezTo>
                    <a:pt x="91617" y="36279"/>
                    <a:pt x="84962" y="39070"/>
                    <a:pt x="78306" y="41324"/>
                  </a:cubicBezTo>
                  <a:cubicBezTo>
                    <a:pt x="71543" y="43578"/>
                    <a:pt x="64673" y="45081"/>
                    <a:pt x="57696" y="45940"/>
                  </a:cubicBezTo>
                  <a:cubicBezTo>
                    <a:pt x="50718" y="46799"/>
                    <a:pt x="43634" y="46906"/>
                    <a:pt x="36656" y="46262"/>
                  </a:cubicBezTo>
                  <a:cubicBezTo>
                    <a:pt x="29571" y="45618"/>
                    <a:pt x="22594" y="44223"/>
                    <a:pt x="15616" y="41109"/>
                  </a:cubicBezTo>
                  <a:cubicBezTo>
                    <a:pt x="9176" y="38211"/>
                    <a:pt x="6277" y="30590"/>
                    <a:pt x="9176" y="24149"/>
                  </a:cubicBezTo>
                  <a:cubicBezTo>
                    <a:pt x="10464" y="21251"/>
                    <a:pt x="12611" y="19104"/>
                    <a:pt x="15294" y="17816"/>
                  </a:cubicBezTo>
                  <a:lnTo>
                    <a:pt x="15616" y="17708"/>
                  </a:lnTo>
                  <a:cubicBezTo>
                    <a:pt x="22165" y="14595"/>
                    <a:pt x="28498" y="12770"/>
                    <a:pt x="34831" y="11375"/>
                  </a:cubicBezTo>
                  <a:cubicBezTo>
                    <a:pt x="41165" y="9979"/>
                    <a:pt x="47498" y="9013"/>
                    <a:pt x="53939" y="8584"/>
                  </a:cubicBezTo>
                  <a:cubicBezTo>
                    <a:pt x="60379" y="8047"/>
                    <a:pt x="66713" y="7940"/>
                    <a:pt x="73368" y="8155"/>
                  </a:cubicBezTo>
                  <a:cubicBezTo>
                    <a:pt x="79916" y="8369"/>
                    <a:pt x="86572" y="8906"/>
                    <a:pt x="93657" y="10731"/>
                  </a:cubicBezTo>
                  <a:lnTo>
                    <a:pt x="93871" y="10838"/>
                  </a:lnTo>
                  <a:cubicBezTo>
                    <a:pt x="100205" y="12448"/>
                    <a:pt x="103962" y="18889"/>
                    <a:pt x="102351" y="25223"/>
                  </a:cubicBezTo>
                  <a:cubicBezTo>
                    <a:pt x="101493" y="27906"/>
                    <a:pt x="99883" y="30268"/>
                    <a:pt x="97736" y="3177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/>
            <p:cNvSpPr/>
            <p:nvPr/>
          </p:nvSpPr>
          <p:spPr>
            <a:xfrm>
              <a:off x="1539877" y="4194664"/>
              <a:ext cx="118080" cy="53673"/>
            </a:xfrm>
            <a:custGeom>
              <a:avLst/>
              <a:gdLst>
                <a:gd name="connsiteX0" fmla="*/ 109476 w 118079"/>
                <a:gd name="connsiteY0" fmla="*/ 31053 h 53672"/>
                <a:gd name="connsiteX1" fmla="*/ 63425 w 118079"/>
                <a:gd name="connsiteY1" fmla="*/ 46188 h 53672"/>
                <a:gd name="connsiteX2" fmla="*/ 39165 w 118079"/>
                <a:gd name="connsiteY2" fmla="*/ 45974 h 53672"/>
                <a:gd name="connsiteX3" fmla="*/ 15335 w 118079"/>
                <a:gd name="connsiteY3" fmla="*/ 39640 h 53672"/>
                <a:gd name="connsiteX4" fmla="*/ 9216 w 118079"/>
                <a:gd name="connsiteY4" fmla="*/ 22894 h 53672"/>
                <a:gd name="connsiteX5" fmla="*/ 16301 w 118079"/>
                <a:gd name="connsiteY5" fmla="*/ 16346 h 53672"/>
                <a:gd name="connsiteX6" fmla="*/ 16623 w 118079"/>
                <a:gd name="connsiteY6" fmla="*/ 16239 h 53672"/>
                <a:gd name="connsiteX7" fmla="*/ 38628 w 118079"/>
                <a:gd name="connsiteY7" fmla="*/ 10979 h 53672"/>
                <a:gd name="connsiteX8" fmla="*/ 60205 w 118079"/>
                <a:gd name="connsiteY8" fmla="*/ 8618 h 53672"/>
                <a:gd name="connsiteX9" fmla="*/ 104646 w 118079"/>
                <a:gd name="connsiteY9" fmla="*/ 10013 h 53672"/>
                <a:gd name="connsiteX10" fmla="*/ 104968 w 118079"/>
                <a:gd name="connsiteY10" fmla="*/ 10013 h 53672"/>
                <a:gd name="connsiteX11" fmla="*/ 114414 w 118079"/>
                <a:gd name="connsiteY11" fmla="*/ 23216 h 53672"/>
                <a:gd name="connsiteX12" fmla="*/ 109476 w 118079"/>
                <a:gd name="connsiteY12" fmla="*/ 3105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476" y="31053"/>
                  </a:moveTo>
                  <a:cubicBezTo>
                    <a:pt x="95414" y="40392"/>
                    <a:pt x="79420" y="44363"/>
                    <a:pt x="63425" y="46188"/>
                  </a:cubicBezTo>
                  <a:cubicBezTo>
                    <a:pt x="55374" y="47047"/>
                    <a:pt x="47323" y="46940"/>
                    <a:pt x="39165" y="45974"/>
                  </a:cubicBezTo>
                  <a:cubicBezTo>
                    <a:pt x="31114" y="45007"/>
                    <a:pt x="23063" y="43290"/>
                    <a:pt x="15335" y="39640"/>
                  </a:cubicBezTo>
                  <a:cubicBezTo>
                    <a:pt x="9001" y="36742"/>
                    <a:pt x="6318" y="29228"/>
                    <a:pt x="9216" y="22894"/>
                  </a:cubicBezTo>
                  <a:cubicBezTo>
                    <a:pt x="10719" y="19674"/>
                    <a:pt x="13295" y="17420"/>
                    <a:pt x="16301" y="16346"/>
                  </a:cubicBezTo>
                  <a:lnTo>
                    <a:pt x="16623" y="16239"/>
                  </a:lnTo>
                  <a:cubicBezTo>
                    <a:pt x="24137" y="13555"/>
                    <a:pt x="31436" y="12053"/>
                    <a:pt x="38628" y="10979"/>
                  </a:cubicBezTo>
                  <a:cubicBezTo>
                    <a:pt x="45821" y="9906"/>
                    <a:pt x="53013" y="9047"/>
                    <a:pt x="60205" y="8618"/>
                  </a:cubicBezTo>
                  <a:cubicBezTo>
                    <a:pt x="74696" y="7974"/>
                    <a:pt x="88973" y="7329"/>
                    <a:pt x="104646" y="10013"/>
                  </a:cubicBezTo>
                  <a:lnTo>
                    <a:pt x="104968" y="10013"/>
                  </a:lnTo>
                  <a:cubicBezTo>
                    <a:pt x="111194" y="11086"/>
                    <a:pt x="115488" y="16990"/>
                    <a:pt x="114414" y="23216"/>
                  </a:cubicBezTo>
                  <a:cubicBezTo>
                    <a:pt x="113878" y="26651"/>
                    <a:pt x="111945" y="29335"/>
                    <a:pt x="109476" y="31053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/>
            <p:cNvSpPr/>
            <p:nvPr/>
          </p:nvSpPr>
          <p:spPr>
            <a:xfrm>
              <a:off x="1536483" y="4355402"/>
              <a:ext cx="118080" cy="53673"/>
            </a:xfrm>
            <a:custGeom>
              <a:avLst/>
              <a:gdLst>
                <a:gd name="connsiteX0" fmla="*/ 109543 w 118079"/>
                <a:gd name="connsiteY0" fmla="*/ 30258 h 53672"/>
                <a:gd name="connsiteX1" fmla="*/ 63492 w 118079"/>
                <a:gd name="connsiteY1" fmla="*/ 46038 h 53672"/>
                <a:gd name="connsiteX2" fmla="*/ 39124 w 118079"/>
                <a:gd name="connsiteY2" fmla="*/ 45931 h 53672"/>
                <a:gd name="connsiteX3" fmla="*/ 15294 w 118079"/>
                <a:gd name="connsiteY3" fmla="*/ 39597 h 53672"/>
                <a:gd name="connsiteX4" fmla="*/ 9282 w 118079"/>
                <a:gd name="connsiteY4" fmla="*/ 22851 h 53672"/>
                <a:gd name="connsiteX5" fmla="*/ 16474 w 118079"/>
                <a:gd name="connsiteY5" fmla="*/ 16411 h 53672"/>
                <a:gd name="connsiteX6" fmla="*/ 16797 w 118079"/>
                <a:gd name="connsiteY6" fmla="*/ 16303 h 53672"/>
                <a:gd name="connsiteX7" fmla="*/ 38695 w 118079"/>
                <a:gd name="connsiteY7" fmla="*/ 11151 h 53672"/>
                <a:gd name="connsiteX8" fmla="*/ 60164 w 118079"/>
                <a:gd name="connsiteY8" fmla="*/ 8789 h 53672"/>
                <a:gd name="connsiteX9" fmla="*/ 104390 w 118079"/>
                <a:gd name="connsiteY9" fmla="*/ 9648 h 53672"/>
                <a:gd name="connsiteX10" fmla="*/ 104712 w 118079"/>
                <a:gd name="connsiteY10" fmla="*/ 9648 h 53672"/>
                <a:gd name="connsiteX11" fmla="*/ 114373 w 118079"/>
                <a:gd name="connsiteY11" fmla="*/ 22744 h 53672"/>
                <a:gd name="connsiteX12" fmla="*/ 109543 w 118079"/>
                <a:gd name="connsiteY12" fmla="*/ 3025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543" y="30258"/>
                  </a:moveTo>
                  <a:cubicBezTo>
                    <a:pt x="95588" y="39919"/>
                    <a:pt x="79594" y="44106"/>
                    <a:pt x="63492" y="46038"/>
                  </a:cubicBezTo>
                  <a:cubicBezTo>
                    <a:pt x="55441" y="46897"/>
                    <a:pt x="47283" y="46789"/>
                    <a:pt x="39124" y="45931"/>
                  </a:cubicBezTo>
                  <a:cubicBezTo>
                    <a:pt x="31073" y="44964"/>
                    <a:pt x="23023" y="43247"/>
                    <a:pt x="15294" y="39597"/>
                  </a:cubicBezTo>
                  <a:cubicBezTo>
                    <a:pt x="8960" y="36592"/>
                    <a:pt x="6277" y="29078"/>
                    <a:pt x="9282" y="22851"/>
                  </a:cubicBezTo>
                  <a:cubicBezTo>
                    <a:pt x="10785" y="19739"/>
                    <a:pt x="13362" y="17484"/>
                    <a:pt x="16474" y="16411"/>
                  </a:cubicBezTo>
                  <a:lnTo>
                    <a:pt x="16797" y="16303"/>
                  </a:lnTo>
                  <a:cubicBezTo>
                    <a:pt x="24311" y="13620"/>
                    <a:pt x="31503" y="12224"/>
                    <a:pt x="38695" y="11151"/>
                  </a:cubicBezTo>
                  <a:cubicBezTo>
                    <a:pt x="45887" y="10077"/>
                    <a:pt x="52972" y="9219"/>
                    <a:pt x="60164" y="8789"/>
                  </a:cubicBezTo>
                  <a:cubicBezTo>
                    <a:pt x="74548" y="8038"/>
                    <a:pt x="88718" y="7287"/>
                    <a:pt x="104390" y="9648"/>
                  </a:cubicBezTo>
                  <a:lnTo>
                    <a:pt x="104712" y="9648"/>
                  </a:lnTo>
                  <a:cubicBezTo>
                    <a:pt x="110938" y="10614"/>
                    <a:pt x="115340" y="16411"/>
                    <a:pt x="114373" y="22744"/>
                  </a:cubicBezTo>
                  <a:cubicBezTo>
                    <a:pt x="113837" y="25750"/>
                    <a:pt x="112012" y="28434"/>
                    <a:pt x="109543" y="3025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/>
            <p:cNvSpPr/>
            <p:nvPr/>
          </p:nvSpPr>
          <p:spPr>
            <a:xfrm>
              <a:off x="1528810" y="4467450"/>
              <a:ext cx="118080" cy="53673"/>
            </a:xfrm>
            <a:custGeom>
              <a:avLst/>
              <a:gdLst>
                <a:gd name="connsiteX0" fmla="*/ 111097 w 118079"/>
                <a:gd name="connsiteY0" fmla="*/ 36828 h 53672"/>
                <a:gd name="connsiteX1" fmla="*/ 61396 w 118079"/>
                <a:gd name="connsiteY1" fmla="*/ 46918 h 53672"/>
                <a:gd name="connsiteX2" fmla="*/ 36277 w 118079"/>
                <a:gd name="connsiteY2" fmla="*/ 42624 h 53672"/>
                <a:gd name="connsiteX3" fmla="*/ 13091 w 118079"/>
                <a:gd name="connsiteY3" fmla="*/ 31460 h 53672"/>
                <a:gd name="connsiteX4" fmla="*/ 10514 w 118079"/>
                <a:gd name="connsiteY4" fmla="*/ 13963 h 53672"/>
                <a:gd name="connsiteX5" fmla="*/ 18995 w 118079"/>
                <a:gd name="connsiteY5" fmla="*/ 9025 h 53672"/>
                <a:gd name="connsiteX6" fmla="*/ 19531 w 118079"/>
                <a:gd name="connsiteY6" fmla="*/ 8918 h 53672"/>
                <a:gd name="connsiteX7" fmla="*/ 42181 w 118079"/>
                <a:gd name="connsiteY7" fmla="*/ 8166 h 53672"/>
                <a:gd name="connsiteX8" fmla="*/ 63758 w 118079"/>
                <a:gd name="connsiteY8" fmla="*/ 9347 h 53672"/>
                <a:gd name="connsiteX9" fmla="*/ 107876 w 118079"/>
                <a:gd name="connsiteY9" fmla="*/ 15573 h 53672"/>
                <a:gd name="connsiteX10" fmla="*/ 108306 w 118079"/>
                <a:gd name="connsiteY10" fmla="*/ 15681 h 53672"/>
                <a:gd name="connsiteX11" fmla="*/ 116679 w 118079"/>
                <a:gd name="connsiteY11" fmla="*/ 29528 h 53672"/>
                <a:gd name="connsiteX12" fmla="*/ 111097 w 118079"/>
                <a:gd name="connsiteY12" fmla="*/ 3682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11097" y="36828"/>
                  </a:moveTo>
                  <a:cubicBezTo>
                    <a:pt x="95639" y="45201"/>
                    <a:pt x="78357" y="47562"/>
                    <a:pt x="61396" y="46918"/>
                  </a:cubicBezTo>
                  <a:cubicBezTo>
                    <a:pt x="52916" y="46596"/>
                    <a:pt x="44436" y="45093"/>
                    <a:pt x="36277" y="42624"/>
                  </a:cubicBezTo>
                  <a:cubicBezTo>
                    <a:pt x="28119" y="40155"/>
                    <a:pt x="20175" y="36720"/>
                    <a:pt x="13091" y="31460"/>
                  </a:cubicBezTo>
                  <a:cubicBezTo>
                    <a:pt x="7509" y="27274"/>
                    <a:pt x="6435" y="19437"/>
                    <a:pt x="10514" y="13963"/>
                  </a:cubicBezTo>
                  <a:cubicBezTo>
                    <a:pt x="12661" y="11172"/>
                    <a:pt x="15774" y="9454"/>
                    <a:pt x="18995" y="9025"/>
                  </a:cubicBezTo>
                  <a:lnTo>
                    <a:pt x="19531" y="8918"/>
                  </a:lnTo>
                  <a:cubicBezTo>
                    <a:pt x="27475" y="7952"/>
                    <a:pt x="34882" y="7952"/>
                    <a:pt x="42181" y="8166"/>
                  </a:cubicBezTo>
                  <a:cubicBezTo>
                    <a:pt x="49481" y="8381"/>
                    <a:pt x="56565" y="8703"/>
                    <a:pt x="63758" y="9347"/>
                  </a:cubicBezTo>
                  <a:cubicBezTo>
                    <a:pt x="78142" y="10743"/>
                    <a:pt x="92204" y="11709"/>
                    <a:pt x="107876" y="15573"/>
                  </a:cubicBezTo>
                  <a:lnTo>
                    <a:pt x="108306" y="15681"/>
                  </a:lnTo>
                  <a:cubicBezTo>
                    <a:pt x="114425" y="17183"/>
                    <a:pt x="118182" y="23302"/>
                    <a:pt x="116679" y="29528"/>
                  </a:cubicBezTo>
                  <a:cubicBezTo>
                    <a:pt x="115927" y="32641"/>
                    <a:pt x="113888" y="35325"/>
                    <a:pt x="111097" y="3682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/>
            <p:cNvSpPr/>
            <p:nvPr/>
          </p:nvSpPr>
          <p:spPr>
            <a:xfrm>
              <a:off x="1500727" y="4602418"/>
              <a:ext cx="128814" cy="53673"/>
            </a:xfrm>
            <a:custGeom>
              <a:avLst/>
              <a:gdLst>
                <a:gd name="connsiteX0" fmla="*/ 125332 w 128814"/>
                <a:gd name="connsiteY0" fmla="*/ 32284 h 53672"/>
                <a:gd name="connsiteX1" fmla="*/ 98818 w 128814"/>
                <a:gd name="connsiteY1" fmla="*/ 41623 h 53672"/>
                <a:gd name="connsiteX2" fmla="*/ 71445 w 128814"/>
                <a:gd name="connsiteY2" fmla="*/ 45916 h 53672"/>
                <a:gd name="connsiteX3" fmla="*/ 43750 w 128814"/>
                <a:gd name="connsiteY3" fmla="*/ 45809 h 53672"/>
                <a:gd name="connsiteX4" fmla="*/ 16270 w 128814"/>
                <a:gd name="connsiteY4" fmla="*/ 40227 h 53672"/>
                <a:gd name="connsiteX5" fmla="*/ 8756 w 128814"/>
                <a:gd name="connsiteY5" fmla="*/ 24447 h 53672"/>
                <a:gd name="connsiteX6" fmla="*/ 16377 w 128814"/>
                <a:gd name="connsiteY6" fmla="*/ 16933 h 53672"/>
                <a:gd name="connsiteX7" fmla="*/ 16592 w 128814"/>
                <a:gd name="connsiteY7" fmla="*/ 16826 h 53672"/>
                <a:gd name="connsiteX8" fmla="*/ 42891 w 128814"/>
                <a:gd name="connsiteY8" fmla="*/ 10922 h 53672"/>
                <a:gd name="connsiteX9" fmla="*/ 69084 w 128814"/>
                <a:gd name="connsiteY9" fmla="*/ 8453 h 53672"/>
                <a:gd name="connsiteX10" fmla="*/ 95383 w 128814"/>
                <a:gd name="connsiteY10" fmla="*/ 8238 h 53672"/>
                <a:gd name="connsiteX11" fmla="*/ 122327 w 128814"/>
                <a:gd name="connsiteY11" fmla="*/ 11137 h 53672"/>
                <a:gd name="connsiteX12" fmla="*/ 122434 w 128814"/>
                <a:gd name="connsiteY12" fmla="*/ 11137 h 53672"/>
                <a:gd name="connsiteX13" fmla="*/ 131236 w 128814"/>
                <a:gd name="connsiteY13" fmla="*/ 24555 h 53672"/>
                <a:gd name="connsiteX14" fmla="*/ 125332 w 128814"/>
                <a:gd name="connsiteY14" fmla="*/ 322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53672">
                  <a:moveTo>
                    <a:pt x="125332" y="32284"/>
                  </a:moveTo>
                  <a:cubicBezTo>
                    <a:pt x="116745" y="36685"/>
                    <a:pt x="107835" y="39476"/>
                    <a:pt x="98818" y="41623"/>
                  </a:cubicBezTo>
                  <a:cubicBezTo>
                    <a:pt x="89801" y="43770"/>
                    <a:pt x="80677" y="45165"/>
                    <a:pt x="71445" y="45916"/>
                  </a:cubicBezTo>
                  <a:cubicBezTo>
                    <a:pt x="62213" y="46668"/>
                    <a:pt x="52982" y="46560"/>
                    <a:pt x="43750" y="45809"/>
                  </a:cubicBezTo>
                  <a:cubicBezTo>
                    <a:pt x="34518" y="45058"/>
                    <a:pt x="25287" y="43555"/>
                    <a:pt x="16270" y="40227"/>
                  </a:cubicBezTo>
                  <a:cubicBezTo>
                    <a:pt x="9829" y="37973"/>
                    <a:pt x="6501" y="30888"/>
                    <a:pt x="8756" y="24447"/>
                  </a:cubicBezTo>
                  <a:cubicBezTo>
                    <a:pt x="10044" y="20798"/>
                    <a:pt x="12942" y="18114"/>
                    <a:pt x="16377" y="16933"/>
                  </a:cubicBezTo>
                  <a:lnTo>
                    <a:pt x="16592" y="16826"/>
                  </a:lnTo>
                  <a:cubicBezTo>
                    <a:pt x="25501" y="13820"/>
                    <a:pt x="34196" y="12103"/>
                    <a:pt x="42891" y="10922"/>
                  </a:cubicBezTo>
                  <a:cubicBezTo>
                    <a:pt x="51586" y="9634"/>
                    <a:pt x="60281" y="8775"/>
                    <a:pt x="69084" y="8453"/>
                  </a:cubicBezTo>
                  <a:cubicBezTo>
                    <a:pt x="77778" y="8024"/>
                    <a:pt x="86581" y="7916"/>
                    <a:pt x="95383" y="8238"/>
                  </a:cubicBezTo>
                  <a:cubicBezTo>
                    <a:pt x="104185" y="8560"/>
                    <a:pt x="113095" y="9204"/>
                    <a:pt x="122327" y="11137"/>
                  </a:cubicBezTo>
                  <a:lnTo>
                    <a:pt x="122434" y="11137"/>
                  </a:lnTo>
                  <a:cubicBezTo>
                    <a:pt x="128553" y="12425"/>
                    <a:pt x="132525" y="18436"/>
                    <a:pt x="131236" y="24555"/>
                  </a:cubicBezTo>
                  <a:cubicBezTo>
                    <a:pt x="130592" y="27882"/>
                    <a:pt x="128231" y="30674"/>
                    <a:pt x="125332" y="32284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/>
            <p:cNvSpPr/>
            <p:nvPr/>
          </p:nvSpPr>
          <p:spPr>
            <a:xfrm>
              <a:off x="1485059" y="4742029"/>
              <a:ext cx="118080" cy="53673"/>
            </a:xfrm>
            <a:custGeom>
              <a:avLst/>
              <a:gdLst>
                <a:gd name="connsiteX0" fmla="*/ 109011 w 118079"/>
                <a:gd name="connsiteY0" fmla="*/ 46606 h 53672"/>
                <a:gd name="connsiteX1" fmla="*/ 84429 w 118079"/>
                <a:gd name="connsiteY1" fmla="*/ 49075 h 53672"/>
                <a:gd name="connsiteX2" fmla="*/ 60491 w 118079"/>
                <a:gd name="connsiteY2" fmla="*/ 47465 h 53672"/>
                <a:gd name="connsiteX3" fmla="*/ 37090 w 118079"/>
                <a:gd name="connsiteY3" fmla="*/ 42634 h 53672"/>
                <a:gd name="connsiteX4" fmla="*/ 14333 w 118079"/>
                <a:gd name="connsiteY4" fmla="*/ 33403 h 53672"/>
                <a:gd name="connsiteX5" fmla="*/ 9717 w 118079"/>
                <a:gd name="connsiteY5" fmla="*/ 16227 h 53672"/>
                <a:gd name="connsiteX6" fmla="*/ 17768 w 118079"/>
                <a:gd name="connsiteY6" fmla="*/ 10216 h 53672"/>
                <a:gd name="connsiteX7" fmla="*/ 42243 w 118079"/>
                <a:gd name="connsiteY7" fmla="*/ 8069 h 53672"/>
                <a:gd name="connsiteX8" fmla="*/ 66073 w 118079"/>
                <a:gd name="connsiteY8" fmla="*/ 10323 h 53672"/>
                <a:gd name="connsiteX9" fmla="*/ 89475 w 118079"/>
                <a:gd name="connsiteY9" fmla="*/ 15905 h 53672"/>
                <a:gd name="connsiteX10" fmla="*/ 112232 w 118079"/>
                <a:gd name="connsiteY10" fmla="*/ 25459 h 53672"/>
                <a:gd name="connsiteX11" fmla="*/ 116418 w 118079"/>
                <a:gd name="connsiteY11" fmla="*/ 41239 h 53672"/>
                <a:gd name="connsiteX12" fmla="*/ 109011 w 118079"/>
                <a:gd name="connsiteY12" fmla="*/ 46606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011" y="46606"/>
                  </a:moveTo>
                  <a:cubicBezTo>
                    <a:pt x="100638" y="48538"/>
                    <a:pt x="92480" y="49075"/>
                    <a:pt x="84429" y="49075"/>
                  </a:cubicBezTo>
                  <a:cubicBezTo>
                    <a:pt x="76378" y="49075"/>
                    <a:pt x="68435" y="48538"/>
                    <a:pt x="60491" y="47465"/>
                  </a:cubicBezTo>
                  <a:cubicBezTo>
                    <a:pt x="52548" y="46499"/>
                    <a:pt x="44819" y="44781"/>
                    <a:pt x="37090" y="42634"/>
                  </a:cubicBezTo>
                  <a:cubicBezTo>
                    <a:pt x="29361" y="40487"/>
                    <a:pt x="21740" y="37696"/>
                    <a:pt x="14333" y="33403"/>
                  </a:cubicBezTo>
                  <a:cubicBezTo>
                    <a:pt x="8322" y="29967"/>
                    <a:pt x="6282" y="22239"/>
                    <a:pt x="9717" y="16227"/>
                  </a:cubicBezTo>
                  <a:cubicBezTo>
                    <a:pt x="11542" y="13114"/>
                    <a:pt x="14548" y="10967"/>
                    <a:pt x="17768" y="10216"/>
                  </a:cubicBezTo>
                  <a:cubicBezTo>
                    <a:pt x="26141" y="8284"/>
                    <a:pt x="34192" y="7962"/>
                    <a:pt x="42243" y="8069"/>
                  </a:cubicBezTo>
                  <a:cubicBezTo>
                    <a:pt x="50293" y="8284"/>
                    <a:pt x="58237" y="8928"/>
                    <a:pt x="66073" y="10323"/>
                  </a:cubicBezTo>
                  <a:cubicBezTo>
                    <a:pt x="73910" y="11611"/>
                    <a:pt x="81746" y="13436"/>
                    <a:pt x="89475" y="15905"/>
                  </a:cubicBezTo>
                  <a:cubicBezTo>
                    <a:pt x="97203" y="18267"/>
                    <a:pt x="104825" y="21165"/>
                    <a:pt x="112232" y="25459"/>
                  </a:cubicBezTo>
                  <a:cubicBezTo>
                    <a:pt x="117706" y="28679"/>
                    <a:pt x="119639" y="35764"/>
                    <a:pt x="116418" y="41239"/>
                  </a:cubicBezTo>
                  <a:cubicBezTo>
                    <a:pt x="114701" y="44030"/>
                    <a:pt x="112017" y="45962"/>
                    <a:pt x="109011" y="46606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/>
            <p:cNvSpPr/>
            <p:nvPr/>
          </p:nvSpPr>
          <p:spPr>
            <a:xfrm>
              <a:off x="1464686" y="4883591"/>
              <a:ext cx="96611" cy="53673"/>
            </a:xfrm>
            <a:custGeom>
              <a:avLst/>
              <a:gdLst>
                <a:gd name="connsiteX0" fmla="*/ 87949 w 96610"/>
                <a:gd name="connsiteY0" fmla="*/ 50282 h 53672"/>
                <a:gd name="connsiteX1" fmla="*/ 67232 w 96610"/>
                <a:gd name="connsiteY1" fmla="*/ 52429 h 53672"/>
                <a:gd name="connsiteX2" fmla="*/ 47158 w 96610"/>
                <a:gd name="connsiteY2" fmla="*/ 49531 h 53672"/>
                <a:gd name="connsiteX3" fmla="*/ 28265 w 96610"/>
                <a:gd name="connsiteY3" fmla="*/ 42339 h 53672"/>
                <a:gd name="connsiteX4" fmla="*/ 11520 w 96610"/>
                <a:gd name="connsiteY4" fmla="*/ 30101 h 53672"/>
                <a:gd name="connsiteX5" fmla="*/ 12164 w 96610"/>
                <a:gd name="connsiteY5" fmla="*/ 11745 h 53672"/>
                <a:gd name="connsiteX6" fmla="*/ 19785 w 96610"/>
                <a:gd name="connsiteY6" fmla="*/ 8310 h 53672"/>
                <a:gd name="connsiteX7" fmla="*/ 20107 w 96610"/>
                <a:gd name="connsiteY7" fmla="*/ 8310 h 53672"/>
                <a:gd name="connsiteX8" fmla="*/ 39322 w 96610"/>
                <a:gd name="connsiteY8" fmla="*/ 9276 h 53672"/>
                <a:gd name="connsiteX9" fmla="*/ 57141 w 96610"/>
                <a:gd name="connsiteY9" fmla="*/ 13355 h 53672"/>
                <a:gd name="connsiteX10" fmla="*/ 74317 w 96610"/>
                <a:gd name="connsiteY10" fmla="*/ 19689 h 53672"/>
                <a:gd name="connsiteX11" fmla="*/ 91277 w 96610"/>
                <a:gd name="connsiteY11" fmla="*/ 29135 h 53672"/>
                <a:gd name="connsiteX12" fmla="*/ 91492 w 96610"/>
                <a:gd name="connsiteY12" fmla="*/ 29350 h 53672"/>
                <a:gd name="connsiteX13" fmla="*/ 94068 w 96610"/>
                <a:gd name="connsiteY13" fmla="*/ 45988 h 53672"/>
                <a:gd name="connsiteX14" fmla="*/ 87949 w 96610"/>
                <a:gd name="connsiteY14" fmla="*/ 50282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53672">
                  <a:moveTo>
                    <a:pt x="87949" y="50282"/>
                  </a:moveTo>
                  <a:cubicBezTo>
                    <a:pt x="80972" y="52322"/>
                    <a:pt x="73995" y="52751"/>
                    <a:pt x="67232" y="52429"/>
                  </a:cubicBezTo>
                  <a:cubicBezTo>
                    <a:pt x="60469" y="52214"/>
                    <a:pt x="53706" y="51141"/>
                    <a:pt x="47158" y="49531"/>
                  </a:cubicBezTo>
                  <a:cubicBezTo>
                    <a:pt x="40610" y="47920"/>
                    <a:pt x="34277" y="45451"/>
                    <a:pt x="28265" y="42339"/>
                  </a:cubicBezTo>
                  <a:cubicBezTo>
                    <a:pt x="22254" y="39225"/>
                    <a:pt x="16458" y="35468"/>
                    <a:pt x="11520" y="30101"/>
                  </a:cubicBezTo>
                  <a:cubicBezTo>
                    <a:pt x="6689" y="24841"/>
                    <a:pt x="6904" y="16683"/>
                    <a:pt x="12164" y="11745"/>
                  </a:cubicBezTo>
                  <a:cubicBezTo>
                    <a:pt x="14311" y="9705"/>
                    <a:pt x="17102" y="8525"/>
                    <a:pt x="19785" y="8310"/>
                  </a:cubicBezTo>
                  <a:lnTo>
                    <a:pt x="20107" y="8310"/>
                  </a:lnTo>
                  <a:cubicBezTo>
                    <a:pt x="26977" y="7666"/>
                    <a:pt x="33311" y="8310"/>
                    <a:pt x="39322" y="9276"/>
                  </a:cubicBezTo>
                  <a:cubicBezTo>
                    <a:pt x="45441" y="10243"/>
                    <a:pt x="51345" y="11531"/>
                    <a:pt x="57141" y="13355"/>
                  </a:cubicBezTo>
                  <a:cubicBezTo>
                    <a:pt x="62938" y="15073"/>
                    <a:pt x="68627" y="17220"/>
                    <a:pt x="74317" y="19689"/>
                  </a:cubicBezTo>
                  <a:cubicBezTo>
                    <a:pt x="80006" y="22158"/>
                    <a:pt x="85695" y="25056"/>
                    <a:pt x="91277" y="29135"/>
                  </a:cubicBezTo>
                  <a:lnTo>
                    <a:pt x="91492" y="29350"/>
                  </a:lnTo>
                  <a:cubicBezTo>
                    <a:pt x="96752" y="33214"/>
                    <a:pt x="97933" y="40728"/>
                    <a:pt x="94068" y="45988"/>
                  </a:cubicBezTo>
                  <a:cubicBezTo>
                    <a:pt x="92673" y="48135"/>
                    <a:pt x="90418" y="49638"/>
                    <a:pt x="87949" y="50282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/>
            <p:cNvSpPr/>
            <p:nvPr/>
          </p:nvSpPr>
          <p:spPr>
            <a:xfrm>
              <a:off x="1411193" y="5006842"/>
              <a:ext cx="96611" cy="64407"/>
            </a:xfrm>
            <a:custGeom>
              <a:avLst/>
              <a:gdLst>
                <a:gd name="connsiteX0" fmla="*/ 87770 w 96610"/>
                <a:gd name="connsiteY0" fmla="*/ 60461 h 64407"/>
                <a:gd name="connsiteX1" fmla="*/ 66516 w 96610"/>
                <a:gd name="connsiteY1" fmla="*/ 58099 h 64407"/>
                <a:gd name="connsiteX2" fmla="*/ 46657 w 96610"/>
                <a:gd name="connsiteY2" fmla="*/ 51873 h 64407"/>
                <a:gd name="connsiteX3" fmla="*/ 28086 w 96610"/>
                <a:gd name="connsiteY3" fmla="*/ 42642 h 64407"/>
                <a:gd name="connsiteX4" fmla="*/ 11341 w 96610"/>
                <a:gd name="connsiteY4" fmla="*/ 29330 h 64407"/>
                <a:gd name="connsiteX5" fmla="*/ 12199 w 96610"/>
                <a:gd name="connsiteY5" fmla="*/ 11404 h 64407"/>
                <a:gd name="connsiteX6" fmla="*/ 20358 w 96610"/>
                <a:gd name="connsiteY6" fmla="*/ 8076 h 64407"/>
                <a:gd name="connsiteX7" fmla="*/ 21216 w 96610"/>
                <a:gd name="connsiteY7" fmla="*/ 8076 h 64407"/>
                <a:gd name="connsiteX8" fmla="*/ 42149 w 96610"/>
                <a:gd name="connsiteY8" fmla="*/ 10652 h 64407"/>
                <a:gd name="connsiteX9" fmla="*/ 61256 w 96610"/>
                <a:gd name="connsiteY9" fmla="*/ 17201 h 64407"/>
                <a:gd name="connsiteX10" fmla="*/ 79075 w 96610"/>
                <a:gd name="connsiteY10" fmla="*/ 26862 h 64407"/>
                <a:gd name="connsiteX11" fmla="*/ 95499 w 96610"/>
                <a:gd name="connsiteY11" fmla="*/ 40387 h 64407"/>
                <a:gd name="connsiteX12" fmla="*/ 96036 w 96610"/>
                <a:gd name="connsiteY12" fmla="*/ 40924 h 64407"/>
                <a:gd name="connsiteX13" fmla="*/ 95285 w 96610"/>
                <a:gd name="connsiteY13" fmla="*/ 57348 h 64407"/>
                <a:gd name="connsiteX14" fmla="*/ 87770 w 96610"/>
                <a:gd name="connsiteY14" fmla="*/ 60461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64407">
                  <a:moveTo>
                    <a:pt x="87770" y="60461"/>
                  </a:moveTo>
                  <a:cubicBezTo>
                    <a:pt x="80256" y="60783"/>
                    <a:pt x="73279" y="59602"/>
                    <a:pt x="66516" y="58099"/>
                  </a:cubicBezTo>
                  <a:cubicBezTo>
                    <a:pt x="59646" y="56596"/>
                    <a:pt x="53098" y="54449"/>
                    <a:pt x="46657" y="51873"/>
                  </a:cubicBezTo>
                  <a:cubicBezTo>
                    <a:pt x="40217" y="49404"/>
                    <a:pt x="33990" y="46184"/>
                    <a:pt x="28086" y="42642"/>
                  </a:cubicBezTo>
                  <a:cubicBezTo>
                    <a:pt x="22075" y="38992"/>
                    <a:pt x="16386" y="34912"/>
                    <a:pt x="11341" y="29330"/>
                  </a:cubicBezTo>
                  <a:cubicBezTo>
                    <a:pt x="6617" y="24178"/>
                    <a:pt x="7047" y="16127"/>
                    <a:pt x="12199" y="11404"/>
                  </a:cubicBezTo>
                  <a:cubicBezTo>
                    <a:pt x="14561" y="9257"/>
                    <a:pt x="17459" y="8184"/>
                    <a:pt x="20358" y="8076"/>
                  </a:cubicBezTo>
                  <a:lnTo>
                    <a:pt x="21216" y="8076"/>
                  </a:lnTo>
                  <a:cubicBezTo>
                    <a:pt x="28731" y="7861"/>
                    <a:pt x="35601" y="9043"/>
                    <a:pt x="42149" y="10652"/>
                  </a:cubicBezTo>
                  <a:cubicBezTo>
                    <a:pt x="48697" y="12370"/>
                    <a:pt x="55138" y="14517"/>
                    <a:pt x="61256" y="17201"/>
                  </a:cubicBezTo>
                  <a:cubicBezTo>
                    <a:pt x="67375" y="19885"/>
                    <a:pt x="73279" y="23105"/>
                    <a:pt x="79075" y="26862"/>
                  </a:cubicBezTo>
                  <a:cubicBezTo>
                    <a:pt x="84765" y="30619"/>
                    <a:pt x="90347" y="34805"/>
                    <a:pt x="95499" y="40387"/>
                  </a:cubicBezTo>
                  <a:lnTo>
                    <a:pt x="96036" y="40924"/>
                  </a:lnTo>
                  <a:cubicBezTo>
                    <a:pt x="100330" y="45647"/>
                    <a:pt x="100008" y="53054"/>
                    <a:pt x="95285" y="57348"/>
                  </a:cubicBezTo>
                  <a:cubicBezTo>
                    <a:pt x="93030" y="59280"/>
                    <a:pt x="90454" y="60353"/>
                    <a:pt x="87770" y="60461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/>
            <p:cNvSpPr/>
            <p:nvPr/>
          </p:nvSpPr>
          <p:spPr>
            <a:xfrm>
              <a:off x="2628020" y="2772133"/>
              <a:ext cx="343505" cy="386443"/>
            </a:xfrm>
            <a:custGeom>
              <a:avLst/>
              <a:gdLst>
                <a:gd name="connsiteX0" fmla="*/ 8051 w 343504"/>
                <a:gd name="connsiteY0" fmla="*/ 170056 h 386442"/>
                <a:gd name="connsiteX1" fmla="*/ 121837 w 343504"/>
                <a:gd name="connsiteY1" fmla="*/ 28145 h 386442"/>
                <a:gd name="connsiteX2" fmla="*/ 248719 w 343504"/>
                <a:gd name="connsiteY2" fmla="*/ 22456 h 386442"/>
                <a:gd name="connsiteX3" fmla="*/ 300138 w 343504"/>
                <a:gd name="connsiteY3" fmla="*/ 75914 h 386442"/>
                <a:gd name="connsiteX4" fmla="*/ 297239 w 343504"/>
                <a:gd name="connsiteY4" fmla="*/ 324955 h 386442"/>
                <a:gd name="connsiteX5" fmla="*/ 67842 w 343504"/>
                <a:gd name="connsiteY5" fmla="*/ 361560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170056"/>
                  </a:moveTo>
                  <a:cubicBezTo>
                    <a:pt x="22650" y="128084"/>
                    <a:pt x="83944" y="51332"/>
                    <a:pt x="121837" y="28145"/>
                  </a:cubicBezTo>
                  <a:cubicBezTo>
                    <a:pt x="159730" y="4959"/>
                    <a:pt x="210290" y="236"/>
                    <a:pt x="248719" y="22456"/>
                  </a:cubicBezTo>
                  <a:cubicBezTo>
                    <a:pt x="270296" y="34908"/>
                    <a:pt x="286827" y="54767"/>
                    <a:pt x="300138" y="75914"/>
                  </a:cubicBezTo>
                  <a:cubicBezTo>
                    <a:pt x="347369" y="151163"/>
                    <a:pt x="354454" y="257006"/>
                    <a:pt x="297239" y="324955"/>
                  </a:cubicBezTo>
                  <a:cubicBezTo>
                    <a:pt x="248290" y="383136"/>
                    <a:pt x="134718" y="397628"/>
                    <a:pt x="67842" y="36156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/>
            <p:cNvSpPr/>
            <p:nvPr/>
          </p:nvSpPr>
          <p:spPr>
            <a:xfrm>
              <a:off x="2763822" y="2869590"/>
              <a:ext cx="85876" cy="182487"/>
            </a:xfrm>
            <a:custGeom>
              <a:avLst/>
              <a:gdLst>
                <a:gd name="connsiteX0" fmla="*/ 86617 w 85876"/>
                <a:gd name="connsiteY0" fmla="*/ 19035 h 182486"/>
                <a:gd name="connsiteX1" fmla="*/ 59459 w 85876"/>
                <a:gd name="connsiteY1" fmla="*/ 53278 h 182486"/>
                <a:gd name="connsiteX2" fmla="*/ 40244 w 85876"/>
                <a:gd name="connsiteY2" fmla="*/ 91922 h 182486"/>
                <a:gd name="connsiteX3" fmla="*/ 27148 w 85876"/>
                <a:gd name="connsiteY3" fmla="*/ 177154 h 182486"/>
                <a:gd name="connsiteX4" fmla="*/ 27148 w 85876"/>
                <a:gd name="connsiteY4" fmla="*/ 177261 h 182486"/>
                <a:gd name="connsiteX5" fmla="*/ 20385 w 85876"/>
                <a:gd name="connsiteY5" fmla="*/ 184668 h 182486"/>
                <a:gd name="connsiteX6" fmla="*/ 13193 w 85876"/>
                <a:gd name="connsiteY6" fmla="*/ 179515 h 182486"/>
                <a:gd name="connsiteX7" fmla="*/ 19097 w 85876"/>
                <a:gd name="connsiteY7" fmla="*/ 83978 h 182486"/>
                <a:gd name="connsiteX8" fmla="*/ 43035 w 85876"/>
                <a:gd name="connsiteY8" fmla="*/ 41684 h 182486"/>
                <a:gd name="connsiteX9" fmla="*/ 78459 w 85876"/>
                <a:gd name="connsiteY9" fmla="*/ 9052 h 182486"/>
                <a:gd name="connsiteX10" fmla="*/ 87476 w 85876"/>
                <a:gd name="connsiteY10" fmla="*/ 11091 h 182486"/>
                <a:gd name="connsiteX11" fmla="*/ 86617 w 85876"/>
                <a:gd name="connsiteY11" fmla="*/ 19035 h 182486"/>
                <a:gd name="connsiteX12" fmla="*/ 86617 w 85876"/>
                <a:gd name="connsiteY12" fmla="*/ 1903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876" h="182486">
                  <a:moveTo>
                    <a:pt x="86617" y="19035"/>
                  </a:moveTo>
                  <a:cubicBezTo>
                    <a:pt x="76420" y="29769"/>
                    <a:pt x="67188" y="41040"/>
                    <a:pt x="59459" y="53278"/>
                  </a:cubicBezTo>
                  <a:cubicBezTo>
                    <a:pt x="51837" y="65515"/>
                    <a:pt x="45182" y="78396"/>
                    <a:pt x="40244" y="91922"/>
                  </a:cubicBezTo>
                  <a:cubicBezTo>
                    <a:pt x="30154" y="118865"/>
                    <a:pt x="25860" y="147741"/>
                    <a:pt x="27148" y="177154"/>
                  </a:cubicBezTo>
                  <a:lnTo>
                    <a:pt x="27148" y="177261"/>
                  </a:lnTo>
                  <a:cubicBezTo>
                    <a:pt x="27363" y="181233"/>
                    <a:pt x="24250" y="184454"/>
                    <a:pt x="20385" y="184668"/>
                  </a:cubicBezTo>
                  <a:cubicBezTo>
                    <a:pt x="17058" y="184776"/>
                    <a:pt x="14159" y="182629"/>
                    <a:pt x="13193" y="179515"/>
                  </a:cubicBezTo>
                  <a:cubicBezTo>
                    <a:pt x="4284" y="148385"/>
                    <a:pt x="7397" y="114250"/>
                    <a:pt x="19097" y="83978"/>
                  </a:cubicBezTo>
                  <a:cubicBezTo>
                    <a:pt x="25001" y="68843"/>
                    <a:pt x="32945" y="54351"/>
                    <a:pt x="43035" y="41684"/>
                  </a:cubicBezTo>
                  <a:cubicBezTo>
                    <a:pt x="53018" y="28910"/>
                    <a:pt x="64934" y="17639"/>
                    <a:pt x="78459" y="9052"/>
                  </a:cubicBezTo>
                  <a:cubicBezTo>
                    <a:pt x="81465" y="7119"/>
                    <a:pt x="85544" y="8085"/>
                    <a:pt x="87476" y="11091"/>
                  </a:cubicBezTo>
                  <a:cubicBezTo>
                    <a:pt x="89086" y="13560"/>
                    <a:pt x="88657" y="16888"/>
                    <a:pt x="86617" y="19035"/>
                  </a:cubicBezTo>
                  <a:lnTo>
                    <a:pt x="86617" y="1903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/>
            <p:cNvSpPr/>
            <p:nvPr/>
          </p:nvSpPr>
          <p:spPr>
            <a:xfrm>
              <a:off x="2775297" y="2948550"/>
              <a:ext cx="75142" cy="96611"/>
            </a:xfrm>
            <a:custGeom>
              <a:avLst/>
              <a:gdLst>
                <a:gd name="connsiteX0" fmla="*/ 18679 w 75141"/>
                <a:gd name="connsiteY0" fmla="*/ 9312 h 96610"/>
                <a:gd name="connsiteX1" fmla="*/ 39396 w 75141"/>
                <a:gd name="connsiteY1" fmla="*/ 19832 h 96610"/>
                <a:gd name="connsiteX2" fmla="*/ 58289 w 75141"/>
                <a:gd name="connsiteY2" fmla="*/ 39047 h 96610"/>
                <a:gd name="connsiteX3" fmla="*/ 76108 w 75141"/>
                <a:gd name="connsiteY3" fmla="*/ 85742 h 96610"/>
                <a:gd name="connsiteX4" fmla="*/ 69990 w 75141"/>
                <a:gd name="connsiteY4" fmla="*/ 94008 h 96610"/>
                <a:gd name="connsiteX5" fmla="*/ 62905 w 75141"/>
                <a:gd name="connsiteY5" fmla="*/ 90895 h 96610"/>
                <a:gd name="connsiteX6" fmla="*/ 39504 w 75141"/>
                <a:gd name="connsiteY6" fmla="*/ 51821 h 96610"/>
                <a:gd name="connsiteX7" fmla="*/ 26622 w 75141"/>
                <a:gd name="connsiteY7" fmla="*/ 35612 h 96610"/>
                <a:gd name="connsiteX8" fmla="*/ 18571 w 75141"/>
                <a:gd name="connsiteY8" fmla="*/ 28312 h 96610"/>
                <a:gd name="connsiteX9" fmla="*/ 9018 w 75141"/>
                <a:gd name="connsiteY9" fmla="*/ 18007 h 96610"/>
                <a:gd name="connsiteX10" fmla="*/ 11272 w 75141"/>
                <a:gd name="connsiteY10" fmla="*/ 8990 h 96610"/>
                <a:gd name="connsiteX11" fmla="*/ 17927 w 75141"/>
                <a:gd name="connsiteY11" fmla="*/ 8883 h 96610"/>
                <a:gd name="connsiteX12" fmla="*/ 18679 w 75141"/>
                <a:gd name="connsiteY12" fmla="*/ 931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18679" y="9312"/>
                  </a:moveTo>
                  <a:cubicBezTo>
                    <a:pt x="23724" y="12211"/>
                    <a:pt x="31560" y="14250"/>
                    <a:pt x="39396" y="19832"/>
                  </a:cubicBezTo>
                  <a:cubicBezTo>
                    <a:pt x="46910" y="24985"/>
                    <a:pt x="53244" y="31748"/>
                    <a:pt x="58289" y="39047"/>
                  </a:cubicBezTo>
                  <a:cubicBezTo>
                    <a:pt x="68165" y="53646"/>
                    <a:pt x="73639" y="69640"/>
                    <a:pt x="76108" y="85742"/>
                  </a:cubicBezTo>
                  <a:cubicBezTo>
                    <a:pt x="76752" y="89714"/>
                    <a:pt x="73961" y="93364"/>
                    <a:pt x="69990" y="94008"/>
                  </a:cubicBezTo>
                  <a:cubicBezTo>
                    <a:pt x="67091" y="94437"/>
                    <a:pt x="64407" y="93149"/>
                    <a:pt x="62905" y="90895"/>
                  </a:cubicBezTo>
                  <a:cubicBezTo>
                    <a:pt x="53888" y="77369"/>
                    <a:pt x="47447" y="63629"/>
                    <a:pt x="39504" y="51821"/>
                  </a:cubicBezTo>
                  <a:cubicBezTo>
                    <a:pt x="35639" y="45810"/>
                    <a:pt x="31345" y="40550"/>
                    <a:pt x="26622" y="35612"/>
                  </a:cubicBezTo>
                  <a:cubicBezTo>
                    <a:pt x="24153" y="33250"/>
                    <a:pt x="21899" y="30996"/>
                    <a:pt x="18571" y="28312"/>
                  </a:cubicBezTo>
                  <a:cubicBezTo>
                    <a:pt x="15458" y="25629"/>
                    <a:pt x="11701" y="22408"/>
                    <a:pt x="9018" y="18007"/>
                  </a:cubicBezTo>
                  <a:cubicBezTo>
                    <a:pt x="7085" y="14894"/>
                    <a:pt x="8159" y="10815"/>
                    <a:pt x="11272" y="8990"/>
                  </a:cubicBezTo>
                  <a:cubicBezTo>
                    <a:pt x="13418" y="7702"/>
                    <a:pt x="15995" y="7809"/>
                    <a:pt x="17927" y="8883"/>
                  </a:cubicBezTo>
                  <a:lnTo>
                    <a:pt x="18679" y="931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/>
            <p:cNvSpPr/>
            <p:nvPr/>
          </p:nvSpPr>
          <p:spPr>
            <a:xfrm>
              <a:off x="822574" y="3032791"/>
              <a:ext cx="322036" cy="375708"/>
            </a:xfrm>
            <a:custGeom>
              <a:avLst/>
              <a:gdLst>
                <a:gd name="connsiteX0" fmla="*/ 323867 w 322035"/>
                <a:gd name="connsiteY0" fmla="*/ 116360 h 375708"/>
                <a:gd name="connsiteX1" fmla="*/ 174443 w 322035"/>
                <a:gd name="connsiteY1" fmla="*/ 12664 h 375708"/>
                <a:gd name="connsiteX2" fmla="*/ 51103 w 322035"/>
                <a:gd name="connsiteY2" fmla="*/ 43258 h 375708"/>
                <a:gd name="connsiteX3" fmla="*/ 17075 w 322035"/>
                <a:gd name="connsiteY3" fmla="*/ 109060 h 375708"/>
                <a:gd name="connsiteX4" fmla="*/ 90713 w 322035"/>
                <a:gd name="connsiteY4" fmla="*/ 347045 h 375708"/>
                <a:gd name="connsiteX5" fmla="*/ 321076 w 322035"/>
                <a:gd name="connsiteY5" fmla="*/ 316880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75708">
                  <a:moveTo>
                    <a:pt x="323867" y="116360"/>
                  </a:moveTo>
                  <a:cubicBezTo>
                    <a:pt x="297890" y="80292"/>
                    <a:pt x="217381" y="24150"/>
                    <a:pt x="174443" y="12664"/>
                  </a:cubicBezTo>
                  <a:cubicBezTo>
                    <a:pt x="131505" y="1178"/>
                    <a:pt x="81697" y="11054"/>
                    <a:pt x="51103" y="43258"/>
                  </a:cubicBezTo>
                  <a:cubicBezTo>
                    <a:pt x="33928" y="61399"/>
                    <a:pt x="23730" y="85015"/>
                    <a:pt x="17075" y="109060"/>
                  </a:cubicBezTo>
                  <a:cubicBezTo>
                    <a:pt x="-6863" y="194614"/>
                    <a:pt x="16538" y="298095"/>
                    <a:pt x="90713" y="347045"/>
                  </a:cubicBezTo>
                  <a:cubicBezTo>
                    <a:pt x="154155" y="388909"/>
                    <a:pt x="267189" y="370446"/>
                    <a:pt x="321076" y="31688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/>
            <p:cNvSpPr/>
            <p:nvPr/>
          </p:nvSpPr>
          <p:spPr>
            <a:xfrm>
              <a:off x="914296" y="3138516"/>
              <a:ext cx="128814" cy="161018"/>
            </a:xfrm>
            <a:custGeom>
              <a:avLst/>
              <a:gdLst>
                <a:gd name="connsiteX0" fmla="*/ 16381 w 128814"/>
                <a:gd name="connsiteY0" fmla="*/ 8273 h 161017"/>
                <a:gd name="connsiteX1" fmla="*/ 59641 w 128814"/>
                <a:gd name="connsiteY1" fmla="*/ 29528 h 161017"/>
                <a:gd name="connsiteX2" fmla="*/ 94636 w 128814"/>
                <a:gd name="connsiteY2" fmla="*/ 63234 h 161017"/>
                <a:gd name="connsiteX3" fmla="*/ 127483 w 128814"/>
                <a:gd name="connsiteY3" fmla="*/ 153189 h 161017"/>
                <a:gd name="connsiteX4" fmla="*/ 120399 w 128814"/>
                <a:gd name="connsiteY4" fmla="*/ 160382 h 161017"/>
                <a:gd name="connsiteX5" fmla="*/ 113421 w 128814"/>
                <a:gd name="connsiteY5" fmla="*/ 155014 h 161017"/>
                <a:gd name="connsiteX6" fmla="*/ 113421 w 128814"/>
                <a:gd name="connsiteY6" fmla="*/ 154907 h 161017"/>
                <a:gd name="connsiteX7" fmla="*/ 76602 w 128814"/>
                <a:gd name="connsiteY7" fmla="*/ 76974 h 161017"/>
                <a:gd name="connsiteX8" fmla="*/ 47189 w 128814"/>
                <a:gd name="connsiteY8" fmla="*/ 45415 h 161017"/>
                <a:gd name="connsiteX9" fmla="*/ 11443 w 128814"/>
                <a:gd name="connsiteY9" fmla="*/ 20296 h 161017"/>
                <a:gd name="connsiteX10" fmla="*/ 11336 w 128814"/>
                <a:gd name="connsiteY10" fmla="*/ 20296 h 161017"/>
                <a:gd name="connsiteX11" fmla="*/ 8867 w 128814"/>
                <a:gd name="connsiteY11" fmla="*/ 11386 h 161017"/>
                <a:gd name="connsiteX12" fmla="*/ 16381 w 128814"/>
                <a:gd name="connsiteY12" fmla="*/ 8273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161017">
                  <a:moveTo>
                    <a:pt x="16381" y="8273"/>
                  </a:moveTo>
                  <a:cubicBezTo>
                    <a:pt x="31839" y="12567"/>
                    <a:pt x="46438" y="20081"/>
                    <a:pt x="59641" y="29528"/>
                  </a:cubicBezTo>
                  <a:cubicBezTo>
                    <a:pt x="72952" y="38867"/>
                    <a:pt x="84653" y="50460"/>
                    <a:pt x="94636" y="63234"/>
                  </a:cubicBezTo>
                  <a:cubicBezTo>
                    <a:pt x="114387" y="88890"/>
                    <a:pt x="127161" y="120879"/>
                    <a:pt x="127483" y="153189"/>
                  </a:cubicBezTo>
                  <a:cubicBezTo>
                    <a:pt x="127483" y="157161"/>
                    <a:pt x="124370" y="160382"/>
                    <a:pt x="120399" y="160382"/>
                  </a:cubicBezTo>
                  <a:cubicBezTo>
                    <a:pt x="117071" y="160382"/>
                    <a:pt x="114173" y="158127"/>
                    <a:pt x="113421" y="155014"/>
                  </a:cubicBezTo>
                  <a:lnTo>
                    <a:pt x="113421" y="154907"/>
                  </a:lnTo>
                  <a:cubicBezTo>
                    <a:pt x="106229" y="126353"/>
                    <a:pt x="93992" y="99946"/>
                    <a:pt x="76602" y="76974"/>
                  </a:cubicBezTo>
                  <a:cubicBezTo>
                    <a:pt x="68014" y="65381"/>
                    <a:pt x="58031" y="54968"/>
                    <a:pt x="47189" y="45415"/>
                  </a:cubicBezTo>
                  <a:cubicBezTo>
                    <a:pt x="36240" y="35861"/>
                    <a:pt x="24217" y="27703"/>
                    <a:pt x="11443" y="20296"/>
                  </a:cubicBezTo>
                  <a:lnTo>
                    <a:pt x="11336" y="20296"/>
                  </a:lnTo>
                  <a:cubicBezTo>
                    <a:pt x="8223" y="18471"/>
                    <a:pt x="7150" y="14499"/>
                    <a:pt x="8867" y="11386"/>
                  </a:cubicBezTo>
                  <a:cubicBezTo>
                    <a:pt x="10477" y="8703"/>
                    <a:pt x="13590" y="7522"/>
                    <a:pt x="16381" y="827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/>
            <p:cNvSpPr/>
            <p:nvPr/>
          </p:nvSpPr>
          <p:spPr>
            <a:xfrm>
              <a:off x="956959" y="3198365"/>
              <a:ext cx="53673" cy="107345"/>
            </a:xfrm>
            <a:custGeom>
              <a:avLst/>
              <a:gdLst>
                <a:gd name="connsiteX0" fmla="*/ 54227 w 53672"/>
                <a:gd name="connsiteY0" fmla="*/ 16374 h 107345"/>
                <a:gd name="connsiteX1" fmla="*/ 48001 w 53672"/>
                <a:gd name="connsiteY1" fmla="*/ 28933 h 107345"/>
                <a:gd name="connsiteX2" fmla="*/ 42311 w 53672"/>
                <a:gd name="connsiteY2" fmla="*/ 38165 h 107345"/>
                <a:gd name="connsiteX3" fmla="*/ 34583 w 53672"/>
                <a:gd name="connsiteY3" fmla="*/ 57272 h 107345"/>
                <a:gd name="connsiteX4" fmla="*/ 23311 w 53672"/>
                <a:gd name="connsiteY4" fmla="*/ 101391 h 107345"/>
                <a:gd name="connsiteX5" fmla="*/ 14294 w 53672"/>
                <a:gd name="connsiteY5" fmla="*/ 106114 h 107345"/>
                <a:gd name="connsiteX6" fmla="*/ 9249 w 53672"/>
                <a:gd name="connsiteY6" fmla="*/ 100210 h 107345"/>
                <a:gd name="connsiteX7" fmla="*/ 13006 w 53672"/>
                <a:gd name="connsiteY7" fmla="*/ 50402 h 107345"/>
                <a:gd name="connsiteX8" fmla="*/ 25565 w 53672"/>
                <a:gd name="connsiteY8" fmla="*/ 26679 h 107345"/>
                <a:gd name="connsiteX9" fmla="*/ 42526 w 53672"/>
                <a:gd name="connsiteY9" fmla="*/ 10684 h 107345"/>
                <a:gd name="connsiteX10" fmla="*/ 43063 w 53672"/>
                <a:gd name="connsiteY10" fmla="*/ 10147 h 107345"/>
                <a:gd name="connsiteX11" fmla="*/ 52402 w 53672"/>
                <a:gd name="connsiteY11" fmla="*/ 9825 h 107345"/>
                <a:gd name="connsiteX12" fmla="*/ 54227 w 53672"/>
                <a:gd name="connsiteY12" fmla="*/ 16374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72" h="107345">
                  <a:moveTo>
                    <a:pt x="54227" y="16374"/>
                  </a:moveTo>
                  <a:cubicBezTo>
                    <a:pt x="52939" y="21419"/>
                    <a:pt x="50255" y="25498"/>
                    <a:pt x="48001" y="28933"/>
                  </a:cubicBezTo>
                  <a:cubicBezTo>
                    <a:pt x="45639" y="32368"/>
                    <a:pt x="44029" y="35159"/>
                    <a:pt x="42311" y="38165"/>
                  </a:cubicBezTo>
                  <a:cubicBezTo>
                    <a:pt x="39198" y="44176"/>
                    <a:pt x="36515" y="50509"/>
                    <a:pt x="34583" y="57272"/>
                  </a:cubicBezTo>
                  <a:cubicBezTo>
                    <a:pt x="30396" y="70797"/>
                    <a:pt x="28142" y="85826"/>
                    <a:pt x="23311" y="101391"/>
                  </a:cubicBezTo>
                  <a:cubicBezTo>
                    <a:pt x="22131" y="105255"/>
                    <a:pt x="18051" y="107402"/>
                    <a:pt x="14294" y="106114"/>
                  </a:cubicBezTo>
                  <a:cubicBezTo>
                    <a:pt x="11503" y="105255"/>
                    <a:pt x="9678" y="102894"/>
                    <a:pt x="9249" y="100210"/>
                  </a:cubicBezTo>
                  <a:cubicBezTo>
                    <a:pt x="6995" y="84108"/>
                    <a:pt x="7746" y="67255"/>
                    <a:pt x="13006" y="50402"/>
                  </a:cubicBezTo>
                  <a:cubicBezTo>
                    <a:pt x="15797" y="42029"/>
                    <a:pt x="19876" y="33763"/>
                    <a:pt x="25565" y="26679"/>
                  </a:cubicBezTo>
                  <a:cubicBezTo>
                    <a:pt x="31577" y="19057"/>
                    <a:pt x="38447" y="14871"/>
                    <a:pt x="42526" y="10684"/>
                  </a:cubicBezTo>
                  <a:lnTo>
                    <a:pt x="43063" y="10147"/>
                  </a:lnTo>
                  <a:cubicBezTo>
                    <a:pt x="45532" y="7464"/>
                    <a:pt x="49718" y="7357"/>
                    <a:pt x="52402" y="9825"/>
                  </a:cubicBezTo>
                  <a:cubicBezTo>
                    <a:pt x="54119" y="11650"/>
                    <a:pt x="54763" y="14119"/>
                    <a:pt x="54227" y="1637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/>
            <p:cNvSpPr/>
            <p:nvPr/>
          </p:nvSpPr>
          <p:spPr>
            <a:xfrm>
              <a:off x="1025989" y="2160867"/>
              <a:ext cx="1696055" cy="1674586"/>
            </a:xfrm>
            <a:custGeom>
              <a:avLst/>
              <a:gdLst>
                <a:gd name="connsiteX0" fmla="*/ 1653450 w 1696054"/>
                <a:gd name="connsiteY0" fmla="*/ 497179 h 1674585"/>
                <a:gd name="connsiteX1" fmla="*/ 1292233 w 1696054"/>
                <a:gd name="connsiteY1" fmla="*/ 1545513 h 1674585"/>
                <a:gd name="connsiteX2" fmla="*/ 627766 w 1696054"/>
                <a:gd name="connsiteY2" fmla="*/ 1650712 h 1674585"/>
                <a:gd name="connsiteX3" fmla="*/ 10316 w 1696054"/>
                <a:gd name="connsiteY3" fmla="*/ 853029 h 1674585"/>
                <a:gd name="connsiteX4" fmla="*/ 706450 w 1696054"/>
                <a:gd name="connsiteY4" fmla="*/ 28618 h 1674585"/>
                <a:gd name="connsiteX5" fmla="*/ 1653450 w 1696054"/>
                <a:gd name="connsiteY5" fmla="*/ 497179 h 16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6054" h="1674585">
                  <a:moveTo>
                    <a:pt x="1653450" y="497179"/>
                  </a:moveTo>
                  <a:cubicBezTo>
                    <a:pt x="1653450" y="497179"/>
                    <a:pt x="1875762" y="1267060"/>
                    <a:pt x="1292233" y="1545513"/>
                  </a:cubicBezTo>
                  <a:cubicBezTo>
                    <a:pt x="1108351" y="1633214"/>
                    <a:pt x="854050" y="1702667"/>
                    <a:pt x="627766" y="1650712"/>
                  </a:cubicBezTo>
                  <a:cubicBezTo>
                    <a:pt x="13215" y="1509445"/>
                    <a:pt x="10316" y="853029"/>
                    <a:pt x="10316" y="853029"/>
                  </a:cubicBezTo>
                  <a:cubicBezTo>
                    <a:pt x="10316" y="853029"/>
                    <a:pt x="-68690" y="167093"/>
                    <a:pt x="706450" y="28618"/>
                  </a:cubicBezTo>
                  <a:cubicBezTo>
                    <a:pt x="1481483" y="-109965"/>
                    <a:pt x="1653450" y="497179"/>
                    <a:pt x="165345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/>
            <p:cNvSpPr/>
            <p:nvPr/>
          </p:nvSpPr>
          <p:spPr>
            <a:xfrm>
              <a:off x="1679410" y="3729996"/>
              <a:ext cx="568930" cy="139549"/>
            </a:xfrm>
            <a:custGeom>
              <a:avLst/>
              <a:gdLst>
                <a:gd name="connsiteX0" fmla="*/ 8051 w 568929"/>
                <a:gd name="connsiteY0" fmla="*/ 88345 h 139548"/>
                <a:gd name="connsiteX1" fmla="*/ 567105 w 568929"/>
                <a:gd name="connsiteY1" fmla="*/ 8051 h 139548"/>
                <a:gd name="connsiteX2" fmla="*/ 8158 w 568929"/>
                <a:gd name="connsiteY2" fmla="*/ 130210 h 139548"/>
                <a:gd name="connsiteX3" fmla="*/ 8051 w 568929"/>
                <a:gd name="connsiteY3" fmla="*/ 8834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929" h="139548">
                  <a:moveTo>
                    <a:pt x="8051" y="88345"/>
                  </a:moveTo>
                  <a:cubicBezTo>
                    <a:pt x="192470" y="116255"/>
                    <a:pt x="406731" y="73532"/>
                    <a:pt x="567105" y="8051"/>
                  </a:cubicBezTo>
                  <a:cubicBezTo>
                    <a:pt x="567105" y="8051"/>
                    <a:pt x="343934" y="180769"/>
                    <a:pt x="8158" y="130210"/>
                  </a:cubicBezTo>
                  <a:lnTo>
                    <a:pt x="8051" y="8834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/>
            <p:cNvSpPr/>
            <p:nvPr/>
          </p:nvSpPr>
          <p:spPr>
            <a:xfrm>
              <a:off x="1859791" y="3092407"/>
              <a:ext cx="85876" cy="118080"/>
            </a:xfrm>
            <a:custGeom>
              <a:avLst/>
              <a:gdLst>
                <a:gd name="connsiteX0" fmla="*/ 70485 w 85876"/>
                <a:gd name="connsiteY0" fmla="*/ 27117 h 118079"/>
                <a:gd name="connsiteX1" fmla="*/ 42038 w 85876"/>
                <a:gd name="connsiteY1" fmla="*/ 33986 h 118079"/>
                <a:gd name="connsiteX2" fmla="*/ 33343 w 85876"/>
                <a:gd name="connsiteY2" fmla="*/ 59105 h 118079"/>
                <a:gd name="connsiteX3" fmla="*/ 48587 w 85876"/>
                <a:gd name="connsiteY3" fmla="*/ 83902 h 118079"/>
                <a:gd name="connsiteX4" fmla="*/ 76603 w 85876"/>
                <a:gd name="connsiteY4" fmla="*/ 88196 h 118079"/>
                <a:gd name="connsiteX5" fmla="*/ 77248 w 85876"/>
                <a:gd name="connsiteY5" fmla="*/ 87981 h 118079"/>
                <a:gd name="connsiteX6" fmla="*/ 87445 w 85876"/>
                <a:gd name="connsiteY6" fmla="*/ 92597 h 118079"/>
                <a:gd name="connsiteX7" fmla="*/ 84976 w 85876"/>
                <a:gd name="connsiteY7" fmla="*/ 101507 h 118079"/>
                <a:gd name="connsiteX8" fmla="*/ 36242 w 85876"/>
                <a:gd name="connsiteY8" fmla="*/ 103761 h 118079"/>
                <a:gd name="connsiteX9" fmla="*/ 8547 w 85876"/>
                <a:gd name="connsiteY9" fmla="*/ 62862 h 118079"/>
                <a:gd name="connsiteX10" fmla="*/ 11874 w 85876"/>
                <a:gd name="connsiteY10" fmla="*/ 36563 h 118079"/>
                <a:gd name="connsiteX11" fmla="*/ 28298 w 85876"/>
                <a:gd name="connsiteY11" fmla="*/ 16275 h 118079"/>
                <a:gd name="connsiteX12" fmla="*/ 76496 w 85876"/>
                <a:gd name="connsiteY12" fmla="*/ 14127 h 118079"/>
                <a:gd name="connsiteX13" fmla="*/ 78965 w 85876"/>
                <a:gd name="connsiteY13" fmla="*/ 24003 h 118079"/>
                <a:gd name="connsiteX14" fmla="*/ 71129 w 85876"/>
                <a:gd name="connsiteY14" fmla="*/ 27331 h 118079"/>
                <a:gd name="connsiteX15" fmla="*/ 70485 w 85876"/>
                <a:gd name="connsiteY15" fmla="*/ 27117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18079">
                  <a:moveTo>
                    <a:pt x="70485" y="27117"/>
                  </a:moveTo>
                  <a:cubicBezTo>
                    <a:pt x="59858" y="24540"/>
                    <a:pt x="48694" y="27653"/>
                    <a:pt x="42038" y="33986"/>
                  </a:cubicBezTo>
                  <a:cubicBezTo>
                    <a:pt x="35061" y="40642"/>
                    <a:pt x="31626" y="49874"/>
                    <a:pt x="33343" y="59105"/>
                  </a:cubicBezTo>
                  <a:cubicBezTo>
                    <a:pt x="34739" y="68552"/>
                    <a:pt x="40750" y="78213"/>
                    <a:pt x="48587" y="83902"/>
                  </a:cubicBezTo>
                  <a:cubicBezTo>
                    <a:pt x="56208" y="89591"/>
                    <a:pt x="66942" y="91738"/>
                    <a:pt x="76603" y="88196"/>
                  </a:cubicBezTo>
                  <a:lnTo>
                    <a:pt x="77248" y="87981"/>
                  </a:lnTo>
                  <a:cubicBezTo>
                    <a:pt x="81327" y="86478"/>
                    <a:pt x="85835" y="88518"/>
                    <a:pt x="87445" y="92597"/>
                  </a:cubicBezTo>
                  <a:cubicBezTo>
                    <a:pt x="88626" y="95817"/>
                    <a:pt x="87553" y="99467"/>
                    <a:pt x="84976" y="101507"/>
                  </a:cubicBezTo>
                  <a:cubicBezTo>
                    <a:pt x="71451" y="112348"/>
                    <a:pt x="51163" y="112778"/>
                    <a:pt x="36242" y="103761"/>
                  </a:cubicBezTo>
                  <a:cubicBezTo>
                    <a:pt x="21321" y="95066"/>
                    <a:pt x="11230" y="80038"/>
                    <a:pt x="8547" y="62862"/>
                  </a:cubicBezTo>
                  <a:cubicBezTo>
                    <a:pt x="7366" y="54275"/>
                    <a:pt x="8225" y="44721"/>
                    <a:pt x="11874" y="36563"/>
                  </a:cubicBezTo>
                  <a:cubicBezTo>
                    <a:pt x="15417" y="28405"/>
                    <a:pt x="20999" y="21212"/>
                    <a:pt x="28298" y="16275"/>
                  </a:cubicBezTo>
                  <a:cubicBezTo>
                    <a:pt x="42897" y="5755"/>
                    <a:pt x="62434" y="5647"/>
                    <a:pt x="76496" y="14127"/>
                  </a:cubicBezTo>
                  <a:cubicBezTo>
                    <a:pt x="79931" y="16167"/>
                    <a:pt x="81005" y="20676"/>
                    <a:pt x="78965" y="24003"/>
                  </a:cubicBezTo>
                  <a:cubicBezTo>
                    <a:pt x="77248" y="26794"/>
                    <a:pt x="74027" y="27975"/>
                    <a:pt x="71129" y="27331"/>
                  </a:cubicBezTo>
                  <a:lnTo>
                    <a:pt x="70485" y="2711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/>
            <p:cNvSpPr/>
            <p:nvPr/>
          </p:nvSpPr>
          <p:spPr>
            <a:xfrm>
              <a:off x="1287135" y="3277141"/>
              <a:ext cx="257629" cy="203956"/>
            </a:xfrm>
            <a:custGeom>
              <a:avLst/>
              <a:gdLst>
                <a:gd name="connsiteX0" fmla="*/ 252512 w 257628"/>
                <a:gd name="connsiteY0" fmla="*/ 76073 h 203955"/>
                <a:gd name="connsiteX1" fmla="*/ 151715 w 257628"/>
                <a:gd name="connsiteY1" fmla="*/ 194690 h 203955"/>
                <a:gd name="connsiteX2" fmla="*/ 9805 w 257628"/>
                <a:gd name="connsiteY2" fmla="*/ 130712 h 203955"/>
                <a:gd name="connsiteX3" fmla="*/ 110602 w 257628"/>
                <a:gd name="connsiteY3" fmla="*/ 12096 h 203955"/>
                <a:gd name="connsiteX4" fmla="*/ 252512 w 257628"/>
                <a:gd name="connsiteY4" fmla="*/ 76073 h 20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28" h="203955">
                  <a:moveTo>
                    <a:pt x="252512" y="76073"/>
                  </a:moveTo>
                  <a:cubicBezTo>
                    <a:pt x="263891" y="126526"/>
                    <a:pt x="218698" y="179554"/>
                    <a:pt x="151715" y="194690"/>
                  </a:cubicBezTo>
                  <a:cubicBezTo>
                    <a:pt x="84731" y="209718"/>
                    <a:pt x="21183" y="181057"/>
                    <a:pt x="9805" y="130712"/>
                  </a:cubicBezTo>
                  <a:cubicBezTo>
                    <a:pt x="-1574" y="80260"/>
                    <a:pt x="43618" y="27231"/>
                    <a:pt x="110602" y="12096"/>
                  </a:cubicBezTo>
                  <a:cubicBezTo>
                    <a:pt x="177692" y="-3040"/>
                    <a:pt x="241134" y="25621"/>
                    <a:pt x="252512" y="7607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/>
            <p:cNvSpPr/>
            <p:nvPr/>
          </p:nvSpPr>
          <p:spPr>
            <a:xfrm>
              <a:off x="1851543" y="3240779"/>
              <a:ext cx="161018" cy="96611"/>
            </a:xfrm>
            <a:custGeom>
              <a:avLst/>
              <a:gdLst>
                <a:gd name="connsiteX0" fmla="*/ 80558 w 161017"/>
                <a:gd name="connsiteY0" fmla="*/ 25486 h 96610"/>
                <a:gd name="connsiteX1" fmla="*/ 25383 w 161017"/>
                <a:gd name="connsiteY1" fmla="*/ 26881 h 96610"/>
                <a:gd name="connsiteX2" fmla="*/ 15400 w 161017"/>
                <a:gd name="connsiteY2" fmla="*/ 28706 h 96610"/>
                <a:gd name="connsiteX3" fmla="*/ 10032 w 161017"/>
                <a:gd name="connsiteY3" fmla="*/ 54791 h 96610"/>
                <a:gd name="connsiteX4" fmla="*/ 44705 w 161017"/>
                <a:gd name="connsiteY4" fmla="*/ 90967 h 96610"/>
                <a:gd name="connsiteX5" fmla="*/ 85926 w 161017"/>
                <a:gd name="connsiteY5" fmla="*/ 91611 h 96610"/>
                <a:gd name="connsiteX6" fmla="*/ 135090 w 161017"/>
                <a:gd name="connsiteY6" fmla="*/ 75616 h 96610"/>
                <a:gd name="connsiteX7" fmla="*/ 160853 w 161017"/>
                <a:gd name="connsiteY7" fmla="*/ 33000 h 96610"/>
                <a:gd name="connsiteX8" fmla="*/ 80558 w 161017"/>
                <a:gd name="connsiteY8" fmla="*/ 2548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17" h="96610">
                  <a:moveTo>
                    <a:pt x="80558" y="25486"/>
                  </a:moveTo>
                  <a:cubicBezTo>
                    <a:pt x="62202" y="27526"/>
                    <a:pt x="43739" y="26345"/>
                    <a:pt x="25383" y="26881"/>
                  </a:cubicBezTo>
                  <a:cubicBezTo>
                    <a:pt x="21948" y="26989"/>
                    <a:pt x="18405" y="27204"/>
                    <a:pt x="15400" y="28706"/>
                  </a:cubicBezTo>
                  <a:cubicBezTo>
                    <a:pt x="6812" y="33107"/>
                    <a:pt x="6812" y="45667"/>
                    <a:pt x="10032" y="54791"/>
                  </a:cubicBezTo>
                  <a:cubicBezTo>
                    <a:pt x="15722" y="71108"/>
                    <a:pt x="28281" y="85492"/>
                    <a:pt x="44705" y="90967"/>
                  </a:cubicBezTo>
                  <a:cubicBezTo>
                    <a:pt x="57909" y="95368"/>
                    <a:pt x="72185" y="93865"/>
                    <a:pt x="85926" y="91611"/>
                  </a:cubicBezTo>
                  <a:cubicBezTo>
                    <a:pt x="103101" y="88820"/>
                    <a:pt x="120491" y="84955"/>
                    <a:pt x="135090" y="75616"/>
                  </a:cubicBezTo>
                  <a:cubicBezTo>
                    <a:pt x="149689" y="66277"/>
                    <a:pt x="161067" y="50283"/>
                    <a:pt x="160853" y="33000"/>
                  </a:cubicBezTo>
                  <a:cubicBezTo>
                    <a:pt x="159887" y="-16808"/>
                    <a:pt x="103852" y="22910"/>
                    <a:pt x="80558" y="2548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2282364" y="3118970"/>
              <a:ext cx="268363" cy="214690"/>
            </a:xfrm>
            <a:custGeom>
              <a:avLst/>
              <a:gdLst>
                <a:gd name="connsiteX0" fmla="*/ 263118 w 268363"/>
                <a:gd name="connsiteY0" fmla="*/ 101963 h 214690"/>
                <a:gd name="connsiteX1" fmla="*/ 145281 w 268363"/>
                <a:gd name="connsiteY1" fmla="*/ 203713 h 214690"/>
                <a:gd name="connsiteX2" fmla="*/ 14864 w 268363"/>
                <a:gd name="connsiteY2" fmla="*/ 118684 h 214690"/>
                <a:gd name="connsiteX3" fmla="*/ 132700 w 268363"/>
                <a:gd name="connsiteY3" fmla="*/ 16934 h 214690"/>
                <a:gd name="connsiteX4" fmla="*/ 263118 w 268363"/>
                <a:gd name="connsiteY4" fmla="*/ 101963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63" h="214690">
                  <a:moveTo>
                    <a:pt x="263118" y="101963"/>
                  </a:moveTo>
                  <a:cubicBezTo>
                    <a:pt x="266592" y="153541"/>
                    <a:pt x="213834" y="199096"/>
                    <a:pt x="145281" y="203713"/>
                  </a:cubicBezTo>
                  <a:cubicBezTo>
                    <a:pt x="76728" y="208331"/>
                    <a:pt x="18338" y="170262"/>
                    <a:pt x="14864" y="118684"/>
                  </a:cubicBezTo>
                  <a:cubicBezTo>
                    <a:pt x="11390" y="67107"/>
                    <a:pt x="64147" y="21551"/>
                    <a:pt x="132700" y="16934"/>
                  </a:cubicBezTo>
                  <a:cubicBezTo>
                    <a:pt x="201254" y="12316"/>
                    <a:pt x="259644" y="50385"/>
                    <a:pt x="263118" y="10196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1418691" y="3133725"/>
              <a:ext cx="150283" cy="139549"/>
            </a:xfrm>
            <a:custGeom>
              <a:avLst/>
              <a:gdLst>
                <a:gd name="connsiteX0" fmla="*/ 10927 w 150283"/>
                <a:gd name="connsiteY0" fmla="*/ 129105 h 139548"/>
                <a:gd name="connsiteX1" fmla="*/ 8458 w 150283"/>
                <a:gd name="connsiteY1" fmla="*/ 95721 h 139548"/>
                <a:gd name="connsiteX2" fmla="*/ 10068 w 150283"/>
                <a:gd name="connsiteY2" fmla="*/ 59974 h 139548"/>
                <a:gd name="connsiteX3" fmla="*/ 29390 w 150283"/>
                <a:gd name="connsiteY3" fmla="*/ 25087 h 139548"/>
                <a:gd name="connsiteX4" fmla="*/ 65995 w 150283"/>
                <a:gd name="connsiteY4" fmla="*/ 8449 h 139548"/>
                <a:gd name="connsiteX5" fmla="*/ 133515 w 150283"/>
                <a:gd name="connsiteY5" fmla="*/ 44088 h 139548"/>
                <a:gd name="connsiteX6" fmla="*/ 151227 w 150283"/>
                <a:gd name="connsiteY6" fmla="*/ 110212 h 139548"/>
                <a:gd name="connsiteX7" fmla="*/ 151227 w 150283"/>
                <a:gd name="connsiteY7" fmla="*/ 110319 h 139548"/>
                <a:gd name="connsiteX8" fmla="*/ 146182 w 150283"/>
                <a:gd name="connsiteY8" fmla="*/ 120195 h 139548"/>
                <a:gd name="connsiteX9" fmla="*/ 136736 w 150283"/>
                <a:gd name="connsiteY9" fmla="*/ 116224 h 139548"/>
                <a:gd name="connsiteX10" fmla="*/ 113334 w 150283"/>
                <a:gd name="connsiteY10" fmla="*/ 55896 h 139548"/>
                <a:gd name="connsiteX11" fmla="*/ 68786 w 150283"/>
                <a:gd name="connsiteY11" fmla="*/ 33353 h 139548"/>
                <a:gd name="connsiteX12" fmla="*/ 45385 w 150283"/>
                <a:gd name="connsiteY12" fmla="*/ 43336 h 139548"/>
                <a:gd name="connsiteX13" fmla="*/ 31859 w 150283"/>
                <a:gd name="connsiteY13" fmla="*/ 65127 h 139548"/>
                <a:gd name="connsiteX14" fmla="*/ 27780 w 150283"/>
                <a:gd name="connsiteY14" fmla="*/ 95613 h 139548"/>
                <a:gd name="connsiteX15" fmla="*/ 25311 w 150283"/>
                <a:gd name="connsiteY15" fmla="*/ 128890 h 139548"/>
                <a:gd name="connsiteX16" fmla="*/ 17368 w 150283"/>
                <a:gd name="connsiteY16" fmla="*/ 135331 h 139548"/>
                <a:gd name="connsiteX17" fmla="*/ 10927 w 150283"/>
                <a:gd name="connsiteY17" fmla="*/ 12910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05"/>
                  </a:moveTo>
                  <a:cubicBezTo>
                    <a:pt x="9746" y="117941"/>
                    <a:pt x="9209" y="106885"/>
                    <a:pt x="8458" y="95721"/>
                  </a:cubicBezTo>
                  <a:cubicBezTo>
                    <a:pt x="7921" y="84449"/>
                    <a:pt x="7492" y="72534"/>
                    <a:pt x="10068" y="59974"/>
                  </a:cubicBezTo>
                  <a:cubicBezTo>
                    <a:pt x="12323" y="47523"/>
                    <a:pt x="19085" y="34212"/>
                    <a:pt x="29390" y="25087"/>
                  </a:cubicBezTo>
                  <a:cubicBezTo>
                    <a:pt x="39481" y="15856"/>
                    <a:pt x="52470" y="10166"/>
                    <a:pt x="65995" y="8449"/>
                  </a:cubicBezTo>
                  <a:cubicBezTo>
                    <a:pt x="93905" y="5336"/>
                    <a:pt x="120634" y="20793"/>
                    <a:pt x="133515" y="44088"/>
                  </a:cubicBezTo>
                  <a:cubicBezTo>
                    <a:pt x="146182" y="67703"/>
                    <a:pt x="144894" y="90997"/>
                    <a:pt x="151227" y="110212"/>
                  </a:cubicBezTo>
                  <a:lnTo>
                    <a:pt x="151227" y="110319"/>
                  </a:lnTo>
                  <a:cubicBezTo>
                    <a:pt x="152623" y="114399"/>
                    <a:pt x="150368" y="118907"/>
                    <a:pt x="146182" y="120195"/>
                  </a:cubicBezTo>
                  <a:cubicBezTo>
                    <a:pt x="142425" y="121376"/>
                    <a:pt x="138453" y="119659"/>
                    <a:pt x="136736" y="116224"/>
                  </a:cubicBezTo>
                  <a:cubicBezTo>
                    <a:pt x="125679" y="94432"/>
                    <a:pt x="123425" y="71138"/>
                    <a:pt x="113334" y="55896"/>
                  </a:cubicBezTo>
                  <a:cubicBezTo>
                    <a:pt x="103781" y="40974"/>
                    <a:pt x="85425" y="31313"/>
                    <a:pt x="68786" y="33353"/>
                  </a:cubicBezTo>
                  <a:cubicBezTo>
                    <a:pt x="60306" y="34212"/>
                    <a:pt x="51933" y="37861"/>
                    <a:pt x="45385" y="43336"/>
                  </a:cubicBezTo>
                  <a:cubicBezTo>
                    <a:pt x="38729" y="48703"/>
                    <a:pt x="34543" y="56003"/>
                    <a:pt x="31859" y="65127"/>
                  </a:cubicBezTo>
                  <a:cubicBezTo>
                    <a:pt x="29283" y="74252"/>
                    <a:pt x="28424" y="84664"/>
                    <a:pt x="27780" y="95613"/>
                  </a:cubicBezTo>
                  <a:cubicBezTo>
                    <a:pt x="26921" y="106670"/>
                    <a:pt x="26385" y="117834"/>
                    <a:pt x="25311" y="128890"/>
                  </a:cubicBezTo>
                  <a:cubicBezTo>
                    <a:pt x="24882" y="132862"/>
                    <a:pt x="21339" y="135760"/>
                    <a:pt x="17368" y="135331"/>
                  </a:cubicBezTo>
                  <a:cubicBezTo>
                    <a:pt x="13933" y="135224"/>
                    <a:pt x="11249" y="132432"/>
                    <a:pt x="10927" y="1291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2224532" y="3010469"/>
              <a:ext cx="150283" cy="139549"/>
            </a:xfrm>
            <a:custGeom>
              <a:avLst/>
              <a:gdLst>
                <a:gd name="connsiteX0" fmla="*/ 10927 w 150283"/>
                <a:gd name="connsiteY0" fmla="*/ 129128 h 139548"/>
                <a:gd name="connsiteX1" fmla="*/ 8458 w 150283"/>
                <a:gd name="connsiteY1" fmla="*/ 95744 h 139548"/>
                <a:gd name="connsiteX2" fmla="*/ 10068 w 150283"/>
                <a:gd name="connsiteY2" fmla="*/ 59998 h 139548"/>
                <a:gd name="connsiteX3" fmla="*/ 29390 w 150283"/>
                <a:gd name="connsiteY3" fmla="*/ 25111 h 139548"/>
                <a:gd name="connsiteX4" fmla="*/ 65995 w 150283"/>
                <a:gd name="connsiteY4" fmla="*/ 8472 h 139548"/>
                <a:gd name="connsiteX5" fmla="*/ 133515 w 150283"/>
                <a:gd name="connsiteY5" fmla="*/ 44111 h 139548"/>
                <a:gd name="connsiteX6" fmla="*/ 151227 w 150283"/>
                <a:gd name="connsiteY6" fmla="*/ 110236 h 139548"/>
                <a:gd name="connsiteX7" fmla="*/ 151227 w 150283"/>
                <a:gd name="connsiteY7" fmla="*/ 110343 h 139548"/>
                <a:gd name="connsiteX8" fmla="*/ 146182 w 150283"/>
                <a:gd name="connsiteY8" fmla="*/ 120219 h 139548"/>
                <a:gd name="connsiteX9" fmla="*/ 136736 w 150283"/>
                <a:gd name="connsiteY9" fmla="*/ 116247 h 139548"/>
                <a:gd name="connsiteX10" fmla="*/ 113334 w 150283"/>
                <a:gd name="connsiteY10" fmla="*/ 55919 h 139548"/>
                <a:gd name="connsiteX11" fmla="*/ 68786 w 150283"/>
                <a:gd name="connsiteY11" fmla="*/ 33376 h 139548"/>
                <a:gd name="connsiteX12" fmla="*/ 45385 w 150283"/>
                <a:gd name="connsiteY12" fmla="*/ 43359 h 139548"/>
                <a:gd name="connsiteX13" fmla="*/ 31859 w 150283"/>
                <a:gd name="connsiteY13" fmla="*/ 65150 h 139548"/>
                <a:gd name="connsiteX14" fmla="*/ 27780 w 150283"/>
                <a:gd name="connsiteY14" fmla="*/ 95637 h 139548"/>
                <a:gd name="connsiteX15" fmla="*/ 25311 w 150283"/>
                <a:gd name="connsiteY15" fmla="*/ 128914 h 139548"/>
                <a:gd name="connsiteX16" fmla="*/ 17367 w 150283"/>
                <a:gd name="connsiteY16" fmla="*/ 135354 h 139548"/>
                <a:gd name="connsiteX17" fmla="*/ 10927 w 150283"/>
                <a:gd name="connsiteY17" fmla="*/ 129128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28"/>
                  </a:moveTo>
                  <a:cubicBezTo>
                    <a:pt x="9746" y="117964"/>
                    <a:pt x="9209" y="106908"/>
                    <a:pt x="8458" y="95744"/>
                  </a:cubicBezTo>
                  <a:cubicBezTo>
                    <a:pt x="7921" y="84580"/>
                    <a:pt x="7492" y="72557"/>
                    <a:pt x="10068" y="59998"/>
                  </a:cubicBezTo>
                  <a:cubicBezTo>
                    <a:pt x="12323" y="47546"/>
                    <a:pt x="19085" y="34235"/>
                    <a:pt x="29390" y="25111"/>
                  </a:cubicBezTo>
                  <a:cubicBezTo>
                    <a:pt x="39481" y="15879"/>
                    <a:pt x="52470" y="10190"/>
                    <a:pt x="65995" y="8472"/>
                  </a:cubicBezTo>
                  <a:cubicBezTo>
                    <a:pt x="93905" y="5252"/>
                    <a:pt x="120634" y="20817"/>
                    <a:pt x="133515" y="44111"/>
                  </a:cubicBezTo>
                  <a:cubicBezTo>
                    <a:pt x="146182" y="67727"/>
                    <a:pt x="144894" y="91021"/>
                    <a:pt x="151227" y="110236"/>
                  </a:cubicBezTo>
                  <a:lnTo>
                    <a:pt x="151227" y="110343"/>
                  </a:lnTo>
                  <a:cubicBezTo>
                    <a:pt x="152623" y="114422"/>
                    <a:pt x="150368" y="118930"/>
                    <a:pt x="146182" y="120219"/>
                  </a:cubicBezTo>
                  <a:cubicBezTo>
                    <a:pt x="142425" y="121400"/>
                    <a:pt x="138453" y="119682"/>
                    <a:pt x="136736" y="116247"/>
                  </a:cubicBezTo>
                  <a:cubicBezTo>
                    <a:pt x="125679" y="94456"/>
                    <a:pt x="123425" y="71162"/>
                    <a:pt x="113334" y="55919"/>
                  </a:cubicBezTo>
                  <a:cubicBezTo>
                    <a:pt x="103781" y="40998"/>
                    <a:pt x="85425" y="31337"/>
                    <a:pt x="68786" y="33376"/>
                  </a:cubicBezTo>
                  <a:cubicBezTo>
                    <a:pt x="60306" y="34235"/>
                    <a:pt x="51933" y="37885"/>
                    <a:pt x="45385" y="43359"/>
                  </a:cubicBezTo>
                  <a:cubicBezTo>
                    <a:pt x="38729" y="48727"/>
                    <a:pt x="34436" y="56026"/>
                    <a:pt x="31859" y="65150"/>
                  </a:cubicBezTo>
                  <a:cubicBezTo>
                    <a:pt x="29283" y="74275"/>
                    <a:pt x="28424" y="84687"/>
                    <a:pt x="27780" y="95637"/>
                  </a:cubicBezTo>
                  <a:cubicBezTo>
                    <a:pt x="26921" y="106693"/>
                    <a:pt x="26385" y="117857"/>
                    <a:pt x="25311" y="128914"/>
                  </a:cubicBezTo>
                  <a:cubicBezTo>
                    <a:pt x="24882" y="132886"/>
                    <a:pt x="21340" y="135784"/>
                    <a:pt x="17367" y="135354"/>
                  </a:cubicBezTo>
                  <a:cubicBezTo>
                    <a:pt x="13825" y="135247"/>
                    <a:pt x="11249" y="132563"/>
                    <a:pt x="10927" y="12912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958021" y="1979625"/>
              <a:ext cx="1760462" cy="1105656"/>
            </a:xfrm>
            <a:custGeom>
              <a:avLst/>
              <a:gdLst>
                <a:gd name="connsiteX0" fmla="*/ 71199 w 1760461"/>
                <a:gd name="connsiteY0" fmla="*/ 1098142 h 1105655"/>
                <a:gd name="connsiteX1" fmla="*/ 316269 w 1760461"/>
                <a:gd name="connsiteY1" fmla="*/ 771168 h 1105655"/>
                <a:gd name="connsiteX2" fmla="*/ 327540 w 1760461"/>
                <a:gd name="connsiteY2" fmla="*/ 700213 h 1105655"/>
                <a:gd name="connsiteX3" fmla="*/ 822938 w 1760461"/>
                <a:gd name="connsiteY3" fmla="*/ 877547 h 1105655"/>
                <a:gd name="connsiteX4" fmla="*/ 839899 w 1760461"/>
                <a:gd name="connsiteY4" fmla="*/ 867457 h 1105655"/>
                <a:gd name="connsiteX5" fmla="*/ 840972 w 1760461"/>
                <a:gd name="connsiteY5" fmla="*/ 843948 h 1105655"/>
                <a:gd name="connsiteX6" fmla="*/ 666965 w 1760461"/>
                <a:gd name="connsiteY6" fmla="*/ 451172 h 1105655"/>
                <a:gd name="connsiteX7" fmla="*/ 1160754 w 1760461"/>
                <a:gd name="connsiteY7" fmla="*/ 804445 h 1105655"/>
                <a:gd name="connsiteX8" fmla="*/ 1761350 w 1760461"/>
                <a:gd name="connsiteY8" fmla="*/ 833965 h 1105655"/>
                <a:gd name="connsiteX9" fmla="*/ 1264556 w 1760461"/>
                <a:gd name="connsiteY9" fmla="*/ 168747 h 1105655"/>
                <a:gd name="connsiteX10" fmla="*/ 976871 w 1760461"/>
                <a:gd name="connsiteY10" fmla="*/ 105091 h 1105655"/>
                <a:gd name="connsiteX11" fmla="*/ 965171 w 1760461"/>
                <a:gd name="connsiteY11" fmla="*/ 8051 h 1105655"/>
                <a:gd name="connsiteX12" fmla="*/ 906775 w 1760461"/>
                <a:gd name="connsiteY12" fmla="*/ 82119 h 1105655"/>
                <a:gd name="connsiteX13" fmla="*/ 840006 w 1760461"/>
                <a:gd name="connsiteY13" fmla="*/ 33706 h 1105655"/>
                <a:gd name="connsiteX14" fmla="*/ 851385 w 1760461"/>
                <a:gd name="connsiteY14" fmla="*/ 99080 h 1105655"/>
                <a:gd name="connsiteX15" fmla="*/ 314658 w 1760461"/>
                <a:gd name="connsiteY15" fmla="*/ 285216 h 1105655"/>
                <a:gd name="connsiteX16" fmla="*/ 71199 w 1760461"/>
                <a:gd name="connsiteY16" fmla="*/ 1098142 h 110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461" h="1105655">
                  <a:moveTo>
                    <a:pt x="71199" y="1098142"/>
                  </a:moveTo>
                  <a:cubicBezTo>
                    <a:pt x="187240" y="1021712"/>
                    <a:pt x="275370" y="903954"/>
                    <a:pt x="316269" y="771168"/>
                  </a:cubicBezTo>
                  <a:cubicBezTo>
                    <a:pt x="323031" y="749162"/>
                    <a:pt x="338596" y="720501"/>
                    <a:pt x="327540" y="700213"/>
                  </a:cubicBezTo>
                  <a:cubicBezTo>
                    <a:pt x="431235" y="857152"/>
                    <a:pt x="643242" y="932938"/>
                    <a:pt x="822938" y="877547"/>
                  </a:cubicBezTo>
                  <a:cubicBezTo>
                    <a:pt x="829379" y="875615"/>
                    <a:pt x="836249" y="873039"/>
                    <a:pt x="839899" y="867457"/>
                  </a:cubicBezTo>
                  <a:cubicBezTo>
                    <a:pt x="844300" y="860694"/>
                    <a:pt x="842797" y="851784"/>
                    <a:pt x="840972" y="843948"/>
                  </a:cubicBezTo>
                  <a:cubicBezTo>
                    <a:pt x="808769" y="703863"/>
                    <a:pt x="754774" y="564851"/>
                    <a:pt x="666965" y="451172"/>
                  </a:cubicBezTo>
                  <a:cubicBezTo>
                    <a:pt x="803401" y="603173"/>
                    <a:pt x="970216" y="730806"/>
                    <a:pt x="1160754" y="804445"/>
                  </a:cubicBezTo>
                  <a:cubicBezTo>
                    <a:pt x="1351292" y="878084"/>
                    <a:pt x="1566411" y="895259"/>
                    <a:pt x="1761350" y="833965"/>
                  </a:cubicBezTo>
                  <a:cubicBezTo>
                    <a:pt x="1761136" y="402867"/>
                    <a:pt x="1416557" y="224352"/>
                    <a:pt x="1264556" y="168747"/>
                  </a:cubicBezTo>
                  <a:cubicBezTo>
                    <a:pt x="1171810" y="134826"/>
                    <a:pt x="1075522" y="105735"/>
                    <a:pt x="976871" y="105091"/>
                  </a:cubicBezTo>
                  <a:cubicBezTo>
                    <a:pt x="993188" y="74390"/>
                    <a:pt x="976871" y="40791"/>
                    <a:pt x="965171" y="8051"/>
                  </a:cubicBezTo>
                  <a:cubicBezTo>
                    <a:pt x="939837" y="27158"/>
                    <a:pt x="919441" y="53029"/>
                    <a:pt x="906775" y="82119"/>
                  </a:cubicBezTo>
                  <a:cubicBezTo>
                    <a:pt x="890888" y="59040"/>
                    <a:pt x="866950" y="41650"/>
                    <a:pt x="840006" y="33706"/>
                  </a:cubicBezTo>
                  <a:cubicBezTo>
                    <a:pt x="840543" y="55927"/>
                    <a:pt x="844300" y="78040"/>
                    <a:pt x="851385" y="99080"/>
                  </a:cubicBezTo>
                  <a:cubicBezTo>
                    <a:pt x="666321" y="120656"/>
                    <a:pt x="442936" y="181736"/>
                    <a:pt x="314658" y="285216"/>
                  </a:cubicBezTo>
                  <a:cubicBezTo>
                    <a:pt x="-33677" y="566461"/>
                    <a:pt x="-38185" y="974909"/>
                    <a:pt x="71199" y="10981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6" name="组合 395"/>
          <p:cNvGrpSpPr/>
          <p:nvPr userDrawn="1"/>
        </p:nvGrpSpPr>
        <p:grpSpPr>
          <a:xfrm>
            <a:off x="9140921" y="2356213"/>
            <a:ext cx="3192918" cy="4695173"/>
            <a:chOff x="8453951" y="1620125"/>
            <a:chExt cx="3192918" cy="4695173"/>
          </a:xfrm>
        </p:grpSpPr>
        <p:sp>
          <p:nvSpPr>
            <p:cNvPr id="397" name="任意多边形: 形状 396"/>
            <p:cNvSpPr/>
            <p:nvPr/>
          </p:nvSpPr>
          <p:spPr>
            <a:xfrm>
              <a:off x="9280295" y="1979371"/>
              <a:ext cx="2114701" cy="2071763"/>
            </a:xfrm>
            <a:custGeom>
              <a:avLst/>
              <a:gdLst>
                <a:gd name="connsiteX0" fmla="*/ 1626297 w 2114701"/>
                <a:gd name="connsiteY0" fmla="*/ 118227 h 2071763"/>
                <a:gd name="connsiteX1" fmla="*/ 1942966 w 2114701"/>
                <a:gd name="connsiteY1" fmla="*/ 650122 h 2071763"/>
                <a:gd name="connsiteX2" fmla="*/ 1957565 w 2114701"/>
                <a:gd name="connsiteY2" fmla="*/ 875225 h 2071763"/>
                <a:gd name="connsiteX3" fmla="*/ 1903140 w 2114701"/>
                <a:gd name="connsiteY3" fmla="*/ 1263708 h 2071763"/>
                <a:gd name="connsiteX4" fmla="*/ 2079401 w 2114701"/>
                <a:gd name="connsiteY4" fmla="*/ 1556867 h 2071763"/>
                <a:gd name="connsiteX5" fmla="*/ 1942643 w 2114701"/>
                <a:gd name="connsiteY5" fmla="*/ 1998700 h 2071763"/>
                <a:gd name="connsiteX6" fmla="*/ 1787851 w 2114701"/>
                <a:gd name="connsiteY6" fmla="*/ 2042068 h 2071763"/>
                <a:gd name="connsiteX7" fmla="*/ 164577 w 2114701"/>
                <a:gd name="connsiteY7" fmla="*/ 1621811 h 2071763"/>
                <a:gd name="connsiteX8" fmla="*/ 17514 w 2114701"/>
                <a:gd name="connsiteY8" fmla="*/ 1424189 h 2071763"/>
                <a:gd name="connsiteX9" fmla="*/ 72797 w 2114701"/>
                <a:gd name="connsiteY9" fmla="*/ 1207137 h 2071763"/>
                <a:gd name="connsiteX10" fmla="*/ 157277 w 2114701"/>
                <a:gd name="connsiteY10" fmla="*/ 1144769 h 2071763"/>
                <a:gd name="connsiteX11" fmla="*/ 194741 w 2114701"/>
                <a:gd name="connsiteY11" fmla="*/ 1016813 h 2071763"/>
                <a:gd name="connsiteX12" fmla="*/ 260543 w 2114701"/>
                <a:gd name="connsiteY12" fmla="*/ 403550 h 2071763"/>
                <a:gd name="connsiteX13" fmla="*/ 702161 w 2114701"/>
                <a:gd name="connsiteY13" fmla="*/ 17429 h 2071763"/>
                <a:gd name="connsiteX14" fmla="*/ 1210763 w 2114701"/>
                <a:gd name="connsiteY14" fmla="*/ 14853 h 2071763"/>
                <a:gd name="connsiteX15" fmla="*/ 1431358 w 2114701"/>
                <a:gd name="connsiteY15" fmla="*/ 26661 h 2071763"/>
                <a:gd name="connsiteX16" fmla="*/ 1626297 w 2114701"/>
                <a:gd name="connsiteY16" fmla="*/ 118227 h 207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14701" h="2071763">
                  <a:moveTo>
                    <a:pt x="1626297" y="118227"/>
                  </a:moveTo>
                  <a:cubicBezTo>
                    <a:pt x="1792897" y="247255"/>
                    <a:pt x="1898953" y="444127"/>
                    <a:pt x="1942966" y="650122"/>
                  </a:cubicBezTo>
                  <a:cubicBezTo>
                    <a:pt x="1958745" y="723976"/>
                    <a:pt x="1967118" y="800298"/>
                    <a:pt x="1957565" y="875225"/>
                  </a:cubicBezTo>
                  <a:cubicBezTo>
                    <a:pt x="1940925" y="1006186"/>
                    <a:pt x="1870400" y="1135752"/>
                    <a:pt x="1903140" y="1263708"/>
                  </a:cubicBezTo>
                  <a:cubicBezTo>
                    <a:pt x="1931479" y="1374810"/>
                    <a:pt x="2030881" y="1452957"/>
                    <a:pt x="2079401" y="1556867"/>
                  </a:cubicBezTo>
                  <a:cubicBezTo>
                    <a:pt x="2150893" y="1710049"/>
                    <a:pt x="2088203" y="1912717"/>
                    <a:pt x="1942643" y="1998700"/>
                  </a:cubicBezTo>
                  <a:cubicBezTo>
                    <a:pt x="1899275" y="2024356"/>
                    <a:pt x="1837337" y="2032944"/>
                    <a:pt x="1787851" y="2042068"/>
                  </a:cubicBezTo>
                  <a:cubicBezTo>
                    <a:pt x="1220424" y="2146300"/>
                    <a:pt x="610167" y="1988288"/>
                    <a:pt x="164577" y="1621811"/>
                  </a:cubicBezTo>
                  <a:cubicBezTo>
                    <a:pt x="103497" y="1571574"/>
                    <a:pt x="39734" y="1500082"/>
                    <a:pt x="17514" y="1424189"/>
                  </a:cubicBezTo>
                  <a:cubicBezTo>
                    <a:pt x="-4707" y="1348296"/>
                    <a:pt x="11610" y="1257374"/>
                    <a:pt x="72797" y="1207137"/>
                  </a:cubicBezTo>
                  <a:cubicBezTo>
                    <a:pt x="99955" y="1184809"/>
                    <a:pt x="134305" y="1171283"/>
                    <a:pt x="157277" y="1144769"/>
                  </a:cubicBezTo>
                  <a:cubicBezTo>
                    <a:pt x="186905" y="1110526"/>
                    <a:pt x="191520" y="1061899"/>
                    <a:pt x="194741" y="1016813"/>
                  </a:cubicBezTo>
                  <a:cubicBezTo>
                    <a:pt x="209662" y="812321"/>
                    <a:pt x="184973" y="594195"/>
                    <a:pt x="260543" y="403550"/>
                  </a:cubicBezTo>
                  <a:cubicBezTo>
                    <a:pt x="336114" y="212905"/>
                    <a:pt x="498850" y="44373"/>
                    <a:pt x="702161" y="17429"/>
                  </a:cubicBezTo>
                  <a:cubicBezTo>
                    <a:pt x="867151" y="-4362"/>
                    <a:pt x="1044485" y="19254"/>
                    <a:pt x="1210763" y="14853"/>
                  </a:cubicBezTo>
                  <a:cubicBezTo>
                    <a:pt x="1284509" y="12921"/>
                    <a:pt x="1359222" y="10989"/>
                    <a:pt x="1431358" y="26661"/>
                  </a:cubicBezTo>
                  <a:cubicBezTo>
                    <a:pt x="1503494" y="42333"/>
                    <a:pt x="1567901" y="73034"/>
                    <a:pt x="1626297" y="11822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9012022" y="4973483"/>
              <a:ext cx="2415268" cy="1341815"/>
            </a:xfrm>
            <a:custGeom>
              <a:avLst/>
              <a:gdLst>
                <a:gd name="connsiteX0" fmla="*/ 282031 w 2415267"/>
                <a:gd name="connsiteY0" fmla="*/ 8051 h 1341815"/>
                <a:gd name="connsiteX1" fmla="*/ 9159 w 2415267"/>
                <a:gd name="connsiteY1" fmla="*/ 1008079 h 1341815"/>
                <a:gd name="connsiteX2" fmla="*/ 60899 w 2415267"/>
                <a:gd name="connsiteY2" fmla="*/ 1093204 h 1341815"/>
                <a:gd name="connsiteX3" fmla="*/ 309296 w 2415267"/>
                <a:gd name="connsiteY3" fmla="*/ 1199476 h 1341815"/>
                <a:gd name="connsiteX4" fmla="*/ 563060 w 2415267"/>
                <a:gd name="connsiteY4" fmla="*/ 1238120 h 1341815"/>
                <a:gd name="connsiteX5" fmla="*/ 728587 w 2415267"/>
                <a:gd name="connsiteY5" fmla="*/ 1067549 h 1341815"/>
                <a:gd name="connsiteX6" fmla="*/ 719033 w 2415267"/>
                <a:gd name="connsiteY6" fmla="*/ 1279770 h 1341815"/>
                <a:gd name="connsiteX7" fmla="*/ 1610642 w 2415267"/>
                <a:gd name="connsiteY7" fmla="*/ 1331725 h 1341815"/>
                <a:gd name="connsiteX8" fmla="*/ 1664852 w 2415267"/>
                <a:gd name="connsiteY8" fmla="*/ 1315301 h 1341815"/>
                <a:gd name="connsiteX9" fmla="*/ 1679236 w 2415267"/>
                <a:gd name="connsiteY9" fmla="*/ 1269465 h 1341815"/>
                <a:gd name="connsiteX10" fmla="*/ 1693835 w 2415267"/>
                <a:gd name="connsiteY10" fmla="*/ 1094707 h 1341815"/>
                <a:gd name="connsiteX11" fmla="*/ 1762858 w 2415267"/>
                <a:gd name="connsiteY11" fmla="*/ 1314013 h 1341815"/>
                <a:gd name="connsiteX12" fmla="*/ 2409076 w 2415267"/>
                <a:gd name="connsiteY12" fmla="*/ 1175860 h 1341815"/>
                <a:gd name="connsiteX13" fmla="*/ 2153380 w 2415267"/>
                <a:gd name="connsiteY13" fmla="*/ 87916 h 1341815"/>
                <a:gd name="connsiteX14" fmla="*/ 282031 w 2415267"/>
                <a:gd name="connsiteY14" fmla="*/ 8051 h 134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5267" h="1341815">
                  <a:moveTo>
                    <a:pt x="282031" y="8051"/>
                  </a:moveTo>
                  <a:cubicBezTo>
                    <a:pt x="185420" y="373132"/>
                    <a:pt x="105770" y="642998"/>
                    <a:pt x="9159" y="1008079"/>
                  </a:cubicBezTo>
                  <a:cubicBezTo>
                    <a:pt x="1430" y="1037385"/>
                    <a:pt x="35781" y="1076243"/>
                    <a:pt x="60899" y="1093204"/>
                  </a:cubicBezTo>
                  <a:cubicBezTo>
                    <a:pt x="135826" y="1143763"/>
                    <a:pt x="223206" y="1171888"/>
                    <a:pt x="309296" y="1199476"/>
                  </a:cubicBezTo>
                  <a:cubicBezTo>
                    <a:pt x="391630" y="1225775"/>
                    <a:pt x="477828" y="1252504"/>
                    <a:pt x="563060" y="1238120"/>
                  </a:cubicBezTo>
                  <a:cubicBezTo>
                    <a:pt x="648293" y="1223736"/>
                    <a:pt x="730948" y="1153961"/>
                    <a:pt x="728587" y="1067549"/>
                  </a:cubicBezTo>
                  <a:cubicBezTo>
                    <a:pt x="725366" y="1138289"/>
                    <a:pt x="722254" y="1209029"/>
                    <a:pt x="719033" y="1279770"/>
                  </a:cubicBezTo>
                  <a:cubicBezTo>
                    <a:pt x="1014018" y="1322708"/>
                    <a:pt x="1312652" y="1340098"/>
                    <a:pt x="1610642" y="1331725"/>
                  </a:cubicBezTo>
                  <a:cubicBezTo>
                    <a:pt x="1630072" y="1331188"/>
                    <a:pt x="1651649" y="1329578"/>
                    <a:pt x="1664852" y="1315301"/>
                  </a:cubicBezTo>
                  <a:cubicBezTo>
                    <a:pt x="1675909" y="1303278"/>
                    <a:pt x="1677840" y="1285781"/>
                    <a:pt x="1679236" y="1269465"/>
                  </a:cubicBezTo>
                  <a:cubicBezTo>
                    <a:pt x="1684067" y="1211177"/>
                    <a:pt x="1689005" y="1152995"/>
                    <a:pt x="1693835" y="1094707"/>
                  </a:cubicBezTo>
                  <a:cubicBezTo>
                    <a:pt x="1716807" y="1167809"/>
                    <a:pt x="1739886" y="1240911"/>
                    <a:pt x="1762858" y="1314013"/>
                  </a:cubicBezTo>
                  <a:cubicBezTo>
                    <a:pt x="1983238" y="1297911"/>
                    <a:pt x="2201363" y="1251324"/>
                    <a:pt x="2409076" y="1175860"/>
                  </a:cubicBezTo>
                  <a:lnTo>
                    <a:pt x="2153380" y="87916"/>
                  </a:lnTo>
                  <a:lnTo>
                    <a:pt x="282031" y="80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8453951" y="2494837"/>
              <a:ext cx="397177" cy="364974"/>
            </a:xfrm>
            <a:custGeom>
              <a:avLst/>
              <a:gdLst>
                <a:gd name="connsiteX0" fmla="*/ 379805 w 397177"/>
                <a:gd name="connsiteY0" fmla="*/ 228153 h 364973"/>
                <a:gd name="connsiteX1" fmla="*/ 384636 w 397177"/>
                <a:gd name="connsiteY1" fmla="*/ 127356 h 364973"/>
                <a:gd name="connsiteX2" fmla="*/ 345240 w 397177"/>
                <a:gd name="connsiteY2" fmla="*/ 98587 h 364973"/>
                <a:gd name="connsiteX3" fmla="*/ 323771 w 397177"/>
                <a:gd name="connsiteY3" fmla="*/ 117587 h 364973"/>
                <a:gd name="connsiteX4" fmla="*/ 296828 w 397177"/>
                <a:gd name="connsiteY4" fmla="*/ 85491 h 364973"/>
                <a:gd name="connsiteX5" fmla="*/ 270850 w 397177"/>
                <a:gd name="connsiteY5" fmla="*/ 25485 h 364973"/>
                <a:gd name="connsiteX6" fmla="*/ 249274 w 397177"/>
                <a:gd name="connsiteY6" fmla="*/ 8310 h 364973"/>
                <a:gd name="connsiteX7" fmla="*/ 220934 w 397177"/>
                <a:gd name="connsiteY7" fmla="*/ 45237 h 364973"/>
                <a:gd name="connsiteX8" fmla="*/ 234460 w 397177"/>
                <a:gd name="connsiteY8" fmla="*/ 97299 h 364973"/>
                <a:gd name="connsiteX9" fmla="*/ 207301 w 397177"/>
                <a:gd name="connsiteY9" fmla="*/ 50282 h 364973"/>
                <a:gd name="connsiteX10" fmla="*/ 157279 w 397177"/>
                <a:gd name="connsiteY10" fmla="*/ 40621 h 364973"/>
                <a:gd name="connsiteX11" fmla="*/ 138386 w 397177"/>
                <a:gd name="connsiteY11" fmla="*/ 78836 h 364973"/>
                <a:gd name="connsiteX12" fmla="*/ 149013 w 397177"/>
                <a:gd name="connsiteY12" fmla="*/ 121988 h 364973"/>
                <a:gd name="connsiteX13" fmla="*/ 118849 w 397177"/>
                <a:gd name="connsiteY13" fmla="*/ 81841 h 364973"/>
                <a:gd name="connsiteX14" fmla="*/ 74515 w 397177"/>
                <a:gd name="connsiteY14" fmla="*/ 90214 h 364973"/>
                <a:gd name="connsiteX15" fmla="*/ 72368 w 397177"/>
                <a:gd name="connsiteY15" fmla="*/ 111683 h 364973"/>
                <a:gd name="connsiteX16" fmla="*/ 99527 w 397177"/>
                <a:gd name="connsiteY16" fmla="*/ 174910 h 364973"/>
                <a:gd name="connsiteX17" fmla="*/ 34261 w 397177"/>
                <a:gd name="connsiteY17" fmla="*/ 152474 h 364973"/>
                <a:gd name="connsiteX18" fmla="*/ 10752 w 397177"/>
                <a:gd name="connsiteY18" fmla="*/ 223108 h 364973"/>
                <a:gd name="connsiteX19" fmla="*/ 38555 w 397177"/>
                <a:gd name="connsiteY19" fmla="*/ 269052 h 364973"/>
                <a:gd name="connsiteX20" fmla="*/ 180358 w 397177"/>
                <a:gd name="connsiteY20" fmla="*/ 365769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7177" h="364973">
                  <a:moveTo>
                    <a:pt x="379805" y="228153"/>
                  </a:moveTo>
                  <a:cubicBezTo>
                    <a:pt x="392687" y="196379"/>
                    <a:pt x="394404" y="160203"/>
                    <a:pt x="384636" y="127356"/>
                  </a:cubicBezTo>
                  <a:cubicBezTo>
                    <a:pt x="379269" y="109322"/>
                    <a:pt x="361449" y="89033"/>
                    <a:pt x="345240" y="98587"/>
                  </a:cubicBezTo>
                  <a:cubicBezTo>
                    <a:pt x="336867" y="103525"/>
                    <a:pt x="333110" y="114904"/>
                    <a:pt x="323771" y="117587"/>
                  </a:cubicBezTo>
                  <a:cubicBezTo>
                    <a:pt x="308635" y="121988"/>
                    <a:pt x="300155" y="100949"/>
                    <a:pt x="296828" y="85491"/>
                  </a:cubicBezTo>
                  <a:cubicBezTo>
                    <a:pt x="292104" y="64022"/>
                    <a:pt x="283302" y="43627"/>
                    <a:pt x="270850" y="25485"/>
                  </a:cubicBezTo>
                  <a:cubicBezTo>
                    <a:pt x="265482" y="17649"/>
                    <a:pt x="258613" y="9813"/>
                    <a:pt x="249274" y="8310"/>
                  </a:cubicBezTo>
                  <a:cubicBezTo>
                    <a:pt x="231561" y="5412"/>
                    <a:pt x="219109" y="27417"/>
                    <a:pt x="220934" y="45237"/>
                  </a:cubicBezTo>
                  <a:cubicBezTo>
                    <a:pt x="222759" y="63163"/>
                    <a:pt x="232635" y="79372"/>
                    <a:pt x="234460" y="97299"/>
                  </a:cubicBezTo>
                  <a:cubicBezTo>
                    <a:pt x="227697" y="80338"/>
                    <a:pt x="220505" y="62841"/>
                    <a:pt x="207301" y="50282"/>
                  </a:cubicBezTo>
                  <a:cubicBezTo>
                    <a:pt x="194098" y="37722"/>
                    <a:pt x="172951" y="31389"/>
                    <a:pt x="157279" y="40621"/>
                  </a:cubicBezTo>
                  <a:cubicBezTo>
                    <a:pt x="144397" y="48135"/>
                    <a:pt x="138278" y="63915"/>
                    <a:pt x="138386" y="78836"/>
                  </a:cubicBezTo>
                  <a:cubicBezTo>
                    <a:pt x="138493" y="93757"/>
                    <a:pt x="143753" y="108034"/>
                    <a:pt x="149013" y="121988"/>
                  </a:cubicBezTo>
                  <a:cubicBezTo>
                    <a:pt x="141499" y="106746"/>
                    <a:pt x="133340" y="90751"/>
                    <a:pt x="118849" y="81841"/>
                  </a:cubicBezTo>
                  <a:cubicBezTo>
                    <a:pt x="104358" y="72932"/>
                    <a:pt x="81815" y="74864"/>
                    <a:pt x="74515" y="90214"/>
                  </a:cubicBezTo>
                  <a:cubicBezTo>
                    <a:pt x="71295" y="96762"/>
                    <a:pt x="71509" y="104491"/>
                    <a:pt x="72368" y="111683"/>
                  </a:cubicBezTo>
                  <a:cubicBezTo>
                    <a:pt x="75159" y="134763"/>
                    <a:pt x="84713" y="156983"/>
                    <a:pt x="99527" y="174910"/>
                  </a:cubicBezTo>
                  <a:cubicBezTo>
                    <a:pt x="92549" y="149147"/>
                    <a:pt x="57018" y="138627"/>
                    <a:pt x="34261" y="152474"/>
                  </a:cubicBezTo>
                  <a:cubicBezTo>
                    <a:pt x="11504" y="166430"/>
                    <a:pt x="3238" y="197560"/>
                    <a:pt x="10752" y="223108"/>
                  </a:cubicBezTo>
                  <a:cubicBezTo>
                    <a:pt x="15798" y="240390"/>
                    <a:pt x="26747" y="255419"/>
                    <a:pt x="38555" y="269052"/>
                  </a:cubicBezTo>
                  <a:cubicBezTo>
                    <a:pt x="76447" y="312741"/>
                    <a:pt x="125827" y="346447"/>
                    <a:pt x="180358" y="365769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8546715" y="2676832"/>
              <a:ext cx="3027136" cy="2640693"/>
            </a:xfrm>
            <a:custGeom>
              <a:avLst/>
              <a:gdLst>
                <a:gd name="connsiteX0" fmla="*/ 1380460 w 3027135"/>
                <a:gd name="connsiteY0" fmla="*/ 896226 h 2640692"/>
                <a:gd name="connsiteX1" fmla="*/ 807021 w 3027135"/>
                <a:gd name="connsiteY1" fmla="*/ 585568 h 2640692"/>
                <a:gd name="connsiteX2" fmla="*/ 322465 w 3027135"/>
                <a:gd name="connsiteY2" fmla="*/ 8051 h 2640692"/>
                <a:gd name="connsiteX3" fmla="*/ 8051 w 3027135"/>
                <a:gd name="connsiteY3" fmla="*/ 194402 h 2640692"/>
                <a:gd name="connsiteX4" fmla="*/ 963101 w 3027135"/>
                <a:gd name="connsiteY4" fmla="*/ 1537399 h 2640692"/>
                <a:gd name="connsiteX5" fmla="*/ 747230 w 3027135"/>
                <a:gd name="connsiteY5" fmla="*/ 2304702 h 2640692"/>
                <a:gd name="connsiteX6" fmla="*/ 2629207 w 3027135"/>
                <a:gd name="connsiteY6" fmla="*/ 2487189 h 2640692"/>
                <a:gd name="connsiteX7" fmla="*/ 2596896 w 3027135"/>
                <a:gd name="connsiteY7" fmla="*/ 2172453 h 2640692"/>
                <a:gd name="connsiteX8" fmla="*/ 2920112 w 3027135"/>
                <a:gd name="connsiteY8" fmla="*/ 2099566 h 2640692"/>
                <a:gd name="connsiteX9" fmla="*/ 3011463 w 3027135"/>
                <a:gd name="connsiteY9" fmla="*/ 1907954 h 2640692"/>
                <a:gd name="connsiteX10" fmla="*/ 2910881 w 3027135"/>
                <a:gd name="connsiteY10" fmla="*/ 1315945 h 2640692"/>
                <a:gd name="connsiteX11" fmla="*/ 2428472 w 3027135"/>
                <a:gd name="connsiteY11" fmla="*/ 958271 h 2640692"/>
                <a:gd name="connsiteX12" fmla="*/ 1795241 w 3027135"/>
                <a:gd name="connsiteY12" fmla="*/ 992407 h 2640692"/>
                <a:gd name="connsiteX13" fmla="*/ 1380460 w 3027135"/>
                <a:gd name="connsiteY13" fmla="*/ 896226 h 264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7135" h="2640692">
                  <a:moveTo>
                    <a:pt x="1380460" y="896226"/>
                  </a:moveTo>
                  <a:cubicBezTo>
                    <a:pt x="1165984" y="848779"/>
                    <a:pt x="972333" y="730270"/>
                    <a:pt x="807021" y="585568"/>
                  </a:cubicBezTo>
                  <a:cubicBezTo>
                    <a:pt x="641710" y="440867"/>
                    <a:pt x="461370" y="178301"/>
                    <a:pt x="322465" y="8051"/>
                  </a:cubicBezTo>
                  <a:lnTo>
                    <a:pt x="8051" y="194402"/>
                  </a:lnTo>
                  <a:cubicBezTo>
                    <a:pt x="156080" y="653840"/>
                    <a:pt x="597376" y="1222340"/>
                    <a:pt x="963101" y="1537399"/>
                  </a:cubicBezTo>
                  <a:cubicBezTo>
                    <a:pt x="747230" y="2304702"/>
                    <a:pt x="963101" y="1537399"/>
                    <a:pt x="747230" y="2304702"/>
                  </a:cubicBezTo>
                  <a:cubicBezTo>
                    <a:pt x="1329256" y="2756626"/>
                    <a:pt x="2388217" y="2679659"/>
                    <a:pt x="2629207" y="2487189"/>
                  </a:cubicBezTo>
                  <a:lnTo>
                    <a:pt x="2596896" y="2172453"/>
                  </a:lnTo>
                  <a:cubicBezTo>
                    <a:pt x="2709179" y="2199933"/>
                    <a:pt x="2839388" y="2182329"/>
                    <a:pt x="2920112" y="2099566"/>
                  </a:cubicBezTo>
                  <a:cubicBezTo>
                    <a:pt x="2970243" y="2048254"/>
                    <a:pt x="2996220" y="1977943"/>
                    <a:pt x="3011463" y="1907954"/>
                  </a:cubicBezTo>
                  <a:cubicBezTo>
                    <a:pt x="3055046" y="1707541"/>
                    <a:pt x="3018119" y="1490811"/>
                    <a:pt x="2910881" y="1315945"/>
                  </a:cubicBezTo>
                  <a:cubicBezTo>
                    <a:pt x="2803535" y="1141080"/>
                    <a:pt x="2626953" y="1010226"/>
                    <a:pt x="2428472" y="958271"/>
                  </a:cubicBezTo>
                  <a:lnTo>
                    <a:pt x="1795241" y="992407"/>
                  </a:lnTo>
                  <a:lnTo>
                    <a:pt x="1380460" y="896226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9780253" y="3925240"/>
              <a:ext cx="1051983" cy="1041249"/>
            </a:xfrm>
            <a:custGeom>
              <a:avLst/>
              <a:gdLst>
                <a:gd name="connsiteX0" fmla="*/ 8875 w 1051983"/>
                <a:gd name="connsiteY0" fmla="*/ 343629 h 1041248"/>
                <a:gd name="connsiteX1" fmla="*/ 14994 w 1051983"/>
                <a:gd name="connsiteY1" fmla="*/ 220182 h 1041248"/>
                <a:gd name="connsiteX2" fmla="*/ 59649 w 1051983"/>
                <a:gd name="connsiteY2" fmla="*/ 103283 h 1041248"/>
                <a:gd name="connsiteX3" fmla="*/ 155831 w 1051983"/>
                <a:gd name="connsiteY3" fmla="*/ 22023 h 1041248"/>
                <a:gd name="connsiteX4" fmla="*/ 218735 w 1051983"/>
                <a:gd name="connsiteY4" fmla="*/ 8068 h 1041248"/>
                <a:gd name="connsiteX5" fmla="*/ 282176 w 1051983"/>
                <a:gd name="connsiteY5" fmla="*/ 19769 h 1041248"/>
                <a:gd name="connsiteX6" fmla="*/ 382759 w 1051983"/>
                <a:gd name="connsiteY6" fmla="*/ 94803 h 1041248"/>
                <a:gd name="connsiteX7" fmla="*/ 452963 w 1051983"/>
                <a:gd name="connsiteY7" fmla="*/ 196137 h 1041248"/>
                <a:gd name="connsiteX8" fmla="*/ 546138 w 1051983"/>
                <a:gd name="connsiteY8" fmla="*/ 422635 h 1041248"/>
                <a:gd name="connsiteX9" fmla="*/ 519409 w 1051983"/>
                <a:gd name="connsiteY9" fmla="*/ 419952 h 1041248"/>
                <a:gd name="connsiteX10" fmla="*/ 600669 w 1051983"/>
                <a:gd name="connsiteY10" fmla="*/ 278578 h 1041248"/>
                <a:gd name="connsiteX11" fmla="*/ 710698 w 1051983"/>
                <a:gd name="connsiteY11" fmla="*/ 155238 h 1041248"/>
                <a:gd name="connsiteX12" fmla="*/ 785733 w 1051983"/>
                <a:gd name="connsiteY12" fmla="*/ 113481 h 1041248"/>
                <a:gd name="connsiteX13" fmla="*/ 873863 w 1051983"/>
                <a:gd name="connsiteY13" fmla="*/ 104893 h 1041248"/>
                <a:gd name="connsiteX14" fmla="*/ 955875 w 1051983"/>
                <a:gd name="connsiteY14" fmla="*/ 139781 h 1041248"/>
                <a:gd name="connsiteX15" fmla="*/ 1014700 w 1051983"/>
                <a:gd name="connsiteY15" fmla="*/ 204832 h 1041248"/>
                <a:gd name="connsiteX16" fmla="*/ 1047119 w 1051983"/>
                <a:gd name="connsiteY16" fmla="*/ 286092 h 1041248"/>
                <a:gd name="connsiteX17" fmla="*/ 1051949 w 1051983"/>
                <a:gd name="connsiteY17" fmla="*/ 372613 h 1041248"/>
                <a:gd name="connsiteX18" fmla="*/ 1006434 w 1051983"/>
                <a:gd name="connsiteY18" fmla="*/ 534704 h 1041248"/>
                <a:gd name="connsiteX19" fmla="*/ 923779 w 1051983"/>
                <a:gd name="connsiteY19" fmla="*/ 678010 h 1041248"/>
                <a:gd name="connsiteX20" fmla="*/ 819868 w 1051983"/>
                <a:gd name="connsiteY20" fmla="*/ 805858 h 1041248"/>
                <a:gd name="connsiteX21" fmla="*/ 696636 w 1051983"/>
                <a:gd name="connsiteY21" fmla="*/ 916423 h 1041248"/>
                <a:gd name="connsiteX22" fmla="*/ 551505 w 1051983"/>
                <a:gd name="connsiteY22" fmla="*/ 1000797 h 1041248"/>
                <a:gd name="connsiteX23" fmla="*/ 382651 w 1051983"/>
                <a:gd name="connsiteY23" fmla="*/ 1035040 h 1041248"/>
                <a:gd name="connsiteX24" fmla="*/ 335956 w 1051983"/>
                <a:gd name="connsiteY24" fmla="*/ 1028492 h 1041248"/>
                <a:gd name="connsiteX25" fmla="*/ 313520 w 1051983"/>
                <a:gd name="connsiteY25" fmla="*/ 1021085 h 1041248"/>
                <a:gd name="connsiteX26" fmla="*/ 292266 w 1051983"/>
                <a:gd name="connsiteY26" fmla="*/ 1011424 h 1041248"/>
                <a:gd name="connsiteX27" fmla="*/ 221419 w 1051983"/>
                <a:gd name="connsiteY27" fmla="*/ 956893 h 1041248"/>
                <a:gd name="connsiteX28" fmla="*/ 168819 w 1051983"/>
                <a:gd name="connsiteY28" fmla="*/ 889373 h 1041248"/>
                <a:gd name="connsiteX29" fmla="*/ 128243 w 1051983"/>
                <a:gd name="connsiteY29" fmla="*/ 816378 h 1041248"/>
                <a:gd name="connsiteX30" fmla="*/ 69418 w 1051983"/>
                <a:gd name="connsiteY30" fmla="*/ 663089 h 1041248"/>
                <a:gd name="connsiteX31" fmla="*/ 30344 w 1051983"/>
                <a:gd name="connsiteY31" fmla="*/ 505077 h 1041248"/>
                <a:gd name="connsiteX32" fmla="*/ 8875 w 1051983"/>
                <a:gd name="connsiteY32" fmla="*/ 343629 h 1041248"/>
                <a:gd name="connsiteX33" fmla="*/ 35389 w 1051983"/>
                <a:gd name="connsiteY33" fmla="*/ 342234 h 1041248"/>
                <a:gd name="connsiteX34" fmla="*/ 61475 w 1051983"/>
                <a:gd name="connsiteY34" fmla="*/ 498314 h 1041248"/>
                <a:gd name="connsiteX35" fmla="*/ 108277 w 1051983"/>
                <a:gd name="connsiteY35" fmla="*/ 649993 h 1041248"/>
                <a:gd name="connsiteX36" fmla="*/ 173651 w 1051983"/>
                <a:gd name="connsiteY36" fmla="*/ 792869 h 1041248"/>
                <a:gd name="connsiteX37" fmla="*/ 263284 w 1051983"/>
                <a:gd name="connsiteY37" fmla="*/ 915350 h 1041248"/>
                <a:gd name="connsiteX38" fmla="*/ 384047 w 1051983"/>
                <a:gd name="connsiteY38" fmla="*/ 972887 h 1041248"/>
                <a:gd name="connsiteX39" fmla="*/ 527997 w 1051983"/>
                <a:gd name="connsiteY39" fmla="*/ 943582 h 1041248"/>
                <a:gd name="connsiteX40" fmla="*/ 777575 w 1051983"/>
                <a:gd name="connsiteY40" fmla="*/ 765174 h 1041248"/>
                <a:gd name="connsiteX41" fmla="*/ 879016 w 1051983"/>
                <a:gd name="connsiteY41" fmla="*/ 646021 h 1041248"/>
                <a:gd name="connsiteX42" fmla="*/ 960062 w 1051983"/>
                <a:gd name="connsiteY42" fmla="*/ 513127 h 1041248"/>
                <a:gd name="connsiteX43" fmla="*/ 1005039 w 1051983"/>
                <a:gd name="connsiteY43" fmla="*/ 368426 h 1041248"/>
                <a:gd name="connsiteX44" fmla="*/ 978203 w 1051983"/>
                <a:gd name="connsiteY44" fmla="*/ 226945 h 1041248"/>
                <a:gd name="connsiteX45" fmla="*/ 931508 w 1051983"/>
                <a:gd name="connsiteY45" fmla="*/ 172199 h 1041248"/>
                <a:gd name="connsiteX46" fmla="*/ 867959 w 1051983"/>
                <a:gd name="connsiteY46" fmla="*/ 142894 h 1041248"/>
                <a:gd name="connsiteX47" fmla="*/ 797541 w 1051983"/>
                <a:gd name="connsiteY47" fmla="*/ 148368 h 1041248"/>
                <a:gd name="connsiteX48" fmla="*/ 732061 w 1051983"/>
                <a:gd name="connsiteY48" fmla="*/ 183255 h 1041248"/>
                <a:gd name="connsiteX49" fmla="*/ 626969 w 1051983"/>
                <a:gd name="connsiteY49" fmla="*/ 297041 h 1041248"/>
                <a:gd name="connsiteX50" fmla="*/ 545495 w 1051983"/>
                <a:gd name="connsiteY50" fmla="*/ 432618 h 1041248"/>
                <a:gd name="connsiteX51" fmla="*/ 528105 w 1051983"/>
                <a:gd name="connsiteY51" fmla="*/ 467506 h 1041248"/>
                <a:gd name="connsiteX52" fmla="*/ 518764 w 1051983"/>
                <a:gd name="connsiteY52" fmla="*/ 429935 h 1041248"/>
                <a:gd name="connsiteX53" fmla="*/ 430957 w 1051983"/>
                <a:gd name="connsiteY53" fmla="*/ 209018 h 1041248"/>
                <a:gd name="connsiteX54" fmla="*/ 364724 w 1051983"/>
                <a:gd name="connsiteY54" fmla="*/ 110905 h 1041248"/>
                <a:gd name="connsiteX55" fmla="*/ 274233 w 1051983"/>
                <a:gd name="connsiteY55" fmla="*/ 41345 h 1041248"/>
                <a:gd name="connsiteX56" fmla="*/ 219487 w 1051983"/>
                <a:gd name="connsiteY56" fmla="*/ 31147 h 1041248"/>
                <a:gd name="connsiteX57" fmla="*/ 165062 w 1051983"/>
                <a:gd name="connsiteY57" fmla="*/ 43277 h 1041248"/>
                <a:gd name="connsiteX58" fmla="*/ 79186 w 1051983"/>
                <a:gd name="connsiteY58" fmla="*/ 116379 h 1041248"/>
                <a:gd name="connsiteX59" fmla="*/ 39791 w 1051983"/>
                <a:gd name="connsiteY59" fmla="*/ 224476 h 1041248"/>
                <a:gd name="connsiteX60" fmla="*/ 35389 w 1051983"/>
                <a:gd name="connsiteY60" fmla="*/ 342234 h 104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51983" h="1041248">
                  <a:moveTo>
                    <a:pt x="8875" y="343629"/>
                  </a:moveTo>
                  <a:cubicBezTo>
                    <a:pt x="7051" y="302731"/>
                    <a:pt x="7909" y="261296"/>
                    <a:pt x="14994" y="220182"/>
                  </a:cubicBezTo>
                  <a:cubicBezTo>
                    <a:pt x="22078" y="179177"/>
                    <a:pt x="35926" y="138707"/>
                    <a:pt x="59649" y="103283"/>
                  </a:cubicBezTo>
                  <a:cubicBezTo>
                    <a:pt x="83373" y="68181"/>
                    <a:pt x="116220" y="38876"/>
                    <a:pt x="155831" y="22023"/>
                  </a:cubicBezTo>
                  <a:cubicBezTo>
                    <a:pt x="175582" y="13650"/>
                    <a:pt x="197051" y="8605"/>
                    <a:pt x="218735" y="8068"/>
                  </a:cubicBezTo>
                  <a:cubicBezTo>
                    <a:pt x="240526" y="7746"/>
                    <a:pt x="262210" y="11932"/>
                    <a:pt x="282176" y="19769"/>
                  </a:cubicBezTo>
                  <a:cubicBezTo>
                    <a:pt x="322538" y="35334"/>
                    <a:pt x="355493" y="63673"/>
                    <a:pt x="382759" y="94803"/>
                  </a:cubicBezTo>
                  <a:cubicBezTo>
                    <a:pt x="410239" y="126148"/>
                    <a:pt x="432352" y="160928"/>
                    <a:pt x="452963" y="196137"/>
                  </a:cubicBezTo>
                  <a:cubicBezTo>
                    <a:pt x="493861" y="266985"/>
                    <a:pt x="525314" y="343415"/>
                    <a:pt x="546138" y="422635"/>
                  </a:cubicBezTo>
                  <a:lnTo>
                    <a:pt x="519409" y="419952"/>
                  </a:lnTo>
                  <a:cubicBezTo>
                    <a:pt x="542704" y="370788"/>
                    <a:pt x="569861" y="323556"/>
                    <a:pt x="600669" y="278578"/>
                  </a:cubicBezTo>
                  <a:cubicBezTo>
                    <a:pt x="631156" y="233922"/>
                    <a:pt x="666151" y="190018"/>
                    <a:pt x="710698" y="155238"/>
                  </a:cubicBezTo>
                  <a:cubicBezTo>
                    <a:pt x="733026" y="138063"/>
                    <a:pt x="758037" y="123142"/>
                    <a:pt x="785733" y="113481"/>
                  </a:cubicBezTo>
                  <a:cubicBezTo>
                    <a:pt x="813320" y="103498"/>
                    <a:pt x="844021" y="100707"/>
                    <a:pt x="873863" y="104893"/>
                  </a:cubicBezTo>
                  <a:cubicBezTo>
                    <a:pt x="903919" y="109080"/>
                    <a:pt x="932044" y="122069"/>
                    <a:pt x="955875" y="139781"/>
                  </a:cubicBezTo>
                  <a:cubicBezTo>
                    <a:pt x="979920" y="157385"/>
                    <a:pt x="999457" y="179928"/>
                    <a:pt x="1014700" y="204832"/>
                  </a:cubicBezTo>
                  <a:cubicBezTo>
                    <a:pt x="1030050" y="229736"/>
                    <a:pt x="1041322" y="257216"/>
                    <a:pt x="1047119" y="286092"/>
                  </a:cubicBezTo>
                  <a:cubicBezTo>
                    <a:pt x="1052914" y="314968"/>
                    <a:pt x="1054310" y="343951"/>
                    <a:pt x="1051949" y="372613"/>
                  </a:cubicBezTo>
                  <a:cubicBezTo>
                    <a:pt x="1047334" y="430042"/>
                    <a:pt x="1029192" y="484252"/>
                    <a:pt x="1006434" y="534704"/>
                  </a:cubicBezTo>
                  <a:cubicBezTo>
                    <a:pt x="983462" y="585156"/>
                    <a:pt x="955231" y="633032"/>
                    <a:pt x="923779" y="678010"/>
                  </a:cubicBezTo>
                  <a:cubicBezTo>
                    <a:pt x="892326" y="723095"/>
                    <a:pt x="857654" y="765818"/>
                    <a:pt x="819868" y="805858"/>
                  </a:cubicBezTo>
                  <a:cubicBezTo>
                    <a:pt x="781868" y="845683"/>
                    <a:pt x="741077" y="883039"/>
                    <a:pt x="696636" y="916423"/>
                  </a:cubicBezTo>
                  <a:cubicBezTo>
                    <a:pt x="652303" y="949915"/>
                    <a:pt x="603890" y="979006"/>
                    <a:pt x="551505" y="1000797"/>
                  </a:cubicBezTo>
                  <a:cubicBezTo>
                    <a:pt x="499013" y="1022051"/>
                    <a:pt x="441799" y="1036865"/>
                    <a:pt x="382651" y="1035040"/>
                  </a:cubicBezTo>
                  <a:cubicBezTo>
                    <a:pt x="367730" y="1034503"/>
                    <a:pt x="350985" y="1032678"/>
                    <a:pt x="335956" y="1028492"/>
                  </a:cubicBezTo>
                  <a:cubicBezTo>
                    <a:pt x="328120" y="1026989"/>
                    <a:pt x="320928" y="1023768"/>
                    <a:pt x="313520" y="1021085"/>
                  </a:cubicBezTo>
                  <a:cubicBezTo>
                    <a:pt x="306007" y="1018616"/>
                    <a:pt x="299244" y="1014859"/>
                    <a:pt x="292266" y="1011424"/>
                  </a:cubicBezTo>
                  <a:cubicBezTo>
                    <a:pt x="264787" y="997147"/>
                    <a:pt x="241707" y="977718"/>
                    <a:pt x="221419" y="956893"/>
                  </a:cubicBezTo>
                  <a:cubicBezTo>
                    <a:pt x="200915" y="936068"/>
                    <a:pt x="184063" y="912989"/>
                    <a:pt x="168819" y="889373"/>
                  </a:cubicBezTo>
                  <a:cubicBezTo>
                    <a:pt x="153470" y="865757"/>
                    <a:pt x="140051" y="841282"/>
                    <a:pt x="128243" y="816378"/>
                  </a:cubicBezTo>
                  <a:cubicBezTo>
                    <a:pt x="104198" y="766570"/>
                    <a:pt x="85520" y="715044"/>
                    <a:pt x="69418" y="663089"/>
                  </a:cubicBezTo>
                  <a:cubicBezTo>
                    <a:pt x="53745" y="610919"/>
                    <a:pt x="40864" y="558213"/>
                    <a:pt x="30344" y="505077"/>
                  </a:cubicBezTo>
                  <a:cubicBezTo>
                    <a:pt x="20254" y="451940"/>
                    <a:pt x="11236" y="398483"/>
                    <a:pt x="8875" y="343629"/>
                  </a:cubicBezTo>
                  <a:close/>
                  <a:moveTo>
                    <a:pt x="35389" y="342234"/>
                  </a:moveTo>
                  <a:cubicBezTo>
                    <a:pt x="39362" y="394404"/>
                    <a:pt x="48807" y="446895"/>
                    <a:pt x="61475" y="498314"/>
                  </a:cubicBezTo>
                  <a:cubicBezTo>
                    <a:pt x="73819" y="549840"/>
                    <a:pt x="89813" y="600507"/>
                    <a:pt x="108277" y="649993"/>
                  </a:cubicBezTo>
                  <a:cubicBezTo>
                    <a:pt x="127062" y="699264"/>
                    <a:pt x="148210" y="747569"/>
                    <a:pt x="173651" y="792869"/>
                  </a:cubicBezTo>
                  <a:cubicBezTo>
                    <a:pt x="198769" y="838169"/>
                    <a:pt x="228289" y="880892"/>
                    <a:pt x="263284" y="915350"/>
                  </a:cubicBezTo>
                  <a:cubicBezTo>
                    <a:pt x="298601" y="949378"/>
                    <a:pt x="339713" y="972994"/>
                    <a:pt x="384047" y="972887"/>
                  </a:cubicBezTo>
                  <a:cubicBezTo>
                    <a:pt x="432352" y="974175"/>
                    <a:pt x="481409" y="962367"/>
                    <a:pt x="527997" y="943582"/>
                  </a:cubicBezTo>
                  <a:cubicBezTo>
                    <a:pt x="621172" y="904615"/>
                    <a:pt x="704902" y="839457"/>
                    <a:pt x="777575" y="765174"/>
                  </a:cubicBezTo>
                  <a:cubicBezTo>
                    <a:pt x="814071" y="727925"/>
                    <a:pt x="848100" y="688100"/>
                    <a:pt x="879016" y="646021"/>
                  </a:cubicBezTo>
                  <a:cubicBezTo>
                    <a:pt x="910039" y="603941"/>
                    <a:pt x="937411" y="559715"/>
                    <a:pt x="960062" y="513127"/>
                  </a:cubicBezTo>
                  <a:cubicBezTo>
                    <a:pt x="982389" y="466647"/>
                    <a:pt x="999564" y="417912"/>
                    <a:pt x="1005039" y="368426"/>
                  </a:cubicBezTo>
                  <a:cubicBezTo>
                    <a:pt x="1010621" y="318832"/>
                    <a:pt x="1003321" y="269132"/>
                    <a:pt x="978203" y="226945"/>
                  </a:cubicBezTo>
                  <a:cubicBezTo>
                    <a:pt x="966073" y="205905"/>
                    <a:pt x="950401" y="186798"/>
                    <a:pt x="931508" y="172199"/>
                  </a:cubicBezTo>
                  <a:cubicBezTo>
                    <a:pt x="912830" y="157385"/>
                    <a:pt x="891146" y="146651"/>
                    <a:pt x="867959" y="142894"/>
                  </a:cubicBezTo>
                  <a:cubicBezTo>
                    <a:pt x="844879" y="138922"/>
                    <a:pt x="820513" y="140532"/>
                    <a:pt x="797541" y="148368"/>
                  </a:cubicBezTo>
                  <a:cubicBezTo>
                    <a:pt x="774462" y="155882"/>
                    <a:pt x="752455" y="168120"/>
                    <a:pt x="732061" y="183255"/>
                  </a:cubicBezTo>
                  <a:cubicBezTo>
                    <a:pt x="691269" y="213956"/>
                    <a:pt x="657562" y="253996"/>
                    <a:pt x="626969" y="297041"/>
                  </a:cubicBezTo>
                  <a:cubicBezTo>
                    <a:pt x="596269" y="339872"/>
                    <a:pt x="569003" y="385279"/>
                    <a:pt x="545495" y="432618"/>
                  </a:cubicBezTo>
                  <a:lnTo>
                    <a:pt x="528105" y="467506"/>
                  </a:lnTo>
                  <a:lnTo>
                    <a:pt x="518764" y="429935"/>
                  </a:lnTo>
                  <a:cubicBezTo>
                    <a:pt x="499551" y="352861"/>
                    <a:pt x="469816" y="278363"/>
                    <a:pt x="430957" y="209018"/>
                  </a:cubicBezTo>
                  <a:cubicBezTo>
                    <a:pt x="411206" y="174453"/>
                    <a:pt x="390165" y="140532"/>
                    <a:pt x="364724" y="110905"/>
                  </a:cubicBezTo>
                  <a:cubicBezTo>
                    <a:pt x="339391" y="81385"/>
                    <a:pt x="309335" y="55300"/>
                    <a:pt x="274233" y="41345"/>
                  </a:cubicBezTo>
                  <a:cubicBezTo>
                    <a:pt x="256736" y="34475"/>
                    <a:pt x="238058" y="30932"/>
                    <a:pt x="219487" y="31147"/>
                  </a:cubicBezTo>
                  <a:cubicBezTo>
                    <a:pt x="200915" y="31577"/>
                    <a:pt x="182345" y="35978"/>
                    <a:pt x="165062" y="43277"/>
                  </a:cubicBezTo>
                  <a:cubicBezTo>
                    <a:pt x="130283" y="58091"/>
                    <a:pt x="100226" y="84390"/>
                    <a:pt x="79186" y="116379"/>
                  </a:cubicBezTo>
                  <a:cubicBezTo>
                    <a:pt x="58361" y="148368"/>
                    <a:pt x="45802" y="186046"/>
                    <a:pt x="39791" y="224476"/>
                  </a:cubicBezTo>
                  <a:cubicBezTo>
                    <a:pt x="33457" y="263013"/>
                    <a:pt x="33028" y="302624"/>
                    <a:pt x="35389" y="3422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10040531" y="3464424"/>
              <a:ext cx="601133" cy="214690"/>
            </a:xfrm>
            <a:custGeom>
              <a:avLst/>
              <a:gdLst>
                <a:gd name="connsiteX0" fmla="*/ 579772 w 601133"/>
                <a:gd name="connsiteY0" fmla="*/ 41113 h 214690"/>
                <a:gd name="connsiteX1" fmla="*/ 598127 w 601133"/>
                <a:gd name="connsiteY1" fmla="*/ 212436 h 214690"/>
                <a:gd name="connsiteX2" fmla="*/ 301532 w 601133"/>
                <a:gd name="connsiteY2" fmla="*/ 204815 h 214690"/>
                <a:gd name="connsiteX3" fmla="*/ 8051 w 601133"/>
                <a:gd name="connsiteY3" fmla="*/ 127848 h 214690"/>
                <a:gd name="connsiteX4" fmla="*/ 40147 w 601133"/>
                <a:gd name="connsiteY4" fmla="*/ 8051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133" h="214690">
                  <a:moveTo>
                    <a:pt x="579772" y="41113"/>
                  </a:moveTo>
                  <a:lnTo>
                    <a:pt x="598127" y="212436"/>
                  </a:lnTo>
                  <a:lnTo>
                    <a:pt x="301532" y="204815"/>
                  </a:lnTo>
                  <a:lnTo>
                    <a:pt x="8051" y="127848"/>
                  </a:lnTo>
                  <a:lnTo>
                    <a:pt x="40147" y="805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9946281" y="3571338"/>
              <a:ext cx="772886" cy="268363"/>
            </a:xfrm>
            <a:custGeom>
              <a:avLst/>
              <a:gdLst>
                <a:gd name="connsiteX0" fmla="*/ 386550 w 772885"/>
                <a:gd name="connsiteY0" fmla="*/ 266969 h 268363"/>
                <a:gd name="connsiteX1" fmla="*/ 8051 w 772885"/>
                <a:gd name="connsiteY1" fmla="*/ 8052 h 268363"/>
                <a:gd name="connsiteX2" fmla="*/ 71600 w 772885"/>
                <a:gd name="connsiteY2" fmla="*/ 13956 h 268363"/>
                <a:gd name="connsiteX3" fmla="*/ 506563 w 772885"/>
                <a:gd name="connsiteY3" fmla="*/ 45730 h 268363"/>
                <a:gd name="connsiteX4" fmla="*/ 686474 w 772885"/>
                <a:gd name="connsiteY4" fmla="*/ 62369 h 268363"/>
                <a:gd name="connsiteX5" fmla="*/ 774389 w 772885"/>
                <a:gd name="connsiteY5" fmla="*/ 75358 h 268363"/>
                <a:gd name="connsiteX6" fmla="*/ 386550 w 772885"/>
                <a:gd name="connsiteY6" fmla="*/ 266969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885" h="268363">
                  <a:moveTo>
                    <a:pt x="386550" y="266969"/>
                  </a:moveTo>
                  <a:cubicBezTo>
                    <a:pt x="36927" y="243031"/>
                    <a:pt x="8051" y="8052"/>
                    <a:pt x="8051" y="8052"/>
                  </a:cubicBezTo>
                  <a:cubicBezTo>
                    <a:pt x="20933" y="7945"/>
                    <a:pt x="58719" y="13312"/>
                    <a:pt x="71600" y="13956"/>
                  </a:cubicBezTo>
                  <a:lnTo>
                    <a:pt x="506563" y="45730"/>
                  </a:lnTo>
                  <a:lnTo>
                    <a:pt x="686474" y="62369"/>
                  </a:lnTo>
                  <a:cubicBezTo>
                    <a:pt x="716208" y="64409"/>
                    <a:pt x="745621" y="68810"/>
                    <a:pt x="774389" y="75358"/>
                  </a:cubicBezTo>
                  <a:cubicBezTo>
                    <a:pt x="774389" y="75358"/>
                    <a:pt x="755281" y="292195"/>
                    <a:pt x="386550" y="26696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9321466" y="2645401"/>
              <a:ext cx="322036" cy="364974"/>
            </a:xfrm>
            <a:custGeom>
              <a:avLst/>
              <a:gdLst>
                <a:gd name="connsiteX0" fmla="*/ 320707 w 322035"/>
                <a:gd name="connsiteY0" fmla="*/ 148544 h 364973"/>
                <a:gd name="connsiteX1" fmla="*/ 201017 w 322035"/>
                <a:gd name="connsiteY1" fmla="*/ 22092 h 364973"/>
                <a:gd name="connsiteX2" fmla="*/ 79502 w 322035"/>
                <a:gd name="connsiteY2" fmla="*/ 26600 h 364973"/>
                <a:gd name="connsiteX3" fmla="*/ 34632 w 322035"/>
                <a:gd name="connsiteY3" fmla="*/ 81561 h 364973"/>
                <a:gd name="connsiteX4" fmla="*/ 56852 w 322035"/>
                <a:gd name="connsiteY4" fmla="*/ 319009 h 364973"/>
                <a:gd name="connsiteX5" fmla="*/ 278520 w 322035"/>
                <a:gd name="connsiteY5" fmla="*/ 336077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320707" y="148544"/>
                  </a:moveTo>
                  <a:cubicBezTo>
                    <a:pt x="303424" y="109686"/>
                    <a:pt x="239017" y="41199"/>
                    <a:pt x="201017" y="22092"/>
                  </a:cubicBezTo>
                  <a:cubicBezTo>
                    <a:pt x="163017" y="2984"/>
                    <a:pt x="114496" y="2340"/>
                    <a:pt x="79502" y="26600"/>
                  </a:cubicBezTo>
                  <a:cubicBezTo>
                    <a:pt x="59858" y="40233"/>
                    <a:pt x="45688" y="60414"/>
                    <a:pt x="34632" y="81561"/>
                  </a:cubicBezTo>
                  <a:cubicBezTo>
                    <a:pt x="-4549" y="157025"/>
                    <a:pt x="-3046" y="258573"/>
                    <a:pt x="56852" y="319009"/>
                  </a:cubicBezTo>
                  <a:cubicBezTo>
                    <a:pt x="108056" y="370642"/>
                    <a:pt x="217548" y="375687"/>
                    <a:pt x="278520" y="33607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9423137" y="2740514"/>
              <a:ext cx="96611" cy="171752"/>
            </a:xfrm>
            <a:custGeom>
              <a:avLst/>
              <a:gdLst>
                <a:gd name="connsiteX0" fmla="*/ 17334 w 96610"/>
                <a:gd name="connsiteY0" fmla="*/ 8775 h 171752"/>
                <a:gd name="connsiteX1" fmla="*/ 53724 w 96610"/>
                <a:gd name="connsiteY1" fmla="*/ 37115 h 171752"/>
                <a:gd name="connsiteX2" fmla="*/ 79809 w 96610"/>
                <a:gd name="connsiteY2" fmla="*/ 75544 h 171752"/>
                <a:gd name="connsiteX3" fmla="*/ 93549 w 96610"/>
                <a:gd name="connsiteY3" fmla="*/ 119985 h 171752"/>
                <a:gd name="connsiteX4" fmla="*/ 92797 w 96610"/>
                <a:gd name="connsiteY4" fmla="*/ 166251 h 171752"/>
                <a:gd name="connsiteX5" fmla="*/ 84746 w 96610"/>
                <a:gd name="connsiteY5" fmla="*/ 171511 h 171752"/>
                <a:gd name="connsiteX6" fmla="*/ 79272 w 96610"/>
                <a:gd name="connsiteY6" fmla="*/ 165178 h 171752"/>
                <a:gd name="connsiteX7" fmla="*/ 79272 w 96610"/>
                <a:gd name="connsiteY7" fmla="*/ 165070 h 171752"/>
                <a:gd name="connsiteX8" fmla="*/ 73690 w 96610"/>
                <a:gd name="connsiteY8" fmla="*/ 123742 h 171752"/>
                <a:gd name="connsiteX9" fmla="*/ 60057 w 96610"/>
                <a:gd name="connsiteY9" fmla="*/ 84776 h 171752"/>
                <a:gd name="connsiteX10" fmla="*/ 38696 w 96610"/>
                <a:gd name="connsiteY10" fmla="*/ 49459 h 171752"/>
                <a:gd name="connsiteX11" fmla="*/ 10141 w 96610"/>
                <a:gd name="connsiteY11" fmla="*/ 18866 h 171752"/>
                <a:gd name="connsiteX12" fmla="*/ 10141 w 96610"/>
                <a:gd name="connsiteY12" fmla="*/ 18866 h 171752"/>
                <a:gd name="connsiteX13" fmla="*/ 9605 w 96610"/>
                <a:gd name="connsiteY13" fmla="*/ 10064 h 171752"/>
                <a:gd name="connsiteX14" fmla="*/ 17334 w 96610"/>
                <a:gd name="connsiteY14" fmla="*/ 8775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171752">
                  <a:moveTo>
                    <a:pt x="17334" y="8775"/>
                  </a:moveTo>
                  <a:cubicBezTo>
                    <a:pt x="30966" y="15860"/>
                    <a:pt x="43204" y="25736"/>
                    <a:pt x="53724" y="37115"/>
                  </a:cubicBezTo>
                  <a:cubicBezTo>
                    <a:pt x="64351" y="48386"/>
                    <a:pt x="73046" y="61589"/>
                    <a:pt x="79809" y="75544"/>
                  </a:cubicBezTo>
                  <a:cubicBezTo>
                    <a:pt x="86571" y="89606"/>
                    <a:pt x="91402" y="104635"/>
                    <a:pt x="93549" y="119985"/>
                  </a:cubicBezTo>
                  <a:cubicBezTo>
                    <a:pt x="95803" y="135336"/>
                    <a:pt x="95911" y="151115"/>
                    <a:pt x="92797" y="166251"/>
                  </a:cubicBezTo>
                  <a:cubicBezTo>
                    <a:pt x="92046" y="169901"/>
                    <a:pt x="88396" y="172262"/>
                    <a:pt x="84746" y="171511"/>
                  </a:cubicBezTo>
                  <a:cubicBezTo>
                    <a:pt x="81634" y="170867"/>
                    <a:pt x="79487" y="168183"/>
                    <a:pt x="79272" y="165178"/>
                  </a:cubicBezTo>
                  <a:lnTo>
                    <a:pt x="79272" y="165070"/>
                  </a:lnTo>
                  <a:cubicBezTo>
                    <a:pt x="78628" y="151008"/>
                    <a:pt x="77018" y="137161"/>
                    <a:pt x="73690" y="123742"/>
                  </a:cubicBezTo>
                  <a:cubicBezTo>
                    <a:pt x="70363" y="110324"/>
                    <a:pt x="65961" y="97228"/>
                    <a:pt x="60057" y="84776"/>
                  </a:cubicBezTo>
                  <a:cubicBezTo>
                    <a:pt x="54261" y="72324"/>
                    <a:pt x="46961" y="60516"/>
                    <a:pt x="38696" y="49459"/>
                  </a:cubicBezTo>
                  <a:cubicBezTo>
                    <a:pt x="30322" y="38403"/>
                    <a:pt x="20662" y="28312"/>
                    <a:pt x="10141" y="18866"/>
                  </a:cubicBezTo>
                  <a:lnTo>
                    <a:pt x="10141" y="18866"/>
                  </a:lnTo>
                  <a:cubicBezTo>
                    <a:pt x="7565" y="16612"/>
                    <a:pt x="7351" y="12640"/>
                    <a:pt x="9605" y="10064"/>
                  </a:cubicBezTo>
                  <a:cubicBezTo>
                    <a:pt x="11752" y="7917"/>
                    <a:pt x="14865" y="7487"/>
                    <a:pt x="17334" y="877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/>
            <p:cNvSpPr/>
            <p:nvPr/>
          </p:nvSpPr>
          <p:spPr>
            <a:xfrm>
              <a:off x="9435832" y="2811645"/>
              <a:ext cx="75142" cy="96611"/>
            </a:xfrm>
            <a:custGeom>
              <a:avLst/>
              <a:gdLst>
                <a:gd name="connsiteX0" fmla="*/ 66684 w 75141"/>
                <a:gd name="connsiteY0" fmla="*/ 17188 h 96610"/>
                <a:gd name="connsiteX1" fmla="*/ 58418 w 75141"/>
                <a:gd name="connsiteY1" fmla="*/ 27815 h 96610"/>
                <a:gd name="connsiteX2" fmla="*/ 51334 w 75141"/>
                <a:gd name="connsiteY2" fmla="*/ 35330 h 96610"/>
                <a:gd name="connsiteX3" fmla="*/ 40278 w 75141"/>
                <a:gd name="connsiteY3" fmla="*/ 51753 h 96610"/>
                <a:gd name="connsiteX4" fmla="*/ 21062 w 75141"/>
                <a:gd name="connsiteY4" fmla="*/ 90827 h 96610"/>
                <a:gd name="connsiteX5" fmla="*/ 11616 w 75141"/>
                <a:gd name="connsiteY5" fmla="*/ 93511 h 96610"/>
                <a:gd name="connsiteX6" fmla="*/ 8074 w 75141"/>
                <a:gd name="connsiteY6" fmla="*/ 86963 h 96610"/>
                <a:gd name="connsiteX7" fmla="*/ 21385 w 75141"/>
                <a:gd name="connsiteY7" fmla="*/ 41019 h 96610"/>
                <a:gd name="connsiteX8" fmla="*/ 37916 w 75141"/>
                <a:gd name="connsiteY8" fmla="*/ 21267 h 96610"/>
                <a:gd name="connsiteX9" fmla="*/ 56916 w 75141"/>
                <a:gd name="connsiteY9" fmla="*/ 9567 h 96610"/>
                <a:gd name="connsiteX10" fmla="*/ 57345 w 75141"/>
                <a:gd name="connsiteY10" fmla="*/ 9245 h 96610"/>
                <a:gd name="connsiteX11" fmla="*/ 66148 w 75141"/>
                <a:gd name="connsiteY11" fmla="*/ 10640 h 96610"/>
                <a:gd name="connsiteX12" fmla="*/ 66684 w 75141"/>
                <a:gd name="connsiteY12" fmla="*/ 17188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66684" y="17188"/>
                  </a:moveTo>
                  <a:cubicBezTo>
                    <a:pt x="64537" y="21589"/>
                    <a:pt x="61102" y="24810"/>
                    <a:pt x="58418" y="27815"/>
                  </a:cubicBezTo>
                  <a:cubicBezTo>
                    <a:pt x="55520" y="30606"/>
                    <a:pt x="53481" y="32860"/>
                    <a:pt x="51334" y="35330"/>
                  </a:cubicBezTo>
                  <a:cubicBezTo>
                    <a:pt x="47255" y="40375"/>
                    <a:pt x="43498" y="45742"/>
                    <a:pt x="40278" y="51753"/>
                  </a:cubicBezTo>
                  <a:cubicBezTo>
                    <a:pt x="33622" y="63669"/>
                    <a:pt x="28577" y="77302"/>
                    <a:pt x="21062" y="90827"/>
                  </a:cubicBezTo>
                  <a:cubicBezTo>
                    <a:pt x="19238" y="94155"/>
                    <a:pt x="14944" y="95335"/>
                    <a:pt x="11616" y="93511"/>
                  </a:cubicBezTo>
                  <a:cubicBezTo>
                    <a:pt x="9147" y="92115"/>
                    <a:pt x="7859" y="89539"/>
                    <a:pt x="8074" y="86963"/>
                  </a:cubicBezTo>
                  <a:cubicBezTo>
                    <a:pt x="9147" y="71398"/>
                    <a:pt x="13119" y="55725"/>
                    <a:pt x="21385" y="41019"/>
                  </a:cubicBezTo>
                  <a:cubicBezTo>
                    <a:pt x="25571" y="33719"/>
                    <a:pt x="31045" y="26849"/>
                    <a:pt x="37916" y="21267"/>
                  </a:cubicBezTo>
                  <a:cubicBezTo>
                    <a:pt x="45000" y="15256"/>
                    <a:pt x="52407" y="12787"/>
                    <a:pt x="56916" y="9567"/>
                  </a:cubicBezTo>
                  <a:lnTo>
                    <a:pt x="57345" y="9245"/>
                  </a:lnTo>
                  <a:cubicBezTo>
                    <a:pt x="60136" y="7205"/>
                    <a:pt x="64108" y="7849"/>
                    <a:pt x="66148" y="10640"/>
                  </a:cubicBezTo>
                  <a:cubicBezTo>
                    <a:pt x="67543" y="12572"/>
                    <a:pt x="67758" y="15149"/>
                    <a:pt x="66684" y="1718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/>
            <p:cNvSpPr/>
            <p:nvPr/>
          </p:nvSpPr>
          <p:spPr>
            <a:xfrm>
              <a:off x="11071367" y="2748995"/>
              <a:ext cx="322036" cy="364974"/>
            </a:xfrm>
            <a:custGeom>
              <a:avLst/>
              <a:gdLst>
                <a:gd name="connsiteX0" fmla="*/ 8051 w 322035"/>
                <a:gd name="connsiteY0" fmla="*/ 126211 h 364973"/>
                <a:gd name="connsiteX1" fmla="*/ 142555 w 322035"/>
                <a:gd name="connsiteY1" fmla="*/ 15645 h 364973"/>
                <a:gd name="connsiteX2" fmla="*/ 262566 w 322035"/>
                <a:gd name="connsiteY2" fmla="*/ 35289 h 364973"/>
                <a:gd name="connsiteX3" fmla="*/ 300244 w 322035"/>
                <a:gd name="connsiteY3" fmla="*/ 95403 h 364973"/>
                <a:gd name="connsiteX4" fmla="*/ 248612 w 322035"/>
                <a:gd name="connsiteY4" fmla="*/ 328234 h 364973"/>
                <a:gd name="connsiteX5" fmla="*/ 26514 w 322035"/>
                <a:gd name="connsiteY5" fmla="*/ 31750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8051" y="126211"/>
                  </a:moveTo>
                  <a:cubicBezTo>
                    <a:pt x="30056" y="89713"/>
                    <a:pt x="102408" y="29922"/>
                    <a:pt x="142555" y="15645"/>
                  </a:cubicBezTo>
                  <a:cubicBezTo>
                    <a:pt x="182594" y="1368"/>
                    <a:pt x="230900" y="6843"/>
                    <a:pt x="262566" y="35289"/>
                  </a:cubicBezTo>
                  <a:cubicBezTo>
                    <a:pt x="280386" y="51284"/>
                    <a:pt x="291871" y="73075"/>
                    <a:pt x="300244" y="95403"/>
                  </a:cubicBezTo>
                  <a:cubicBezTo>
                    <a:pt x="329764" y="175160"/>
                    <a:pt x="315488" y="275743"/>
                    <a:pt x="248612" y="328234"/>
                  </a:cubicBezTo>
                  <a:cubicBezTo>
                    <a:pt x="191396" y="373105"/>
                    <a:pt x="82119" y="364302"/>
                    <a:pt x="26514" y="31750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11182245" y="2847661"/>
              <a:ext cx="118080" cy="161018"/>
            </a:xfrm>
            <a:custGeom>
              <a:avLst/>
              <a:gdLst>
                <a:gd name="connsiteX0" fmla="*/ 108535 w 118079"/>
                <a:gd name="connsiteY0" fmla="*/ 19387 h 161017"/>
                <a:gd name="connsiteX1" fmla="*/ 76332 w 118079"/>
                <a:gd name="connsiteY1" fmla="*/ 46116 h 161017"/>
                <a:gd name="connsiteX2" fmla="*/ 50783 w 118079"/>
                <a:gd name="connsiteY2" fmla="*/ 78534 h 161017"/>
                <a:gd name="connsiteX3" fmla="*/ 32428 w 118079"/>
                <a:gd name="connsiteY3" fmla="*/ 115461 h 161017"/>
                <a:gd name="connsiteX4" fmla="*/ 21801 w 118079"/>
                <a:gd name="connsiteY4" fmla="*/ 155822 h 161017"/>
                <a:gd name="connsiteX5" fmla="*/ 21801 w 118079"/>
                <a:gd name="connsiteY5" fmla="*/ 155930 h 161017"/>
                <a:gd name="connsiteX6" fmla="*/ 13965 w 118079"/>
                <a:gd name="connsiteY6" fmla="*/ 161512 h 161017"/>
                <a:gd name="connsiteX7" fmla="*/ 8383 w 118079"/>
                <a:gd name="connsiteY7" fmla="*/ 155286 h 161017"/>
                <a:gd name="connsiteX8" fmla="*/ 13427 w 118079"/>
                <a:gd name="connsiteY8" fmla="*/ 109342 h 161017"/>
                <a:gd name="connsiteX9" fmla="*/ 32643 w 118079"/>
                <a:gd name="connsiteY9" fmla="*/ 66941 h 161017"/>
                <a:gd name="connsiteX10" fmla="*/ 63343 w 118079"/>
                <a:gd name="connsiteY10" fmla="*/ 32053 h 161017"/>
                <a:gd name="connsiteX11" fmla="*/ 102954 w 118079"/>
                <a:gd name="connsiteY11" fmla="*/ 8438 h 161017"/>
                <a:gd name="connsiteX12" fmla="*/ 111005 w 118079"/>
                <a:gd name="connsiteY12" fmla="*/ 12087 h 161017"/>
                <a:gd name="connsiteX13" fmla="*/ 108535 w 118079"/>
                <a:gd name="connsiteY13" fmla="*/ 19387 h 161017"/>
                <a:gd name="connsiteX14" fmla="*/ 108535 w 118079"/>
                <a:gd name="connsiteY14" fmla="*/ 19387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161017">
                  <a:moveTo>
                    <a:pt x="108535" y="19387"/>
                  </a:moveTo>
                  <a:cubicBezTo>
                    <a:pt x="96835" y="27438"/>
                    <a:pt x="85993" y="36240"/>
                    <a:pt x="76332" y="46116"/>
                  </a:cubicBezTo>
                  <a:cubicBezTo>
                    <a:pt x="66778" y="56099"/>
                    <a:pt x="58083" y="66833"/>
                    <a:pt x="50783" y="78534"/>
                  </a:cubicBezTo>
                  <a:cubicBezTo>
                    <a:pt x="43377" y="90127"/>
                    <a:pt x="37365" y="102579"/>
                    <a:pt x="32428" y="115461"/>
                  </a:cubicBezTo>
                  <a:cubicBezTo>
                    <a:pt x="27490" y="128342"/>
                    <a:pt x="24162" y="141868"/>
                    <a:pt x="21801" y="155822"/>
                  </a:cubicBezTo>
                  <a:lnTo>
                    <a:pt x="21801" y="155930"/>
                  </a:lnTo>
                  <a:cubicBezTo>
                    <a:pt x="21156" y="159687"/>
                    <a:pt x="17614" y="162156"/>
                    <a:pt x="13965" y="161512"/>
                  </a:cubicBezTo>
                  <a:cubicBezTo>
                    <a:pt x="10851" y="160975"/>
                    <a:pt x="8597" y="158399"/>
                    <a:pt x="8383" y="155286"/>
                  </a:cubicBezTo>
                  <a:cubicBezTo>
                    <a:pt x="7202" y="139828"/>
                    <a:pt x="9241" y="124263"/>
                    <a:pt x="13427" y="109342"/>
                  </a:cubicBezTo>
                  <a:cubicBezTo>
                    <a:pt x="17614" y="94314"/>
                    <a:pt x="24269" y="80037"/>
                    <a:pt x="32643" y="66941"/>
                  </a:cubicBezTo>
                  <a:cubicBezTo>
                    <a:pt x="41123" y="53952"/>
                    <a:pt x="51428" y="41929"/>
                    <a:pt x="63343" y="32053"/>
                  </a:cubicBezTo>
                  <a:cubicBezTo>
                    <a:pt x="75258" y="22070"/>
                    <a:pt x="88569" y="13805"/>
                    <a:pt x="102954" y="8438"/>
                  </a:cubicBezTo>
                  <a:cubicBezTo>
                    <a:pt x="106174" y="7257"/>
                    <a:pt x="109823" y="8867"/>
                    <a:pt x="111005" y="12087"/>
                  </a:cubicBezTo>
                  <a:cubicBezTo>
                    <a:pt x="111864" y="14771"/>
                    <a:pt x="110898" y="17777"/>
                    <a:pt x="108535" y="19387"/>
                  </a:cubicBezTo>
                  <a:lnTo>
                    <a:pt x="108535" y="1938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11205295" y="2910832"/>
              <a:ext cx="64407" cy="107345"/>
            </a:xfrm>
            <a:custGeom>
              <a:avLst/>
              <a:gdLst>
                <a:gd name="connsiteX0" fmla="*/ 19039 w 64407"/>
                <a:gd name="connsiteY0" fmla="*/ 10103 h 107345"/>
                <a:gd name="connsiteX1" fmla="*/ 36429 w 64407"/>
                <a:gd name="connsiteY1" fmla="*/ 24058 h 107345"/>
                <a:gd name="connsiteX2" fmla="*/ 50277 w 64407"/>
                <a:gd name="connsiteY2" fmla="*/ 45741 h 107345"/>
                <a:gd name="connsiteX3" fmla="*/ 57791 w 64407"/>
                <a:gd name="connsiteY3" fmla="*/ 92973 h 107345"/>
                <a:gd name="connsiteX4" fmla="*/ 50491 w 64407"/>
                <a:gd name="connsiteY4" fmla="*/ 99521 h 107345"/>
                <a:gd name="connsiteX5" fmla="*/ 44480 w 64407"/>
                <a:gd name="connsiteY5" fmla="*/ 95228 h 107345"/>
                <a:gd name="connsiteX6" fmla="*/ 30310 w 64407"/>
                <a:gd name="connsiteY6" fmla="*/ 54007 h 107345"/>
                <a:gd name="connsiteX7" fmla="*/ 21400 w 64407"/>
                <a:gd name="connsiteY7" fmla="*/ 36295 h 107345"/>
                <a:gd name="connsiteX8" fmla="*/ 15282 w 64407"/>
                <a:gd name="connsiteY8" fmla="*/ 27922 h 107345"/>
                <a:gd name="connsiteX9" fmla="*/ 8412 w 64407"/>
                <a:gd name="connsiteY9" fmla="*/ 16436 h 107345"/>
                <a:gd name="connsiteX10" fmla="*/ 12276 w 64407"/>
                <a:gd name="connsiteY10" fmla="*/ 8385 h 107345"/>
                <a:gd name="connsiteX11" fmla="*/ 18609 w 64407"/>
                <a:gd name="connsiteY11" fmla="*/ 9781 h 107345"/>
                <a:gd name="connsiteX12" fmla="*/ 19039 w 64407"/>
                <a:gd name="connsiteY12" fmla="*/ 10103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407" h="107345">
                  <a:moveTo>
                    <a:pt x="19039" y="10103"/>
                  </a:moveTo>
                  <a:cubicBezTo>
                    <a:pt x="23118" y="13860"/>
                    <a:pt x="30203" y="17187"/>
                    <a:pt x="36429" y="24058"/>
                  </a:cubicBezTo>
                  <a:cubicBezTo>
                    <a:pt x="42440" y="30391"/>
                    <a:pt x="47056" y="38012"/>
                    <a:pt x="50277" y="45741"/>
                  </a:cubicBezTo>
                  <a:cubicBezTo>
                    <a:pt x="56717" y="61414"/>
                    <a:pt x="58649" y="77408"/>
                    <a:pt x="57791" y="92973"/>
                  </a:cubicBezTo>
                  <a:cubicBezTo>
                    <a:pt x="57576" y="96838"/>
                    <a:pt x="54249" y="99736"/>
                    <a:pt x="50491" y="99521"/>
                  </a:cubicBezTo>
                  <a:cubicBezTo>
                    <a:pt x="47701" y="99414"/>
                    <a:pt x="45446" y="97589"/>
                    <a:pt x="44480" y="95228"/>
                  </a:cubicBezTo>
                  <a:cubicBezTo>
                    <a:pt x="38683" y="80843"/>
                    <a:pt x="35356" y="66674"/>
                    <a:pt x="30310" y="54007"/>
                  </a:cubicBezTo>
                  <a:cubicBezTo>
                    <a:pt x="27841" y="47674"/>
                    <a:pt x="24836" y="41877"/>
                    <a:pt x="21400" y="36295"/>
                  </a:cubicBezTo>
                  <a:cubicBezTo>
                    <a:pt x="19575" y="33611"/>
                    <a:pt x="17859" y="31035"/>
                    <a:pt x="15282" y="27922"/>
                  </a:cubicBezTo>
                  <a:cubicBezTo>
                    <a:pt x="13027" y="24702"/>
                    <a:pt x="10023" y="21052"/>
                    <a:pt x="8412" y="16436"/>
                  </a:cubicBezTo>
                  <a:cubicBezTo>
                    <a:pt x="7231" y="13108"/>
                    <a:pt x="9055" y="9566"/>
                    <a:pt x="12276" y="8385"/>
                  </a:cubicBezTo>
                  <a:cubicBezTo>
                    <a:pt x="14530" y="7634"/>
                    <a:pt x="16999" y="8170"/>
                    <a:pt x="18609" y="9781"/>
                  </a:cubicBezTo>
                  <a:lnTo>
                    <a:pt x="19039" y="1010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9552536" y="1991210"/>
              <a:ext cx="1620913" cy="1588709"/>
            </a:xfrm>
            <a:custGeom>
              <a:avLst/>
              <a:gdLst>
                <a:gd name="connsiteX0" fmla="*/ 26089 w 1620913"/>
                <a:gd name="connsiteY0" fmla="*/ 535016 h 1588709"/>
                <a:gd name="connsiteX1" fmla="*/ 452572 w 1620913"/>
                <a:gd name="connsiteY1" fmla="*/ 1506920 h 1588709"/>
                <a:gd name="connsiteX2" fmla="*/ 1094603 w 1620913"/>
                <a:gd name="connsiteY2" fmla="*/ 1555440 h 1588709"/>
                <a:gd name="connsiteX3" fmla="*/ 1621346 w 1620913"/>
                <a:gd name="connsiteY3" fmla="*/ 746272 h 1588709"/>
                <a:gd name="connsiteX4" fmla="*/ 892901 w 1620913"/>
                <a:gd name="connsiteY4" fmla="*/ 14070 h 1588709"/>
                <a:gd name="connsiteX5" fmla="*/ 26089 w 1620913"/>
                <a:gd name="connsiteY5" fmla="*/ 535016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0913" h="1588709">
                  <a:moveTo>
                    <a:pt x="26089" y="535016"/>
                  </a:moveTo>
                  <a:cubicBezTo>
                    <a:pt x="26089" y="535016"/>
                    <a:pt x="-125912" y="1286863"/>
                    <a:pt x="452572" y="1506920"/>
                  </a:cubicBezTo>
                  <a:cubicBezTo>
                    <a:pt x="634844" y="1576265"/>
                    <a:pt x="882811" y="1622746"/>
                    <a:pt x="1094603" y="1555440"/>
                  </a:cubicBezTo>
                  <a:cubicBezTo>
                    <a:pt x="1669866" y="1372739"/>
                    <a:pt x="1621346" y="746272"/>
                    <a:pt x="1621346" y="746272"/>
                  </a:cubicBezTo>
                  <a:cubicBezTo>
                    <a:pt x="1621346" y="746272"/>
                    <a:pt x="1643137" y="85669"/>
                    <a:pt x="892901" y="14070"/>
                  </a:cubicBezTo>
                  <a:cubicBezTo>
                    <a:pt x="142773" y="-57637"/>
                    <a:pt x="26089" y="535016"/>
                    <a:pt x="26089" y="535016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10067904" y="3514769"/>
              <a:ext cx="579664" cy="118080"/>
            </a:xfrm>
            <a:custGeom>
              <a:avLst/>
              <a:gdLst>
                <a:gd name="connsiteX0" fmla="*/ 566567 w 579664"/>
                <a:gd name="connsiteY0" fmla="*/ 35746 h 118079"/>
                <a:gd name="connsiteX1" fmla="*/ 8051 w 579664"/>
                <a:gd name="connsiteY1" fmla="*/ 8051 h 118079"/>
                <a:gd name="connsiteX2" fmla="*/ 578697 w 579664"/>
                <a:gd name="connsiteY2" fmla="*/ 96826 h 118079"/>
                <a:gd name="connsiteX3" fmla="*/ 566567 w 579664"/>
                <a:gd name="connsiteY3" fmla="*/ 35746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664" h="118079">
                  <a:moveTo>
                    <a:pt x="566567" y="35746"/>
                  </a:moveTo>
                  <a:cubicBezTo>
                    <a:pt x="392776" y="76752"/>
                    <a:pt x="166170" y="57967"/>
                    <a:pt x="8051" y="8051"/>
                  </a:cubicBezTo>
                  <a:cubicBezTo>
                    <a:pt x="8051" y="8051"/>
                    <a:pt x="228109" y="162199"/>
                    <a:pt x="578697" y="96826"/>
                  </a:cubicBezTo>
                  <a:lnTo>
                    <a:pt x="566567" y="3574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10144036" y="3346532"/>
              <a:ext cx="1502833" cy="1588709"/>
            </a:xfrm>
            <a:custGeom>
              <a:avLst/>
              <a:gdLst>
                <a:gd name="connsiteX0" fmla="*/ 800074 w 1502833"/>
                <a:gd name="connsiteY0" fmla="*/ 1584064 h 1588709"/>
                <a:gd name="connsiteX1" fmla="*/ 11156 w 1502833"/>
                <a:gd name="connsiteY1" fmla="*/ 1062658 h 1588709"/>
                <a:gd name="connsiteX2" fmla="*/ 706108 w 1502833"/>
                <a:gd name="connsiteY2" fmla="*/ 11156 h 1588709"/>
                <a:gd name="connsiteX3" fmla="*/ 1495025 w 1502833"/>
                <a:gd name="connsiteY3" fmla="*/ 532562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2833" h="1588709">
                  <a:moveTo>
                    <a:pt x="800074" y="1584064"/>
                  </a:moveTo>
                  <a:lnTo>
                    <a:pt x="11156" y="1062658"/>
                  </a:lnTo>
                  <a:lnTo>
                    <a:pt x="706108" y="11156"/>
                  </a:lnTo>
                  <a:lnTo>
                    <a:pt x="1495025" y="532562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10850743" y="3674314"/>
              <a:ext cx="483054" cy="386443"/>
            </a:xfrm>
            <a:custGeom>
              <a:avLst/>
              <a:gdLst>
                <a:gd name="connsiteX0" fmla="*/ 423507 w 483053"/>
                <a:gd name="connsiteY0" fmla="*/ 169575 h 386442"/>
                <a:gd name="connsiteX1" fmla="*/ 460111 w 483053"/>
                <a:gd name="connsiteY1" fmla="*/ 198666 h 386442"/>
                <a:gd name="connsiteX2" fmla="*/ 472456 w 483053"/>
                <a:gd name="connsiteY2" fmla="*/ 286474 h 386442"/>
                <a:gd name="connsiteX3" fmla="*/ 353518 w 483053"/>
                <a:gd name="connsiteY3" fmla="*/ 383514 h 386442"/>
                <a:gd name="connsiteX4" fmla="*/ 308862 w 483053"/>
                <a:gd name="connsiteY4" fmla="*/ 367734 h 386442"/>
                <a:gd name="connsiteX5" fmla="*/ 39425 w 483053"/>
                <a:gd name="connsiteY5" fmla="*/ 173547 h 386442"/>
                <a:gd name="connsiteX6" fmla="*/ 9905 w 483053"/>
                <a:gd name="connsiteY6" fmla="*/ 129428 h 386442"/>
                <a:gd name="connsiteX7" fmla="*/ 20103 w 483053"/>
                <a:gd name="connsiteY7" fmla="*/ 65558 h 386442"/>
                <a:gd name="connsiteX8" fmla="*/ 423507 w 483053"/>
                <a:gd name="connsiteY8" fmla="*/ 16957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053" h="386442">
                  <a:moveTo>
                    <a:pt x="423507" y="169575"/>
                  </a:moveTo>
                  <a:cubicBezTo>
                    <a:pt x="436818" y="177841"/>
                    <a:pt x="450343" y="186428"/>
                    <a:pt x="460111" y="198666"/>
                  </a:cubicBezTo>
                  <a:cubicBezTo>
                    <a:pt x="479111" y="222711"/>
                    <a:pt x="479971" y="256739"/>
                    <a:pt x="472456" y="286474"/>
                  </a:cubicBezTo>
                  <a:cubicBezTo>
                    <a:pt x="458609" y="340791"/>
                    <a:pt x="409014" y="391458"/>
                    <a:pt x="353518" y="383514"/>
                  </a:cubicBezTo>
                  <a:cubicBezTo>
                    <a:pt x="337846" y="381260"/>
                    <a:pt x="323138" y="374712"/>
                    <a:pt x="308862" y="367734"/>
                  </a:cubicBezTo>
                  <a:cubicBezTo>
                    <a:pt x="208601" y="319322"/>
                    <a:pt x="117036" y="253305"/>
                    <a:pt x="39425" y="173547"/>
                  </a:cubicBezTo>
                  <a:cubicBezTo>
                    <a:pt x="26973" y="160773"/>
                    <a:pt x="14414" y="146818"/>
                    <a:pt x="9905" y="129428"/>
                  </a:cubicBezTo>
                  <a:cubicBezTo>
                    <a:pt x="4431" y="108174"/>
                    <a:pt x="12052" y="85953"/>
                    <a:pt x="20103" y="65558"/>
                  </a:cubicBezTo>
                  <a:cubicBezTo>
                    <a:pt x="81719" y="-90844"/>
                    <a:pt x="336020" y="115473"/>
                    <a:pt x="423507" y="1695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10330021" y="3818897"/>
              <a:ext cx="558195" cy="912434"/>
            </a:xfrm>
            <a:custGeom>
              <a:avLst/>
              <a:gdLst>
                <a:gd name="connsiteX0" fmla="*/ 406536 w 558195"/>
                <a:gd name="connsiteY0" fmla="*/ 239682 h 912434"/>
                <a:gd name="connsiteX1" fmla="*/ 434554 w 558195"/>
                <a:gd name="connsiteY1" fmla="*/ 531125 h 912434"/>
                <a:gd name="connsiteX2" fmla="*/ 555210 w 558195"/>
                <a:gd name="connsiteY2" fmla="*/ 806465 h 912434"/>
                <a:gd name="connsiteX3" fmla="*/ 516887 w 558195"/>
                <a:gd name="connsiteY3" fmla="*/ 910805 h 912434"/>
                <a:gd name="connsiteX4" fmla="*/ 465040 w 558195"/>
                <a:gd name="connsiteY4" fmla="*/ 893093 h 912434"/>
                <a:gd name="connsiteX5" fmla="*/ 198716 w 558195"/>
                <a:gd name="connsiteY5" fmla="*/ 726922 h 912434"/>
                <a:gd name="connsiteX6" fmla="*/ 48218 w 558195"/>
                <a:gd name="connsiteY6" fmla="*/ 611097 h 912434"/>
                <a:gd name="connsiteX7" fmla="*/ 8071 w 558195"/>
                <a:gd name="connsiteY7" fmla="*/ 525006 h 912434"/>
                <a:gd name="connsiteX8" fmla="*/ 28574 w 558195"/>
                <a:gd name="connsiteY8" fmla="*/ 451475 h 912434"/>
                <a:gd name="connsiteX9" fmla="*/ 197428 w 558195"/>
                <a:gd name="connsiteY9" fmla="*/ 130834 h 912434"/>
                <a:gd name="connsiteX10" fmla="*/ 394513 w 558195"/>
                <a:gd name="connsiteY10" fmla="*/ 18014 h 912434"/>
                <a:gd name="connsiteX11" fmla="*/ 406536 w 558195"/>
                <a:gd name="connsiteY11" fmla="*/ 239682 h 91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8195" h="912434">
                  <a:moveTo>
                    <a:pt x="406536" y="239682"/>
                  </a:moveTo>
                  <a:cubicBezTo>
                    <a:pt x="368214" y="332429"/>
                    <a:pt x="393763" y="439344"/>
                    <a:pt x="434554" y="531125"/>
                  </a:cubicBezTo>
                  <a:cubicBezTo>
                    <a:pt x="475237" y="622905"/>
                    <a:pt x="530950" y="708996"/>
                    <a:pt x="555210" y="806465"/>
                  </a:cubicBezTo>
                  <a:cubicBezTo>
                    <a:pt x="565408" y="847256"/>
                    <a:pt x="558537" y="905330"/>
                    <a:pt x="516887" y="910805"/>
                  </a:cubicBezTo>
                  <a:cubicBezTo>
                    <a:pt x="498424" y="913167"/>
                    <a:pt x="480819" y="902969"/>
                    <a:pt x="465040" y="893093"/>
                  </a:cubicBezTo>
                  <a:cubicBezTo>
                    <a:pt x="376265" y="837703"/>
                    <a:pt x="287491" y="782313"/>
                    <a:pt x="198716" y="726922"/>
                  </a:cubicBezTo>
                  <a:cubicBezTo>
                    <a:pt x="144828" y="693323"/>
                    <a:pt x="89975" y="658973"/>
                    <a:pt x="48218" y="611097"/>
                  </a:cubicBezTo>
                  <a:cubicBezTo>
                    <a:pt x="26963" y="586730"/>
                    <a:pt x="8715" y="557317"/>
                    <a:pt x="8071" y="525006"/>
                  </a:cubicBezTo>
                  <a:cubicBezTo>
                    <a:pt x="7535" y="499350"/>
                    <a:pt x="18054" y="474876"/>
                    <a:pt x="28574" y="451475"/>
                  </a:cubicBezTo>
                  <a:cubicBezTo>
                    <a:pt x="78382" y="341338"/>
                    <a:pt x="134846" y="234208"/>
                    <a:pt x="197428" y="130834"/>
                  </a:cubicBezTo>
                  <a:cubicBezTo>
                    <a:pt x="236072" y="66856"/>
                    <a:pt x="307994" y="-21918"/>
                    <a:pt x="394513" y="18014"/>
                  </a:cubicBezTo>
                  <a:cubicBezTo>
                    <a:pt x="491876" y="62885"/>
                    <a:pt x="434983" y="170874"/>
                    <a:pt x="406536" y="23968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/>
            <p:cNvSpPr/>
            <p:nvPr/>
          </p:nvSpPr>
          <p:spPr>
            <a:xfrm>
              <a:off x="10527971" y="3987625"/>
              <a:ext cx="429381" cy="450850"/>
            </a:xfrm>
            <a:custGeom>
              <a:avLst/>
              <a:gdLst>
                <a:gd name="connsiteX0" fmla="*/ 395474 w 429380"/>
                <a:gd name="connsiteY0" fmla="*/ 172182 h 450849"/>
                <a:gd name="connsiteX1" fmla="*/ 400412 w 429380"/>
                <a:gd name="connsiteY1" fmla="*/ 110565 h 450849"/>
                <a:gd name="connsiteX2" fmla="*/ 396870 w 429380"/>
                <a:gd name="connsiteY2" fmla="*/ 61401 h 450849"/>
                <a:gd name="connsiteX3" fmla="*/ 358762 w 429380"/>
                <a:gd name="connsiteY3" fmla="*/ 35638 h 450849"/>
                <a:gd name="connsiteX4" fmla="*/ 327418 w 429380"/>
                <a:gd name="connsiteY4" fmla="*/ 76430 h 450849"/>
                <a:gd name="connsiteX5" fmla="*/ 317756 w 429380"/>
                <a:gd name="connsiteY5" fmla="*/ 130317 h 450849"/>
                <a:gd name="connsiteX6" fmla="*/ 207513 w 429380"/>
                <a:gd name="connsiteY6" fmla="*/ 8051 h 450849"/>
                <a:gd name="connsiteX7" fmla="*/ 224366 w 429380"/>
                <a:gd name="connsiteY7" fmla="*/ 148029 h 450849"/>
                <a:gd name="connsiteX8" fmla="*/ 186903 w 429380"/>
                <a:gd name="connsiteY8" fmla="*/ 60543 h 450849"/>
                <a:gd name="connsiteX9" fmla="*/ 163501 w 429380"/>
                <a:gd name="connsiteY9" fmla="*/ 41113 h 450849"/>
                <a:gd name="connsiteX10" fmla="*/ 131298 w 429380"/>
                <a:gd name="connsiteY10" fmla="*/ 82763 h 450849"/>
                <a:gd name="connsiteX11" fmla="*/ 169619 w 429380"/>
                <a:gd name="connsiteY11" fmla="*/ 177764 h 450849"/>
                <a:gd name="connsiteX12" fmla="*/ 129365 w 429380"/>
                <a:gd name="connsiteY12" fmla="*/ 138905 h 450849"/>
                <a:gd name="connsiteX13" fmla="*/ 79450 w 429380"/>
                <a:gd name="connsiteY13" fmla="*/ 122374 h 450849"/>
                <a:gd name="connsiteX14" fmla="*/ 68394 w 429380"/>
                <a:gd name="connsiteY14" fmla="*/ 185922 h 450849"/>
                <a:gd name="connsiteX15" fmla="*/ 125716 w 429380"/>
                <a:gd name="connsiteY15" fmla="*/ 255804 h 450849"/>
                <a:gd name="connsiteX16" fmla="*/ 81597 w 429380"/>
                <a:gd name="connsiteY16" fmla="*/ 214583 h 450849"/>
                <a:gd name="connsiteX17" fmla="*/ 24275 w 429380"/>
                <a:gd name="connsiteY17" fmla="*/ 215871 h 450849"/>
                <a:gd name="connsiteX18" fmla="*/ 19766 w 429380"/>
                <a:gd name="connsiteY18" fmla="*/ 298098 h 450849"/>
                <a:gd name="connsiteX19" fmla="*/ 215993 w 429380"/>
                <a:gd name="connsiteY19" fmla="*/ 433889 h 450849"/>
                <a:gd name="connsiteX20" fmla="*/ 399231 w 429380"/>
                <a:gd name="connsiteY20" fmla="*/ 394279 h 450849"/>
                <a:gd name="connsiteX21" fmla="*/ 395474 w 429380"/>
                <a:gd name="connsiteY21" fmla="*/ 172182 h 45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9380" h="450849">
                  <a:moveTo>
                    <a:pt x="395474" y="172182"/>
                  </a:moveTo>
                  <a:cubicBezTo>
                    <a:pt x="397085" y="151679"/>
                    <a:pt x="398802" y="131068"/>
                    <a:pt x="400412" y="110565"/>
                  </a:cubicBezTo>
                  <a:cubicBezTo>
                    <a:pt x="401700" y="94034"/>
                    <a:pt x="402989" y="76859"/>
                    <a:pt x="396870" y="61401"/>
                  </a:cubicBezTo>
                  <a:cubicBezTo>
                    <a:pt x="390752" y="45944"/>
                    <a:pt x="375186" y="32955"/>
                    <a:pt x="358762" y="35638"/>
                  </a:cubicBezTo>
                  <a:cubicBezTo>
                    <a:pt x="340621" y="38644"/>
                    <a:pt x="330424" y="58396"/>
                    <a:pt x="327418" y="76430"/>
                  </a:cubicBezTo>
                  <a:cubicBezTo>
                    <a:pt x="324412" y="94571"/>
                    <a:pt x="325700" y="113786"/>
                    <a:pt x="317756" y="130317"/>
                  </a:cubicBezTo>
                  <a:cubicBezTo>
                    <a:pt x="262581" y="116792"/>
                    <a:pt x="262366" y="22650"/>
                    <a:pt x="207513" y="8051"/>
                  </a:cubicBezTo>
                  <a:cubicBezTo>
                    <a:pt x="185508" y="52599"/>
                    <a:pt x="192376" y="109921"/>
                    <a:pt x="224366" y="148029"/>
                  </a:cubicBezTo>
                  <a:cubicBezTo>
                    <a:pt x="217281" y="116899"/>
                    <a:pt x="204507" y="87164"/>
                    <a:pt x="186903" y="60543"/>
                  </a:cubicBezTo>
                  <a:cubicBezTo>
                    <a:pt x="181106" y="51848"/>
                    <a:pt x="173806" y="42831"/>
                    <a:pt x="163501" y="41113"/>
                  </a:cubicBezTo>
                  <a:cubicBezTo>
                    <a:pt x="143750" y="38000"/>
                    <a:pt x="131727" y="62797"/>
                    <a:pt x="131298" y="82763"/>
                  </a:cubicBezTo>
                  <a:cubicBezTo>
                    <a:pt x="130439" y="117865"/>
                    <a:pt x="144608" y="153074"/>
                    <a:pt x="169619" y="177764"/>
                  </a:cubicBezTo>
                  <a:cubicBezTo>
                    <a:pt x="152767" y="169498"/>
                    <a:pt x="142355" y="152537"/>
                    <a:pt x="129365" y="138905"/>
                  </a:cubicBezTo>
                  <a:cubicBezTo>
                    <a:pt x="116377" y="125272"/>
                    <a:pt x="96410" y="114215"/>
                    <a:pt x="79450" y="122374"/>
                  </a:cubicBezTo>
                  <a:cubicBezTo>
                    <a:pt x="57981" y="132679"/>
                    <a:pt x="59055" y="164024"/>
                    <a:pt x="68394" y="185922"/>
                  </a:cubicBezTo>
                  <a:cubicBezTo>
                    <a:pt x="80416" y="214046"/>
                    <a:pt x="100490" y="238628"/>
                    <a:pt x="125716" y="255804"/>
                  </a:cubicBezTo>
                  <a:cubicBezTo>
                    <a:pt x="112835" y="240239"/>
                    <a:pt x="99416" y="224244"/>
                    <a:pt x="81597" y="214583"/>
                  </a:cubicBezTo>
                  <a:cubicBezTo>
                    <a:pt x="63777" y="205029"/>
                    <a:pt x="40162" y="203312"/>
                    <a:pt x="24275" y="215871"/>
                  </a:cubicBezTo>
                  <a:cubicBezTo>
                    <a:pt x="873" y="234335"/>
                    <a:pt x="5918" y="271691"/>
                    <a:pt x="19766" y="298098"/>
                  </a:cubicBezTo>
                  <a:cubicBezTo>
                    <a:pt x="57874" y="370341"/>
                    <a:pt x="138598" y="408234"/>
                    <a:pt x="215993" y="433889"/>
                  </a:cubicBezTo>
                  <a:cubicBezTo>
                    <a:pt x="282439" y="455895"/>
                    <a:pt x="353073" y="446878"/>
                    <a:pt x="399231" y="394279"/>
                  </a:cubicBezTo>
                  <a:cubicBezTo>
                    <a:pt x="445390" y="341787"/>
                    <a:pt x="436587" y="228753"/>
                    <a:pt x="395474" y="172182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/>
            <p:cNvSpPr/>
            <p:nvPr/>
          </p:nvSpPr>
          <p:spPr>
            <a:xfrm>
              <a:off x="10669252" y="4139948"/>
              <a:ext cx="729948" cy="708479"/>
            </a:xfrm>
            <a:custGeom>
              <a:avLst/>
              <a:gdLst>
                <a:gd name="connsiteX0" fmla="*/ 488313 w 729947"/>
                <a:gd name="connsiteY0" fmla="*/ 709230 h 708478"/>
                <a:gd name="connsiteX1" fmla="*/ 8051 w 729947"/>
                <a:gd name="connsiteY1" fmla="*/ 327832 h 708478"/>
                <a:gd name="connsiteX2" fmla="*/ 294555 w 729947"/>
                <a:gd name="connsiteY2" fmla="*/ 8051 h 708478"/>
                <a:gd name="connsiteX3" fmla="*/ 728230 w 729947"/>
                <a:gd name="connsiteY3" fmla="*/ 229289 h 70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947" h="708478">
                  <a:moveTo>
                    <a:pt x="488313" y="709230"/>
                  </a:moveTo>
                  <a:cubicBezTo>
                    <a:pt x="335667" y="627111"/>
                    <a:pt x="122695" y="457935"/>
                    <a:pt x="8051" y="327832"/>
                  </a:cubicBezTo>
                  <a:cubicBezTo>
                    <a:pt x="91887" y="218447"/>
                    <a:pt x="190751" y="98757"/>
                    <a:pt x="294555" y="8051"/>
                  </a:cubicBezTo>
                  <a:cubicBezTo>
                    <a:pt x="347047" y="35746"/>
                    <a:pt x="630223" y="187103"/>
                    <a:pt x="728230" y="229289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/>
            <p:cNvSpPr/>
            <p:nvPr/>
          </p:nvSpPr>
          <p:spPr>
            <a:xfrm>
              <a:off x="10662060" y="4134365"/>
              <a:ext cx="740682" cy="719213"/>
            </a:xfrm>
            <a:custGeom>
              <a:avLst/>
              <a:gdLst>
                <a:gd name="connsiteX0" fmla="*/ 495506 w 740682"/>
                <a:gd name="connsiteY0" fmla="*/ 714812 h 719213"/>
                <a:gd name="connsiteX1" fmla="*/ 363363 w 740682"/>
                <a:gd name="connsiteY1" fmla="*/ 635806 h 719213"/>
                <a:gd name="connsiteX2" fmla="*/ 238628 w 740682"/>
                <a:gd name="connsiteY2" fmla="*/ 545314 h 719213"/>
                <a:gd name="connsiteX3" fmla="*/ 120441 w 740682"/>
                <a:gd name="connsiteY3" fmla="*/ 446234 h 719213"/>
                <a:gd name="connsiteX4" fmla="*/ 11057 w 740682"/>
                <a:gd name="connsiteY4" fmla="*/ 337171 h 719213"/>
                <a:gd name="connsiteX5" fmla="*/ 8051 w 740682"/>
                <a:gd name="connsiteY5" fmla="*/ 333736 h 719213"/>
                <a:gd name="connsiteX6" fmla="*/ 10842 w 740682"/>
                <a:gd name="connsiteY6" fmla="*/ 330087 h 719213"/>
                <a:gd name="connsiteX7" fmla="*/ 146741 w 740682"/>
                <a:gd name="connsiteY7" fmla="*/ 163057 h 719213"/>
                <a:gd name="connsiteX8" fmla="*/ 220058 w 740682"/>
                <a:gd name="connsiteY8" fmla="*/ 84052 h 719213"/>
                <a:gd name="connsiteX9" fmla="*/ 298634 w 740682"/>
                <a:gd name="connsiteY9" fmla="*/ 10198 h 719213"/>
                <a:gd name="connsiteX10" fmla="*/ 301104 w 740682"/>
                <a:gd name="connsiteY10" fmla="*/ 8051 h 719213"/>
                <a:gd name="connsiteX11" fmla="*/ 303894 w 740682"/>
                <a:gd name="connsiteY11" fmla="*/ 9554 h 719213"/>
                <a:gd name="connsiteX12" fmla="*/ 518584 w 740682"/>
                <a:gd name="connsiteY12" fmla="*/ 124413 h 719213"/>
                <a:gd name="connsiteX13" fmla="*/ 626359 w 740682"/>
                <a:gd name="connsiteY13" fmla="*/ 180984 h 719213"/>
                <a:gd name="connsiteX14" fmla="*/ 735422 w 740682"/>
                <a:gd name="connsiteY14" fmla="*/ 234979 h 719213"/>
                <a:gd name="connsiteX15" fmla="*/ 624856 w 740682"/>
                <a:gd name="connsiteY15" fmla="*/ 183882 h 719213"/>
                <a:gd name="connsiteX16" fmla="*/ 515794 w 740682"/>
                <a:gd name="connsiteY16" fmla="*/ 129673 h 719213"/>
                <a:gd name="connsiteX17" fmla="*/ 299493 w 740682"/>
                <a:gd name="connsiteY17" fmla="*/ 17819 h 719213"/>
                <a:gd name="connsiteX18" fmla="*/ 304753 w 740682"/>
                <a:gd name="connsiteY18" fmla="*/ 17175 h 719213"/>
                <a:gd name="connsiteX19" fmla="*/ 155006 w 740682"/>
                <a:gd name="connsiteY19" fmla="*/ 170250 h 719213"/>
                <a:gd name="connsiteX20" fmla="*/ 19644 w 740682"/>
                <a:gd name="connsiteY20" fmla="*/ 336742 h 719213"/>
                <a:gd name="connsiteX21" fmla="*/ 19429 w 740682"/>
                <a:gd name="connsiteY21" fmla="*/ 329657 h 719213"/>
                <a:gd name="connsiteX22" fmla="*/ 127311 w 740682"/>
                <a:gd name="connsiteY22" fmla="*/ 438505 h 719213"/>
                <a:gd name="connsiteX23" fmla="*/ 243566 w 740682"/>
                <a:gd name="connsiteY23" fmla="*/ 538766 h 719213"/>
                <a:gd name="connsiteX24" fmla="*/ 366154 w 740682"/>
                <a:gd name="connsiteY24" fmla="*/ 631512 h 719213"/>
                <a:gd name="connsiteX25" fmla="*/ 495506 w 740682"/>
                <a:gd name="connsiteY25" fmla="*/ 714812 h 71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0682" h="719213">
                  <a:moveTo>
                    <a:pt x="495506" y="714812"/>
                  </a:moveTo>
                  <a:cubicBezTo>
                    <a:pt x="449884" y="691303"/>
                    <a:pt x="406194" y="664145"/>
                    <a:pt x="363363" y="635806"/>
                  </a:cubicBezTo>
                  <a:cubicBezTo>
                    <a:pt x="320640" y="607360"/>
                    <a:pt x="279205" y="576766"/>
                    <a:pt x="238628" y="545314"/>
                  </a:cubicBezTo>
                  <a:cubicBezTo>
                    <a:pt x="198159" y="513647"/>
                    <a:pt x="158549" y="480907"/>
                    <a:pt x="120441" y="446234"/>
                  </a:cubicBezTo>
                  <a:cubicBezTo>
                    <a:pt x="82334" y="411669"/>
                    <a:pt x="45514" y="375708"/>
                    <a:pt x="11057" y="337171"/>
                  </a:cubicBezTo>
                  <a:lnTo>
                    <a:pt x="8051" y="333736"/>
                  </a:lnTo>
                  <a:lnTo>
                    <a:pt x="10842" y="330087"/>
                  </a:lnTo>
                  <a:cubicBezTo>
                    <a:pt x="54210" y="272979"/>
                    <a:pt x="99187" y="216945"/>
                    <a:pt x="146741" y="163057"/>
                  </a:cubicBezTo>
                  <a:cubicBezTo>
                    <a:pt x="170464" y="136114"/>
                    <a:pt x="194939" y="109707"/>
                    <a:pt x="220058" y="84052"/>
                  </a:cubicBezTo>
                  <a:cubicBezTo>
                    <a:pt x="245284" y="58503"/>
                    <a:pt x="271262" y="33492"/>
                    <a:pt x="298634" y="10198"/>
                  </a:cubicBezTo>
                  <a:lnTo>
                    <a:pt x="301104" y="8051"/>
                  </a:lnTo>
                  <a:lnTo>
                    <a:pt x="303894" y="9554"/>
                  </a:lnTo>
                  <a:cubicBezTo>
                    <a:pt x="375279" y="48091"/>
                    <a:pt x="446771" y="86520"/>
                    <a:pt x="518584" y="124413"/>
                  </a:cubicBezTo>
                  <a:cubicBezTo>
                    <a:pt x="554438" y="143413"/>
                    <a:pt x="590291" y="162413"/>
                    <a:pt x="626359" y="180984"/>
                  </a:cubicBezTo>
                  <a:cubicBezTo>
                    <a:pt x="662427" y="199448"/>
                    <a:pt x="698602" y="218018"/>
                    <a:pt x="735422" y="234979"/>
                  </a:cubicBezTo>
                  <a:cubicBezTo>
                    <a:pt x="697959" y="219307"/>
                    <a:pt x="661354" y="201702"/>
                    <a:pt x="624856" y="183882"/>
                  </a:cubicBezTo>
                  <a:cubicBezTo>
                    <a:pt x="588359" y="166063"/>
                    <a:pt x="552076" y="148029"/>
                    <a:pt x="515794" y="129673"/>
                  </a:cubicBezTo>
                  <a:cubicBezTo>
                    <a:pt x="443443" y="92854"/>
                    <a:pt x="371414" y="55390"/>
                    <a:pt x="299493" y="17819"/>
                  </a:cubicBezTo>
                  <a:lnTo>
                    <a:pt x="304753" y="17175"/>
                  </a:lnTo>
                  <a:cubicBezTo>
                    <a:pt x="251403" y="64622"/>
                    <a:pt x="201916" y="116362"/>
                    <a:pt x="155006" y="170250"/>
                  </a:cubicBezTo>
                  <a:cubicBezTo>
                    <a:pt x="108096" y="224244"/>
                    <a:pt x="63549" y="280171"/>
                    <a:pt x="19644" y="336742"/>
                  </a:cubicBezTo>
                  <a:lnTo>
                    <a:pt x="19429" y="329657"/>
                  </a:lnTo>
                  <a:cubicBezTo>
                    <a:pt x="53135" y="367979"/>
                    <a:pt x="89633" y="403940"/>
                    <a:pt x="127311" y="438505"/>
                  </a:cubicBezTo>
                  <a:cubicBezTo>
                    <a:pt x="165097" y="472963"/>
                    <a:pt x="203849" y="506562"/>
                    <a:pt x="243566" y="538766"/>
                  </a:cubicBezTo>
                  <a:cubicBezTo>
                    <a:pt x="283392" y="570969"/>
                    <a:pt x="324397" y="601777"/>
                    <a:pt x="366154" y="631512"/>
                  </a:cubicBezTo>
                  <a:cubicBezTo>
                    <a:pt x="408019" y="661354"/>
                    <a:pt x="450957" y="689371"/>
                    <a:pt x="495506" y="71481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/>
            <p:cNvSpPr/>
            <p:nvPr/>
          </p:nvSpPr>
          <p:spPr>
            <a:xfrm>
              <a:off x="10646689" y="5506559"/>
              <a:ext cx="64407" cy="493788"/>
            </a:xfrm>
            <a:custGeom>
              <a:avLst/>
              <a:gdLst>
                <a:gd name="connsiteX0" fmla="*/ 17517 w 64407"/>
                <a:gd name="connsiteY0" fmla="*/ 8051 h 493788"/>
                <a:gd name="connsiteX1" fmla="*/ 30614 w 64407"/>
                <a:gd name="connsiteY1" fmla="*/ 249363 h 493788"/>
                <a:gd name="connsiteX2" fmla="*/ 63031 w 64407"/>
                <a:gd name="connsiteY2" fmla="*/ 488851 h 493788"/>
                <a:gd name="connsiteX3" fmla="*/ 13117 w 64407"/>
                <a:gd name="connsiteY3" fmla="*/ 250973 h 493788"/>
                <a:gd name="connsiteX4" fmla="*/ 17517 w 64407"/>
                <a:gd name="connsiteY4" fmla="*/ 8051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7" h="493788">
                  <a:moveTo>
                    <a:pt x="17517" y="8051"/>
                  </a:moveTo>
                  <a:cubicBezTo>
                    <a:pt x="19665" y="89097"/>
                    <a:pt x="22777" y="169391"/>
                    <a:pt x="30614" y="249363"/>
                  </a:cubicBezTo>
                  <a:cubicBezTo>
                    <a:pt x="37913" y="329443"/>
                    <a:pt x="50043" y="408878"/>
                    <a:pt x="63031" y="488851"/>
                  </a:cubicBezTo>
                  <a:cubicBezTo>
                    <a:pt x="36517" y="412206"/>
                    <a:pt x="21060" y="331805"/>
                    <a:pt x="13117" y="250973"/>
                  </a:cubicBezTo>
                  <a:cubicBezTo>
                    <a:pt x="5709" y="170143"/>
                    <a:pt x="5817" y="88346"/>
                    <a:pt x="17517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/>
            <p:cNvSpPr/>
            <p:nvPr/>
          </p:nvSpPr>
          <p:spPr>
            <a:xfrm>
              <a:off x="9752846" y="5470277"/>
              <a:ext cx="96611" cy="483054"/>
            </a:xfrm>
            <a:custGeom>
              <a:avLst/>
              <a:gdLst>
                <a:gd name="connsiteX0" fmla="*/ 94464 w 96610"/>
                <a:gd name="connsiteY0" fmla="*/ 8051 h 483053"/>
                <a:gd name="connsiteX1" fmla="*/ 76966 w 96610"/>
                <a:gd name="connsiteY1" fmla="*/ 127526 h 483053"/>
                <a:gd name="connsiteX2" fmla="*/ 56464 w 96610"/>
                <a:gd name="connsiteY2" fmla="*/ 246357 h 483053"/>
                <a:gd name="connsiteX3" fmla="*/ 33814 w 96610"/>
                <a:gd name="connsiteY3" fmla="*/ 364760 h 483053"/>
                <a:gd name="connsiteX4" fmla="*/ 8051 w 96610"/>
                <a:gd name="connsiteY4" fmla="*/ 482732 h 483053"/>
                <a:gd name="connsiteX5" fmla="*/ 20288 w 96610"/>
                <a:gd name="connsiteY5" fmla="*/ 362505 h 483053"/>
                <a:gd name="connsiteX6" fmla="*/ 39181 w 96610"/>
                <a:gd name="connsiteY6" fmla="*/ 243245 h 483053"/>
                <a:gd name="connsiteX7" fmla="*/ 63548 w 96610"/>
                <a:gd name="connsiteY7" fmla="*/ 124950 h 483053"/>
                <a:gd name="connsiteX8" fmla="*/ 94464 w 96610"/>
                <a:gd name="connsiteY8" fmla="*/ 8051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610" h="483053">
                  <a:moveTo>
                    <a:pt x="94464" y="8051"/>
                  </a:moveTo>
                  <a:cubicBezTo>
                    <a:pt x="89633" y="48199"/>
                    <a:pt x="83515" y="87916"/>
                    <a:pt x="76966" y="127526"/>
                  </a:cubicBezTo>
                  <a:cubicBezTo>
                    <a:pt x="70526" y="167244"/>
                    <a:pt x="63441" y="206747"/>
                    <a:pt x="56464" y="246357"/>
                  </a:cubicBezTo>
                  <a:cubicBezTo>
                    <a:pt x="49164" y="285860"/>
                    <a:pt x="41865" y="325363"/>
                    <a:pt x="33814" y="364760"/>
                  </a:cubicBezTo>
                  <a:cubicBezTo>
                    <a:pt x="25977" y="404155"/>
                    <a:pt x="17712" y="443551"/>
                    <a:pt x="8051" y="482732"/>
                  </a:cubicBezTo>
                  <a:cubicBezTo>
                    <a:pt x="10520" y="442370"/>
                    <a:pt x="14921" y="402330"/>
                    <a:pt x="20288" y="362505"/>
                  </a:cubicBezTo>
                  <a:cubicBezTo>
                    <a:pt x="25548" y="322573"/>
                    <a:pt x="32096" y="282855"/>
                    <a:pt x="39181" y="243245"/>
                  </a:cubicBezTo>
                  <a:cubicBezTo>
                    <a:pt x="46588" y="203634"/>
                    <a:pt x="54424" y="164131"/>
                    <a:pt x="63548" y="124950"/>
                  </a:cubicBezTo>
                  <a:cubicBezTo>
                    <a:pt x="72673" y="85662"/>
                    <a:pt x="82549" y="46588"/>
                    <a:pt x="94464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/>
            <p:cNvSpPr/>
            <p:nvPr/>
          </p:nvSpPr>
          <p:spPr>
            <a:xfrm>
              <a:off x="9924808" y="2831057"/>
              <a:ext cx="75142" cy="118080"/>
            </a:xfrm>
            <a:custGeom>
              <a:avLst/>
              <a:gdLst>
                <a:gd name="connsiteX0" fmla="*/ 75146 w 75141"/>
                <a:gd name="connsiteY0" fmla="*/ 61861 h 118079"/>
                <a:gd name="connsiteX1" fmla="*/ 38971 w 75141"/>
                <a:gd name="connsiteY1" fmla="*/ 112206 h 118079"/>
                <a:gd name="connsiteX2" fmla="*/ 8163 w 75141"/>
                <a:gd name="connsiteY2" fmla="*/ 58426 h 118079"/>
                <a:gd name="connsiteX3" fmla="*/ 44338 w 75141"/>
                <a:gd name="connsiteY3" fmla="*/ 8081 h 118079"/>
                <a:gd name="connsiteX4" fmla="*/ 75146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6" y="61861"/>
                  </a:moveTo>
                  <a:cubicBezTo>
                    <a:pt x="73643" y="90629"/>
                    <a:pt x="57541" y="113172"/>
                    <a:pt x="38971" y="112206"/>
                  </a:cubicBezTo>
                  <a:cubicBezTo>
                    <a:pt x="20508" y="111240"/>
                    <a:pt x="6660" y="87195"/>
                    <a:pt x="8163" y="58426"/>
                  </a:cubicBezTo>
                  <a:cubicBezTo>
                    <a:pt x="9666" y="29657"/>
                    <a:pt x="25767" y="7115"/>
                    <a:pt x="44338" y="8081"/>
                  </a:cubicBezTo>
                  <a:cubicBezTo>
                    <a:pt x="62802" y="9047"/>
                    <a:pt x="76649" y="33092"/>
                    <a:pt x="75146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/>
            <p:cNvSpPr/>
            <p:nvPr/>
          </p:nvSpPr>
          <p:spPr>
            <a:xfrm>
              <a:off x="10655829" y="2875176"/>
              <a:ext cx="75142" cy="118080"/>
            </a:xfrm>
            <a:custGeom>
              <a:avLst/>
              <a:gdLst>
                <a:gd name="connsiteX0" fmla="*/ 75147 w 75141"/>
                <a:gd name="connsiteY0" fmla="*/ 61861 h 118079"/>
                <a:gd name="connsiteX1" fmla="*/ 38972 w 75141"/>
                <a:gd name="connsiteY1" fmla="*/ 112206 h 118079"/>
                <a:gd name="connsiteX2" fmla="*/ 8162 w 75141"/>
                <a:gd name="connsiteY2" fmla="*/ 58426 h 118079"/>
                <a:gd name="connsiteX3" fmla="*/ 44339 w 75141"/>
                <a:gd name="connsiteY3" fmla="*/ 8081 h 118079"/>
                <a:gd name="connsiteX4" fmla="*/ 75147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7" y="61861"/>
                  </a:moveTo>
                  <a:cubicBezTo>
                    <a:pt x="73644" y="90629"/>
                    <a:pt x="57542" y="113172"/>
                    <a:pt x="38972" y="112206"/>
                  </a:cubicBezTo>
                  <a:cubicBezTo>
                    <a:pt x="20507" y="111239"/>
                    <a:pt x="6661" y="87194"/>
                    <a:pt x="8162" y="58426"/>
                  </a:cubicBezTo>
                  <a:cubicBezTo>
                    <a:pt x="9665" y="29657"/>
                    <a:pt x="25767" y="7115"/>
                    <a:pt x="44339" y="8081"/>
                  </a:cubicBezTo>
                  <a:cubicBezTo>
                    <a:pt x="62802" y="9047"/>
                    <a:pt x="76543" y="33092"/>
                    <a:pt x="75147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10286174" y="2915466"/>
              <a:ext cx="85876" cy="107345"/>
            </a:xfrm>
            <a:custGeom>
              <a:avLst/>
              <a:gdLst>
                <a:gd name="connsiteX0" fmla="*/ 72528 w 85876"/>
                <a:gd name="connsiteY0" fmla="*/ 30695 h 107345"/>
                <a:gd name="connsiteX1" fmla="*/ 45477 w 85876"/>
                <a:gd name="connsiteY1" fmla="*/ 29729 h 107345"/>
                <a:gd name="connsiteX2" fmla="*/ 31523 w 85876"/>
                <a:gd name="connsiteY2" fmla="*/ 50018 h 107345"/>
                <a:gd name="connsiteX3" fmla="*/ 38929 w 85876"/>
                <a:gd name="connsiteY3" fmla="*/ 75995 h 107345"/>
                <a:gd name="connsiteX4" fmla="*/ 62867 w 85876"/>
                <a:gd name="connsiteY4" fmla="*/ 86730 h 107345"/>
                <a:gd name="connsiteX5" fmla="*/ 63512 w 85876"/>
                <a:gd name="connsiteY5" fmla="*/ 86730 h 107345"/>
                <a:gd name="connsiteX6" fmla="*/ 71348 w 85876"/>
                <a:gd name="connsiteY6" fmla="*/ 93492 h 107345"/>
                <a:gd name="connsiteX7" fmla="*/ 67054 w 85876"/>
                <a:gd name="connsiteY7" fmla="*/ 100685 h 107345"/>
                <a:gd name="connsiteX8" fmla="*/ 22935 w 85876"/>
                <a:gd name="connsiteY8" fmla="*/ 90594 h 107345"/>
                <a:gd name="connsiteX9" fmla="*/ 8444 w 85876"/>
                <a:gd name="connsiteY9" fmla="*/ 47227 h 107345"/>
                <a:gd name="connsiteX10" fmla="*/ 17890 w 85876"/>
                <a:gd name="connsiteY10" fmla="*/ 24577 h 107345"/>
                <a:gd name="connsiteX11" fmla="*/ 37534 w 85876"/>
                <a:gd name="connsiteY11" fmla="*/ 10515 h 107345"/>
                <a:gd name="connsiteX12" fmla="*/ 81009 w 85876"/>
                <a:gd name="connsiteY12" fmla="*/ 20498 h 107345"/>
                <a:gd name="connsiteX13" fmla="*/ 80687 w 85876"/>
                <a:gd name="connsiteY13" fmla="*/ 29944 h 107345"/>
                <a:gd name="connsiteX14" fmla="*/ 72958 w 85876"/>
                <a:gd name="connsiteY14" fmla="*/ 30910 h 107345"/>
                <a:gd name="connsiteX15" fmla="*/ 72528 w 85876"/>
                <a:gd name="connsiteY15" fmla="*/ 30695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07345">
                  <a:moveTo>
                    <a:pt x="72528" y="30695"/>
                  </a:moveTo>
                  <a:cubicBezTo>
                    <a:pt x="63619" y="25865"/>
                    <a:pt x="52992" y="25650"/>
                    <a:pt x="45477" y="29729"/>
                  </a:cubicBezTo>
                  <a:cubicBezTo>
                    <a:pt x="37534" y="33916"/>
                    <a:pt x="32274" y="41323"/>
                    <a:pt x="31523" y="50018"/>
                  </a:cubicBezTo>
                  <a:cubicBezTo>
                    <a:pt x="30449" y="58820"/>
                    <a:pt x="33347" y="68910"/>
                    <a:pt x="38929" y="75995"/>
                  </a:cubicBezTo>
                  <a:cubicBezTo>
                    <a:pt x="44297" y="82973"/>
                    <a:pt x="53313" y="87481"/>
                    <a:pt x="62867" y="86730"/>
                  </a:cubicBezTo>
                  <a:lnTo>
                    <a:pt x="63512" y="86730"/>
                  </a:lnTo>
                  <a:cubicBezTo>
                    <a:pt x="67483" y="86408"/>
                    <a:pt x="71025" y="89413"/>
                    <a:pt x="71348" y="93492"/>
                  </a:cubicBezTo>
                  <a:cubicBezTo>
                    <a:pt x="71563" y="96605"/>
                    <a:pt x="69737" y="99504"/>
                    <a:pt x="67054" y="100685"/>
                  </a:cubicBezTo>
                  <a:cubicBezTo>
                    <a:pt x="52347" y="107125"/>
                    <a:pt x="34099" y="102187"/>
                    <a:pt x="22935" y="90594"/>
                  </a:cubicBezTo>
                  <a:cubicBezTo>
                    <a:pt x="11771" y="79108"/>
                    <a:pt x="6511" y="63221"/>
                    <a:pt x="8444" y="47227"/>
                  </a:cubicBezTo>
                  <a:cubicBezTo>
                    <a:pt x="9517" y="39283"/>
                    <a:pt x="12630" y="31017"/>
                    <a:pt x="17890" y="24577"/>
                  </a:cubicBezTo>
                  <a:cubicBezTo>
                    <a:pt x="23150" y="18243"/>
                    <a:pt x="29805" y="13198"/>
                    <a:pt x="37534" y="10515"/>
                  </a:cubicBezTo>
                  <a:cubicBezTo>
                    <a:pt x="53206" y="4825"/>
                    <a:pt x="70703" y="9334"/>
                    <a:pt x="81009" y="20498"/>
                  </a:cubicBezTo>
                  <a:cubicBezTo>
                    <a:pt x="83478" y="23181"/>
                    <a:pt x="83370" y="27475"/>
                    <a:pt x="80687" y="29944"/>
                  </a:cubicBezTo>
                  <a:cubicBezTo>
                    <a:pt x="78540" y="31984"/>
                    <a:pt x="75427" y="32198"/>
                    <a:pt x="72958" y="30910"/>
                  </a:cubicBezTo>
                  <a:lnTo>
                    <a:pt x="72528" y="3069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10662219" y="2990643"/>
              <a:ext cx="246894" cy="193221"/>
            </a:xfrm>
            <a:custGeom>
              <a:avLst/>
              <a:gdLst>
                <a:gd name="connsiteX0" fmla="*/ 132319 w 246894"/>
                <a:gd name="connsiteY0" fmla="*/ 14325 h 193221"/>
                <a:gd name="connsiteX1" fmla="*/ 242933 w 246894"/>
                <a:gd name="connsiteY1" fmla="*/ 106714 h 193221"/>
                <a:gd name="connsiteX2" fmla="*/ 123483 w 246894"/>
                <a:gd name="connsiteY2" fmla="*/ 187354 h 193221"/>
                <a:gd name="connsiteX3" fmla="*/ 12869 w 246894"/>
                <a:gd name="connsiteY3" fmla="*/ 94966 h 193221"/>
                <a:gd name="connsiteX4" fmla="*/ 132319 w 246894"/>
                <a:gd name="connsiteY4" fmla="*/ 14325 h 19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94" h="193221">
                  <a:moveTo>
                    <a:pt x="132319" y="14325"/>
                  </a:moveTo>
                  <a:cubicBezTo>
                    <a:pt x="195849" y="17570"/>
                    <a:pt x="245373" y="58934"/>
                    <a:pt x="242933" y="106714"/>
                  </a:cubicBezTo>
                  <a:cubicBezTo>
                    <a:pt x="240493" y="154495"/>
                    <a:pt x="187013" y="190599"/>
                    <a:pt x="123483" y="187354"/>
                  </a:cubicBezTo>
                  <a:cubicBezTo>
                    <a:pt x="59953" y="184110"/>
                    <a:pt x="10429" y="142746"/>
                    <a:pt x="12869" y="94966"/>
                  </a:cubicBezTo>
                  <a:cubicBezTo>
                    <a:pt x="15309" y="47185"/>
                    <a:pt x="68788" y="11081"/>
                    <a:pt x="132319" y="1432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9735052" y="2940702"/>
              <a:ext cx="236160" cy="182487"/>
            </a:xfrm>
            <a:custGeom>
              <a:avLst/>
              <a:gdLst>
                <a:gd name="connsiteX0" fmla="*/ 238280 w 236159"/>
                <a:gd name="connsiteY0" fmla="*/ 100675 h 182486"/>
                <a:gd name="connsiteX1" fmla="*/ 118805 w 236159"/>
                <a:gd name="connsiteY1" fmla="*/ 181398 h 182486"/>
                <a:gd name="connsiteX2" fmla="*/ 8132 w 236159"/>
                <a:gd name="connsiteY2" fmla="*/ 88974 h 182486"/>
                <a:gd name="connsiteX3" fmla="*/ 127607 w 236159"/>
                <a:gd name="connsiteY3" fmla="*/ 8250 h 182486"/>
                <a:gd name="connsiteX4" fmla="*/ 238280 w 236159"/>
                <a:gd name="connsiteY4" fmla="*/ 10067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159" h="182486">
                  <a:moveTo>
                    <a:pt x="238280" y="100675"/>
                  </a:moveTo>
                  <a:cubicBezTo>
                    <a:pt x="235811" y="148443"/>
                    <a:pt x="182354" y="184618"/>
                    <a:pt x="118805" y="181398"/>
                  </a:cubicBezTo>
                  <a:cubicBezTo>
                    <a:pt x="55257" y="178178"/>
                    <a:pt x="5771" y="136743"/>
                    <a:pt x="8132" y="88974"/>
                  </a:cubicBezTo>
                  <a:cubicBezTo>
                    <a:pt x="10601" y="41205"/>
                    <a:pt x="64059" y="5030"/>
                    <a:pt x="127607" y="8250"/>
                  </a:cubicBezTo>
                  <a:cubicBezTo>
                    <a:pt x="191156" y="11578"/>
                    <a:pt x="240642" y="52906"/>
                    <a:pt x="238280" y="10067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10343003" y="3009124"/>
              <a:ext cx="96611" cy="85876"/>
            </a:xfrm>
            <a:custGeom>
              <a:avLst/>
              <a:gdLst>
                <a:gd name="connsiteX0" fmla="*/ 95349 w 96610"/>
                <a:gd name="connsiteY0" fmla="*/ 13252 h 85876"/>
                <a:gd name="connsiteX1" fmla="*/ 72270 w 96610"/>
                <a:gd name="connsiteY1" fmla="*/ 69394 h 85876"/>
                <a:gd name="connsiteX2" fmla="*/ 12585 w 96610"/>
                <a:gd name="connsiteY2" fmla="*/ 81846 h 85876"/>
                <a:gd name="connsiteX3" fmla="*/ 8399 w 96610"/>
                <a:gd name="connsiteY3" fmla="*/ 73473 h 85876"/>
                <a:gd name="connsiteX4" fmla="*/ 14411 w 96610"/>
                <a:gd name="connsiteY4" fmla="*/ 68964 h 85876"/>
                <a:gd name="connsiteX5" fmla="*/ 14733 w 96610"/>
                <a:gd name="connsiteY5" fmla="*/ 68964 h 85876"/>
                <a:gd name="connsiteX6" fmla="*/ 58959 w 96610"/>
                <a:gd name="connsiteY6" fmla="*/ 53292 h 85876"/>
                <a:gd name="connsiteX7" fmla="*/ 83327 w 96610"/>
                <a:gd name="connsiteY7" fmla="*/ 12930 h 85876"/>
                <a:gd name="connsiteX8" fmla="*/ 83434 w 96610"/>
                <a:gd name="connsiteY8" fmla="*/ 12715 h 85876"/>
                <a:gd name="connsiteX9" fmla="*/ 90733 w 96610"/>
                <a:gd name="connsiteY9" fmla="*/ 8207 h 85876"/>
                <a:gd name="connsiteX10" fmla="*/ 95349 w 96610"/>
                <a:gd name="connsiteY10" fmla="*/ 13252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610" h="85876">
                  <a:moveTo>
                    <a:pt x="95349" y="13252"/>
                  </a:moveTo>
                  <a:cubicBezTo>
                    <a:pt x="98140" y="33755"/>
                    <a:pt x="88801" y="55546"/>
                    <a:pt x="72270" y="69394"/>
                  </a:cubicBezTo>
                  <a:cubicBezTo>
                    <a:pt x="55738" y="83241"/>
                    <a:pt x="32445" y="88501"/>
                    <a:pt x="12585" y="81846"/>
                  </a:cubicBezTo>
                  <a:cubicBezTo>
                    <a:pt x="9151" y="80665"/>
                    <a:pt x="7218" y="76908"/>
                    <a:pt x="8399" y="73473"/>
                  </a:cubicBezTo>
                  <a:cubicBezTo>
                    <a:pt x="9258" y="70789"/>
                    <a:pt x="11727" y="69072"/>
                    <a:pt x="14411" y="68964"/>
                  </a:cubicBezTo>
                  <a:lnTo>
                    <a:pt x="14733" y="68964"/>
                  </a:lnTo>
                  <a:cubicBezTo>
                    <a:pt x="31478" y="68213"/>
                    <a:pt x="46936" y="62953"/>
                    <a:pt x="58959" y="53292"/>
                  </a:cubicBezTo>
                  <a:cubicBezTo>
                    <a:pt x="70982" y="43631"/>
                    <a:pt x="79461" y="29354"/>
                    <a:pt x="83327" y="12930"/>
                  </a:cubicBezTo>
                  <a:lnTo>
                    <a:pt x="83434" y="12715"/>
                  </a:lnTo>
                  <a:cubicBezTo>
                    <a:pt x="84185" y="9495"/>
                    <a:pt x="87512" y="7455"/>
                    <a:pt x="90733" y="8207"/>
                  </a:cubicBezTo>
                  <a:cubicBezTo>
                    <a:pt x="93202" y="8744"/>
                    <a:pt x="95027" y="10783"/>
                    <a:pt x="95349" y="13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9497901" y="1918384"/>
              <a:ext cx="1706789" cy="955373"/>
            </a:xfrm>
            <a:custGeom>
              <a:avLst/>
              <a:gdLst>
                <a:gd name="connsiteX0" fmla="*/ 1520652 w 1706789"/>
                <a:gd name="connsiteY0" fmla="*/ 299118 h 955372"/>
                <a:gd name="connsiteX1" fmla="*/ 1687360 w 1706789"/>
                <a:gd name="connsiteY1" fmla="*/ 885975 h 955372"/>
                <a:gd name="connsiteX2" fmla="*/ 1624133 w 1706789"/>
                <a:gd name="connsiteY2" fmla="*/ 945551 h 955372"/>
                <a:gd name="connsiteX3" fmla="*/ 1183052 w 1706789"/>
                <a:gd name="connsiteY3" fmla="*/ 828438 h 955372"/>
                <a:gd name="connsiteX4" fmla="*/ 629687 w 1706789"/>
                <a:gd name="connsiteY4" fmla="*/ 299977 h 955372"/>
                <a:gd name="connsiteX5" fmla="*/ 692055 w 1706789"/>
                <a:gd name="connsiteY5" fmla="*/ 621798 h 955372"/>
                <a:gd name="connsiteX6" fmla="*/ 691948 w 1706789"/>
                <a:gd name="connsiteY6" fmla="*/ 654216 h 955372"/>
                <a:gd name="connsiteX7" fmla="*/ 650728 w 1706789"/>
                <a:gd name="connsiteY7" fmla="*/ 686956 h 955372"/>
                <a:gd name="connsiteX8" fmla="*/ 596303 w 1706789"/>
                <a:gd name="connsiteY8" fmla="*/ 679228 h 955372"/>
                <a:gd name="connsiteX9" fmla="*/ 435500 w 1706789"/>
                <a:gd name="connsiteY9" fmla="*/ 541504 h 955372"/>
                <a:gd name="connsiteX10" fmla="*/ 386550 w 1706789"/>
                <a:gd name="connsiteY10" fmla="*/ 451548 h 955372"/>
                <a:gd name="connsiteX11" fmla="*/ 166170 w 1706789"/>
                <a:gd name="connsiteY11" fmla="*/ 797093 h 955372"/>
                <a:gd name="connsiteX12" fmla="*/ 50452 w 1706789"/>
                <a:gd name="connsiteY12" fmla="*/ 817166 h 955372"/>
                <a:gd name="connsiteX13" fmla="*/ 29949 w 1706789"/>
                <a:gd name="connsiteY13" fmla="*/ 796449 h 955372"/>
                <a:gd name="connsiteX14" fmla="*/ 8695 w 1706789"/>
                <a:gd name="connsiteY14" fmla="*/ 688674 h 955372"/>
                <a:gd name="connsiteX15" fmla="*/ 316024 w 1706789"/>
                <a:gd name="connsiteY15" fmla="*/ 135202 h 955372"/>
                <a:gd name="connsiteX16" fmla="*/ 350053 w 1706789"/>
                <a:gd name="connsiteY16" fmla="*/ 117812 h 955372"/>
                <a:gd name="connsiteX17" fmla="*/ 1520652 w 1706789"/>
                <a:gd name="connsiteY17" fmla="*/ 299118 h 9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06789" h="955372">
                  <a:moveTo>
                    <a:pt x="1520652" y="299118"/>
                  </a:moveTo>
                  <a:cubicBezTo>
                    <a:pt x="1659773" y="468402"/>
                    <a:pt x="1734485" y="672143"/>
                    <a:pt x="1687360" y="885975"/>
                  </a:cubicBezTo>
                  <a:cubicBezTo>
                    <a:pt x="1681134" y="914314"/>
                    <a:pt x="1652795" y="940828"/>
                    <a:pt x="1624133" y="945551"/>
                  </a:cubicBezTo>
                  <a:cubicBezTo>
                    <a:pt x="1470844" y="970455"/>
                    <a:pt x="1318737" y="903579"/>
                    <a:pt x="1183052" y="828438"/>
                  </a:cubicBezTo>
                  <a:cubicBezTo>
                    <a:pt x="956017" y="702522"/>
                    <a:pt x="735529" y="537103"/>
                    <a:pt x="629687" y="299977"/>
                  </a:cubicBezTo>
                  <a:cubicBezTo>
                    <a:pt x="655020" y="403672"/>
                    <a:pt x="676919" y="516063"/>
                    <a:pt x="692055" y="621798"/>
                  </a:cubicBezTo>
                  <a:cubicBezTo>
                    <a:pt x="693558" y="632533"/>
                    <a:pt x="695061" y="643696"/>
                    <a:pt x="691948" y="654216"/>
                  </a:cubicBezTo>
                  <a:cubicBezTo>
                    <a:pt x="686795" y="672036"/>
                    <a:pt x="668976" y="683951"/>
                    <a:pt x="650728" y="686956"/>
                  </a:cubicBezTo>
                  <a:cubicBezTo>
                    <a:pt x="632478" y="689962"/>
                    <a:pt x="613800" y="685346"/>
                    <a:pt x="596303" y="679228"/>
                  </a:cubicBezTo>
                  <a:cubicBezTo>
                    <a:pt x="528246" y="655182"/>
                    <a:pt x="469742" y="605052"/>
                    <a:pt x="435500" y="541504"/>
                  </a:cubicBezTo>
                  <a:cubicBezTo>
                    <a:pt x="418646" y="510159"/>
                    <a:pt x="401578" y="483752"/>
                    <a:pt x="386550" y="451548"/>
                  </a:cubicBezTo>
                  <a:cubicBezTo>
                    <a:pt x="351234" y="583154"/>
                    <a:pt x="274911" y="714974"/>
                    <a:pt x="166170" y="797093"/>
                  </a:cubicBezTo>
                  <a:cubicBezTo>
                    <a:pt x="133108" y="822104"/>
                    <a:pt x="91566" y="845076"/>
                    <a:pt x="50452" y="817166"/>
                  </a:cubicBezTo>
                  <a:cubicBezTo>
                    <a:pt x="42402" y="811692"/>
                    <a:pt x="35424" y="804500"/>
                    <a:pt x="29949" y="796449"/>
                  </a:cubicBezTo>
                  <a:cubicBezTo>
                    <a:pt x="7944" y="764353"/>
                    <a:pt x="6763" y="725708"/>
                    <a:pt x="8695" y="688674"/>
                  </a:cubicBezTo>
                  <a:cubicBezTo>
                    <a:pt x="20288" y="470226"/>
                    <a:pt x="112391" y="255643"/>
                    <a:pt x="316024" y="135202"/>
                  </a:cubicBezTo>
                  <a:cubicBezTo>
                    <a:pt x="326974" y="128761"/>
                    <a:pt x="338352" y="123072"/>
                    <a:pt x="350053" y="117812"/>
                  </a:cubicBezTo>
                  <a:cubicBezTo>
                    <a:pt x="473821" y="62100"/>
                    <a:pt x="1128627" y="-178031"/>
                    <a:pt x="1520652" y="29911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10156356" y="1620125"/>
              <a:ext cx="472319" cy="472319"/>
            </a:xfrm>
            <a:custGeom>
              <a:avLst/>
              <a:gdLst>
                <a:gd name="connsiteX0" fmla="*/ 468348 w 472319"/>
                <a:gd name="connsiteY0" fmla="*/ 238199 h 472319"/>
                <a:gd name="connsiteX1" fmla="*/ 238200 w 472319"/>
                <a:gd name="connsiteY1" fmla="*/ 468347 h 472319"/>
                <a:gd name="connsiteX2" fmla="*/ 8052 w 472319"/>
                <a:gd name="connsiteY2" fmla="*/ 238199 h 472319"/>
                <a:gd name="connsiteX3" fmla="*/ 238200 w 472319"/>
                <a:gd name="connsiteY3" fmla="*/ 8051 h 472319"/>
                <a:gd name="connsiteX4" fmla="*/ 468348 w 472319"/>
                <a:gd name="connsiteY4" fmla="*/ 238199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319" h="472319">
                  <a:moveTo>
                    <a:pt x="468348" y="238199"/>
                  </a:moveTo>
                  <a:cubicBezTo>
                    <a:pt x="468348" y="365306"/>
                    <a:pt x="365307" y="468347"/>
                    <a:pt x="238200" y="468347"/>
                  </a:cubicBezTo>
                  <a:cubicBezTo>
                    <a:pt x="111093" y="468347"/>
                    <a:pt x="8052" y="365306"/>
                    <a:pt x="8052" y="238199"/>
                  </a:cubicBezTo>
                  <a:cubicBezTo>
                    <a:pt x="8052" y="111092"/>
                    <a:pt x="111093" y="8051"/>
                    <a:pt x="238200" y="8051"/>
                  </a:cubicBezTo>
                  <a:cubicBezTo>
                    <a:pt x="365307" y="8051"/>
                    <a:pt x="468348" y="111092"/>
                    <a:pt x="468348" y="23819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4" name="组合 433"/>
          <p:cNvGrpSpPr/>
          <p:nvPr userDrawn="1"/>
        </p:nvGrpSpPr>
        <p:grpSpPr>
          <a:xfrm>
            <a:off x="10824394" y="1238668"/>
            <a:ext cx="1668251" cy="1288143"/>
            <a:chOff x="9702915" y="423227"/>
            <a:chExt cx="1696055" cy="1309612"/>
          </a:xfrm>
        </p:grpSpPr>
        <p:sp>
          <p:nvSpPr>
            <p:cNvPr id="435" name="任意多边形: 形状 434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9" name="组合 448"/>
          <p:cNvGrpSpPr/>
          <p:nvPr userDrawn="1"/>
        </p:nvGrpSpPr>
        <p:grpSpPr>
          <a:xfrm rot="19917746">
            <a:off x="9863146" y="170860"/>
            <a:ext cx="2133095" cy="893083"/>
            <a:chOff x="5185268" y="723178"/>
            <a:chExt cx="2133095" cy="893083"/>
          </a:xfrm>
        </p:grpSpPr>
        <p:sp>
          <p:nvSpPr>
            <p:cNvPr id="450" name="任意多边形: 形状 449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1" name="组合 460"/>
          <p:cNvGrpSpPr/>
          <p:nvPr userDrawn="1"/>
        </p:nvGrpSpPr>
        <p:grpSpPr>
          <a:xfrm>
            <a:off x="43883" y="-1055064"/>
            <a:ext cx="2490409" cy="2264984"/>
            <a:chOff x="2008960" y="-201201"/>
            <a:chExt cx="2490409" cy="2264984"/>
          </a:xfrm>
        </p:grpSpPr>
        <p:sp>
          <p:nvSpPr>
            <p:cNvPr id="462" name="任意多边形: 形状 461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组合 478"/>
          <p:cNvGrpSpPr/>
          <p:nvPr userDrawn="1"/>
        </p:nvGrpSpPr>
        <p:grpSpPr>
          <a:xfrm>
            <a:off x="154376" y="1061784"/>
            <a:ext cx="1406223" cy="1288143"/>
            <a:chOff x="329658" y="844723"/>
            <a:chExt cx="1406223" cy="1288143"/>
          </a:xfrm>
        </p:grpSpPr>
        <p:sp>
          <p:nvSpPr>
            <p:cNvPr id="480" name="任意多边形: 形状 479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0" name="组合 489"/>
          <p:cNvGrpSpPr/>
          <p:nvPr userDrawn="1"/>
        </p:nvGrpSpPr>
        <p:grpSpPr>
          <a:xfrm rot="21172623">
            <a:off x="8826246" y="4817023"/>
            <a:ext cx="933696" cy="1012550"/>
            <a:chOff x="7669949" y="3886664"/>
            <a:chExt cx="1335152" cy="1447911"/>
          </a:xfrm>
        </p:grpSpPr>
        <p:sp>
          <p:nvSpPr>
            <p:cNvPr id="491" name="任意多边形: 形状 490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9" name="组合 498"/>
          <p:cNvGrpSpPr/>
          <p:nvPr userDrawn="1"/>
        </p:nvGrpSpPr>
        <p:grpSpPr>
          <a:xfrm rot="20665405" flipH="1">
            <a:off x="2248869" y="4841275"/>
            <a:ext cx="888067" cy="922411"/>
            <a:chOff x="3532434" y="3941598"/>
            <a:chExt cx="1134292" cy="1178158"/>
          </a:xfrm>
        </p:grpSpPr>
        <p:sp>
          <p:nvSpPr>
            <p:cNvPr id="500" name="任意多边形: 形状 499"/>
            <p:cNvSpPr/>
            <p:nvPr/>
          </p:nvSpPr>
          <p:spPr>
            <a:xfrm>
              <a:off x="3532434" y="3941598"/>
              <a:ext cx="976842" cy="1009045"/>
            </a:xfrm>
            <a:custGeom>
              <a:avLst/>
              <a:gdLst>
                <a:gd name="connsiteX0" fmla="*/ 706194 w 976841"/>
                <a:gd name="connsiteY0" fmla="*/ 1007304 h 1009045"/>
                <a:gd name="connsiteX1" fmla="*/ 418831 w 976841"/>
                <a:gd name="connsiteY1" fmla="*/ 831043 h 1009045"/>
                <a:gd name="connsiteX2" fmla="*/ 300214 w 976841"/>
                <a:gd name="connsiteY2" fmla="*/ 804314 h 1009045"/>
                <a:gd name="connsiteX3" fmla="*/ 8342 w 976841"/>
                <a:gd name="connsiteY3" fmla="*/ 397797 h 1009045"/>
                <a:gd name="connsiteX4" fmla="*/ 331667 w 976841"/>
                <a:gd name="connsiteY4" fmla="*/ 15863 h 1009045"/>
                <a:gd name="connsiteX5" fmla="*/ 780799 w 976841"/>
                <a:gd name="connsiteY5" fmla="*/ 236672 h 1009045"/>
                <a:gd name="connsiteX6" fmla="*/ 851110 w 976841"/>
                <a:gd name="connsiteY6" fmla="*/ 510510 h 1009045"/>
                <a:gd name="connsiteX7" fmla="*/ 971122 w 976841"/>
                <a:gd name="connsiteY7" fmla="*/ 762020 h 100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841" h="1009045">
                  <a:moveTo>
                    <a:pt x="706194" y="1007304"/>
                  </a:moveTo>
                  <a:cubicBezTo>
                    <a:pt x="631374" y="921105"/>
                    <a:pt x="529611" y="858630"/>
                    <a:pt x="418831" y="831043"/>
                  </a:cubicBezTo>
                  <a:cubicBezTo>
                    <a:pt x="379542" y="821274"/>
                    <a:pt x="339181" y="815692"/>
                    <a:pt x="300214" y="804314"/>
                  </a:cubicBezTo>
                  <a:cubicBezTo>
                    <a:pt x="127818" y="753647"/>
                    <a:pt x="1150" y="577278"/>
                    <a:pt x="8342" y="397797"/>
                  </a:cubicBezTo>
                  <a:cubicBezTo>
                    <a:pt x="15535" y="218316"/>
                    <a:pt x="155835" y="52575"/>
                    <a:pt x="331667" y="15863"/>
                  </a:cubicBezTo>
                  <a:cubicBezTo>
                    <a:pt x="507605" y="-20849"/>
                    <a:pt x="702437" y="75010"/>
                    <a:pt x="780799" y="236672"/>
                  </a:cubicBezTo>
                  <a:cubicBezTo>
                    <a:pt x="822020" y="321797"/>
                    <a:pt x="832325" y="417871"/>
                    <a:pt x="851110" y="510510"/>
                  </a:cubicBezTo>
                  <a:cubicBezTo>
                    <a:pt x="869895" y="603149"/>
                    <a:pt x="900703" y="698900"/>
                    <a:pt x="971122" y="762020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/>
            <p:cNvSpPr/>
            <p:nvPr/>
          </p:nvSpPr>
          <p:spPr>
            <a:xfrm>
              <a:off x="3963574" y="4620615"/>
              <a:ext cx="364974" cy="289832"/>
            </a:xfrm>
            <a:custGeom>
              <a:avLst/>
              <a:gdLst>
                <a:gd name="connsiteX0" fmla="*/ 353309 w 364973"/>
                <a:gd name="connsiteY0" fmla="*/ 285348 h 289832"/>
                <a:gd name="connsiteX1" fmla="*/ 266682 w 364973"/>
                <a:gd name="connsiteY1" fmla="*/ 219331 h 289832"/>
                <a:gd name="connsiteX2" fmla="*/ 180913 w 364973"/>
                <a:gd name="connsiteY2" fmla="*/ 152347 h 289832"/>
                <a:gd name="connsiteX3" fmla="*/ 10127 w 364973"/>
                <a:gd name="connsiteY3" fmla="*/ 17736 h 289832"/>
                <a:gd name="connsiteX4" fmla="*/ 9268 w 364973"/>
                <a:gd name="connsiteY4" fmla="*/ 10115 h 289832"/>
                <a:gd name="connsiteX5" fmla="*/ 16567 w 364973"/>
                <a:gd name="connsiteY5" fmla="*/ 8934 h 289832"/>
                <a:gd name="connsiteX6" fmla="*/ 105449 w 364973"/>
                <a:gd name="connsiteY6" fmla="*/ 72268 h 289832"/>
                <a:gd name="connsiteX7" fmla="*/ 191862 w 364973"/>
                <a:gd name="connsiteY7" fmla="*/ 138714 h 289832"/>
                <a:gd name="connsiteX8" fmla="*/ 276558 w 364973"/>
                <a:gd name="connsiteY8" fmla="*/ 207308 h 289832"/>
                <a:gd name="connsiteX9" fmla="*/ 359750 w 364973"/>
                <a:gd name="connsiteY9" fmla="*/ 277619 h 289832"/>
                <a:gd name="connsiteX10" fmla="*/ 360179 w 364973"/>
                <a:gd name="connsiteY10" fmla="*/ 284597 h 289832"/>
                <a:gd name="connsiteX11" fmla="*/ 353309 w 364973"/>
                <a:gd name="connsiteY11" fmla="*/ 285348 h 28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973" h="289832">
                  <a:moveTo>
                    <a:pt x="353309" y="285348"/>
                  </a:moveTo>
                  <a:cubicBezTo>
                    <a:pt x="324111" y="263772"/>
                    <a:pt x="295343" y="241551"/>
                    <a:pt x="266682" y="219331"/>
                  </a:cubicBezTo>
                  <a:lnTo>
                    <a:pt x="180913" y="152347"/>
                  </a:lnTo>
                  <a:lnTo>
                    <a:pt x="10127" y="17736"/>
                  </a:lnTo>
                  <a:cubicBezTo>
                    <a:pt x="7765" y="15911"/>
                    <a:pt x="7336" y="12476"/>
                    <a:pt x="9268" y="10115"/>
                  </a:cubicBezTo>
                  <a:cubicBezTo>
                    <a:pt x="10985" y="7860"/>
                    <a:pt x="14206" y="7431"/>
                    <a:pt x="16567" y="8934"/>
                  </a:cubicBezTo>
                  <a:cubicBezTo>
                    <a:pt x="46838" y="29115"/>
                    <a:pt x="76251" y="50476"/>
                    <a:pt x="105449" y="72268"/>
                  </a:cubicBezTo>
                  <a:cubicBezTo>
                    <a:pt x="134540" y="94059"/>
                    <a:pt x="163201" y="116387"/>
                    <a:pt x="191862" y="138714"/>
                  </a:cubicBezTo>
                  <a:cubicBezTo>
                    <a:pt x="220201" y="161471"/>
                    <a:pt x="248648" y="184014"/>
                    <a:pt x="276558" y="207308"/>
                  </a:cubicBezTo>
                  <a:cubicBezTo>
                    <a:pt x="304575" y="230494"/>
                    <a:pt x="332377" y="253789"/>
                    <a:pt x="359750" y="277619"/>
                  </a:cubicBezTo>
                  <a:cubicBezTo>
                    <a:pt x="361790" y="279444"/>
                    <a:pt x="362004" y="282557"/>
                    <a:pt x="360179" y="284597"/>
                  </a:cubicBezTo>
                  <a:cubicBezTo>
                    <a:pt x="358247" y="286636"/>
                    <a:pt x="355349" y="286851"/>
                    <a:pt x="353309" y="28534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/>
            <p:cNvSpPr/>
            <p:nvPr/>
          </p:nvSpPr>
          <p:spPr>
            <a:xfrm>
              <a:off x="4143854" y="4367279"/>
              <a:ext cx="300567" cy="429381"/>
            </a:xfrm>
            <a:custGeom>
              <a:avLst/>
              <a:gdLst>
                <a:gd name="connsiteX0" fmla="*/ 285204 w 300566"/>
                <a:gd name="connsiteY0" fmla="*/ 419638 h 429380"/>
                <a:gd name="connsiteX1" fmla="*/ 210492 w 300566"/>
                <a:gd name="connsiteY1" fmla="*/ 322813 h 429380"/>
                <a:gd name="connsiteX2" fmla="*/ 139537 w 300566"/>
                <a:gd name="connsiteY2" fmla="*/ 223089 h 429380"/>
                <a:gd name="connsiteX3" fmla="*/ 72124 w 300566"/>
                <a:gd name="connsiteY3" fmla="*/ 121004 h 429380"/>
                <a:gd name="connsiteX4" fmla="*/ 39813 w 300566"/>
                <a:gd name="connsiteY4" fmla="*/ 69049 h 429380"/>
                <a:gd name="connsiteX5" fmla="*/ 8790 w 300566"/>
                <a:gd name="connsiteY5" fmla="*/ 16235 h 429380"/>
                <a:gd name="connsiteX6" fmla="*/ 10723 w 300566"/>
                <a:gd name="connsiteY6" fmla="*/ 8828 h 429380"/>
                <a:gd name="connsiteX7" fmla="*/ 18022 w 300566"/>
                <a:gd name="connsiteY7" fmla="*/ 10438 h 429380"/>
                <a:gd name="connsiteX8" fmla="*/ 18130 w 300566"/>
                <a:gd name="connsiteY8" fmla="*/ 10546 h 429380"/>
                <a:gd name="connsiteX9" fmla="*/ 85650 w 300566"/>
                <a:gd name="connsiteY9" fmla="*/ 112201 h 429380"/>
                <a:gd name="connsiteX10" fmla="*/ 153921 w 300566"/>
                <a:gd name="connsiteY10" fmla="*/ 213321 h 429380"/>
                <a:gd name="connsiteX11" fmla="*/ 223159 w 300566"/>
                <a:gd name="connsiteY11" fmla="*/ 313796 h 429380"/>
                <a:gd name="connsiteX12" fmla="*/ 293255 w 300566"/>
                <a:gd name="connsiteY12" fmla="*/ 413627 h 429380"/>
                <a:gd name="connsiteX13" fmla="*/ 292075 w 300566"/>
                <a:gd name="connsiteY13" fmla="*/ 420604 h 429380"/>
                <a:gd name="connsiteX14" fmla="*/ 285204 w 300566"/>
                <a:gd name="connsiteY14" fmla="*/ 419638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66" h="429380">
                  <a:moveTo>
                    <a:pt x="285204" y="419638"/>
                  </a:moveTo>
                  <a:cubicBezTo>
                    <a:pt x="259549" y="387864"/>
                    <a:pt x="234645" y="355661"/>
                    <a:pt x="210492" y="322813"/>
                  </a:cubicBezTo>
                  <a:cubicBezTo>
                    <a:pt x="186232" y="290072"/>
                    <a:pt x="162831" y="256581"/>
                    <a:pt x="139537" y="223089"/>
                  </a:cubicBezTo>
                  <a:cubicBezTo>
                    <a:pt x="116672" y="189383"/>
                    <a:pt x="94022" y="155354"/>
                    <a:pt x="72124" y="121004"/>
                  </a:cubicBezTo>
                  <a:lnTo>
                    <a:pt x="39813" y="69049"/>
                  </a:lnTo>
                  <a:lnTo>
                    <a:pt x="8790" y="16235"/>
                  </a:lnTo>
                  <a:cubicBezTo>
                    <a:pt x="7288" y="13658"/>
                    <a:pt x="8146" y="10331"/>
                    <a:pt x="10723" y="8828"/>
                  </a:cubicBezTo>
                  <a:cubicBezTo>
                    <a:pt x="13191" y="7325"/>
                    <a:pt x="16412" y="8077"/>
                    <a:pt x="18022" y="10438"/>
                  </a:cubicBezTo>
                  <a:lnTo>
                    <a:pt x="18130" y="10546"/>
                  </a:lnTo>
                  <a:lnTo>
                    <a:pt x="85650" y="112201"/>
                  </a:lnTo>
                  <a:cubicBezTo>
                    <a:pt x="108192" y="146015"/>
                    <a:pt x="130842" y="179829"/>
                    <a:pt x="153921" y="213321"/>
                  </a:cubicBezTo>
                  <a:cubicBezTo>
                    <a:pt x="176571" y="247027"/>
                    <a:pt x="199972" y="280304"/>
                    <a:pt x="223159" y="313796"/>
                  </a:cubicBezTo>
                  <a:lnTo>
                    <a:pt x="293255" y="413627"/>
                  </a:lnTo>
                  <a:cubicBezTo>
                    <a:pt x="294866" y="415881"/>
                    <a:pt x="294329" y="418994"/>
                    <a:pt x="292075" y="420604"/>
                  </a:cubicBezTo>
                  <a:cubicBezTo>
                    <a:pt x="289820" y="422107"/>
                    <a:pt x="286922" y="421570"/>
                    <a:pt x="285204" y="41963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/>
            <p:cNvSpPr/>
            <p:nvPr/>
          </p:nvSpPr>
          <p:spPr>
            <a:xfrm>
              <a:off x="4045162" y="4438044"/>
              <a:ext cx="203956" cy="279098"/>
            </a:xfrm>
            <a:custGeom>
              <a:avLst/>
              <a:gdLst>
                <a:gd name="connsiteX0" fmla="*/ 203986 w 203955"/>
                <a:gd name="connsiteY0" fmla="*/ 85234 h 279097"/>
                <a:gd name="connsiteX1" fmla="*/ 105443 w 203955"/>
                <a:gd name="connsiteY1" fmla="*/ 112607 h 279097"/>
                <a:gd name="connsiteX2" fmla="*/ 19138 w 203955"/>
                <a:gd name="connsiteY2" fmla="*/ 55714 h 279097"/>
                <a:gd name="connsiteX3" fmla="*/ 12482 w 203955"/>
                <a:gd name="connsiteY3" fmla="*/ 44013 h 279097"/>
                <a:gd name="connsiteX4" fmla="*/ 8081 w 203955"/>
                <a:gd name="connsiteY4" fmla="*/ 28663 h 279097"/>
                <a:gd name="connsiteX5" fmla="*/ 18064 w 203955"/>
                <a:gd name="connsiteY5" fmla="*/ 11273 h 279097"/>
                <a:gd name="connsiteX6" fmla="*/ 34703 w 203955"/>
                <a:gd name="connsiteY6" fmla="*/ 8160 h 279097"/>
                <a:gd name="connsiteX7" fmla="*/ 61217 w 203955"/>
                <a:gd name="connsiteY7" fmla="*/ 14923 h 279097"/>
                <a:gd name="connsiteX8" fmla="*/ 85155 w 203955"/>
                <a:gd name="connsiteY8" fmla="*/ 26086 h 279097"/>
                <a:gd name="connsiteX9" fmla="*/ 125302 w 203955"/>
                <a:gd name="connsiteY9" fmla="*/ 60974 h 279097"/>
                <a:gd name="connsiteX10" fmla="*/ 145698 w 203955"/>
                <a:gd name="connsiteY10" fmla="*/ 110889 h 279097"/>
                <a:gd name="connsiteX11" fmla="*/ 137217 w 203955"/>
                <a:gd name="connsiteY11" fmla="*/ 164669 h 279097"/>
                <a:gd name="connsiteX12" fmla="*/ 96748 w 203955"/>
                <a:gd name="connsiteY12" fmla="*/ 202025 h 279097"/>
                <a:gd name="connsiteX13" fmla="*/ 41573 w 203955"/>
                <a:gd name="connsiteY13" fmla="*/ 203636 h 279097"/>
                <a:gd name="connsiteX14" fmla="*/ 28584 w 203955"/>
                <a:gd name="connsiteY14" fmla="*/ 196658 h 279097"/>
                <a:gd name="connsiteX15" fmla="*/ 18064 w 203955"/>
                <a:gd name="connsiteY15" fmla="*/ 185816 h 279097"/>
                <a:gd name="connsiteX16" fmla="*/ 10657 w 203955"/>
                <a:gd name="connsiteY16" fmla="*/ 155652 h 279097"/>
                <a:gd name="connsiteX17" fmla="*/ 19889 w 203955"/>
                <a:gd name="connsiteY17" fmla="*/ 140731 h 279097"/>
                <a:gd name="connsiteX18" fmla="*/ 35347 w 203955"/>
                <a:gd name="connsiteY18" fmla="*/ 134398 h 279097"/>
                <a:gd name="connsiteX19" fmla="*/ 64330 w 203955"/>
                <a:gd name="connsiteY19" fmla="*/ 142342 h 279097"/>
                <a:gd name="connsiteX20" fmla="*/ 88805 w 203955"/>
                <a:gd name="connsiteY20" fmla="*/ 191506 h 279097"/>
                <a:gd name="connsiteX21" fmla="*/ 74206 w 203955"/>
                <a:gd name="connsiteY21" fmla="*/ 243031 h 279097"/>
                <a:gd name="connsiteX22" fmla="*/ 31482 w 203955"/>
                <a:gd name="connsiteY22" fmla="*/ 274806 h 279097"/>
                <a:gd name="connsiteX23" fmla="*/ 31375 w 203955"/>
                <a:gd name="connsiteY23" fmla="*/ 274806 h 279097"/>
                <a:gd name="connsiteX24" fmla="*/ 24720 w 203955"/>
                <a:gd name="connsiteY24" fmla="*/ 270941 h 279097"/>
                <a:gd name="connsiteX25" fmla="*/ 28477 w 203955"/>
                <a:gd name="connsiteY25" fmla="*/ 264393 h 279097"/>
                <a:gd name="connsiteX26" fmla="*/ 74528 w 203955"/>
                <a:gd name="connsiteY26" fmla="*/ 192472 h 279097"/>
                <a:gd name="connsiteX27" fmla="*/ 55528 w 203955"/>
                <a:gd name="connsiteY27" fmla="*/ 154794 h 279097"/>
                <a:gd name="connsiteX28" fmla="*/ 37279 w 203955"/>
                <a:gd name="connsiteY28" fmla="*/ 149856 h 279097"/>
                <a:gd name="connsiteX29" fmla="*/ 26222 w 203955"/>
                <a:gd name="connsiteY29" fmla="*/ 159087 h 279097"/>
                <a:gd name="connsiteX30" fmla="*/ 31375 w 203955"/>
                <a:gd name="connsiteY30" fmla="*/ 176048 h 279097"/>
                <a:gd name="connsiteX31" fmla="*/ 47477 w 203955"/>
                <a:gd name="connsiteY31" fmla="*/ 187856 h 279097"/>
                <a:gd name="connsiteX32" fmla="*/ 90093 w 203955"/>
                <a:gd name="connsiteY32" fmla="*/ 186138 h 279097"/>
                <a:gd name="connsiteX33" fmla="*/ 121652 w 203955"/>
                <a:gd name="connsiteY33" fmla="*/ 156726 h 279097"/>
                <a:gd name="connsiteX34" fmla="*/ 128308 w 203955"/>
                <a:gd name="connsiteY34" fmla="*/ 112822 h 279097"/>
                <a:gd name="connsiteX35" fmla="*/ 76567 w 203955"/>
                <a:gd name="connsiteY35" fmla="*/ 40149 h 279097"/>
                <a:gd name="connsiteX36" fmla="*/ 55206 w 203955"/>
                <a:gd name="connsiteY36" fmla="*/ 29951 h 279097"/>
                <a:gd name="connsiteX37" fmla="*/ 33307 w 203955"/>
                <a:gd name="connsiteY37" fmla="*/ 23940 h 279097"/>
                <a:gd name="connsiteX38" fmla="*/ 25578 w 203955"/>
                <a:gd name="connsiteY38" fmla="*/ 25013 h 279097"/>
                <a:gd name="connsiteX39" fmla="*/ 23753 w 203955"/>
                <a:gd name="connsiteY39" fmla="*/ 28234 h 279097"/>
                <a:gd name="connsiteX40" fmla="*/ 31912 w 203955"/>
                <a:gd name="connsiteY40" fmla="*/ 47019 h 279097"/>
                <a:gd name="connsiteX41" fmla="*/ 107483 w 203955"/>
                <a:gd name="connsiteY41" fmla="*/ 98974 h 279097"/>
                <a:gd name="connsiteX42" fmla="*/ 197438 w 203955"/>
                <a:gd name="connsiteY42" fmla="*/ 76968 h 279097"/>
                <a:gd name="connsiteX43" fmla="*/ 204416 w 203955"/>
                <a:gd name="connsiteY43" fmla="*/ 77934 h 279097"/>
                <a:gd name="connsiteX44" fmla="*/ 203986 w 203955"/>
                <a:gd name="connsiteY44" fmla="*/ 85234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3955" h="279097">
                  <a:moveTo>
                    <a:pt x="203986" y="85234"/>
                  </a:moveTo>
                  <a:cubicBezTo>
                    <a:pt x="177150" y="107239"/>
                    <a:pt x="140760" y="118511"/>
                    <a:pt x="105443" y="112607"/>
                  </a:cubicBezTo>
                  <a:cubicBezTo>
                    <a:pt x="70449" y="106810"/>
                    <a:pt x="38460" y="85770"/>
                    <a:pt x="19138" y="55714"/>
                  </a:cubicBezTo>
                  <a:cubicBezTo>
                    <a:pt x="16669" y="51957"/>
                    <a:pt x="14522" y="48092"/>
                    <a:pt x="12482" y="44013"/>
                  </a:cubicBezTo>
                  <a:cubicBezTo>
                    <a:pt x="10443" y="39934"/>
                    <a:pt x="8296" y="35211"/>
                    <a:pt x="8081" y="28663"/>
                  </a:cubicBezTo>
                  <a:cubicBezTo>
                    <a:pt x="7652" y="22115"/>
                    <a:pt x="11838" y="14386"/>
                    <a:pt x="18064" y="11273"/>
                  </a:cubicBezTo>
                  <a:cubicBezTo>
                    <a:pt x="24075" y="8053"/>
                    <a:pt x="29657" y="7838"/>
                    <a:pt x="34703" y="8160"/>
                  </a:cubicBezTo>
                  <a:cubicBezTo>
                    <a:pt x="45115" y="9126"/>
                    <a:pt x="52737" y="12132"/>
                    <a:pt x="61217" y="14923"/>
                  </a:cubicBezTo>
                  <a:cubicBezTo>
                    <a:pt x="69483" y="17928"/>
                    <a:pt x="77534" y="21685"/>
                    <a:pt x="85155" y="26086"/>
                  </a:cubicBezTo>
                  <a:cubicBezTo>
                    <a:pt x="100505" y="34889"/>
                    <a:pt x="114460" y="46482"/>
                    <a:pt x="125302" y="60974"/>
                  </a:cubicBezTo>
                  <a:cubicBezTo>
                    <a:pt x="136251" y="75358"/>
                    <a:pt x="143336" y="92855"/>
                    <a:pt x="145698" y="110889"/>
                  </a:cubicBezTo>
                  <a:cubicBezTo>
                    <a:pt x="148059" y="128923"/>
                    <a:pt x="145590" y="147923"/>
                    <a:pt x="137217" y="164669"/>
                  </a:cubicBezTo>
                  <a:cubicBezTo>
                    <a:pt x="128952" y="181630"/>
                    <a:pt x="113923" y="195048"/>
                    <a:pt x="96748" y="202025"/>
                  </a:cubicBezTo>
                  <a:cubicBezTo>
                    <a:pt x="79680" y="209110"/>
                    <a:pt x="59607" y="210720"/>
                    <a:pt x="41573" y="203636"/>
                  </a:cubicBezTo>
                  <a:cubicBezTo>
                    <a:pt x="37064" y="201918"/>
                    <a:pt x="32985" y="199771"/>
                    <a:pt x="28584" y="196658"/>
                  </a:cubicBezTo>
                  <a:cubicBezTo>
                    <a:pt x="24505" y="193653"/>
                    <a:pt x="20962" y="189895"/>
                    <a:pt x="18064" y="185816"/>
                  </a:cubicBezTo>
                  <a:cubicBezTo>
                    <a:pt x="12482" y="177765"/>
                    <a:pt x="8188" y="167460"/>
                    <a:pt x="10657" y="155652"/>
                  </a:cubicBezTo>
                  <a:cubicBezTo>
                    <a:pt x="11945" y="149856"/>
                    <a:pt x="15381" y="144488"/>
                    <a:pt x="19889" y="140731"/>
                  </a:cubicBezTo>
                  <a:cubicBezTo>
                    <a:pt x="24505" y="136974"/>
                    <a:pt x="30087" y="135042"/>
                    <a:pt x="35347" y="134398"/>
                  </a:cubicBezTo>
                  <a:cubicBezTo>
                    <a:pt x="46081" y="133110"/>
                    <a:pt x="56386" y="136545"/>
                    <a:pt x="64330" y="142342"/>
                  </a:cubicBezTo>
                  <a:cubicBezTo>
                    <a:pt x="80646" y="154364"/>
                    <a:pt x="87624" y="173472"/>
                    <a:pt x="88805" y="191506"/>
                  </a:cubicBezTo>
                  <a:cubicBezTo>
                    <a:pt x="89449" y="209969"/>
                    <a:pt x="84189" y="227896"/>
                    <a:pt x="74206" y="243031"/>
                  </a:cubicBezTo>
                  <a:cubicBezTo>
                    <a:pt x="64330" y="258060"/>
                    <a:pt x="49194" y="270190"/>
                    <a:pt x="31482" y="274806"/>
                  </a:cubicBezTo>
                  <a:lnTo>
                    <a:pt x="31375" y="274806"/>
                  </a:lnTo>
                  <a:cubicBezTo>
                    <a:pt x="28477" y="275557"/>
                    <a:pt x="25471" y="273839"/>
                    <a:pt x="24720" y="270941"/>
                  </a:cubicBezTo>
                  <a:cubicBezTo>
                    <a:pt x="23968" y="268150"/>
                    <a:pt x="25686" y="265252"/>
                    <a:pt x="28477" y="264393"/>
                  </a:cubicBezTo>
                  <a:cubicBezTo>
                    <a:pt x="58319" y="255591"/>
                    <a:pt x="76782" y="222314"/>
                    <a:pt x="74528" y="192472"/>
                  </a:cubicBezTo>
                  <a:cubicBezTo>
                    <a:pt x="73454" y="177551"/>
                    <a:pt x="66906" y="162523"/>
                    <a:pt x="55528" y="154794"/>
                  </a:cubicBezTo>
                  <a:cubicBezTo>
                    <a:pt x="49946" y="150929"/>
                    <a:pt x="43183" y="148997"/>
                    <a:pt x="37279" y="149856"/>
                  </a:cubicBezTo>
                  <a:cubicBezTo>
                    <a:pt x="31268" y="150607"/>
                    <a:pt x="27189" y="154257"/>
                    <a:pt x="26222" y="159087"/>
                  </a:cubicBezTo>
                  <a:cubicBezTo>
                    <a:pt x="25149" y="163918"/>
                    <a:pt x="27403" y="170681"/>
                    <a:pt x="31375" y="176048"/>
                  </a:cubicBezTo>
                  <a:cubicBezTo>
                    <a:pt x="35347" y="181737"/>
                    <a:pt x="40607" y="185280"/>
                    <a:pt x="47477" y="187856"/>
                  </a:cubicBezTo>
                  <a:cubicBezTo>
                    <a:pt x="60788" y="193009"/>
                    <a:pt x="76460" y="191935"/>
                    <a:pt x="90093" y="186138"/>
                  </a:cubicBezTo>
                  <a:cubicBezTo>
                    <a:pt x="103833" y="180342"/>
                    <a:pt x="115319" y="170036"/>
                    <a:pt x="121652" y="156726"/>
                  </a:cubicBezTo>
                  <a:cubicBezTo>
                    <a:pt x="128308" y="143415"/>
                    <a:pt x="130133" y="127850"/>
                    <a:pt x="128308" y="112822"/>
                  </a:cubicBezTo>
                  <a:cubicBezTo>
                    <a:pt x="124873" y="82121"/>
                    <a:pt x="103940" y="55714"/>
                    <a:pt x="76567" y="40149"/>
                  </a:cubicBezTo>
                  <a:cubicBezTo>
                    <a:pt x="69805" y="36177"/>
                    <a:pt x="62612" y="32849"/>
                    <a:pt x="55206" y="29951"/>
                  </a:cubicBezTo>
                  <a:cubicBezTo>
                    <a:pt x="47906" y="27375"/>
                    <a:pt x="39641" y="24369"/>
                    <a:pt x="33307" y="23940"/>
                  </a:cubicBezTo>
                  <a:cubicBezTo>
                    <a:pt x="30087" y="23618"/>
                    <a:pt x="26974" y="24154"/>
                    <a:pt x="25578" y="25013"/>
                  </a:cubicBezTo>
                  <a:cubicBezTo>
                    <a:pt x="24290" y="25872"/>
                    <a:pt x="23861" y="26409"/>
                    <a:pt x="23753" y="28234"/>
                  </a:cubicBezTo>
                  <a:cubicBezTo>
                    <a:pt x="23646" y="32313"/>
                    <a:pt x="28047" y="40686"/>
                    <a:pt x="31912" y="47019"/>
                  </a:cubicBezTo>
                  <a:cubicBezTo>
                    <a:pt x="48228" y="73640"/>
                    <a:pt x="76460" y="93177"/>
                    <a:pt x="107483" y="98974"/>
                  </a:cubicBezTo>
                  <a:cubicBezTo>
                    <a:pt x="138398" y="105307"/>
                    <a:pt x="171997" y="96398"/>
                    <a:pt x="197438" y="76968"/>
                  </a:cubicBezTo>
                  <a:cubicBezTo>
                    <a:pt x="199585" y="75251"/>
                    <a:pt x="202698" y="75680"/>
                    <a:pt x="204416" y="77934"/>
                  </a:cubicBezTo>
                  <a:cubicBezTo>
                    <a:pt x="206455" y="80511"/>
                    <a:pt x="206026" y="83516"/>
                    <a:pt x="203986" y="852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/>
            <p:cNvSpPr/>
            <p:nvPr/>
          </p:nvSpPr>
          <p:spPr>
            <a:xfrm>
              <a:off x="4205141" y="4679641"/>
              <a:ext cx="461585" cy="440115"/>
            </a:xfrm>
            <a:custGeom>
              <a:avLst/>
              <a:gdLst>
                <a:gd name="connsiteX0" fmla="*/ 12877 w 461584"/>
                <a:gd name="connsiteY0" fmla="*/ 283108 h 440115"/>
                <a:gd name="connsiteX1" fmla="*/ 56888 w 461584"/>
                <a:gd name="connsiteY1" fmla="*/ 229650 h 440115"/>
                <a:gd name="connsiteX2" fmla="*/ 264816 w 461584"/>
                <a:gd name="connsiteY2" fmla="*/ 36966 h 440115"/>
                <a:gd name="connsiteX3" fmla="*/ 309257 w 461584"/>
                <a:gd name="connsiteY3" fmla="*/ 8948 h 440115"/>
                <a:gd name="connsiteX4" fmla="*/ 395026 w 461584"/>
                <a:gd name="connsiteY4" fmla="*/ 64124 h 440115"/>
                <a:gd name="connsiteX5" fmla="*/ 444726 w 461584"/>
                <a:gd name="connsiteY5" fmla="*/ 132932 h 440115"/>
                <a:gd name="connsiteX6" fmla="*/ 462331 w 461584"/>
                <a:gd name="connsiteY6" fmla="*/ 170181 h 440115"/>
                <a:gd name="connsiteX7" fmla="*/ 431308 w 461584"/>
                <a:gd name="connsiteY7" fmla="*/ 225464 h 440115"/>
                <a:gd name="connsiteX8" fmla="*/ 227245 w 461584"/>
                <a:gd name="connsiteY8" fmla="*/ 398397 h 440115"/>
                <a:gd name="connsiteX9" fmla="*/ 144804 w 461584"/>
                <a:gd name="connsiteY9" fmla="*/ 436827 h 440115"/>
                <a:gd name="connsiteX10" fmla="*/ 12877 w 461584"/>
                <a:gd name="connsiteY10" fmla="*/ 283108 h 44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584" h="440115">
                  <a:moveTo>
                    <a:pt x="12877" y="283108"/>
                  </a:moveTo>
                  <a:cubicBezTo>
                    <a:pt x="22323" y="261854"/>
                    <a:pt x="39820" y="245430"/>
                    <a:pt x="56888" y="229650"/>
                  </a:cubicBezTo>
                  <a:cubicBezTo>
                    <a:pt x="126233" y="165458"/>
                    <a:pt x="195471" y="101158"/>
                    <a:pt x="264816" y="36966"/>
                  </a:cubicBezTo>
                  <a:cubicBezTo>
                    <a:pt x="277805" y="24943"/>
                    <a:pt x="291867" y="12276"/>
                    <a:pt x="309257" y="8948"/>
                  </a:cubicBezTo>
                  <a:cubicBezTo>
                    <a:pt x="344681" y="2185"/>
                    <a:pt x="373986" y="34926"/>
                    <a:pt x="395026" y="64124"/>
                  </a:cubicBezTo>
                  <a:cubicBezTo>
                    <a:pt x="411557" y="87096"/>
                    <a:pt x="428196" y="109960"/>
                    <a:pt x="444726" y="132932"/>
                  </a:cubicBezTo>
                  <a:cubicBezTo>
                    <a:pt x="452885" y="144203"/>
                    <a:pt x="461365" y="156333"/>
                    <a:pt x="462331" y="170181"/>
                  </a:cubicBezTo>
                  <a:cubicBezTo>
                    <a:pt x="463941" y="191972"/>
                    <a:pt x="447088" y="210435"/>
                    <a:pt x="431308" y="225464"/>
                  </a:cubicBezTo>
                  <a:cubicBezTo>
                    <a:pt x="366794" y="287080"/>
                    <a:pt x="298630" y="344939"/>
                    <a:pt x="227245" y="398397"/>
                  </a:cubicBezTo>
                  <a:cubicBezTo>
                    <a:pt x="202556" y="416861"/>
                    <a:pt x="175612" y="435538"/>
                    <a:pt x="144804" y="436827"/>
                  </a:cubicBezTo>
                  <a:cubicBezTo>
                    <a:pt x="83832" y="439295"/>
                    <a:pt x="-14926" y="345797"/>
                    <a:pt x="12877" y="283108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/>
            <p:cNvSpPr/>
            <p:nvPr/>
          </p:nvSpPr>
          <p:spPr>
            <a:xfrm>
              <a:off x="4236678" y="4704108"/>
              <a:ext cx="311301" cy="279098"/>
            </a:xfrm>
            <a:custGeom>
              <a:avLst/>
              <a:gdLst>
                <a:gd name="connsiteX0" fmla="*/ 307348 w 311301"/>
                <a:gd name="connsiteY0" fmla="*/ 12283 h 279097"/>
                <a:gd name="connsiteX1" fmla="*/ 234460 w 311301"/>
                <a:gd name="connsiteY1" fmla="*/ 80125 h 279097"/>
                <a:gd name="connsiteX2" fmla="*/ 161143 w 311301"/>
                <a:gd name="connsiteY2" fmla="*/ 147538 h 279097"/>
                <a:gd name="connsiteX3" fmla="*/ 87075 w 311301"/>
                <a:gd name="connsiteY3" fmla="*/ 214199 h 279097"/>
                <a:gd name="connsiteX4" fmla="*/ 12577 w 311301"/>
                <a:gd name="connsiteY4" fmla="*/ 280324 h 279097"/>
                <a:gd name="connsiteX5" fmla="*/ 8713 w 311301"/>
                <a:gd name="connsiteY5" fmla="*/ 280109 h 279097"/>
                <a:gd name="connsiteX6" fmla="*/ 8928 w 311301"/>
                <a:gd name="connsiteY6" fmla="*/ 276353 h 279097"/>
                <a:gd name="connsiteX7" fmla="*/ 9035 w 311301"/>
                <a:gd name="connsiteY7" fmla="*/ 276353 h 279097"/>
                <a:gd name="connsiteX8" fmla="*/ 81923 w 311301"/>
                <a:gd name="connsiteY8" fmla="*/ 208510 h 279097"/>
                <a:gd name="connsiteX9" fmla="*/ 155239 w 311301"/>
                <a:gd name="connsiteY9" fmla="*/ 141205 h 279097"/>
                <a:gd name="connsiteX10" fmla="*/ 229307 w 311301"/>
                <a:gd name="connsiteY10" fmla="*/ 74758 h 279097"/>
                <a:gd name="connsiteX11" fmla="*/ 303805 w 311301"/>
                <a:gd name="connsiteY11" fmla="*/ 8633 h 279097"/>
                <a:gd name="connsiteX12" fmla="*/ 303805 w 311301"/>
                <a:gd name="connsiteY12" fmla="*/ 8633 h 279097"/>
                <a:gd name="connsiteX13" fmla="*/ 307348 w 311301"/>
                <a:gd name="connsiteY13" fmla="*/ 8848 h 279097"/>
                <a:gd name="connsiteX14" fmla="*/ 307348 w 311301"/>
                <a:gd name="connsiteY14" fmla="*/ 1228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301" h="279097">
                  <a:moveTo>
                    <a:pt x="307348" y="12283"/>
                  </a:moveTo>
                  <a:cubicBezTo>
                    <a:pt x="283195" y="35147"/>
                    <a:pt x="258935" y="57797"/>
                    <a:pt x="234460" y="80125"/>
                  </a:cubicBezTo>
                  <a:lnTo>
                    <a:pt x="161143" y="147538"/>
                  </a:lnTo>
                  <a:lnTo>
                    <a:pt x="87075" y="214199"/>
                  </a:lnTo>
                  <a:cubicBezTo>
                    <a:pt x="62493" y="236527"/>
                    <a:pt x="37696" y="258533"/>
                    <a:pt x="12577" y="280324"/>
                  </a:cubicBezTo>
                  <a:cubicBezTo>
                    <a:pt x="11397" y="281290"/>
                    <a:pt x="9787" y="281183"/>
                    <a:pt x="8713" y="280109"/>
                  </a:cubicBezTo>
                  <a:cubicBezTo>
                    <a:pt x="7747" y="279036"/>
                    <a:pt x="7854" y="277318"/>
                    <a:pt x="8928" y="276353"/>
                  </a:cubicBezTo>
                  <a:lnTo>
                    <a:pt x="9035" y="276353"/>
                  </a:lnTo>
                  <a:cubicBezTo>
                    <a:pt x="33080" y="253488"/>
                    <a:pt x="57448" y="230945"/>
                    <a:pt x="81923" y="208510"/>
                  </a:cubicBezTo>
                  <a:lnTo>
                    <a:pt x="155239" y="141205"/>
                  </a:lnTo>
                  <a:lnTo>
                    <a:pt x="229307" y="74758"/>
                  </a:lnTo>
                  <a:cubicBezTo>
                    <a:pt x="253890" y="52537"/>
                    <a:pt x="278793" y="30532"/>
                    <a:pt x="303805" y="8633"/>
                  </a:cubicBezTo>
                  <a:lnTo>
                    <a:pt x="303805" y="8633"/>
                  </a:lnTo>
                  <a:cubicBezTo>
                    <a:pt x="304879" y="7775"/>
                    <a:pt x="306381" y="7882"/>
                    <a:pt x="307348" y="8848"/>
                  </a:cubicBezTo>
                  <a:cubicBezTo>
                    <a:pt x="308421" y="9921"/>
                    <a:pt x="308313" y="11424"/>
                    <a:pt x="307348" y="122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/>
            <p:cNvSpPr/>
            <p:nvPr/>
          </p:nvSpPr>
          <p:spPr>
            <a:xfrm>
              <a:off x="4281701" y="4766825"/>
              <a:ext cx="300567" cy="279098"/>
            </a:xfrm>
            <a:custGeom>
              <a:avLst/>
              <a:gdLst>
                <a:gd name="connsiteX0" fmla="*/ 302364 w 300566"/>
                <a:gd name="connsiteY0" fmla="*/ 12363 h 279097"/>
                <a:gd name="connsiteX1" fmla="*/ 231838 w 300566"/>
                <a:gd name="connsiteY1" fmla="*/ 79454 h 279097"/>
                <a:gd name="connsiteX2" fmla="*/ 160132 w 300566"/>
                <a:gd name="connsiteY2" fmla="*/ 145256 h 279097"/>
                <a:gd name="connsiteX3" fmla="*/ 86923 w 300566"/>
                <a:gd name="connsiteY3" fmla="*/ 209341 h 279097"/>
                <a:gd name="connsiteX4" fmla="*/ 12532 w 300566"/>
                <a:gd name="connsiteY4" fmla="*/ 272138 h 279097"/>
                <a:gd name="connsiteX5" fmla="*/ 8668 w 300566"/>
                <a:gd name="connsiteY5" fmla="*/ 271816 h 279097"/>
                <a:gd name="connsiteX6" fmla="*/ 8990 w 300566"/>
                <a:gd name="connsiteY6" fmla="*/ 268059 h 279097"/>
                <a:gd name="connsiteX7" fmla="*/ 81877 w 300566"/>
                <a:gd name="connsiteY7" fmla="*/ 203652 h 279097"/>
                <a:gd name="connsiteX8" fmla="*/ 154443 w 300566"/>
                <a:gd name="connsiteY8" fmla="*/ 138816 h 279097"/>
                <a:gd name="connsiteX9" fmla="*/ 226901 w 300566"/>
                <a:gd name="connsiteY9" fmla="*/ 73979 h 279097"/>
                <a:gd name="connsiteX10" fmla="*/ 299037 w 300566"/>
                <a:gd name="connsiteY10" fmla="*/ 8713 h 279097"/>
                <a:gd name="connsiteX11" fmla="*/ 302579 w 300566"/>
                <a:gd name="connsiteY11" fmla="*/ 8928 h 279097"/>
                <a:gd name="connsiteX12" fmla="*/ 302364 w 300566"/>
                <a:gd name="connsiteY12" fmla="*/ 1236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79097">
                  <a:moveTo>
                    <a:pt x="302364" y="12363"/>
                  </a:moveTo>
                  <a:cubicBezTo>
                    <a:pt x="279178" y="35013"/>
                    <a:pt x="255669" y="57448"/>
                    <a:pt x="231838" y="79454"/>
                  </a:cubicBezTo>
                  <a:lnTo>
                    <a:pt x="160132" y="145256"/>
                  </a:lnTo>
                  <a:cubicBezTo>
                    <a:pt x="135872" y="166833"/>
                    <a:pt x="111397" y="188194"/>
                    <a:pt x="86923" y="209341"/>
                  </a:cubicBezTo>
                  <a:cubicBezTo>
                    <a:pt x="62448" y="230703"/>
                    <a:pt x="37651" y="251636"/>
                    <a:pt x="12532" y="272138"/>
                  </a:cubicBezTo>
                  <a:cubicBezTo>
                    <a:pt x="11352" y="273105"/>
                    <a:pt x="9634" y="272890"/>
                    <a:pt x="8668" y="271816"/>
                  </a:cubicBezTo>
                  <a:cubicBezTo>
                    <a:pt x="7702" y="270743"/>
                    <a:pt x="7916" y="269025"/>
                    <a:pt x="8990" y="268059"/>
                  </a:cubicBezTo>
                  <a:lnTo>
                    <a:pt x="81877" y="203652"/>
                  </a:lnTo>
                  <a:lnTo>
                    <a:pt x="154443" y="138816"/>
                  </a:lnTo>
                  <a:lnTo>
                    <a:pt x="226901" y="73979"/>
                  </a:lnTo>
                  <a:lnTo>
                    <a:pt x="299037" y="8713"/>
                  </a:lnTo>
                  <a:cubicBezTo>
                    <a:pt x="300003" y="7747"/>
                    <a:pt x="301613" y="7854"/>
                    <a:pt x="302579" y="8928"/>
                  </a:cubicBezTo>
                  <a:cubicBezTo>
                    <a:pt x="303331" y="9894"/>
                    <a:pt x="303331" y="11397"/>
                    <a:pt x="302364" y="123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/>
            <p:cNvSpPr/>
            <p:nvPr/>
          </p:nvSpPr>
          <p:spPr>
            <a:xfrm>
              <a:off x="4321720" y="4828109"/>
              <a:ext cx="300567" cy="268363"/>
            </a:xfrm>
            <a:custGeom>
              <a:avLst/>
              <a:gdLst>
                <a:gd name="connsiteX0" fmla="*/ 296481 w 300566"/>
                <a:gd name="connsiteY0" fmla="*/ 12266 h 268363"/>
                <a:gd name="connsiteX1" fmla="*/ 228961 w 300566"/>
                <a:gd name="connsiteY1" fmla="*/ 78713 h 268363"/>
                <a:gd name="connsiteX2" fmla="*/ 159186 w 300566"/>
                <a:gd name="connsiteY2" fmla="*/ 142798 h 268363"/>
                <a:gd name="connsiteX3" fmla="*/ 86836 w 300566"/>
                <a:gd name="connsiteY3" fmla="*/ 203985 h 268363"/>
                <a:gd name="connsiteX4" fmla="*/ 12338 w 300566"/>
                <a:gd name="connsiteY4" fmla="*/ 262488 h 268363"/>
                <a:gd name="connsiteX5" fmla="*/ 8581 w 300566"/>
                <a:gd name="connsiteY5" fmla="*/ 261951 h 268363"/>
                <a:gd name="connsiteX6" fmla="*/ 9010 w 300566"/>
                <a:gd name="connsiteY6" fmla="*/ 258194 h 268363"/>
                <a:gd name="connsiteX7" fmla="*/ 81898 w 300566"/>
                <a:gd name="connsiteY7" fmla="*/ 198081 h 268363"/>
                <a:gd name="connsiteX8" fmla="*/ 153497 w 300566"/>
                <a:gd name="connsiteY8" fmla="*/ 136357 h 268363"/>
                <a:gd name="connsiteX9" fmla="*/ 224023 w 300566"/>
                <a:gd name="connsiteY9" fmla="*/ 73346 h 268363"/>
                <a:gd name="connsiteX10" fmla="*/ 293045 w 300566"/>
                <a:gd name="connsiteY10" fmla="*/ 8724 h 268363"/>
                <a:gd name="connsiteX11" fmla="*/ 296588 w 300566"/>
                <a:gd name="connsiteY11" fmla="*/ 8831 h 268363"/>
                <a:gd name="connsiteX12" fmla="*/ 296481 w 300566"/>
                <a:gd name="connsiteY12" fmla="*/ 12266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68363">
                  <a:moveTo>
                    <a:pt x="296481" y="12266"/>
                  </a:moveTo>
                  <a:cubicBezTo>
                    <a:pt x="274475" y="34917"/>
                    <a:pt x="252040" y="57136"/>
                    <a:pt x="228961" y="78713"/>
                  </a:cubicBezTo>
                  <a:cubicBezTo>
                    <a:pt x="205989" y="100397"/>
                    <a:pt x="182695" y="121758"/>
                    <a:pt x="159186" y="142798"/>
                  </a:cubicBezTo>
                  <a:cubicBezTo>
                    <a:pt x="135463" y="163623"/>
                    <a:pt x="111203" y="183911"/>
                    <a:pt x="86836" y="203985"/>
                  </a:cubicBezTo>
                  <a:cubicBezTo>
                    <a:pt x="62468" y="224059"/>
                    <a:pt x="37671" y="243596"/>
                    <a:pt x="12338" y="262488"/>
                  </a:cubicBezTo>
                  <a:cubicBezTo>
                    <a:pt x="11157" y="263347"/>
                    <a:pt x="9439" y="263132"/>
                    <a:pt x="8581" y="261951"/>
                  </a:cubicBezTo>
                  <a:cubicBezTo>
                    <a:pt x="7722" y="260771"/>
                    <a:pt x="7937" y="259160"/>
                    <a:pt x="9010" y="258194"/>
                  </a:cubicBezTo>
                  <a:lnTo>
                    <a:pt x="81898" y="198081"/>
                  </a:lnTo>
                  <a:cubicBezTo>
                    <a:pt x="106050" y="177793"/>
                    <a:pt x="129881" y="157182"/>
                    <a:pt x="153497" y="136357"/>
                  </a:cubicBezTo>
                  <a:cubicBezTo>
                    <a:pt x="177328" y="115747"/>
                    <a:pt x="200836" y="94707"/>
                    <a:pt x="224023" y="73346"/>
                  </a:cubicBezTo>
                  <a:lnTo>
                    <a:pt x="293045" y="8724"/>
                  </a:lnTo>
                  <a:cubicBezTo>
                    <a:pt x="294012" y="7758"/>
                    <a:pt x="295622" y="7865"/>
                    <a:pt x="296588" y="8831"/>
                  </a:cubicBezTo>
                  <a:cubicBezTo>
                    <a:pt x="297447" y="9690"/>
                    <a:pt x="297447" y="11300"/>
                    <a:pt x="296481" y="12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/>
            <p:cNvSpPr/>
            <p:nvPr/>
          </p:nvSpPr>
          <p:spPr>
            <a:xfrm>
              <a:off x="3836886" y="4000804"/>
              <a:ext cx="386443" cy="171752"/>
            </a:xfrm>
            <a:custGeom>
              <a:avLst/>
              <a:gdLst>
                <a:gd name="connsiteX0" fmla="*/ 15515 w 386442"/>
                <a:gd name="connsiteY0" fmla="*/ 17950 h 171752"/>
                <a:gd name="connsiteX1" fmla="*/ 217431 w 386442"/>
                <a:gd name="connsiteY1" fmla="*/ 30295 h 171752"/>
                <a:gd name="connsiteX2" fmla="*/ 307815 w 386442"/>
                <a:gd name="connsiteY2" fmla="*/ 79030 h 171752"/>
                <a:gd name="connsiteX3" fmla="*/ 379200 w 386442"/>
                <a:gd name="connsiteY3" fmla="*/ 152239 h 171752"/>
                <a:gd name="connsiteX4" fmla="*/ 376409 w 386442"/>
                <a:gd name="connsiteY4" fmla="*/ 167375 h 171752"/>
                <a:gd name="connsiteX5" fmla="*/ 362454 w 386442"/>
                <a:gd name="connsiteY5" fmla="*/ 165979 h 171752"/>
                <a:gd name="connsiteX6" fmla="*/ 362347 w 386442"/>
                <a:gd name="connsiteY6" fmla="*/ 165872 h 171752"/>
                <a:gd name="connsiteX7" fmla="*/ 205301 w 386442"/>
                <a:gd name="connsiteY7" fmla="*/ 62821 h 171752"/>
                <a:gd name="connsiteX8" fmla="*/ 18949 w 386442"/>
                <a:gd name="connsiteY8" fmla="*/ 37380 h 171752"/>
                <a:gd name="connsiteX9" fmla="*/ 8108 w 386442"/>
                <a:gd name="connsiteY9" fmla="*/ 28363 h 171752"/>
                <a:gd name="connsiteX10" fmla="*/ 15515 w 386442"/>
                <a:gd name="connsiteY10" fmla="*/ 17950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442" h="171752">
                  <a:moveTo>
                    <a:pt x="15515" y="17950"/>
                  </a:moveTo>
                  <a:cubicBezTo>
                    <a:pt x="81424" y="668"/>
                    <a:pt x="153131" y="6786"/>
                    <a:pt x="217431" y="30295"/>
                  </a:cubicBezTo>
                  <a:cubicBezTo>
                    <a:pt x="249635" y="42210"/>
                    <a:pt x="280335" y="58527"/>
                    <a:pt x="307815" y="79030"/>
                  </a:cubicBezTo>
                  <a:cubicBezTo>
                    <a:pt x="335403" y="99425"/>
                    <a:pt x="359771" y="124222"/>
                    <a:pt x="379200" y="152239"/>
                  </a:cubicBezTo>
                  <a:cubicBezTo>
                    <a:pt x="382635" y="157177"/>
                    <a:pt x="381347" y="163940"/>
                    <a:pt x="376409" y="167375"/>
                  </a:cubicBezTo>
                  <a:cubicBezTo>
                    <a:pt x="372008" y="170488"/>
                    <a:pt x="366104" y="169736"/>
                    <a:pt x="362454" y="165979"/>
                  </a:cubicBezTo>
                  <a:lnTo>
                    <a:pt x="362347" y="165872"/>
                  </a:lnTo>
                  <a:cubicBezTo>
                    <a:pt x="317798" y="120143"/>
                    <a:pt x="264233" y="84934"/>
                    <a:pt x="205301" y="62821"/>
                  </a:cubicBezTo>
                  <a:cubicBezTo>
                    <a:pt x="146368" y="40600"/>
                    <a:pt x="82712" y="31905"/>
                    <a:pt x="18949" y="37380"/>
                  </a:cubicBezTo>
                  <a:cubicBezTo>
                    <a:pt x="13475" y="37916"/>
                    <a:pt x="8644" y="33838"/>
                    <a:pt x="8108" y="28363"/>
                  </a:cubicBezTo>
                  <a:cubicBezTo>
                    <a:pt x="7571" y="23532"/>
                    <a:pt x="10898" y="19131"/>
                    <a:pt x="15515" y="179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/>
            <p:cNvSpPr/>
            <p:nvPr/>
          </p:nvSpPr>
          <p:spPr>
            <a:xfrm>
              <a:off x="3603656" y="4152594"/>
              <a:ext cx="332770" cy="483054"/>
            </a:xfrm>
            <a:custGeom>
              <a:avLst/>
              <a:gdLst>
                <a:gd name="connsiteX0" fmla="*/ 184766 w 332770"/>
                <a:gd name="connsiteY0" fmla="*/ 119925 h 483053"/>
                <a:gd name="connsiteX1" fmla="*/ 174139 w 332770"/>
                <a:gd name="connsiteY1" fmla="*/ 209451 h 483053"/>
                <a:gd name="connsiteX2" fmla="*/ 208382 w 332770"/>
                <a:gd name="connsiteY2" fmla="*/ 283841 h 483053"/>
                <a:gd name="connsiteX3" fmla="*/ 278693 w 332770"/>
                <a:gd name="connsiteY3" fmla="*/ 332469 h 483053"/>
                <a:gd name="connsiteX4" fmla="*/ 328179 w 332770"/>
                <a:gd name="connsiteY4" fmla="*/ 399130 h 483053"/>
                <a:gd name="connsiteX5" fmla="*/ 260015 w 332770"/>
                <a:gd name="connsiteY5" fmla="*/ 480820 h 483053"/>
                <a:gd name="connsiteX6" fmla="*/ 149342 w 332770"/>
                <a:gd name="connsiteY6" fmla="*/ 451836 h 483053"/>
                <a:gd name="connsiteX7" fmla="*/ 22460 w 332770"/>
                <a:gd name="connsiteY7" fmla="*/ 283304 h 483053"/>
                <a:gd name="connsiteX8" fmla="*/ 45647 w 332770"/>
                <a:gd name="connsiteY8" fmla="*/ 37054 h 483053"/>
                <a:gd name="connsiteX9" fmla="*/ 184766 w 332770"/>
                <a:gd name="connsiteY9" fmla="*/ 119925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770" h="483053">
                  <a:moveTo>
                    <a:pt x="184766" y="119925"/>
                  </a:moveTo>
                  <a:cubicBezTo>
                    <a:pt x="180580" y="149767"/>
                    <a:pt x="171670" y="179394"/>
                    <a:pt x="174139" y="209451"/>
                  </a:cubicBezTo>
                  <a:cubicBezTo>
                    <a:pt x="176393" y="237253"/>
                    <a:pt x="188738" y="264090"/>
                    <a:pt x="208382" y="283841"/>
                  </a:cubicBezTo>
                  <a:cubicBezTo>
                    <a:pt x="228455" y="304129"/>
                    <a:pt x="255077" y="316474"/>
                    <a:pt x="278693" y="332469"/>
                  </a:cubicBezTo>
                  <a:cubicBezTo>
                    <a:pt x="302309" y="348463"/>
                    <a:pt x="324637" y="370791"/>
                    <a:pt x="328179" y="399130"/>
                  </a:cubicBezTo>
                  <a:cubicBezTo>
                    <a:pt x="333010" y="437882"/>
                    <a:pt x="298444" y="473520"/>
                    <a:pt x="260015" y="480820"/>
                  </a:cubicBezTo>
                  <a:cubicBezTo>
                    <a:pt x="221585" y="488119"/>
                    <a:pt x="182190" y="473091"/>
                    <a:pt x="149342" y="451836"/>
                  </a:cubicBezTo>
                  <a:cubicBezTo>
                    <a:pt x="89014" y="412977"/>
                    <a:pt x="43177" y="352113"/>
                    <a:pt x="22460" y="283304"/>
                  </a:cubicBezTo>
                  <a:cubicBezTo>
                    <a:pt x="3460" y="220185"/>
                    <a:pt x="-3732" y="92015"/>
                    <a:pt x="45647" y="37054"/>
                  </a:cubicBezTo>
                  <a:cubicBezTo>
                    <a:pt x="110054" y="-34545"/>
                    <a:pt x="196037" y="39201"/>
                    <a:pt x="184766" y="119925"/>
                  </a:cubicBez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0" name="组合 509"/>
          <p:cNvGrpSpPr/>
          <p:nvPr userDrawn="1"/>
        </p:nvGrpSpPr>
        <p:grpSpPr>
          <a:xfrm rot="20631188">
            <a:off x="2406186" y="5984697"/>
            <a:ext cx="1690864" cy="1611605"/>
            <a:chOff x="5111077" y="2607591"/>
            <a:chExt cx="1469421" cy="1400542"/>
          </a:xfrm>
        </p:grpSpPr>
        <p:sp>
          <p:nvSpPr>
            <p:cNvPr id="511" name="任意多边形: 形状 51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0" name="图形 538"/>
          <p:cNvGrpSpPr/>
          <p:nvPr/>
        </p:nvGrpSpPr>
        <p:grpSpPr>
          <a:xfrm>
            <a:off x="7805004" y="5744864"/>
            <a:ext cx="1416042" cy="1540654"/>
            <a:chOff x="5500687" y="2781300"/>
            <a:chExt cx="1190625" cy="1295400"/>
          </a:xfrm>
        </p:grpSpPr>
        <p:sp>
          <p:nvSpPr>
            <p:cNvPr id="541" name="任意多边形: 形状 540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9" name="组合 548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550" name="矩形 549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矩形 550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矩形 551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矩形 552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图形 295"/>
          <p:cNvGrpSpPr/>
          <p:nvPr/>
        </p:nvGrpSpPr>
        <p:grpSpPr>
          <a:xfrm rot="900000">
            <a:off x="-123866" y="3454446"/>
            <a:ext cx="718336" cy="917479"/>
            <a:chOff x="5614987" y="2814637"/>
            <a:chExt cx="962025" cy="1228725"/>
          </a:xfrm>
        </p:grpSpPr>
        <p:sp>
          <p:nvSpPr>
            <p:cNvPr id="298" name="任意多边形: 形状 297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11" name="图形 3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6971">
            <a:off x="11680229" y="3425134"/>
            <a:ext cx="726407" cy="854596"/>
          </a:xfrm>
          <a:prstGeom prst="rect">
            <a:avLst/>
          </a:prstGeom>
        </p:spPr>
      </p:pic>
      <p:grpSp>
        <p:nvGrpSpPr>
          <p:cNvPr id="390" name="组合 389"/>
          <p:cNvGrpSpPr/>
          <p:nvPr userDrawn="1"/>
        </p:nvGrpSpPr>
        <p:grpSpPr>
          <a:xfrm rot="20631188">
            <a:off x="540160" y="6190827"/>
            <a:ext cx="1106943" cy="1055055"/>
            <a:chOff x="5111077" y="2607591"/>
            <a:chExt cx="1469421" cy="1400542"/>
          </a:xfrm>
        </p:grpSpPr>
        <p:sp>
          <p:nvSpPr>
            <p:cNvPr id="391" name="任意多边形: 形状 39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6" name="图形 538"/>
          <p:cNvGrpSpPr/>
          <p:nvPr userDrawn="1"/>
        </p:nvGrpSpPr>
        <p:grpSpPr>
          <a:xfrm>
            <a:off x="10394433" y="6090137"/>
            <a:ext cx="1062724" cy="1156244"/>
            <a:chOff x="5500687" y="2781300"/>
            <a:chExt cx="1190625" cy="1295400"/>
          </a:xfrm>
        </p:grpSpPr>
        <p:sp>
          <p:nvSpPr>
            <p:cNvPr id="407" name="任意多边形: 形状 406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0" name="图形 114"/>
          <p:cNvGrpSpPr/>
          <p:nvPr userDrawn="1"/>
        </p:nvGrpSpPr>
        <p:grpSpPr>
          <a:xfrm rot="20866428">
            <a:off x="-712913" y="4172976"/>
            <a:ext cx="2506160" cy="3135412"/>
            <a:chOff x="4995862" y="2052637"/>
            <a:chExt cx="2200275" cy="2752725"/>
          </a:xfrm>
        </p:grpSpPr>
        <p:sp>
          <p:nvSpPr>
            <p:cNvPr id="421" name="任意多边形: 形状 420"/>
            <p:cNvSpPr/>
            <p:nvPr/>
          </p:nvSpPr>
          <p:spPr>
            <a:xfrm>
              <a:off x="5838634" y="2167873"/>
              <a:ext cx="962025" cy="1266825"/>
            </a:xfrm>
            <a:custGeom>
              <a:avLst/>
              <a:gdLst>
                <a:gd name="connsiteX0" fmla="*/ 814578 w 962025"/>
                <a:gd name="connsiteY0" fmla="*/ 179944 h 1266825"/>
                <a:gd name="connsiteX1" fmla="*/ 893731 w 962025"/>
                <a:gd name="connsiteY1" fmla="*/ 578565 h 1266825"/>
                <a:gd name="connsiteX2" fmla="*/ 856298 w 962025"/>
                <a:gd name="connsiteY2" fmla="*/ 713248 h 1266825"/>
                <a:gd name="connsiteX3" fmla="*/ 886968 w 962025"/>
                <a:gd name="connsiteY3" fmla="*/ 971757 h 1266825"/>
                <a:gd name="connsiteX4" fmla="*/ 954786 w 962025"/>
                <a:gd name="connsiteY4" fmla="*/ 1179592 h 1266825"/>
                <a:gd name="connsiteX5" fmla="*/ 791433 w 962025"/>
                <a:gd name="connsiteY5" fmla="*/ 1256364 h 1266825"/>
                <a:gd name="connsiteX6" fmla="*/ 720948 w 962025"/>
                <a:gd name="connsiteY6" fmla="*/ 1206453 h 1266825"/>
                <a:gd name="connsiteX7" fmla="*/ 624174 w 962025"/>
                <a:gd name="connsiteY7" fmla="*/ 1181307 h 1266825"/>
                <a:gd name="connsiteX8" fmla="*/ 502158 w 962025"/>
                <a:gd name="connsiteY8" fmla="*/ 1208358 h 1266825"/>
                <a:gd name="connsiteX9" fmla="*/ 282321 w 962025"/>
                <a:gd name="connsiteY9" fmla="*/ 1112917 h 1266825"/>
                <a:gd name="connsiteX10" fmla="*/ 193548 w 962025"/>
                <a:gd name="connsiteY10" fmla="*/ 953659 h 1266825"/>
                <a:gd name="connsiteX11" fmla="*/ 55626 w 962025"/>
                <a:gd name="connsiteY11" fmla="*/ 852218 h 1266825"/>
                <a:gd name="connsiteX12" fmla="*/ 7144 w 962025"/>
                <a:gd name="connsiteY12" fmla="*/ 733156 h 1266825"/>
                <a:gd name="connsiteX13" fmla="*/ 33624 w 962025"/>
                <a:gd name="connsiteY13" fmla="*/ 604854 h 1266825"/>
                <a:gd name="connsiteX14" fmla="*/ 49626 w 962025"/>
                <a:gd name="connsiteY14" fmla="*/ 355013 h 1266825"/>
                <a:gd name="connsiteX15" fmla="*/ 151734 w 962025"/>
                <a:gd name="connsiteY15" fmla="*/ 149749 h 1266825"/>
                <a:gd name="connsiteX16" fmla="*/ 217266 w 962025"/>
                <a:gd name="connsiteY16" fmla="*/ 87742 h 1266825"/>
                <a:gd name="connsiteX17" fmla="*/ 814578 w 962025"/>
                <a:gd name="connsiteY17" fmla="*/ 179944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2025" h="1266825">
                  <a:moveTo>
                    <a:pt x="814578" y="179944"/>
                  </a:moveTo>
                  <a:cubicBezTo>
                    <a:pt x="873633" y="257287"/>
                    <a:pt x="914210" y="483505"/>
                    <a:pt x="893731" y="578565"/>
                  </a:cubicBezTo>
                  <a:cubicBezTo>
                    <a:pt x="883920" y="624094"/>
                    <a:pt x="866204" y="667624"/>
                    <a:pt x="856298" y="713248"/>
                  </a:cubicBezTo>
                  <a:cubicBezTo>
                    <a:pt x="837629" y="799640"/>
                    <a:pt x="848583" y="892128"/>
                    <a:pt x="886968" y="971757"/>
                  </a:cubicBezTo>
                  <a:cubicBezTo>
                    <a:pt x="919449" y="1039003"/>
                    <a:pt x="972408" y="1107107"/>
                    <a:pt x="954786" y="1179592"/>
                  </a:cubicBezTo>
                  <a:cubicBezTo>
                    <a:pt x="938499" y="1246648"/>
                    <a:pt x="853345" y="1286653"/>
                    <a:pt x="791433" y="1256364"/>
                  </a:cubicBezTo>
                  <a:cubicBezTo>
                    <a:pt x="765525" y="1243696"/>
                    <a:pt x="745332" y="1221883"/>
                    <a:pt x="720948" y="1206453"/>
                  </a:cubicBezTo>
                  <a:cubicBezTo>
                    <a:pt x="692277" y="1188355"/>
                    <a:pt x="657987" y="1179402"/>
                    <a:pt x="624174" y="1181307"/>
                  </a:cubicBezTo>
                  <a:cubicBezTo>
                    <a:pt x="582549" y="1183688"/>
                    <a:pt x="543402" y="1201786"/>
                    <a:pt x="502158" y="1208358"/>
                  </a:cubicBezTo>
                  <a:cubicBezTo>
                    <a:pt x="418815" y="1221598"/>
                    <a:pt x="329470" y="1182831"/>
                    <a:pt x="282321" y="1112917"/>
                  </a:cubicBezTo>
                  <a:cubicBezTo>
                    <a:pt x="248222" y="1062340"/>
                    <a:pt x="235077" y="998332"/>
                    <a:pt x="193548" y="953659"/>
                  </a:cubicBezTo>
                  <a:cubicBezTo>
                    <a:pt x="154496" y="911749"/>
                    <a:pt x="95727" y="893080"/>
                    <a:pt x="55626" y="852218"/>
                  </a:cubicBezTo>
                  <a:cubicBezTo>
                    <a:pt x="24861" y="820881"/>
                    <a:pt x="7049" y="777066"/>
                    <a:pt x="7144" y="733156"/>
                  </a:cubicBezTo>
                  <a:cubicBezTo>
                    <a:pt x="7239" y="689341"/>
                    <a:pt x="24194" y="647621"/>
                    <a:pt x="33624" y="604854"/>
                  </a:cubicBezTo>
                  <a:cubicBezTo>
                    <a:pt x="51626" y="523225"/>
                    <a:pt x="42101" y="438262"/>
                    <a:pt x="49626" y="355013"/>
                  </a:cubicBezTo>
                  <a:cubicBezTo>
                    <a:pt x="56579" y="278242"/>
                    <a:pt x="99441" y="206423"/>
                    <a:pt x="151734" y="149749"/>
                  </a:cubicBezTo>
                  <a:cubicBezTo>
                    <a:pt x="172117" y="127651"/>
                    <a:pt x="194691" y="107649"/>
                    <a:pt x="217266" y="87742"/>
                  </a:cubicBezTo>
                  <a:cubicBezTo>
                    <a:pt x="237744" y="69739"/>
                    <a:pt x="576453" y="-131714"/>
                    <a:pt x="814578" y="17994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6436613" y="2868151"/>
              <a:ext cx="762000" cy="485775"/>
            </a:xfrm>
            <a:custGeom>
              <a:avLst/>
              <a:gdLst>
                <a:gd name="connsiteX0" fmla="*/ 7144 w 762000"/>
                <a:gd name="connsiteY0" fmla="*/ 246714 h 485775"/>
                <a:gd name="connsiteX1" fmla="*/ 589026 w 762000"/>
                <a:gd name="connsiteY1" fmla="*/ 63739 h 485775"/>
                <a:gd name="connsiteX2" fmla="*/ 616458 w 762000"/>
                <a:gd name="connsiteY2" fmla="*/ 16590 h 485775"/>
                <a:gd name="connsiteX3" fmla="*/ 632270 w 762000"/>
                <a:gd name="connsiteY3" fmla="*/ 7351 h 485775"/>
                <a:gd name="connsiteX4" fmla="*/ 648653 w 762000"/>
                <a:gd name="connsiteY4" fmla="*/ 41451 h 485775"/>
                <a:gd name="connsiteX5" fmla="*/ 679514 w 762000"/>
                <a:gd name="connsiteY5" fmla="*/ 34212 h 485775"/>
                <a:gd name="connsiteX6" fmla="*/ 709803 w 762000"/>
                <a:gd name="connsiteY6" fmla="*/ 21067 h 485775"/>
                <a:gd name="connsiteX7" fmla="*/ 691706 w 762000"/>
                <a:gd name="connsiteY7" fmla="*/ 74502 h 485775"/>
                <a:gd name="connsiteX8" fmla="*/ 718090 w 762000"/>
                <a:gd name="connsiteY8" fmla="*/ 58691 h 485775"/>
                <a:gd name="connsiteX9" fmla="*/ 736283 w 762000"/>
                <a:gd name="connsiteY9" fmla="*/ 82789 h 485775"/>
                <a:gd name="connsiteX10" fmla="*/ 718090 w 762000"/>
                <a:gd name="connsiteY10" fmla="*/ 111650 h 485775"/>
                <a:gd name="connsiteX11" fmla="*/ 761619 w 762000"/>
                <a:gd name="connsiteY11" fmla="*/ 97362 h 485775"/>
                <a:gd name="connsiteX12" fmla="*/ 733330 w 762000"/>
                <a:gd name="connsiteY12" fmla="*/ 136224 h 485775"/>
                <a:gd name="connsiteX13" fmla="*/ 758000 w 762000"/>
                <a:gd name="connsiteY13" fmla="*/ 132510 h 485775"/>
                <a:gd name="connsiteX14" fmla="*/ 753332 w 762000"/>
                <a:gd name="connsiteY14" fmla="*/ 164418 h 485775"/>
                <a:gd name="connsiteX15" fmla="*/ 725519 w 762000"/>
                <a:gd name="connsiteY15" fmla="*/ 183373 h 485775"/>
                <a:gd name="connsiteX16" fmla="*/ 642747 w 762000"/>
                <a:gd name="connsiteY16" fmla="*/ 194708 h 485775"/>
                <a:gd name="connsiteX17" fmla="*/ 30766 w 762000"/>
                <a:gd name="connsiteY17" fmla="*/ 486554 h 485775"/>
                <a:gd name="connsiteX18" fmla="*/ 7144 w 762000"/>
                <a:gd name="connsiteY18" fmla="*/ 24671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0" h="485775">
                  <a:moveTo>
                    <a:pt x="7144" y="246714"/>
                  </a:moveTo>
                  <a:cubicBezTo>
                    <a:pt x="207645" y="210043"/>
                    <a:pt x="403670" y="148512"/>
                    <a:pt x="589026" y="63739"/>
                  </a:cubicBezTo>
                  <a:cubicBezTo>
                    <a:pt x="591503" y="48309"/>
                    <a:pt x="607314" y="29259"/>
                    <a:pt x="616458" y="16590"/>
                  </a:cubicBezTo>
                  <a:cubicBezTo>
                    <a:pt x="620268" y="11352"/>
                    <a:pt x="625983" y="6018"/>
                    <a:pt x="632270" y="7351"/>
                  </a:cubicBezTo>
                  <a:cubicBezTo>
                    <a:pt x="645224" y="10113"/>
                    <a:pt x="639032" y="32307"/>
                    <a:pt x="648653" y="41451"/>
                  </a:cubicBezTo>
                  <a:cubicBezTo>
                    <a:pt x="657130" y="49547"/>
                    <a:pt x="671036" y="42213"/>
                    <a:pt x="679514" y="34212"/>
                  </a:cubicBezTo>
                  <a:cubicBezTo>
                    <a:pt x="687991" y="26115"/>
                    <a:pt x="699040" y="16495"/>
                    <a:pt x="709803" y="21067"/>
                  </a:cubicBezTo>
                  <a:cubicBezTo>
                    <a:pt x="716947" y="40117"/>
                    <a:pt x="708946" y="63644"/>
                    <a:pt x="691706" y="74502"/>
                  </a:cubicBezTo>
                  <a:cubicBezTo>
                    <a:pt x="701231" y="70407"/>
                    <a:pt x="707803" y="59453"/>
                    <a:pt x="718090" y="58691"/>
                  </a:cubicBezTo>
                  <a:cubicBezTo>
                    <a:pt x="729615" y="57834"/>
                    <a:pt x="737997" y="71359"/>
                    <a:pt x="736283" y="82789"/>
                  </a:cubicBezTo>
                  <a:cubicBezTo>
                    <a:pt x="734568" y="94219"/>
                    <a:pt x="726281" y="103458"/>
                    <a:pt x="718090" y="111650"/>
                  </a:cubicBezTo>
                  <a:cubicBezTo>
                    <a:pt x="728186" y="99077"/>
                    <a:pt x="745998" y="93171"/>
                    <a:pt x="761619" y="97362"/>
                  </a:cubicBezTo>
                  <a:cubicBezTo>
                    <a:pt x="760857" y="114317"/>
                    <a:pt x="749237" y="130319"/>
                    <a:pt x="733330" y="136224"/>
                  </a:cubicBezTo>
                  <a:cubicBezTo>
                    <a:pt x="741521" y="134986"/>
                    <a:pt x="749808" y="133748"/>
                    <a:pt x="758000" y="132510"/>
                  </a:cubicBezTo>
                  <a:cubicBezTo>
                    <a:pt x="763238" y="142606"/>
                    <a:pt x="760286" y="155465"/>
                    <a:pt x="753332" y="164418"/>
                  </a:cubicBezTo>
                  <a:cubicBezTo>
                    <a:pt x="746379" y="173372"/>
                    <a:pt x="735997" y="178992"/>
                    <a:pt x="725519" y="183373"/>
                  </a:cubicBezTo>
                  <a:cubicBezTo>
                    <a:pt x="699516" y="194136"/>
                    <a:pt x="670751" y="198042"/>
                    <a:pt x="642747" y="194708"/>
                  </a:cubicBezTo>
                  <a:cubicBezTo>
                    <a:pt x="466249" y="334440"/>
                    <a:pt x="251555" y="442548"/>
                    <a:pt x="30766" y="486554"/>
                  </a:cubicBezTo>
                  <a:lnTo>
                    <a:pt x="7144" y="24671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5520498" y="2045493"/>
              <a:ext cx="342900" cy="838200"/>
            </a:xfrm>
            <a:custGeom>
              <a:avLst/>
              <a:gdLst>
                <a:gd name="connsiteX0" fmla="*/ 339853 w 342900"/>
                <a:gd name="connsiteY0" fmla="*/ 724472 h 838200"/>
                <a:gd name="connsiteX1" fmla="*/ 182881 w 342900"/>
                <a:gd name="connsiteY1" fmla="*/ 134969 h 838200"/>
                <a:gd name="connsiteX2" fmla="*/ 207931 w 342900"/>
                <a:gd name="connsiteY2" fmla="*/ 86582 h 838200"/>
                <a:gd name="connsiteX3" fmla="*/ 207265 w 342900"/>
                <a:gd name="connsiteY3" fmla="*/ 68294 h 838200"/>
                <a:gd name="connsiteX4" fmla="*/ 169736 w 342900"/>
                <a:gd name="connsiteY4" fmla="*/ 72771 h 838200"/>
                <a:gd name="connsiteX5" fmla="*/ 159354 w 342900"/>
                <a:gd name="connsiteY5" fmla="*/ 42767 h 838200"/>
                <a:gd name="connsiteX6" fmla="*/ 154210 w 342900"/>
                <a:gd name="connsiteY6" fmla="*/ 10097 h 838200"/>
                <a:gd name="connsiteX7" fmla="*/ 118777 w 342900"/>
                <a:gd name="connsiteY7" fmla="*/ 54007 h 838200"/>
                <a:gd name="connsiteX8" fmla="*/ 118015 w 342900"/>
                <a:gd name="connsiteY8" fmla="*/ 23241 h 838200"/>
                <a:gd name="connsiteX9" fmla="*/ 87916 w 342900"/>
                <a:gd name="connsiteY9" fmla="*/ 20765 h 838200"/>
                <a:gd name="connsiteX10" fmla="*/ 73248 w 342900"/>
                <a:gd name="connsiteY10" fmla="*/ 51530 h 838200"/>
                <a:gd name="connsiteX11" fmla="*/ 62008 w 342900"/>
                <a:gd name="connsiteY11" fmla="*/ 7144 h 838200"/>
                <a:gd name="connsiteX12" fmla="*/ 44292 w 342900"/>
                <a:gd name="connsiteY12" fmla="*/ 51816 h 838200"/>
                <a:gd name="connsiteX13" fmla="*/ 34195 w 342900"/>
                <a:gd name="connsiteY13" fmla="*/ 28956 h 838200"/>
                <a:gd name="connsiteX14" fmla="*/ 9811 w 342900"/>
                <a:gd name="connsiteY14" fmla="*/ 50006 h 838200"/>
                <a:gd name="connsiteX15" fmla="*/ 8764 w 342900"/>
                <a:gd name="connsiteY15" fmla="*/ 83630 h 838200"/>
                <a:gd name="connsiteX16" fmla="*/ 43530 w 342900"/>
                <a:gd name="connsiteY16" fmla="*/ 159544 h 838200"/>
                <a:gd name="connsiteX17" fmla="*/ 124683 w 342900"/>
                <a:gd name="connsiteY17" fmla="*/ 832676 h 838200"/>
                <a:gd name="connsiteX18" fmla="*/ 339853 w 342900"/>
                <a:gd name="connsiteY18" fmla="*/ 724472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838200">
                  <a:moveTo>
                    <a:pt x="339853" y="724472"/>
                  </a:moveTo>
                  <a:cubicBezTo>
                    <a:pt x="263462" y="535496"/>
                    <a:pt x="210598" y="336995"/>
                    <a:pt x="182881" y="134969"/>
                  </a:cubicBezTo>
                  <a:cubicBezTo>
                    <a:pt x="194596" y="124682"/>
                    <a:pt x="202216" y="101060"/>
                    <a:pt x="207931" y="86582"/>
                  </a:cubicBezTo>
                  <a:cubicBezTo>
                    <a:pt x="210313" y="80582"/>
                    <a:pt x="211837" y="72866"/>
                    <a:pt x="207265" y="68294"/>
                  </a:cubicBezTo>
                  <a:cubicBezTo>
                    <a:pt x="197930" y="58865"/>
                    <a:pt x="182595" y="75914"/>
                    <a:pt x="169736" y="72771"/>
                  </a:cubicBezTo>
                  <a:cubicBezTo>
                    <a:pt x="158401" y="69914"/>
                    <a:pt x="157068" y="54293"/>
                    <a:pt x="159354" y="42767"/>
                  </a:cubicBezTo>
                  <a:cubicBezTo>
                    <a:pt x="161640" y="31242"/>
                    <a:pt x="163831" y="16764"/>
                    <a:pt x="154210" y="10097"/>
                  </a:cubicBezTo>
                  <a:cubicBezTo>
                    <a:pt x="134303" y="14288"/>
                    <a:pt x="118682" y="33623"/>
                    <a:pt x="118777" y="54007"/>
                  </a:cubicBezTo>
                  <a:cubicBezTo>
                    <a:pt x="117063" y="43720"/>
                    <a:pt x="122873" y="32385"/>
                    <a:pt x="118015" y="23241"/>
                  </a:cubicBezTo>
                  <a:cubicBezTo>
                    <a:pt x="112586" y="13049"/>
                    <a:pt x="96679" y="13240"/>
                    <a:pt x="87916" y="20765"/>
                  </a:cubicBezTo>
                  <a:cubicBezTo>
                    <a:pt x="79153" y="28289"/>
                    <a:pt x="75820" y="40291"/>
                    <a:pt x="73248" y="51530"/>
                  </a:cubicBezTo>
                  <a:cubicBezTo>
                    <a:pt x="78487" y="36290"/>
                    <a:pt x="73915" y="18098"/>
                    <a:pt x="62008" y="7144"/>
                  </a:cubicBezTo>
                  <a:cubicBezTo>
                    <a:pt x="48102" y="16859"/>
                    <a:pt x="40768" y="35243"/>
                    <a:pt x="44292" y="51816"/>
                  </a:cubicBezTo>
                  <a:cubicBezTo>
                    <a:pt x="40958" y="44196"/>
                    <a:pt x="37529" y="36576"/>
                    <a:pt x="34195" y="28956"/>
                  </a:cubicBezTo>
                  <a:cubicBezTo>
                    <a:pt x="22861" y="30004"/>
                    <a:pt x="13621" y="39338"/>
                    <a:pt x="9811" y="50006"/>
                  </a:cubicBezTo>
                  <a:cubicBezTo>
                    <a:pt x="6001" y="60674"/>
                    <a:pt x="6859" y="72485"/>
                    <a:pt x="8764" y="83630"/>
                  </a:cubicBezTo>
                  <a:cubicBezTo>
                    <a:pt x="13621" y="111347"/>
                    <a:pt x="25718" y="137732"/>
                    <a:pt x="43530" y="159544"/>
                  </a:cubicBezTo>
                  <a:cubicBezTo>
                    <a:pt x="20003" y="383381"/>
                    <a:pt x="43530" y="622649"/>
                    <a:pt x="124683" y="832676"/>
                  </a:cubicBezTo>
                  <a:lnTo>
                    <a:pt x="339853" y="724472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5909772" y="4652581"/>
              <a:ext cx="304800" cy="152400"/>
            </a:xfrm>
            <a:custGeom>
              <a:avLst/>
              <a:gdLst>
                <a:gd name="connsiteX0" fmla="*/ 209087 w 304800"/>
                <a:gd name="connsiteY0" fmla="*/ 8287 h 152400"/>
                <a:gd name="connsiteX1" fmla="*/ 278620 w 304800"/>
                <a:gd name="connsiteY1" fmla="*/ 65818 h 152400"/>
                <a:gd name="connsiteX2" fmla="*/ 301480 w 304800"/>
                <a:gd name="connsiteY2" fmla="*/ 96203 h 152400"/>
                <a:gd name="connsiteX3" fmla="*/ 296813 w 304800"/>
                <a:gd name="connsiteY3" fmla="*/ 132683 h 152400"/>
                <a:gd name="connsiteX4" fmla="*/ 270905 w 304800"/>
                <a:gd name="connsiteY4" fmla="*/ 144399 h 152400"/>
                <a:gd name="connsiteX5" fmla="*/ 62021 w 304800"/>
                <a:gd name="connsiteY5" fmla="*/ 127063 h 152400"/>
                <a:gd name="connsiteX6" fmla="*/ 22874 w 304800"/>
                <a:gd name="connsiteY6" fmla="*/ 102870 h 152400"/>
                <a:gd name="connsiteX7" fmla="*/ 11444 w 304800"/>
                <a:gd name="connsiteY7" fmla="*/ 7144 h 152400"/>
                <a:gd name="connsiteX8" fmla="*/ 120124 w 304800"/>
                <a:gd name="connsiteY8" fmla="*/ 18669 h 152400"/>
                <a:gd name="connsiteX9" fmla="*/ 209087 w 304800"/>
                <a:gd name="connsiteY9" fmla="*/ 828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152400">
                  <a:moveTo>
                    <a:pt x="209087" y="8287"/>
                  </a:moveTo>
                  <a:cubicBezTo>
                    <a:pt x="235376" y="23622"/>
                    <a:pt x="256522" y="44672"/>
                    <a:pt x="278620" y="65818"/>
                  </a:cubicBezTo>
                  <a:cubicBezTo>
                    <a:pt x="287764" y="74581"/>
                    <a:pt x="296813" y="84201"/>
                    <a:pt x="301480" y="96203"/>
                  </a:cubicBezTo>
                  <a:cubicBezTo>
                    <a:pt x="306147" y="108204"/>
                    <a:pt x="305480" y="123349"/>
                    <a:pt x="296813" y="132683"/>
                  </a:cubicBezTo>
                  <a:cubicBezTo>
                    <a:pt x="290240" y="139827"/>
                    <a:pt x="280334" y="142494"/>
                    <a:pt x="270905" y="144399"/>
                  </a:cubicBezTo>
                  <a:cubicBezTo>
                    <a:pt x="201563" y="158687"/>
                    <a:pt x="128315" y="152591"/>
                    <a:pt x="62021" y="127063"/>
                  </a:cubicBezTo>
                  <a:cubicBezTo>
                    <a:pt x="47639" y="121539"/>
                    <a:pt x="33161" y="114776"/>
                    <a:pt x="22874" y="102870"/>
                  </a:cubicBezTo>
                  <a:cubicBezTo>
                    <a:pt x="1538" y="78105"/>
                    <a:pt x="6491" y="40005"/>
                    <a:pt x="11444" y="7144"/>
                  </a:cubicBezTo>
                  <a:cubicBezTo>
                    <a:pt x="11444" y="7144"/>
                    <a:pt x="80881" y="28575"/>
                    <a:pt x="120124" y="18669"/>
                  </a:cubicBezTo>
                  <a:lnTo>
                    <a:pt x="209087" y="8287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5875305" y="3989493"/>
              <a:ext cx="352425" cy="685800"/>
            </a:xfrm>
            <a:custGeom>
              <a:avLst/>
              <a:gdLst>
                <a:gd name="connsiteX0" fmla="*/ 350330 w 352425"/>
                <a:gd name="connsiteY0" fmla="*/ 97588 h 685800"/>
                <a:gd name="connsiteX1" fmla="*/ 243935 w 352425"/>
                <a:gd name="connsiteY1" fmla="*/ 671374 h 685800"/>
                <a:gd name="connsiteX2" fmla="*/ 46292 w 352425"/>
                <a:gd name="connsiteY2" fmla="*/ 670231 h 685800"/>
                <a:gd name="connsiteX3" fmla="*/ 41624 w 352425"/>
                <a:gd name="connsiteY3" fmla="*/ 605843 h 685800"/>
                <a:gd name="connsiteX4" fmla="*/ 7144 w 352425"/>
                <a:gd name="connsiteY4" fmla="*/ 132640 h 685800"/>
                <a:gd name="connsiteX5" fmla="*/ 138684 w 352425"/>
                <a:gd name="connsiteY5" fmla="*/ 8434 h 685800"/>
                <a:gd name="connsiteX6" fmla="*/ 350330 w 352425"/>
                <a:gd name="connsiteY6" fmla="*/ 97588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685800">
                  <a:moveTo>
                    <a:pt x="350330" y="97588"/>
                  </a:moveTo>
                  <a:cubicBezTo>
                    <a:pt x="317373" y="275325"/>
                    <a:pt x="276892" y="493638"/>
                    <a:pt x="243935" y="671374"/>
                  </a:cubicBezTo>
                  <a:cubicBezTo>
                    <a:pt x="243935" y="671374"/>
                    <a:pt x="127349" y="707188"/>
                    <a:pt x="46292" y="670231"/>
                  </a:cubicBezTo>
                  <a:lnTo>
                    <a:pt x="41624" y="605843"/>
                  </a:lnTo>
                  <a:cubicBezTo>
                    <a:pt x="24575" y="450871"/>
                    <a:pt x="11335" y="288469"/>
                    <a:pt x="7144" y="132640"/>
                  </a:cubicBezTo>
                  <a:cubicBezTo>
                    <a:pt x="7144" y="132640"/>
                    <a:pt x="28765" y="22246"/>
                    <a:pt x="138684" y="8434"/>
                  </a:cubicBezTo>
                  <a:cubicBezTo>
                    <a:pt x="248698" y="-5472"/>
                    <a:pt x="350330" y="97588"/>
                    <a:pt x="350330" y="9758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5932691" y="4718511"/>
              <a:ext cx="247650" cy="57150"/>
            </a:xfrm>
            <a:custGeom>
              <a:avLst/>
              <a:gdLst>
                <a:gd name="connsiteX0" fmla="*/ 244747 w 247650"/>
                <a:gd name="connsiteY0" fmla="*/ 51608 h 57150"/>
                <a:gd name="connsiteX1" fmla="*/ 184073 w 247650"/>
                <a:gd name="connsiteY1" fmla="*/ 59133 h 57150"/>
                <a:gd name="connsiteX2" fmla="*/ 122922 w 247650"/>
                <a:gd name="connsiteY2" fmla="*/ 54847 h 57150"/>
                <a:gd name="connsiteX3" fmla="*/ 63581 w 247650"/>
                <a:gd name="connsiteY3" fmla="*/ 39226 h 57150"/>
                <a:gd name="connsiteX4" fmla="*/ 8527 w 247650"/>
                <a:gd name="connsiteY4" fmla="*/ 12556 h 57150"/>
                <a:gd name="connsiteX5" fmla="*/ 7574 w 247650"/>
                <a:gd name="connsiteY5" fmla="*/ 8555 h 57150"/>
                <a:gd name="connsiteX6" fmla="*/ 11480 w 247650"/>
                <a:gd name="connsiteY6" fmla="*/ 7507 h 57150"/>
                <a:gd name="connsiteX7" fmla="*/ 66534 w 247650"/>
                <a:gd name="connsiteY7" fmla="*/ 31034 h 57150"/>
                <a:gd name="connsiteX8" fmla="*/ 124446 w 247650"/>
                <a:gd name="connsiteY8" fmla="*/ 45607 h 57150"/>
                <a:gd name="connsiteX9" fmla="*/ 183977 w 247650"/>
                <a:gd name="connsiteY9" fmla="*/ 50751 h 57150"/>
                <a:gd name="connsiteX10" fmla="*/ 243699 w 247650"/>
                <a:gd name="connsiteY10" fmla="*/ 46369 h 57150"/>
                <a:gd name="connsiteX11" fmla="*/ 246747 w 247650"/>
                <a:gd name="connsiteY11" fmla="*/ 48655 h 57150"/>
                <a:gd name="connsiteX12" fmla="*/ 244747 w 247650"/>
                <a:gd name="connsiteY12" fmla="*/ 51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650" h="57150">
                  <a:moveTo>
                    <a:pt x="244747" y="51608"/>
                  </a:moveTo>
                  <a:cubicBezTo>
                    <a:pt x="224840" y="56085"/>
                    <a:pt x="204456" y="58657"/>
                    <a:pt x="184073" y="59133"/>
                  </a:cubicBezTo>
                  <a:cubicBezTo>
                    <a:pt x="163594" y="59704"/>
                    <a:pt x="143115" y="58085"/>
                    <a:pt x="122922" y="54847"/>
                  </a:cubicBezTo>
                  <a:cubicBezTo>
                    <a:pt x="102729" y="51418"/>
                    <a:pt x="82822" y="46274"/>
                    <a:pt x="63581" y="39226"/>
                  </a:cubicBezTo>
                  <a:cubicBezTo>
                    <a:pt x="44341" y="32177"/>
                    <a:pt x="25862" y="23224"/>
                    <a:pt x="8527" y="12556"/>
                  </a:cubicBezTo>
                  <a:cubicBezTo>
                    <a:pt x="7193" y="11698"/>
                    <a:pt x="6717" y="9889"/>
                    <a:pt x="7574" y="8555"/>
                  </a:cubicBezTo>
                  <a:cubicBezTo>
                    <a:pt x="8432" y="7222"/>
                    <a:pt x="10051" y="6745"/>
                    <a:pt x="11480" y="7507"/>
                  </a:cubicBezTo>
                  <a:cubicBezTo>
                    <a:pt x="29196" y="16842"/>
                    <a:pt x="47675" y="24652"/>
                    <a:pt x="66534" y="31034"/>
                  </a:cubicBezTo>
                  <a:cubicBezTo>
                    <a:pt x="85394" y="37416"/>
                    <a:pt x="104825" y="42369"/>
                    <a:pt x="124446" y="45607"/>
                  </a:cubicBezTo>
                  <a:cubicBezTo>
                    <a:pt x="144068" y="49036"/>
                    <a:pt x="164070" y="50560"/>
                    <a:pt x="183977" y="50751"/>
                  </a:cubicBezTo>
                  <a:cubicBezTo>
                    <a:pt x="203885" y="50846"/>
                    <a:pt x="223887" y="49417"/>
                    <a:pt x="243699" y="46369"/>
                  </a:cubicBezTo>
                  <a:cubicBezTo>
                    <a:pt x="245128" y="46179"/>
                    <a:pt x="246557" y="47131"/>
                    <a:pt x="246747" y="48655"/>
                  </a:cubicBezTo>
                  <a:cubicBezTo>
                    <a:pt x="247033" y="49989"/>
                    <a:pt x="246080" y="51322"/>
                    <a:pt x="244747" y="516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6095127" y="4664974"/>
              <a:ext cx="38100" cy="28575"/>
            </a:xfrm>
            <a:custGeom>
              <a:avLst/>
              <a:gdLst>
                <a:gd name="connsiteX0" fmla="*/ 37163 w 38100"/>
                <a:gd name="connsiteY0" fmla="*/ 13896 h 28575"/>
                <a:gd name="connsiteX1" fmla="*/ 24875 w 38100"/>
                <a:gd name="connsiteY1" fmla="*/ 20945 h 28575"/>
                <a:gd name="connsiteX2" fmla="*/ 18017 w 38100"/>
                <a:gd name="connsiteY2" fmla="*/ 22754 h 28575"/>
                <a:gd name="connsiteX3" fmla="*/ 10874 w 38100"/>
                <a:gd name="connsiteY3" fmla="*/ 23136 h 28575"/>
                <a:gd name="connsiteX4" fmla="*/ 7159 w 38100"/>
                <a:gd name="connsiteY4" fmla="*/ 18563 h 28575"/>
                <a:gd name="connsiteX5" fmla="*/ 8492 w 38100"/>
                <a:gd name="connsiteY5" fmla="*/ 15992 h 28575"/>
                <a:gd name="connsiteX6" fmla="*/ 8873 w 38100"/>
                <a:gd name="connsiteY6" fmla="*/ 15611 h 28575"/>
                <a:gd name="connsiteX7" fmla="*/ 14684 w 38100"/>
                <a:gd name="connsiteY7" fmla="*/ 11610 h 28575"/>
                <a:gd name="connsiteX8" fmla="*/ 20875 w 38100"/>
                <a:gd name="connsiteY8" fmla="*/ 9038 h 28575"/>
                <a:gd name="connsiteX9" fmla="*/ 34496 w 38100"/>
                <a:gd name="connsiteY9" fmla="*/ 7229 h 28575"/>
                <a:gd name="connsiteX10" fmla="*/ 34972 w 38100"/>
                <a:gd name="connsiteY10" fmla="*/ 7229 h 28575"/>
                <a:gd name="connsiteX11" fmla="*/ 38496 w 38100"/>
                <a:gd name="connsiteY11" fmla="*/ 11325 h 28575"/>
                <a:gd name="connsiteX12" fmla="*/ 37163 w 38100"/>
                <a:gd name="connsiteY12" fmla="*/ 1389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163" y="13896"/>
                  </a:moveTo>
                  <a:cubicBezTo>
                    <a:pt x="33543" y="17230"/>
                    <a:pt x="29257" y="19230"/>
                    <a:pt x="24875" y="20945"/>
                  </a:cubicBezTo>
                  <a:cubicBezTo>
                    <a:pt x="22685" y="21707"/>
                    <a:pt x="20399" y="22373"/>
                    <a:pt x="18017" y="22754"/>
                  </a:cubicBezTo>
                  <a:cubicBezTo>
                    <a:pt x="15636" y="23136"/>
                    <a:pt x="13350" y="23421"/>
                    <a:pt x="10874" y="23136"/>
                  </a:cubicBezTo>
                  <a:cubicBezTo>
                    <a:pt x="8588" y="22850"/>
                    <a:pt x="6968" y="20850"/>
                    <a:pt x="7159" y="18563"/>
                  </a:cubicBezTo>
                  <a:cubicBezTo>
                    <a:pt x="7254" y="17516"/>
                    <a:pt x="7730" y="16659"/>
                    <a:pt x="8492" y="15992"/>
                  </a:cubicBezTo>
                  <a:lnTo>
                    <a:pt x="8873" y="15611"/>
                  </a:lnTo>
                  <a:cubicBezTo>
                    <a:pt x="10683" y="13896"/>
                    <a:pt x="12683" y="12753"/>
                    <a:pt x="14684" y="11610"/>
                  </a:cubicBezTo>
                  <a:cubicBezTo>
                    <a:pt x="16684" y="10467"/>
                    <a:pt x="18779" y="9705"/>
                    <a:pt x="20875" y="9038"/>
                  </a:cubicBezTo>
                  <a:cubicBezTo>
                    <a:pt x="25161" y="7800"/>
                    <a:pt x="29447" y="6848"/>
                    <a:pt x="34496" y="7229"/>
                  </a:cubicBezTo>
                  <a:lnTo>
                    <a:pt x="34972" y="7229"/>
                  </a:lnTo>
                  <a:cubicBezTo>
                    <a:pt x="37067" y="7419"/>
                    <a:pt x="38591" y="9229"/>
                    <a:pt x="38496" y="11325"/>
                  </a:cubicBezTo>
                  <a:cubicBezTo>
                    <a:pt x="38306" y="12468"/>
                    <a:pt x="37829" y="13325"/>
                    <a:pt x="37163" y="138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/>
            <p:cNvSpPr/>
            <p:nvPr/>
          </p:nvSpPr>
          <p:spPr>
            <a:xfrm>
              <a:off x="6116065" y="4686666"/>
              <a:ext cx="38100" cy="28575"/>
            </a:xfrm>
            <a:custGeom>
              <a:avLst/>
              <a:gdLst>
                <a:gd name="connsiteX0" fmla="*/ 34799 w 38100"/>
                <a:gd name="connsiteY0" fmla="*/ 13349 h 28575"/>
                <a:gd name="connsiteX1" fmla="*/ 24131 w 38100"/>
                <a:gd name="connsiteY1" fmla="*/ 21731 h 28575"/>
                <a:gd name="connsiteX2" fmla="*/ 17749 w 38100"/>
                <a:gd name="connsiteY2" fmla="*/ 23827 h 28575"/>
                <a:gd name="connsiteX3" fmla="*/ 10891 w 38100"/>
                <a:gd name="connsiteY3" fmla="*/ 24303 h 28575"/>
                <a:gd name="connsiteX4" fmla="*/ 7176 w 38100"/>
                <a:gd name="connsiteY4" fmla="*/ 19445 h 28575"/>
                <a:gd name="connsiteX5" fmla="*/ 8415 w 38100"/>
                <a:gd name="connsiteY5" fmla="*/ 16969 h 28575"/>
                <a:gd name="connsiteX6" fmla="*/ 8510 w 38100"/>
                <a:gd name="connsiteY6" fmla="*/ 16874 h 28575"/>
                <a:gd name="connsiteX7" fmla="*/ 13653 w 38100"/>
                <a:gd name="connsiteY7" fmla="*/ 13064 h 28575"/>
                <a:gd name="connsiteX8" fmla="*/ 19178 w 38100"/>
                <a:gd name="connsiteY8" fmla="*/ 10301 h 28575"/>
                <a:gd name="connsiteX9" fmla="*/ 31370 w 38100"/>
                <a:gd name="connsiteY9" fmla="*/ 7158 h 28575"/>
                <a:gd name="connsiteX10" fmla="*/ 31465 w 38100"/>
                <a:gd name="connsiteY10" fmla="*/ 7158 h 28575"/>
                <a:gd name="connsiteX11" fmla="*/ 35656 w 38100"/>
                <a:gd name="connsiteY11" fmla="*/ 10778 h 28575"/>
                <a:gd name="connsiteX12" fmla="*/ 34799 w 38100"/>
                <a:gd name="connsiteY12" fmla="*/ 133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799" y="13349"/>
                  </a:moveTo>
                  <a:cubicBezTo>
                    <a:pt x="31941" y="17255"/>
                    <a:pt x="28131" y="19731"/>
                    <a:pt x="24131" y="21731"/>
                  </a:cubicBezTo>
                  <a:cubicBezTo>
                    <a:pt x="22131" y="22684"/>
                    <a:pt x="19940" y="23446"/>
                    <a:pt x="17749" y="23827"/>
                  </a:cubicBezTo>
                  <a:cubicBezTo>
                    <a:pt x="15558" y="24303"/>
                    <a:pt x="13272" y="24589"/>
                    <a:pt x="10891" y="24303"/>
                  </a:cubicBezTo>
                  <a:cubicBezTo>
                    <a:pt x="8510" y="24017"/>
                    <a:pt x="6891" y="21827"/>
                    <a:pt x="7176" y="19445"/>
                  </a:cubicBezTo>
                  <a:cubicBezTo>
                    <a:pt x="7272" y="18493"/>
                    <a:pt x="7748" y="17636"/>
                    <a:pt x="8415" y="16969"/>
                  </a:cubicBezTo>
                  <a:lnTo>
                    <a:pt x="8510" y="16874"/>
                  </a:lnTo>
                  <a:cubicBezTo>
                    <a:pt x="10129" y="15255"/>
                    <a:pt x="11939" y="14111"/>
                    <a:pt x="13653" y="13064"/>
                  </a:cubicBezTo>
                  <a:cubicBezTo>
                    <a:pt x="15368" y="11921"/>
                    <a:pt x="17273" y="11159"/>
                    <a:pt x="19178" y="10301"/>
                  </a:cubicBezTo>
                  <a:cubicBezTo>
                    <a:pt x="22988" y="8777"/>
                    <a:pt x="26798" y="7539"/>
                    <a:pt x="31370" y="7158"/>
                  </a:cubicBezTo>
                  <a:lnTo>
                    <a:pt x="31465" y="7158"/>
                  </a:lnTo>
                  <a:cubicBezTo>
                    <a:pt x="33656" y="6968"/>
                    <a:pt x="35466" y="8682"/>
                    <a:pt x="35656" y="10778"/>
                  </a:cubicBezTo>
                  <a:cubicBezTo>
                    <a:pt x="35656" y="11730"/>
                    <a:pt x="35370" y="12587"/>
                    <a:pt x="34799" y="133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/>
            <p:cNvSpPr/>
            <p:nvPr/>
          </p:nvSpPr>
          <p:spPr>
            <a:xfrm>
              <a:off x="6147902" y="4705156"/>
              <a:ext cx="28575" cy="19050"/>
            </a:xfrm>
            <a:custGeom>
              <a:avLst/>
              <a:gdLst>
                <a:gd name="connsiteX0" fmla="*/ 25250 w 28575"/>
                <a:gd name="connsiteY0" fmla="*/ 12196 h 19050"/>
                <a:gd name="connsiteX1" fmla="*/ 19440 w 28575"/>
                <a:gd name="connsiteY1" fmla="*/ 19720 h 19050"/>
                <a:gd name="connsiteX2" fmla="*/ 14963 w 28575"/>
                <a:gd name="connsiteY2" fmla="*/ 21244 h 19050"/>
                <a:gd name="connsiteX3" fmla="*/ 10010 w 28575"/>
                <a:gd name="connsiteY3" fmla="*/ 20673 h 19050"/>
                <a:gd name="connsiteX4" fmla="*/ 7534 w 28575"/>
                <a:gd name="connsiteY4" fmla="*/ 14481 h 19050"/>
                <a:gd name="connsiteX5" fmla="*/ 8010 w 28575"/>
                <a:gd name="connsiteY5" fmla="*/ 13720 h 19050"/>
                <a:gd name="connsiteX6" fmla="*/ 8486 w 28575"/>
                <a:gd name="connsiteY6" fmla="*/ 13053 h 19050"/>
                <a:gd name="connsiteX7" fmla="*/ 11058 w 28575"/>
                <a:gd name="connsiteY7" fmla="*/ 10386 h 19050"/>
                <a:gd name="connsiteX8" fmla="*/ 13630 w 28575"/>
                <a:gd name="connsiteY8" fmla="*/ 8766 h 19050"/>
                <a:gd name="connsiteX9" fmla="*/ 20297 w 28575"/>
                <a:gd name="connsiteY9" fmla="*/ 7147 h 19050"/>
                <a:gd name="connsiteX10" fmla="*/ 20964 w 28575"/>
                <a:gd name="connsiteY10" fmla="*/ 7147 h 19050"/>
                <a:gd name="connsiteX11" fmla="*/ 25441 w 28575"/>
                <a:gd name="connsiteY11" fmla="*/ 11243 h 19050"/>
                <a:gd name="connsiteX12" fmla="*/ 25250 w 28575"/>
                <a:gd name="connsiteY12" fmla="*/ 121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19050">
                  <a:moveTo>
                    <a:pt x="25250" y="12196"/>
                  </a:moveTo>
                  <a:cubicBezTo>
                    <a:pt x="24488" y="15720"/>
                    <a:pt x="22107" y="18101"/>
                    <a:pt x="19440" y="19720"/>
                  </a:cubicBezTo>
                  <a:cubicBezTo>
                    <a:pt x="18011" y="20482"/>
                    <a:pt x="16583" y="21054"/>
                    <a:pt x="14963" y="21244"/>
                  </a:cubicBezTo>
                  <a:cubicBezTo>
                    <a:pt x="13344" y="21435"/>
                    <a:pt x="11725" y="21435"/>
                    <a:pt x="10010" y="20673"/>
                  </a:cubicBezTo>
                  <a:cubicBezTo>
                    <a:pt x="7629" y="19625"/>
                    <a:pt x="6486" y="16863"/>
                    <a:pt x="7534" y="14481"/>
                  </a:cubicBezTo>
                  <a:cubicBezTo>
                    <a:pt x="7629" y="14196"/>
                    <a:pt x="7819" y="13910"/>
                    <a:pt x="8010" y="13720"/>
                  </a:cubicBezTo>
                  <a:lnTo>
                    <a:pt x="8486" y="13053"/>
                  </a:lnTo>
                  <a:cubicBezTo>
                    <a:pt x="9344" y="11815"/>
                    <a:pt x="10201" y="11053"/>
                    <a:pt x="11058" y="10386"/>
                  </a:cubicBezTo>
                  <a:cubicBezTo>
                    <a:pt x="11915" y="9624"/>
                    <a:pt x="12773" y="9148"/>
                    <a:pt x="13630" y="8766"/>
                  </a:cubicBezTo>
                  <a:cubicBezTo>
                    <a:pt x="15535" y="7909"/>
                    <a:pt x="17344" y="7242"/>
                    <a:pt x="20297" y="7147"/>
                  </a:cubicBezTo>
                  <a:lnTo>
                    <a:pt x="20964" y="7147"/>
                  </a:lnTo>
                  <a:cubicBezTo>
                    <a:pt x="23345" y="7052"/>
                    <a:pt x="25346" y="8862"/>
                    <a:pt x="25441" y="11243"/>
                  </a:cubicBezTo>
                  <a:cubicBezTo>
                    <a:pt x="25346" y="11529"/>
                    <a:pt x="25250" y="11815"/>
                    <a:pt x="25250" y="12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/>
            <p:cNvSpPr/>
            <p:nvPr/>
          </p:nvSpPr>
          <p:spPr>
            <a:xfrm>
              <a:off x="4988754" y="4338587"/>
              <a:ext cx="314325" cy="190500"/>
            </a:xfrm>
            <a:custGeom>
              <a:avLst/>
              <a:gdLst>
                <a:gd name="connsiteX0" fmla="*/ 148935 w 314325"/>
                <a:gd name="connsiteY0" fmla="*/ 7384 h 190500"/>
                <a:gd name="connsiteX1" fmla="*/ 59305 w 314325"/>
                <a:gd name="connsiteY1" fmla="*/ 17386 h 190500"/>
                <a:gd name="connsiteX2" fmla="*/ 23586 w 314325"/>
                <a:gd name="connsiteY2" fmla="*/ 30339 h 190500"/>
                <a:gd name="connsiteX3" fmla="*/ 7489 w 314325"/>
                <a:gd name="connsiteY3" fmla="*/ 63391 h 190500"/>
                <a:gd name="connsiteX4" fmla="*/ 22729 w 314325"/>
                <a:gd name="connsiteY4" fmla="*/ 87394 h 190500"/>
                <a:gd name="connsiteX5" fmla="*/ 207037 w 314325"/>
                <a:gd name="connsiteY5" fmla="*/ 187216 h 190500"/>
                <a:gd name="connsiteX6" fmla="*/ 253043 w 314325"/>
                <a:gd name="connsiteY6" fmla="*/ 188455 h 190500"/>
                <a:gd name="connsiteX7" fmla="*/ 315051 w 314325"/>
                <a:gd name="connsiteY7" fmla="*/ 114636 h 190500"/>
                <a:gd name="connsiteX8" fmla="*/ 217801 w 314325"/>
                <a:gd name="connsiteY8" fmla="*/ 64820 h 190500"/>
                <a:gd name="connsiteX9" fmla="*/ 148935 w 314325"/>
                <a:gd name="connsiteY9" fmla="*/ 738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325" h="190500">
                  <a:moveTo>
                    <a:pt x="148935" y="7384"/>
                  </a:moveTo>
                  <a:cubicBezTo>
                    <a:pt x="118550" y="5860"/>
                    <a:pt x="89404" y="11861"/>
                    <a:pt x="59305" y="17386"/>
                  </a:cubicBezTo>
                  <a:cubicBezTo>
                    <a:pt x="46827" y="19672"/>
                    <a:pt x="34063" y="22815"/>
                    <a:pt x="23586" y="30339"/>
                  </a:cubicBezTo>
                  <a:cubicBezTo>
                    <a:pt x="13108" y="37864"/>
                    <a:pt x="5393" y="50818"/>
                    <a:pt x="7489" y="63391"/>
                  </a:cubicBezTo>
                  <a:cubicBezTo>
                    <a:pt x="9108" y="73012"/>
                    <a:pt x="15966" y="80632"/>
                    <a:pt x="22729" y="87394"/>
                  </a:cubicBezTo>
                  <a:cubicBezTo>
                    <a:pt x="72925" y="137305"/>
                    <a:pt x="137505" y="172357"/>
                    <a:pt x="207037" y="187216"/>
                  </a:cubicBezTo>
                  <a:cubicBezTo>
                    <a:pt x="222087" y="190455"/>
                    <a:pt x="237994" y="192741"/>
                    <a:pt x="253043" y="188455"/>
                  </a:cubicBezTo>
                  <a:cubicBezTo>
                    <a:pt x="284476" y="179501"/>
                    <a:pt x="301144" y="144830"/>
                    <a:pt x="315051" y="114636"/>
                  </a:cubicBezTo>
                  <a:cubicBezTo>
                    <a:pt x="315051" y="114636"/>
                    <a:pt x="245233" y="94538"/>
                    <a:pt x="217801" y="64820"/>
                  </a:cubicBezTo>
                  <a:lnTo>
                    <a:pt x="148935" y="7384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/>
            <p:cNvSpPr/>
            <p:nvPr/>
          </p:nvSpPr>
          <p:spPr>
            <a:xfrm>
              <a:off x="5130260" y="3793713"/>
              <a:ext cx="514350" cy="657225"/>
            </a:xfrm>
            <a:custGeom>
              <a:avLst/>
              <a:gdLst>
                <a:gd name="connsiteX0" fmla="*/ 232220 w 514350"/>
                <a:gd name="connsiteY0" fmla="*/ 13620 h 657225"/>
                <a:gd name="connsiteX1" fmla="*/ 7144 w 514350"/>
                <a:gd name="connsiteY1" fmla="*/ 552068 h 657225"/>
                <a:gd name="connsiteX2" fmla="*/ 173165 w 514350"/>
                <a:gd name="connsiteY2" fmla="*/ 659319 h 657225"/>
                <a:gd name="connsiteX3" fmla="*/ 212312 w 514350"/>
                <a:gd name="connsiteY3" fmla="*/ 607980 h 657225"/>
                <a:gd name="connsiteX4" fmla="*/ 500253 w 514350"/>
                <a:gd name="connsiteY4" fmla="*/ 230790 h 657225"/>
                <a:gd name="connsiteX5" fmla="*/ 458153 w 514350"/>
                <a:gd name="connsiteY5" fmla="*/ 54767 h 657225"/>
                <a:gd name="connsiteX6" fmla="*/ 232220 w 514350"/>
                <a:gd name="connsiteY6" fmla="*/ 13620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50" h="657225">
                  <a:moveTo>
                    <a:pt x="232220" y="13620"/>
                  </a:moveTo>
                  <a:cubicBezTo>
                    <a:pt x="162497" y="180402"/>
                    <a:pt x="76867" y="385285"/>
                    <a:pt x="7144" y="552068"/>
                  </a:cubicBezTo>
                  <a:cubicBezTo>
                    <a:pt x="7144" y="552068"/>
                    <a:pt x="85153" y="645889"/>
                    <a:pt x="173165" y="659319"/>
                  </a:cubicBezTo>
                  <a:lnTo>
                    <a:pt x="212312" y="607980"/>
                  </a:lnTo>
                  <a:cubicBezTo>
                    <a:pt x="311468" y="487584"/>
                    <a:pt x="411385" y="358996"/>
                    <a:pt x="500253" y="230790"/>
                  </a:cubicBezTo>
                  <a:cubicBezTo>
                    <a:pt x="500253" y="230790"/>
                    <a:pt x="542544" y="126586"/>
                    <a:pt x="458153" y="54767"/>
                  </a:cubicBezTo>
                  <a:cubicBezTo>
                    <a:pt x="373666" y="-16956"/>
                    <a:pt x="232220" y="13620"/>
                    <a:pt x="232220" y="13620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/>
            <p:cNvSpPr/>
            <p:nvPr/>
          </p:nvSpPr>
          <p:spPr>
            <a:xfrm>
              <a:off x="5020900" y="4393655"/>
              <a:ext cx="228600" cy="114300"/>
            </a:xfrm>
            <a:custGeom>
              <a:avLst/>
              <a:gdLst>
                <a:gd name="connsiteX0" fmla="*/ 11633 w 228600"/>
                <a:gd name="connsiteY0" fmla="*/ 7847 h 114300"/>
                <a:gd name="connsiteX1" fmla="*/ 59258 w 228600"/>
                <a:gd name="connsiteY1" fmla="*/ 44232 h 114300"/>
                <a:gd name="connsiteX2" fmla="*/ 111931 w 228600"/>
                <a:gd name="connsiteY2" fmla="*/ 72521 h 114300"/>
                <a:gd name="connsiteX3" fmla="*/ 168414 w 228600"/>
                <a:gd name="connsiteY3" fmla="*/ 92048 h 114300"/>
                <a:gd name="connsiteX4" fmla="*/ 227374 w 228600"/>
                <a:gd name="connsiteY4" fmla="*/ 102525 h 114300"/>
                <a:gd name="connsiteX5" fmla="*/ 230041 w 228600"/>
                <a:gd name="connsiteY5" fmla="*/ 105764 h 114300"/>
                <a:gd name="connsiteX6" fmla="*/ 226993 w 228600"/>
                <a:gd name="connsiteY6" fmla="*/ 108431 h 114300"/>
                <a:gd name="connsiteX7" fmla="*/ 166319 w 228600"/>
                <a:gd name="connsiteY7" fmla="*/ 100620 h 114300"/>
                <a:gd name="connsiteX8" fmla="*/ 108121 w 228600"/>
                <a:gd name="connsiteY8" fmla="*/ 81189 h 114300"/>
                <a:gd name="connsiteX9" fmla="*/ 54591 w 228600"/>
                <a:gd name="connsiteY9" fmla="*/ 51281 h 114300"/>
                <a:gd name="connsiteX10" fmla="*/ 7918 w 228600"/>
                <a:gd name="connsiteY10" fmla="*/ 11752 h 114300"/>
                <a:gd name="connsiteX11" fmla="*/ 8013 w 228600"/>
                <a:gd name="connsiteY11" fmla="*/ 7942 h 114300"/>
                <a:gd name="connsiteX12" fmla="*/ 11633 w 228600"/>
                <a:gd name="connsiteY12" fmla="*/ 784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0" h="114300">
                  <a:moveTo>
                    <a:pt x="11633" y="7847"/>
                  </a:moveTo>
                  <a:cubicBezTo>
                    <a:pt x="26492" y="21277"/>
                    <a:pt x="42494" y="33374"/>
                    <a:pt x="59258" y="44232"/>
                  </a:cubicBezTo>
                  <a:cubicBezTo>
                    <a:pt x="76022" y="54995"/>
                    <a:pt x="93548" y="64616"/>
                    <a:pt x="111931" y="72521"/>
                  </a:cubicBezTo>
                  <a:cubicBezTo>
                    <a:pt x="130124" y="80618"/>
                    <a:pt x="149079" y="87095"/>
                    <a:pt x="168414" y="92048"/>
                  </a:cubicBezTo>
                  <a:cubicBezTo>
                    <a:pt x="187750" y="97001"/>
                    <a:pt x="207467" y="100525"/>
                    <a:pt x="227374" y="102525"/>
                  </a:cubicBezTo>
                  <a:cubicBezTo>
                    <a:pt x="228993" y="102716"/>
                    <a:pt x="230136" y="104144"/>
                    <a:pt x="230041" y="105764"/>
                  </a:cubicBezTo>
                  <a:cubicBezTo>
                    <a:pt x="229851" y="107288"/>
                    <a:pt x="228612" y="108431"/>
                    <a:pt x="226993" y="108431"/>
                  </a:cubicBezTo>
                  <a:cubicBezTo>
                    <a:pt x="206610" y="107859"/>
                    <a:pt x="186226" y="105192"/>
                    <a:pt x="166319" y="100620"/>
                  </a:cubicBezTo>
                  <a:cubicBezTo>
                    <a:pt x="146412" y="95953"/>
                    <a:pt x="126885" y="89381"/>
                    <a:pt x="108121" y="81189"/>
                  </a:cubicBezTo>
                  <a:cubicBezTo>
                    <a:pt x="89452" y="72807"/>
                    <a:pt x="71450" y="62901"/>
                    <a:pt x="54591" y="51281"/>
                  </a:cubicBezTo>
                  <a:cubicBezTo>
                    <a:pt x="37731" y="39660"/>
                    <a:pt x="22015" y="26420"/>
                    <a:pt x="7918" y="11752"/>
                  </a:cubicBezTo>
                  <a:cubicBezTo>
                    <a:pt x="6870" y="10704"/>
                    <a:pt x="6870" y="8990"/>
                    <a:pt x="8013" y="7942"/>
                  </a:cubicBezTo>
                  <a:cubicBezTo>
                    <a:pt x="9061" y="6894"/>
                    <a:pt x="10680" y="6894"/>
                    <a:pt x="11633" y="784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/>
            <p:cNvSpPr/>
            <p:nvPr/>
          </p:nvSpPr>
          <p:spPr>
            <a:xfrm>
              <a:off x="5109388" y="4341837"/>
              <a:ext cx="28575" cy="38100"/>
            </a:xfrm>
            <a:custGeom>
              <a:avLst/>
              <a:gdLst>
                <a:gd name="connsiteX0" fmla="*/ 13157 w 28575"/>
                <a:gd name="connsiteY0" fmla="*/ 7850 h 38100"/>
                <a:gd name="connsiteX1" fmla="*/ 23539 w 28575"/>
                <a:gd name="connsiteY1" fmla="*/ 16803 h 38100"/>
                <a:gd name="connsiteX2" fmla="*/ 27254 w 28575"/>
                <a:gd name="connsiteY2" fmla="*/ 22327 h 38100"/>
                <a:gd name="connsiteX3" fmla="*/ 29921 w 28575"/>
                <a:gd name="connsiteY3" fmla="*/ 28804 h 38100"/>
                <a:gd name="connsiteX4" fmla="*/ 30016 w 28575"/>
                <a:gd name="connsiteY4" fmla="*/ 29376 h 38100"/>
                <a:gd name="connsiteX5" fmla="*/ 26968 w 28575"/>
                <a:gd name="connsiteY5" fmla="*/ 34424 h 38100"/>
                <a:gd name="connsiteX6" fmla="*/ 24110 w 28575"/>
                <a:gd name="connsiteY6" fmla="*/ 34043 h 38100"/>
                <a:gd name="connsiteX7" fmla="*/ 18395 w 28575"/>
                <a:gd name="connsiteY7" fmla="*/ 29757 h 38100"/>
                <a:gd name="connsiteX8" fmla="*/ 13728 w 28575"/>
                <a:gd name="connsiteY8" fmla="*/ 24518 h 38100"/>
                <a:gd name="connsiteX9" fmla="*/ 7251 w 28575"/>
                <a:gd name="connsiteY9" fmla="*/ 11850 h 38100"/>
                <a:gd name="connsiteX10" fmla="*/ 10013 w 28575"/>
                <a:gd name="connsiteY10" fmla="*/ 7278 h 38100"/>
                <a:gd name="connsiteX11" fmla="*/ 12776 w 28575"/>
                <a:gd name="connsiteY11" fmla="*/ 7659 h 38100"/>
                <a:gd name="connsiteX12" fmla="*/ 13157 w 28575"/>
                <a:gd name="connsiteY12" fmla="*/ 78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157" y="7850"/>
                  </a:moveTo>
                  <a:cubicBezTo>
                    <a:pt x="17538" y="10231"/>
                    <a:pt x="20681" y="13374"/>
                    <a:pt x="23539" y="16803"/>
                  </a:cubicBezTo>
                  <a:cubicBezTo>
                    <a:pt x="24872" y="18517"/>
                    <a:pt x="26206" y="20327"/>
                    <a:pt x="27254" y="22327"/>
                  </a:cubicBezTo>
                  <a:cubicBezTo>
                    <a:pt x="28301" y="24328"/>
                    <a:pt x="29349" y="26328"/>
                    <a:pt x="29921" y="28804"/>
                  </a:cubicBezTo>
                  <a:lnTo>
                    <a:pt x="30016" y="29376"/>
                  </a:lnTo>
                  <a:cubicBezTo>
                    <a:pt x="30587" y="31662"/>
                    <a:pt x="29159" y="33853"/>
                    <a:pt x="26968" y="34424"/>
                  </a:cubicBezTo>
                  <a:cubicBezTo>
                    <a:pt x="25920" y="34710"/>
                    <a:pt x="24968" y="34520"/>
                    <a:pt x="24110" y="34043"/>
                  </a:cubicBezTo>
                  <a:cubicBezTo>
                    <a:pt x="21920" y="32900"/>
                    <a:pt x="20110" y="31376"/>
                    <a:pt x="18395" y="29757"/>
                  </a:cubicBezTo>
                  <a:cubicBezTo>
                    <a:pt x="16586" y="28138"/>
                    <a:pt x="15157" y="26328"/>
                    <a:pt x="13728" y="24518"/>
                  </a:cubicBezTo>
                  <a:cubicBezTo>
                    <a:pt x="10966" y="20708"/>
                    <a:pt x="8489" y="16708"/>
                    <a:pt x="7251" y="11850"/>
                  </a:cubicBezTo>
                  <a:cubicBezTo>
                    <a:pt x="6775" y="9850"/>
                    <a:pt x="7918" y="7754"/>
                    <a:pt x="10013" y="7278"/>
                  </a:cubicBezTo>
                  <a:cubicBezTo>
                    <a:pt x="10966" y="6992"/>
                    <a:pt x="11918" y="7183"/>
                    <a:pt x="12776" y="7659"/>
                  </a:cubicBezTo>
                  <a:lnTo>
                    <a:pt x="13157" y="785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/>
            <p:cNvSpPr/>
            <p:nvPr/>
          </p:nvSpPr>
          <p:spPr>
            <a:xfrm>
              <a:off x="5082345" y="4349954"/>
              <a:ext cx="28575" cy="38100"/>
            </a:xfrm>
            <a:custGeom>
              <a:avLst/>
              <a:gdLst>
                <a:gd name="connsiteX0" fmla="*/ 13434 w 28575"/>
                <a:gd name="connsiteY0" fmla="*/ 7924 h 38100"/>
                <a:gd name="connsiteX1" fmla="*/ 22007 w 28575"/>
                <a:gd name="connsiteY1" fmla="*/ 17258 h 38100"/>
                <a:gd name="connsiteX2" fmla="*/ 25055 w 28575"/>
                <a:gd name="connsiteY2" fmla="*/ 22592 h 38100"/>
                <a:gd name="connsiteX3" fmla="*/ 27341 w 28575"/>
                <a:gd name="connsiteY3" fmla="*/ 28688 h 38100"/>
                <a:gd name="connsiteX4" fmla="*/ 27341 w 28575"/>
                <a:gd name="connsiteY4" fmla="*/ 28784 h 38100"/>
                <a:gd name="connsiteX5" fmla="*/ 24007 w 28575"/>
                <a:gd name="connsiteY5" fmla="*/ 33927 h 38100"/>
                <a:gd name="connsiteX6" fmla="*/ 21245 w 28575"/>
                <a:gd name="connsiteY6" fmla="*/ 33546 h 38100"/>
                <a:gd name="connsiteX7" fmla="*/ 15720 w 28575"/>
                <a:gd name="connsiteY7" fmla="*/ 29450 h 38100"/>
                <a:gd name="connsiteX8" fmla="*/ 11529 w 28575"/>
                <a:gd name="connsiteY8" fmla="*/ 24212 h 38100"/>
                <a:gd name="connsiteX9" fmla="*/ 7148 w 28575"/>
                <a:gd name="connsiteY9" fmla="*/ 11353 h 38100"/>
                <a:gd name="connsiteX10" fmla="*/ 10862 w 28575"/>
                <a:gd name="connsiteY10" fmla="*/ 7162 h 38100"/>
                <a:gd name="connsiteX11" fmla="*/ 13434 w 28575"/>
                <a:gd name="connsiteY11" fmla="*/ 7924 h 38100"/>
                <a:gd name="connsiteX12" fmla="*/ 13434 w 28575"/>
                <a:gd name="connsiteY12" fmla="*/ 79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434" y="7924"/>
                  </a:moveTo>
                  <a:cubicBezTo>
                    <a:pt x="17149" y="10686"/>
                    <a:pt x="19625" y="13924"/>
                    <a:pt x="22007" y="17258"/>
                  </a:cubicBezTo>
                  <a:cubicBezTo>
                    <a:pt x="23150" y="18973"/>
                    <a:pt x="24197" y="20687"/>
                    <a:pt x="25055" y="22592"/>
                  </a:cubicBezTo>
                  <a:cubicBezTo>
                    <a:pt x="25912" y="24497"/>
                    <a:pt x="26864" y="26402"/>
                    <a:pt x="27341" y="28688"/>
                  </a:cubicBezTo>
                  <a:lnTo>
                    <a:pt x="27341" y="28784"/>
                  </a:lnTo>
                  <a:cubicBezTo>
                    <a:pt x="27817" y="31165"/>
                    <a:pt x="26293" y="33451"/>
                    <a:pt x="24007" y="33927"/>
                  </a:cubicBezTo>
                  <a:cubicBezTo>
                    <a:pt x="23054" y="34118"/>
                    <a:pt x="22102" y="34022"/>
                    <a:pt x="21245" y="33546"/>
                  </a:cubicBezTo>
                  <a:cubicBezTo>
                    <a:pt x="19054" y="32498"/>
                    <a:pt x="17339" y="30974"/>
                    <a:pt x="15720" y="29450"/>
                  </a:cubicBezTo>
                  <a:cubicBezTo>
                    <a:pt x="14101" y="27926"/>
                    <a:pt x="12767" y="26021"/>
                    <a:pt x="11529" y="24212"/>
                  </a:cubicBezTo>
                  <a:cubicBezTo>
                    <a:pt x="9243" y="20402"/>
                    <a:pt x="7433" y="16211"/>
                    <a:pt x="7148" y="11353"/>
                  </a:cubicBezTo>
                  <a:cubicBezTo>
                    <a:pt x="7052" y="9162"/>
                    <a:pt x="8672" y="7352"/>
                    <a:pt x="10862" y="7162"/>
                  </a:cubicBezTo>
                  <a:cubicBezTo>
                    <a:pt x="11815" y="7066"/>
                    <a:pt x="12672" y="7352"/>
                    <a:pt x="13434" y="7924"/>
                  </a:cubicBezTo>
                  <a:lnTo>
                    <a:pt x="13434" y="792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/>
            <p:cNvSpPr/>
            <p:nvPr/>
          </p:nvSpPr>
          <p:spPr>
            <a:xfrm>
              <a:off x="5053500" y="4353769"/>
              <a:ext cx="28575" cy="28575"/>
            </a:xfrm>
            <a:custGeom>
              <a:avLst/>
              <a:gdLst>
                <a:gd name="connsiteX0" fmla="*/ 14847 w 28575"/>
                <a:gd name="connsiteY0" fmla="*/ 8300 h 28575"/>
                <a:gd name="connsiteX1" fmla="*/ 19610 w 28575"/>
                <a:gd name="connsiteY1" fmla="*/ 13348 h 28575"/>
                <a:gd name="connsiteX2" fmla="*/ 20848 w 28575"/>
                <a:gd name="connsiteY2" fmla="*/ 16205 h 28575"/>
                <a:gd name="connsiteX3" fmla="*/ 21515 w 28575"/>
                <a:gd name="connsiteY3" fmla="*/ 19825 h 28575"/>
                <a:gd name="connsiteX4" fmla="*/ 21515 w 28575"/>
                <a:gd name="connsiteY4" fmla="*/ 20587 h 28575"/>
                <a:gd name="connsiteX5" fmla="*/ 16847 w 28575"/>
                <a:gd name="connsiteY5" fmla="*/ 25445 h 28575"/>
                <a:gd name="connsiteX6" fmla="*/ 15895 w 28575"/>
                <a:gd name="connsiteY6" fmla="*/ 25349 h 28575"/>
                <a:gd name="connsiteX7" fmla="*/ 11513 w 28575"/>
                <a:gd name="connsiteY7" fmla="*/ 23063 h 28575"/>
                <a:gd name="connsiteX8" fmla="*/ 8561 w 28575"/>
                <a:gd name="connsiteY8" fmla="*/ 19349 h 28575"/>
                <a:gd name="connsiteX9" fmla="*/ 7799 w 28575"/>
                <a:gd name="connsiteY9" fmla="*/ 9824 h 28575"/>
                <a:gd name="connsiteX10" fmla="*/ 13323 w 28575"/>
                <a:gd name="connsiteY10" fmla="*/ 7442 h 28575"/>
                <a:gd name="connsiteX11" fmla="*/ 14276 w 28575"/>
                <a:gd name="connsiteY11" fmla="*/ 7919 h 28575"/>
                <a:gd name="connsiteX12" fmla="*/ 14847 w 28575"/>
                <a:gd name="connsiteY12" fmla="*/ 830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4847" y="8300"/>
                  </a:moveTo>
                  <a:cubicBezTo>
                    <a:pt x="17228" y="10014"/>
                    <a:pt x="18467" y="11633"/>
                    <a:pt x="19610" y="13348"/>
                  </a:cubicBezTo>
                  <a:cubicBezTo>
                    <a:pt x="20086" y="14205"/>
                    <a:pt x="20562" y="15062"/>
                    <a:pt x="20848" y="16205"/>
                  </a:cubicBezTo>
                  <a:cubicBezTo>
                    <a:pt x="21134" y="17253"/>
                    <a:pt x="21515" y="18301"/>
                    <a:pt x="21515" y="19825"/>
                  </a:cubicBezTo>
                  <a:lnTo>
                    <a:pt x="21515" y="20587"/>
                  </a:lnTo>
                  <a:cubicBezTo>
                    <a:pt x="21610" y="23159"/>
                    <a:pt x="19514" y="25349"/>
                    <a:pt x="16847" y="25445"/>
                  </a:cubicBezTo>
                  <a:cubicBezTo>
                    <a:pt x="16562" y="25445"/>
                    <a:pt x="16181" y="25445"/>
                    <a:pt x="15895" y="25349"/>
                  </a:cubicBezTo>
                  <a:cubicBezTo>
                    <a:pt x="14085" y="25064"/>
                    <a:pt x="12752" y="24111"/>
                    <a:pt x="11513" y="23063"/>
                  </a:cubicBezTo>
                  <a:cubicBezTo>
                    <a:pt x="10275" y="22016"/>
                    <a:pt x="9323" y="20682"/>
                    <a:pt x="8561" y="19349"/>
                  </a:cubicBezTo>
                  <a:cubicBezTo>
                    <a:pt x="7227" y="16491"/>
                    <a:pt x="6560" y="13157"/>
                    <a:pt x="7799" y="9824"/>
                  </a:cubicBezTo>
                  <a:cubicBezTo>
                    <a:pt x="8656" y="7633"/>
                    <a:pt x="11132" y="6585"/>
                    <a:pt x="13323" y="7442"/>
                  </a:cubicBezTo>
                  <a:cubicBezTo>
                    <a:pt x="13704" y="7538"/>
                    <a:pt x="13990" y="7728"/>
                    <a:pt x="14276" y="7919"/>
                  </a:cubicBezTo>
                  <a:lnTo>
                    <a:pt x="14847" y="830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5246274" y="2652617"/>
              <a:ext cx="1333500" cy="1571625"/>
            </a:xfrm>
            <a:custGeom>
              <a:avLst/>
              <a:gdLst>
                <a:gd name="connsiteX0" fmla="*/ 428149 w 1333500"/>
                <a:gd name="connsiteY0" fmla="*/ 444056 h 1571625"/>
                <a:gd name="connsiteX1" fmla="*/ 7144 w 1333500"/>
                <a:gd name="connsiteY1" fmla="*/ 1238822 h 1571625"/>
                <a:gd name="connsiteX2" fmla="*/ 1031653 w 1333500"/>
                <a:gd name="connsiteY2" fmla="*/ 1538192 h 1571625"/>
                <a:gd name="connsiteX3" fmla="*/ 1078135 w 1333500"/>
                <a:gd name="connsiteY3" fmla="*/ 733615 h 1571625"/>
                <a:gd name="connsiteX4" fmla="*/ 1305211 w 1333500"/>
                <a:gd name="connsiteY4" fmla="*/ 721900 h 1571625"/>
                <a:gd name="connsiteX5" fmla="*/ 1322261 w 1333500"/>
                <a:gd name="connsiteY5" fmla="*/ 713899 h 1571625"/>
                <a:gd name="connsiteX6" fmla="*/ 1326928 w 1333500"/>
                <a:gd name="connsiteY6" fmla="*/ 697135 h 1571625"/>
                <a:gd name="connsiteX7" fmla="*/ 1302449 w 1333500"/>
                <a:gd name="connsiteY7" fmla="*/ 380429 h 1571625"/>
                <a:gd name="connsiteX8" fmla="*/ 1060037 w 1333500"/>
                <a:gd name="connsiteY8" fmla="*/ 386239 h 1571625"/>
                <a:gd name="connsiteX9" fmla="*/ 752570 w 1333500"/>
                <a:gd name="connsiteY9" fmla="*/ 264700 h 1571625"/>
                <a:gd name="connsiteX10" fmla="*/ 617030 w 1333500"/>
                <a:gd name="connsiteY10" fmla="*/ 7144 h 1571625"/>
                <a:gd name="connsiteX11" fmla="*/ 323469 w 1333500"/>
                <a:gd name="connsiteY11" fmla="*/ 130778 h 1571625"/>
                <a:gd name="connsiteX12" fmla="*/ 423958 w 1333500"/>
                <a:gd name="connsiteY12" fmla="*/ 440055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33500" h="1571625">
                  <a:moveTo>
                    <a:pt x="428149" y="444056"/>
                  </a:moveTo>
                  <a:cubicBezTo>
                    <a:pt x="346615" y="567023"/>
                    <a:pt x="88678" y="1115854"/>
                    <a:pt x="7144" y="1238822"/>
                  </a:cubicBezTo>
                  <a:cubicBezTo>
                    <a:pt x="260985" y="1428369"/>
                    <a:pt x="504539" y="1640396"/>
                    <a:pt x="1031653" y="1538192"/>
                  </a:cubicBezTo>
                  <a:cubicBezTo>
                    <a:pt x="1039178" y="1410176"/>
                    <a:pt x="1048512" y="858298"/>
                    <a:pt x="1078135" y="733615"/>
                  </a:cubicBezTo>
                  <a:cubicBezTo>
                    <a:pt x="1153763" y="741807"/>
                    <a:pt x="1230821" y="737902"/>
                    <a:pt x="1305211" y="721900"/>
                  </a:cubicBezTo>
                  <a:cubicBezTo>
                    <a:pt x="1311497" y="720566"/>
                    <a:pt x="1318260" y="718852"/>
                    <a:pt x="1322261" y="713899"/>
                  </a:cubicBezTo>
                  <a:cubicBezTo>
                    <a:pt x="1325975" y="709327"/>
                    <a:pt x="1326642" y="703040"/>
                    <a:pt x="1326928" y="697135"/>
                  </a:cubicBezTo>
                  <a:cubicBezTo>
                    <a:pt x="1332071" y="590741"/>
                    <a:pt x="1305687" y="524161"/>
                    <a:pt x="1302449" y="380429"/>
                  </a:cubicBezTo>
                  <a:cubicBezTo>
                    <a:pt x="1221772" y="385001"/>
                    <a:pt x="1140905" y="386906"/>
                    <a:pt x="1060037" y="386239"/>
                  </a:cubicBezTo>
                  <a:cubicBezTo>
                    <a:pt x="1060037" y="386239"/>
                    <a:pt x="872300" y="399193"/>
                    <a:pt x="752570" y="264700"/>
                  </a:cubicBezTo>
                  <a:cubicBezTo>
                    <a:pt x="690658" y="195072"/>
                    <a:pt x="645128" y="95917"/>
                    <a:pt x="617030" y="7144"/>
                  </a:cubicBezTo>
                  <a:cubicBezTo>
                    <a:pt x="519208" y="48387"/>
                    <a:pt x="421291" y="89630"/>
                    <a:pt x="323469" y="130778"/>
                  </a:cubicBezTo>
                  <a:cubicBezTo>
                    <a:pt x="329851" y="240125"/>
                    <a:pt x="364807" y="347758"/>
                    <a:pt x="423958" y="440055"/>
                  </a:cubicBezTo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5971031" y="2787681"/>
              <a:ext cx="295275" cy="266700"/>
            </a:xfrm>
            <a:custGeom>
              <a:avLst/>
              <a:gdLst>
                <a:gd name="connsiteX0" fmla="*/ 7144 w 295275"/>
                <a:gd name="connsiteY0" fmla="*/ 146495 h 266700"/>
                <a:gd name="connsiteX1" fmla="*/ 56960 w 295275"/>
                <a:gd name="connsiteY1" fmla="*/ 94202 h 266700"/>
                <a:gd name="connsiteX2" fmla="*/ 114681 w 295275"/>
                <a:gd name="connsiteY2" fmla="*/ 7144 h 266700"/>
                <a:gd name="connsiteX3" fmla="*/ 296323 w 295275"/>
                <a:gd name="connsiteY3" fmla="*/ 88202 h 266700"/>
                <a:gd name="connsiteX4" fmla="*/ 252698 w 295275"/>
                <a:gd name="connsiteY4" fmla="*/ 268034 h 266700"/>
                <a:gd name="connsiteX5" fmla="*/ 108680 w 295275"/>
                <a:gd name="connsiteY5" fmla="*/ 247079 h 266700"/>
                <a:gd name="connsiteX6" fmla="*/ 7144 w 295275"/>
                <a:gd name="connsiteY6" fmla="*/ 146495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266700">
                  <a:moveTo>
                    <a:pt x="7144" y="146495"/>
                  </a:moveTo>
                  <a:cubicBezTo>
                    <a:pt x="9620" y="144685"/>
                    <a:pt x="53912" y="97917"/>
                    <a:pt x="56960" y="94202"/>
                  </a:cubicBezTo>
                  <a:cubicBezTo>
                    <a:pt x="72200" y="75438"/>
                    <a:pt x="102584" y="28099"/>
                    <a:pt x="114681" y="7144"/>
                  </a:cubicBezTo>
                  <a:lnTo>
                    <a:pt x="296323" y="88202"/>
                  </a:lnTo>
                  <a:cubicBezTo>
                    <a:pt x="290703" y="112681"/>
                    <a:pt x="258413" y="243554"/>
                    <a:pt x="252698" y="268034"/>
                  </a:cubicBezTo>
                  <a:lnTo>
                    <a:pt x="108680" y="247079"/>
                  </a:lnTo>
                  <a:lnTo>
                    <a:pt x="7144" y="146495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6003607" y="2853594"/>
              <a:ext cx="161925" cy="85725"/>
            </a:xfrm>
            <a:custGeom>
              <a:avLst/>
              <a:gdLst>
                <a:gd name="connsiteX0" fmla="*/ 39815 w 161925"/>
                <a:gd name="connsiteY0" fmla="*/ 7144 h 85725"/>
                <a:gd name="connsiteX1" fmla="*/ 161449 w 161925"/>
                <a:gd name="connsiteY1" fmla="*/ 83344 h 85725"/>
                <a:gd name="connsiteX2" fmla="*/ 7144 w 161925"/>
                <a:gd name="connsiteY2" fmla="*/ 46292 h 85725"/>
                <a:gd name="connsiteX3" fmla="*/ 39815 w 161925"/>
                <a:gd name="connsiteY3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85725">
                  <a:moveTo>
                    <a:pt x="39815" y="7144"/>
                  </a:moveTo>
                  <a:cubicBezTo>
                    <a:pt x="39815" y="7144"/>
                    <a:pt x="80200" y="55340"/>
                    <a:pt x="161449" y="83344"/>
                  </a:cubicBezTo>
                  <a:cubicBezTo>
                    <a:pt x="161449" y="83344"/>
                    <a:pt x="132302" y="97727"/>
                    <a:pt x="7144" y="46292"/>
                  </a:cubicBezTo>
                  <a:lnTo>
                    <a:pt x="39815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5955160" y="2869215"/>
              <a:ext cx="323850" cy="209550"/>
            </a:xfrm>
            <a:custGeom>
              <a:avLst/>
              <a:gdLst>
                <a:gd name="connsiteX0" fmla="*/ 11395 w 323850"/>
                <a:gd name="connsiteY0" fmla="*/ 7144 h 209550"/>
                <a:gd name="connsiteX1" fmla="*/ 43589 w 323850"/>
                <a:gd name="connsiteY1" fmla="*/ 47911 h 209550"/>
                <a:gd name="connsiteX2" fmla="*/ 325053 w 323850"/>
                <a:gd name="connsiteY2" fmla="*/ 169640 h 209550"/>
                <a:gd name="connsiteX3" fmla="*/ 111312 w 323850"/>
                <a:gd name="connsiteY3" fmla="*/ 188690 h 209550"/>
                <a:gd name="connsiteX4" fmla="*/ 11395 w 323850"/>
                <a:gd name="connsiteY4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209550">
                  <a:moveTo>
                    <a:pt x="11395" y="7144"/>
                  </a:moveTo>
                  <a:cubicBezTo>
                    <a:pt x="21587" y="21526"/>
                    <a:pt x="32350" y="35242"/>
                    <a:pt x="43589" y="47911"/>
                  </a:cubicBezTo>
                  <a:cubicBezTo>
                    <a:pt x="136172" y="151924"/>
                    <a:pt x="269332" y="167830"/>
                    <a:pt x="325053" y="169640"/>
                  </a:cubicBezTo>
                  <a:cubicBezTo>
                    <a:pt x="325053" y="169640"/>
                    <a:pt x="246948" y="241744"/>
                    <a:pt x="111312" y="188690"/>
                  </a:cubicBezTo>
                  <a:cubicBezTo>
                    <a:pt x="-24324" y="135541"/>
                    <a:pt x="11395" y="7144"/>
                    <a:pt x="11395" y="7144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6613302" y="2705680"/>
              <a:ext cx="180975" cy="171450"/>
            </a:xfrm>
            <a:custGeom>
              <a:avLst/>
              <a:gdLst>
                <a:gd name="connsiteX0" fmla="*/ 37624 w 180975"/>
                <a:gd name="connsiteY0" fmla="*/ 29328 h 171450"/>
                <a:gd name="connsiteX1" fmla="*/ 119920 w 180975"/>
                <a:gd name="connsiteY1" fmla="*/ 7326 h 171450"/>
                <a:gd name="connsiteX2" fmla="*/ 169450 w 180975"/>
                <a:gd name="connsiteY2" fmla="*/ 40378 h 171450"/>
                <a:gd name="connsiteX3" fmla="*/ 174022 w 180975"/>
                <a:gd name="connsiteY3" fmla="*/ 74763 h 171450"/>
                <a:gd name="connsiteX4" fmla="*/ 103918 w 180975"/>
                <a:gd name="connsiteY4" fmla="*/ 168012 h 171450"/>
                <a:gd name="connsiteX5" fmla="*/ 7144 w 180975"/>
                <a:gd name="connsiteY5" fmla="*/ 11829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171450">
                  <a:moveTo>
                    <a:pt x="37624" y="29328"/>
                  </a:moveTo>
                  <a:cubicBezTo>
                    <a:pt x="54769" y="17518"/>
                    <a:pt x="99155" y="5516"/>
                    <a:pt x="119920" y="7326"/>
                  </a:cubicBezTo>
                  <a:cubicBezTo>
                    <a:pt x="140684" y="9135"/>
                    <a:pt x="161068" y="21328"/>
                    <a:pt x="169450" y="40378"/>
                  </a:cubicBezTo>
                  <a:cubicBezTo>
                    <a:pt x="174117" y="51045"/>
                    <a:pt x="174879" y="63142"/>
                    <a:pt x="174022" y="74763"/>
                  </a:cubicBezTo>
                  <a:cubicBezTo>
                    <a:pt x="171069" y="116292"/>
                    <a:pt x="144304" y="158202"/>
                    <a:pt x="103918" y="168012"/>
                  </a:cubicBezTo>
                  <a:cubicBezTo>
                    <a:pt x="69342" y="176395"/>
                    <a:pt x="22384" y="150391"/>
                    <a:pt x="7144" y="1182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6667166" y="2760943"/>
              <a:ext cx="85725" cy="57150"/>
            </a:xfrm>
            <a:custGeom>
              <a:avLst/>
              <a:gdLst>
                <a:gd name="connsiteX0" fmla="*/ 79581 w 85725"/>
                <a:gd name="connsiteY0" fmla="*/ 13308 h 57150"/>
                <a:gd name="connsiteX1" fmla="*/ 41862 w 85725"/>
                <a:gd name="connsiteY1" fmla="*/ 27976 h 57150"/>
                <a:gd name="connsiteX2" fmla="*/ 13287 w 85725"/>
                <a:gd name="connsiteY2" fmla="*/ 56551 h 57150"/>
                <a:gd name="connsiteX3" fmla="*/ 8620 w 85725"/>
                <a:gd name="connsiteY3" fmla="*/ 57504 h 57150"/>
                <a:gd name="connsiteX4" fmla="*/ 7382 w 85725"/>
                <a:gd name="connsiteY4" fmla="*/ 53599 h 57150"/>
                <a:gd name="connsiteX5" fmla="*/ 36147 w 85725"/>
                <a:gd name="connsiteY5" fmla="*/ 19118 h 57150"/>
                <a:gd name="connsiteX6" fmla="*/ 79295 w 85725"/>
                <a:gd name="connsiteY6" fmla="*/ 7307 h 57150"/>
                <a:gd name="connsiteX7" fmla="*/ 82153 w 85725"/>
                <a:gd name="connsiteY7" fmla="*/ 10546 h 57150"/>
                <a:gd name="connsiteX8" fmla="*/ 79581 w 85725"/>
                <a:gd name="connsiteY8" fmla="*/ 133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725" h="57150">
                  <a:moveTo>
                    <a:pt x="79581" y="13308"/>
                  </a:moveTo>
                  <a:cubicBezTo>
                    <a:pt x="65960" y="15689"/>
                    <a:pt x="53102" y="20452"/>
                    <a:pt x="41862" y="27976"/>
                  </a:cubicBezTo>
                  <a:cubicBezTo>
                    <a:pt x="30432" y="35215"/>
                    <a:pt x="21098" y="45121"/>
                    <a:pt x="13287" y="56551"/>
                  </a:cubicBezTo>
                  <a:cubicBezTo>
                    <a:pt x="12239" y="58075"/>
                    <a:pt x="10239" y="58456"/>
                    <a:pt x="8620" y="57504"/>
                  </a:cubicBezTo>
                  <a:cubicBezTo>
                    <a:pt x="7286" y="56647"/>
                    <a:pt x="6810" y="55027"/>
                    <a:pt x="7382" y="53599"/>
                  </a:cubicBezTo>
                  <a:cubicBezTo>
                    <a:pt x="12620" y="39311"/>
                    <a:pt x="23479" y="27500"/>
                    <a:pt x="36147" y="19118"/>
                  </a:cubicBezTo>
                  <a:cubicBezTo>
                    <a:pt x="49006" y="11117"/>
                    <a:pt x="64246" y="6164"/>
                    <a:pt x="79295" y="7307"/>
                  </a:cubicBezTo>
                  <a:cubicBezTo>
                    <a:pt x="81010" y="7402"/>
                    <a:pt x="82248" y="8926"/>
                    <a:pt x="82153" y="10546"/>
                  </a:cubicBezTo>
                  <a:cubicBezTo>
                    <a:pt x="81962" y="11879"/>
                    <a:pt x="80915" y="13022"/>
                    <a:pt x="79581" y="133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6692917" y="2775103"/>
              <a:ext cx="19050" cy="57150"/>
            </a:xfrm>
            <a:custGeom>
              <a:avLst/>
              <a:gdLst>
                <a:gd name="connsiteX0" fmla="*/ 13254 w 19050"/>
                <a:gd name="connsiteY0" fmla="*/ 9625 h 57150"/>
                <a:gd name="connsiteX1" fmla="*/ 18112 w 19050"/>
                <a:gd name="connsiteY1" fmla="*/ 19341 h 57150"/>
                <a:gd name="connsiteX2" fmla="*/ 19921 w 19050"/>
                <a:gd name="connsiteY2" fmla="*/ 31819 h 57150"/>
                <a:gd name="connsiteX3" fmla="*/ 18016 w 19050"/>
                <a:gd name="connsiteY3" fmla="*/ 43630 h 57150"/>
                <a:gd name="connsiteX4" fmla="*/ 13730 w 19050"/>
                <a:gd name="connsiteY4" fmla="*/ 54298 h 57150"/>
                <a:gd name="connsiteX5" fmla="*/ 9158 w 19050"/>
                <a:gd name="connsiteY5" fmla="*/ 55631 h 57150"/>
                <a:gd name="connsiteX6" fmla="*/ 7348 w 19050"/>
                <a:gd name="connsiteY6" fmla="*/ 52488 h 57150"/>
                <a:gd name="connsiteX7" fmla="*/ 9348 w 19050"/>
                <a:gd name="connsiteY7" fmla="*/ 31247 h 57150"/>
                <a:gd name="connsiteX8" fmla="*/ 8968 w 19050"/>
                <a:gd name="connsiteY8" fmla="*/ 21532 h 57150"/>
                <a:gd name="connsiteX9" fmla="*/ 7158 w 19050"/>
                <a:gd name="connsiteY9" fmla="*/ 10006 h 57150"/>
                <a:gd name="connsiteX10" fmla="*/ 10301 w 19050"/>
                <a:gd name="connsiteY10" fmla="*/ 7149 h 57150"/>
                <a:gd name="connsiteX11" fmla="*/ 12968 w 19050"/>
                <a:gd name="connsiteY11" fmla="*/ 8959 h 57150"/>
                <a:gd name="connsiteX12" fmla="*/ 13254 w 19050"/>
                <a:gd name="connsiteY12" fmla="*/ 962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0" h="57150">
                  <a:moveTo>
                    <a:pt x="13254" y="9625"/>
                  </a:moveTo>
                  <a:cubicBezTo>
                    <a:pt x="14302" y="12102"/>
                    <a:pt x="16683" y="15055"/>
                    <a:pt x="18112" y="19341"/>
                  </a:cubicBezTo>
                  <a:cubicBezTo>
                    <a:pt x="19540" y="23437"/>
                    <a:pt x="19921" y="27723"/>
                    <a:pt x="19921" y="31819"/>
                  </a:cubicBezTo>
                  <a:cubicBezTo>
                    <a:pt x="19636" y="35914"/>
                    <a:pt x="19064" y="39915"/>
                    <a:pt x="18016" y="43630"/>
                  </a:cubicBezTo>
                  <a:cubicBezTo>
                    <a:pt x="16873" y="47344"/>
                    <a:pt x="15540" y="50964"/>
                    <a:pt x="13730" y="54298"/>
                  </a:cubicBezTo>
                  <a:cubicBezTo>
                    <a:pt x="12873" y="55917"/>
                    <a:pt x="10777" y="56584"/>
                    <a:pt x="9158" y="55631"/>
                  </a:cubicBezTo>
                  <a:cubicBezTo>
                    <a:pt x="8015" y="54964"/>
                    <a:pt x="7348" y="53821"/>
                    <a:pt x="7348" y="52488"/>
                  </a:cubicBezTo>
                  <a:cubicBezTo>
                    <a:pt x="7539" y="44868"/>
                    <a:pt x="9253" y="37915"/>
                    <a:pt x="9348" y="31247"/>
                  </a:cubicBezTo>
                  <a:cubicBezTo>
                    <a:pt x="9730" y="27913"/>
                    <a:pt x="9348" y="24770"/>
                    <a:pt x="8968" y="21532"/>
                  </a:cubicBezTo>
                  <a:cubicBezTo>
                    <a:pt x="8777" y="18579"/>
                    <a:pt x="6967" y="15055"/>
                    <a:pt x="7158" y="10006"/>
                  </a:cubicBezTo>
                  <a:cubicBezTo>
                    <a:pt x="7253" y="8292"/>
                    <a:pt x="8682" y="7054"/>
                    <a:pt x="10301" y="7149"/>
                  </a:cubicBezTo>
                  <a:cubicBezTo>
                    <a:pt x="11539" y="7244"/>
                    <a:pt x="12492" y="7911"/>
                    <a:pt x="12968" y="8959"/>
                  </a:cubicBezTo>
                  <a:lnTo>
                    <a:pt x="13254" y="96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5898844" y="2194872"/>
              <a:ext cx="819150" cy="800100"/>
            </a:xfrm>
            <a:custGeom>
              <a:avLst/>
              <a:gdLst>
                <a:gd name="connsiteX0" fmla="*/ 803040 w 819150"/>
                <a:gd name="connsiteY0" fmla="*/ 497179 h 800100"/>
                <a:gd name="connsiteX1" fmla="*/ 376035 w 819150"/>
                <a:gd name="connsiteY1" fmla="*/ 792835 h 800100"/>
                <a:gd name="connsiteX2" fmla="*/ 96095 w 819150"/>
                <a:gd name="connsiteY2" fmla="*/ 648340 h 800100"/>
                <a:gd name="connsiteX3" fmla="*/ 84093 w 819150"/>
                <a:gd name="connsiteY3" fmla="*/ 176091 h 800100"/>
                <a:gd name="connsiteX4" fmla="*/ 575488 w 819150"/>
                <a:gd name="connsiteY4" fmla="*/ 57790 h 800100"/>
                <a:gd name="connsiteX5" fmla="*/ 803040 w 819150"/>
                <a:gd name="connsiteY5" fmla="*/ 497179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150" h="800100">
                  <a:moveTo>
                    <a:pt x="803040" y="497179"/>
                  </a:moveTo>
                  <a:cubicBezTo>
                    <a:pt x="803040" y="497179"/>
                    <a:pt x="673596" y="849413"/>
                    <a:pt x="376035" y="792835"/>
                  </a:cubicBezTo>
                  <a:cubicBezTo>
                    <a:pt x="282309" y="775023"/>
                    <a:pt x="167056" y="730732"/>
                    <a:pt x="96095" y="648340"/>
                  </a:cubicBezTo>
                  <a:cubicBezTo>
                    <a:pt x="-96786" y="424693"/>
                    <a:pt x="84093" y="176091"/>
                    <a:pt x="84093" y="176091"/>
                  </a:cubicBezTo>
                  <a:cubicBezTo>
                    <a:pt x="84093" y="176091"/>
                    <a:pt x="244494" y="-104801"/>
                    <a:pt x="575488" y="57790"/>
                  </a:cubicBezTo>
                  <a:cubicBezTo>
                    <a:pt x="906482" y="220382"/>
                    <a:pt x="803040" y="497179"/>
                    <a:pt x="80304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6089473" y="2530303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103" y="11824"/>
                    <a:pt x="47389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6427515" y="2681845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008" y="11824"/>
                    <a:pt x="47294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6247629" y="2635642"/>
              <a:ext cx="47625" cy="57150"/>
            </a:xfrm>
            <a:custGeom>
              <a:avLst/>
              <a:gdLst>
                <a:gd name="connsiteX0" fmla="*/ 43538 w 47625"/>
                <a:gd name="connsiteY0" fmla="*/ 22975 h 57150"/>
                <a:gd name="connsiteX1" fmla="*/ 30870 w 47625"/>
                <a:gd name="connsiteY1" fmla="*/ 17641 h 57150"/>
                <a:gd name="connsiteX2" fmla="*/ 20583 w 47625"/>
                <a:gd name="connsiteY2" fmla="*/ 24785 h 57150"/>
                <a:gd name="connsiteX3" fmla="*/ 19440 w 47625"/>
                <a:gd name="connsiteY3" fmla="*/ 38406 h 57150"/>
                <a:gd name="connsiteX4" fmla="*/ 28869 w 47625"/>
                <a:gd name="connsiteY4" fmla="*/ 47740 h 57150"/>
                <a:gd name="connsiteX5" fmla="*/ 29251 w 47625"/>
                <a:gd name="connsiteY5" fmla="*/ 47835 h 57150"/>
                <a:gd name="connsiteX6" fmla="*/ 31727 w 47625"/>
                <a:gd name="connsiteY6" fmla="*/ 52407 h 57150"/>
                <a:gd name="connsiteX7" fmla="*/ 28393 w 47625"/>
                <a:gd name="connsiteY7" fmla="*/ 55074 h 57150"/>
                <a:gd name="connsiteX8" fmla="*/ 9343 w 47625"/>
                <a:gd name="connsiteY8" fmla="*/ 42406 h 57150"/>
                <a:gd name="connsiteX9" fmla="*/ 10201 w 47625"/>
                <a:gd name="connsiteY9" fmla="*/ 19260 h 57150"/>
                <a:gd name="connsiteX10" fmla="*/ 30584 w 47625"/>
                <a:gd name="connsiteY10" fmla="*/ 7164 h 57150"/>
                <a:gd name="connsiteX11" fmla="*/ 49348 w 47625"/>
                <a:gd name="connsiteY11" fmla="*/ 19641 h 57150"/>
                <a:gd name="connsiteX12" fmla="*/ 47539 w 47625"/>
                <a:gd name="connsiteY12" fmla="*/ 24023 h 57150"/>
                <a:gd name="connsiteX13" fmla="*/ 43728 w 47625"/>
                <a:gd name="connsiteY13" fmla="*/ 23070 h 57150"/>
                <a:gd name="connsiteX14" fmla="*/ 43538 w 47625"/>
                <a:gd name="connsiteY14" fmla="*/ 229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43538" y="22975"/>
                  </a:moveTo>
                  <a:cubicBezTo>
                    <a:pt x="40204" y="19070"/>
                    <a:pt x="35156" y="17070"/>
                    <a:pt x="30870" y="17641"/>
                  </a:cubicBezTo>
                  <a:cubicBezTo>
                    <a:pt x="26393" y="18213"/>
                    <a:pt x="22393" y="20689"/>
                    <a:pt x="20583" y="24785"/>
                  </a:cubicBezTo>
                  <a:cubicBezTo>
                    <a:pt x="18487" y="28785"/>
                    <a:pt x="18106" y="34024"/>
                    <a:pt x="19440" y="38406"/>
                  </a:cubicBezTo>
                  <a:cubicBezTo>
                    <a:pt x="20678" y="42692"/>
                    <a:pt x="24297" y="46407"/>
                    <a:pt x="28869" y="47740"/>
                  </a:cubicBezTo>
                  <a:lnTo>
                    <a:pt x="29251" y="47835"/>
                  </a:lnTo>
                  <a:cubicBezTo>
                    <a:pt x="31251" y="48407"/>
                    <a:pt x="32298" y="50502"/>
                    <a:pt x="31727" y="52407"/>
                  </a:cubicBezTo>
                  <a:cubicBezTo>
                    <a:pt x="31251" y="53931"/>
                    <a:pt x="29917" y="54979"/>
                    <a:pt x="28393" y="55074"/>
                  </a:cubicBezTo>
                  <a:cubicBezTo>
                    <a:pt x="20202" y="55455"/>
                    <a:pt x="12582" y="49836"/>
                    <a:pt x="9343" y="42406"/>
                  </a:cubicBezTo>
                  <a:cubicBezTo>
                    <a:pt x="6105" y="34977"/>
                    <a:pt x="6486" y="26499"/>
                    <a:pt x="10201" y="19260"/>
                  </a:cubicBezTo>
                  <a:cubicBezTo>
                    <a:pt x="14106" y="11926"/>
                    <a:pt x="22297" y="6783"/>
                    <a:pt x="30584" y="7164"/>
                  </a:cubicBezTo>
                  <a:cubicBezTo>
                    <a:pt x="38966" y="7259"/>
                    <a:pt x="46491" y="12498"/>
                    <a:pt x="49348" y="19641"/>
                  </a:cubicBezTo>
                  <a:cubicBezTo>
                    <a:pt x="50015" y="21356"/>
                    <a:pt x="49253" y="23356"/>
                    <a:pt x="47539" y="24023"/>
                  </a:cubicBezTo>
                  <a:cubicBezTo>
                    <a:pt x="46110" y="24594"/>
                    <a:pt x="44586" y="24213"/>
                    <a:pt x="43728" y="23070"/>
                  </a:cubicBezTo>
                  <a:lnTo>
                    <a:pt x="43538" y="229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6405864" y="2750830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5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378" y="26279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5975049" y="2557853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4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473" y="26374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/>
            <p:cNvSpPr/>
            <p:nvPr/>
          </p:nvSpPr>
          <p:spPr>
            <a:xfrm>
              <a:off x="6255468" y="2698067"/>
              <a:ext cx="66675" cy="38100"/>
            </a:xfrm>
            <a:custGeom>
              <a:avLst/>
              <a:gdLst>
                <a:gd name="connsiteX0" fmla="*/ 59798 w 66675"/>
                <a:gd name="connsiteY0" fmla="*/ 10842 h 38100"/>
                <a:gd name="connsiteX1" fmla="*/ 38843 w 66675"/>
                <a:gd name="connsiteY1" fmla="*/ 33321 h 38100"/>
                <a:gd name="connsiteX2" fmla="*/ 8362 w 66675"/>
                <a:gd name="connsiteY2" fmla="*/ 28559 h 38100"/>
                <a:gd name="connsiteX3" fmla="*/ 7886 w 66675"/>
                <a:gd name="connsiteY3" fmla="*/ 23796 h 38100"/>
                <a:gd name="connsiteX4" fmla="*/ 11506 w 66675"/>
                <a:gd name="connsiteY4" fmla="*/ 22748 h 38100"/>
                <a:gd name="connsiteX5" fmla="*/ 11696 w 66675"/>
                <a:gd name="connsiteY5" fmla="*/ 22844 h 38100"/>
                <a:gd name="connsiteX6" fmla="*/ 35414 w 66675"/>
                <a:gd name="connsiteY6" fmla="*/ 23320 h 38100"/>
                <a:gd name="connsiteX7" fmla="*/ 54178 w 66675"/>
                <a:gd name="connsiteY7" fmla="*/ 8556 h 38100"/>
                <a:gd name="connsiteX8" fmla="*/ 54273 w 66675"/>
                <a:gd name="connsiteY8" fmla="*/ 8461 h 38100"/>
                <a:gd name="connsiteX9" fmla="*/ 58559 w 66675"/>
                <a:gd name="connsiteY9" fmla="*/ 7699 h 38100"/>
                <a:gd name="connsiteX10" fmla="*/ 59798 w 66675"/>
                <a:gd name="connsiteY10" fmla="*/ 1084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75" h="38100">
                  <a:moveTo>
                    <a:pt x="59798" y="10842"/>
                  </a:moveTo>
                  <a:cubicBezTo>
                    <a:pt x="57416" y="21129"/>
                    <a:pt x="49034" y="29606"/>
                    <a:pt x="38843" y="33321"/>
                  </a:cubicBezTo>
                  <a:cubicBezTo>
                    <a:pt x="28556" y="36750"/>
                    <a:pt x="16649" y="35321"/>
                    <a:pt x="8362" y="28559"/>
                  </a:cubicBezTo>
                  <a:cubicBezTo>
                    <a:pt x="6934" y="27416"/>
                    <a:pt x="6743" y="25225"/>
                    <a:pt x="7886" y="23796"/>
                  </a:cubicBezTo>
                  <a:cubicBezTo>
                    <a:pt x="8743" y="22748"/>
                    <a:pt x="10172" y="22367"/>
                    <a:pt x="11506" y="22748"/>
                  </a:cubicBezTo>
                  <a:lnTo>
                    <a:pt x="11696" y="22844"/>
                  </a:lnTo>
                  <a:cubicBezTo>
                    <a:pt x="19697" y="25415"/>
                    <a:pt x="27984" y="25987"/>
                    <a:pt x="35414" y="23320"/>
                  </a:cubicBezTo>
                  <a:cubicBezTo>
                    <a:pt x="42938" y="21034"/>
                    <a:pt x="49320" y="15605"/>
                    <a:pt x="54178" y="8556"/>
                  </a:cubicBezTo>
                  <a:lnTo>
                    <a:pt x="54273" y="8461"/>
                  </a:lnTo>
                  <a:cubicBezTo>
                    <a:pt x="55225" y="7032"/>
                    <a:pt x="57131" y="6746"/>
                    <a:pt x="58559" y="7699"/>
                  </a:cubicBezTo>
                  <a:cubicBezTo>
                    <a:pt x="59607" y="8366"/>
                    <a:pt x="60083" y="9699"/>
                    <a:pt x="59798" y="108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/>
            <p:cNvSpPr/>
            <p:nvPr/>
          </p:nvSpPr>
          <p:spPr>
            <a:xfrm>
              <a:off x="5806713" y="2351913"/>
              <a:ext cx="161925" cy="180975"/>
            </a:xfrm>
            <a:custGeom>
              <a:avLst/>
              <a:gdLst>
                <a:gd name="connsiteX0" fmla="*/ 162319 w 161925"/>
                <a:gd name="connsiteY0" fmla="*/ 87058 h 180975"/>
                <a:gd name="connsiteX1" fmla="*/ 112217 w 161925"/>
                <a:gd name="connsiteY1" fmla="*/ 18192 h 180975"/>
                <a:gd name="connsiteX2" fmla="*/ 52972 w 161925"/>
                <a:gd name="connsiteY2" fmla="*/ 12763 h 180975"/>
                <a:gd name="connsiteX3" fmla="*/ 27730 w 161925"/>
                <a:gd name="connsiteY3" fmla="*/ 36671 h 180975"/>
                <a:gd name="connsiteX4" fmla="*/ 23635 w 161925"/>
                <a:gd name="connsiteY4" fmla="*/ 153256 h 180975"/>
                <a:gd name="connsiteX5" fmla="*/ 130124 w 161925"/>
                <a:gd name="connsiteY5" fmla="*/ 17535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162319" y="87058"/>
                  </a:moveTo>
                  <a:cubicBezTo>
                    <a:pt x="156413" y="67055"/>
                    <a:pt x="129457" y="29908"/>
                    <a:pt x="112217" y="18192"/>
                  </a:cubicBezTo>
                  <a:cubicBezTo>
                    <a:pt x="94977" y="6476"/>
                    <a:pt x="71450" y="3143"/>
                    <a:pt x="52972" y="12763"/>
                  </a:cubicBezTo>
                  <a:cubicBezTo>
                    <a:pt x="42589" y="18097"/>
                    <a:pt x="34398" y="27050"/>
                    <a:pt x="27730" y="36671"/>
                  </a:cubicBezTo>
                  <a:cubicBezTo>
                    <a:pt x="4013" y="70865"/>
                    <a:pt x="-1607" y="120205"/>
                    <a:pt x="23635" y="153256"/>
                  </a:cubicBezTo>
                  <a:cubicBezTo>
                    <a:pt x="45256" y="181546"/>
                    <a:pt x="98120" y="190785"/>
                    <a:pt x="130124" y="175355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861941" y="2396997"/>
              <a:ext cx="47625" cy="95250"/>
            </a:xfrm>
            <a:custGeom>
              <a:avLst/>
              <a:gdLst>
                <a:gd name="connsiteX0" fmla="*/ 12031 w 47625"/>
                <a:gd name="connsiteY0" fmla="*/ 7684 h 95250"/>
                <a:gd name="connsiteX1" fmla="*/ 38129 w 47625"/>
                <a:gd name="connsiteY1" fmla="*/ 44069 h 95250"/>
                <a:gd name="connsiteX2" fmla="*/ 38796 w 47625"/>
                <a:gd name="connsiteY2" fmla="*/ 88932 h 95250"/>
                <a:gd name="connsiteX3" fmla="*/ 34605 w 47625"/>
                <a:gd name="connsiteY3" fmla="*/ 91028 h 95250"/>
                <a:gd name="connsiteX4" fmla="*/ 32319 w 47625"/>
                <a:gd name="connsiteY4" fmla="*/ 87599 h 95250"/>
                <a:gd name="connsiteX5" fmla="*/ 28033 w 47625"/>
                <a:gd name="connsiteY5" fmla="*/ 47403 h 95250"/>
                <a:gd name="connsiteX6" fmla="*/ 7935 w 47625"/>
                <a:gd name="connsiteY6" fmla="*/ 12256 h 95250"/>
                <a:gd name="connsiteX7" fmla="*/ 8221 w 47625"/>
                <a:gd name="connsiteY7" fmla="*/ 7970 h 95250"/>
                <a:gd name="connsiteX8" fmla="*/ 12031 w 47625"/>
                <a:gd name="connsiteY8" fmla="*/ 768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95250">
                  <a:moveTo>
                    <a:pt x="12031" y="7684"/>
                  </a:moveTo>
                  <a:cubicBezTo>
                    <a:pt x="24413" y="16352"/>
                    <a:pt x="33176" y="29687"/>
                    <a:pt x="38129" y="44069"/>
                  </a:cubicBezTo>
                  <a:cubicBezTo>
                    <a:pt x="42701" y="58547"/>
                    <a:pt x="43749" y="74549"/>
                    <a:pt x="38796" y="88932"/>
                  </a:cubicBezTo>
                  <a:cubicBezTo>
                    <a:pt x="38225" y="90647"/>
                    <a:pt x="36320" y="91599"/>
                    <a:pt x="34605" y="91028"/>
                  </a:cubicBezTo>
                  <a:cubicBezTo>
                    <a:pt x="33176" y="90551"/>
                    <a:pt x="32224" y="89027"/>
                    <a:pt x="32319" y="87599"/>
                  </a:cubicBezTo>
                  <a:cubicBezTo>
                    <a:pt x="33462" y="73883"/>
                    <a:pt x="32414" y="60262"/>
                    <a:pt x="28033" y="47403"/>
                  </a:cubicBezTo>
                  <a:cubicBezTo>
                    <a:pt x="24032" y="34449"/>
                    <a:pt x="16984" y="22733"/>
                    <a:pt x="7935" y="12256"/>
                  </a:cubicBezTo>
                  <a:cubicBezTo>
                    <a:pt x="6792" y="11018"/>
                    <a:pt x="6887" y="9017"/>
                    <a:pt x="8221" y="7970"/>
                  </a:cubicBezTo>
                  <a:cubicBezTo>
                    <a:pt x="9364" y="6922"/>
                    <a:pt x="10888" y="6922"/>
                    <a:pt x="12031" y="768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858976" y="2435299"/>
              <a:ext cx="47625" cy="47625"/>
            </a:xfrm>
            <a:custGeom>
              <a:avLst/>
              <a:gdLst>
                <a:gd name="connsiteX0" fmla="*/ 40141 w 47625"/>
                <a:gd name="connsiteY0" fmla="*/ 11864 h 47625"/>
                <a:gd name="connsiteX1" fmla="*/ 31474 w 47625"/>
                <a:gd name="connsiteY1" fmla="*/ 19674 h 47625"/>
                <a:gd name="connsiteX2" fmla="*/ 25092 w 47625"/>
                <a:gd name="connsiteY2" fmla="*/ 27009 h 47625"/>
                <a:gd name="connsiteX3" fmla="*/ 13281 w 47625"/>
                <a:gd name="connsiteY3" fmla="*/ 44820 h 47625"/>
                <a:gd name="connsiteX4" fmla="*/ 8518 w 47625"/>
                <a:gd name="connsiteY4" fmla="*/ 45487 h 47625"/>
                <a:gd name="connsiteX5" fmla="*/ 7185 w 47625"/>
                <a:gd name="connsiteY5" fmla="*/ 42153 h 47625"/>
                <a:gd name="connsiteX6" fmla="*/ 10614 w 47625"/>
                <a:gd name="connsiteY6" fmla="*/ 31104 h 47625"/>
                <a:gd name="connsiteX7" fmla="*/ 16615 w 47625"/>
                <a:gd name="connsiteY7" fmla="*/ 20722 h 47625"/>
                <a:gd name="connsiteX8" fmla="*/ 25854 w 47625"/>
                <a:gd name="connsiteY8" fmla="*/ 12150 h 47625"/>
                <a:gd name="connsiteX9" fmla="*/ 35760 w 47625"/>
                <a:gd name="connsiteY9" fmla="*/ 7673 h 47625"/>
                <a:gd name="connsiteX10" fmla="*/ 36141 w 47625"/>
                <a:gd name="connsiteY10" fmla="*/ 7482 h 47625"/>
                <a:gd name="connsiteX11" fmla="*/ 40237 w 47625"/>
                <a:gd name="connsiteY11" fmla="*/ 8721 h 47625"/>
                <a:gd name="connsiteX12" fmla="*/ 40141 w 47625"/>
                <a:gd name="connsiteY12" fmla="*/ 118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25" h="47625">
                  <a:moveTo>
                    <a:pt x="40141" y="11864"/>
                  </a:moveTo>
                  <a:cubicBezTo>
                    <a:pt x="37189" y="15864"/>
                    <a:pt x="33569" y="17484"/>
                    <a:pt x="31474" y="19674"/>
                  </a:cubicBezTo>
                  <a:cubicBezTo>
                    <a:pt x="29188" y="21865"/>
                    <a:pt x="26902" y="24151"/>
                    <a:pt x="25092" y="27009"/>
                  </a:cubicBezTo>
                  <a:cubicBezTo>
                    <a:pt x="20996" y="32247"/>
                    <a:pt x="17948" y="38724"/>
                    <a:pt x="13281" y="44820"/>
                  </a:cubicBezTo>
                  <a:cubicBezTo>
                    <a:pt x="12138" y="46344"/>
                    <a:pt x="10042" y="46630"/>
                    <a:pt x="8518" y="45487"/>
                  </a:cubicBezTo>
                  <a:cubicBezTo>
                    <a:pt x="7471" y="44725"/>
                    <a:pt x="6994" y="43392"/>
                    <a:pt x="7185" y="42153"/>
                  </a:cubicBezTo>
                  <a:cubicBezTo>
                    <a:pt x="7852" y="38343"/>
                    <a:pt x="9090" y="34724"/>
                    <a:pt x="10614" y="31104"/>
                  </a:cubicBezTo>
                  <a:cubicBezTo>
                    <a:pt x="12138" y="27485"/>
                    <a:pt x="14138" y="24056"/>
                    <a:pt x="16615" y="20722"/>
                  </a:cubicBezTo>
                  <a:cubicBezTo>
                    <a:pt x="19186" y="17579"/>
                    <a:pt x="22139" y="14436"/>
                    <a:pt x="25854" y="12150"/>
                  </a:cubicBezTo>
                  <a:cubicBezTo>
                    <a:pt x="29664" y="9673"/>
                    <a:pt x="33379" y="8911"/>
                    <a:pt x="35760" y="7673"/>
                  </a:cubicBezTo>
                  <a:lnTo>
                    <a:pt x="36141" y="7482"/>
                  </a:lnTo>
                  <a:cubicBezTo>
                    <a:pt x="37665" y="6720"/>
                    <a:pt x="39475" y="7292"/>
                    <a:pt x="40237" y="8721"/>
                  </a:cubicBezTo>
                  <a:cubicBezTo>
                    <a:pt x="40903" y="9673"/>
                    <a:pt x="40808" y="10911"/>
                    <a:pt x="40141" y="1186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947641" y="2186338"/>
              <a:ext cx="781050" cy="542925"/>
            </a:xfrm>
            <a:custGeom>
              <a:avLst/>
              <a:gdLst>
                <a:gd name="connsiteX0" fmla="*/ 303997 w 781050"/>
                <a:gd name="connsiteY0" fmla="*/ 8316 h 542925"/>
                <a:gd name="connsiteX1" fmla="*/ 709095 w 781050"/>
                <a:gd name="connsiteY1" fmla="*/ 191482 h 542925"/>
                <a:gd name="connsiteX2" fmla="*/ 773675 w 781050"/>
                <a:gd name="connsiteY2" fmla="*/ 364266 h 542925"/>
                <a:gd name="connsiteX3" fmla="*/ 738528 w 781050"/>
                <a:gd name="connsiteY3" fmla="*/ 541145 h 542925"/>
                <a:gd name="connsiteX4" fmla="*/ 595557 w 781050"/>
                <a:gd name="connsiteY4" fmla="*/ 485614 h 542925"/>
                <a:gd name="connsiteX5" fmla="*/ 540979 w 781050"/>
                <a:gd name="connsiteY5" fmla="*/ 443133 h 542925"/>
                <a:gd name="connsiteX6" fmla="*/ 522500 w 781050"/>
                <a:gd name="connsiteY6" fmla="*/ 316069 h 542925"/>
                <a:gd name="connsiteX7" fmla="*/ 475447 w 781050"/>
                <a:gd name="connsiteY7" fmla="*/ 417129 h 542925"/>
                <a:gd name="connsiteX8" fmla="*/ 364957 w 781050"/>
                <a:gd name="connsiteY8" fmla="*/ 406938 h 542925"/>
                <a:gd name="connsiteX9" fmla="*/ 299330 w 781050"/>
                <a:gd name="connsiteY9" fmla="*/ 379601 h 542925"/>
                <a:gd name="connsiteX10" fmla="*/ 263230 w 781050"/>
                <a:gd name="connsiteY10" fmla="*/ 354741 h 542925"/>
                <a:gd name="connsiteX11" fmla="*/ 256277 w 781050"/>
                <a:gd name="connsiteY11" fmla="*/ 320736 h 542925"/>
                <a:gd name="connsiteX12" fmla="*/ 265611 w 781050"/>
                <a:gd name="connsiteY12" fmla="*/ 234726 h 542925"/>
                <a:gd name="connsiteX13" fmla="*/ 162075 w 781050"/>
                <a:gd name="connsiteY13" fmla="*/ 293114 h 542925"/>
                <a:gd name="connsiteX14" fmla="*/ 43393 w 781050"/>
                <a:gd name="connsiteY14" fmla="*/ 263682 h 542925"/>
                <a:gd name="connsiteX15" fmla="*/ 7769 w 781050"/>
                <a:gd name="connsiteY15" fmla="*/ 226534 h 542925"/>
                <a:gd name="connsiteX16" fmla="*/ 10913 w 781050"/>
                <a:gd name="connsiteY16" fmla="*/ 202817 h 542925"/>
                <a:gd name="connsiteX17" fmla="*/ 303997 w 781050"/>
                <a:gd name="connsiteY17" fmla="*/ 831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050" h="542925">
                  <a:moveTo>
                    <a:pt x="303997" y="8316"/>
                  </a:moveTo>
                  <a:cubicBezTo>
                    <a:pt x="456207" y="2220"/>
                    <a:pt x="628228" y="62323"/>
                    <a:pt x="709095" y="191482"/>
                  </a:cubicBezTo>
                  <a:cubicBezTo>
                    <a:pt x="742052" y="244060"/>
                    <a:pt x="766245" y="302734"/>
                    <a:pt x="773675" y="364266"/>
                  </a:cubicBezTo>
                  <a:cubicBezTo>
                    <a:pt x="781104" y="425797"/>
                    <a:pt x="770055" y="487710"/>
                    <a:pt x="738528" y="541145"/>
                  </a:cubicBezTo>
                  <a:cubicBezTo>
                    <a:pt x="688807" y="528667"/>
                    <a:pt x="640610" y="509998"/>
                    <a:pt x="595557" y="485614"/>
                  </a:cubicBezTo>
                  <a:cubicBezTo>
                    <a:pt x="575079" y="474565"/>
                    <a:pt x="554695" y="461897"/>
                    <a:pt x="540979" y="443133"/>
                  </a:cubicBezTo>
                  <a:cubicBezTo>
                    <a:pt x="515071" y="407795"/>
                    <a:pt x="518214" y="359694"/>
                    <a:pt x="522500" y="316069"/>
                  </a:cubicBezTo>
                  <a:cubicBezTo>
                    <a:pt x="517452" y="354360"/>
                    <a:pt x="508975" y="397984"/>
                    <a:pt x="475447" y="417129"/>
                  </a:cubicBezTo>
                  <a:cubicBezTo>
                    <a:pt x="442109" y="436179"/>
                    <a:pt x="400390" y="421701"/>
                    <a:pt x="364957" y="406938"/>
                  </a:cubicBezTo>
                  <a:cubicBezTo>
                    <a:pt x="343050" y="397794"/>
                    <a:pt x="321142" y="388745"/>
                    <a:pt x="299330" y="379601"/>
                  </a:cubicBezTo>
                  <a:cubicBezTo>
                    <a:pt x="285614" y="373886"/>
                    <a:pt x="270945" y="367409"/>
                    <a:pt x="263230" y="354741"/>
                  </a:cubicBezTo>
                  <a:cubicBezTo>
                    <a:pt x="257134" y="344739"/>
                    <a:pt x="256372" y="332452"/>
                    <a:pt x="256277" y="320736"/>
                  </a:cubicBezTo>
                  <a:cubicBezTo>
                    <a:pt x="256086" y="291780"/>
                    <a:pt x="259229" y="262920"/>
                    <a:pt x="265611" y="234726"/>
                  </a:cubicBezTo>
                  <a:cubicBezTo>
                    <a:pt x="244847" y="270349"/>
                    <a:pt x="203318" y="290542"/>
                    <a:pt x="162075" y="293114"/>
                  </a:cubicBezTo>
                  <a:cubicBezTo>
                    <a:pt x="120927" y="295590"/>
                    <a:pt x="80159" y="282446"/>
                    <a:pt x="43393" y="263682"/>
                  </a:cubicBezTo>
                  <a:cubicBezTo>
                    <a:pt x="27486" y="255585"/>
                    <a:pt x="10532" y="244155"/>
                    <a:pt x="7769" y="226534"/>
                  </a:cubicBezTo>
                  <a:cubicBezTo>
                    <a:pt x="6531" y="218628"/>
                    <a:pt x="6912" y="209770"/>
                    <a:pt x="10913" y="202817"/>
                  </a:cubicBezTo>
                  <a:cubicBezTo>
                    <a:pt x="100924" y="45845"/>
                    <a:pt x="259325" y="-1209"/>
                    <a:pt x="303997" y="831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5313025" y="3829092"/>
              <a:ext cx="923925" cy="323850"/>
            </a:xfrm>
            <a:custGeom>
              <a:avLst/>
              <a:gdLst>
                <a:gd name="connsiteX0" fmla="*/ 918039 w 923925"/>
                <a:gd name="connsiteY0" fmla="*/ 285993 h 323850"/>
                <a:gd name="connsiteX1" fmla="*/ 895179 w 923925"/>
                <a:gd name="connsiteY1" fmla="*/ 263705 h 323850"/>
                <a:gd name="connsiteX2" fmla="*/ 861556 w 923925"/>
                <a:gd name="connsiteY2" fmla="*/ 264848 h 323850"/>
                <a:gd name="connsiteX3" fmla="*/ 802120 w 923925"/>
                <a:gd name="connsiteY3" fmla="*/ 304948 h 323850"/>
                <a:gd name="connsiteX4" fmla="*/ 767544 w 923925"/>
                <a:gd name="connsiteY4" fmla="*/ 319807 h 323850"/>
                <a:gd name="connsiteX5" fmla="*/ 730016 w 923925"/>
                <a:gd name="connsiteY5" fmla="*/ 313044 h 323850"/>
                <a:gd name="connsiteX6" fmla="*/ 701631 w 923925"/>
                <a:gd name="connsiteY6" fmla="*/ 288565 h 323850"/>
                <a:gd name="connsiteX7" fmla="*/ 678390 w 923925"/>
                <a:gd name="connsiteY7" fmla="*/ 260562 h 323850"/>
                <a:gd name="connsiteX8" fmla="*/ 652768 w 923925"/>
                <a:gd name="connsiteY8" fmla="*/ 236844 h 323850"/>
                <a:gd name="connsiteX9" fmla="*/ 620859 w 923925"/>
                <a:gd name="connsiteY9" fmla="*/ 230558 h 323850"/>
                <a:gd name="connsiteX10" fmla="*/ 590284 w 923925"/>
                <a:gd name="connsiteY10" fmla="*/ 245703 h 323850"/>
                <a:gd name="connsiteX11" fmla="*/ 560757 w 923925"/>
                <a:gd name="connsiteY11" fmla="*/ 267420 h 323850"/>
                <a:gd name="connsiteX12" fmla="*/ 525038 w 923925"/>
                <a:gd name="connsiteY12" fmla="*/ 280278 h 323850"/>
                <a:gd name="connsiteX13" fmla="*/ 487224 w 923925"/>
                <a:gd name="connsiteY13" fmla="*/ 276278 h 323850"/>
                <a:gd name="connsiteX14" fmla="*/ 454553 w 923925"/>
                <a:gd name="connsiteY14" fmla="*/ 256752 h 323850"/>
                <a:gd name="connsiteX15" fmla="*/ 433407 w 923925"/>
                <a:gd name="connsiteY15" fmla="*/ 225414 h 323850"/>
                <a:gd name="connsiteX16" fmla="*/ 418358 w 923925"/>
                <a:gd name="connsiteY16" fmla="*/ 192458 h 323850"/>
                <a:gd name="connsiteX17" fmla="*/ 397593 w 923925"/>
                <a:gd name="connsiteY17" fmla="*/ 165693 h 323850"/>
                <a:gd name="connsiteX18" fmla="*/ 366256 w 923925"/>
                <a:gd name="connsiteY18" fmla="*/ 156358 h 323850"/>
                <a:gd name="connsiteX19" fmla="*/ 332061 w 923925"/>
                <a:gd name="connsiteY19" fmla="*/ 163311 h 323850"/>
                <a:gd name="connsiteX20" fmla="*/ 260529 w 923925"/>
                <a:gd name="connsiteY20" fmla="*/ 181314 h 323850"/>
                <a:gd name="connsiteX21" fmla="*/ 194711 w 923925"/>
                <a:gd name="connsiteY21" fmla="*/ 147500 h 323850"/>
                <a:gd name="connsiteX22" fmla="*/ 185091 w 923925"/>
                <a:gd name="connsiteY22" fmla="*/ 130926 h 323850"/>
                <a:gd name="connsiteX23" fmla="*/ 179566 w 923925"/>
                <a:gd name="connsiteY23" fmla="*/ 112829 h 323850"/>
                <a:gd name="connsiteX24" fmla="*/ 172708 w 923925"/>
                <a:gd name="connsiteY24" fmla="*/ 77396 h 323850"/>
                <a:gd name="connsiteX25" fmla="*/ 155182 w 923925"/>
                <a:gd name="connsiteY25" fmla="*/ 49869 h 323850"/>
                <a:gd name="connsiteX26" fmla="*/ 122797 w 923925"/>
                <a:gd name="connsiteY26" fmla="*/ 43963 h 323850"/>
                <a:gd name="connsiteX27" fmla="*/ 51836 w 923925"/>
                <a:gd name="connsiteY27" fmla="*/ 60060 h 323850"/>
                <a:gd name="connsiteX28" fmla="*/ 32691 w 923925"/>
                <a:gd name="connsiteY28" fmla="*/ 56822 h 323850"/>
                <a:gd name="connsiteX29" fmla="*/ 16879 w 923925"/>
                <a:gd name="connsiteY29" fmla="*/ 45487 h 323850"/>
                <a:gd name="connsiteX30" fmla="*/ 7735 w 923925"/>
                <a:gd name="connsiteY30" fmla="*/ 28152 h 323850"/>
                <a:gd name="connsiteX31" fmla="*/ 11355 w 923925"/>
                <a:gd name="connsiteY31" fmla="*/ 8435 h 323850"/>
                <a:gd name="connsiteX32" fmla="*/ 15450 w 923925"/>
                <a:gd name="connsiteY32" fmla="*/ 7673 h 323850"/>
                <a:gd name="connsiteX33" fmla="*/ 16308 w 923925"/>
                <a:gd name="connsiteY33" fmla="*/ 11769 h 323850"/>
                <a:gd name="connsiteX34" fmla="*/ 13736 w 923925"/>
                <a:gd name="connsiteY34" fmla="*/ 26913 h 323850"/>
                <a:gd name="connsiteX35" fmla="*/ 21642 w 923925"/>
                <a:gd name="connsiteY35" fmla="*/ 41201 h 323850"/>
                <a:gd name="connsiteX36" fmla="*/ 35262 w 923925"/>
                <a:gd name="connsiteY36" fmla="*/ 50631 h 323850"/>
                <a:gd name="connsiteX37" fmla="*/ 51836 w 923925"/>
                <a:gd name="connsiteY37" fmla="*/ 53202 h 323850"/>
                <a:gd name="connsiteX38" fmla="*/ 122035 w 923925"/>
                <a:gd name="connsiteY38" fmla="*/ 36248 h 323850"/>
                <a:gd name="connsiteX39" fmla="*/ 159659 w 923925"/>
                <a:gd name="connsiteY39" fmla="*/ 43201 h 323850"/>
                <a:gd name="connsiteX40" fmla="*/ 180614 w 923925"/>
                <a:gd name="connsiteY40" fmla="*/ 75300 h 323850"/>
                <a:gd name="connsiteX41" fmla="*/ 201474 w 923925"/>
                <a:gd name="connsiteY41" fmla="*/ 142547 h 323850"/>
                <a:gd name="connsiteX42" fmla="*/ 260719 w 923925"/>
                <a:gd name="connsiteY42" fmla="*/ 172741 h 323850"/>
                <a:gd name="connsiteX43" fmla="*/ 329394 w 923925"/>
                <a:gd name="connsiteY43" fmla="*/ 154834 h 323850"/>
                <a:gd name="connsiteX44" fmla="*/ 366161 w 923925"/>
                <a:gd name="connsiteY44" fmla="*/ 147309 h 323850"/>
                <a:gd name="connsiteX45" fmla="*/ 403213 w 923925"/>
                <a:gd name="connsiteY45" fmla="*/ 158263 h 323850"/>
                <a:gd name="connsiteX46" fmla="*/ 426930 w 923925"/>
                <a:gd name="connsiteY46" fmla="*/ 188172 h 323850"/>
                <a:gd name="connsiteX47" fmla="*/ 442170 w 923925"/>
                <a:gd name="connsiteY47" fmla="*/ 221319 h 323850"/>
                <a:gd name="connsiteX48" fmla="*/ 461316 w 923925"/>
                <a:gd name="connsiteY48" fmla="*/ 249989 h 323850"/>
                <a:gd name="connsiteX49" fmla="*/ 490462 w 923925"/>
                <a:gd name="connsiteY49" fmla="*/ 267515 h 323850"/>
                <a:gd name="connsiteX50" fmla="*/ 556470 w 923925"/>
                <a:gd name="connsiteY50" fmla="*/ 259895 h 323850"/>
                <a:gd name="connsiteX51" fmla="*/ 585617 w 923925"/>
                <a:gd name="connsiteY51" fmla="*/ 238654 h 323850"/>
                <a:gd name="connsiteX52" fmla="*/ 619716 w 923925"/>
                <a:gd name="connsiteY52" fmla="*/ 222176 h 323850"/>
                <a:gd name="connsiteX53" fmla="*/ 657435 w 923925"/>
                <a:gd name="connsiteY53" fmla="*/ 229701 h 323850"/>
                <a:gd name="connsiteX54" fmla="*/ 684963 w 923925"/>
                <a:gd name="connsiteY54" fmla="*/ 255228 h 323850"/>
                <a:gd name="connsiteX55" fmla="*/ 708013 w 923925"/>
                <a:gd name="connsiteY55" fmla="*/ 283231 h 323850"/>
                <a:gd name="connsiteX56" fmla="*/ 734207 w 923925"/>
                <a:gd name="connsiteY56" fmla="*/ 306186 h 323850"/>
                <a:gd name="connsiteX57" fmla="*/ 766687 w 923925"/>
                <a:gd name="connsiteY57" fmla="*/ 312282 h 323850"/>
                <a:gd name="connsiteX58" fmla="*/ 798501 w 923925"/>
                <a:gd name="connsiteY58" fmla="*/ 298757 h 323850"/>
                <a:gd name="connsiteX59" fmla="*/ 859746 w 923925"/>
                <a:gd name="connsiteY59" fmla="*/ 258752 h 323850"/>
                <a:gd name="connsiteX60" fmla="*/ 897370 w 923925"/>
                <a:gd name="connsiteY60" fmla="*/ 257990 h 323850"/>
                <a:gd name="connsiteX61" fmla="*/ 923659 w 923925"/>
                <a:gd name="connsiteY61" fmla="*/ 284755 h 323850"/>
                <a:gd name="connsiteX62" fmla="*/ 921564 w 923925"/>
                <a:gd name="connsiteY62" fmla="*/ 287994 h 323850"/>
                <a:gd name="connsiteX63" fmla="*/ 918039 w 923925"/>
                <a:gd name="connsiteY63" fmla="*/ 28599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923925" h="323850">
                  <a:moveTo>
                    <a:pt x="918039" y="285993"/>
                  </a:moveTo>
                  <a:cubicBezTo>
                    <a:pt x="915563" y="275135"/>
                    <a:pt x="905943" y="267039"/>
                    <a:pt x="895179" y="263705"/>
                  </a:cubicBezTo>
                  <a:cubicBezTo>
                    <a:pt x="884226" y="260181"/>
                    <a:pt x="872319" y="260562"/>
                    <a:pt x="861556" y="264848"/>
                  </a:cubicBezTo>
                  <a:cubicBezTo>
                    <a:pt x="839458" y="273039"/>
                    <a:pt x="822694" y="291232"/>
                    <a:pt x="802120" y="304948"/>
                  </a:cubicBezTo>
                  <a:cubicBezTo>
                    <a:pt x="791833" y="311711"/>
                    <a:pt x="780308" y="317616"/>
                    <a:pt x="767544" y="319807"/>
                  </a:cubicBezTo>
                  <a:cubicBezTo>
                    <a:pt x="754781" y="322093"/>
                    <a:pt x="741160" y="319236"/>
                    <a:pt x="730016" y="313044"/>
                  </a:cubicBezTo>
                  <a:cubicBezTo>
                    <a:pt x="718776" y="306758"/>
                    <a:pt x="709728" y="297804"/>
                    <a:pt x="701631" y="288565"/>
                  </a:cubicBezTo>
                  <a:cubicBezTo>
                    <a:pt x="693535" y="279326"/>
                    <a:pt x="686106" y="269706"/>
                    <a:pt x="678390" y="260562"/>
                  </a:cubicBezTo>
                  <a:cubicBezTo>
                    <a:pt x="670580" y="251513"/>
                    <a:pt x="662484" y="242750"/>
                    <a:pt x="652768" y="236844"/>
                  </a:cubicBezTo>
                  <a:cubicBezTo>
                    <a:pt x="643148" y="230844"/>
                    <a:pt x="631718" y="228462"/>
                    <a:pt x="620859" y="230558"/>
                  </a:cubicBezTo>
                  <a:cubicBezTo>
                    <a:pt x="609906" y="232463"/>
                    <a:pt x="599809" y="238749"/>
                    <a:pt x="590284" y="245703"/>
                  </a:cubicBezTo>
                  <a:cubicBezTo>
                    <a:pt x="580664" y="252751"/>
                    <a:pt x="571425" y="260752"/>
                    <a:pt x="560757" y="267420"/>
                  </a:cubicBezTo>
                  <a:cubicBezTo>
                    <a:pt x="550279" y="274373"/>
                    <a:pt x="537611" y="278850"/>
                    <a:pt x="525038" y="280278"/>
                  </a:cubicBezTo>
                  <a:cubicBezTo>
                    <a:pt x="512370" y="281612"/>
                    <a:pt x="499416" y="280278"/>
                    <a:pt x="487224" y="276278"/>
                  </a:cubicBezTo>
                  <a:cubicBezTo>
                    <a:pt x="475127" y="272182"/>
                    <a:pt x="463697" y="265800"/>
                    <a:pt x="454553" y="256752"/>
                  </a:cubicBezTo>
                  <a:cubicBezTo>
                    <a:pt x="445123" y="247798"/>
                    <a:pt x="438741" y="236559"/>
                    <a:pt x="433407" y="225414"/>
                  </a:cubicBezTo>
                  <a:cubicBezTo>
                    <a:pt x="427978" y="214270"/>
                    <a:pt x="423692" y="202935"/>
                    <a:pt x="418358" y="192458"/>
                  </a:cubicBezTo>
                  <a:cubicBezTo>
                    <a:pt x="413119" y="181980"/>
                    <a:pt x="406547" y="172360"/>
                    <a:pt x="397593" y="165693"/>
                  </a:cubicBezTo>
                  <a:cubicBezTo>
                    <a:pt x="388545" y="159311"/>
                    <a:pt x="377591" y="156072"/>
                    <a:pt x="366256" y="156358"/>
                  </a:cubicBezTo>
                  <a:cubicBezTo>
                    <a:pt x="354921" y="156549"/>
                    <a:pt x="343396" y="159692"/>
                    <a:pt x="332061" y="163311"/>
                  </a:cubicBezTo>
                  <a:cubicBezTo>
                    <a:pt x="309392" y="170550"/>
                    <a:pt x="286437" y="181218"/>
                    <a:pt x="260529" y="181314"/>
                  </a:cubicBezTo>
                  <a:cubicBezTo>
                    <a:pt x="234716" y="181123"/>
                    <a:pt x="210046" y="167788"/>
                    <a:pt x="194711" y="147500"/>
                  </a:cubicBezTo>
                  <a:cubicBezTo>
                    <a:pt x="190901" y="142356"/>
                    <a:pt x="187662" y="136832"/>
                    <a:pt x="185091" y="130926"/>
                  </a:cubicBezTo>
                  <a:cubicBezTo>
                    <a:pt x="182614" y="124926"/>
                    <a:pt x="180900" y="118830"/>
                    <a:pt x="179566" y="112829"/>
                  </a:cubicBezTo>
                  <a:cubicBezTo>
                    <a:pt x="176994" y="100732"/>
                    <a:pt x="175756" y="88635"/>
                    <a:pt x="172708" y="77396"/>
                  </a:cubicBezTo>
                  <a:cubicBezTo>
                    <a:pt x="169851" y="66156"/>
                    <a:pt x="164421" y="55774"/>
                    <a:pt x="155182" y="49869"/>
                  </a:cubicBezTo>
                  <a:cubicBezTo>
                    <a:pt x="146038" y="43868"/>
                    <a:pt x="134227" y="42630"/>
                    <a:pt x="122797" y="43963"/>
                  </a:cubicBezTo>
                  <a:cubicBezTo>
                    <a:pt x="99651" y="46154"/>
                    <a:pt x="77649" y="59679"/>
                    <a:pt x="51836" y="60060"/>
                  </a:cubicBezTo>
                  <a:cubicBezTo>
                    <a:pt x="45454" y="60060"/>
                    <a:pt x="38977" y="59298"/>
                    <a:pt x="32691" y="56822"/>
                  </a:cubicBezTo>
                  <a:cubicBezTo>
                    <a:pt x="26595" y="54345"/>
                    <a:pt x="21165" y="50440"/>
                    <a:pt x="16879" y="45487"/>
                  </a:cubicBezTo>
                  <a:cubicBezTo>
                    <a:pt x="12593" y="40629"/>
                    <a:pt x="9164" y="34724"/>
                    <a:pt x="7735" y="28152"/>
                  </a:cubicBezTo>
                  <a:cubicBezTo>
                    <a:pt x="6306" y="21579"/>
                    <a:pt x="7449" y="14150"/>
                    <a:pt x="11355" y="8435"/>
                  </a:cubicBezTo>
                  <a:cubicBezTo>
                    <a:pt x="12307" y="7101"/>
                    <a:pt x="14117" y="6720"/>
                    <a:pt x="15450" y="7673"/>
                  </a:cubicBezTo>
                  <a:cubicBezTo>
                    <a:pt x="16784" y="8530"/>
                    <a:pt x="17165" y="10435"/>
                    <a:pt x="16308" y="11769"/>
                  </a:cubicBezTo>
                  <a:cubicBezTo>
                    <a:pt x="13450" y="16245"/>
                    <a:pt x="12688" y="21675"/>
                    <a:pt x="13736" y="26913"/>
                  </a:cubicBezTo>
                  <a:cubicBezTo>
                    <a:pt x="14974" y="32152"/>
                    <a:pt x="17832" y="37105"/>
                    <a:pt x="21642" y="41201"/>
                  </a:cubicBezTo>
                  <a:cubicBezTo>
                    <a:pt x="25356" y="45392"/>
                    <a:pt x="30119" y="48630"/>
                    <a:pt x="35262" y="50631"/>
                  </a:cubicBezTo>
                  <a:cubicBezTo>
                    <a:pt x="40311" y="52631"/>
                    <a:pt x="46121" y="53298"/>
                    <a:pt x="51836" y="53202"/>
                  </a:cubicBezTo>
                  <a:cubicBezTo>
                    <a:pt x="75172" y="52821"/>
                    <a:pt x="96699" y="39296"/>
                    <a:pt x="122035" y="36248"/>
                  </a:cubicBezTo>
                  <a:cubicBezTo>
                    <a:pt x="134418" y="34724"/>
                    <a:pt x="148324" y="35772"/>
                    <a:pt x="159659" y="43201"/>
                  </a:cubicBezTo>
                  <a:cubicBezTo>
                    <a:pt x="171089" y="50535"/>
                    <a:pt x="177566" y="63299"/>
                    <a:pt x="180614" y="75300"/>
                  </a:cubicBezTo>
                  <a:cubicBezTo>
                    <a:pt x="186900" y="99494"/>
                    <a:pt x="186424" y="124354"/>
                    <a:pt x="201474" y="142547"/>
                  </a:cubicBezTo>
                  <a:cubicBezTo>
                    <a:pt x="215380" y="160835"/>
                    <a:pt x="237859" y="172741"/>
                    <a:pt x="260719" y="172741"/>
                  </a:cubicBezTo>
                  <a:cubicBezTo>
                    <a:pt x="283865" y="172646"/>
                    <a:pt x="306249" y="162454"/>
                    <a:pt x="329394" y="154834"/>
                  </a:cubicBezTo>
                  <a:cubicBezTo>
                    <a:pt x="341015" y="151024"/>
                    <a:pt x="353207" y="147595"/>
                    <a:pt x="366161" y="147309"/>
                  </a:cubicBezTo>
                  <a:cubicBezTo>
                    <a:pt x="379020" y="146833"/>
                    <a:pt x="392450" y="150548"/>
                    <a:pt x="403213" y="158263"/>
                  </a:cubicBezTo>
                  <a:cubicBezTo>
                    <a:pt x="413881" y="166169"/>
                    <a:pt x="421311" y="177123"/>
                    <a:pt x="426930" y="188172"/>
                  </a:cubicBezTo>
                  <a:cubicBezTo>
                    <a:pt x="432645" y="199221"/>
                    <a:pt x="437027" y="210555"/>
                    <a:pt x="442170" y="221319"/>
                  </a:cubicBezTo>
                  <a:cubicBezTo>
                    <a:pt x="447314" y="231987"/>
                    <a:pt x="453124" y="242178"/>
                    <a:pt x="461316" y="249989"/>
                  </a:cubicBezTo>
                  <a:cubicBezTo>
                    <a:pt x="469412" y="257990"/>
                    <a:pt x="479604" y="263800"/>
                    <a:pt x="490462" y="267515"/>
                  </a:cubicBezTo>
                  <a:cubicBezTo>
                    <a:pt x="512274" y="274849"/>
                    <a:pt x="537135" y="272754"/>
                    <a:pt x="556470" y="259895"/>
                  </a:cubicBezTo>
                  <a:cubicBezTo>
                    <a:pt x="566376" y="253704"/>
                    <a:pt x="575616" y="245893"/>
                    <a:pt x="585617" y="238654"/>
                  </a:cubicBezTo>
                  <a:cubicBezTo>
                    <a:pt x="595618" y="231510"/>
                    <a:pt x="606667" y="224462"/>
                    <a:pt x="619716" y="222176"/>
                  </a:cubicBezTo>
                  <a:cubicBezTo>
                    <a:pt x="632670" y="219699"/>
                    <a:pt x="646577" y="222747"/>
                    <a:pt x="657435" y="229701"/>
                  </a:cubicBezTo>
                  <a:cubicBezTo>
                    <a:pt x="668484" y="236559"/>
                    <a:pt x="676962" y="245893"/>
                    <a:pt x="684963" y="255228"/>
                  </a:cubicBezTo>
                  <a:cubicBezTo>
                    <a:pt x="692868" y="264562"/>
                    <a:pt x="700203" y="274278"/>
                    <a:pt x="708013" y="283231"/>
                  </a:cubicBezTo>
                  <a:cubicBezTo>
                    <a:pt x="715824" y="292185"/>
                    <a:pt x="724301" y="300662"/>
                    <a:pt x="734207" y="306186"/>
                  </a:cubicBezTo>
                  <a:cubicBezTo>
                    <a:pt x="744113" y="311711"/>
                    <a:pt x="755543" y="314187"/>
                    <a:pt x="766687" y="312282"/>
                  </a:cubicBezTo>
                  <a:cubicBezTo>
                    <a:pt x="777927" y="310473"/>
                    <a:pt x="788595" y="305043"/>
                    <a:pt x="798501" y="298757"/>
                  </a:cubicBezTo>
                  <a:cubicBezTo>
                    <a:pt x="818313" y="286089"/>
                    <a:pt x="835743" y="267515"/>
                    <a:pt x="859746" y="258752"/>
                  </a:cubicBezTo>
                  <a:cubicBezTo>
                    <a:pt x="871557" y="254275"/>
                    <a:pt x="885273" y="253894"/>
                    <a:pt x="897370" y="257990"/>
                  </a:cubicBezTo>
                  <a:cubicBezTo>
                    <a:pt x="909372" y="261895"/>
                    <a:pt x="920897" y="271420"/>
                    <a:pt x="923659" y="284755"/>
                  </a:cubicBezTo>
                  <a:cubicBezTo>
                    <a:pt x="923945" y="286184"/>
                    <a:pt x="923088" y="287708"/>
                    <a:pt x="921564" y="287994"/>
                  </a:cubicBezTo>
                  <a:cubicBezTo>
                    <a:pt x="919849" y="288375"/>
                    <a:pt x="918420" y="287422"/>
                    <a:pt x="918039" y="2859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366211" y="3733150"/>
              <a:ext cx="876300" cy="285750"/>
            </a:xfrm>
            <a:custGeom>
              <a:avLst/>
              <a:gdLst>
                <a:gd name="connsiteX0" fmla="*/ 873807 w 876300"/>
                <a:gd name="connsiteY0" fmla="*/ 260968 h 285750"/>
                <a:gd name="connsiteX1" fmla="*/ 845327 w 876300"/>
                <a:gd name="connsiteY1" fmla="*/ 252015 h 285750"/>
                <a:gd name="connsiteX2" fmla="*/ 814752 w 876300"/>
                <a:gd name="connsiteY2" fmla="*/ 256396 h 285750"/>
                <a:gd name="connsiteX3" fmla="*/ 754935 w 876300"/>
                <a:gd name="connsiteY3" fmla="*/ 278875 h 285750"/>
                <a:gd name="connsiteX4" fmla="*/ 722169 w 876300"/>
                <a:gd name="connsiteY4" fmla="*/ 283257 h 285750"/>
                <a:gd name="connsiteX5" fmla="*/ 690355 w 876300"/>
                <a:gd name="connsiteY5" fmla="*/ 272874 h 285750"/>
                <a:gd name="connsiteX6" fmla="*/ 643016 w 876300"/>
                <a:gd name="connsiteY6" fmla="*/ 228678 h 285750"/>
                <a:gd name="connsiteX7" fmla="*/ 592248 w 876300"/>
                <a:gd name="connsiteY7" fmla="*/ 196484 h 285750"/>
                <a:gd name="connsiteX8" fmla="*/ 532050 w 876300"/>
                <a:gd name="connsiteY8" fmla="*/ 206771 h 285750"/>
                <a:gd name="connsiteX9" fmla="*/ 469185 w 876300"/>
                <a:gd name="connsiteY9" fmla="*/ 223249 h 285750"/>
                <a:gd name="connsiteX10" fmla="*/ 435847 w 876300"/>
                <a:gd name="connsiteY10" fmla="*/ 217439 h 285750"/>
                <a:gd name="connsiteX11" fmla="*/ 410225 w 876300"/>
                <a:gd name="connsiteY11" fmla="*/ 195055 h 285750"/>
                <a:gd name="connsiteX12" fmla="*/ 377935 w 876300"/>
                <a:gd name="connsiteY12" fmla="*/ 140858 h 285750"/>
                <a:gd name="connsiteX13" fmla="*/ 366600 w 876300"/>
                <a:gd name="connsiteY13" fmla="*/ 131714 h 285750"/>
                <a:gd name="connsiteX14" fmla="*/ 353265 w 876300"/>
                <a:gd name="connsiteY14" fmla="*/ 125808 h 285750"/>
                <a:gd name="connsiteX15" fmla="*/ 323166 w 876300"/>
                <a:gd name="connsiteY15" fmla="*/ 124380 h 285750"/>
                <a:gd name="connsiteX16" fmla="*/ 260873 w 876300"/>
                <a:gd name="connsiteY16" fmla="*/ 137048 h 285750"/>
                <a:gd name="connsiteX17" fmla="*/ 228107 w 876300"/>
                <a:gd name="connsiteY17" fmla="*/ 139810 h 285750"/>
                <a:gd name="connsiteX18" fmla="*/ 195817 w 876300"/>
                <a:gd name="connsiteY18" fmla="*/ 129904 h 285750"/>
                <a:gd name="connsiteX19" fmla="*/ 123999 w 876300"/>
                <a:gd name="connsiteY19" fmla="*/ 26272 h 285750"/>
                <a:gd name="connsiteX20" fmla="*/ 95900 w 876300"/>
                <a:gd name="connsiteY20" fmla="*/ 20652 h 285750"/>
                <a:gd name="connsiteX21" fmla="*/ 65801 w 876300"/>
                <a:gd name="connsiteY21" fmla="*/ 29415 h 285750"/>
                <a:gd name="connsiteX22" fmla="*/ 32749 w 876300"/>
                <a:gd name="connsiteY22" fmla="*/ 32463 h 285750"/>
                <a:gd name="connsiteX23" fmla="*/ 16842 w 876300"/>
                <a:gd name="connsiteY23" fmla="*/ 25701 h 285750"/>
                <a:gd name="connsiteX24" fmla="*/ 7222 w 876300"/>
                <a:gd name="connsiteY24" fmla="*/ 10746 h 285750"/>
                <a:gd name="connsiteX25" fmla="*/ 9508 w 876300"/>
                <a:gd name="connsiteY25" fmla="*/ 7222 h 285750"/>
                <a:gd name="connsiteX26" fmla="*/ 13032 w 876300"/>
                <a:gd name="connsiteY26" fmla="*/ 9508 h 285750"/>
                <a:gd name="connsiteX27" fmla="*/ 33892 w 876300"/>
                <a:gd name="connsiteY27" fmla="*/ 26177 h 285750"/>
                <a:gd name="connsiteX28" fmla="*/ 63610 w 876300"/>
                <a:gd name="connsiteY28" fmla="*/ 22843 h 285750"/>
                <a:gd name="connsiteX29" fmla="*/ 94757 w 876300"/>
                <a:gd name="connsiteY29" fmla="*/ 13413 h 285750"/>
                <a:gd name="connsiteX30" fmla="*/ 128094 w 876300"/>
                <a:gd name="connsiteY30" fmla="*/ 19700 h 285750"/>
                <a:gd name="connsiteX31" fmla="*/ 150478 w 876300"/>
                <a:gd name="connsiteY31" fmla="*/ 44655 h 285750"/>
                <a:gd name="connsiteX32" fmla="*/ 164861 w 876300"/>
                <a:gd name="connsiteY32" fmla="*/ 73611 h 285750"/>
                <a:gd name="connsiteX33" fmla="*/ 200199 w 876300"/>
                <a:gd name="connsiteY33" fmla="*/ 122856 h 285750"/>
                <a:gd name="connsiteX34" fmla="*/ 228488 w 876300"/>
                <a:gd name="connsiteY34" fmla="*/ 131333 h 285750"/>
                <a:gd name="connsiteX35" fmla="*/ 259254 w 876300"/>
                <a:gd name="connsiteY35" fmla="*/ 128571 h 285750"/>
                <a:gd name="connsiteX36" fmla="*/ 322119 w 876300"/>
                <a:gd name="connsiteY36" fmla="*/ 115521 h 285750"/>
                <a:gd name="connsiteX37" fmla="*/ 355551 w 876300"/>
                <a:gd name="connsiteY37" fmla="*/ 117045 h 285750"/>
                <a:gd name="connsiteX38" fmla="*/ 371363 w 876300"/>
                <a:gd name="connsiteY38" fmla="*/ 123903 h 285750"/>
                <a:gd name="connsiteX39" fmla="*/ 384793 w 876300"/>
                <a:gd name="connsiteY39" fmla="*/ 134667 h 285750"/>
                <a:gd name="connsiteX40" fmla="*/ 418035 w 876300"/>
                <a:gd name="connsiteY40" fmla="*/ 189816 h 285750"/>
                <a:gd name="connsiteX41" fmla="*/ 439752 w 876300"/>
                <a:gd name="connsiteY41" fmla="*/ 209152 h 285750"/>
                <a:gd name="connsiteX42" fmla="*/ 468804 w 876300"/>
                <a:gd name="connsiteY42" fmla="*/ 214296 h 285750"/>
                <a:gd name="connsiteX43" fmla="*/ 529097 w 876300"/>
                <a:gd name="connsiteY43" fmla="*/ 198675 h 285750"/>
                <a:gd name="connsiteX44" fmla="*/ 593581 w 876300"/>
                <a:gd name="connsiteY44" fmla="*/ 188388 h 285750"/>
                <a:gd name="connsiteX45" fmla="*/ 624442 w 876300"/>
                <a:gd name="connsiteY45" fmla="*/ 201437 h 285750"/>
                <a:gd name="connsiteX46" fmla="*/ 648826 w 876300"/>
                <a:gd name="connsiteY46" fmla="*/ 223249 h 285750"/>
                <a:gd name="connsiteX47" fmla="*/ 694260 w 876300"/>
                <a:gd name="connsiteY47" fmla="*/ 266397 h 285750"/>
                <a:gd name="connsiteX48" fmla="*/ 722550 w 876300"/>
                <a:gd name="connsiteY48" fmla="*/ 275827 h 285750"/>
                <a:gd name="connsiteX49" fmla="*/ 752839 w 876300"/>
                <a:gd name="connsiteY49" fmla="*/ 271922 h 285750"/>
                <a:gd name="connsiteX50" fmla="*/ 812942 w 876300"/>
                <a:gd name="connsiteY50" fmla="*/ 250300 h 285750"/>
                <a:gd name="connsiteX51" fmla="*/ 845422 w 876300"/>
                <a:gd name="connsiteY51" fmla="*/ 246204 h 285750"/>
                <a:gd name="connsiteX52" fmla="*/ 876855 w 876300"/>
                <a:gd name="connsiteY52" fmla="*/ 256682 h 285750"/>
                <a:gd name="connsiteX53" fmla="*/ 877426 w 876300"/>
                <a:gd name="connsiteY53" fmla="*/ 260492 h 285750"/>
                <a:gd name="connsiteX54" fmla="*/ 873807 w 876300"/>
                <a:gd name="connsiteY54" fmla="*/ 260968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76300" h="285750">
                  <a:moveTo>
                    <a:pt x="873807" y="260968"/>
                  </a:moveTo>
                  <a:cubicBezTo>
                    <a:pt x="865520" y="255158"/>
                    <a:pt x="855519" y="252300"/>
                    <a:pt x="845327" y="252015"/>
                  </a:cubicBezTo>
                  <a:cubicBezTo>
                    <a:pt x="835135" y="251729"/>
                    <a:pt x="824753" y="253539"/>
                    <a:pt x="814752" y="256396"/>
                  </a:cubicBezTo>
                  <a:cubicBezTo>
                    <a:pt x="794654" y="262016"/>
                    <a:pt x="775985" y="272779"/>
                    <a:pt x="754935" y="278875"/>
                  </a:cubicBezTo>
                  <a:cubicBezTo>
                    <a:pt x="744457" y="282018"/>
                    <a:pt x="733408" y="283923"/>
                    <a:pt x="722169" y="283257"/>
                  </a:cubicBezTo>
                  <a:cubicBezTo>
                    <a:pt x="710929" y="282495"/>
                    <a:pt x="699880" y="278685"/>
                    <a:pt x="690355" y="272874"/>
                  </a:cubicBezTo>
                  <a:cubicBezTo>
                    <a:pt x="671115" y="261159"/>
                    <a:pt x="657589" y="243823"/>
                    <a:pt x="643016" y="228678"/>
                  </a:cubicBezTo>
                  <a:cubicBezTo>
                    <a:pt x="628633" y="213534"/>
                    <a:pt x="612345" y="199437"/>
                    <a:pt x="592248" y="196484"/>
                  </a:cubicBezTo>
                  <a:cubicBezTo>
                    <a:pt x="572340" y="193245"/>
                    <a:pt x="551766" y="199627"/>
                    <a:pt x="532050" y="206771"/>
                  </a:cubicBezTo>
                  <a:cubicBezTo>
                    <a:pt x="512333" y="214105"/>
                    <a:pt x="491568" y="222201"/>
                    <a:pt x="469185" y="223249"/>
                  </a:cubicBezTo>
                  <a:cubicBezTo>
                    <a:pt x="458040" y="223725"/>
                    <a:pt x="446420" y="222297"/>
                    <a:pt x="435847" y="217439"/>
                  </a:cubicBezTo>
                  <a:cubicBezTo>
                    <a:pt x="425179" y="212676"/>
                    <a:pt x="416511" y="204294"/>
                    <a:pt x="410225" y="195055"/>
                  </a:cubicBezTo>
                  <a:cubicBezTo>
                    <a:pt x="397557" y="176672"/>
                    <a:pt x="391461" y="155622"/>
                    <a:pt x="377935" y="140858"/>
                  </a:cubicBezTo>
                  <a:cubicBezTo>
                    <a:pt x="374601" y="137143"/>
                    <a:pt x="370887" y="134000"/>
                    <a:pt x="366600" y="131714"/>
                  </a:cubicBezTo>
                  <a:cubicBezTo>
                    <a:pt x="362600" y="128761"/>
                    <a:pt x="357837" y="127523"/>
                    <a:pt x="353265" y="125808"/>
                  </a:cubicBezTo>
                  <a:cubicBezTo>
                    <a:pt x="343645" y="123618"/>
                    <a:pt x="333453" y="123237"/>
                    <a:pt x="323166" y="124380"/>
                  </a:cubicBezTo>
                  <a:cubicBezTo>
                    <a:pt x="302592" y="126666"/>
                    <a:pt x="282209" y="133143"/>
                    <a:pt x="260873" y="137048"/>
                  </a:cubicBezTo>
                  <a:cubicBezTo>
                    <a:pt x="250205" y="139048"/>
                    <a:pt x="239251" y="140191"/>
                    <a:pt x="228107" y="139810"/>
                  </a:cubicBezTo>
                  <a:cubicBezTo>
                    <a:pt x="216963" y="138858"/>
                    <a:pt x="205628" y="136095"/>
                    <a:pt x="195817" y="129904"/>
                  </a:cubicBezTo>
                  <a:cubicBezTo>
                    <a:pt x="156574" y="103234"/>
                    <a:pt x="157050" y="49799"/>
                    <a:pt x="123999" y="26272"/>
                  </a:cubicBezTo>
                  <a:cubicBezTo>
                    <a:pt x="115807" y="21129"/>
                    <a:pt x="105806" y="19128"/>
                    <a:pt x="95900" y="20652"/>
                  </a:cubicBezTo>
                  <a:cubicBezTo>
                    <a:pt x="85899" y="22081"/>
                    <a:pt x="76088" y="26082"/>
                    <a:pt x="65801" y="29415"/>
                  </a:cubicBezTo>
                  <a:cubicBezTo>
                    <a:pt x="55704" y="32940"/>
                    <a:pt x="43798" y="34940"/>
                    <a:pt x="32749" y="32463"/>
                  </a:cubicBezTo>
                  <a:cubicBezTo>
                    <a:pt x="27225" y="31320"/>
                    <a:pt x="21700" y="29320"/>
                    <a:pt x="16842" y="25701"/>
                  </a:cubicBezTo>
                  <a:cubicBezTo>
                    <a:pt x="12080" y="22081"/>
                    <a:pt x="8460" y="16652"/>
                    <a:pt x="7222" y="10746"/>
                  </a:cubicBezTo>
                  <a:cubicBezTo>
                    <a:pt x="6841" y="9127"/>
                    <a:pt x="7889" y="7603"/>
                    <a:pt x="9508" y="7222"/>
                  </a:cubicBezTo>
                  <a:cubicBezTo>
                    <a:pt x="11127" y="6841"/>
                    <a:pt x="12651" y="7889"/>
                    <a:pt x="13032" y="9508"/>
                  </a:cubicBezTo>
                  <a:cubicBezTo>
                    <a:pt x="14937" y="18747"/>
                    <a:pt x="24177" y="24558"/>
                    <a:pt x="33892" y="26177"/>
                  </a:cubicBezTo>
                  <a:cubicBezTo>
                    <a:pt x="43893" y="28082"/>
                    <a:pt x="53704" y="26463"/>
                    <a:pt x="63610" y="22843"/>
                  </a:cubicBezTo>
                  <a:cubicBezTo>
                    <a:pt x="73516" y="19509"/>
                    <a:pt x="83517" y="15223"/>
                    <a:pt x="94757" y="13413"/>
                  </a:cubicBezTo>
                  <a:cubicBezTo>
                    <a:pt x="105901" y="11508"/>
                    <a:pt x="118188" y="13604"/>
                    <a:pt x="128094" y="19700"/>
                  </a:cubicBezTo>
                  <a:cubicBezTo>
                    <a:pt x="138000" y="25891"/>
                    <a:pt x="144954" y="35226"/>
                    <a:pt x="150478" y="44655"/>
                  </a:cubicBezTo>
                  <a:cubicBezTo>
                    <a:pt x="156003" y="54180"/>
                    <a:pt x="160384" y="63991"/>
                    <a:pt x="164861" y="73611"/>
                  </a:cubicBezTo>
                  <a:cubicBezTo>
                    <a:pt x="173719" y="92661"/>
                    <a:pt x="183339" y="112188"/>
                    <a:pt x="200199" y="122856"/>
                  </a:cubicBezTo>
                  <a:cubicBezTo>
                    <a:pt x="208581" y="128094"/>
                    <a:pt x="218391" y="130476"/>
                    <a:pt x="228488" y="131333"/>
                  </a:cubicBezTo>
                  <a:cubicBezTo>
                    <a:pt x="238680" y="131619"/>
                    <a:pt x="248967" y="130571"/>
                    <a:pt x="259254" y="128571"/>
                  </a:cubicBezTo>
                  <a:cubicBezTo>
                    <a:pt x="279828" y="124761"/>
                    <a:pt x="300306" y="118093"/>
                    <a:pt x="322119" y="115521"/>
                  </a:cubicBezTo>
                  <a:cubicBezTo>
                    <a:pt x="332977" y="114188"/>
                    <a:pt x="344407" y="114474"/>
                    <a:pt x="355551" y="117045"/>
                  </a:cubicBezTo>
                  <a:cubicBezTo>
                    <a:pt x="360981" y="118950"/>
                    <a:pt x="366505" y="120570"/>
                    <a:pt x="371363" y="123903"/>
                  </a:cubicBezTo>
                  <a:cubicBezTo>
                    <a:pt x="376411" y="126666"/>
                    <a:pt x="380983" y="130476"/>
                    <a:pt x="384793" y="134667"/>
                  </a:cubicBezTo>
                  <a:cubicBezTo>
                    <a:pt x="400224" y="151812"/>
                    <a:pt x="406510" y="173148"/>
                    <a:pt x="418035" y="189816"/>
                  </a:cubicBezTo>
                  <a:cubicBezTo>
                    <a:pt x="423750" y="198198"/>
                    <a:pt x="430894" y="205056"/>
                    <a:pt x="439752" y="209152"/>
                  </a:cubicBezTo>
                  <a:cubicBezTo>
                    <a:pt x="448611" y="213248"/>
                    <a:pt x="458707" y="214677"/>
                    <a:pt x="468804" y="214296"/>
                  </a:cubicBezTo>
                  <a:cubicBezTo>
                    <a:pt x="489282" y="213534"/>
                    <a:pt x="508999" y="206104"/>
                    <a:pt x="529097" y="198675"/>
                  </a:cubicBezTo>
                  <a:cubicBezTo>
                    <a:pt x="549099" y="191626"/>
                    <a:pt x="570912" y="184673"/>
                    <a:pt x="593581" y="188388"/>
                  </a:cubicBezTo>
                  <a:cubicBezTo>
                    <a:pt x="604821" y="190102"/>
                    <a:pt x="615393" y="195055"/>
                    <a:pt x="624442" y="201437"/>
                  </a:cubicBezTo>
                  <a:cubicBezTo>
                    <a:pt x="633586" y="207819"/>
                    <a:pt x="641397" y="215534"/>
                    <a:pt x="648826" y="223249"/>
                  </a:cubicBezTo>
                  <a:cubicBezTo>
                    <a:pt x="663590" y="238775"/>
                    <a:pt x="676830" y="255729"/>
                    <a:pt x="694260" y="266397"/>
                  </a:cubicBezTo>
                  <a:cubicBezTo>
                    <a:pt x="702928" y="271636"/>
                    <a:pt x="712548" y="275065"/>
                    <a:pt x="722550" y="275827"/>
                  </a:cubicBezTo>
                  <a:cubicBezTo>
                    <a:pt x="732646" y="276494"/>
                    <a:pt x="742838" y="274779"/>
                    <a:pt x="752839" y="271922"/>
                  </a:cubicBezTo>
                  <a:cubicBezTo>
                    <a:pt x="772937" y="266493"/>
                    <a:pt x="791796" y="256015"/>
                    <a:pt x="812942" y="250300"/>
                  </a:cubicBezTo>
                  <a:cubicBezTo>
                    <a:pt x="823419" y="247538"/>
                    <a:pt x="834373" y="245633"/>
                    <a:pt x="845422" y="246204"/>
                  </a:cubicBezTo>
                  <a:cubicBezTo>
                    <a:pt x="856471" y="246681"/>
                    <a:pt x="867711" y="250014"/>
                    <a:pt x="876855" y="256682"/>
                  </a:cubicBezTo>
                  <a:cubicBezTo>
                    <a:pt x="878093" y="257539"/>
                    <a:pt x="878379" y="259254"/>
                    <a:pt x="877426" y="260492"/>
                  </a:cubicBezTo>
                  <a:cubicBezTo>
                    <a:pt x="876664" y="261540"/>
                    <a:pt x="874950" y="261730"/>
                    <a:pt x="873807" y="2609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439484" y="3634425"/>
              <a:ext cx="809625" cy="257175"/>
            </a:xfrm>
            <a:custGeom>
              <a:avLst/>
              <a:gdLst>
                <a:gd name="connsiteX0" fmla="*/ 799391 w 809625"/>
                <a:gd name="connsiteY0" fmla="*/ 245678 h 257175"/>
                <a:gd name="connsiteX1" fmla="*/ 774150 w 809625"/>
                <a:gd name="connsiteY1" fmla="*/ 235201 h 257175"/>
                <a:gd name="connsiteX2" fmla="*/ 746146 w 809625"/>
                <a:gd name="connsiteY2" fmla="*/ 236153 h 257175"/>
                <a:gd name="connsiteX3" fmla="*/ 689568 w 809625"/>
                <a:gd name="connsiteY3" fmla="*/ 249012 h 257175"/>
                <a:gd name="connsiteX4" fmla="*/ 630227 w 809625"/>
                <a:gd name="connsiteY4" fmla="*/ 245011 h 257175"/>
                <a:gd name="connsiteX5" fmla="*/ 584697 w 809625"/>
                <a:gd name="connsiteY5" fmla="*/ 207197 h 257175"/>
                <a:gd name="connsiteX6" fmla="*/ 537549 w 809625"/>
                <a:gd name="connsiteY6" fmla="*/ 180527 h 257175"/>
                <a:gd name="connsiteX7" fmla="*/ 482780 w 809625"/>
                <a:gd name="connsiteY7" fmla="*/ 191005 h 257175"/>
                <a:gd name="connsiteX8" fmla="*/ 425725 w 809625"/>
                <a:gd name="connsiteY8" fmla="*/ 206721 h 257175"/>
                <a:gd name="connsiteX9" fmla="*/ 395150 w 809625"/>
                <a:gd name="connsiteY9" fmla="*/ 202244 h 257175"/>
                <a:gd name="connsiteX10" fmla="*/ 370194 w 809625"/>
                <a:gd name="connsiteY10" fmla="*/ 184147 h 257175"/>
                <a:gd name="connsiteX11" fmla="*/ 336190 w 809625"/>
                <a:gd name="connsiteY11" fmla="*/ 136712 h 257175"/>
                <a:gd name="connsiteX12" fmla="*/ 315902 w 809625"/>
                <a:gd name="connsiteY12" fmla="*/ 118519 h 257175"/>
                <a:gd name="connsiteX13" fmla="*/ 290184 w 809625"/>
                <a:gd name="connsiteY13" fmla="*/ 110614 h 257175"/>
                <a:gd name="connsiteX14" fmla="*/ 234558 w 809625"/>
                <a:gd name="connsiteY14" fmla="*/ 118519 h 257175"/>
                <a:gd name="connsiteX15" fmla="*/ 177408 w 809625"/>
                <a:gd name="connsiteY15" fmla="*/ 132331 h 257175"/>
                <a:gd name="connsiteX16" fmla="*/ 147214 w 809625"/>
                <a:gd name="connsiteY16" fmla="*/ 131569 h 257175"/>
                <a:gd name="connsiteX17" fmla="*/ 119115 w 809625"/>
                <a:gd name="connsiteY17" fmla="*/ 119186 h 257175"/>
                <a:gd name="connsiteX18" fmla="*/ 88159 w 809625"/>
                <a:gd name="connsiteY18" fmla="*/ 68418 h 257175"/>
                <a:gd name="connsiteX19" fmla="*/ 59489 w 809625"/>
                <a:gd name="connsiteY19" fmla="*/ 21079 h 257175"/>
                <a:gd name="connsiteX20" fmla="*/ 34343 w 809625"/>
                <a:gd name="connsiteY20" fmla="*/ 13744 h 257175"/>
                <a:gd name="connsiteX21" fmla="*/ 12721 w 809625"/>
                <a:gd name="connsiteY21" fmla="*/ 26032 h 257175"/>
                <a:gd name="connsiteX22" fmla="*/ 8721 w 809625"/>
                <a:gd name="connsiteY22" fmla="*/ 27270 h 257175"/>
                <a:gd name="connsiteX23" fmla="*/ 7482 w 809625"/>
                <a:gd name="connsiteY23" fmla="*/ 23269 h 257175"/>
                <a:gd name="connsiteX24" fmla="*/ 7482 w 809625"/>
                <a:gd name="connsiteY24" fmla="*/ 23174 h 257175"/>
                <a:gd name="connsiteX25" fmla="*/ 33867 w 809625"/>
                <a:gd name="connsiteY25" fmla="*/ 7267 h 257175"/>
                <a:gd name="connsiteX26" fmla="*/ 63489 w 809625"/>
                <a:gd name="connsiteY26" fmla="*/ 15459 h 257175"/>
                <a:gd name="connsiteX27" fmla="*/ 95303 w 809625"/>
                <a:gd name="connsiteY27" fmla="*/ 65560 h 257175"/>
                <a:gd name="connsiteX28" fmla="*/ 123973 w 809625"/>
                <a:gd name="connsiteY28" fmla="*/ 112709 h 257175"/>
                <a:gd name="connsiteX29" fmla="*/ 176361 w 809625"/>
                <a:gd name="connsiteY29" fmla="*/ 123949 h 257175"/>
                <a:gd name="connsiteX30" fmla="*/ 231987 w 809625"/>
                <a:gd name="connsiteY30" fmla="*/ 110137 h 257175"/>
                <a:gd name="connsiteX31" fmla="*/ 290851 w 809625"/>
                <a:gd name="connsiteY31" fmla="*/ 101565 h 257175"/>
                <a:gd name="connsiteX32" fmla="*/ 320283 w 809625"/>
                <a:gd name="connsiteY32" fmla="*/ 110518 h 257175"/>
                <a:gd name="connsiteX33" fmla="*/ 343239 w 809625"/>
                <a:gd name="connsiteY33" fmla="*/ 130807 h 257175"/>
                <a:gd name="connsiteX34" fmla="*/ 377052 w 809625"/>
                <a:gd name="connsiteY34" fmla="*/ 177765 h 257175"/>
                <a:gd name="connsiteX35" fmla="*/ 424963 w 809625"/>
                <a:gd name="connsiteY35" fmla="*/ 197577 h 257175"/>
                <a:gd name="connsiteX36" fmla="*/ 479732 w 809625"/>
                <a:gd name="connsiteY36" fmla="*/ 182718 h 257175"/>
                <a:gd name="connsiteX37" fmla="*/ 538311 w 809625"/>
                <a:gd name="connsiteY37" fmla="*/ 172145 h 257175"/>
                <a:gd name="connsiteX38" fmla="*/ 567171 w 809625"/>
                <a:gd name="connsiteY38" fmla="*/ 182337 h 257175"/>
                <a:gd name="connsiteX39" fmla="*/ 590127 w 809625"/>
                <a:gd name="connsiteY39" fmla="*/ 201482 h 257175"/>
                <a:gd name="connsiteX40" fmla="*/ 633275 w 809625"/>
                <a:gd name="connsiteY40" fmla="*/ 238058 h 257175"/>
                <a:gd name="connsiteX41" fmla="*/ 688044 w 809625"/>
                <a:gd name="connsiteY41" fmla="*/ 241773 h 257175"/>
                <a:gd name="connsiteX42" fmla="*/ 745003 w 809625"/>
                <a:gd name="connsiteY42" fmla="*/ 229867 h 257175"/>
                <a:gd name="connsiteX43" fmla="*/ 774912 w 809625"/>
                <a:gd name="connsiteY43" fmla="*/ 229390 h 257175"/>
                <a:gd name="connsiteX44" fmla="*/ 802629 w 809625"/>
                <a:gd name="connsiteY44" fmla="*/ 241487 h 257175"/>
                <a:gd name="connsiteX45" fmla="*/ 803201 w 809625"/>
                <a:gd name="connsiteY45" fmla="*/ 245297 h 257175"/>
                <a:gd name="connsiteX46" fmla="*/ 799486 w 809625"/>
                <a:gd name="connsiteY46" fmla="*/ 245869 h 257175"/>
                <a:gd name="connsiteX47" fmla="*/ 799391 w 809625"/>
                <a:gd name="connsiteY47" fmla="*/ 24567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9625" h="257175">
                  <a:moveTo>
                    <a:pt x="799391" y="245678"/>
                  </a:moveTo>
                  <a:cubicBezTo>
                    <a:pt x="791866" y="240344"/>
                    <a:pt x="783389" y="236534"/>
                    <a:pt x="774150" y="235201"/>
                  </a:cubicBezTo>
                  <a:cubicBezTo>
                    <a:pt x="764910" y="234248"/>
                    <a:pt x="755481" y="234534"/>
                    <a:pt x="746146" y="236153"/>
                  </a:cubicBezTo>
                  <a:cubicBezTo>
                    <a:pt x="727382" y="239201"/>
                    <a:pt x="708808" y="245202"/>
                    <a:pt x="689568" y="249012"/>
                  </a:cubicBezTo>
                  <a:cubicBezTo>
                    <a:pt x="670422" y="252441"/>
                    <a:pt x="649182" y="254155"/>
                    <a:pt x="630227" y="245011"/>
                  </a:cubicBezTo>
                  <a:cubicBezTo>
                    <a:pt x="611463" y="236153"/>
                    <a:pt x="598413" y="220437"/>
                    <a:pt x="584697" y="207197"/>
                  </a:cubicBezTo>
                  <a:cubicBezTo>
                    <a:pt x="571267" y="193767"/>
                    <a:pt x="555932" y="181861"/>
                    <a:pt x="537549" y="180527"/>
                  </a:cubicBezTo>
                  <a:cubicBezTo>
                    <a:pt x="519356" y="178622"/>
                    <a:pt x="500782" y="184718"/>
                    <a:pt x="482780" y="191005"/>
                  </a:cubicBezTo>
                  <a:cubicBezTo>
                    <a:pt x="464587" y="197291"/>
                    <a:pt x="446204" y="205006"/>
                    <a:pt x="425725" y="206721"/>
                  </a:cubicBezTo>
                  <a:cubicBezTo>
                    <a:pt x="415629" y="207197"/>
                    <a:pt x="404865" y="206626"/>
                    <a:pt x="395150" y="202244"/>
                  </a:cubicBezTo>
                  <a:cubicBezTo>
                    <a:pt x="385339" y="198434"/>
                    <a:pt x="376957" y="191671"/>
                    <a:pt x="370194" y="184147"/>
                  </a:cubicBezTo>
                  <a:cubicBezTo>
                    <a:pt x="356574" y="169002"/>
                    <a:pt x="348001" y="151190"/>
                    <a:pt x="336190" y="136712"/>
                  </a:cubicBezTo>
                  <a:cubicBezTo>
                    <a:pt x="330380" y="129473"/>
                    <a:pt x="323712" y="122996"/>
                    <a:pt x="315902" y="118519"/>
                  </a:cubicBezTo>
                  <a:cubicBezTo>
                    <a:pt x="308091" y="114043"/>
                    <a:pt x="299328" y="111471"/>
                    <a:pt x="290184" y="110614"/>
                  </a:cubicBezTo>
                  <a:cubicBezTo>
                    <a:pt x="271801" y="108994"/>
                    <a:pt x="252942" y="113376"/>
                    <a:pt x="234558" y="118519"/>
                  </a:cubicBezTo>
                  <a:cubicBezTo>
                    <a:pt x="216270" y="123949"/>
                    <a:pt x="197220" y="130330"/>
                    <a:pt x="177408" y="132331"/>
                  </a:cubicBezTo>
                  <a:cubicBezTo>
                    <a:pt x="167502" y="133379"/>
                    <a:pt x="157311" y="133474"/>
                    <a:pt x="147214" y="131569"/>
                  </a:cubicBezTo>
                  <a:cubicBezTo>
                    <a:pt x="137213" y="129664"/>
                    <a:pt x="127307" y="125568"/>
                    <a:pt x="119115" y="119186"/>
                  </a:cubicBezTo>
                  <a:cubicBezTo>
                    <a:pt x="102256" y="106137"/>
                    <a:pt x="94922" y="86230"/>
                    <a:pt x="88159" y="68418"/>
                  </a:cubicBezTo>
                  <a:cubicBezTo>
                    <a:pt x="81492" y="50511"/>
                    <a:pt x="74253" y="32128"/>
                    <a:pt x="59489" y="21079"/>
                  </a:cubicBezTo>
                  <a:cubicBezTo>
                    <a:pt x="52440" y="15745"/>
                    <a:pt x="43296" y="13173"/>
                    <a:pt x="34343" y="13744"/>
                  </a:cubicBezTo>
                  <a:cubicBezTo>
                    <a:pt x="25485" y="14221"/>
                    <a:pt x="16817" y="18412"/>
                    <a:pt x="12721" y="26032"/>
                  </a:cubicBezTo>
                  <a:cubicBezTo>
                    <a:pt x="11959" y="27460"/>
                    <a:pt x="10149" y="28032"/>
                    <a:pt x="8721" y="27270"/>
                  </a:cubicBezTo>
                  <a:cubicBezTo>
                    <a:pt x="7292" y="26508"/>
                    <a:pt x="6720" y="24698"/>
                    <a:pt x="7482" y="23269"/>
                  </a:cubicBezTo>
                  <a:lnTo>
                    <a:pt x="7482" y="23174"/>
                  </a:lnTo>
                  <a:cubicBezTo>
                    <a:pt x="12531" y="13268"/>
                    <a:pt x="23580" y="7934"/>
                    <a:pt x="33867" y="7267"/>
                  </a:cubicBezTo>
                  <a:cubicBezTo>
                    <a:pt x="44249" y="6505"/>
                    <a:pt x="54917" y="9268"/>
                    <a:pt x="63489" y="15459"/>
                  </a:cubicBezTo>
                  <a:cubicBezTo>
                    <a:pt x="80444" y="28032"/>
                    <a:pt x="88350" y="47749"/>
                    <a:pt x="95303" y="65560"/>
                  </a:cubicBezTo>
                  <a:cubicBezTo>
                    <a:pt x="102161" y="83372"/>
                    <a:pt x="109400" y="101755"/>
                    <a:pt x="123973" y="112709"/>
                  </a:cubicBezTo>
                  <a:cubicBezTo>
                    <a:pt x="138356" y="123949"/>
                    <a:pt x="157882" y="126139"/>
                    <a:pt x="176361" y="123949"/>
                  </a:cubicBezTo>
                  <a:cubicBezTo>
                    <a:pt x="195220" y="121948"/>
                    <a:pt x="213222" y="115852"/>
                    <a:pt x="231987" y="110137"/>
                  </a:cubicBezTo>
                  <a:cubicBezTo>
                    <a:pt x="250751" y="104804"/>
                    <a:pt x="270372" y="99850"/>
                    <a:pt x="290851" y="101565"/>
                  </a:cubicBezTo>
                  <a:cubicBezTo>
                    <a:pt x="301043" y="102517"/>
                    <a:pt x="311235" y="105280"/>
                    <a:pt x="320283" y="110518"/>
                  </a:cubicBezTo>
                  <a:cubicBezTo>
                    <a:pt x="329427" y="115662"/>
                    <a:pt x="336952" y="122996"/>
                    <a:pt x="343239" y="130807"/>
                  </a:cubicBezTo>
                  <a:cubicBezTo>
                    <a:pt x="355812" y="146428"/>
                    <a:pt x="364670" y="163954"/>
                    <a:pt x="377052" y="177765"/>
                  </a:cubicBezTo>
                  <a:cubicBezTo>
                    <a:pt x="389054" y="191862"/>
                    <a:pt x="406580" y="199291"/>
                    <a:pt x="424963" y="197577"/>
                  </a:cubicBezTo>
                  <a:cubicBezTo>
                    <a:pt x="443346" y="196243"/>
                    <a:pt x="461444" y="189004"/>
                    <a:pt x="479732" y="182718"/>
                  </a:cubicBezTo>
                  <a:cubicBezTo>
                    <a:pt x="498020" y="176527"/>
                    <a:pt x="517546" y="169954"/>
                    <a:pt x="538311" y="172145"/>
                  </a:cubicBezTo>
                  <a:cubicBezTo>
                    <a:pt x="548502" y="173288"/>
                    <a:pt x="558694" y="176717"/>
                    <a:pt x="567171" y="182337"/>
                  </a:cubicBezTo>
                  <a:cubicBezTo>
                    <a:pt x="575839" y="187766"/>
                    <a:pt x="583173" y="194624"/>
                    <a:pt x="590127" y="201482"/>
                  </a:cubicBezTo>
                  <a:cubicBezTo>
                    <a:pt x="603938" y="215198"/>
                    <a:pt x="616511" y="230152"/>
                    <a:pt x="633275" y="238058"/>
                  </a:cubicBezTo>
                  <a:cubicBezTo>
                    <a:pt x="649848" y="246154"/>
                    <a:pt x="669375" y="244916"/>
                    <a:pt x="688044" y="241773"/>
                  </a:cubicBezTo>
                  <a:cubicBezTo>
                    <a:pt x="706903" y="238439"/>
                    <a:pt x="725477" y="232724"/>
                    <a:pt x="745003" y="229867"/>
                  </a:cubicBezTo>
                  <a:cubicBezTo>
                    <a:pt x="754719" y="228343"/>
                    <a:pt x="764815" y="228057"/>
                    <a:pt x="774912" y="229390"/>
                  </a:cubicBezTo>
                  <a:cubicBezTo>
                    <a:pt x="785008" y="230914"/>
                    <a:pt x="794533" y="235391"/>
                    <a:pt x="802629" y="241487"/>
                  </a:cubicBezTo>
                  <a:cubicBezTo>
                    <a:pt x="803868" y="242344"/>
                    <a:pt x="804058" y="244059"/>
                    <a:pt x="803201" y="245297"/>
                  </a:cubicBezTo>
                  <a:cubicBezTo>
                    <a:pt x="802344" y="246440"/>
                    <a:pt x="800629" y="246726"/>
                    <a:pt x="799486" y="245869"/>
                  </a:cubicBezTo>
                  <a:lnTo>
                    <a:pt x="799391" y="2456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7" name="图形 152"/>
          <p:cNvGrpSpPr/>
          <p:nvPr userDrawn="1"/>
        </p:nvGrpSpPr>
        <p:grpSpPr>
          <a:xfrm>
            <a:off x="10450937" y="4192973"/>
            <a:ext cx="2343422" cy="3200507"/>
            <a:chOff x="5067300" y="2024062"/>
            <a:chExt cx="2057400" cy="2809875"/>
          </a:xfrm>
        </p:grpSpPr>
        <p:sp>
          <p:nvSpPr>
            <p:cNvPr id="458" name="任意多边形: 形状 457"/>
            <p:cNvSpPr/>
            <p:nvPr/>
          </p:nvSpPr>
          <p:spPr>
            <a:xfrm>
              <a:off x="6323525" y="4673060"/>
              <a:ext cx="323850" cy="161925"/>
            </a:xfrm>
            <a:custGeom>
              <a:avLst/>
              <a:gdLst>
                <a:gd name="connsiteX0" fmla="*/ 210816 w 323850"/>
                <a:gd name="connsiteY0" fmla="*/ 7144 h 161925"/>
                <a:gd name="connsiteX1" fmla="*/ 288063 w 323850"/>
                <a:gd name="connsiteY1" fmla="*/ 58960 h 161925"/>
                <a:gd name="connsiteX2" fmla="*/ 314638 w 323850"/>
                <a:gd name="connsiteY2" fmla="*/ 87725 h 161925"/>
                <a:gd name="connsiteX3" fmla="*/ 313590 w 323850"/>
                <a:gd name="connsiteY3" fmla="*/ 125635 h 161925"/>
                <a:gd name="connsiteX4" fmla="*/ 288254 w 323850"/>
                <a:gd name="connsiteY4" fmla="*/ 140303 h 161925"/>
                <a:gd name="connsiteX5" fmla="*/ 72227 w 323850"/>
                <a:gd name="connsiteY5" fmla="*/ 144113 h 161925"/>
                <a:gd name="connsiteX6" fmla="*/ 29555 w 323850"/>
                <a:gd name="connsiteY6" fmla="*/ 123349 h 161925"/>
                <a:gd name="connsiteX7" fmla="*/ 7933 w 323850"/>
                <a:gd name="connsiteY7" fmla="*/ 26384 h 161925"/>
                <a:gd name="connsiteX8" fmla="*/ 120614 w 323850"/>
                <a:gd name="connsiteY8" fmla="*/ 26956 h 161925"/>
                <a:gd name="connsiteX9" fmla="*/ 210816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210816" y="7144"/>
                  </a:moveTo>
                  <a:cubicBezTo>
                    <a:pt x="239295" y="20098"/>
                    <a:pt x="263203" y="39529"/>
                    <a:pt x="288063" y="58960"/>
                  </a:cubicBezTo>
                  <a:cubicBezTo>
                    <a:pt x="298350" y="66961"/>
                    <a:pt x="308637" y="75914"/>
                    <a:pt x="314638" y="87725"/>
                  </a:cubicBezTo>
                  <a:cubicBezTo>
                    <a:pt x="320639" y="99632"/>
                    <a:pt x="321496" y="115158"/>
                    <a:pt x="313590" y="125635"/>
                  </a:cubicBezTo>
                  <a:cubicBezTo>
                    <a:pt x="307494" y="133636"/>
                    <a:pt x="297684" y="137351"/>
                    <a:pt x="288254" y="140303"/>
                  </a:cubicBezTo>
                  <a:cubicBezTo>
                    <a:pt x="218531" y="162116"/>
                    <a:pt x="142902" y="163449"/>
                    <a:pt x="72227" y="144113"/>
                  </a:cubicBezTo>
                  <a:cubicBezTo>
                    <a:pt x="56892" y="139922"/>
                    <a:pt x="41366" y="134493"/>
                    <a:pt x="29555" y="123349"/>
                  </a:cubicBezTo>
                  <a:cubicBezTo>
                    <a:pt x="5076" y="100203"/>
                    <a:pt x="6219" y="60579"/>
                    <a:pt x="7933" y="26384"/>
                  </a:cubicBezTo>
                  <a:cubicBezTo>
                    <a:pt x="7933" y="26384"/>
                    <a:pt x="81371" y="41148"/>
                    <a:pt x="120614" y="26956"/>
                  </a:cubicBezTo>
                  <a:lnTo>
                    <a:pt x="210816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228969" y="3999552"/>
              <a:ext cx="361950" cy="714375"/>
            </a:xfrm>
            <a:custGeom>
              <a:avLst/>
              <a:gdLst>
                <a:gd name="connsiteX0" fmla="*/ 355568 w 361950"/>
                <a:gd name="connsiteY0" fmla="*/ 81148 h 714375"/>
                <a:gd name="connsiteX1" fmla="*/ 305657 w 361950"/>
                <a:gd name="connsiteY1" fmla="*/ 680747 h 714375"/>
                <a:gd name="connsiteX2" fmla="*/ 102870 w 361950"/>
                <a:gd name="connsiteY2" fmla="*/ 699987 h 714375"/>
                <a:gd name="connsiteX3" fmla="*/ 91440 w 361950"/>
                <a:gd name="connsiteY3" fmla="*/ 634455 h 714375"/>
                <a:gd name="connsiteX4" fmla="*/ 7144 w 361950"/>
                <a:gd name="connsiteY4" fmla="*/ 152585 h 714375"/>
                <a:gd name="connsiteX5" fmla="*/ 129254 w 361950"/>
                <a:gd name="connsiteY5" fmla="*/ 11520 h 714375"/>
                <a:gd name="connsiteX6" fmla="*/ 355568 w 361950"/>
                <a:gd name="connsiteY6" fmla="*/ 81148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1950" h="714375">
                  <a:moveTo>
                    <a:pt x="355568" y="81148"/>
                  </a:moveTo>
                  <a:cubicBezTo>
                    <a:pt x="340138" y="266885"/>
                    <a:pt x="321183" y="495009"/>
                    <a:pt x="305657" y="680747"/>
                  </a:cubicBezTo>
                  <a:cubicBezTo>
                    <a:pt x="305657" y="680747"/>
                    <a:pt x="189738" y="729610"/>
                    <a:pt x="102870" y="699987"/>
                  </a:cubicBezTo>
                  <a:lnTo>
                    <a:pt x="91440" y="634455"/>
                  </a:lnTo>
                  <a:cubicBezTo>
                    <a:pt x="57912" y="477197"/>
                    <a:pt x="27623" y="312034"/>
                    <a:pt x="7144" y="152585"/>
                  </a:cubicBezTo>
                  <a:cubicBezTo>
                    <a:pt x="7144" y="152585"/>
                    <a:pt x="17907" y="37142"/>
                    <a:pt x="129254" y="11520"/>
                  </a:cubicBezTo>
                  <a:cubicBezTo>
                    <a:pt x="240697" y="-14102"/>
                    <a:pt x="355568" y="81148"/>
                    <a:pt x="355568" y="8114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6350519" y="4757819"/>
              <a:ext cx="257175" cy="47625"/>
            </a:xfrm>
            <a:custGeom>
              <a:avLst/>
              <a:gdLst>
                <a:gd name="connsiteX0" fmla="*/ 255259 w 257175"/>
                <a:gd name="connsiteY0" fmla="*/ 28493 h 47625"/>
                <a:gd name="connsiteX1" fmla="*/ 193728 w 257175"/>
                <a:gd name="connsiteY1" fmla="*/ 42400 h 47625"/>
                <a:gd name="connsiteX2" fmla="*/ 130577 w 257175"/>
                <a:gd name="connsiteY2" fmla="*/ 44305 h 47625"/>
                <a:gd name="connsiteX3" fmla="*/ 68093 w 257175"/>
                <a:gd name="connsiteY3" fmla="*/ 34494 h 47625"/>
                <a:gd name="connsiteX4" fmla="*/ 8848 w 257175"/>
                <a:gd name="connsiteY4" fmla="*/ 12872 h 47625"/>
                <a:gd name="connsiteX5" fmla="*/ 7419 w 257175"/>
                <a:gd name="connsiteY5" fmla="*/ 8872 h 47625"/>
                <a:gd name="connsiteX6" fmla="*/ 11229 w 257175"/>
                <a:gd name="connsiteY6" fmla="*/ 7348 h 47625"/>
                <a:gd name="connsiteX7" fmla="*/ 70189 w 257175"/>
                <a:gd name="connsiteY7" fmla="*/ 25826 h 47625"/>
                <a:gd name="connsiteX8" fmla="*/ 131149 w 257175"/>
                <a:gd name="connsiteY8" fmla="*/ 34780 h 47625"/>
                <a:gd name="connsiteX9" fmla="*/ 192775 w 257175"/>
                <a:gd name="connsiteY9" fmla="*/ 33923 h 47625"/>
                <a:gd name="connsiteX10" fmla="*/ 253640 w 257175"/>
                <a:gd name="connsiteY10" fmla="*/ 23255 h 47625"/>
                <a:gd name="connsiteX11" fmla="*/ 257069 w 257175"/>
                <a:gd name="connsiteY11" fmla="*/ 25255 h 47625"/>
                <a:gd name="connsiteX12" fmla="*/ 255259 w 257175"/>
                <a:gd name="connsiteY12" fmla="*/ 2849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47625">
                  <a:moveTo>
                    <a:pt x="255259" y="28493"/>
                  </a:moveTo>
                  <a:cubicBezTo>
                    <a:pt x="235352" y="35161"/>
                    <a:pt x="214683" y="39828"/>
                    <a:pt x="193728" y="42400"/>
                  </a:cubicBezTo>
                  <a:cubicBezTo>
                    <a:pt x="172773" y="45067"/>
                    <a:pt x="151627" y="45543"/>
                    <a:pt x="130577" y="44305"/>
                  </a:cubicBezTo>
                  <a:cubicBezTo>
                    <a:pt x="109527" y="42876"/>
                    <a:pt x="88572" y="39638"/>
                    <a:pt x="68093" y="34494"/>
                  </a:cubicBezTo>
                  <a:cubicBezTo>
                    <a:pt x="47614" y="29255"/>
                    <a:pt x="27802" y="22016"/>
                    <a:pt x="8848" y="12872"/>
                  </a:cubicBezTo>
                  <a:cubicBezTo>
                    <a:pt x="7324" y="12110"/>
                    <a:pt x="6752" y="10301"/>
                    <a:pt x="7419" y="8872"/>
                  </a:cubicBezTo>
                  <a:cubicBezTo>
                    <a:pt x="8086" y="7443"/>
                    <a:pt x="9800" y="6776"/>
                    <a:pt x="11229" y="7348"/>
                  </a:cubicBezTo>
                  <a:cubicBezTo>
                    <a:pt x="30374" y="15063"/>
                    <a:pt x="50091" y="21159"/>
                    <a:pt x="70189" y="25826"/>
                  </a:cubicBezTo>
                  <a:cubicBezTo>
                    <a:pt x="90191" y="30398"/>
                    <a:pt x="110575" y="33542"/>
                    <a:pt x="131149" y="34780"/>
                  </a:cubicBezTo>
                  <a:cubicBezTo>
                    <a:pt x="151627" y="36304"/>
                    <a:pt x="172297" y="35827"/>
                    <a:pt x="192775" y="33923"/>
                  </a:cubicBezTo>
                  <a:cubicBezTo>
                    <a:pt x="213254" y="31922"/>
                    <a:pt x="233638" y="28398"/>
                    <a:pt x="253640" y="23255"/>
                  </a:cubicBezTo>
                  <a:cubicBezTo>
                    <a:pt x="255164" y="22874"/>
                    <a:pt x="256593" y="23731"/>
                    <a:pt x="257069" y="25255"/>
                  </a:cubicBezTo>
                  <a:cubicBezTo>
                    <a:pt x="257450" y="26588"/>
                    <a:pt x="256593" y="28017"/>
                    <a:pt x="255259" y="2849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/>
            <p:cNvSpPr/>
            <p:nvPr/>
          </p:nvSpPr>
          <p:spPr>
            <a:xfrm>
              <a:off x="6512528" y="4683728"/>
              <a:ext cx="38100" cy="28575"/>
            </a:xfrm>
            <a:custGeom>
              <a:avLst/>
              <a:gdLst>
                <a:gd name="connsiteX0" fmla="*/ 37433 w 38100"/>
                <a:gd name="connsiteY0" fmla="*/ 13621 h 28575"/>
                <a:gd name="connsiteX1" fmla="*/ 25527 w 38100"/>
                <a:gd name="connsiteY1" fmla="*/ 22098 h 28575"/>
                <a:gd name="connsiteX2" fmla="*/ 18764 w 38100"/>
                <a:gd name="connsiteY2" fmla="*/ 24670 h 28575"/>
                <a:gd name="connsiteX3" fmla="*/ 11430 w 38100"/>
                <a:gd name="connsiteY3" fmla="*/ 25813 h 28575"/>
                <a:gd name="connsiteX4" fmla="*/ 7144 w 38100"/>
                <a:gd name="connsiteY4" fmla="*/ 21431 h 28575"/>
                <a:gd name="connsiteX5" fmla="*/ 8192 w 38100"/>
                <a:gd name="connsiteY5" fmla="*/ 18669 h 28575"/>
                <a:gd name="connsiteX6" fmla="*/ 8573 w 38100"/>
                <a:gd name="connsiteY6" fmla="*/ 18288 h 28575"/>
                <a:gd name="connsiteX7" fmla="*/ 14097 w 38100"/>
                <a:gd name="connsiteY7" fmla="*/ 13621 h 28575"/>
                <a:gd name="connsiteX8" fmla="*/ 20098 w 38100"/>
                <a:gd name="connsiteY8" fmla="*/ 10382 h 28575"/>
                <a:gd name="connsiteX9" fmla="*/ 33909 w 38100"/>
                <a:gd name="connsiteY9" fmla="*/ 7144 h 28575"/>
                <a:gd name="connsiteX10" fmla="*/ 34385 w 38100"/>
                <a:gd name="connsiteY10" fmla="*/ 7144 h 28575"/>
                <a:gd name="connsiteX11" fmla="*/ 38386 w 38100"/>
                <a:gd name="connsiteY11" fmla="*/ 10954 h 28575"/>
                <a:gd name="connsiteX12" fmla="*/ 37433 w 38100"/>
                <a:gd name="connsiteY12" fmla="*/ 13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433" y="13621"/>
                  </a:moveTo>
                  <a:cubicBezTo>
                    <a:pt x="34004" y="17431"/>
                    <a:pt x="29813" y="19907"/>
                    <a:pt x="25527" y="22098"/>
                  </a:cubicBezTo>
                  <a:cubicBezTo>
                    <a:pt x="23336" y="23146"/>
                    <a:pt x="21050" y="24098"/>
                    <a:pt x="18764" y="24670"/>
                  </a:cubicBezTo>
                  <a:cubicBezTo>
                    <a:pt x="16383" y="25337"/>
                    <a:pt x="14002" y="25908"/>
                    <a:pt x="11430" y="25813"/>
                  </a:cubicBezTo>
                  <a:cubicBezTo>
                    <a:pt x="9049" y="25813"/>
                    <a:pt x="7144" y="23813"/>
                    <a:pt x="7144" y="21431"/>
                  </a:cubicBezTo>
                  <a:cubicBezTo>
                    <a:pt x="7144" y="20383"/>
                    <a:pt x="7525" y="19431"/>
                    <a:pt x="8192" y="18669"/>
                  </a:cubicBezTo>
                  <a:lnTo>
                    <a:pt x="8573" y="18288"/>
                  </a:lnTo>
                  <a:cubicBezTo>
                    <a:pt x="10287" y="16288"/>
                    <a:pt x="12192" y="14954"/>
                    <a:pt x="14097" y="13621"/>
                  </a:cubicBezTo>
                  <a:cubicBezTo>
                    <a:pt x="16002" y="12287"/>
                    <a:pt x="18098" y="11239"/>
                    <a:pt x="20098" y="10382"/>
                  </a:cubicBezTo>
                  <a:cubicBezTo>
                    <a:pt x="24289" y="8668"/>
                    <a:pt x="28670" y="7239"/>
                    <a:pt x="33909" y="7144"/>
                  </a:cubicBezTo>
                  <a:lnTo>
                    <a:pt x="34385" y="7144"/>
                  </a:lnTo>
                  <a:cubicBezTo>
                    <a:pt x="36576" y="7144"/>
                    <a:pt x="38291" y="8763"/>
                    <a:pt x="38386" y="10954"/>
                  </a:cubicBezTo>
                  <a:cubicBezTo>
                    <a:pt x="38481" y="12001"/>
                    <a:pt x="38100" y="12954"/>
                    <a:pt x="37433" y="1362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/>
            <p:cNvSpPr/>
            <p:nvPr/>
          </p:nvSpPr>
          <p:spPr>
            <a:xfrm>
              <a:off x="6536341" y="4703767"/>
              <a:ext cx="38100" cy="28575"/>
            </a:xfrm>
            <a:custGeom>
              <a:avLst/>
              <a:gdLst>
                <a:gd name="connsiteX0" fmla="*/ 34957 w 38100"/>
                <a:gd name="connsiteY0" fmla="*/ 13298 h 28575"/>
                <a:gd name="connsiteX1" fmla="*/ 24860 w 38100"/>
                <a:gd name="connsiteY1" fmla="*/ 22918 h 28575"/>
                <a:gd name="connsiteX2" fmla="*/ 18574 w 38100"/>
                <a:gd name="connsiteY2" fmla="*/ 25776 h 28575"/>
                <a:gd name="connsiteX3" fmla="*/ 11525 w 38100"/>
                <a:gd name="connsiteY3" fmla="*/ 26919 h 28575"/>
                <a:gd name="connsiteX4" fmla="*/ 7144 w 38100"/>
                <a:gd name="connsiteY4" fmla="*/ 22347 h 28575"/>
                <a:gd name="connsiteX5" fmla="*/ 8192 w 38100"/>
                <a:gd name="connsiteY5" fmla="*/ 19680 h 28575"/>
                <a:gd name="connsiteX6" fmla="*/ 8287 w 38100"/>
                <a:gd name="connsiteY6" fmla="*/ 19585 h 28575"/>
                <a:gd name="connsiteX7" fmla="*/ 13240 w 38100"/>
                <a:gd name="connsiteY7" fmla="*/ 15108 h 28575"/>
                <a:gd name="connsiteX8" fmla="*/ 18574 w 38100"/>
                <a:gd name="connsiteY8" fmla="*/ 11679 h 28575"/>
                <a:gd name="connsiteX9" fmla="*/ 30766 w 38100"/>
                <a:gd name="connsiteY9" fmla="*/ 7202 h 28575"/>
                <a:gd name="connsiteX10" fmla="*/ 30861 w 38100"/>
                <a:gd name="connsiteY10" fmla="*/ 7202 h 28575"/>
                <a:gd name="connsiteX11" fmla="*/ 35528 w 38100"/>
                <a:gd name="connsiteY11" fmla="*/ 10536 h 28575"/>
                <a:gd name="connsiteX12" fmla="*/ 34957 w 38100"/>
                <a:gd name="connsiteY12" fmla="*/ 1329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957" y="13298"/>
                  </a:moveTo>
                  <a:cubicBezTo>
                    <a:pt x="32385" y="17584"/>
                    <a:pt x="28766" y="20537"/>
                    <a:pt x="24860" y="22918"/>
                  </a:cubicBezTo>
                  <a:cubicBezTo>
                    <a:pt x="22860" y="24061"/>
                    <a:pt x="20765" y="25109"/>
                    <a:pt x="18574" y="25776"/>
                  </a:cubicBezTo>
                  <a:cubicBezTo>
                    <a:pt x="16383" y="26443"/>
                    <a:pt x="14097" y="27014"/>
                    <a:pt x="11525" y="26919"/>
                  </a:cubicBezTo>
                  <a:cubicBezTo>
                    <a:pt x="9049" y="26824"/>
                    <a:pt x="7144" y="24824"/>
                    <a:pt x="7144" y="22347"/>
                  </a:cubicBezTo>
                  <a:cubicBezTo>
                    <a:pt x="7144" y="21299"/>
                    <a:pt x="7525" y="20347"/>
                    <a:pt x="8192" y="19680"/>
                  </a:cubicBezTo>
                  <a:lnTo>
                    <a:pt x="8287" y="19585"/>
                  </a:lnTo>
                  <a:cubicBezTo>
                    <a:pt x="9811" y="17775"/>
                    <a:pt x="11525" y="16441"/>
                    <a:pt x="13240" y="15108"/>
                  </a:cubicBezTo>
                  <a:cubicBezTo>
                    <a:pt x="14954" y="13774"/>
                    <a:pt x="16764" y="12727"/>
                    <a:pt x="18574" y="11679"/>
                  </a:cubicBezTo>
                  <a:cubicBezTo>
                    <a:pt x="22289" y="9774"/>
                    <a:pt x="26099" y="8059"/>
                    <a:pt x="30766" y="7202"/>
                  </a:cubicBezTo>
                  <a:lnTo>
                    <a:pt x="30861" y="7202"/>
                  </a:lnTo>
                  <a:cubicBezTo>
                    <a:pt x="33052" y="6821"/>
                    <a:pt x="35147" y="8345"/>
                    <a:pt x="35528" y="10536"/>
                  </a:cubicBezTo>
                  <a:cubicBezTo>
                    <a:pt x="35624" y="11584"/>
                    <a:pt x="35433" y="12536"/>
                    <a:pt x="34957" y="132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6570521" y="4720536"/>
              <a:ext cx="28575" cy="28575"/>
            </a:xfrm>
            <a:custGeom>
              <a:avLst/>
              <a:gdLst>
                <a:gd name="connsiteX0" fmla="*/ 25351 w 28575"/>
                <a:gd name="connsiteY0" fmla="*/ 12054 h 28575"/>
                <a:gd name="connsiteX1" fmla="*/ 20207 w 28575"/>
                <a:gd name="connsiteY1" fmla="*/ 20436 h 28575"/>
                <a:gd name="connsiteX2" fmla="*/ 15730 w 28575"/>
                <a:gd name="connsiteY2" fmla="*/ 22437 h 28575"/>
                <a:gd name="connsiteX3" fmla="*/ 10587 w 28575"/>
                <a:gd name="connsiteY3" fmla="*/ 22342 h 28575"/>
                <a:gd name="connsiteX4" fmla="*/ 7348 w 28575"/>
                <a:gd name="connsiteY4" fmla="*/ 16245 h 28575"/>
                <a:gd name="connsiteX5" fmla="*/ 7730 w 28575"/>
                <a:gd name="connsiteY5" fmla="*/ 15388 h 28575"/>
                <a:gd name="connsiteX6" fmla="*/ 8110 w 28575"/>
                <a:gd name="connsiteY6" fmla="*/ 14722 h 28575"/>
                <a:gd name="connsiteX7" fmla="*/ 10492 w 28575"/>
                <a:gd name="connsiteY7" fmla="*/ 11674 h 28575"/>
                <a:gd name="connsiteX8" fmla="*/ 12968 w 28575"/>
                <a:gd name="connsiteY8" fmla="*/ 9673 h 28575"/>
                <a:gd name="connsiteX9" fmla="*/ 19731 w 28575"/>
                <a:gd name="connsiteY9" fmla="*/ 7292 h 28575"/>
                <a:gd name="connsiteX10" fmla="*/ 20398 w 28575"/>
                <a:gd name="connsiteY10" fmla="*/ 7197 h 28575"/>
                <a:gd name="connsiteX11" fmla="*/ 25446 w 28575"/>
                <a:gd name="connsiteY11" fmla="*/ 10911 h 28575"/>
                <a:gd name="connsiteX12" fmla="*/ 25351 w 28575"/>
                <a:gd name="connsiteY12" fmla="*/ 120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25351" y="12054"/>
                  </a:moveTo>
                  <a:cubicBezTo>
                    <a:pt x="24970" y="15674"/>
                    <a:pt x="22779" y="18436"/>
                    <a:pt x="20207" y="20436"/>
                  </a:cubicBezTo>
                  <a:cubicBezTo>
                    <a:pt x="18874" y="21389"/>
                    <a:pt x="17350" y="22151"/>
                    <a:pt x="15730" y="22437"/>
                  </a:cubicBezTo>
                  <a:cubicBezTo>
                    <a:pt x="14111" y="22818"/>
                    <a:pt x="12397" y="22913"/>
                    <a:pt x="10587" y="22342"/>
                  </a:cubicBezTo>
                  <a:cubicBezTo>
                    <a:pt x="8015" y="21579"/>
                    <a:pt x="6586" y="18817"/>
                    <a:pt x="7348" y="16245"/>
                  </a:cubicBezTo>
                  <a:cubicBezTo>
                    <a:pt x="7444" y="15960"/>
                    <a:pt x="7539" y="15674"/>
                    <a:pt x="7730" y="15388"/>
                  </a:cubicBezTo>
                  <a:lnTo>
                    <a:pt x="8110" y="14722"/>
                  </a:lnTo>
                  <a:cubicBezTo>
                    <a:pt x="8872" y="13388"/>
                    <a:pt x="9634" y="12531"/>
                    <a:pt x="10492" y="11674"/>
                  </a:cubicBezTo>
                  <a:cubicBezTo>
                    <a:pt x="11254" y="10816"/>
                    <a:pt x="12111" y="10245"/>
                    <a:pt x="12968" y="9673"/>
                  </a:cubicBezTo>
                  <a:cubicBezTo>
                    <a:pt x="14778" y="8626"/>
                    <a:pt x="16683" y="7768"/>
                    <a:pt x="19731" y="7292"/>
                  </a:cubicBezTo>
                  <a:lnTo>
                    <a:pt x="20398" y="7197"/>
                  </a:lnTo>
                  <a:cubicBezTo>
                    <a:pt x="22779" y="6816"/>
                    <a:pt x="25065" y="8530"/>
                    <a:pt x="25446" y="10911"/>
                  </a:cubicBezTo>
                  <a:cubicBezTo>
                    <a:pt x="25351" y="11293"/>
                    <a:pt x="25351" y="11674"/>
                    <a:pt x="25351" y="1205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5655288" y="4670488"/>
              <a:ext cx="323850" cy="161925"/>
            </a:xfrm>
            <a:custGeom>
              <a:avLst/>
              <a:gdLst>
                <a:gd name="connsiteX0" fmla="*/ 121434 w 323850"/>
                <a:gd name="connsiteY0" fmla="*/ 7144 h 161925"/>
                <a:gd name="connsiteX1" fmla="*/ 41234 w 323850"/>
                <a:gd name="connsiteY1" fmla="*/ 54293 h 161925"/>
                <a:gd name="connsiteX2" fmla="*/ 13040 w 323850"/>
                <a:gd name="connsiteY2" fmla="*/ 81439 h 161925"/>
                <a:gd name="connsiteX3" fmla="*/ 11802 w 323850"/>
                <a:gd name="connsiteY3" fmla="*/ 119348 h 161925"/>
                <a:gd name="connsiteX4" fmla="*/ 36186 w 323850"/>
                <a:gd name="connsiteY4" fmla="*/ 135541 h 161925"/>
                <a:gd name="connsiteX5" fmla="*/ 251641 w 323850"/>
                <a:gd name="connsiteY5" fmla="*/ 152114 h 161925"/>
                <a:gd name="connsiteX6" fmla="*/ 295456 w 323850"/>
                <a:gd name="connsiteY6" fmla="*/ 133921 h 161925"/>
                <a:gd name="connsiteX7" fmla="*/ 322793 w 323850"/>
                <a:gd name="connsiteY7" fmla="*/ 38386 h 161925"/>
                <a:gd name="connsiteX8" fmla="*/ 210303 w 323850"/>
                <a:gd name="connsiteY8" fmla="*/ 32290 h 161925"/>
                <a:gd name="connsiteX9" fmla="*/ 121434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121434" y="7144"/>
                  </a:moveTo>
                  <a:cubicBezTo>
                    <a:pt x="92193" y="18383"/>
                    <a:pt x="67237" y="36386"/>
                    <a:pt x="41234" y="54293"/>
                  </a:cubicBezTo>
                  <a:cubicBezTo>
                    <a:pt x="30471" y="61722"/>
                    <a:pt x="19707" y="70009"/>
                    <a:pt x="13040" y="81439"/>
                  </a:cubicBezTo>
                  <a:cubicBezTo>
                    <a:pt x="6372" y="92964"/>
                    <a:pt x="4563" y="108395"/>
                    <a:pt x="11802" y="119348"/>
                  </a:cubicBezTo>
                  <a:cubicBezTo>
                    <a:pt x="17326" y="127730"/>
                    <a:pt x="26946" y="132017"/>
                    <a:pt x="36186" y="135541"/>
                  </a:cubicBezTo>
                  <a:cubicBezTo>
                    <a:pt x="104480" y="161449"/>
                    <a:pt x="179918" y="167259"/>
                    <a:pt x="251641" y="152114"/>
                  </a:cubicBezTo>
                  <a:cubicBezTo>
                    <a:pt x="267167" y="148780"/>
                    <a:pt x="283074" y="144304"/>
                    <a:pt x="295456" y="133921"/>
                  </a:cubicBezTo>
                  <a:cubicBezTo>
                    <a:pt x="321269" y="112204"/>
                    <a:pt x="322412" y="72580"/>
                    <a:pt x="322793" y="38386"/>
                  </a:cubicBezTo>
                  <a:cubicBezTo>
                    <a:pt x="322793" y="38386"/>
                    <a:pt x="248593" y="48768"/>
                    <a:pt x="210303" y="32290"/>
                  </a:cubicBezTo>
                  <a:lnTo>
                    <a:pt x="121434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5754719" y="4005761"/>
              <a:ext cx="352425" cy="714375"/>
            </a:xfrm>
            <a:custGeom>
              <a:avLst/>
              <a:gdLst>
                <a:gd name="connsiteX0" fmla="*/ 7144 w 352425"/>
                <a:gd name="connsiteY0" fmla="*/ 70367 h 714375"/>
                <a:gd name="connsiteX1" fmla="*/ 21622 w 352425"/>
                <a:gd name="connsiteY1" fmla="*/ 671871 h 714375"/>
                <a:gd name="connsiteX2" fmla="*/ 222980 w 352425"/>
                <a:gd name="connsiteY2" fmla="*/ 703018 h 714375"/>
                <a:gd name="connsiteX3" fmla="*/ 238316 w 352425"/>
                <a:gd name="connsiteY3" fmla="*/ 638248 h 714375"/>
                <a:gd name="connsiteX4" fmla="*/ 350806 w 352425"/>
                <a:gd name="connsiteY4" fmla="*/ 162188 h 714375"/>
                <a:gd name="connsiteX5" fmla="*/ 237173 w 352425"/>
                <a:gd name="connsiteY5" fmla="*/ 14170 h 714375"/>
                <a:gd name="connsiteX6" fmla="*/ 7144 w 352425"/>
                <a:gd name="connsiteY6" fmla="*/ 7036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714375">
                  <a:moveTo>
                    <a:pt x="7144" y="70367"/>
                  </a:moveTo>
                  <a:cubicBezTo>
                    <a:pt x="11621" y="256676"/>
                    <a:pt x="17145" y="485562"/>
                    <a:pt x="21622" y="671871"/>
                  </a:cubicBezTo>
                  <a:cubicBezTo>
                    <a:pt x="21622" y="671871"/>
                    <a:pt x="134493" y="727402"/>
                    <a:pt x="222980" y="703018"/>
                  </a:cubicBezTo>
                  <a:lnTo>
                    <a:pt x="238316" y="638248"/>
                  </a:lnTo>
                  <a:cubicBezTo>
                    <a:pt x="281083" y="483276"/>
                    <a:pt x="320993" y="320208"/>
                    <a:pt x="350806" y="162188"/>
                  </a:cubicBezTo>
                  <a:cubicBezTo>
                    <a:pt x="350806" y="162188"/>
                    <a:pt x="346900" y="46364"/>
                    <a:pt x="237173" y="14170"/>
                  </a:cubicBezTo>
                  <a:cubicBezTo>
                    <a:pt x="127445" y="-17929"/>
                    <a:pt x="7144" y="70367"/>
                    <a:pt x="7144" y="70367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5690317" y="4765275"/>
              <a:ext cx="257175" cy="38100"/>
            </a:xfrm>
            <a:custGeom>
              <a:avLst/>
              <a:gdLst>
                <a:gd name="connsiteX0" fmla="*/ 10777 w 257175"/>
                <a:gd name="connsiteY0" fmla="*/ 8845 h 38100"/>
                <a:gd name="connsiteX1" fmla="*/ 70880 w 257175"/>
                <a:gd name="connsiteY1" fmla="*/ 23132 h 38100"/>
                <a:gd name="connsiteX2" fmla="*/ 132316 w 257175"/>
                <a:gd name="connsiteY2" fmla="*/ 27609 h 38100"/>
                <a:gd name="connsiteX3" fmla="*/ 193657 w 257175"/>
                <a:gd name="connsiteY3" fmla="*/ 22275 h 38100"/>
                <a:gd name="connsiteX4" fmla="*/ 253569 w 257175"/>
                <a:gd name="connsiteY4" fmla="*/ 7321 h 38100"/>
                <a:gd name="connsiteX5" fmla="*/ 257379 w 257175"/>
                <a:gd name="connsiteY5" fmla="*/ 9226 h 38100"/>
                <a:gd name="connsiteX6" fmla="*/ 255665 w 257175"/>
                <a:gd name="connsiteY6" fmla="*/ 12941 h 38100"/>
                <a:gd name="connsiteX7" fmla="*/ 195276 w 257175"/>
                <a:gd name="connsiteY7" fmla="*/ 31038 h 38100"/>
                <a:gd name="connsiteX8" fmla="*/ 132411 w 257175"/>
                <a:gd name="connsiteY8" fmla="*/ 37230 h 38100"/>
                <a:gd name="connsiteX9" fmla="*/ 69451 w 257175"/>
                <a:gd name="connsiteY9" fmla="*/ 31610 h 38100"/>
                <a:gd name="connsiteX10" fmla="*/ 8872 w 257175"/>
                <a:gd name="connsiteY10" fmla="*/ 14084 h 38100"/>
                <a:gd name="connsiteX11" fmla="*/ 7348 w 257175"/>
                <a:gd name="connsiteY11" fmla="*/ 10464 h 38100"/>
                <a:gd name="connsiteX12" fmla="*/ 10777 w 257175"/>
                <a:gd name="connsiteY12" fmla="*/ 884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38100">
                  <a:moveTo>
                    <a:pt x="10777" y="8845"/>
                  </a:moveTo>
                  <a:cubicBezTo>
                    <a:pt x="30398" y="15227"/>
                    <a:pt x="50591" y="19894"/>
                    <a:pt x="70880" y="23132"/>
                  </a:cubicBezTo>
                  <a:cubicBezTo>
                    <a:pt x="91263" y="26181"/>
                    <a:pt x="111742" y="27895"/>
                    <a:pt x="132316" y="27609"/>
                  </a:cubicBezTo>
                  <a:cubicBezTo>
                    <a:pt x="152890" y="27609"/>
                    <a:pt x="173369" y="25704"/>
                    <a:pt x="193657" y="22275"/>
                  </a:cubicBezTo>
                  <a:cubicBezTo>
                    <a:pt x="213945" y="18846"/>
                    <a:pt x="233948" y="13893"/>
                    <a:pt x="253569" y="7321"/>
                  </a:cubicBezTo>
                  <a:cubicBezTo>
                    <a:pt x="255188" y="6749"/>
                    <a:pt x="256903" y="7607"/>
                    <a:pt x="257379" y="9226"/>
                  </a:cubicBezTo>
                  <a:cubicBezTo>
                    <a:pt x="257855" y="10750"/>
                    <a:pt x="257093" y="12369"/>
                    <a:pt x="255665" y="12941"/>
                  </a:cubicBezTo>
                  <a:cubicBezTo>
                    <a:pt x="236234" y="21037"/>
                    <a:pt x="215945" y="27038"/>
                    <a:pt x="195276" y="31038"/>
                  </a:cubicBezTo>
                  <a:cubicBezTo>
                    <a:pt x="174607" y="35039"/>
                    <a:pt x="153461" y="37039"/>
                    <a:pt x="132411" y="37230"/>
                  </a:cubicBezTo>
                  <a:cubicBezTo>
                    <a:pt x="111361" y="37134"/>
                    <a:pt x="90215" y="35515"/>
                    <a:pt x="69451" y="31610"/>
                  </a:cubicBezTo>
                  <a:cubicBezTo>
                    <a:pt x="48686" y="27800"/>
                    <a:pt x="28398" y="21894"/>
                    <a:pt x="8872" y="14084"/>
                  </a:cubicBezTo>
                  <a:cubicBezTo>
                    <a:pt x="7443" y="13512"/>
                    <a:pt x="6776" y="11893"/>
                    <a:pt x="7348" y="10464"/>
                  </a:cubicBezTo>
                  <a:cubicBezTo>
                    <a:pt x="7824" y="9035"/>
                    <a:pt x="9348" y="8369"/>
                    <a:pt x="10777" y="884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5751977" y="4680186"/>
              <a:ext cx="38100" cy="28575"/>
            </a:xfrm>
            <a:custGeom>
              <a:avLst/>
              <a:gdLst>
                <a:gd name="connsiteX0" fmla="*/ 11982 w 38100"/>
                <a:gd name="connsiteY0" fmla="*/ 7352 h 28575"/>
                <a:gd name="connsiteX1" fmla="*/ 25507 w 38100"/>
                <a:gd name="connsiteY1" fmla="*/ 11353 h 28575"/>
                <a:gd name="connsiteX2" fmla="*/ 31317 w 38100"/>
                <a:gd name="connsiteY2" fmla="*/ 14972 h 28575"/>
                <a:gd name="connsiteX3" fmla="*/ 36556 w 38100"/>
                <a:gd name="connsiteY3" fmla="*/ 19925 h 28575"/>
                <a:gd name="connsiteX4" fmla="*/ 36937 w 38100"/>
                <a:gd name="connsiteY4" fmla="*/ 20401 h 28575"/>
                <a:gd name="connsiteX5" fmla="*/ 36175 w 38100"/>
                <a:gd name="connsiteY5" fmla="*/ 26402 h 28575"/>
                <a:gd name="connsiteX6" fmla="*/ 33318 w 38100"/>
                <a:gd name="connsiteY6" fmla="*/ 27259 h 28575"/>
                <a:gd name="connsiteX7" fmla="*/ 26079 w 38100"/>
                <a:gd name="connsiteY7" fmla="*/ 25640 h 28575"/>
                <a:gd name="connsiteX8" fmla="*/ 19411 w 38100"/>
                <a:gd name="connsiteY8" fmla="*/ 22687 h 28575"/>
                <a:gd name="connsiteX9" fmla="*/ 7981 w 38100"/>
                <a:gd name="connsiteY9" fmla="*/ 13543 h 28575"/>
                <a:gd name="connsiteX10" fmla="*/ 8648 w 38100"/>
                <a:gd name="connsiteY10" fmla="*/ 8019 h 28575"/>
                <a:gd name="connsiteX11" fmla="*/ 11410 w 38100"/>
                <a:gd name="connsiteY11" fmla="*/ 7162 h 28575"/>
                <a:gd name="connsiteX12" fmla="*/ 11982 w 38100"/>
                <a:gd name="connsiteY12" fmla="*/ 735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1982" y="7352"/>
                  </a:moveTo>
                  <a:cubicBezTo>
                    <a:pt x="17125" y="7733"/>
                    <a:pt x="21411" y="9448"/>
                    <a:pt x="25507" y="11353"/>
                  </a:cubicBezTo>
                  <a:cubicBezTo>
                    <a:pt x="27507" y="12400"/>
                    <a:pt x="29508" y="13543"/>
                    <a:pt x="31317" y="14972"/>
                  </a:cubicBezTo>
                  <a:cubicBezTo>
                    <a:pt x="33127" y="16401"/>
                    <a:pt x="35032" y="17925"/>
                    <a:pt x="36556" y="19925"/>
                  </a:cubicBezTo>
                  <a:lnTo>
                    <a:pt x="36937" y="20401"/>
                  </a:lnTo>
                  <a:cubicBezTo>
                    <a:pt x="38366" y="22307"/>
                    <a:pt x="38080" y="24974"/>
                    <a:pt x="36175" y="26402"/>
                  </a:cubicBezTo>
                  <a:cubicBezTo>
                    <a:pt x="35318" y="27069"/>
                    <a:pt x="34270" y="27355"/>
                    <a:pt x="33318" y="27259"/>
                  </a:cubicBezTo>
                  <a:cubicBezTo>
                    <a:pt x="30746" y="27164"/>
                    <a:pt x="28460" y="26402"/>
                    <a:pt x="26079" y="25640"/>
                  </a:cubicBezTo>
                  <a:cubicBezTo>
                    <a:pt x="23793" y="24878"/>
                    <a:pt x="21602" y="23830"/>
                    <a:pt x="19411" y="22687"/>
                  </a:cubicBezTo>
                  <a:cubicBezTo>
                    <a:pt x="15220" y="20306"/>
                    <a:pt x="11124" y="17544"/>
                    <a:pt x="7981" y="13543"/>
                  </a:cubicBezTo>
                  <a:cubicBezTo>
                    <a:pt x="6648" y="11829"/>
                    <a:pt x="6933" y="9352"/>
                    <a:pt x="8648" y="8019"/>
                  </a:cubicBezTo>
                  <a:cubicBezTo>
                    <a:pt x="9410" y="7352"/>
                    <a:pt x="10458" y="7066"/>
                    <a:pt x="11410" y="7162"/>
                  </a:cubicBezTo>
                  <a:lnTo>
                    <a:pt x="11982" y="735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5730056" y="4699257"/>
              <a:ext cx="38100" cy="28575"/>
            </a:xfrm>
            <a:custGeom>
              <a:avLst/>
              <a:gdLst>
                <a:gd name="connsiteX0" fmla="*/ 12186 w 38100"/>
                <a:gd name="connsiteY0" fmla="*/ 7236 h 28575"/>
                <a:gd name="connsiteX1" fmla="*/ 24092 w 38100"/>
                <a:gd name="connsiteY1" fmla="*/ 12379 h 28575"/>
                <a:gd name="connsiteX2" fmla="*/ 29235 w 38100"/>
                <a:gd name="connsiteY2" fmla="*/ 16094 h 28575"/>
                <a:gd name="connsiteX3" fmla="*/ 33903 w 38100"/>
                <a:gd name="connsiteY3" fmla="*/ 20856 h 28575"/>
                <a:gd name="connsiteX4" fmla="*/ 33998 w 38100"/>
                <a:gd name="connsiteY4" fmla="*/ 20952 h 28575"/>
                <a:gd name="connsiteX5" fmla="*/ 33045 w 38100"/>
                <a:gd name="connsiteY5" fmla="*/ 27238 h 28575"/>
                <a:gd name="connsiteX6" fmla="*/ 30283 w 38100"/>
                <a:gd name="connsiteY6" fmla="*/ 28095 h 28575"/>
                <a:gd name="connsiteX7" fmla="*/ 23330 w 38100"/>
                <a:gd name="connsiteY7" fmla="*/ 26571 h 28575"/>
                <a:gd name="connsiteX8" fmla="*/ 17139 w 38100"/>
                <a:gd name="connsiteY8" fmla="*/ 23333 h 28575"/>
                <a:gd name="connsiteX9" fmla="*/ 7614 w 38100"/>
                <a:gd name="connsiteY9" fmla="*/ 13046 h 28575"/>
                <a:gd name="connsiteX10" fmla="*/ 9328 w 38100"/>
                <a:gd name="connsiteY10" fmla="*/ 7617 h 28575"/>
                <a:gd name="connsiteX11" fmla="*/ 12186 w 38100"/>
                <a:gd name="connsiteY11" fmla="*/ 7236 h 28575"/>
                <a:gd name="connsiteX12" fmla="*/ 12186 w 38100"/>
                <a:gd name="connsiteY12" fmla="*/ 72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2186" y="7236"/>
                  </a:moveTo>
                  <a:cubicBezTo>
                    <a:pt x="16853" y="8284"/>
                    <a:pt x="20472" y="10284"/>
                    <a:pt x="24092" y="12379"/>
                  </a:cubicBezTo>
                  <a:cubicBezTo>
                    <a:pt x="25902" y="13522"/>
                    <a:pt x="27616" y="14665"/>
                    <a:pt x="29235" y="16094"/>
                  </a:cubicBezTo>
                  <a:cubicBezTo>
                    <a:pt x="30855" y="17523"/>
                    <a:pt x="32474" y="18952"/>
                    <a:pt x="33903" y="20856"/>
                  </a:cubicBezTo>
                  <a:lnTo>
                    <a:pt x="33998" y="20952"/>
                  </a:lnTo>
                  <a:cubicBezTo>
                    <a:pt x="35427" y="22952"/>
                    <a:pt x="35046" y="25714"/>
                    <a:pt x="33045" y="27238"/>
                  </a:cubicBezTo>
                  <a:cubicBezTo>
                    <a:pt x="32188" y="27810"/>
                    <a:pt x="31236" y="28095"/>
                    <a:pt x="30283" y="28095"/>
                  </a:cubicBezTo>
                  <a:cubicBezTo>
                    <a:pt x="27807" y="28000"/>
                    <a:pt x="25521" y="27334"/>
                    <a:pt x="23330" y="26571"/>
                  </a:cubicBezTo>
                  <a:cubicBezTo>
                    <a:pt x="21139" y="25810"/>
                    <a:pt x="19139" y="24667"/>
                    <a:pt x="17139" y="23333"/>
                  </a:cubicBezTo>
                  <a:cubicBezTo>
                    <a:pt x="13329" y="20666"/>
                    <a:pt x="9900" y="17523"/>
                    <a:pt x="7614" y="13046"/>
                  </a:cubicBezTo>
                  <a:cubicBezTo>
                    <a:pt x="6566" y="11046"/>
                    <a:pt x="7328" y="8569"/>
                    <a:pt x="9328" y="7617"/>
                  </a:cubicBezTo>
                  <a:cubicBezTo>
                    <a:pt x="10281" y="7140"/>
                    <a:pt x="11233" y="7045"/>
                    <a:pt x="12186" y="7236"/>
                  </a:cubicBezTo>
                  <a:lnTo>
                    <a:pt x="12186" y="723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5705186" y="4714398"/>
              <a:ext cx="28575" cy="28575"/>
            </a:xfrm>
            <a:custGeom>
              <a:avLst/>
              <a:gdLst>
                <a:gd name="connsiteX0" fmla="*/ 12957 w 28575"/>
                <a:gd name="connsiteY0" fmla="*/ 7525 h 28575"/>
                <a:gd name="connsiteX1" fmla="*/ 19530 w 28575"/>
                <a:gd name="connsiteY1" fmla="*/ 10287 h 28575"/>
                <a:gd name="connsiteX2" fmla="*/ 21911 w 28575"/>
                <a:gd name="connsiteY2" fmla="*/ 12382 h 28575"/>
                <a:gd name="connsiteX3" fmla="*/ 24102 w 28575"/>
                <a:gd name="connsiteY3" fmla="*/ 15526 h 28575"/>
                <a:gd name="connsiteX4" fmla="*/ 24483 w 28575"/>
                <a:gd name="connsiteY4" fmla="*/ 16192 h 28575"/>
                <a:gd name="connsiteX5" fmla="*/ 22197 w 28575"/>
                <a:gd name="connsiteY5" fmla="*/ 22669 h 28575"/>
                <a:gd name="connsiteX6" fmla="*/ 21339 w 28575"/>
                <a:gd name="connsiteY6" fmla="*/ 22955 h 28575"/>
                <a:gd name="connsiteX7" fmla="*/ 16196 w 28575"/>
                <a:gd name="connsiteY7" fmla="*/ 22669 h 28575"/>
                <a:gd name="connsiteX8" fmla="*/ 11814 w 28575"/>
                <a:gd name="connsiteY8" fmla="*/ 20383 h 28575"/>
                <a:gd name="connsiteX9" fmla="*/ 7147 w 28575"/>
                <a:gd name="connsiteY9" fmla="*/ 11716 h 28575"/>
                <a:gd name="connsiteX10" fmla="*/ 11338 w 28575"/>
                <a:gd name="connsiteY10" fmla="*/ 7144 h 28575"/>
                <a:gd name="connsiteX11" fmla="*/ 12386 w 28575"/>
                <a:gd name="connsiteY11" fmla="*/ 7239 h 28575"/>
                <a:gd name="connsiteX12" fmla="*/ 12957 w 28575"/>
                <a:gd name="connsiteY12" fmla="*/ 752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2957" y="7525"/>
                  </a:moveTo>
                  <a:cubicBezTo>
                    <a:pt x="16005" y="8191"/>
                    <a:pt x="17720" y="9144"/>
                    <a:pt x="19530" y="10287"/>
                  </a:cubicBezTo>
                  <a:cubicBezTo>
                    <a:pt x="20387" y="10954"/>
                    <a:pt x="21149" y="11525"/>
                    <a:pt x="21911" y="12382"/>
                  </a:cubicBezTo>
                  <a:cubicBezTo>
                    <a:pt x="22673" y="13240"/>
                    <a:pt x="23435" y="14097"/>
                    <a:pt x="24102" y="15526"/>
                  </a:cubicBezTo>
                  <a:lnTo>
                    <a:pt x="24483" y="16192"/>
                  </a:lnTo>
                  <a:cubicBezTo>
                    <a:pt x="25626" y="18669"/>
                    <a:pt x="24578" y="21526"/>
                    <a:pt x="22197" y="22669"/>
                  </a:cubicBezTo>
                  <a:cubicBezTo>
                    <a:pt x="21911" y="22765"/>
                    <a:pt x="21625" y="22955"/>
                    <a:pt x="21339" y="22955"/>
                  </a:cubicBezTo>
                  <a:cubicBezTo>
                    <a:pt x="19530" y="23431"/>
                    <a:pt x="17815" y="23146"/>
                    <a:pt x="16196" y="22669"/>
                  </a:cubicBezTo>
                  <a:cubicBezTo>
                    <a:pt x="14577" y="22288"/>
                    <a:pt x="13148" y="21431"/>
                    <a:pt x="11814" y="20383"/>
                  </a:cubicBezTo>
                  <a:cubicBezTo>
                    <a:pt x="9338" y="18288"/>
                    <a:pt x="7338" y="15430"/>
                    <a:pt x="7147" y="11716"/>
                  </a:cubicBezTo>
                  <a:cubicBezTo>
                    <a:pt x="7052" y="9239"/>
                    <a:pt x="8957" y="7239"/>
                    <a:pt x="11338" y="7144"/>
                  </a:cubicBezTo>
                  <a:cubicBezTo>
                    <a:pt x="11719" y="7144"/>
                    <a:pt x="12100" y="7144"/>
                    <a:pt x="12386" y="7239"/>
                  </a:cubicBezTo>
                  <a:lnTo>
                    <a:pt x="12957" y="75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5060139" y="2706774"/>
              <a:ext cx="714375" cy="476250"/>
            </a:xfrm>
            <a:custGeom>
              <a:avLst/>
              <a:gdLst>
                <a:gd name="connsiteX0" fmla="*/ 715345 w 714375"/>
                <a:gd name="connsiteY0" fmla="*/ 252547 h 476250"/>
                <a:gd name="connsiteX1" fmla="*/ 171753 w 714375"/>
                <a:gd name="connsiteY1" fmla="*/ 61857 h 476250"/>
                <a:gd name="connsiteX2" fmla="*/ 147274 w 714375"/>
                <a:gd name="connsiteY2" fmla="*/ 16518 h 476250"/>
                <a:gd name="connsiteX3" fmla="*/ 132606 w 714375"/>
                <a:gd name="connsiteY3" fmla="*/ 7279 h 476250"/>
                <a:gd name="connsiteX4" fmla="*/ 116127 w 714375"/>
                <a:gd name="connsiteY4" fmla="*/ 38997 h 476250"/>
                <a:gd name="connsiteX5" fmla="*/ 87267 w 714375"/>
                <a:gd name="connsiteY5" fmla="*/ 31186 h 476250"/>
                <a:gd name="connsiteX6" fmla="*/ 59073 w 714375"/>
                <a:gd name="connsiteY6" fmla="*/ 17851 h 476250"/>
                <a:gd name="connsiteX7" fmla="*/ 74503 w 714375"/>
                <a:gd name="connsiteY7" fmla="*/ 68810 h 476250"/>
                <a:gd name="connsiteX8" fmla="*/ 50024 w 714375"/>
                <a:gd name="connsiteY8" fmla="*/ 53094 h 476250"/>
                <a:gd name="connsiteX9" fmla="*/ 32117 w 714375"/>
                <a:gd name="connsiteY9" fmla="*/ 75287 h 476250"/>
                <a:gd name="connsiteX10" fmla="*/ 48309 w 714375"/>
                <a:gd name="connsiteY10" fmla="*/ 103100 h 476250"/>
                <a:gd name="connsiteX11" fmla="*/ 7733 w 714375"/>
                <a:gd name="connsiteY11" fmla="*/ 88241 h 476250"/>
                <a:gd name="connsiteX12" fmla="*/ 33260 w 714375"/>
                <a:gd name="connsiteY12" fmla="*/ 125770 h 476250"/>
                <a:gd name="connsiteX13" fmla="*/ 10019 w 714375"/>
                <a:gd name="connsiteY13" fmla="*/ 121483 h 476250"/>
                <a:gd name="connsiteX14" fmla="*/ 13448 w 714375"/>
                <a:gd name="connsiteY14" fmla="*/ 151678 h 476250"/>
                <a:gd name="connsiteX15" fmla="*/ 39165 w 714375"/>
                <a:gd name="connsiteY15" fmla="*/ 170442 h 476250"/>
                <a:gd name="connsiteX16" fmla="*/ 116889 w 714375"/>
                <a:gd name="connsiteY16" fmla="*/ 183682 h 476250"/>
                <a:gd name="connsiteX17" fmla="*/ 685437 w 714375"/>
                <a:gd name="connsiteY17" fmla="*/ 477909 h 476250"/>
                <a:gd name="connsiteX18" fmla="*/ 715345 w 714375"/>
                <a:gd name="connsiteY18" fmla="*/ 252547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4375" h="476250">
                  <a:moveTo>
                    <a:pt x="715345" y="252547"/>
                  </a:moveTo>
                  <a:cubicBezTo>
                    <a:pt x="527226" y="211781"/>
                    <a:pt x="344156" y="147582"/>
                    <a:pt x="171753" y="61857"/>
                  </a:cubicBezTo>
                  <a:cubicBezTo>
                    <a:pt x="169944" y="47188"/>
                    <a:pt x="155561" y="28805"/>
                    <a:pt x="147274" y="16518"/>
                  </a:cubicBezTo>
                  <a:cubicBezTo>
                    <a:pt x="143845" y="11470"/>
                    <a:pt x="138606" y="6231"/>
                    <a:pt x="132606" y="7279"/>
                  </a:cubicBezTo>
                  <a:cubicBezTo>
                    <a:pt x="120223" y="9565"/>
                    <a:pt x="125462" y="30615"/>
                    <a:pt x="116127" y="38997"/>
                  </a:cubicBezTo>
                  <a:cubicBezTo>
                    <a:pt x="107841" y="46331"/>
                    <a:pt x="94982" y="39092"/>
                    <a:pt x="87267" y="31186"/>
                  </a:cubicBezTo>
                  <a:cubicBezTo>
                    <a:pt x="79456" y="23281"/>
                    <a:pt x="69360" y="13946"/>
                    <a:pt x="59073" y="17851"/>
                  </a:cubicBezTo>
                  <a:cubicBezTo>
                    <a:pt x="51738" y="35663"/>
                    <a:pt x="58596" y="58047"/>
                    <a:pt x="74503" y="68810"/>
                  </a:cubicBezTo>
                  <a:cubicBezTo>
                    <a:pt x="65645" y="64619"/>
                    <a:pt x="59835" y="54142"/>
                    <a:pt x="50024" y="53094"/>
                  </a:cubicBezTo>
                  <a:cubicBezTo>
                    <a:pt x="39165" y="51951"/>
                    <a:pt x="30879" y="64429"/>
                    <a:pt x="32117" y="75287"/>
                  </a:cubicBezTo>
                  <a:cubicBezTo>
                    <a:pt x="33355" y="86146"/>
                    <a:pt x="40880" y="95099"/>
                    <a:pt x="48309" y="103100"/>
                  </a:cubicBezTo>
                  <a:cubicBezTo>
                    <a:pt x="39165" y="90908"/>
                    <a:pt x="22497" y="84812"/>
                    <a:pt x="7733" y="88241"/>
                  </a:cubicBezTo>
                  <a:cubicBezTo>
                    <a:pt x="7923" y="104243"/>
                    <a:pt x="18401" y="119674"/>
                    <a:pt x="33260" y="125770"/>
                  </a:cubicBezTo>
                  <a:cubicBezTo>
                    <a:pt x="25545" y="124341"/>
                    <a:pt x="17829" y="122912"/>
                    <a:pt x="10019" y="121483"/>
                  </a:cubicBezTo>
                  <a:cubicBezTo>
                    <a:pt x="4780" y="130818"/>
                    <a:pt x="7161" y="143010"/>
                    <a:pt x="13448" y="151678"/>
                  </a:cubicBezTo>
                  <a:cubicBezTo>
                    <a:pt x="19734" y="160345"/>
                    <a:pt x="29355" y="165965"/>
                    <a:pt x="39165" y="170442"/>
                  </a:cubicBezTo>
                  <a:cubicBezTo>
                    <a:pt x="63359" y="181396"/>
                    <a:pt x="90410" y="185968"/>
                    <a:pt x="116889" y="183682"/>
                  </a:cubicBezTo>
                  <a:cubicBezTo>
                    <a:pt x="279195" y="321032"/>
                    <a:pt x="478458" y="429712"/>
                    <a:pt x="685437" y="477909"/>
                  </a:cubicBezTo>
                  <a:lnTo>
                    <a:pt x="715345" y="252547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6492812" y="2379916"/>
              <a:ext cx="628650" cy="666750"/>
            </a:xfrm>
            <a:custGeom>
              <a:avLst/>
              <a:gdLst>
                <a:gd name="connsiteX0" fmla="*/ 7144 w 628650"/>
                <a:gd name="connsiteY0" fmla="*/ 461391 h 666750"/>
                <a:gd name="connsiteX1" fmla="*/ 446246 w 628650"/>
                <a:gd name="connsiteY1" fmla="*/ 88582 h 666750"/>
                <a:gd name="connsiteX2" fmla="*/ 452818 w 628650"/>
                <a:gd name="connsiteY2" fmla="*/ 37528 h 666750"/>
                <a:gd name="connsiteX3" fmla="*/ 463201 w 628650"/>
                <a:gd name="connsiteY3" fmla="*/ 23717 h 666750"/>
                <a:gd name="connsiteX4" fmla="*/ 489966 w 628650"/>
                <a:gd name="connsiteY4" fmla="*/ 47339 h 666750"/>
                <a:gd name="connsiteX5" fmla="*/ 514159 w 628650"/>
                <a:gd name="connsiteY5" fmla="*/ 29718 h 666750"/>
                <a:gd name="connsiteX6" fmla="*/ 535686 w 628650"/>
                <a:gd name="connsiteY6" fmla="*/ 7144 h 666750"/>
                <a:gd name="connsiteX7" fmla="*/ 539496 w 628650"/>
                <a:gd name="connsiteY7" fmla="*/ 60293 h 666750"/>
                <a:gd name="connsiteX8" fmla="*/ 556641 w 628650"/>
                <a:gd name="connsiteY8" fmla="*/ 36862 h 666750"/>
                <a:gd name="connsiteX9" fmla="*/ 581311 w 628650"/>
                <a:gd name="connsiteY9" fmla="*/ 51149 h 666750"/>
                <a:gd name="connsiteX10" fmla="*/ 576072 w 628650"/>
                <a:gd name="connsiteY10" fmla="*/ 82963 h 666750"/>
                <a:gd name="connsiteX11" fmla="*/ 608647 w 628650"/>
                <a:gd name="connsiteY11" fmla="*/ 54578 h 666750"/>
                <a:gd name="connsiteX12" fmla="*/ 598265 w 628650"/>
                <a:gd name="connsiteY12" fmla="*/ 98774 h 666750"/>
                <a:gd name="connsiteX13" fmla="*/ 618363 w 628650"/>
                <a:gd name="connsiteY13" fmla="*/ 86487 h 666750"/>
                <a:gd name="connsiteX14" fmla="*/ 625983 w 628650"/>
                <a:gd name="connsiteY14" fmla="*/ 115919 h 666750"/>
                <a:gd name="connsiteX15" fmla="*/ 608743 w 628650"/>
                <a:gd name="connsiteY15" fmla="*/ 142589 h 666750"/>
                <a:gd name="connsiteX16" fmla="*/ 540925 w 628650"/>
                <a:gd name="connsiteY16" fmla="*/ 182785 h 666750"/>
                <a:gd name="connsiteX17" fmla="*/ 115633 w 628650"/>
                <a:gd name="connsiteY17" fmla="*/ 661321 h 666750"/>
                <a:gd name="connsiteX18" fmla="*/ 7144 w 628650"/>
                <a:gd name="connsiteY18" fmla="*/ 461391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28650" h="666750">
                  <a:moveTo>
                    <a:pt x="7144" y="461391"/>
                  </a:moveTo>
                  <a:cubicBezTo>
                    <a:pt x="168212" y="355854"/>
                    <a:pt x="316039" y="230315"/>
                    <a:pt x="446246" y="88582"/>
                  </a:cubicBezTo>
                  <a:cubicBezTo>
                    <a:pt x="442722" y="74200"/>
                    <a:pt x="449485" y="51911"/>
                    <a:pt x="452818" y="37528"/>
                  </a:cubicBezTo>
                  <a:cubicBezTo>
                    <a:pt x="454247" y="31528"/>
                    <a:pt x="457200" y="24860"/>
                    <a:pt x="463201" y="23717"/>
                  </a:cubicBezTo>
                  <a:cubicBezTo>
                    <a:pt x="475488" y="21431"/>
                    <a:pt x="478250" y="42958"/>
                    <a:pt x="489966" y="47339"/>
                  </a:cubicBezTo>
                  <a:cubicBezTo>
                    <a:pt x="500348" y="51245"/>
                    <a:pt x="509683" y="39815"/>
                    <a:pt x="514159" y="29718"/>
                  </a:cubicBezTo>
                  <a:cubicBezTo>
                    <a:pt x="518636" y="19621"/>
                    <a:pt x="524637" y="7144"/>
                    <a:pt x="535686" y="7144"/>
                  </a:cubicBezTo>
                  <a:cubicBezTo>
                    <a:pt x="548830" y="21146"/>
                    <a:pt x="550545" y="44577"/>
                    <a:pt x="539496" y="60293"/>
                  </a:cubicBezTo>
                  <a:cubicBezTo>
                    <a:pt x="546354" y="53245"/>
                    <a:pt x="547973" y="41339"/>
                    <a:pt x="556641" y="36862"/>
                  </a:cubicBezTo>
                  <a:cubicBezTo>
                    <a:pt x="566356" y="31909"/>
                    <a:pt x="578644" y="40576"/>
                    <a:pt x="581311" y="51149"/>
                  </a:cubicBezTo>
                  <a:cubicBezTo>
                    <a:pt x="584073" y="61722"/>
                    <a:pt x="580168" y="72771"/>
                    <a:pt x="576072" y="82963"/>
                  </a:cubicBezTo>
                  <a:cubicBezTo>
                    <a:pt x="580263" y="68294"/>
                    <a:pt x="593598" y="56674"/>
                    <a:pt x="608647" y="54578"/>
                  </a:cubicBezTo>
                  <a:cubicBezTo>
                    <a:pt x="614267" y="69628"/>
                    <a:pt x="609981" y="87821"/>
                    <a:pt x="598265" y="98774"/>
                  </a:cubicBezTo>
                  <a:cubicBezTo>
                    <a:pt x="604933" y="94678"/>
                    <a:pt x="611696" y="90583"/>
                    <a:pt x="618363" y="86487"/>
                  </a:cubicBezTo>
                  <a:cubicBezTo>
                    <a:pt x="626555" y="93345"/>
                    <a:pt x="628745" y="105632"/>
                    <a:pt x="625983" y="115919"/>
                  </a:cubicBezTo>
                  <a:cubicBezTo>
                    <a:pt x="623221" y="126301"/>
                    <a:pt x="616268" y="134969"/>
                    <a:pt x="608743" y="142589"/>
                  </a:cubicBezTo>
                  <a:cubicBezTo>
                    <a:pt x="590074" y="161449"/>
                    <a:pt x="566452" y="175450"/>
                    <a:pt x="540925" y="182785"/>
                  </a:cubicBezTo>
                  <a:cubicBezTo>
                    <a:pt x="438721" y="369189"/>
                    <a:pt x="291560" y="542068"/>
                    <a:pt x="115633" y="661321"/>
                  </a:cubicBezTo>
                  <a:lnTo>
                    <a:pt x="7144" y="46139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5686615" y="3609022"/>
              <a:ext cx="933450" cy="676275"/>
            </a:xfrm>
            <a:custGeom>
              <a:avLst/>
              <a:gdLst>
                <a:gd name="connsiteX0" fmla="*/ 843248 w 933450"/>
                <a:gd name="connsiteY0" fmla="*/ 7144 h 676275"/>
                <a:gd name="connsiteX1" fmla="*/ 927354 w 933450"/>
                <a:gd name="connsiteY1" fmla="*/ 625316 h 676275"/>
                <a:gd name="connsiteX2" fmla="*/ 499301 w 933450"/>
                <a:gd name="connsiteY2" fmla="*/ 665036 h 676275"/>
                <a:gd name="connsiteX3" fmla="*/ 475202 w 933450"/>
                <a:gd name="connsiteY3" fmla="*/ 480917 h 676275"/>
                <a:gd name="connsiteX4" fmla="*/ 431673 w 933450"/>
                <a:gd name="connsiteY4" fmla="*/ 663035 h 676275"/>
                <a:gd name="connsiteX5" fmla="*/ 62770 w 933450"/>
                <a:gd name="connsiteY5" fmla="*/ 626650 h 676275"/>
                <a:gd name="connsiteX6" fmla="*/ 7144 w 933450"/>
                <a:gd name="connsiteY6" fmla="*/ 599599 h 676275"/>
                <a:gd name="connsiteX7" fmla="*/ 126397 w 933450"/>
                <a:gd name="connsiteY7" fmla="*/ 8858 h 676275"/>
                <a:gd name="connsiteX8" fmla="*/ 843248 w 933450"/>
                <a:gd name="connsiteY8" fmla="*/ 7144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76275">
                  <a:moveTo>
                    <a:pt x="843248" y="7144"/>
                  </a:moveTo>
                  <a:cubicBezTo>
                    <a:pt x="894398" y="211455"/>
                    <a:pt x="926306" y="414719"/>
                    <a:pt x="927354" y="625316"/>
                  </a:cubicBezTo>
                  <a:cubicBezTo>
                    <a:pt x="793052" y="668846"/>
                    <a:pt x="637889" y="691801"/>
                    <a:pt x="499301" y="665036"/>
                  </a:cubicBezTo>
                  <a:cubicBezTo>
                    <a:pt x="494919" y="607981"/>
                    <a:pt x="479584" y="537972"/>
                    <a:pt x="475202" y="480917"/>
                  </a:cubicBezTo>
                  <a:cubicBezTo>
                    <a:pt x="466630" y="545402"/>
                    <a:pt x="446056" y="599599"/>
                    <a:pt x="431673" y="663035"/>
                  </a:cubicBezTo>
                  <a:cubicBezTo>
                    <a:pt x="311753" y="670465"/>
                    <a:pt x="178594" y="658559"/>
                    <a:pt x="62770" y="626650"/>
                  </a:cubicBezTo>
                  <a:cubicBezTo>
                    <a:pt x="42672" y="621125"/>
                    <a:pt x="21812" y="614458"/>
                    <a:pt x="7144" y="599599"/>
                  </a:cubicBezTo>
                  <a:cubicBezTo>
                    <a:pt x="45910" y="404241"/>
                    <a:pt x="78867" y="202216"/>
                    <a:pt x="126397" y="8858"/>
                  </a:cubicBezTo>
                  <a:lnTo>
                    <a:pt x="843248" y="7144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6012371" y="2806827"/>
              <a:ext cx="228600" cy="142875"/>
            </a:xfrm>
            <a:custGeom>
              <a:avLst/>
              <a:gdLst>
                <a:gd name="connsiteX0" fmla="*/ 223933 w 228600"/>
                <a:gd name="connsiteY0" fmla="*/ 7144 h 142875"/>
                <a:gd name="connsiteX1" fmla="*/ 223838 w 228600"/>
                <a:gd name="connsiteY1" fmla="*/ 95060 h 142875"/>
                <a:gd name="connsiteX2" fmla="*/ 7144 w 228600"/>
                <a:gd name="connsiteY2" fmla="*/ 127730 h 142875"/>
                <a:gd name="connsiteX3" fmla="*/ 7144 w 228600"/>
                <a:gd name="connsiteY3" fmla="*/ 20098 h 142875"/>
                <a:gd name="connsiteX4" fmla="*/ 223933 w 228600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142875">
                  <a:moveTo>
                    <a:pt x="223933" y="7144"/>
                  </a:moveTo>
                  <a:lnTo>
                    <a:pt x="223838" y="95060"/>
                  </a:lnTo>
                  <a:cubicBezTo>
                    <a:pt x="223838" y="95060"/>
                    <a:pt x="146875" y="169450"/>
                    <a:pt x="7144" y="127730"/>
                  </a:cubicBezTo>
                  <a:lnTo>
                    <a:pt x="7144" y="20098"/>
                  </a:lnTo>
                  <a:lnTo>
                    <a:pt x="223933" y="714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5636419" y="2791551"/>
              <a:ext cx="1066800" cy="876300"/>
            </a:xfrm>
            <a:custGeom>
              <a:avLst/>
              <a:gdLst>
                <a:gd name="connsiteX0" fmla="*/ 7144 w 1066800"/>
                <a:gd name="connsiteY0" fmla="*/ 421231 h 876300"/>
                <a:gd name="connsiteX1" fmla="*/ 206121 w 1066800"/>
                <a:gd name="connsiteY1" fmla="*/ 472095 h 876300"/>
                <a:gd name="connsiteX2" fmla="*/ 201549 w 1066800"/>
                <a:gd name="connsiteY2" fmla="*/ 527911 h 876300"/>
                <a:gd name="connsiteX3" fmla="*/ 193929 w 1066800"/>
                <a:gd name="connsiteY3" fmla="*/ 620494 h 876300"/>
                <a:gd name="connsiteX4" fmla="*/ 176594 w 1066800"/>
                <a:gd name="connsiteY4" fmla="*/ 826329 h 876300"/>
                <a:gd name="connsiteX5" fmla="*/ 893445 w 1066800"/>
                <a:gd name="connsiteY5" fmla="*/ 824520 h 876300"/>
                <a:gd name="connsiteX6" fmla="*/ 869918 w 1066800"/>
                <a:gd name="connsiteY6" fmla="*/ 422660 h 876300"/>
                <a:gd name="connsiteX7" fmla="*/ 1062514 w 1066800"/>
                <a:gd name="connsiteY7" fmla="*/ 226159 h 876300"/>
                <a:gd name="connsiteX8" fmla="*/ 865632 w 1066800"/>
                <a:gd name="connsiteY8" fmla="*/ 7179 h 876300"/>
                <a:gd name="connsiteX9" fmla="*/ 536353 w 1066800"/>
                <a:gd name="connsiteY9" fmla="*/ 117479 h 876300"/>
                <a:gd name="connsiteX10" fmla="*/ 103918 w 1066800"/>
                <a:gd name="connsiteY10" fmla="*/ 110049 h 876300"/>
                <a:gd name="connsiteX11" fmla="*/ 7144 w 1066800"/>
                <a:gd name="connsiteY11" fmla="*/ 421231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6800" h="876300">
                  <a:moveTo>
                    <a:pt x="7144" y="421231"/>
                  </a:moveTo>
                  <a:cubicBezTo>
                    <a:pt x="73819" y="450568"/>
                    <a:pt x="123635" y="458855"/>
                    <a:pt x="206121" y="472095"/>
                  </a:cubicBezTo>
                  <a:cubicBezTo>
                    <a:pt x="203835" y="500003"/>
                    <a:pt x="203835" y="500003"/>
                    <a:pt x="201549" y="527911"/>
                  </a:cubicBezTo>
                  <a:cubicBezTo>
                    <a:pt x="198977" y="558772"/>
                    <a:pt x="196501" y="589633"/>
                    <a:pt x="193929" y="620494"/>
                  </a:cubicBezTo>
                  <a:cubicBezTo>
                    <a:pt x="188309" y="689074"/>
                    <a:pt x="188976" y="758702"/>
                    <a:pt x="176594" y="826329"/>
                  </a:cubicBezTo>
                  <a:cubicBezTo>
                    <a:pt x="406337" y="895671"/>
                    <a:pt x="662368" y="889290"/>
                    <a:pt x="893445" y="824520"/>
                  </a:cubicBezTo>
                  <a:cubicBezTo>
                    <a:pt x="885825" y="687645"/>
                    <a:pt x="894207" y="557534"/>
                    <a:pt x="869918" y="422660"/>
                  </a:cubicBezTo>
                  <a:cubicBezTo>
                    <a:pt x="945071" y="375416"/>
                    <a:pt x="1017270" y="302550"/>
                    <a:pt x="1062514" y="226159"/>
                  </a:cubicBezTo>
                  <a:cubicBezTo>
                    <a:pt x="1064514" y="222730"/>
                    <a:pt x="869442" y="3941"/>
                    <a:pt x="865632" y="7179"/>
                  </a:cubicBezTo>
                  <a:cubicBezTo>
                    <a:pt x="781812" y="76617"/>
                    <a:pt x="644843" y="108621"/>
                    <a:pt x="536353" y="117479"/>
                  </a:cubicBezTo>
                  <a:cubicBezTo>
                    <a:pt x="320231" y="135100"/>
                    <a:pt x="166973" y="119098"/>
                    <a:pt x="103918" y="110049"/>
                  </a:cubicBezTo>
                  <a:lnTo>
                    <a:pt x="7144" y="421231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5930456" y="2873502"/>
              <a:ext cx="409575" cy="171450"/>
            </a:xfrm>
            <a:custGeom>
              <a:avLst/>
              <a:gdLst>
                <a:gd name="connsiteX0" fmla="*/ 7144 w 409575"/>
                <a:gd name="connsiteY0" fmla="*/ 42958 h 171450"/>
                <a:gd name="connsiteX1" fmla="*/ 242411 w 409575"/>
                <a:gd name="connsiteY1" fmla="*/ 35528 h 171450"/>
                <a:gd name="connsiteX2" fmla="*/ 402527 w 409575"/>
                <a:gd name="connsiteY2" fmla="*/ 7144 h 171450"/>
                <a:gd name="connsiteX3" fmla="*/ 197358 w 409575"/>
                <a:gd name="connsiteY3" fmla="*/ 166211 h 171450"/>
                <a:gd name="connsiteX4" fmla="*/ 7144 w 409575"/>
                <a:gd name="connsiteY4" fmla="*/ 4295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75" h="171450">
                  <a:moveTo>
                    <a:pt x="7144" y="42958"/>
                  </a:moveTo>
                  <a:cubicBezTo>
                    <a:pt x="73342" y="44386"/>
                    <a:pt x="152400" y="42863"/>
                    <a:pt x="242411" y="35528"/>
                  </a:cubicBezTo>
                  <a:cubicBezTo>
                    <a:pt x="292417" y="31433"/>
                    <a:pt x="348424" y="22479"/>
                    <a:pt x="402527" y="7144"/>
                  </a:cubicBezTo>
                  <a:cubicBezTo>
                    <a:pt x="402527" y="7144"/>
                    <a:pt x="361093" y="156591"/>
                    <a:pt x="197358" y="166211"/>
                  </a:cubicBezTo>
                  <a:cubicBezTo>
                    <a:pt x="33623" y="175831"/>
                    <a:pt x="7144" y="42958"/>
                    <a:pt x="7144" y="4295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5732380" y="2129849"/>
              <a:ext cx="790575" cy="762000"/>
            </a:xfrm>
            <a:custGeom>
              <a:avLst/>
              <a:gdLst>
                <a:gd name="connsiteX0" fmla="*/ 780815 w 790575"/>
                <a:gd name="connsiteY0" fmla="*/ 283785 h 762000"/>
                <a:gd name="connsiteX1" fmla="*/ 546500 w 790575"/>
                <a:gd name="connsiteY1" fmla="*/ 736604 h 762000"/>
                <a:gd name="connsiteX2" fmla="*/ 237223 w 790575"/>
                <a:gd name="connsiteY2" fmla="*/ 740128 h 762000"/>
                <a:gd name="connsiteX3" fmla="*/ 9576 w 790575"/>
                <a:gd name="connsiteY3" fmla="*/ 336077 h 762000"/>
                <a:gd name="connsiteX4" fmla="*/ 381241 w 790575"/>
                <a:gd name="connsiteY4" fmla="*/ 7465 h 762000"/>
                <a:gd name="connsiteX5" fmla="*/ 780815 w 790575"/>
                <a:gd name="connsiteY5" fmla="*/ 28378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575" h="762000">
                  <a:moveTo>
                    <a:pt x="780815" y="283785"/>
                  </a:moveTo>
                  <a:cubicBezTo>
                    <a:pt x="780815" y="283785"/>
                    <a:pt x="830536" y="648878"/>
                    <a:pt x="546500" y="736604"/>
                  </a:cubicBezTo>
                  <a:cubicBezTo>
                    <a:pt x="456965" y="764226"/>
                    <a:pt x="336664" y="778895"/>
                    <a:pt x="237223" y="740128"/>
                  </a:cubicBezTo>
                  <a:cubicBezTo>
                    <a:pt x="-32906" y="634877"/>
                    <a:pt x="9576" y="336077"/>
                    <a:pt x="9576" y="336077"/>
                  </a:cubicBezTo>
                  <a:cubicBezTo>
                    <a:pt x="9576" y="336077"/>
                    <a:pt x="19387" y="18704"/>
                    <a:pt x="381241" y="7465"/>
                  </a:cubicBezTo>
                  <a:cubicBezTo>
                    <a:pt x="743096" y="-3775"/>
                    <a:pt x="780815" y="283785"/>
                    <a:pt x="780815" y="283785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6053709" y="2870835"/>
              <a:ext cx="180975" cy="38100"/>
            </a:xfrm>
            <a:custGeom>
              <a:avLst/>
              <a:gdLst>
                <a:gd name="connsiteX0" fmla="*/ 182499 w 180975"/>
                <a:gd name="connsiteY0" fmla="*/ 7144 h 38100"/>
                <a:gd name="connsiteX1" fmla="*/ 7144 w 180975"/>
                <a:gd name="connsiteY1" fmla="*/ 20383 h 38100"/>
                <a:gd name="connsiteX2" fmla="*/ 182499 w 180975"/>
                <a:gd name="connsiteY2" fmla="*/ 28099 h 38100"/>
                <a:gd name="connsiteX3" fmla="*/ 182499 w 18097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38100">
                  <a:moveTo>
                    <a:pt x="182499" y="7144"/>
                  </a:moveTo>
                  <a:cubicBezTo>
                    <a:pt x="128206" y="19812"/>
                    <a:pt x="66770" y="26575"/>
                    <a:pt x="7144" y="20383"/>
                  </a:cubicBezTo>
                  <a:cubicBezTo>
                    <a:pt x="7144" y="20383"/>
                    <a:pt x="60198" y="52673"/>
                    <a:pt x="182499" y="28099"/>
                  </a:cubicBezTo>
                  <a:lnTo>
                    <a:pt x="182499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6073997" y="2535852"/>
              <a:ext cx="47625" cy="57150"/>
            </a:xfrm>
            <a:custGeom>
              <a:avLst/>
              <a:gdLst>
                <a:gd name="connsiteX0" fmla="*/ 37719 w 47625"/>
                <a:gd name="connsiteY0" fmla="*/ 17133 h 57150"/>
                <a:gd name="connsiteX1" fmla="*/ 24289 w 47625"/>
                <a:gd name="connsiteY1" fmla="*/ 18276 h 57150"/>
                <a:gd name="connsiteX2" fmla="*/ 18669 w 47625"/>
                <a:gd name="connsiteY2" fmla="*/ 29135 h 57150"/>
                <a:gd name="connsiteX3" fmla="*/ 23908 w 47625"/>
                <a:gd name="connsiteY3" fmla="*/ 41517 h 57150"/>
                <a:gd name="connsiteX4" fmla="*/ 36385 w 47625"/>
                <a:gd name="connsiteY4" fmla="*/ 45327 h 57150"/>
                <a:gd name="connsiteX5" fmla="*/ 36767 w 47625"/>
                <a:gd name="connsiteY5" fmla="*/ 45232 h 57150"/>
                <a:gd name="connsiteX6" fmla="*/ 41053 w 47625"/>
                <a:gd name="connsiteY6" fmla="*/ 48089 h 57150"/>
                <a:gd name="connsiteX7" fmla="*/ 39338 w 47625"/>
                <a:gd name="connsiteY7" fmla="*/ 51899 h 57150"/>
                <a:gd name="connsiteX8" fmla="*/ 17050 w 47625"/>
                <a:gd name="connsiteY8" fmla="*/ 49709 h 57150"/>
                <a:gd name="connsiteX9" fmla="*/ 7144 w 47625"/>
                <a:gd name="connsiteY9" fmla="*/ 29230 h 57150"/>
                <a:gd name="connsiteX10" fmla="*/ 19240 w 47625"/>
                <a:gd name="connsiteY10" fmla="*/ 9418 h 57150"/>
                <a:gd name="connsiteX11" fmla="*/ 41243 w 47625"/>
                <a:gd name="connsiteY11" fmla="*/ 11609 h 57150"/>
                <a:gd name="connsiteX12" fmla="*/ 41624 w 47625"/>
                <a:gd name="connsiteY12" fmla="*/ 16276 h 57150"/>
                <a:gd name="connsiteX13" fmla="*/ 37909 w 47625"/>
                <a:gd name="connsiteY13" fmla="*/ 17228 h 57150"/>
                <a:gd name="connsiteX14" fmla="*/ 37719 w 47625"/>
                <a:gd name="connsiteY14" fmla="*/ 171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37719" y="17133"/>
                  </a:moveTo>
                  <a:cubicBezTo>
                    <a:pt x="33052" y="15323"/>
                    <a:pt x="27718" y="15800"/>
                    <a:pt x="24289" y="18276"/>
                  </a:cubicBezTo>
                  <a:cubicBezTo>
                    <a:pt x="20669" y="20848"/>
                    <a:pt x="18383" y="24753"/>
                    <a:pt x="18669" y="29135"/>
                  </a:cubicBezTo>
                  <a:cubicBezTo>
                    <a:pt x="18669" y="33516"/>
                    <a:pt x="20765" y="38279"/>
                    <a:pt x="23908" y="41517"/>
                  </a:cubicBezTo>
                  <a:cubicBezTo>
                    <a:pt x="26956" y="44660"/>
                    <a:pt x="31813" y="46280"/>
                    <a:pt x="36385" y="45327"/>
                  </a:cubicBezTo>
                  <a:lnTo>
                    <a:pt x="36767" y="45232"/>
                  </a:lnTo>
                  <a:cubicBezTo>
                    <a:pt x="38767" y="44851"/>
                    <a:pt x="40672" y="46089"/>
                    <a:pt x="41053" y="48089"/>
                  </a:cubicBezTo>
                  <a:cubicBezTo>
                    <a:pt x="41338" y="49613"/>
                    <a:pt x="40672" y="51137"/>
                    <a:pt x="39338" y="51899"/>
                  </a:cubicBezTo>
                  <a:cubicBezTo>
                    <a:pt x="32480" y="55995"/>
                    <a:pt x="23241" y="54662"/>
                    <a:pt x="17050" y="49709"/>
                  </a:cubicBezTo>
                  <a:cubicBezTo>
                    <a:pt x="10763" y="44756"/>
                    <a:pt x="7239" y="37231"/>
                    <a:pt x="7144" y="29230"/>
                  </a:cubicBezTo>
                  <a:cubicBezTo>
                    <a:pt x="7144" y="21134"/>
                    <a:pt x="11906" y="12847"/>
                    <a:pt x="19240" y="9418"/>
                  </a:cubicBezTo>
                  <a:cubicBezTo>
                    <a:pt x="26575" y="5608"/>
                    <a:pt x="35433" y="6751"/>
                    <a:pt x="41243" y="11609"/>
                  </a:cubicBezTo>
                  <a:cubicBezTo>
                    <a:pt x="42672" y="12752"/>
                    <a:pt x="42863" y="14847"/>
                    <a:pt x="41624" y="16276"/>
                  </a:cubicBezTo>
                  <a:cubicBezTo>
                    <a:pt x="40672" y="17419"/>
                    <a:pt x="39148" y="17705"/>
                    <a:pt x="37909" y="17228"/>
                  </a:cubicBezTo>
                  <a:lnTo>
                    <a:pt x="37719" y="1713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/>
            <p:cNvSpPr/>
            <p:nvPr/>
          </p:nvSpPr>
          <p:spPr>
            <a:xfrm>
              <a:off x="5797105" y="2587341"/>
              <a:ext cx="123825" cy="95250"/>
            </a:xfrm>
            <a:custGeom>
              <a:avLst/>
              <a:gdLst>
                <a:gd name="connsiteX0" fmla="*/ 121349 w 123825"/>
                <a:gd name="connsiteY0" fmla="*/ 45940 h 95250"/>
                <a:gd name="connsiteX1" fmla="*/ 67533 w 123825"/>
                <a:gd name="connsiteY1" fmla="*/ 93184 h 95250"/>
                <a:gd name="connsiteX2" fmla="*/ 7239 w 123825"/>
                <a:gd name="connsiteY2" fmla="*/ 54608 h 95250"/>
                <a:gd name="connsiteX3" fmla="*/ 61056 w 123825"/>
                <a:gd name="connsiteY3" fmla="*/ 7364 h 95250"/>
                <a:gd name="connsiteX4" fmla="*/ 121349 w 123825"/>
                <a:gd name="connsiteY4" fmla="*/ 4594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121349" y="45940"/>
                  </a:moveTo>
                  <a:cubicBezTo>
                    <a:pt x="123159" y="69657"/>
                    <a:pt x="99060" y="90803"/>
                    <a:pt x="67533" y="93184"/>
                  </a:cubicBezTo>
                  <a:cubicBezTo>
                    <a:pt x="36005" y="95565"/>
                    <a:pt x="9049" y="78325"/>
                    <a:pt x="7239" y="54608"/>
                  </a:cubicBezTo>
                  <a:cubicBezTo>
                    <a:pt x="5430" y="30890"/>
                    <a:pt x="29528" y="9745"/>
                    <a:pt x="61056" y="7364"/>
                  </a:cubicBezTo>
                  <a:cubicBezTo>
                    <a:pt x="92583" y="4982"/>
                    <a:pt x="119539" y="22223"/>
                    <a:pt x="121349" y="45940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/>
            <p:cNvSpPr/>
            <p:nvPr/>
          </p:nvSpPr>
          <p:spPr>
            <a:xfrm>
              <a:off x="6061220" y="2608668"/>
              <a:ext cx="76200" cy="47625"/>
            </a:xfrm>
            <a:custGeom>
              <a:avLst/>
              <a:gdLst>
                <a:gd name="connsiteX0" fmla="*/ 41543 w 76200"/>
                <a:gd name="connsiteY0" fmla="*/ 11278 h 47625"/>
                <a:gd name="connsiteX1" fmla="*/ 16302 w 76200"/>
                <a:gd name="connsiteY1" fmla="*/ 8230 h 47625"/>
                <a:gd name="connsiteX2" fmla="*/ 11635 w 76200"/>
                <a:gd name="connsiteY2" fmla="*/ 8420 h 47625"/>
                <a:gd name="connsiteX3" fmla="*/ 7444 w 76200"/>
                <a:gd name="connsiteY3" fmla="*/ 19946 h 47625"/>
                <a:gd name="connsiteX4" fmla="*/ 20779 w 76200"/>
                <a:gd name="connsiteY4" fmla="*/ 38710 h 47625"/>
                <a:gd name="connsiteX5" fmla="*/ 39448 w 76200"/>
                <a:gd name="connsiteY5" fmla="*/ 41758 h 47625"/>
                <a:gd name="connsiteX6" fmla="*/ 62879 w 76200"/>
                <a:gd name="connsiteY6" fmla="*/ 37757 h 47625"/>
                <a:gd name="connsiteX7" fmla="*/ 77452 w 76200"/>
                <a:gd name="connsiteY7" fmla="*/ 20041 h 47625"/>
                <a:gd name="connsiteX8" fmla="*/ 41543 w 76200"/>
                <a:gd name="connsiteY8" fmla="*/ 112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47625">
                  <a:moveTo>
                    <a:pt x="41543" y="11278"/>
                  </a:moveTo>
                  <a:cubicBezTo>
                    <a:pt x="33066" y="10992"/>
                    <a:pt x="24779" y="9182"/>
                    <a:pt x="16302" y="8230"/>
                  </a:cubicBezTo>
                  <a:cubicBezTo>
                    <a:pt x="14778" y="8039"/>
                    <a:pt x="13159" y="7849"/>
                    <a:pt x="11635" y="8420"/>
                  </a:cubicBezTo>
                  <a:cubicBezTo>
                    <a:pt x="7444" y="9849"/>
                    <a:pt x="6586" y="15564"/>
                    <a:pt x="7444" y="19946"/>
                  </a:cubicBezTo>
                  <a:cubicBezTo>
                    <a:pt x="8968" y="27756"/>
                    <a:pt x="13730" y="35186"/>
                    <a:pt x="20779" y="38710"/>
                  </a:cubicBezTo>
                  <a:cubicBezTo>
                    <a:pt x="26494" y="41567"/>
                    <a:pt x="33066" y="41853"/>
                    <a:pt x="39448" y="41758"/>
                  </a:cubicBezTo>
                  <a:cubicBezTo>
                    <a:pt x="47449" y="41663"/>
                    <a:pt x="55640" y="41091"/>
                    <a:pt x="62879" y="37757"/>
                  </a:cubicBezTo>
                  <a:cubicBezTo>
                    <a:pt x="70118" y="34424"/>
                    <a:pt x="76405" y="27947"/>
                    <a:pt x="77452" y="20041"/>
                  </a:cubicBezTo>
                  <a:cubicBezTo>
                    <a:pt x="80500" y="-2724"/>
                    <a:pt x="52306" y="11659"/>
                    <a:pt x="41543" y="112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6263630" y="2585513"/>
              <a:ext cx="123825" cy="95250"/>
            </a:xfrm>
            <a:custGeom>
              <a:avLst/>
              <a:gdLst>
                <a:gd name="connsiteX0" fmla="*/ 7249 w 123825"/>
                <a:gd name="connsiteY0" fmla="*/ 45767 h 95250"/>
                <a:gd name="connsiteX1" fmla="*/ 60875 w 123825"/>
                <a:gd name="connsiteY1" fmla="*/ 93107 h 95250"/>
                <a:gd name="connsiteX2" fmla="*/ 121264 w 123825"/>
                <a:gd name="connsiteY2" fmla="*/ 54721 h 95250"/>
                <a:gd name="connsiteX3" fmla="*/ 67638 w 123825"/>
                <a:gd name="connsiteY3" fmla="*/ 7382 h 95250"/>
                <a:gd name="connsiteX4" fmla="*/ 7249 w 123825"/>
                <a:gd name="connsiteY4" fmla="*/ 4576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7249" y="45767"/>
                  </a:moveTo>
                  <a:cubicBezTo>
                    <a:pt x="5344" y="69485"/>
                    <a:pt x="29443" y="90630"/>
                    <a:pt x="60875" y="93107"/>
                  </a:cubicBezTo>
                  <a:cubicBezTo>
                    <a:pt x="92403" y="95583"/>
                    <a:pt x="119359" y="78343"/>
                    <a:pt x="121264" y="54721"/>
                  </a:cubicBezTo>
                  <a:cubicBezTo>
                    <a:pt x="123169" y="31004"/>
                    <a:pt x="99070" y="9858"/>
                    <a:pt x="67638" y="7382"/>
                  </a:cubicBezTo>
                  <a:cubicBezTo>
                    <a:pt x="36205" y="4905"/>
                    <a:pt x="9154" y="22050"/>
                    <a:pt x="7249" y="45767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5867282" y="2526502"/>
              <a:ext cx="76200" cy="66675"/>
            </a:xfrm>
            <a:custGeom>
              <a:avLst/>
              <a:gdLst>
                <a:gd name="connsiteX0" fmla="*/ 7166 w 76200"/>
                <a:gd name="connsiteY0" fmla="*/ 58297 h 66675"/>
                <a:gd name="connsiteX1" fmla="*/ 11357 w 76200"/>
                <a:gd name="connsiteY1" fmla="*/ 26769 h 66675"/>
                <a:gd name="connsiteX2" fmla="*/ 22501 w 76200"/>
                <a:gd name="connsiteY2" fmla="*/ 12291 h 66675"/>
                <a:gd name="connsiteX3" fmla="*/ 40218 w 76200"/>
                <a:gd name="connsiteY3" fmla="*/ 7148 h 66675"/>
                <a:gd name="connsiteX4" fmla="*/ 68507 w 76200"/>
                <a:gd name="connsiteY4" fmla="*/ 27817 h 66675"/>
                <a:gd name="connsiteX5" fmla="*/ 72127 w 76200"/>
                <a:gd name="connsiteY5" fmla="*/ 59059 h 66675"/>
                <a:gd name="connsiteX6" fmla="*/ 72127 w 76200"/>
                <a:gd name="connsiteY6" fmla="*/ 59154 h 66675"/>
                <a:gd name="connsiteX7" fmla="*/ 69174 w 76200"/>
                <a:gd name="connsiteY7" fmla="*/ 63345 h 66675"/>
                <a:gd name="connsiteX8" fmla="*/ 65173 w 76200"/>
                <a:gd name="connsiteY8" fmla="*/ 60964 h 66675"/>
                <a:gd name="connsiteX9" fmla="*/ 58601 w 76200"/>
                <a:gd name="connsiteY9" fmla="*/ 31912 h 66675"/>
                <a:gd name="connsiteX10" fmla="*/ 39837 w 76200"/>
                <a:gd name="connsiteY10" fmla="*/ 18673 h 66675"/>
                <a:gd name="connsiteX11" fmla="*/ 28502 w 76200"/>
                <a:gd name="connsiteY11" fmla="*/ 21626 h 66675"/>
                <a:gd name="connsiteX12" fmla="*/ 20882 w 76200"/>
                <a:gd name="connsiteY12" fmla="*/ 30674 h 66675"/>
                <a:gd name="connsiteX13" fmla="*/ 16977 w 76200"/>
                <a:gd name="connsiteY13" fmla="*/ 44295 h 66675"/>
                <a:gd name="connsiteX14" fmla="*/ 13643 w 76200"/>
                <a:gd name="connsiteY14" fmla="*/ 59249 h 66675"/>
                <a:gd name="connsiteX15" fmla="*/ 13643 w 76200"/>
                <a:gd name="connsiteY15" fmla="*/ 59345 h 66675"/>
                <a:gd name="connsiteX16" fmla="*/ 9643 w 76200"/>
                <a:gd name="connsiteY16" fmla="*/ 61726 h 66675"/>
                <a:gd name="connsiteX17" fmla="*/ 7166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66" y="58297"/>
                  </a:moveTo>
                  <a:cubicBezTo>
                    <a:pt x="8023" y="48010"/>
                    <a:pt x="7738" y="38104"/>
                    <a:pt x="11357" y="26769"/>
                  </a:cubicBezTo>
                  <a:cubicBezTo>
                    <a:pt x="13167" y="21245"/>
                    <a:pt x="17167" y="15625"/>
                    <a:pt x="22501" y="12291"/>
                  </a:cubicBezTo>
                  <a:cubicBezTo>
                    <a:pt x="27740" y="8767"/>
                    <a:pt x="33931" y="7052"/>
                    <a:pt x="40218" y="7148"/>
                  </a:cubicBezTo>
                  <a:cubicBezTo>
                    <a:pt x="53172" y="7529"/>
                    <a:pt x="64316" y="16387"/>
                    <a:pt x="68507" y="27817"/>
                  </a:cubicBezTo>
                  <a:cubicBezTo>
                    <a:pt x="72603" y="39437"/>
                    <a:pt x="70698" y="49915"/>
                    <a:pt x="72127" y="59059"/>
                  </a:cubicBezTo>
                  <a:lnTo>
                    <a:pt x="72127" y="59154"/>
                  </a:lnTo>
                  <a:cubicBezTo>
                    <a:pt x="72412" y="61154"/>
                    <a:pt x="71079" y="62964"/>
                    <a:pt x="69174" y="63345"/>
                  </a:cubicBezTo>
                  <a:cubicBezTo>
                    <a:pt x="67364" y="63631"/>
                    <a:pt x="65745" y="62583"/>
                    <a:pt x="65173" y="60964"/>
                  </a:cubicBezTo>
                  <a:cubicBezTo>
                    <a:pt x="61554" y="50296"/>
                    <a:pt x="62221" y="39533"/>
                    <a:pt x="58601" y="31912"/>
                  </a:cubicBezTo>
                  <a:cubicBezTo>
                    <a:pt x="55172" y="24483"/>
                    <a:pt x="47552" y="18863"/>
                    <a:pt x="39837" y="18673"/>
                  </a:cubicBezTo>
                  <a:cubicBezTo>
                    <a:pt x="35932" y="18482"/>
                    <a:pt x="31836" y="19435"/>
                    <a:pt x="28502" y="21626"/>
                  </a:cubicBezTo>
                  <a:cubicBezTo>
                    <a:pt x="25073" y="23721"/>
                    <a:pt x="22787" y="26769"/>
                    <a:pt x="20882" y="30674"/>
                  </a:cubicBezTo>
                  <a:cubicBezTo>
                    <a:pt x="19072" y="34675"/>
                    <a:pt x="18025" y="39342"/>
                    <a:pt x="16977" y="44295"/>
                  </a:cubicBezTo>
                  <a:cubicBezTo>
                    <a:pt x="15834" y="49248"/>
                    <a:pt x="14881" y="54296"/>
                    <a:pt x="13643" y="59249"/>
                  </a:cubicBezTo>
                  <a:lnTo>
                    <a:pt x="13643" y="59345"/>
                  </a:lnTo>
                  <a:cubicBezTo>
                    <a:pt x="13167" y="61154"/>
                    <a:pt x="11357" y="62202"/>
                    <a:pt x="9643" y="61726"/>
                  </a:cubicBezTo>
                  <a:cubicBezTo>
                    <a:pt x="8023" y="61440"/>
                    <a:pt x="6976" y="59916"/>
                    <a:pt x="7166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6242012" y="2524216"/>
              <a:ext cx="76200" cy="66675"/>
            </a:xfrm>
            <a:custGeom>
              <a:avLst/>
              <a:gdLst>
                <a:gd name="connsiteX0" fmla="*/ 7150 w 76200"/>
                <a:gd name="connsiteY0" fmla="*/ 58297 h 66675"/>
                <a:gd name="connsiteX1" fmla="*/ 11341 w 76200"/>
                <a:gd name="connsiteY1" fmla="*/ 26769 h 66675"/>
                <a:gd name="connsiteX2" fmla="*/ 22485 w 76200"/>
                <a:gd name="connsiteY2" fmla="*/ 12291 h 66675"/>
                <a:gd name="connsiteX3" fmla="*/ 40202 w 76200"/>
                <a:gd name="connsiteY3" fmla="*/ 7148 h 66675"/>
                <a:gd name="connsiteX4" fmla="*/ 68491 w 76200"/>
                <a:gd name="connsiteY4" fmla="*/ 27817 h 66675"/>
                <a:gd name="connsiteX5" fmla="*/ 72110 w 76200"/>
                <a:gd name="connsiteY5" fmla="*/ 59059 h 66675"/>
                <a:gd name="connsiteX6" fmla="*/ 72110 w 76200"/>
                <a:gd name="connsiteY6" fmla="*/ 59154 h 66675"/>
                <a:gd name="connsiteX7" fmla="*/ 69157 w 76200"/>
                <a:gd name="connsiteY7" fmla="*/ 63345 h 66675"/>
                <a:gd name="connsiteX8" fmla="*/ 65157 w 76200"/>
                <a:gd name="connsiteY8" fmla="*/ 60964 h 66675"/>
                <a:gd name="connsiteX9" fmla="*/ 58585 w 76200"/>
                <a:gd name="connsiteY9" fmla="*/ 31913 h 66675"/>
                <a:gd name="connsiteX10" fmla="*/ 39821 w 76200"/>
                <a:gd name="connsiteY10" fmla="*/ 18673 h 66675"/>
                <a:gd name="connsiteX11" fmla="*/ 28486 w 76200"/>
                <a:gd name="connsiteY11" fmla="*/ 21626 h 66675"/>
                <a:gd name="connsiteX12" fmla="*/ 20866 w 76200"/>
                <a:gd name="connsiteY12" fmla="*/ 30674 h 66675"/>
                <a:gd name="connsiteX13" fmla="*/ 17056 w 76200"/>
                <a:gd name="connsiteY13" fmla="*/ 44295 h 66675"/>
                <a:gd name="connsiteX14" fmla="*/ 13722 w 76200"/>
                <a:gd name="connsiteY14" fmla="*/ 59249 h 66675"/>
                <a:gd name="connsiteX15" fmla="*/ 13722 w 76200"/>
                <a:gd name="connsiteY15" fmla="*/ 59345 h 66675"/>
                <a:gd name="connsiteX16" fmla="*/ 9721 w 76200"/>
                <a:gd name="connsiteY16" fmla="*/ 61726 h 66675"/>
                <a:gd name="connsiteX17" fmla="*/ 7150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50" y="58297"/>
                  </a:moveTo>
                  <a:cubicBezTo>
                    <a:pt x="8007" y="48010"/>
                    <a:pt x="7721" y="38104"/>
                    <a:pt x="11341" y="26769"/>
                  </a:cubicBezTo>
                  <a:cubicBezTo>
                    <a:pt x="13150" y="21245"/>
                    <a:pt x="17151" y="15625"/>
                    <a:pt x="22485" y="12291"/>
                  </a:cubicBezTo>
                  <a:cubicBezTo>
                    <a:pt x="27724" y="8767"/>
                    <a:pt x="33915" y="7052"/>
                    <a:pt x="40202" y="7148"/>
                  </a:cubicBezTo>
                  <a:cubicBezTo>
                    <a:pt x="53156" y="7529"/>
                    <a:pt x="64300" y="16387"/>
                    <a:pt x="68491" y="27817"/>
                  </a:cubicBezTo>
                  <a:cubicBezTo>
                    <a:pt x="72586" y="39437"/>
                    <a:pt x="70681" y="49915"/>
                    <a:pt x="72110" y="59059"/>
                  </a:cubicBezTo>
                  <a:lnTo>
                    <a:pt x="72110" y="59154"/>
                  </a:lnTo>
                  <a:cubicBezTo>
                    <a:pt x="72396" y="61154"/>
                    <a:pt x="71062" y="62964"/>
                    <a:pt x="69157" y="63345"/>
                  </a:cubicBezTo>
                  <a:cubicBezTo>
                    <a:pt x="67348" y="63631"/>
                    <a:pt x="65728" y="62583"/>
                    <a:pt x="65157" y="60964"/>
                  </a:cubicBezTo>
                  <a:cubicBezTo>
                    <a:pt x="61537" y="50296"/>
                    <a:pt x="62204" y="39533"/>
                    <a:pt x="58585" y="31913"/>
                  </a:cubicBezTo>
                  <a:cubicBezTo>
                    <a:pt x="55156" y="24483"/>
                    <a:pt x="47536" y="18863"/>
                    <a:pt x="39821" y="18673"/>
                  </a:cubicBezTo>
                  <a:cubicBezTo>
                    <a:pt x="35915" y="18482"/>
                    <a:pt x="31819" y="19435"/>
                    <a:pt x="28486" y="21626"/>
                  </a:cubicBezTo>
                  <a:cubicBezTo>
                    <a:pt x="25057" y="23721"/>
                    <a:pt x="22771" y="26769"/>
                    <a:pt x="20866" y="30674"/>
                  </a:cubicBezTo>
                  <a:cubicBezTo>
                    <a:pt x="19056" y="34675"/>
                    <a:pt x="18008" y="39342"/>
                    <a:pt x="17056" y="44295"/>
                  </a:cubicBezTo>
                  <a:cubicBezTo>
                    <a:pt x="15913" y="49248"/>
                    <a:pt x="14960" y="54296"/>
                    <a:pt x="13722" y="59249"/>
                  </a:cubicBezTo>
                  <a:lnTo>
                    <a:pt x="13722" y="59345"/>
                  </a:lnTo>
                  <a:cubicBezTo>
                    <a:pt x="13246" y="61154"/>
                    <a:pt x="11436" y="62202"/>
                    <a:pt x="9721" y="61726"/>
                  </a:cubicBezTo>
                  <a:cubicBezTo>
                    <a:pt x="8102" y="61440"/>
                    <a:pt x="7054" y="59916"/>
                    <a:pt x="7150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6467284" y="2470868"/>
              <a:ext cx="161925" cy="180975"/>
            </a:xfrm>
            <a:custGeom>
              <a:avLst/>
              <a:gdLst>
                <a:gd name="connsiteX0" fmla="*/ 7144 w 161925"/>
                <a:gd name="connsiteY0" fmla="*/ 69163 h 180975"/>
                <a:gd name="connsiteX1" fmla="*/ 68390 w 161925"/>
                <a:gd name="connsiteY1" fmla="*/ 12204 h 180975"/>
                <a:gd name="connsiteX2" fmla="*/ 126492 w 161925"/>
                <a:gd name="connsiteY2" fmla="*/ 18109 h 180975"/>
                <a:gd name="connsiteX3" fmla="*/ 146304 w 161925"/>
                <a:gd name="connsiteY3" fmla="*/ 45827 h 180975"/>
                <a:gd name="connsiteX4" fmla="*/ 128397 w 161925"/>
                <a:gd name="connsiteY4" fmla="*/ 158984 h 180975"/>
                <a:gd name="connsiteX5" fmla="*/ 21622 w 161925"/>
                <a:gd name="connsiteY5" fmla="*/ 16031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7144" y="69163"/>
                  </a:moveTo>
                  <a:cubicBezTo>
                    <a:pt x="16574" y="51066"/>
                    <a:pt x="49625" y="20205"/>
                    <a:pt x="68390" y="12204"/>
                  </a:cubicBezTo>
                  <a:cubicBezTo>
                    <a:pt x="87154" y="4203"/>
                    <a:pt x="110490" y="5346"/>
                    <a:pt x="126492" y="18109"/>
                  </a:cubicBezTo>
                  <a:cubicBezTo>
                    <a:pt x="135446" y="25253"/>
                    <a:pt x="141637" y="35349"/>
                    <a:pt x="146304" y="45827"/>
                  </a:cubicBezTo>
                  <a:cubicBezTo>
                    <a:pt x="162782" y="83165"/>
                    <a:pt x="158877" y="131838"/>
                    <a:pt x="128397" y="158984"/>
                  </a:cubicBezTo>
                  <a:cubicBezTo>
                    <a:pt x="102299" y="182225"/>
                    <a:pt x="49625" y="181177"/>
                    <a:pt x="21622" y="16031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/>
            <p:cNvSpPr/>
            <p:nvPr/>
          </p:nvSpPr>
          <p:spPr>
            <a:xfrm>
              <a:off x="6523627" y="2517866"/>
              <a:ext cx="57150" cy="85725"/>
            </a:xfrm>
            <a:custGeom>
              <a:avLst/>
              <a:gdLst>
                <a:gd name="connsiteX0" fmla="*/ 51862 w 57150"/>
                <a:gd name="connsiteY0" fmla="*/ 12355 h 85725"/>
                <a:gd name="connsiteX1" fmla="*/ 25858 w 57150"/>
                <a:gd name="connsiteY1" fmla="*/ 42454 h 85725"/>
                <a:gd name="connsiteX2" fmla="*/ 14238 w 57150"/>
                <a:gd name="connsiteY2" fmla="*/ 80363 h 85725"/>
                <a:gd name="connsiteX3" fmla="*/ 10618 w 57150"/>
                <a:gd name="connsiteY3" fmla="*/ 83316 h 85725"/>
                <a:gd name="connsiteX4" fmla="*/ 7666 w 57150"/>
                <a:gd name="connsiteY4" fmla="*/ 80554 h 85725"/>
                <a:gd name="connsiteX5" fmla="*/ 16714 w 57150"/>
                <a:gd name="connsiteY5" fmla="*/ 37501 h 85725"/>
                <a:gd name="connsiteX6" fmla="*/ 48718 w 57150"/>
                <a:gd name="connsiteY6" fmla="*/ 7402 h 85725"/>
                <a:gd name="connsiteX7" fmla="*/ 52719 w 57150"/>
                <a:gd name="connsiteY7" fmla="*/ 8926 h 85725"/>
                <a:gd name="connsiteX8" fmla="*/ 51862 w 57150"/>
                <a:gd name="connsiteY8" fmla="*/ 1235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85725">
                  <a:moveTo>
                    <a:pt x="51862" y="12355"/>
                  </a:moveTo>
                  <a:cubicBezTo>
                    <a:pt x="41194" y="20737"/>
                    <a:pt x="32145" y="30738"/>
                    <a:pt x="25858" y="42454"/>
                  </a:cubicBezTo>
                  <a:cubicBezTo>
                    <a:pt x="19286" y="53979"/>
                    <a:pt x="15667" y="66933"/>
                    <a:pt x="14238" y="80363"/>
                  </a:cubicBezTo>
                  <a:cubicBezTo>
                    <a:pt x="14047" y="82173"/>
                    <a:pt x="12428" y="83507"/>
                    <a:pt x="10618" y="83316"/>
                  </a:cubicBezTo>
                  <a:cubicBezTo>
                    <a:pt x="9094" y="83126"/>
                    <a:pt x="7951" y="81983"/>
                    <a:pt x="7666" y="80554"/>
                  </a:cubicBezTo>
                  <a:cubicBezTo>
                    <a:pt x="5665" y="65790"/>
                    <a:pt x="9571" y="50550"/>
                    <a:pt x="16714" y="37501"/>
                  </a:cubicBezTo>
                  <a:cubicBezTo>
                    <a:pt x="24144" y="24642"/>
                    <a:pt x="35098" y="13403"/>
                    <a:pt x="48718" y="7402"/>
                  </a:cubicBezTo>
                  <a:cubicBezTo>
                    <a:pt x="50242" y="6735"/>
                    <a:pt x="51957" y="7402"/>
                    <a:pt x="52719" y="8926"/>
                  </a:cubicBezTo>
                  <a:cubicBezTo>
                    <a:pt x="53386" y="9974"/>
                    <a:pt x="53005" y="11498"/>
                    <a:pt x="51862" y="1235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/>
            <p:cNvSpPr/>
            <p:nvPr/>
          </p:nvSpPr>
          <p:spPr>
            <a:xfrm>
              <a:off x="6533113" y="2549863"/>
              <a:ext cx="38100" cy="47625"/>
            </a:xfrm>
            <a:custGeom>
              <a:avLst/>
              <a:gdLst>
                <a:gd name="connsiteX0" fmla="*/ 12181 w 38100"/>
                <a:gd name="connsiteY0" fmla="*/ 8075 h 47625"/>
                <a:gd name="connsiteX1" fmla="*/ 20944 w 38100"/>
                <a:gd name="connsiteY1" fmla="*/ 14266 h 47625"/>
                <a:gd name="connsiteX2" fmla="*/ 28279 w 38100"/>
                <a:gd name="connsiteY2" fmla="*/ 24268 h 47625"/>
                <a:gd name="connsiteX3" fmla="*/ 32089 w 38100"/>
                <a:gd name="connsiteY3" fmla="*/ 35412 h 47625"/>
                <a:gd name="connsiteX4" fmla="*/ 33327 w 38100"/>
                <a:gd name="connsiteY4" fmla="*/ 46651 h 47625"/>
                <a:gd name="connsiteX5" fmla="*/ 29993 w 38100"/>
                <a:gd name="connsiteY5" fmla="*/ 49985 h 47625"/>
                <a:gd name="connsiteX6" fmla="*/ 27040 w 38100"/>
                <a:gd name="connsiteY6" fmla="*/ 48080 h 47625"/>
                <a:gd name="connsiteX7" fmla="*/ 19039 w 38100"/>
                <a:gd name="connsiteY7" fmla="*/ 28744 h 47625"/>
                <a:gd name="connsiteX8" fmla="*/ 14277 w 38100"/>
                <a:gd name="connsiteY8" fmla="*/ 20553 h 47625"/>
                <a:gd name="connsiteX9" fmla="*/ 7419 w 38100"/>
                <a:gd name="connsiteY9" fmla="*/ 11409 h 47625"/>
                <a:gd name="connsiteX10" fmla="*/ 8848 w 38100"/>
                <a:gd name="connsiteY10" fmla="*/ 7408 h 47625"/>
                <a:gd name="connsiteX11" fmla="*/ 11991 w 38100"/>
                <a:gd name="connsiteY11" fmla="*/ 7789 h 47625"/>
                <a:gd name="connsiteX12" fmla="*/ 12181 w 38100"/>
                <a:gd name="connsiteY12" fmla="*/ 807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47625">
                  <a:moveTo>
                    <a:pt x="12181" y="8075"/>
                  </a:moveTo>
                  <a:cubicBezTo>
                    <a:pt x="14277" y="9694"/>
                    <a:pt x="17706" y="11218"/>
                    <a:pt x="20944" y="14266"/>
                  </a:cubicBezTo>
                  <a:cubicBezTo>
                    <a:pt x="24088" y="17124"/>
                    <a:pt x="26374" y="20648"/>
                    <a:pt x="28279" y="24268"/>
                  </a:cubicBezTo>
                  <a:cubicBezTo>
                    <a:pt x="29993" y="27982"/>
                    <a:pt x="31231" y="31697"/>
                    <a:pt x="32089" y="35412"/>
                  </a:cubicBezTo>
                  <a:cubicBezTo>
                    <a:pt x="32851" y="39222"/>
                    <a:pt x="33327" y="42937"/>
                    <a:pt x="33327" y="46651"/>
                  </a:cubicBezTo>
                  <a:cubicBezTo>
                    <a:pt x="33327" y="48461"/>
                    <a:pt x="31803" y="49985"/>
                    <a:pt x="29993" y="49985"/>
                  </a:cubicBezTo>
                  <a:cubicBezTo>
                    <a:pt x="28660" y="49985"/>
                    <a:pt x="27612" y="49223"/>
                    <a:pt x="27040" y="48080"/>
                  </a:cubicBezTo>
                  <a:cubicBezTo>
                    <a:pt x="23707" y="41413"/>
                    <a:pt x="21992" y="34555"/>
                    <a:pt x="19039" y="28744"/>
                  </a:cubicBezTo>
                  <a:cubicBezTo>
                    <a:pt x="17801" y="25696"/>
                    <a:pt x="16087" y="23125"/>
                    <a:pt x="14277" y="20553"/>
                  </a:cubicBezTo>
                  <a:cubicBezTo>
                    <a:pt x="12753" y="18076"/>
                    <a:pt x="9514" y="15886"/>
                    <a:pt x="7419" y="11409"/>
                  </a:cubicBezTo>
                  <a:cubicBezTo>
                    <a:pt x="6752" y="9885"/>
                    <a:pt x="7324" y="8170"/>
                    <a:pt x="8848" y="7408"/>
                  </a:cubicBezTo>
                  <a:cubicBezTo>
                    <a:pt x="9895" y="6932"/>
                    <a:pt x="11134" y="7123"/>
                    <a:pt x="11991" y="7789"/>
                  </a:cubicBezTo>
                  <a:lnTo>
                    <a:pt x="12181" y="80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/>
            <p:cNvSpPr/>
            <p:nvPr/>
          </p:nvSpPr>
          <p:spPr>
            <a:xfrm>
              <a:off x="5711366" y="2195984"/>
              <a:ext cx="152400" cy="342900"/>
            </a:xfrm>
            <a:custGeom>
              <a:avLst/>
              <a:gdLst>
                <a:gd name="connsiteX0" fmla="*/ 135460 w 152400"/>
                <a:gd name="connsiteY0" fmla="*/ 22197 h 342900"/>
                <a:gd name="connsiteX1" fmla="*/ 147080 w 152400"/>
                <a:gd name="connsiteY1" fmla="*/ 84491 h 342900"/>
                <a:gd name="connsiteX2" fmla="*/ 113552 w 152400"/>
                <a:gd name="connsiteY2" fmla="*/ 141260 h 342900"/>
                <a:gd name="connsiteX3" fmla="*/ 78976 w 152400"/>
                <a:gd name="connsiteY3" fmla="*/ 192885 h 342900"/>
                <a:gd name="connsiteX4" fmla="*/ 28780 w 152400"/>
                <a:gd name="connsiteY4" fmla="*/ 338999 h 342900"/>
                <a:gd name="connsiteX5" fmla="*/ 13825 w 152400"/>
                <a:gd name="connsiteY5" fmla="*/ 111828 h 342900"/>
                <a:gd name="connsiteX6" fmla="*/ 53068 w 152400"/>
                <a:gd name="connsiteY6" fmla="*/ 24102 h 342900"/>
                <a:gd name="connsiteX7" fmla="*/ 135460 w 152400"/>
                <a:gd name="connsiteY7" fmla="*/ 22197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342900">
                  <a:moveTo>
                    <a:pt x="135460" y="22197"/>
                  </a:moveTo>
                  <a:cubicBezTo>
                    <a:pt x="150414" y="38676"/>
                    <a:pt x="153081" y="63250"/>
                    <a:pt x="147080" y="84491"/>
                  </a:cubicBezTo>
                  <a:cubicBezTo>
                    <a:pt x="141079" y="105732"/>
                    <a:pt x="127744" y="124210"/>
                    <a:pt x="113552" y="141260"/>
                  </a:cubicBezTo>
                  <a:cubicBezTo>
                    <a:pt x="99360" y="158405"/>
                    <a:pt x="90121" y="173645"/>
                    <a:pt x="78976" y="192885"/>
                  </a:cubicBezTo>
                  <a:cubicBezTo>
                    <a:pt x="64689" y="217555"/>
                    <a:pt x="36685" y="276229"/>
                    <a:pt x="28780" y="338999"/>
                  </a:cubicBezTo>
                  <a:cubicBezTo>
                    <a:pt x="5348" y="266418"/>
                    <a:pt x="1919" y="186980"/>
                    <a:pt x="13825" y="111828"/>
                  </a:cubicBezTo>
                  <a:cubicBezTo>
                    <a:pt x="18683" y="80966"/>
                    <a:pt x="28303" y="45724"/>
                    <a:pt x="53068" y="24102"/>
                  </a:cubicBezTo>
                  <a:cubicBezTo>
                    <a:pt x="74785" y="5148"/>
                    <a:pt x="114219" y="-1139"/>
                    <a:pt x="135460" y="221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/>
            <p:cNvSpPr/>
            <p:nvPr/>
          </p:nvSpPr>
          <p:spPr>
            <a:xfrm>
              <a:off x="5814850" y="2016894"/>
              <a:ext cx="733425" cy="504825"/>
            </a:xfrm>
            <a:custGeom>
              <a:avLst/>
              <a:gdLst>
                <a:gd name="connsiteX0" fmla="*/ 614621 w 733425"/>
                <a:gd name="connsiteY0" fmla="*/ 337495 h 504825"/>
                <a:gd name="connsiteX1" fmla="*/ 351159 w 733425"/>
                <a:gd name="connsiteY1" fmla="*/ 460081 h 504825"/>
                <a:gd name="connsiteX2" fmla="*/ 261815 w 733425"/>
                <a:gd name="connsiteY2" fmla="*/ 413504 h 504825"/>
                <a:gd name="connsiteX3" fmla="*/ 225144 w 733425"/>
                <a:gd name="connsiteY3" fmla="*/ 321493 h 504825"/>
                <a:gd name="connsiteX4" fmla="*/ 104176 w 733425"/>
                <a:gd name="connsiteY4" fmla="*/ 333113 h 504825"/>
                <a:gd name="connsiteX5" fmla="*/ 14641 w 733425"/>
                <a:gd name="connsiteY5" fmla="*/ 254722 h 504825"/>
                <a:gd name="connsiteX6" fmla="*/ 7402 w 733425"/>
                <a:gd name="connsiteY6" fmla="*/ 196525 h 504825"/>
                <a:gd name="connsiteX7" fmla="*/ 118844 w 733425"/>
                <a:gd name="connsiteY7" fmla="*/ 20884 h 504825"/>
                <a:gd name="connsiteX8" fmla="*/ 312011 w 733425"/>
                <a:gd name="connsiteY8" fmla="*/ 73557 h 504825"/>
                <a:gd name="connsiteX9" fmla="*/ 483176 w 733425"/>
                <a:gd name="connsiteY9" fmla="*/ 51459 h 504825"/>
                <a:gd name="connsiteX10" fmla="*/ 553375 w 733425"/>
                <a:gd name="connsiteY10" fmla="*/ 140613 h 504825"/>
                <a:gd name="connsiteX11" fmla="*/ 655864 w 733425"/>
                <a:gd name="connsiteY11" fmla="*/ 171283 h 504825"/>
                <a:gd name="connsiteX12" fmla="*/ 714347 w 733425"/>
                <a:gd name="connsiteY12" fmla="*/ 263676 h 504825"/>
                <a:gd name="connsiteX13" fmla="*/ 731112 w 733425"/>
                <a:gd name="connsiteY13" fmla="*/ 380357 h 504825"/>
                <a:gd name="connsiteX14" fmla="*/ 703775 w 733425"/>
                <a:gd name="connsiteY14" fmla="*/ 493705 h 504825"/>
                <a:gd name="connsiteX15" fmla="*/ 614621 w 733425"/>
                <a:gd name="connsiteY15" fmla="*/ 337495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425" h="504825">
                  <a:moveTo>
                    <a:pt x="614621" y="337495"/>
                  </a:moveTo>
                  <a:cubicBezTo>
                    <a:pt x="566520" y="429792"/>
                    <a:pt x="452791" y="482751"/>
                    <a:pt x="351159" y="460081"/>
                  </a:cubicBezTo>
                  <a:cubicBezTo>
                    <a:pt x="317917" y="452652"/>
                    <a:pt x="285818" y="437698"/>
                    <a:pt x="261815" y="413504"/>
                  </a:cubicBezTo>
                  <a:cubicBezTo>
                    <a:pt x="237812" y="389311"/>
                    <a:pt x="222667" y="355497"/>
                    <a:pt x="225144" y="321493"/>
                  </a:cubicBezTo>
                  <a:cubicBezTo>
                    <a:pt x="187234" y="337685"/>
                    <a:pt x="144086" y="343781"/>
                    <a:pt x="104176" y="333113"/>
                  </a:cubicBezTo>
                  <a:cubicBezTo>
                    <a:pt x="64361" y="322445"/>
                    <a:pt x="28548" y="293584"/>
                    <a:pt x="14641" y="254722"/>
                  </a:cubicBezTo>
                  <a:cubicBezTo>
                    <a:pt x="7973" y="236149"/>
                    <a:pt x="6450" y="216146"/>
                    <a:pt x="7402" y="196525"/>
                  </a:cubicBezTo>
                  <a:cubicBezTo>
                    <a:pt x="10831" y="123658"/>
                    <a:pt x="52455" y="51078"/>
                    <a:pt x="118844" y="20884"/>
                  </a:cubicBezTo>
                  <a:cubicBezTo>
                    <a:pt x="185234" y="-9406"/>
                    <a:pt x="273816" y="11359"/>
                    <a:pt x="312011" y="73557"/>
                  </a:cubicBezTo>
                  <a:cubicBezTo>
                    <a:pt x="360875" y="38981"/>
                    <a:pt x="427169" y="30409"/>
                    <a:pt x="483176" y="51459"/>
                  </a:cubicBezTo>
                  <a:cubicBezTo>
                    <a:pt x="521276" y="65746"/>
                    <a:pt x="557471" y="100036"/>
                    <a:pt x="553375" y="140613"/>
                  </a:cubicBezTo>
                  <a:cubicBezTo>
                    <a:pt x="589570" y="133660"/>
                    <a:pt x="627860" y="147280"/>
                    <a:pt x="655864" y="171283"/>
                  </a:cubicBezTo>
                  <a:cubicBezTo>
                    <a:pt x="683867" y="195286"/>
                    <a:pt x="702441" y="228719"/>
                    <a:pt x="714347" y="263676"/>
                  </a:cubicBezTo>
                  <a:cubicBezTo>
                    <a:pt x="727206" y="301014"/>
                    <a:pt x="732731" y="340828"/>
                    <a:pt x="731112" y="380357"/>
                  </a:cubicBezTo>
                  <a:cubicBezTo>
                    <a:pt x="729968" y="408361"/>
                    <a:pt x="727206" y="473798"/>
                    <a:pt x="703775" y="493705"/>
                  </a:cubicBezTo>
                  <a:cubicBezTo>
                    <a:pt x="653388" y="536472"/>
                    <a:pt x="612239" y="370261"/>
                    <a:pt x="614621" y="33749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/>
            <p:cNvSpPr/>
            <p:nvPr/>
          </p:nvSpPr>
          <p:spPr>
            <a:xfrm>
              <a:off x="6265060" y="3232118"/>
              <a:ext cx="152400" cy="180975"/>
            </a:xfrm>
            <a:custGeom>
              <a:avLst/>
              <a:gdLst>
                <a:gd name="connsiteX0" fmla="*/ 12010 w 152400"/>
                <a:gd name="connsiteY0" fmla="*/ 16859 h 180975"/>
                <a:gd name="connsiteX1" fmla="*/ 7724 w 152400"/>
                <a:gd name="connsiteY1" fmla="*/ 86773 h 180975"/>
                <a:gd name="connsiteX2" fmla="*/ 32298 w 152400"/>
                <a:gd name="connsiteY2" fmla="*/ 151162 h 180975"/>
                <a:gd name="connsiteX3" fmla="*/ 95068 w 152400"/>
                <a:gd name="connsiteY3" fmla="*/ 174403 h 180975"/>
                <a:gd name="connsiteX4" fmla="*/ 142503 w 152400"/>
                <a:gd name="connsiteY4" fmla="*/ 131731 h 180975"/>
                <a:gd name="connsiteX5" fmla="*/ 152123 w 152400"/>
                <a:gd name="connsiteY5" fmla="*/ 66675 h 180975"/>
                <a:gd name="connsiteX6" fmla="*/ 145741 w 152400"/>
                <a:gd name="connsiteY6" fmla="*/ 7144 h 180975"/>
                <a:gd name="connsiteX7" fmla="*/ 12010 w 152400"/>
                <a:gd name="connsiteY7" fmla="*/ 1685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80975">
                  <a:moveTo>
                    <a:pt x="12010" y="16859"/>
                  </a:moveTo>
                  <a:cubicBezTo>
                    <a:pt x="8962" y="40005"/>
                    <a:pt x="5819" y="63437"/>
                    <a:pt x="7724" y="86773"/>
                  </a:cubicBezTo>
                  <a:cubicBezTo>
                    <a:pt x="9629" y="110109"/>
                    <a:pt x="16868" y="133636"/>
                    <a:pt x="32298" y="151162"/>
                  </a:cubicBezTo>
                  <a:cubicBezTo>
                    <a:pt x="47729" y="168783"/>
                    <a:pt x="72208" y="179356"/>
                    <a:pt x="95068" y="174403"/>
                  </a:cubicBezTo>
                  <a:cubicBezTo>
                    <a:pt x="116690" y="169735"/>
                    <a:pt x="133739" y="152019"/>
                    <a:pt x="142503" y="131731"/>
                  </a:cubicBezTo>
                  <a:cubicBezTo>
                    <a:pt x="151265" y="111442"/>
                    <a:pt x="152694" y="88773"/>
                    <a:pt x="152123" y="66675"/>
                  </a:cubicBezTo>
                  <a:cubicBezTo>
                    <a:pt x="151551" y="46672"/>
                    <a:pt x="149456" y="26765"/>
                    <a:pt x="145741" y="7144"/>
                  </a:cubicBezTo>
                  <a:lnTo>
                    <a:pt x="12010" y="16859"/>
                  </a:lnTo>
                  <a:close/>
                </a:path>
              </a:pathLst>
            </a:custGeom>
            <a:solidFill>
              <a:srgbClr val="E8D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/>
            <p:cNvSpPr/>
            <p:nvPr/>
          </p:nvSpPr>
          <p:spPr>
            <a:xfrm>
              <a:off x="6124878" y="4078825"/>
              <a:ext cx="76200" cy="19050"/>
            </a:xfrm>
            <a:custGeom>
              <a:avLst/>
              <a:gdLst>
                <a:gd name="connsiteX0" fmla="*/ 9889 w 76200"/>
                <a:gd name="connsiteY0" fmla="*/ 7780 h 19050"/>
                <a:gd name="connsiteX1" fmla="*/ 42179 w 76200"/>
                <a:gd name="connsiteY1" fmla="*/ 7590 h 19050"/>
                <a:gd name="connsiteX2" fmla="*/ 74183 w 76200"/>
                <a:gd name="connsiteY2" fmla="*/ 11590 h 19050"/>
                <a:gd name="connsiteX3" fmla="*/ 76659 w 76200"/>
                <a:gd name="connsiteY3" fmla="*/ 15495 h 19050"/>
                <a:gd name="connsiteX4" fmla="*/ 73802 w 76200"/>
                <a:gd name="connsiteY4" fmla="*/ 18067 h 19050"/>
                <a:gd name="connsiteX5" fmla="*/ 41512 w 76200"/>
                <a:gd name="connsiteY5" fmla="*/ 17972 h 19050"/>
                <a:gd name="connsiteX6" fmla="*/ 9508 w 76200"/>
                <a:gd name="connsiteY6" fmla="*/ 13781 h 19050"/>
                <a:gd name="connsiteX7" fmla="*/ 7222 w 76200"/>
                <a:gd name="connsiteY7" fmla="*/ 10161 h 19050"/>
                <a:gd name="connsiteX8" fmla="*/ 9889 w 76200"/>
                <a:gd name="connsiteY8" fmla="*/ 778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9050">
                  <a:moveTo>
                    <a:pt x="9889" y="7780"/>
                  </a:moveTo>
                  <a:cubicBezTo>
                    <a:pt x="20748" y="6732"/>
                    <a:pt x="31416" y="7208"/>
                    <a:pt x="42179" y="7590"/>
                  </a:cubicBezTo>
                  <a:cubicBezTo>
                    <a:pt x="52847" y="8447"/>
                    <a:pt x="63610" y="9113"/>
                    <a:pt x="74183" y="11590"/>
                  </a:cubicBezTo>
                  <a:cubicBezTo>
                    <a:pt x="75993" y="11971"/>
                    <a:pt x="77040" y="13781"/>
                    <a:pt x="76659" y="15495"/>
                  </a:cubicBezTo>
                  <a:cubicBezTo>
                    <a:pt x="76374" y="16924"/>
                    <a:pt x="75135" y="17877"/>
                    <a:pt x="73802" y="18067"/>
                  </a:cubicBezTo>
                  <a:cubicBezTo>
                    <a:pt x="62943" y="19115"/>
                    <a:pt x="52275" y="18543"/>
                    <a:pt x="41512" y="17972"/>
                  </a:cubicBezTo>
                  <a:cubicBezTo>
                    <a:pt x="30844" y="17019"/>
                    <a:pt x="20081" y="16162"/>
                    <a:pt x="9508" y="13781"/>
                  </a:cubicBezTo>
                  <a:cubicBezTo>
                    <a:pt x="7889" y="13400"/>
                    <a:pt x="6841" y="11781"/>
                    <a:pt x="7222" y="10161"/>
                  </a:cubicBezTo>
                  <a:cubicBezTo>
                    <a:pt x="7508" y="8828"/>
                    <a:pt x="8651" y="7970"/>
                    <a:pt x="9889" y="7780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/>
            <p:cNvSpPr/>
            <p:nvPr/>
          </p:nvSpPr>
          <p:spPr>
            <a:xfrm>
              <a:off x="6407289" y="3654252"/>
              <a:ext cx="152400" cy="190500"/>
            </a:xfrm>
            <a:custGeom>
              <a:avLst/>
              <a:gdLst>
                <a:gd name="connsiteX0" fmla="*/ 12846 w 152400"/>
                <a:gd name="connsiteY0" fmla="*/ 8872 h 190500"/>
                <a:gd name="connsiteX1" fmla="*/ 66377 w 152400"/>
                <a:gd name="connsiteY1" fmla="*/ 105551 h 190500"/>
                <a:gd name="connsiteX2" fmla="*/ 102000 w 152400"/>
                <a:gd name="connsiteY2" fmla="*/ 147080 h 190500"/>
                <a:gd name="connsiteX3" fmla="*/ 145625 w 152400"/>
                <a:gd name="connsiteY3" fmla="*/ 179941 h 190500"/>
                <a:gd name="connsiteX4" fmla="*/ 146863 w 152400"/>
                <a:gd name="connsiteY4" fmla="*/ 184418 h 190500"/>
                <a:gd name="connsiteX5" fmla="*/ 142672 w 152400"/>
                <a:gd name="connsiteY5" fmla="*/ 185751 h 190500"/>
                <a:gd name="connsiteX6" fmla="*/ 95428 w 152400"/>
                <a:gd name="connsiteY6" fmla="*/ 154223 h 190500"/>
                <a:gd name="connsiteX7" fmla="*/ 57900 w 152400"/>
                <a:gd name="connsiteY7" fmla="*/ 111647 h 190500"/>
                <a:gd name="connsiteX8" fmla="*/ 7322 w 152400"/>
                <a:gd name="connsiteY8" fmla="*/ 11158 h 190500"/>
                <a:gd name="connsiteX9" fmla="*/ 9132 w 152400"/>
                <a:gd name="connsiteY9" fmla="*/ 7348 h 190500"/>
                <a:gd name="connsiteX10" fmla="*/ 12846 w 152400"/>
                <a:gd name="connsiteY10" fmla="*/ 887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400" h="190500">
                  <a:moveTo>
                    <a:pt x="12846" y="8872"/>
                  </a:moveTo>
                  <a:cubicBezTo>
                    <a:pt x="28372" y="42495"/>
                    <a:pt x="44850" y="75737"/>
                    <a:pt x="66377" y="105551"/>
                  </a:cubicBezTo>
                  <a:cubicBezTo>
                    <a:pt x="76950" y="120505"/>
                    <a:pt x="88761" y="134507"/>
                    <a:pt x="102000" y="147080"/>
                  </a:cubicBezTo>
                  <a:cubicBezTo>
                    <a:pt x="115145" y="159748"/>
                    <a:pt x="129813" y="170797"/>
                    <a:pt x="145625" y="179941"/>
                  </a:cubicBezTo>
                  <a:cubicBezTo>
                    <a:pt x="147149" y="180798"/>
                    <a:pt x="147720" y="182798"/>
                    <a:pt x="146863" y="184418"/>
                  </a:cubicBezTo>
                  <a:cubicBezTo>
                    <a:pt x="146006" y="185846"/>
                    <a:pt x="144196" y="186418"/>
                    <a:pt x="142672" y="185751"/>
                  </a:cubicBezTo>
                  <a:cubicBezTo>
                    <a:pt x="125432" y="177845"/>
                    <a:pt x="109620" y="166892"/>
                    <a:pt x="95428" y="154223"/>
                  </a:cubicBezTo>
                  <a:cubicBezTo>
                    <a:pt x="81331" y="141460"/>
                    <a:pt x="68949" y="126982"/>
                    <a:pt x="57900" y="111647"/>
                  </a:cubicBezTo>
                  <a:cubicBezTo>
                    <a:pt x="36183" y="80595"/>
                    <a:pt x="19800" y="46400"/>
                    <a:pt x="7322" y="11158"/>
                  </a:cubicBezTo>
                  <a:cubicBezTo>
                    <a:pt x="6750" y="9634"/>
                    <a:pt x="7608" y="7919"/>
                    <a:pt x="9132" y="7348"/>
                  </a:cubicBezTo>
                  <a:cubicBezTo>
                    <a:pt x="10656" y="6776"/>
                    <a:pt x="12275" y="7443"/>
                    <a:pt x="12846" y="887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5769103" y="3659016"/>
              <a:ext cx="180975" cy="190500"/>
            </a:xfrm>
            <a:custGeom>
              <a:avLst/>
              <a:gdLst>
                <a:gd name="connsiteX0" fmla="*/ 178688 w 180975"/>
                <a:gd name="connsiteY0" fmla="*/ 11252 h 190500"/>
                <a:gd name="connsiteX1" fmla="*/ 152304 w 180975"/>
                <a:gd name="connsiteY1" fmla="*/ 66973 h 190500"/>
                <a:gd name="connsiteX2" fmla="*/ 114204 w 180975"/>
                <a:gd name="connsiteY2" fmla="*/ 115741 h 190500"/>
                <a:gd name="connsiteX3" fmla="*/ 66579 w 180975"/>
                <a:gd name="connsiteY3" fmla="*/ 155270 h 190500"/>
                <a:gd name="connsiteX4" fmla="*/ 11525 w 180975"/>
                <a:gd name="connsiteY4" fmla="*/ 183273 h 190500"/>
                <a:gd name="connsiteX5" fmla="*/ 7333 w 180975"/>
                <a:gd name="connsiteY5" fmla="*/ 181368 h 190500"/>
                <a:gd name="connsiteX6" fmla="*/ 9048 w 180975"/>
                <a:gd name="connsiteY6" fmla="*/ 177272 h 190500"/>
                <a:gd name="connsiteX7" fmla="*/ 61150 w 180975"/>
                <a:gd name="connsiteY7" fmla="*/ 147269 h 190500"/>
                <a:gd name="connsiteX8" fmla="*/ 106775 w 180975"/>
                <a:gd name="connsiteY8" fmla="*/ 108407 h 190500"/>
                <a:gd name="connsiteX9" fmla="*/ 144494 w 180975"/>
                <a:gd name="connsiteY9" fmla="*/ 61830 h 190500"/>
                <a:gd name="connsiteX10" fmla="*/ 173164 w 180975"/>
                <a:gd name="connsiteY10" fmla="*/ 8966 h 190500"/>
                <a:gd name="connsiteX11" fmla="*/ 177069 w 180975"/>
                <a:gd name="connsiteY11" fmla="*/ 7347 h 190500"/>
                <a:gd name="connsiteX12" fmla="*/ 178688 w 180975"/>
                <a:gd name="connsiteY12" fmla="*/ 1125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190500">
                  <a:moveTo>
                    <a:pt x="178688" y="11252"/>
                  </a:moveTo>
                  <a:cubicBezTo>
                    <a:pt x="172116" y="30683"/>
                    <a:pt x="163162" y="49447"/>
                    <a:pt x="152304" y="66973"/>
                  </a:cubicBezTo>
                  <a:cubicBezTo>
                    <a:pt x="141446" y="84594"/>
                    <a:pt x="128491" y="100787"/>
                    <a:pt x="114204" y="115741"/>
                  </a:cubicBezTo>
                  <a:cubicBezTo>
                    <a:pt x="99726" y="130505"/>
                    <a:pt x="83819" y="143840"/>
                    <a:pt x="66579" y="155270"/>
                  </a:cubicBezTo>
                  <a:cubicBezTo>
                    <a:pt x="49339" y="166700"/>
                    <a:pt x="30860" y="176130"/>
                    <a:pt x="11525" y="183273"/>
                  </a:cubicBezTo>
                  <a:cubicBezTo>
                    <a:pt x="9810" y="183940"/>
                    <a:pt x="8000" y="182988"/>
                    <a:pt x="7333" y="181368"/>
                  </a:cubicBezTo>
                  <a:cubicBezTo>
                    <a:pt x="6762" y="179749"/>
                    <a:pt x="7524" y="178035"/>
                    <a:pt x="9048" y="177272"/>
                  </a:cubicBezTo>
                  <a:cubicBezTo>
                    <a:pt x="27336" y="168891"/>
                    <a:pt x="44767" y="158794"/>
                    <a:pt x="61150" y="147269"/>
                  </a:cubicBezTo>
                  <a:cubicBezTo>
                    <a:pt x="77533" y="135743"/>
                    <a:pt x="92868" y="122789"/>
                    <a:pt x="106775" y="108407"/>
                  </a:cubicBezTo>
                  <a:cubicBezTo>
                    <a:pt x="120872" y="94214"/>
                    <a:pt x="133349" y="78498"/>
                    <a:pt x="144494" y="61830"/>
                  </a:cubicBezTo>
                  <a:cubicBezTo>
                    <a:pt x="155543" y="45161"/>
                    <a:pt x="165258" y="27444"/>
                    <a:pt x="173164" y="8966"/>
                  </a:cubicBezTo>
                  <a:cubicBezTo>
                    <a:pt x="173831" y="7442"/>
                    <a:pt x="175545" y="6775"/>
                    <a:pt x="177069" y="7347"/>
                  </a:cubicBezTo>
                  <a:cubicBezTo>
                    <a:pt x="178498" y="8109"/>
                    <a:pt x="179260" y="9823"/>
                    <a:pt x="178688" y="11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3" name="组合 492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494" name="矩形 493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矩形 494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矩形 495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矩形 496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flipH="1">
            <a:off x="10055925" y="2847587"/>
            <a:ext cx="2900791" cy="4460801"/>
            <a:chOff x="-712913" y="3454446"/>
            <a:chExt cx="2506160" cy="3853942"/>
          </a:xfrm>
        </p:grpSpPr>
        <p:grpSp>
          <p:nvGrpSpPr>
            <p:cNvPr id="297" name="图形 295"/>
            <p:cNvGrpSpPr/>
            <p:nvPr/>
          </p:nvGrpSpPr>
          <p:grpSpPr>
            <a:xfrm rot="900000">
              <a:off x="-123866" y="3454446"/>
              <a:ext cx="718336" cy="917479"/>
              <a:chOff x="5614987" y="2814637"/>
              <a:chExt cx="962025" cy="1228725"/>
            </a:xfrm>
          </p:grpSpPr>
          <p:sp>
            <p:nvSpPr>
              <p:cNvPr id="298" name="任意多边形: 形状 297"/>
              <p:cNvSpPr/>
              <p:nvPr/>
            </p:nvSpPr>
            <p:spPr>
              <a:xfrm>
                <a:off x="5973975" y="2851490"/>
                <a:ext cx="333375" cy="1000125"/>
              </a:xfrm>
              <a:custGeom>
                <a:avLst/>
                <a:gdLst>
                  <a:gd name="connsiteX0" fmla="*/ 8772 w 333375"/>
                  <a:gd name="connsiteY0" fmla="*/ 8772 h 1000125"/>
                  <a:gd name="connsiteX1" fmla="*/ 328717 w 333375"/>
                  <a:gd name="connsiteY1" fmla="*/ 993085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375" h="1000125">
                    <a:moveTo>
                      <a:pt x="8772" y="8772"/>
                    </a:moveTo>
                    <a:lnTo>
                      <a:pt x="328717" y="993085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582229" y="2797137"/>
                <a:ext cx="1114425" cy="1114425"/>
              </a:xfrm>
              <a:custGeom>
                <a:avLst/>
                <a:gdLst>
                  <a:gd name="connsiteX0" fmla="*/ 961850 w 1114425"/>
                  <a:gd name="connsiteY0" fmla="*/ 412287 h 1114425"/>
                  <a:gd name="connsiteX1" fmla="*/ 705147 w 1114425"/>
                  <a:gd name="connsiteY1" fmla="*/ 961850 h 1114425"/>
                  <a:gd name="connsiteX2" fmla="*/ 155583 w 1114425"/>
                  <a:gd name="connsiteY2" fmla="*/ 705147 h 1114425"/>
                  <a:gd name="connsiteX3" fmla="*/ 412287 w 1114425"/>
                  <a:gd name="connsiteY3" fmla="*/ 155583 h 1114425"/>
                  <a:gd name="connsiteX4" fmla="*/ 961850 w 1114425"/>
                  <a:gd name="connsiteY4" fmla="*/ 412287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4425" h="1114425">
                    <a:moveTo>
                      <a:pt x="961850" y="412287"/>
                    </a:moveTo>
                    <a:cubicBezTo>
                      <a:pt x="1042721" y="634931"/>
                      <a:pt x="927791" y="880979"/>
                      <a:pt x="705147" y="961850"/>
                    </a:cubicBezTo>
                    <a:cubicBezTo>
                      <a:pt x="482502" y="1042721"/>
                      <a:pt x="236455" y="927791"/>
                      <a:pt x="155583" y="705147"/>
                    </a:cubicBezTo>
                    <a:cubicBezTo>
                      <a:pt x="74712" y="482502"/>
                      <a:pt x="189642" y="236455"/>
                      <a:pt x="412287" y="155583"/>
                    </a:cubicBezTo>
                    <a:cubicBezTo>
                      <a:pt x="634931" y="74712"/>
                      <a:pt x="880979" y="189642"/>
                      <a:pt x="961850" y="412287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607447" y="2807066"/>
                <a:ext cx="790575" cy="1085850"/>
              </a:xfrm>
              <a:custGeom>
                <a:avLst/>
                <a:gdLst>
                  <a:gd name="connsiteX0" fmla="*/ 475885 w 790575"/>
                  <a:gd name="connsiteY0" fmla="*/ 22716 h 1085850"/>
                  <a:gd name="connsiteX1" fmla="*/ 23161 w 790575"/>
                  <a:gd name="connsiteY1" fmla="*/ 532875 h 1085850"/>
                  <a:gd name="connsiteX2" fmla="*/ 308245 w 790575"/>
                  <a:gd name="connsiteY2" fmla="*/ 1019031 h 1085850"/>
                  <a:gd name="connsiteX3" fmla="*/ 771350 w 790575"/>
                  <a:gd name="connsiteY3" fmla="*/ 1010268 h 108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575" h="1085850">
                    <a:moveTo>
                      <a:pt x="475885" y="22716"/>
                    </a:moveTo>
                    <a:cubicBezTo>
                      <a:pt x="475885" y="22716"/>
                      <a:pt x="40783" y="98344"/>
                      <a:pt x="23161" y="532875"/>
                    </a:cubicBezTo>
                    <a:cubicBezTo>
                      <a:pt x="14875" y="737662"/>
                      <a:pt x="122602" y="932163"/>
                      <a:pt x="308245" y="1019031"/>
                    </a:cubicBezTo>
                    <a:cubicBezTo>
                      <a:pt x="421973" y="1072275"/>
                      <a:pt x="575135" y="1091421"/>
                      <a:pt x="771350" y="1010268"/>
                    </a:cubicBezTo>
                  </a:path>
                </a:pathLst>
              </a:custGeom>
              <a:noFill/>
              <a:ln w="30288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845674" y="3817325"/>
                <a:ext cx="76200" cy="180975"/>
              </a:xfrm>
              <a:custGeom>
                <a:avLst/>
                <a:gdLst>
                  <a:gd name="connsiteX0" fmla="*/ 69922 w 76200"/>
                  <a:gd name="connsiteY0" fmla="*/ 8772 h 180975"/>
                  <a:gd name="connsiteX1" fmla="*/ 8772 w 76200"/>
                  <a:gd name="connsiteY1" fmla="*/ 177936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180975">
                    <a:moveTo>
                      <a:pt x="69922" y="8772"/>
                    </a:moveTo>
                    <a:lnTo>
                      <a:pt x="8772" y="177936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5712392" y="3921874"/>
                <a:ext cx="285750" cy="123825"/>
              </a:xfrm>
              <a:custGeom>
                <a:avLst/>
                <a:gdLst>
                  <a:gd name="connsiteX0" fmla="*/ 282166 w 285750"/>
                  <a:gd name="connsiteY0" fmla="*/ 112915 h 123825"/>
                  <a:gd name="connsiteX1" fmla="*/ 135386 w 285750"/>
                  <a:gd name="connsiteY1" fmla="*/ 89293 h 123825"/>
                  <a:gd name="connsiteX2" fmla="*/ 7465 w 285750"/>
                  <a:gd name="connsiteY2" fmla="*/ 13569 h 123825"/>
                  <a:gd name="connsiteX3" fmla="*/ 154245 w 285750"/>
                  <a:gd name="connsiteY3" fmla="*/ 37191 h 123825"/>
                  <a:gd name="connsiteX4" fmla="*/ 282166 w 285750"/>
                  <a:gd name="connsiteY4" fmla="*/ 11291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123825">
                    <a:moveTo>
                      <a:pt x="282166" y="112915"/>
                    </a:moveTo>
                    <a:cubicBezTo>
                      <a:pt x="276927" y="127298"/>
                      <a:pt x="211205" y="116725"/>
                      <a:pt x="135386" y="89293"/>
                    </a:cubicBezTo>
                    <a:cubicBezTo>
                      <a:pt x="59567" y="61861"/>
                      <a:pt x="2321" y="27952"/>
                      <a:pt x="7465" y="13569"/>
                    </a:cubicBezTo>
                    <a:cubicBezTo>
                      <a:pt x="12704" y="-813"/>
                      <a:pt x="78426" y="9759"/>
                      <a:pt x="154245" y="37191"/>
                    </a:cubicBezTo>
                    <a:cubicBezTo>
                      <a:pt x="230064" y="64623"/>
                      <a:pt x="287405" y="98532"/>
                      <a:pt x="282166" y="11291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5740803" y="2913792"/>
                <a:ext cx="428625" cy="866775"/>
              </a:xfrm>
              <a:custGeom>
                <a:avLst/>
                <a:gdLst>
                  <a:gd name="connsiteX0" fmla="*/ 272710 w 428625"/>
                  <a:gd name="connsiteY0" fmla="*/ 7144 h 866775"/>
                  <a:gd name="connsiteX1" fmla="*/ 369293 w 428625"/>
                  <a:gd name="connsiteY1" fmla="*/ 112871 h 866775"/>
                  <a:gd name="connsiteX2" fmla="*/ 425014 w 428625"/>
                  <a:gd name="connsiteY2" fmla="*/ 134303 h 866775"/>
                  <a:gd name="connsiteX3" fmla="*/ 373484 w 428625"/>
                  <a:gd name="connsiteY3" fmla="*/ 175355 h 866775"/>
                  <a:gd name="connsiteX4" fmla="*/ 337194 w 428625"/>
                  <a:gd name="connsiteY4" fmla="*/ 171641 h 866775"/>
                  <a:gd name="connsiteX5" fmla="*/ 325859 w 428625"/>
                  <a:gd name="connsiteY5" fmla="*/ 232886 h 866775"/>
                  <a:gd name="connsiteX6" fmla="*/ 280711 w 428625"/>
                  <a:gd name="connsiteY6" fmla="*/ 286512 h 866775"/>
                  <a:gd name="connsiteX7" fmla="*/ 246992 w 428625"/>
                  <a:gd name="connsiteY7" fmla="*/ 289560 h 866775"/>
                  <a:gd name="connsiteX8" fmla="*/ 173554 w 428625"/>
                  <a:gd name="connsiteY8" fmla="*/ 375857 h 866775"/>
                  <a:gd name="connsiteX9" fmla="*/ 164315 w 428625"/>
                  <a:gd name="connsiteY9" fmla="*/ 423291 h 866775"/>
                  <a:gd name="connsiteX10" fmla="*/ 236515 w 428625"/>
                  <a:gd name="connsiteY10" fmla="*/ 472535 h 866775"/>
                  <a:gd name="connsiteX11" fmla="*/ 330622 w 428625"/>
                  <a:gd name="connsiteY11" fmla="*/ 461105 h 866775"/>
                  <a:gd name="connsiteX12" fmla="*/ 408727 w 428625"/>
                  <a:gd name="connsiteY12" fmla="*/ 502634 h 866775"/>
                  <a:gd name="connsiteX13" fmla="*/ 382438 w 428625"/>
                  <a:gd name="connsiteY13" fmla="*/ 598646 h 866775"/>
                  <a:gd name="connsiteX14" fmla="*/ 363673 w 428625"/>
                  <a:gd name="connsiteY14" fmla="*/ 702374 h 866775"/>
                  <a:gd name="connsiteX15" fmla="*/ 355387 w 428625"/>
                  <a:gd name="connsiteY15" fmla="*/ 824484 h 866775"/>
                  <a:gd name="connsiteX16" fmla="*/ 350053 w 428625"/>
                  <a:gd name="connsiteY16" fmla="*/ 848392 h 866775"/>
                  <a:gd name="connsiteX17" fmla="*/ 293188 w 428625"/>
                  <a:gd name="connsiteY17" fmla="*/ 849630 h 866775"/>
                  <a:gd name="connsiteX18" fmla="*/ 270424 w 428625"/>
                  <a:gd name="connsiteY18" fmla="*/ 789242 h 866775"/>
                  <a:gd name="connsiteX19" fmla="*/ 211940 w 428625"/>
                  <a:gd name="connsiteY19" fmla="*/ 643319 h 866775"/>
                  <a:gd name="connsiteX20" fmla="*/ 100783 w 428625"/>
                  <a:gd name="connsiteY20" fmla="*/ 590645 h 866775"/>
                  <a:gd name="connsiteX21" fmla="*/ 65541 w 428625"/>
                  <a:gd name="connsiteY21" fmla="*/ 437293 h 866775"/>
                  <a:gd name="connsiteX22" fmla="*/ 74113 w 428625"/>
                  <a:gd name="connsiteY22" fmla="*/ 379286 h 866775"/>
                  <a:gd name="connsiteX23" fmla="*/ 8391 w 428625"/>
                  <a:gd name="connsiteY23" fmla="*/ 214503 h 866775"/>
                  <a:gd name="connsiteX24" fmla="*/ 226894 w 428625"/>
                  <a:gd name="connsiteY24" fmla="*/ 22289 h 866775"/>
                  <a:gd name="connsiteX25" fmla="*/ 272710 w 428625"/>
                  <a:gd name="connsiteY25" fmla="*/ 7144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28625" h="866775">
                    <a:moveTo>
                      <a:pt x="272710" y="7144"/>
                    </a:moveTo>
                    <a:cubicBezTo>
                      <a:pt x="285092" y="47720"/>
                      <a:pt x="327288" y="107347"/>
                      <a:pt x="369293" y="112871"/>
                    </a:cubicBezTo>
                    <a:cubicBezTo>
                      <a:pt x="390058" y="115633"/>
                      <a:pt x="416251" y="115348"/>
                      <a:pt x="425014" y="134303"/>
                    </a:cubicBezTo>
                    <a:cubicBezTo>
                      <a:pt x="436540" y="159258"/>
                      <a:pt x="400059" y="182118"/>
                      <a:pt x="373484" y="175355"/>
                    </a:cubicBezTo>
                    <a:cubicBezTo>
                      <a:pt x="361387" y="172307"/>
                      <a:pt x="348433" y="166211"/>
                      <a:pt x="337194" y="171641"/>
                    </a:cubicBezTo>
                    <a:cubicBezTo>
                      <a:pt x="317191" y="181261"/>
                      <a:pt x="326335" y="210693"/>
                      <a:pt x="325859" y="232886"/>
                    </a:cubicBezTo>
                    <a:cubicBezTo>
                      <a:pt x="325288" y="258127"/>
                      <a:pt x="305476" y="281654"/>
                      <a:pt x="280711" y="286512"/>
                    </a:cubicBezTo>
                    <a:cubicBezTo>
                      <a:pt x="269662" y="288703"/>
                      <a:pt x="258136" y="287465"/>
                      <a:pt x="246992" y="289560"/>
                    </a:cubicBezTo>
                    <a:cubicBezTo>
                      <a:pt x="208035" y="296799"/>
                      <a:pt x="187842" y="338995"/>
                      <a:pt x="173554" y="375857"/>
                    </a:cubicBezTo>
                    <a:cubicBezTo>
                      <a:pt x="167649" y="391097"/>
                      <a:pt x="161743" y="407194"/>
                      <a:pt x="164315" y="423291"/>
                    </a:cubicBezTo>
                    <a:cubicBezTo>
                      <a:pt x="169459" y="454533"/>
                      <a:pt x="204892" y="471964"/>
                      <a:pt x="236515" y="472535"/>
                    </a:cubicBezTo>
                    <a:cubicBezTo>
                      <a:pt x="268138" y="473107"/>
                      <a:pt x="298999" y="462248"/>
                      <a:pt x="330622" y="461105"/>
                    </a:cubicBezTo>
                    <a:cubicBezTo>
                      <a:pt x="362245" y="459962"/>
                      <a:pt x="398535" y="472726"/>
                      <a:pt x="408727" y="502634"/>
                    </a:cubicBezTo>
                    <a:cubicBezTo>
                      <a:pt x="419680" y="534924"/>
                      <a:pt x="395677" y="567214"/>
                      <a:pt x="382438" y="598646"/>
                    </a:cubicBezTo>
                    <a:cubicBezTo>
                      <a:pt x="368626" y="631127"/>
                      <a:pt x="366055" y="667131"/>
                      <a:pt x="363673" y="702374"/>
                    </a:cubicBezTo>
                    <a:cubicBezTo>
                      <a:pt x="360911" y="743045"/>
                      <a:pt x="358149" y="783812"/>
                      <a:pt x="355387" y="824484"/>
                    </a:cubicBezTo>
                    <a:cubicBezTo>
                      <a:pt x="354815" y="832771"/>
                      <a:pt x="354148" y="841248"/>
                      <a:pt x="350053" y="848392"/>
                    </a:cubicBezTo>
                    <a:cubicBezTo>
                      <a:pt x="339004" y="867347"/>
                      <a:pt x="308619" y="865251"/>
                      <a:pt x="293188" y="849630"/>
                    </a:cubicBezTo>
                    <a:cubicBezTo>
                      <a:pt x="277758" y="834104"/>
                      <a:pt x="273472" y="810959"/>
                      <a:pt x="270424" y="789242"/>
                    </a:cubicBezTo>
                    <a:cubicBezTo>
                      <a:pt x="262899" y="735902"/>
                      <a:pt x="254898" y="675894"/>
                      <a:pt x="211940" y="643319"/>
                    </a:cubicBezTo>
                    <a:cubicBezTo>
                      <a:pt x="179174" y="618458"/>
                      <a:pt x="133073" y="616172"/>
                      <a:pt x="100783" y="590645"/>
                    </a:cubicBezTo>
                    <a:cubicBezTo>
                      <a:pt x="57349" y="556260"/>
                      <a:pt x="52968" y="491300"/>
                      <a:pt x="65541" y="437293"/>
                    </a:cubicBezTo>
                    <a:cubicBezTo>
                      <a:pt x="70018" y="418148"/>
                      <a:pt x="76114" y="398812"/>
                      <a:pt x="74113" y="379286"/>
                    </a:cubicBezTo>
                    <a:cubicBezTo>
                      <a:pt x="68875" y="327851"/>
                      <a:pt x="-3134" y="264890"/>
                      <a:pt x="8391" y="214503"/>
                    </a:cubicBezTo>
                    <a:cubicBezTo>
                      <a:pt x="8391" y="214503"/>
                      <a:pt x="38395" y="107156"/>
                      <a:pt x="226894" y="22289"/>
                    </a:cubicBezTo>
                    <a:lnTo>
                      <a:pt x="272710" y="7144"/>
                    </a:ln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6267627" y="2939891"/>
                <a:ext cx="314325" cy="600075"/>
              </a:xfrm>
              <a:custGeom>
                <a:avLst/>
                <a:gdLst>
                  <a:gd name="connsiteX0" fmla="*/ 288716 w 314325"/>
                  <a:gd name="connsiteY0" fmla="*/ 599694 h 600075"/>
                  <a:gd name="connsiteX1" fmla="*/ 149746 w 314325"/>
                  <a:gd name="connsiteY1" fmla="*/ 529400 h 600075"/>
                  <a:gd name="connsiteX2" fmla="*/ 127362 w 314325"/>
                  <a:gd name="connsiteY2" fmla="*/ 506063 h 600075"/>
                  <a:gd name="connsiteX3" fmla="*/ 134315 w 314325"/>
                  <a:gd name="connsiteY3" fmla="*/ 403384 h 600075"/>
                  <a:gd name="connsiteX4" fmla="*/ 112217 w 314325"/>
                  <a:gd name="connsiteY4" fmla="*/ 367284 h 600075"/>
                  <a:gd name="connsiteX5" fmla="*/ 117075 w 314325"/>
                  <a:gd name="connsiteY5" fmla="*/ 250603 h 600075"/>
                  <a:gd name="connsiteX6" fmla="*/ 8776 w 314325"/>
                  <a:gd name="connsiteY6" fmla="*/ 172212 h 600075"/>
                  <a:gd name="connsiteX7" fmla="*/ 30588 w 314325"/>
                  <a:gd name="connsiteY7" fmla="*/ 105728 h 600075"/>
                  <a:gd name="connsiteX8" fmla="*/ 43828 w 314325"/>
                  <a:gd name="connsiteY8" fmla="*/ 7144 h 600075"/>
                  <a:gd name="connsiteX9" fmla="*/ 288335 w 314325"/>
                  <a:gd name="connsiteY9" fmla="*/ 235839 h 600075"/>
                  <a:gd name="connsiteX10" fmla="*/ 288716 w 314325"/>
                  <a:gd name="connsiteY10" fmla="*/ 599694 h 600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4325" h="600075">
                    <a:moveTo>
                      <a:pt x="288716" y="599694"/>
                    </a:moveTo>
                    <a:cubicBezTo>
                      <a:pt x="253283" y="581120"/>
                      <a:pt x="181845" y="553403"/>
                      <a:pt x="149746" y="529400"/>
                    </a:cubicBezTo>
                    <a:cubicBezTo>
                      <a:pt x="140983" y="522923"/>
                      <a:pt x="132125" y="515779"/>
                      <a:pt x="127362" y="506063"/>
                    </a:cubicBezTo>
                    <a:cubicBezTo>
                      <a:pt x="111931" y="474536"/>
                      <a:pt x="146317" y="436340"/>
                      <a:pt x="134315" y="403384"/>
                    </a:cubicBezTo>
                    <a:cubicBezTo>
                      <a:pt x="129458" y="390049"/>
                      <a:pt x="117742" y="380333"/>
                      <a:pt x="112217" y="367284"/>
                    </a:cubicBezTo>
                    <a:cubicBezTo>
                      <a:pt x="96596" y="330708"/>
                      <a:pt x="134220" y="286512"/>
                      <a:pt x="117075" y="250603"/>
                    </a:cubicBezTo>
                    <a:cubicBezTo>
                      <a:pt x="97073" y="208979"/>
                      <a:pt x="21635" y="216503"/>
                      <a:pt x="8776" y="172212"/>
                    </a:cubicBezTo>
                    <a:cubicBezTo>
                      <a:pt x="2013" y="149066"/>
                      <a:pt x="17634" y="126111"/>
                      <a:pt x="30588" y="105728"/>
                    </a:cubicBezTo>
                    <a:cubicBezTo>
                      <a:pt x="43447" y="85344"/>
                      <a:pt x="58877" y="26003"/>
                      <a:pt x="43828" y="7144"/>
                    </a:cubicBezTo>
                    <a:cubicBezTo>
                      <a:pt x="43828" y="7144"/>
                      <a:pt x="231470" y="56102"/>
                      <a:pt x="288335" y="235839"/>
                    </a:cubicBezTo>
                    <a:cubicBezTo>
                      <a:pt x="345199" y="415766"/>
                      <a:pt x="288716" y="599694"/>
                      <a:pt x="288716" y="599694"/>
                    </a:cubicBez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5774360" y="2980822"/>
                <a:ext cx="476250" cy="752475"/>
              </a:xfrm>
              <a:custGeom>
                <a:avLst/>
                <a:gdLst>
                  <a:gd name="connsiteX0" fmla="*/ 310019 w 476250"/>
                  <a:gd name="connsiteY0" fmla="*/ 153283 h 752475"/>
                  <a:gd name="connsiteX1" fmla="*/ 195528 w 476250"/>
                  <a:gd name="connsiteY1" fmla="*/ 351403 h 752475"/>
                  <a:gd name="connsiteX2" fmla="*/ 316496 w 476250"/>
                  <a:gd name="connsiteY2" fmla="*/ 541046 h 752475"/>
                  <a:gd name="connsiteX3" fmla="*/ 403173 w 476250"/>
                  <a:gd name="connsiteY3" fmla="*/ 567811 h 752475"/>
                  <a:gd name="connsiteX4" fmla="*/ 471372 w 476250"/>
                  <a:gd name="connsiteY4" fmla="*/ 623818 h 752475"/>
                  <a:gd name="connsiteX5" fmla="*/ 423938 w 476250"/>
                  <a:gd name="connsiteY5" fmla="*/ 734975 h 752475"/>
                  <a:gd name="connsiteX6" fmla="*/ 294779 w 476250"/>
                  <a:gd name="connsiteY6" fmla="*/ 744119 h 752475"/>
                  <a:gd name="connsiteX7" fmla="*/ 8362 w 476250"/>
                  <a:gd name="connsiteY7" fmla="*/ 412649 h 752475"/>
                  <a:gd name="connsiteX8" fmla="*/ 170668 w 476250"/>
                  <a:gd name="connsiteY8" fmla="*/ 73178 h 752475"/>
                  <a:gd name="connsiteX9" fmla="*/ 357644 w 476250"/>
                  <a:gd name="connsiteY9" fmla="*/ 10408 h 752475"/>
                  <a:gd name="connsiteX10" fmla="*/ 310019 w 476250"/>
                  <a:gd name="connsiteY10" fmla="*/ 15328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50" h="752475">
                    <a:moveTo>
                      <a:pt x="310019" y="153283"/>
                    </a:moveTo>
                    <a:cubicBezTo>
                      <a:pt x="242677" y="195669"/>
                      <a:pt x="196195" y="271869"/>
                      <a:pt x="195528" y="351403"/>
                    </a:cubicBezTo>
                    <a:cubicBezTo>
                      <a:pt x="194861" y="430937"/>
                      <a:pt x="243153" y="510375"/>
                      <a:pt x="316496" y="541046"/>
                    </a:cubicBezTo>
                    <a:cubicBezTo>
                      <a:pt x="344404" y="552762"/>
                      <a:pt x="374789" y="557524"/>
                      <a:pt x="403173" y="567811"/>
                    </a:cubicBezTo>
                    <a:cubicBezTo>
                      <a:pt x="431653" y="578098"/>
                      <a:pt x="459656" y="595910"/>
                      <a:pt x="471372" y="623818"/>
                    </a:cubicBezTo>
                    <a:cubicBezTo>
                      <a:pt x="488422" y="664585"/>
                      <a:pt x="462800" y="713925"/>
                      <a:pt x="423938" y="734975"/>
                    </a:cubicBezTo>
                    <a:cubicBezTo>
                      <a:pt x="385076" y="756025"/>
                      <a:pt x="337736" y="754215"/>
                      <a:pt x="294779" y="744119"/>
                    </a:cubicBezTo>
                    <a:cubicBezTo>
                      <a:pt x="142855" y="708495"/>
                      <a:pt x="21602" y="568192"/>
                      <a:pt x="8362" y="412649"/>
                    </a:cubicBezTo>
                    <a:cubicBezTo>
                      <a:pt x="-2782" y="281490"/>
                      <a:pt x="63416" y="148235"/>
                      <a:pt x="170668" y="73178"/>
                    </a:cubicBezTo>
                    <a:cubicBezTo>
                      <a:pt x="211911" y="44317"/>
                      <a:pt x="305447" y="-6166"/>
                      <a:pt x="357644" y="10408"/>
                    </a:cubicBezTo>
                    <a:cubicBezTo>
                      <a:pt x="456418" y="41555"/>
                      <a:pt x="346690" y="130233"/>
                      <a:pt x="310019" y="153283"/>
                    </a:cubicBezTo>
                    <a:close/>
                  </a:path>
                </a:pathLst>
              </a:custGeom>
              <a:solidFill>
                <a:srgbClr val="FFFFFF">
                  <a:alpha val="1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 userDrawn="1"/>
          </p:nvGrpSpPr>
          <p:grpSpPr>
            <a:xfrm rot="20631188">
              <a:off x="540160" y="6190827"/>
              <a:ext cx="1106943" cy="1055055"/>
              <a:chOff x="5111077" y="2607591"/>
              <a:chExt cx="1469421" cy="1400542"/>
            </a:xfrm>
          </p:grpSpPr>
          <p:sp>
            <p:nvSpPr>
              <p:cNvPr id="391" name="任意多边形: 形状 390"/>
              <p:cNvSpPr/>
              <p:nvPr/>
            </p:nvSpPr>
            <p:spPr>
              <a:xfrm>
                <a:off x="5111077" y="2607591"/>
                <a:ext cx="1469421" cy="1400542"/>
              </a:xfrm>
              <a:custGeom>
                <a:avLst/>
                <a:gdLst>
                  <a:gd name="connsiteX0" fmla="*/ 8610 w 1469421"/>
                  <a:gd name="connsiteY0" fmla="*/ 381475 h 1400541"/>
                  <a:gd name="connsiteX1" fmla="*/ 442204 w 1469421"/>
                  <a:gd name="connsiteY1" fmla="*/ 1393654 h 1400541"/>
                  <a:gd name="connsiteX2" fmla="*/ 1465863 w 1469421"/>
                  <a:gd name="connsiteY2" fmla="*/ 8610 h 1400541"/>
                  <a:gd name="connsiteX3" fmla="*/ 8610 w 1469421"/>
                  <a:gd name="connsiteY3" fmla="*/ 381475 h 1400541"/>
                  <a:gd name="connsiteX4" fmla="*/ 540357 w 1469421"/>
                  <a:gd name="connsiteY4" fmla="*/ 970851 h 1400541"/>
                  <a:gd name="connsiteX5" fmla="*/ 312941 w 1469421"/>
                  <a:gd name="connsiteY5" fmla="*/ 548393 h 1400541"/>
                  <a:gd name="connsiteX6" fmla="*/ 978198 w 1469421"/>
                  <a:gd name="connsiteY6" fmla="*/ 344166 h 1400541"/>
                  <a:gd name="connsiteX7" fmla="*/ 540357 w 1469421"/>
                  <a:gd name="connsiteY7" fmla="*/ 970851 h 140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9421" h="1400541">
                    <a:moveTo>
                      <a:pt x="8610" y="381475"/>
                    </a:moveTo>
                    <a:lnTo>
                      <a:pt x="442204" y="1393654"/>
                    </a:lnTo>
                    <a:lnTo>
                      <a:pt x="1465863" y="8610"/>
                    </a:lnTo>
                    <a:lnTo>
                      <a:pt x="8610" y="381475"/>
                    </a:lnTo>
                    <a:close/>
                    <a:moveTo>
                      <a:pt x="540357" y="970851"/>
                    </a:moveTo>
                    <a:lnTo>
                      <a:pt x="312941" y="548393"/>
                    </a:lnTo>
                    <a:lnTo>
                      <a:pt x="978198" y="344166"/>
                    </a:lnTo>
                    <a:lnTo>
                      <a:pt x="540357" y="970851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6365773" y="2655091"/>
                <a:ext cx="68879" cy="103319"/>
              </a:xfrm>
              <a:custGeom>
                <a:avLst/>
                <a:gdLst>
                  <a:gd name="connsiteX0" fmla="*/ 20945 w 68879"/>
                  <a:gd name="connsiteY0" fmla="*/ 11622 h 103318"/>
                  <a:gd name="connsiteX1" fmla="*/ 42872 w 68879"/>
                  <a:gd name="connsiteY1" fmla="*/ 50883 h 103318"/>
                  <a:gd name="connsiteX2" fmla="*/ 60206 w 68879"/>
                  <a:gd name="connsiteY2" fmla="*/ 92210 h 103318"/>
                  <a:gd name="connsiteX3" fmla="*/ 55385 w 68879"/>
                  <a:gd name="connsiteY3" fmla="*/ 101394 h 103318"/>
                  <a:gd name="connsiteX4" fmla="*/ 47923 w 68879"/>
                  <a:gd name="connsiteY4" fmla="*/ 99557 h 103318"/>
                  <a:gd name="connsiteX5" fmla="*/ 22208 w 68879"/>
                  <a:gd name="connsiteY5" fmla="*/ 60755 h 103318"/>
                  <a:gd name="connsiteX6" fmla="*/ 8662 w 68879"/>
                  <a:gd name="connsiteY6" fmla="*/ 16099 h 103318"/>
                  <a:gd name="connsiteX7" fmla="*/ 14516 w 68879"/>
                  <a:gd name="connsiteY7" fmla="*/ 8637 h 103318"/>
                  <a:gd name="connsiteX8" fmla="*/ 20945 w 68879"/>
                  <a:gd name="connsiteY8" fmla="*/ 1162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945" y="11622"/>
                    </a:moveTo>
                    <a:cubicBezTo>
                      <a:pt x="29555" y="24364"/>
                      <a:pt x="36213" y="37566"/>
                      <a:pt x="42872" y="50883"/>
                    </a:cubicBezTo>
                    <a:cubicBezTo>
                      <a:pt x="49300" y="64199"/>
                      <a:pt x="55614" y="77631"/>
                      <a:pt x="60206" y="92210"/>
                    </a:cubicBezTo>
                    <a:cubicBezTo>
                      <a:pt x="61469" y="96113"/>
                      <a:pt x="59288" y="100246"/>
                      <a:pt x="55385" y="101394"/>
                    </a:cubicBezTo>
                    <a:cubicBezTo>
                      <a:pt x="52630" y="102312"/>
                      <a:pt x="49760" y="101394"/>
                      <a:pt x="47923" y="99557"/>
                    </a:cubicBezTo>
                    <a:cubicBezTo>
                      <a:pt x="36902" y="88192"/>
                      <a:pt x="28866" y="74761"/>
                      <a:pt x="22208" y="60755"/>
                    </a:cubicBezTo>
                    <a:cubicBezTo>
                      <a:pt x="15779" y="46635"/>
                      <a:pt x="10613" y="31826"/>
                      <a:pt x="8662" y="16099"/>
                    </a:cubicBezTo>
                    <a:cubicBezTo>
                      <a:pt x="8203" y="12425"/>
                      <a:pt x="10843" y="9096"/>
                      <a:pt x="14516" y="8637"/>
                    </a:cubicBezTo>
                    <a:cubicBezTo>
                      <a:pt x="17042" y="8407"/>
                      <a:pt x="19568" y="9670"/>
                      <a:pt x="20945" y="1162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6277657" y="2678295"/>
                <a:ext cx="45919" cy="68879"/>
              </a:xfrm>
              <a:custGeom>
                <a:avLst/>
                <a:gdLst>
                  <a:gd name="connsiteX0" fmla="*/ 20667 w 45919"/>
                  <a:gd name="connsiteY0" fmla="*/ 10459 h 68879"/>
                  <a:gd name="connsiteX1" fmla="*/ 36509 w 45919"/>
                  <a:gd name="connsiteY1" fmla="*/ 32041 h 68879"/>
                  <a:gd name="connsiteX2" fmla="*/ 45578 w 45919"/>
                  <a:gd name="connsiteY2" fmla="*/ 57182 h 68879"/>
                  <a:gd name="connsiteX3" fmla="*/ 45578 w 45919"/>
                  <a:gd name="connsiteY3" fmla="*/ 57297 h 68879"/>
                  <a:gd name="connsiteX4" fmla="*/ 39035 w 45919"/>
                  <a:gd name="connsiteY4" fmla="*/ 66022 h 68879"/>
                  <a:gd name="connsiteX5" fmla="*/ 33180 w 45919"/>
                  <a:gd name="connsiteY5" fmla="*/ 64529 h 68879"/>
                  <a:gd name="connsiteX6" fmla="*/ 16075 w 45919"/>
                  <a:gd name="connsiteY6" fmla="*/ 42717 h 68879"/>
                  <a:gd name="connsiteX7" fmla="*/ 8613 w 45919"/>
                  <a:gd name="connsiteY7" fmla="*/ 15969 h 68879"/>
                  <a:gd name="connsiteX8" fmla="*/ 15386 w 45919"/>
                  <a:gd name="connsiteY8" fmla="*/ 8622 h 68879"/>
                  <a:gd name="connsiteX9" fmla="*/ 20667 w 45919"/>
                  <a:gd name="connsiteY9" fmla="*/ 10459 h 68879"/>
                  <a:gd name="connsiteX10" fmla="*/ 20667 w 45919"/>
                  <a:gd name="connsiteY10" fmla="*/ 1045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0667" y="10459"/>
                    </a:moveTo>
                    <a:cubicBezTo>
                      <a:pt x="27555" y="17003"/>
                      <a:pt x="32262" y="24464"/>
                      <a:pt x="36509" y="32041"/>
                    </a:cubicBezTo>
                    <a:cubicBezTo>
                      <a:pt x="40642" y="39733"/>
                      <a:pt x="44201" y="47769"/>
                      <a:pt x="45578" y="57182"/>
                    </a:cubicBezTo>
                    <a:lnTo>
                      <a:pt x="45578" y="57297"/>
                    </a:lnTo>
                    <a:cubicBezTo>
                      <a:pt x="46152" y="61544"/>
                      <a:pt x="43282" y="65448"/>
                      <a:pt x="39035" y="66022"/>
                    </a:cubicBezTo>
                    <a:cubicBezTo>
                      <a:pt x="36854" y="66366"/>
                      <a:pt x="34787" y="65677"/>
                      <a:pt x="33180" y="64529"/>
                    </a:cubicBezTo>
                    <a:cubicBezTo>
                      <a:pt x="25374" y="58560"/>
                      <a:pt x="20323" y="50868"/>
                      <a:pt x="16075" y="42717"/>
                    </a:cubicBezTo>
                    <a:cubicBezTo>
                      <a:pt x="12057" y="34452"/>
                      <a:pt x="8957" y="25727"/>
                      <a:pt x="8613" y="15969"/>
                    </a:cubicBezTo>
                    <a:cubicBezTo>
                      <a:pt x="8498" y="12066"/>
                      <a:pt x="11483" y="8737"/>
                      <a:pt x="15386" y="8622"/>
                    </a:cubicBezTo>
                    <a:cubicBezTo>
                      <a:pt x="17453" y="8507"/>
                      <a:pt x="19289" y="9196"/>
                      <a:pt x="20667" y="10459"/>
                    </a:cubicBezTo>
                    <a:lnTo>
                      <a:pt x="20667" y="1045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/>
              <p:cNvSpPr/>
              <p:nvPr/>
            </p:nvSpPr>
            <p:spPr>
              <a:xfrm>
                <a:off x="6173754" y="2700870"/>
                <a:ext cx="57399" cy="103319"/>
              </a:xfrm>
              <a:custGeom>
                <a:avLst/>
                <a:gdLst>
                  <a:gd name="connsiteX0" fmla="*/ 21136 w 57399"/>
                  <a:gd name="connsiteY0" fmla="*/ 11762 h 103318"/>
                  <a:gd name="connsiteX1" fmla="*/ 41456 w 57399"/>
                  <a:gd name="connsiteY1" fmla="*/ 50679 h 103318"/>
                  <a:gd name="connsiteX2" fmla="*/ 57872 w 57399"/>
                  <a:gd name="connsiteY2" fmla="*/ 91318 h 103318"/>
                  <a:gd name="connsiteX3" fmla="*/ 57872 w 57399"/>
                  <a:gd name="connsiteY3" fmla="*/ 91432 h 103318"/>
                  <a:gd name="connsiteX4" fmla="*/ 53050 w 57399"/>
                  <a:gd name="connsiteY4" fmla="*/ 100616 h 103318"/>
                  <a:gd name="connsiteX5" fmla="*/ 45588 w 57399"/>
                  <a:gd name="connsiteY5" fmla="*/ 98779 h 103318"/>
                  <a:gd name="connsiteX6" fmla="*/ 20562 w 57399"/>
                  <a:gd name="connsiteY6" fmla="*/ 60322 h 103318"/>
                  <a:gd name="connsiteX7" fmla="*/ 8623 w 57399"/>
                  <a:gd name="connsiteY7" fmla="*/ 15895 h 103318"/>
                  <a:gd name="connsiteX8" fmla="*/ 14822 w 57399"/>
                  <a:gd name="connsiteY8" fmla="*/ 8663 h 103318"/>
                  <a:gd name="connsiteX9" fmla="*/ 21136 w 57399"/>
                  <a:gd name="connsiteY9" fmla="*/ 1176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99" h="103318">
                    <a:moveTo>
                      <a:pt x="21136" y="11762"/>
                    </a:moveTo>
                    <a:cubicBezTo>
                      <a:pt x="29057" y="24620"/>
                      <a:pt x="35142" y="37592"/>
                      <a:pt x="41456" y="50679"/>
                    </a:cubicBezTo>
                    <a:cubicBezTo>
                      <a:pt x="47540" y="63881"/>
                      <a:pt x="53510" y="76853"/>
                      <a:pt x="57872" y="91318"/>
                    </a:cubicBezTo>
                    <a:lnTo>
                      <a:pt x="57872" y="91432"/>
                    </a:lnTo>
                    <a:cubicBezTo>
                      <a:pt x="59020" y="95336"/>
                      <a:pt x="56839" y="99468"/>
                      <a:pt x="53050" y="100616"/>
                    </a:cubicBezTo>
                    <a:cubicBezTo>
                      <a:pt x="50295" y="101420"/>
                      <a:pt x="47540" y="100616"/>
                      <a:pt x="45588" y="98779"/>
                    </a:cubicBezTo>
                    <a:cubicBezTo>
                      <a:pt x="34682" y="87644"/>
                      <a:pt x="26761" y="74213"/>
                      <a:pt x="20562" y="60322"/>
                    </a:cubicBezTo>
                    <a:cubicBezTo>
                      <a:pt x="14478" y="46317"/>
                      <a:pt x="9771" y="31508"/>
                      <a:pt x="8623" y="15895"/>
                    </a:cubicBezTo>
                    <a:cubicBezTo>
                      <a:pt x="8394" y="12221"/>
                      <a:pt x="11149" y="9007"/>
                      <a:pt x="14822" y="8663"/>
                    </a:cubicBezTo>
                    <a:cubicBezTo>
                      <a:pt x="17463" y="8318"/>
                      <a:pt x="19874" y="9696"/>
                      <a:pt x="21136" y="117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6077521" y="2732797"/>
                <a:ext cx="34440" cy="68879"/>
              </a:xfrm>
              <a:custGeom>
                <a:avLst/>
                <a:gdLst>
                  <a:gd name="connsiteX0" fmla="*/ 22661 w 34439"/>
                  <a:gd name="connsiteY0" fmla="*/ 11749 h 68879"/>
                  <a:gd name="connsiteX1" fmla="*/ 33107 w 34439"/>
                  <a:gd name="connsiteY1" fmla="*/ 34250 h 68879"/>
                  <a:gd name="connsiteX2" fmla="*/ 37240 w 34439"/>
                  <a:gd name="connsiteY2" fmla="*/ 58472 h 68879"/>
                  <a:gd name="connsiteX3" fmla="*/ 37240 w 34439"/>
                  <a:gd name="connsiteY3" fmla="*/ 58702 h 68879"/>
                  <a:gd name="connsiteX4" fmla="*/ 29319 w 34439"/>
                  <a:gd name="connsiteY4" fmla="*/ 66278 h 68879"/>
                  <a:gd name="connsiteX5" fmla="*/ 24038 w 34439"/>
                  <a:gd name="connsiteY5" fmla="*/ 64097 h 68879"/>
                  <a:gd name="connsiteX6" fmla="*/ 11066 w 34439"/>
                  <a:gd name="connsiteY6" fmla="*/ 40793 h 68879"/>
                  <a:gd name="connsiteX7" fmla="*/ 9688 w 34439"/>
                  <a:gd name="connsiteY7" fmla="*/ 14160 h 68879"/>
                  <a:gd name="connsiteX8" fmla="*/ 18183 w 34439"/>
                  <a:gd name="connsiteY8" fmla="*/ 8764 h 68879"/>
                  <a:gd name="connsiteX9" fmla="*/ 22431 w 34439"/>
                  <a:gd name="connsiteY9" fmla="*/ 11634 h 68879"/>
                  <a:gd name="connsiteX10" fmla="*/ 22661 w 34439"/>
                  <a:gd name="connsiteY10" fmla="*/ 1174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439" h="68879">
                    <a:moveTo>
                      <a:pt x="22661" y="11749"/>
                    </a:moveTo>
                    <a:cubicBezTo>
                      <a:pt x="27712" y="19096"/>
                      <a:pt x="30467" y="26673"/>
                      <a:pt x="33107" y="34250"/>
                    </a:cubicBezTo>
                    <a:cubicBezTo>
                      <a:pt x="35518" y="41941"/>
                      <a:pt x="37470" y="49633"/>
                      <a:pt x="37240" y="58472"/>
                    </a:cubicBezTo>
                    <a:lnTo>
                      <a:pt x="37240" y="58702"/>
                    </a:lnTo>
                    <a:cubicBezTo>
                      <a:pt x="37125" y="62949"/>
                      <a:pt x="33681" y="66393"/>
                      <a:pt x="29319" y="66278"/>
                    </a:cubicBezTo>
                    <a:cubicBezTo>
                      <a:pt x="27253" y="66278"/>
                      <a:pt x="25416" y="65360"/>
                      <a:pt x="24038" y="64097"/>
                    </a:cubicBezTo>
                    <a:cubicBezTo>
                      <a:pt x="17265" y="57439"/>
                      <a:pt x="13592" y="49288"/>
                      <a:pt x="11066" y="40793"/>
                    </a:cubicBezTo>
                    <a:cubicBezTo>
                      <a:pt x="8770" y="32298"/>
                      <a:pt x="7622" y="23344"/>
                      <a:pt x="9688" y="14160"/>
                    </a:cubicBezTo>
                    <a:cubicBezTo>
                      <a:pt x="10492" y="10372"/>
                      <a:pt x="14395" y="7961"/>
                      <a:pt x="18183" y="8764"/>
                    </a:cubicBezTo>
                    <a:cubicBezTo>
                      <a:pt x="20020" y="9224"/>
                      <a:pt x="21513" y="10257"/>
                      <a:pt x="22431" y="11634"/>
                    </a:cubicBezTo>
                    <a:lnTo>
                      <a:pt x="22661" y="1174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5984090" y="2756769"/>
                <a:ext cx="68879" cy="103319"/>
              </a:xfrm>
              <a:custGeom>
                <a:avLst/>
                <a:gdLst>
                  <a:gd name="connsiteX0" fmla="*/ 20924 w 68879"/>
                  <a:gd name="connsiteY0" fmla="*/ 11540 h 103318"/>
                  <a:gd name="connsiteX1" fmla="*/ 42391 w 68879"/>
                  <a:gd name="connsiteY1" fmla="*/ 49079 h 103318"/>
                  <a:gd name="connsiteX2" fmla="*/ 60414 w 68879"/>
                  <a:gd name="connsiteY2" fmla="*/ 88341 h 103318"/>
                  <a:gd name="connsiteX3" fmla="*/ 60414 w 68879"/>
                  <a:gd name="connsiteY3" fmla="*/ 88455 h 103318"/>
                  <a:gd name="connsiteX4" fmla="*/ 55937 w 68879"/>
                  <a:gd name="connsiteY4" fmla="*/ 97869 h 103318"/>
                  <a:gd name="connsiteX5" fmla="*/ 48475 w 68879"/>
                  <a:gd name="connsiteY5" fmla="*/ 96376 h 103318"/>
                  <a:gd name="connsiteX6" fmla="*/ 21957 w 68879"/>
                  <a:gd name="connsiteY6" fmla="*/ 59526 h 103318"/>
                  <a:gd name="connsiteX7" fmla="*/ 8640 w 68879"/>
                  <a:gd name="connsiteY7" fmla="*/ 16132 h 103318"/>
                  <a:gd name="connsiteX8" fmla="*/ 14610 w 68879"/>
                  <a:gd name="connsiteY8" fmla="*/ 8670 h 103318"/>
                  <a:gd name="connsiteX9" fmla="*/ 20924 w 68879"/>
                  <a:gd name="connsiteY9" fmla="*/ 11540 h 103318"/>
                  <a:gd name="connsiteX10" fmla="*/ 20924 w 68879"/>
                  <a:gd name="connsiteY10" fmla="*/ 11540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879" h="103318">
                    <a:moveTo>
                      <a:pt x="20924" y="11540"/>
                    </a:moveTo>
                    <a:cubicBezTo>
                      <a:pt x="29189" y="23824"/>
                      <a:pt x="35733" y="36452"/>
                      <a:pt x="42391" y="49079"/>
                    </a:cubicBezTo>
                    <a:cubicBezTo>
                      <a:pt x="48934" y="61707"/>
                      <a:pt x="55363" y="74335"/>
                      <a:pt x="60414" y="88341"/>
                    </a:cubicBezTo>
                    <a:lnTo>
                      <a:pt x="60414" y="88455"/>
                    </a:lnTo>
                    <a:cubicBezTo>
                      <a:pt x="61792" y="92244"/>
                      <a:pt x="59840" y="96491"/>
                      <a:pt x="55937" y="97869"/>
                    </a:cubicBezTo>
                    <a:cubicBezTo>
                      <a:pt x="53297" y="98787"/>
                      <a:pt x="50427" y="98098"/>
                      <a:pt x="48475" y="96376"/>
                    </a:cubicBezTo>
                    <a:cubicBezTo>
                      <a:pt x="37110" y="85930"/>
                      <a:pt x="28730" y="73072"/>
                      <a:pt x="21957" y="59526"/>
                    </a:cubicBezTo>
                    <a:cubicBezTo>
                      <a:pt x="15413" y="45865"/>
                      <a:pt x="10247" y="31401"/>
                      <a:pt x="8640" y="16132"/>
                    </a:cubicBezTo>
                    <a:cubicBezTo>
                      <a:pt x="8296" y="12459"/>
                      <a:pt x="10936" y="9130"/>
                      <a:pt x="14610" y="8670"/>
                    </a:cubicBezTo>
                    <a:cubicBezTo>
                      <a:pt x="17135" y="8326"/>
                      <a:pt x="19546" y="9474"/>
                      <a:pt x="20924" y="11540"/>
                    </a:cubicBezTo>
                    <a:lnTo>
                      <a:pt x="20924" y="1154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5888923" y="2778913"/>
                <a:ext cx="45919" cy="80359"/>
              </a:xfrm>
              <a:custGeom>
                <a:avLst/>
                <a:gdLst>
                  <a:gd name="connsiteX0" fmla="*/ 20578 w 45919"/>
                  <a:gd name="connsiteY0" fmla="*/ 10749 h 80358"/>
                  <a:gd name="connsiteX1" fmla="*/ 38257 w 45919"/>
                  <a:gd name="connsiteY1" fmla="*/ 38759 h 80358"/>
                  <a:gd name="connsiteX2" fmla="*/ 47556 w 45919"/>
                  <a:gd name="connsiteY2" fmla="*/ 70444 h 80358"/>
                  <a:gd name="connsiteX3" fmla="*/ 40782 w 45919"/>
                  <a:gd name="connsiteY3" fmla="*/ 78709 h 80358"/>
                  <a:gd name="connsiteX4" fmla="*/ 34469 w 45919"/>
                  <a:gd name="connsiteY4" fmla="*/ 76299 h 80358"/>
                  <a:gd name="connsiteX5" fmla="*/ 17364 w 45919"/>
                  <a:gd name="connsiteY5" fmla="*/ 48058 h 80358"/>
                  <a:gd name="connsiteX6" fmla="*/ 8639 w 45919"/>
                  <a:gd name="connsiteY6" fmla="*/ 16144 h 80358"/>
                  <a:gd name="connsiteX7" fmla="*/ 14838 w 45919"/>
                  <a:gd name="connsiteY7" fmla="*/ 8682 h 80358"/>
                  <a:gd name="connsiteX8" fmla="*/ 20578 w 45919"/>
                  <a:gd name="connsiteY8" fmla="*/ 1074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0578" y="10749"/>
                    </a:moveTo>
                    <a:cubicBezTo>
                      <a:pt x="28269" y="19244"/>
                      <a:pt x="33550" y="28887"/>
                      <a:pt x="38257" y="38759"/>
                    </a:cubicBezTo>
                    <a:cubicBezTo>
                      <a:pt x="42734" y="48747"/>
                      <a:pt x="46408" y="58964"/>
                      <a:pt x="47556" y="70444"/>
                    </a:cubicBezTo>
                    <a:cubicBezTo>
                      <a:pt x="47900" y="74577"/>
                      <a:pt x="44915" y="78250"/>
                      <a:pt x="40782" y="78709"/>
                    </a:cubicBezTo>
                    <a:cubicBezTo>
                      <a:pt x="38372" y="78939"/>
                      <a:pt x="36076" y="77906"/>
                      <a:pt x="34469" y="76299"/>
                    </a:cubicBezTo>
                    <a:cubicBezTo>
                      <a:pt x="26777" y="67803"/>
                      <a:pt x="21726" y="58046"/>
                      <a:pt x="17364" y="48058"/>
                    </a:cubicBezTo>
                    <a:cubicBezTo>
                      <a:pt x="13231" y="37956"/>
                      <a:pt x="9672" y="27624"/>
                      <a:pt x="8639" y="16144"/>
                    </a:cubicBezTo>
                    <a:cubicBezTo>
                      <a:pt x="8295" y="12356"/>
                      <a:pt x="11050" y="9027"/>
                      <a:pt x="14838" y="8682"/>
                    </a:cubicBezTo>
                    <a:cubicBezTo>
                      <a:pt x="17019" y="8338"/>
                      <a:pt x="19086" y="9256"/>
                      <a:pt x="20578" y="107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5800095" y="2799319"/>
                <a:ext cx="68879" cy="114799"/>
              </a:xfrm>
              <a:custGeom>
                <a:avLst/>
                <a:gdLst>
                  <a:gd name="connsiteX0" fmla="*/ 20666 w 68879"/>
                  <a:gd name="connsiteY0" fmla="*/ 11466 h 114798"/>
                  <a:gd name="connsiteX1" fmla="*/ 45463 w 68879"/>
                  <a:gd name="connsiteY1" fmla="*/ 54515 h 114798"/>
                  <a:gd name="connsiteX2" fmla="*/ 64290 w 68879"/>
                  <a:gd name="connsiteY2" fmla="*/ 100434 h 114798"/>
                  <a:gd name="connsiteX3" fmla="*/ 59354 w 68879"/>
                  <a:gd name="connsiteY3" fmla="*/ 109503 h 114798"/>
                  <a:gd name="connsiteX4" fmla="*/ 51777 w 68879"/>
                  <a:gd name="connsiteY4" fmla="*/ 107322 h 114798"/>
                  <a:gd name="connsiteX5" fmla="*/ 24914 w 68879"/>
                  <a:gd name="connsiteY5" fmla="*/ 64502 h 114798"/>
                  <a:gd name="connsiteX6" fmla="*/ 8727 w 68879"/>
                  <a:gd name="connsiteY6" fmla="*/ 16517 h 114798"/>
                  <a:gd name="connsiteX7" fmla="*/ 14123 w 68879"/>
                  <a:gd name="connsiteY7" fmla="*/ 8710 h 114798"/>
                  <a:gd name="connsiteX8" fmla="*/ 20666 w 68879"/>
                  <a:gd name="connsiteY8" fmla="*/ 114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14798">
                    <a:moveTo>
                      <a:pt x="20666" y="11466"/>
                    </a:moveTo>
                    <a:cubicBezTo>
                      <a:pt x="30424" y="25241"/>
                      <a:pt x="38001" y="39821"/>
                      <a:pt x="45463" y="54515"/>
                    </a:cubicBezTo>
                    <a:cubicBezTo>
                      <a:pt x="52695" y="69324"/>
                      <a:pt x="59468" y="84248"/>
                      <a:pt x="64290" y="100434"/>
                    </a:cubicBezTo>
                    <a:cubicBezTo>
                      <a:pt x="65438" y="104338"/>
                      <a:pt x="63257" y="108356"/>
                      <a:pt x="59354" y="109503"/>
                    </a:cubicBezTo>
                    <a:cubicBezTo>
                      <a:pt x="56484" y="110307"/>
                      <a:pt x="53614" y="109389"/>
                      <a:pt x="51777" y="107322"/>
                    </a:cubicBezTo>
                    <a:cubicBezTo>
                      <a:pt x="40527" y="94350"/>
                      <a:pt x="32146" y="79656"/>
                      <a:pt x="24914" y="64502"/>
                    </a:cubicBezTo>
                    <a:cubicBezTo>
                      <a:pt x="17911" y="49234"/>
                      <a:pt x="11827" y="33392"/>
                      <a:pt x="8727" y="16517"/>
                    </a:cubicBezTo>
                    <a:cubicBezTo>
                      <a:pt x="8039" y="12843"/>
                      <a:pt x="10449" y="9399"/>
                      <a:pt x="14123" y="8710"/>
                    </a:cubicBezTo>
                    <a:cubicBezTo>
                      <a:pt x="16534" y="8251"/>
                      <a:pt x="19174" y="9399"/>
                      <a:pt x="20666" y="114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/>
              <p:cNvSpPr/>
              <p:nvPr/>
            </p:nvSpPr>
            <p:spPr>
              <a:xfrm>
                <a:off x="5710552" y="2825814"/>
                <a:ext cx="57399" cy="80359"/>
              </a:xfrm>
              <a:custGeom>
                <a:avLst/>
                <a:gdLst>
                  <a:gd name="connsiteX0" fmla="*/ 21011 w 57399"/>
                  <a:gd name="connsiteY0" fmla="*/ 11144 h 80358"/>
                  <a:gd name="connsiteX1" fmla="*/ 38461 w 57399"/>
                  <a:gd name="connsiteY1" fmla="*/ 38122 h 80358"/>
                  <a:gd name="connsiteX2" fmla="*/ 51548 w 57399"/>
                  <a:gd name="connsiteY2" fmla="*/ 67395 h 80358"/>
                  <a:gd name="connsiteX3" fmla="*/ 51548 w 57399"/>
                  <a:gd name="connsiteY3" fmla="*/ 67510 h 80358"/>
                  <a:gd name="connsiteX4" fmla="*/ 46497 w 57399"/>
                  <a:gd name="connsiteY4" fmla="*/ 76924 h 80358"/>
                  <a:gd name="connsiteX5" fmla="*/ 39838 w 57399"/>
                  <a:gd name="connsiteY5" fmla="*/ 75776 h 80358"/>
                  <a:gd name="connsiteX6" fmla="*/ 18141 w 57399"/>
                  <a:gd name="connsiteY6" fmla="*/ 48913 h 80358"/>
                  <a:gd name="connsiteX7" fmla="*/ 8613 w 57399"/>
                  <a:gd name="connsiteY7" fmla="*/ 15736 h 80358"/>
                  <a:gd name="connsiteX8" fmla="*/ 15157 w 57399"/>
                  <a:gd name="connsiteY8" fmla="*/ 8619 h 80358"/>
                  <a:gd name="connsiteX9" fmla="*/ 20782 w 57399"/>
                  <a:gd name="connsiteY9" fmla="*/ 11144 h 80358"/>
                  <a:gd name="connsiteX10" fmla="*/ 21011 w 57399"/>
                  <a:gd name="connsiteY10" fmla="*/ 11144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399" h="80358">
                    <a:moveTo>
                      <a:pt x="21011" y="11144"/>
                    </a:moveTo>
                    <a:cubicBezTo>
                      <a:pt x="28129" y="19869"/>
                      <a:pt x="33295" y="28938"/>
                      <a:pt x="38461" y="38122"/>
                    </a:cubicBezTo>
                    <a:cubicBezTo>
                      <a:pt x="43512" y="47420"/>
                      <a:pt x="48334" y="56604"/>
                      <a:pt x="51548" y="67395"/>
                    </a:cubicBezTo>
                    <a:lnTo>
                      <a:pt x="51548" y="67510"/>
                    </a:lnTo>
                    <a:cubicBezTo>
                      <a:pt x="52696" y="71528"/>
                      <a:pt x="50515" y="75661"/>
                      <a:pt x="46497" y="76924"/>
                    </a:cubicBezTo>
                    <a:cubicBezTo>
                      <a:pt x="44201" y="77612"/>
                      <a:pt x="41675" y="77153"/>
                      <a:pt x="39838" y="75776"/>
                    </a:cubicBezTo>
                    <a:cubicBezTo>
                      <a:pt x="30310" y="68658"/>
                      <a:pt x="23537" y="59130"/>
                      <a:pt x="18141" y="48913"/>
                    </a:cubicBezTo>
                    <a:cubicBezTo>
                      <a:pt x="12976" y="38581"/>
                      <a:pt x="9072" y="27560"/>
                      <a:pt x="8613" y="15736"/>
                    </a:cubicBezTo>
                    <a:cubicBezTo>
                      <a:pt x="8498" y="11948"/>
                      <a:pt x="11368" y="8733"/>
                      <a:pt x="15157" y="8619"/>
                    </a:cubicBezTo>
                    <a:cubicBezTo>
                      <a:pt x="17338" y="8504"/>
                      <a:pt x="19404" y="9537"/>
                      <a:pt x="20782" y="11144"/>
                    </a:cubicBezTo>
                    <a:lnTo>
                      <a:pt x="21011" y="11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5621992" y="2851023"/>
                <a:ext cx="57399" cy="114799"/>
              </a:xfrm>
              <a:custGeom>
                <a:avLst/>
                <a:gdLst>
                  <a:gd name="connsiteX0" fmla="*/ 20947 w 57399"/>
                  <a:gd name="connsiteY0" fmla="*/ 11766 h 114798"/>
                  <a:gd name="connsiteX1" fmla="*/ 43103 w 57399"/>
                  <a:gd name="connsiteY1" fmla="*/ 58029 h 114798"/>
                  <a:gd name="connsiteX2" fmla="*/ 56650 w 57399"/>
                  <a:gd name="connsiteY2" fmla="*/ 107508 h 114798"/>
                  <a:gd name="connsiteX3" fmla="*/ 50450 w 57399"/>
                  <a:gd name="connsiteY3" fmla="*/ 115773 h 114798"/>
                  <a:gd name="connsiteX4" fmla="*/ 43218 w 57399"/>
                  <a:gd name="connsiteY4" fmla="*/ 112444 h 114798"/>
                  <a:gd name="connsiteX5" fmla="*/ 21636 w 57399"/>
                  <a:gd name="connsiteY5" fmla="*/ 65951 h 114798"/>
                  <a:gd name="connsiteX6" fmla="*/ 8664 w 57399"/>
                  <a:gd name="connsiteY6" fmla="*/ 16243 h 114798"/>
                  <a:gd name="connsiteX7" fmla="*/ 14404 w 57399"/>
                  <a:gd name="connsiteY7" fmla="*/ 8666 h 114798"/>
                  <a:gd name="connsiteX8" fmla="*/ 20947 w 57399"/>
                  <a:gd name="connsiteY8" fmla="*/ 117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14798">
                    <a:moveTo>
                      <a:pt x="20947" y="11766"/>
                    </a:moveTo>
                    <a:cubicBezTo>
                      <a:pt x="30246" y="26460"/>
                      <a:pt x="37019" y="42187"/>
                      <a:pt x="43103" y="58029"/>
                    </a:cubicBezTo>
                    <a:cubicBezTo>
                      <a:pt x="49073" y="73986"/>
                      <a:pt x="54239" y="90288"/>
                      <a:pt x="56650" y="107508"/>
                    </a:cubicBezTo>
                    <a:cubicBezTo>
                      <a:pt x="57224" y="111526"/>
                      <a:pt x="54468" y="115199"/>
                      <a:pt x="50450" y="115773"/>
                    </a:cubicBezTo>
                    <a:cubicBezTo>
                      <a:pt x="47466" y="116232"/>
                      <a:pt x="44711" y="114740"/>
                      <a:pt x="43218" y="112444"/>
                    </a:cubicBezTo>
                    <a:cubicBezTo>
                      <a:pt x="33919" y="97635"/>
                      <a:pt x="27376" y="81908"/>
                      <a:pt x="21636" y="65951"/>
                    </a:cubicBezTo>
                    <a:cubicBezTo>
                      <a:pt x="16011" y="49879"/>
                      <a:pt x="11075" y="33463"/>
                      <a:pt x="8664" y="16243"/>
                    </a:cubicBezTo>
                    <a:cubicBezTo>
                      <a:pt x="8205" y="12569"/>
                      <a:pt x="10730" y="9240"/>
                      <a:pt x="14404" y="8666"/>
                    </a:cubicBezTo>
                    <a:cubicBezTo>
                      <a:pt x="17044" y="8322"/>
                      <a:pt x="19570" y="9585"/>
                      <a:pt x="20947" y="117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5529403" y="2872537"/>
                <a:ext cx="45919" cy="80359"/>
              </a:xfrm>
              <a:custGeom>
                <a:avLst/>
                <a:gdLst>
                  <a:gd name="connsiteX0" fmla="*/ 21008 w 45919"/>
                  <a:gd name="connsiteY0" fmla="*/ 11029 h 80358"/>
                  <a:gd name="connsiteX1" fmla="*/ 35702 w 45919"/>
                  <a:gd name="connsiteY1" fmla="*/ 37203 h 80358"/>
                  <a:gd name="connsiteX2" fmla="*/ 41787 w 45919"/>
                  <a:gd name="connsiteY2" fmla="*/ 66592 h 80358"/>
                  <a:gd name="connsiteX3" fmla="*/ 34095 w 45919"/>
                  <a:gd name="connsiteY3" fmla="*/ 74169 h 80358"/>
                  <a:gd name="connsiteX4" fmla="*/ 28240 w 45919"/>
                  <a:gd name="connsiteY4" fmla="*/ 71413 h 80358"/>
                  <a:gd name="connsiteX5" fmla="*/ 14120 w 45919"/>
                  <a:gd name="connsiteY5" fmla="*/ 45010 h 80358"/>
                  <a:gd name="connsiteX6" fmla="*/ 8610 w 45919"/>
                  <a:gd name="connsiteY6" fmla="*/ 15507 h 80358"/>
                  <a:gd name="connsiteX7" fmla="*/ 15613 w 45919"/>
                  <a:gd name="connsiteY7" fmla="*/ 8619 h 80358"/>
                  <a:gd name="connsiteX8" fmla="*/ 21008 w 45919"/>
                  <a:gd name="connsiteY8" fmla="*/ 1102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1008" y="11029"/>
                    </a:moveTo>
                    <a:cubicBezTo>
                      <a:pt x="27781" y="19065"/>
                      <a:pt x="32144" y="28020"/>
                      <a:pt x="35702" y="37203"/>
                    </a:cubicBezTo>
                    <a:cubicBezTo>
                      <a:pt x="39146" y="46502"/>
                      <a:pt x="41787" y="56030"/>
                      <a:pt x="41787" y="66592"/>
                    </a:cubicBezTo>
                    <a:cubicBezTo>
                      <a:pt x="41787" y="70839"/>
                      <a:pt x="38343" y="74169"/>
                      <a:pt x="34095" y="74169"/>
                    </a:cubicBezTo>
                    <a:cubicBezTo>
                      <a:pt x="31799" y="74169"/>
                      <a:pt x="29733" y="73135"/>
                      <a:pt x="28240" y="71413"/>
                    </a:cubicBezTo>
                    <a:cubicBezTo>
                      <a:pt x="21467" y="63377"/>
                      <a:pt x="17449" y="54308"/>
                      <a:pt x="14120" y="45010"/>
                    </a:cubicBezTo>
                    <a:cubicBezTo>
                      <a:pt x="11021" y="35596"/>
                      <a:pt x="8610" y="25953"/>
                      <a:pt x="8610" y="15507"/>
                    </a:cubicBezTo>
                    <a:cubicBezTo>
                      <a:pt x="8610" y="11603"/>
                      <a:pt x="11824" y="8504"/>
                      <a:pt x="15613" y="8619"/>
                    </a:cubicBezTo>
                    <a:cubicBezTo>
                      <a:pt x="17794" y="8504"/>
                      <a:pt x="19745" y="9537"/>
                      <a:pt x="21008" y="1102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5445686" y="2891117"/>
                <a:ext cx="57399" cy="103319"/>
              </a:xfrm>
              <a:custGeom>
                <a:avLst/>
                <a:gdLst>
                  <a:gd name="connsiteX0" fmla="*/ 21037 w 57399"/>
                  <a:gd name="connsiteY0" fmla="*/ 11507 h 103318"/>
                  <a:gd name="connsiteX1" fmla="*/ 41127 w 57399"/>
                  <a:gd name="connsiteY1" fmla="*/ 47554 h 103318"/>
                  <a:gd name="connsiteX2" fmla="*/ 55477 w 57399"/>
                  <a:gd name="connsiteY2" fmla="*/ 86126 h 103318"/>
                  <a:gd name="connsiteX3" fmla="*/ 50081 w 57399"/>
                  <a:gd name="connsiteY3" fmla="*/ 95080 h 103318"/>
                  <a:gd name="connsiteX4" fmla="*/ 42849 w 57399"/>
                  <a:gd name="connsiteY4" fmla="*/ 92899 h 103318"/>
                  <a:gd name="connsiteX5" fmla="*/ 20119 w 57399"/>
                  <a:gd name="connsiteY5" fmla="*/ 56967 h 103318"/>
                  <a:gd name="connsiteX6" fmla="*/ 8639 w 57399"/>
                  <a:gd name="connsiteY6" fmla="*/ 15984 h 103318"/>
                  <a:gd name="connsiteX7" fmla="*/ 14723 w 57399"/>
                  <a:gd name="connsiteY7" fmla="*/ 8637 h 103318"/>
                  <a:gd name="connsiteX8" fmla="*/ 21037 w 57399"/>
                  <a:gd name="connsiteY8" fmla="*/ 11507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03318">
                    <a:moveTo>
                      <a:pt x="21037" y="11507"/>
                    </a:moveTo>
                    <a:cubicBezTo>
                      <a:pt x="29188" y="23101"/>
                      <a:pt x="35272" y="35270"/>
                      <a:pt x="41127" y="47554"/>
                    </a:cubicBezTo>
                    <a:cubicBezTo>
                      <a:pt x="46752" y="59952"/>
                      <a:pt x="52148" y="72350"/>
                      <a:pt x="55477" y="86126"/>
                    </a:cubicBezTo>
                    <a:cubicBezTo>
                      <a:pt x="56510" y="90029"/>
                      <a:pt x="54099" y="94047"/>
                      <a:pt x="50081" y="95080"/>
                    </a:cubicBezTo>
                    <a:cubicBezTo>
                      <a:pt x="47441" y="95769"/>
                      <a:pt x="44686" y="94850"/>
                      <a:pt x="42849" y="92899"/>
                    </a:cubicBezTo>
                    <a:cubicBezTo>
                      <a:pt x="32976" y="82223"/>
                      <a:pt x="25974" y="69824"/>
                      <a:pt x="20119" y="56967"/>
                    </a:cubicBezTo>
                    <a:cubicBezTo>
                      <a:pt x="14494" y="43995"/>
                      <a:pt x="10017" y="30449"/>
                      <a:pt x="8639" y="15984"/>
                    </a:cubicBezTo>
                    <a:cubicBezTo>
                      <a:pt x="8295" y="12310"/>
                      <a:pt x="11050" y="8981"/>
                      <a:pt x="14723" y="8637"/>
                    </a:cubicBezTo>
                    <a:cubicBezTo>
                      <a:pt x="17364" y="8407"/>
                      <a:pt x="19660" y="9670"/>
                      <a:pt x="21037" y="1150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5355552" y="2911680"/>
                <a:ext cx="45919" cy="68879"/>
              </a:xfrm>
              <a:custGeom>
                <a:avLst/>
                <a:gdLst>
                  <a:gd name="connsiteX0" fmla="*/ 21284 w 45919"/>
                  <a:gd name="connsiteY0" fmla="*/ 11148 h 68879"/>
                  <a:gd name="connsiteX1" fmla="*/ 34830 w 45919"/>
                  <a:gd name="connsiteY1" fmla="*/ 33764 h 68879"/>
                  <a:gd name="connsiteX2" fmla="*/ 42292 w 45919"/>
                  <a:gd name="connsiteY2" fmla="*/ 58905 h 68879"/>
                  <a:gd name="connsiteX3" fmla="*/ 42292 w 45919"/>
                  <a:gd name="connsiteY3" fmla="*/ 59019 h 68879"/>
                  <a:gd name="connsiteX4" fmla="*/ 35404 w 45919"/>
                  <a:gd name="connsiteY4" fmla="*/ 67514 h 68879"/>
                  <a:gd name="connsiteX5" fmla="*/ 29664 w 45919"/>
                  <a:gd name="connsiteY5" fmla="*/ 65792 h 68879"/>
                  <a:gd name="connsiteX6" fmla="*/ 13707 w 45919"/>
                  <a:gd name="connsiteY6" fmla="*/ 42833 h 68879"/>
                  <a:gd name="connsiteX7" fmla="*/ 8771 w 45919"/>
                  <a:gd name="connsiteY7" fmla="*/ 15166 h 68879"/>
                  <a:gd name="connsiteX8" fmla="*/ 16347 w 45919"/>
                  <a:gd name="connsiteY8" fmla="*/ 8623 h 68879"/>
                  <a:gd name="connsiteX9" fmla="*/ 21284 w 45919"/>
                  <a:gd name="connsiteY9" fmla="*/ 11148 h 68879"/>
                  <a:gd name="connsiteX10" fmla="*/ 21284 w 45919"/>
                  <a:gd name="connsiteY10" fmla="*/ 11148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1284" y="11148"/>
                    </a:moveTo>
                    <a:cubicBezTo>
                      <a:pt x="27368" y="18381"/>
                      <a:pt x="31271" y="25957"/>
                      <a:pt x="34830" y="33764"/>
                    </a:cubicBezTo>
                    <a:cubicBezTo>
                      <a:pt x="38274" y="41570"/>
                      <a:pt x="41259" y="49491"/>
                      <a:pt x="42292" y="58905"/>
                    </a:cubicBezTo>
                    <a:lnTo>
                      <a:pt x="42292" y="59019"/>
                    </a:lnTo>
                    <a:cubicBezTo>
                      <a:pt x="42751" y="63267"/>
                      <a:pt x="39651" y="67055"/>
                      <a:pt x="35404" y="67514"/>
                    </a:cubicBezTo>
                    <a:cubicBezTo>
                      <a:pt x="33223" y="67744"/>
                      <a:pt x="31271" y="67055"/>
                      <a:pt x="29664" y="65792"/>
                    </a:cubicBezTo>
                    <a:cubicBezTo>
                      <a:pt x="22087" y="59478"/>
                      <a:pt x="17266" y="51328"/>
                      <a:pt x="13707" y="42833"/>
                    </a:cubicBezTo>
                    <a:cubicBezTo>
                      <a:pt x="10263" y="34223"/>
                      <a:pt x="7967" y="25039"/>
                      <a:pt x="8771" y="15166"/>
                    </a:cubicBezTo>
                    <a:cubicBezTo>
                      <a:pt x="9115" y="11263"/>
                      <a:pt x="12444" y="8393"/>
                      <a:pt x="16347" y="8623"/>
                    </a:cubicBezTo>
                    <a:cubicBezTo>
                      <a:pt x="18299" y="8738"/>
                      <a:pt x="20021" y="9656"/>
                      <a:pt x="21284" y="11148"/>
                    </a:cubicBezTo>
                    <a:lnTo>
                      <a:pt x="21284" y="11148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/>
              <p:cNvSpPr/>
              <p:nvPr/>
            </p:nvSpPr>
            <p:spPr>
              <a:xfrm>
                <a:off x="5257013" y="2935556"/>
                <a:ext cx="68879" cy="103319"/>
              </a:xfrm>
              <a:custGeom>
                <a:avLst/>
                <a:gdLst>
                  <a:gd name="connsiteX0" fmla="*/ 20407 w 68879"/>
                  <a:gd name="connsiteY0" fmla="*/ 10806 h 103318"/>
                  <a:gd name="connsiteX1" fmla="*/ 44860 w 68879"/>
                  <a:gd name="connsiteY1" fmla="*/ 46279 h 103318"/>
                  <a:gd name="connsiteX2" fmla="*/ 61161 w 68879"/>
                  <a:gd name="connsiteY2" fmla="*/ 85999 h 103318"/>
                  <a:gd name="connsiteX3" fmla="*/ 55765 w 68879"/>
                  <a:gd name="connsiteY3" fmla="*/ 94953 h 103318"/>
                  <a:gd name="connsiteX4" fmla="*/ 48533 w 68879"/>
                  <a:gd name="connsiteY4" fmla="*/ 92772 h 103318"/>
                  <a:gd name="connsiteX5" fmla="*/ 24655 w 68879"/>
                  <a:gd name="connsiteY5" fmla="*/ 57070 h 103318"/>
                  <a:gd name="connsiteX6" fmla="*/ 8813 w 68879"/>
                  <a:gd name="connsiteY6" fmla="*/ 17005 h 103318"/>
                  <a:gd name="connsiteX7" fmla="*/ 13749 w 68879"/>
                  <a:gd name="connsiteY7" fmla="*/ 8854 h 103318"/>
                  <a:gd name="connsiteX8" fmla="*/ 20407 w 68879"/>
                  <a:gd name="connsiteY8" fmla="*/ 10806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407" y="10806"/>
                    </a:moveTo>
                    <a:cubicBezTo>
                      <a:pt x="30395" y="21712"/>
                      <a:pt x="37857" y="33766"/>
                      <a:pt x="44860" y="46279"/>
                    </a:cubicBezTo>
                    <a:cubicBezTo>
                      <a:pt x="51633" y="58792"/>
                      <a:pt x="57717" y="71764"/>
                      <a:pt x="61161" y="85999"/>
                    </a:cubicBezTo>
                    <a:cubicBezTo>
                      <a:pt x="62079" y="89902"/>
                      <a:pt x="59669" y="93920"/>
                      <a:pt x="55765" y="94953"/>
                    </a:cubicBezTo>
                    <a:cubicBezTo>
                      <a:pt x="53010" y="95642"/>
                      <a:pt x="50370" y="94724"/>
                      <a:pt x="48533" y="92772"/>
                    </a:cubicBezTo>
                    <a:cubicBezTo>
                      <a:pt x="38660" y="81866"/>
                      <a:pt x="31313" y="69697"/>
                      <a:pt x="24655" y="57070"/>
                    </a:cubicBezTo>
                    <a:cubicBezTo>
                      <a:pt x="18226" y="44327"/>
                      <a:pt x="12372" y="31355"/>
                      <a:pt x="8813" y="17005"/>
                    </a:cubicBezTo>
                    <a:cubicBezTo>
                      <a:pt x="7894" y="13331"/>
                      <a:pt x="10190" y="9773"/>
                      <a:pt x="13749" y="8854"/>
                    </a:cubicBezTo>
                    <a:cubicBezTo>
                      <a:pt x="16275" y="8165"/>
                      <a:pt x="18800" y="8969"/>
                      <a:pt x="20407" y="1080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6001673" y="2873836"/>
                <a:ext cx="286996" cy="332916"/>
              </a:xfrm>
              <a:custGeom>
                <a:avLst/>
                <a:gdLst>
                  <a:gd name="connsiteX0" fmla="*/ 274035 w 286996"/>
                  <a:gd name="connsiteY0" fmla="*/ 69886 h 332915"/>
                  <a:gd name="connsiteX1" fmla="*/ 90587 w 286996"/>
                  <a:gd name="connsiteY1" fmla="*/ 298335 h 332915"/>
                  <a:gd name="connsiteX2" fmla="*/ 38239 w 286996"/>
                  <a:gd name="connsiteY2" fmla="*/ 327838 h 332915"/>
                  <a:gd name="connsiteX3" fmla="*/ 11032 w 286996"/>
                  <a:gd name="connsiteY3" fmla="*/ 315784 h 332915"/>
                  <a:gd name="connsiteX4" fmla="*/ 9310 w 286996"/>
                  <a:gd name="connsiteY4" fmla="*/ 296498 h 332915"/>
                  <a:gd name="connsiteX5" fmla="*/ 31466 w 286996"/>
                  <a:gd name="connsiteY5" fmla="*/ 241739 h 332915"/>
                  <a:gd name="connsiteX6" fmla="*/ 197120 w 286996"/>
                  <a:gd name="connsiteY6" fmla="*/ 33380 h 332915"/>
                  <a:gd name="connsiteX7" fmla="*/ 274035 w 286996"/>
                  <a:gd name="connsiteY7" fmla="*/ 69886 h 3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996" h="332915">
                    <a:moveTo>
                      <a:pt x="274035" y="69886"/>
                    </a:moveTo>
                    <a:cubicBezTo>
                      <a:pt x="224787" y="154607"/>
                      <a:pt x="162681" y="231981"/>
                      <a:pt x="90587" y="298335"/>
                    </a:cubicBezTo>
                    <a:cubicBezTo>
                      <a:pt x="75549" y="312225"/>
                      <a:pt x="58558" y="326231"/>
                      <a:pt x="38239" y="327838"/>
                    </a:cubicBezTo>
                    <a:cubicBezTo>
                      <a:pt x="27792" y="328641"/>
                      <a:pt x="15853" y="325197"/>
                      <a:pt x="11032" y="315784"/>
                    </a:cubicBezTo>
                    <a:cubicBezTo>
                      <a:pt x="8047" y="309929"/>
                      <a:pt x="8277" y="302927"/>
                      <a:pt x="9310" y="296498"/>
                    </a:cubicBezTo>
                    <a:cubicBezTo>
                      <a:pt x="12409" y="276982"/>
                      <a:pt x="21708" y="258959"/>
                      <a:pt x="31466" y="241739"/>
                    </a:cubicBezTo>
                    <a:cubicBezTo>
                      <a:pt x="75434" y="164250"/>
                      <a:pt x="131570" y="93649"/>
                      <a:pt x="197120" y="33380"/>
                    </a:cubicBezTo>
                    <a:cubicBezTo>
                      <a:pt x="239366" y="-5537"/>
                      <a:pt x="315937" y="-2323"/>
                      <a:pt x="274035" y="69886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图形 114"/>
            <p:cNvGrpSpPr/>
            <p:nvPr userDrawn="1"/>
          </p:nvGrpSpPr>
          <p:grpSpPr>
            <a:xfrm rot="20866428">
              <a:off x="-712913" y="4172976"/>
              <a:ext cx="2506160" cy="3135412"/>
              <a:chOff x="4995862" y="2052637"/>
              <a:chExt cx="2200275" cy="2752725"/>
            </a:xfrm>
          </p:grpSpPr>
          <p:sp>
            <p:nvSpPr>
              <p:cNvPr id="421" name="任意多边形: 形状 420"/>
              <p:cNvSpPr/>
              <p:nvPr/>
            </p:nvSpPr>
            <p:spPr>
              <a:xfrm>
                <a:off x="5838634" y="2167873"/>
                <a:ext cx="962025" cy="1266825"/>
              </a:xfrm>
              <a:custGeom>
                <a:avLst/>
                <a:gdLst>
                  <a:gd name="connsiteX0" fmla="*/ 814578 w 962025"/>
                  <a:gd name="connsiteY0" fmla="*/ 179944 h 1266825"/>
                  <a:gd name="connsiteX1" fmla="*/ 893731 w 962025"/>
                  <a:gd name="connsiteY1" fmla="*/ 578565 h 1266825"/>
                  <a:gd name="connsiteX2" fmla="*/ 856298 w 962025"/>
                  <a:gd name="connsiteY2" fmla="*/ 713248 h 1266825"/>
                  <a:gd name="connsiteX3" fmla="*/ 886968 w 962025"/>
                  <a:gd name="connsiteY3" fmla="*/ 971757 h 1266825"/>
                  <a:gd name="connsiteX4" fmla="*/ 954786 w 962025"/>
                  <a:gd name="connsiteY4" fmla="*/ 1179592 h 1266825"/>
                  <a:gd name="connsiteX5" fmla="*/ 791433 w 962025"/>
                  <a:gd name="connsiteY5" fmla="*/ 1256364 h 1266825"/>
                  <a:gd name="connsiteX6" fmla="*/ 720948 w 962025"/>
                  <a:gd name="connsiteY6" fmla="*/ 1206453 h 1266825"/>
                  <a:gd name="connsiteX7" fmla="*/ 624174 w 962025"/>
                  <a:gd name="connsiteY7" fmla="*/ 1181307 h 1266825"/>
                  <a:gd name="connsiteX8" fmla="*/ 502158 w 962025"/>
                  <a:gd name="connsiteY8" fmla="*/ 1208358 h 1266825"/>
                  <a:gd name="connsiteX9" fmla="*/ 282321 w 962025"/>
                  <a:gd name="connsiteY9" fmla="*/ 1112917 h 1266825"/>
                  <a:gd name="connsiteX10" fmla="*/ 193548 w 962025"/>
                  <a:gd name="connsiteY10" fmla="*/ 953659 h 1266825"/>
                  <a:gd name="connsiteX11" fmla="*/ 55626 w 962025"/>
                  <a:gd name="connsiteY11" fmla="*/ 852218 h 1266825"/>
                  <a:gd name="connsiteX12" fmla="*/ 7144 w 962025"/>
                  <a:gd name="connsiteY12" fmla="*/ 733156 h 1266825"/>
                  <a:gd name="connsiteX13" fmla="*/ 33624 w 962025"/>
                  <a:gd name="connsiteY13" fmla="*/ 604854 h 1266825"/>
                  <a:gd name="connsiteX14" fmla="*/ 49626 w 962025"/>
                  <a:gd name="connsiteY14" fmla="*/ 355013 h 1266825"/>
                  <a:gd name="connsiteX15" fmla="*/ 151734 w 962025"/>
                  <a:gd name="connsiteY15" fmla="*/ 149749 h 1266825"/>
                  <a:gd name="connsiteX16" fmla="*/ 217266 w 962025"/>
                  <a:gd name="connsiteY16" fmla="*/ 87742 h 1266825"/>
                  <a:gd name="connsiteX17" fmla="*/ 814578 w 962025"/>
                  <a:gd name="connsiteY17" fmla="*/ 179944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2025" h="1266825">
                    <a:moveTo>
                      <a:pt x="814578" y="179944"/>
                    </a:moveTo>
                    <a:cubicBezTo>
                      <a:pt x="873633" y="257287"/>
                      <a:pt x="914210" y="483505"/>
                      <a:pt x="893731" y="578565"/>
                    </a:cubicBezTo>
                    <a:cubicBezTo>
                      <a:pt x="883920" y="624094"/>
                      <a:pt x="866204" y="667624"/>
                      <a:pt x="856298" y="713248"/>
                    </a:cubicBezTo>
                    <a:cubicBezTo>
                      <a:pt x="837629" y="799640"/>
                      <a:pt x="848583" y="892128"/>
                      <a:pt x="886968" y="971757"/>
                    </a:cubicBezTo>
                    <a:cubicBezTo>
                      <a:pt x="919449" y="1039003"/>
                      <a:pt x="972408" y="1107107"/>
                      <a:pt x="954786" y="1179592"/>
                    </a:cubicBezTo>
                    <a:cubicBezTo>
                      <a:pt x="938499" y="1246648"/>
                      <a:pt x="853345" y="1286653"/>
                      <a:pt x="791433" y="1256364"/>
                    </a:cubicBezTo>
                    <a:cubicBezTo>
                      <a:pt x="765525" y="1243696"/>
                      <a:pt x="745332" y="1221883"/>
                      <a:pt x="720948" y="1206453"/>
                    </a:cubicBezTo>
                    <a:cubicBezTo>
                      <a:pt x="692277" y="1188355"/>
                      <a:pt x="657987" y="1179402"/>
                      <a:pt x="624174" y="1181307"/>
                    </a:cubicBezTo>
                    <a:cubicBezTo>
                      <a:pt x="582549" y="1183688"/>
                      <a:pt x="543402" y="1201786"/>
                      <a:pt x="502158" y="1208358"/>
                    </a:cubicBezTo>
                    <a:cubicBezTo>
                      <a:pt x="418815" y="1221598"/>
                      <a:pt x="329470" y="1182831"/>
                      <a:pt x="282321" y="1112917"/>
                    </a:cubicBezTo>
                    <a:cubicBezTo>
                      <a:pt x="248222" y="1062340"/>
                      <a:pt x="235077" y="998332"/>
                      <a:pt x="193548" y="953659"/>
                    </a:cubicBezTo>
                    <a:cubicBezTo>
                      <a:pt x="154496" y="911749"/>
                      <a:pt x="95727" y="893080"/>
                      <a:pt x="55626" y="852218"/>
                    </a:cubicBezTo>
                    <a:cubicBezTo>
                      <a:pt x="24861" y="820881"/>
                      <a:pt x="7049" y="777066"/>
                      <a:pt x="7144" y="733156"/>
                    </a:cubicBezTo>
                    <a:cubicBezTo>
                      <a:pt x="7239" y="689341"/>
                      <a:pt x="24194" y="647621"/>
                      <a:pt x="33624" y="604854"/>
                    </a:cubicBezTo>
                    <a:cubicBezTo>
                      <a:pt x="51626" y="523225"/>
                      <a:pt x="42101" y="438262"/>
                      <a:pt x="49626" y="355013"/>
                    </a:cubicBezTo>
                    <a:cubicBezTo>
                      <a:pt x="56579" y="278242"/>
                      <a:pt x="99441" y="206423"/>
                      <a:pt x="151734" y="149749"/>
                    </a:cubicBezTo>
                    <a:cubicBezTo>
                      <a:pt x="172117" y="127651"/>
                      <a:pt x="194691" y="107649"/>
                      <a:pt x="217266" y="87742"/>
                    </a:cubicBezTo>
                    <a:cubicBezTo>
                      <a:pt x="237744" y="69739"/>
                      <a:pt x="576453" y="-131714"/>
                      <a:pt x="814578" y="17994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/>
              <p:cNvSpPr/>
              <p:nvPr/>
            </p:nvSpPr>
            <p:spPr>
              <a:xfrm>
                <a:off x="6436613" y="2868151"/>
                <a:ext cx="762000" cy="485775"/>
              </a:xfrm>
              <a:custGeom>
                <a:avLst/>
                <a:gdLst>
                  <a:gd name="connsiteX0" fmla="*/ 7144 w 762000"/>
                  <a:gd name="connsiteY0" fmla="*/ 246714 h 485775"/>
                  <a:gd name="connsiteX1" fmla="*/ 589026 w 762000"/>
                  <a:gd name="connsiteY1" fmla="*/ 63739 h 485775"/>
                  <a:gd name="connsiteX2" fmla="*/ 616458 w 762000"/>
                  <a:gd name="connsiteY2" fmla="*/ 16590 h 485775"/>
                  <a:gd name="connsiteX3" fmla="*/ 632270 w 762000"/>
                  <a:gd name="connsiteY3" fmla="*/ 7351 h 485775"/>
                  <a:gd name="connsiteX4" fmla="*/ 648653 w 762000"/>
                  <a:gd name="connsiteY4" fmla="*/ 41451 h 485775"/>
                  <a:gd name="connsiteX5" fmla="*/ 679514 w 762000"/>
                  <a:gd name="connsiteY5" fmla="*/ 34212 h 485775"/>
                  <a:gd name="connsiteX6" fmla="*/ 709803 w 762000"/>
                  <a:gd name="connsiteY6" fmla="*/ 21067 h 485775"/>
                  <a:gd name="connsiteX7" fmla="*/ 691706 w 762000"/>
                  <a:gd name="connsiteY7" fmla="*/ 74502 h 485775"/>
                  <a:gd name="connsiteX8" fmla="*/ 718090 w 762000"/>
                  <a:gd name="connsiteY8" fmla="*/ 58691 h 485775"/>
                  <a:gd name="connsiteX9" fmla="*/ 736283 w 762000"/>
                  <a:gd name="connsiteY9" fmla="*/ 82789 h 485775"/>
                  <a:gd name="connsiteX10" fmla="*/ 718090 w 762000"/>
                  <a:gd name="connsiteY10" fmla="*/ 111650 h 485775"/>
                  <a:gd name="connsiteX11" fmla="*/ 761619 w 762000"/>
                  <a:gd name="connsiteY11" fmla="*/ 97362 h 485775"/>
                  <a:gd name="connsiteX12" fmla="*/ 733330 w 762000"/>
                  <a:gd name="connsiteY12" fmla="*/ 136224 h 485775"/>
                  <a:gd name="connsiteX13" fmla="*/ 758000 w 762000"/>
                  <a:gd name="connsiteY13" fmla="*/ 132510 h 485775"/>
                  <a:gd name="connsiteX14" fmla="*/ 753332 w 762000"/>
                  <a:gd name="connsiteY14" fmla="*/ 164418 h 485775"/>
                  <a:gd name="connsiteX15" fmla="*/ 725519 w 762000"/>
                  <a:gd name="connsiteY15" fmla="*/ 183373 h 485775"/>
                  <a:gd name="connsiteX16" fmla="*/ 642747 w 762000"/>
                  <a:gd name="connsiteY16" fmla="*/ 194708 h 485775"/>
                  <a:gd name="connsiteX17" fmla="*/ 30766 w 762000"/>
                  <a:gd name="connsiteY17" fmla="*/ 486554 h 485775"/>
                  <a:gd name="connsiteX18" fmla="*/ 7144 w 762000"/>
                  <a:gd name="connsiteY18" fmla="*/ 24671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2000" h="485775">
                    <a:moveTo>
                      <a:pt x="7144" y="246714"/>
                    </a:moveTo>
                    <a:cubicBezTo>
                      <a:pt x="207645" y="210043"/>
                      <a:pt x="403670" y="148512"/>
                      <a:pt x="589026" y="63739"/>
                    </a:cubicBezTo>
                    <a:cubicBezTo>
                      <a:pt x="591503" y="48309"/>
                      <a:pt x="607314" y="29259"/>
                      <a:pt x="616458" y="16590"/>
                    </a:cubicBezTo>
                    <a:cubicBezTo>
                      <a:pt x="620268" y="11352"/>
                      <a:pt x="625983" y="6018"/>
                      <a:pt x="632270" y="7351"/>
                    </a:cubicBezTo>
                    <a:cubicBezTo>
                      <a:pt x="645224" y="10113"/>
                      <a:pt x="639032" y="32307"/>
                      <a:pt x="648653" y="41451"/>
                    </a:cubicBezTo>
                    <a:cubicBezTo>
                      <a:pt x="657130" y="49547"/>
                      <a:pt x="671036" y="42213"/>
                      <a:pt x="679514" y="34212"/>
                    </a:cubicBezTo>
                    <a:cubicBezTo>
                      <a:pt x="687991" y="26115"/>
                      <a:pt x="699040" y="16495"/>
                      <a:pt x="709803" y="21067"/>
                    </a:cubicBezTo>
                    <a:cubicBezTo>
                      <a:pt x="716947" y="40117"/>
                      <a:pt x="708946" y="63644"/>
                      <a:pt x="691706" y="74502"/>
                    </a:cubicBezTo>
                    <a:cubicBezTo>
                      <a:pt x="701231" y="70407"/>
                      <a:pt x="707803" y="59453"/>
                      <a:pt x="718090" y="58691"/>
                    </a:cubicBezTo>
                    <a:cubicBezTo>
                      <a:pt x="729615" y="57834"/>
                      <a:pt x="737997" y="71359"/>
                      <a:pt x="736283" y="82789"/>
                    </a:cubicBezTo>
                    <a:cubicBezTo>
                      <a:pt x="734568" y="94219"/>
                      <a:pt x="726281" y="103458"/>
                      <a:pt x="718090" y="111650"/>
                    </a:cubicBezTo>
                    <a:cubicBezTo>
                      <a:pt x="728186" y="99077"/>
                      <a:pt x="745998" y="93171"/>
                      <a:pt x="761619" y="97362"/>
                    </a:cubicBezTo>
                    <a:cubicBezTo>
                      <a:pt x="760857" y="114317"/>
                      <a:pt x="749237" y="130319"/>
                      <a:pt x="733330" y="136224"/>
                    </a:cubicBezTo>
                    <a:cubicBezTo>
                      <a:pt x="741521" y="134986"/>
                      <a:pt x="749808" y="133748"/>
                      <a:pt x="758000" y="132510"/>
                    </a:cubicBezTo>
                    <a:cubicBezTo>
                      <a:pt x="763238" y="142606"/>
                      <a:pt x="760286" y="155465"/>
                      <a:pt x="753332" y="164418"/>
                    </a:cubicBezTo>
                    <a:cubicBezTo>
                      <a:pt x="746379" y="173372"/>
                      <a:pt x="735997" y="178992"/>
                      <a:pt x="725519" y="183373"/>
                    </a:cubicBezTo>
                    <a:cubicBezTo>
                      <a:pt x="699516" y="194136"/>
                      <a:pt x="670751" y="198042"/>
                      <a:pt x="642747" y="194708"/>
                    </a:cubicBezTo>
                    <a:cubicBezTo>
                      <a:pt x="466249" y="334440"/>
                      <a:pt x="251555" y="442548"/>
                      <a:pt x="30766" y="486554"/>
                    </a:cubicBezTo>
                    <a:lnTo>
                      <a:pt x="7144" y="24671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/>
              <p:cNvSpPr/>
              <p:nvPr/>
            </p:nvSpPr>
            <p:spPr>
              <a:xfrm>
                <a:off x="5520498" y="2045493"/>
                <a:ext cx="342900" cy="838200"/>
              </a:xfrm>
              <a:custGeom>
                <a:avLst/>
                <a:gdLst>
                  <a:gd name="connsiteX0" fmla="*/ 339853 w 342900"/>
                  <a:gd name="connsiteY0" fmla="*/ 724472 h 838200"/>
                  <a:gd name="connsiteX1" fmla="*/ 182881 w 342900"/>
                  <a:gd name="connsiteY1" fmla="*/ 134969 h 838200"/>
                  <a:gd name="connsiteX2" fmla="*/ 207931 w 342900"/>
                  <a:gd name="connsiteY2" fmla="*/ 86582 h 838200"/>
                  <a:gd name="connsiteX3" fmla="*/ 207265 w 342900"/>
                  <a:gd name="connsiteY3" fmla="*/ 68294 h 838200"/>
                  <a:gd name="connsiteX4" fmla="*/ 169736 w 342900"/>
                  <a:gd name="connsiteY4" fmla="*/ 72771 h 838200"/>
                  <a:gd name="connsiteX5" fmla="*/ 159354 w 342900"/>
                  <a:gd name="connsiteY5" fmla="*/ 42767 h 838200"/>
                  <a:gd name="connsiteX6" fmla="*/ 154210 w 342900"/>
                  <a:gd name="connsiteY6" fmla="*/ 10097 h 838200"/>
                  <a:gd name="connsiteX7" fmla="*/ 118777 w 342900"/>
                  <a:gd name="connsiteY7" fmla="*/ 54007 h 838200"/>
                  <a:gd name="connsiteX8" fmla="*/ 118015 w 342900"/>
                  <a:gd name="connsiteY8" fmla="*/ 23241 h 838200"/>
                  <a:gd name="connsiteX9" fmla="*/ 87916 w 342900"/>
                  <a:gd name="connsiteY9" fmla="*/ 20765 h 838200"/>
                  <a:gd name="connsiteX10" fmla="*/ 73248 w 342900"/>
                  <a:gd name="connsiteY10" fmla="*/ 51530 h 838200"/>
                  <a:gd name="connsiteX11" fmla="*/ 62008 w 342900"/>
                  <a:gd name="connsiteY11" fmla="*/ 7144 h 838200"/>
                  <a:gd name="connsiteX12" fmla="*/ 44292 w 342900"/>
                  <a:gd name="connsiteY12" fmla="*/ 51816 h 838200"/>
                  <a:gd name="connsiteX13" fmla="*/ 34195 w 342900"/>
                  <a:gd name="connsiteY13" fmla="*/ 28956 h 838200"/>
                  <a:gd name="connsiteX14" fmla="*/ 9811 w 342900"/>
                  <a:gd name="connsiteY14" fmla="*/ 50006 h 838200"/>
                  <a:gd name="connsiteX15" fmla="*/ 8764 w 342900"/>
                  <a:gd name="connsiteY15" fmla="*/ 83630 h 838200"/>
                  <a:gd name="connsiteX16" fmla="*/ 43530 w 342900"/>
                  <a:gd name="connsiteY16" fmla="*/ 159544 h 838200"/>
                  <a:gd name="connsiteX17" fmla="*/ 124683 w 342900"/>
                  <a:gd name="connsiteY17" fmla="*/ 832676 h 838200"/>
                  <a:gd name="connsiteX18" fmla="*/ 339853 w 342900"/>
                  <a:gd name="connsiteY18" fmla="*/ 724472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42900" h="838200">
                    <a:moveTo>
                      <a:pt x="339853" y="724472"/>
                    </a:moveTo>
                    <a:cubicBezTo>
                      <a:pt x="263462" y="535496"/>
                      <a:pt x="210598" y="336995"/>
                      <a:pt x="182881" y="134969"/>
                    </a:cubicBezTo>
                    <a:cubicBezTo>
                      <a:pt x="194596" y="124682"/>
                      <a:pt x="202216" y="101060"/>
                      <a:pt x="207931" y="86582"/>
                    </a:cubicBezTo>
                    <a:cubicBezTo>
                      <a:pt x="210313" y="80582"/>
                      <a:pt x="211837" y="72866"/>
                      <a:pt x="207265" y="68294"/>
                    </a:cubicBezTo>
                    <a:cubicBezTo>
                      <a:pt x="197930" y="58865"/>
                      <a:pt x="182595" y="75914"/>
                      <a:pt x="169736" y="72771"/>
                    </a:cubicBezTo>
                    <a:cubicBezTo>
                      <a:pt x="158401" y="69914"/>
                      <a:pt x="157068" y="54293"/>
                      <a:pt x="159354" y="42767"/>
                    </a:cubicBezTo>
                    <a:cubicBezTo>
                      <a:pt x="161640" y="31242"/>
                      <a:pt x="163831" y="16764"/>
                      <a:pt x="154210" y="10097"/>
                    </a:cubicBezTo>
                    <a:cubicBezTo>
                      <a:pt x="134303" y="14288"/>
                      <a:pt x="118682" y="33623"/>
                      <a:pt x="118777" y="54007"/>
                    </a:cubicBezTo>
                    <a:cubicBezTo>
                      <a:pt x="117063" y="43720"/>
                      <a:pt x="122873" y="32385"/>
                      <a:pt x="118015" y="23241"/>
                    </a:cubicBezTo>
                    <a:cubicBezTo>
                      <a:pt x="112586" y="13049"/>
                      <a:pt x="96679" y="13240"/>
                      <a:pt x="87916" y="20765"/>
                    </a:cubicBezTo>
                    <a:cubicBezTo>
                      <a:pt x="79153" y="28289"/>
                      <a:pt x="75820" y="40291"/>
                      <a:pt x="73248" y="51530"/>
                    </a:cubicBezTo>
                    <a:cubicBezTo>
                      <a:pt x="78487" y="36290"/>
                      <a:pt x="73915" y="18098"/>
                      <a:pt x="62008" y="7144"/>
                    </a:cubicBezTo>
                    <a:cubicBezTo>
                      <a:pt x="48102" y="16859"/>
                      <a:pt x="40768" y="35243"/>
                      <a:pt x="44292" y="51816"/>
                    </a:cubicBezTo>
                    <a:cubicBezTo>
                      <a:pt x="40958" y="44196"/>
                      <a:pt x="37529" y="36576"/>
                      <a:pt x="34195" y="28956"/>
                    </a:cubicBezTo>
                    <a:cubicBezTo>
                      <a:pt x="22861" y="30004"/>
                      <a:pt x="13621" y="39338"/>
                      <a:pt x="9811" y="50006"/>
                    </a:cubicBezTo>
                    <a:cubicBezTo>
                      <a:pt x="6001" y="60674"/>
                      <a:pt x="6859" y="72485"/>
                      <a:pt x="8764" y="83630"/>
                    </a:cubicBezTo>
                    <a:cubicBezTo>
                      <a:pt x="13621" y="111347"/>
                      <a:pt x="25718" y="137732"/>
                      <a:pt x="43530" y="159544"/>
                    </a:cubicBezTo>
                    <a:cubicBezTo>
                      <a:pt x="20003" y="383381"/>
                      <a:pt x="43530" y="622649"/>
                      <a:pt x="124683" y="832676"/>
                    </a:cubicBezTo>
                    <a:lnTo>
                      <a:pt x="339853" y="724472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/>
              <p:cNvSpPr/>
              <p:nvPr/>
            </p:nvSpPr>
            <p:spPr>
              <a:xfrm>
                <a:off x="5909772" y="4652581"/>
                <a:ext cx="304800" cy="152400"/>
              </a:xfrm>
              <a:custGeom>
                <a:avLst/>
                <a:gdLst>
                  <a:gd name="connsiteX0" fmla="*/ 209087 w 304800"/>
                  <a:gd name="connsiteY0" fmla="*/ 8287 h 152400"/>
                  <a:gd name="connsiteX1" fmla="*/ 278620 w 304800"/>
                  <a:gd name="connsiteY1" fmla="*/ 65818 h 152400"/>
                  <a:gd name="connsiteX2" fmla="*/ 301480 w 304800"/>
                  <a:gd name="connsiteY2" fmla="*/ 96203 h 152400"/>
                  <a:gd name="connsiteX3" fmla="*/ 296813 w 304800"/>
                  <a:gd name="connsiteY3" fmla="*/ 132683 h 152400"/>
                  <a:gd name="connsiteX4" fmla="*/ 270905 w 304800"/>
                  <a:gd name="connsiteY4" fmla="*/ 144399 h 152400"/>
                  <a:gd name="connsiteX5" fmla="*/ 62021 w 304800"/>
                  <a:gd name="connsiteY5" fmla="*/ 127063 h 152400"/>
                  <a:gd name="connsiteX6" fmla="*/ 22874 w 304800"/>
                  <a:gd name="connsiteY6" fmla="*/ 102870 h 152400"/>
                  <a:gd name="connsiteX7" fmla="*/ 11444 w 304800"/>
                  <a:gd name="connsiteY7" fmla="*/ 7144 h 152400"/>
                  <a:gd name="connsiteX8" fmla="*/ 120124 w 304800"/>
                  <a:gd name="connsiteY8" fmla="*/ 18669 h 152400"/>
                  <a:gd name="connsiteX9" fmla="*/ 209087 w 304800"/>
                  <a:gd name="connsiteY9" fmla="*/ 828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800" h="152400">
                    <a:moveTo>
                      <a:pt x="209087" y="8287"/>
                    </a:moveTo>
                    <a:cubicBezTo>
                      <a:pt x="235376" y="23622"/>
                      <a:pt x="256522" y="44672"/>
                      <a:pt x="278620" y="65818"/>
                    </a:cubicBezTo>
                    <a:cubicBezTo>
                      <a:pt x="287764" y="74581"/>
                      <a:pt x="296813" y="84201"/>
                      <a:pt x="301480" y="96203"/>
                    </a:cubicBezTo>
                    <a:cubicBezTo>
                      <a:pt x="306147" y="108204"/>
                      <a:pt x="305480" y="123349"/>
                      <a:pt x="296813" y="132683"/>
                    </a:cubicBezTo>
                    <a:cubicBezTo>
                      <a:pt x="290240" y="139827"/>
                      <a:pt x="280334" y="142494"/>
                      <a:pt x="270905" y="144399"/>
                    </a:cubicBezTo>
                    <a:cubicBezTo>
                      <a:pt x="201563" y="158687"/>
                      <a:pt x="128315" y="152591"/>
                      <a:pt x="62021" y="127063"/>
                    </a:cubicBezTo>
                    <a:cubicBezTo>
                      <a:pt x="47639" y="121539"/>
                      <a:pt x="33161" y="114776"/>
                      <a:pt x="22874" y="102870"/>
                    </a:cubicBezTo>
                    <a:cubicBezTo>
                      <a:pt x="1538" y="78105"/>
                      <a:pt x="6491" y="40005"/>
                      <a:pt x="11444" y="7144"/>
                    </a:cubicBezTo>
                    <a:cubicBezTo>
                      <a:pt x="11444" y="7144"/>
                      <a:pt x="80881" y="28575"/>
                      <a:pt x="120124" y="18669"/>
                    </a:cubicBezTo>
                    <a:lnTo>
                      <a:pt x="209087" y="8287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/>
              <p:cNvSpPr/>
              <p:nvPr/>
            </p:nvSpPr>
            <p:spPr>
              <a:xfrm>
                <a:off x="5875305" y="3989493"/>
                <a:ext cx="352425" cy="685800"/>
              </a:xfrm>
              <a:custGeom>
                <a:avLst/>
                <a:gdLst>
                  <a:gd name="connsiteX0" fmla="*/ 350330 w 352425"/>
                  <a:gd name="connsiteY0" fmla="*/ 97588 h 685800"/>
                  <a:gd name="connsiteX1" fmla="*/ 243935 w 352425"/>
                  <a:gd name="connsiteY1" fmla="*/ 671374 h 685800"/>
                  <a:gd name="connsiteX2" fmla="*/ 46292 w 352425"/>
                  <a:gd name="connsiteY2" fmla="*/ 670231 h 685800"/>
                  <a:gd name="connsiteX3" fmla="*/ 41624 w 352425"/>
                  <a:gd name="connsiteY3" fmla="*/ 605843 h 685800"/>
                  <a:gd name="connsiteX4" fmla="*/ 7144 w 352425"/>
                  <a:gd name="connsiteY4" fmla="*/ 132640 h 685800"/>
                  <a:gd name="connsiteX5" fmla="*/ 138684 w 352425"/>
                  <a:gd name="connsiteY5" fmla="*/ 8434 h 685800"/>
                  <a:gd name="connsiteX6" fmla="*/ 350330 w 352425"/>
                  <a:gd name="connsiteY6" fmla="*/ 97588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685800">
                    <a:moveTo>
                      <a:pt x="350330" y="97588"/>
                    </a:moveTo>
                    <a:cubicBezTo>
                      <a:pt x="317373" y="275325"/>
                      <a:pt x="276892" y="493638"/>
                      <a:pt x="243935" y="671374"/>
                    </a:cubicBezTo>
                    <a:cubicBezTo>
                      <a:pt x="243935" y="671374"/>
                      <a:pt x="127349" y="707188"/>
                      <a:pt x="46292" y="670231"/>
                    </a:cubicBezTo>
                    <a:lnTo>
                      <a:pt x="41624" y="605843"/>
                    </a:lnTo>
                    <a:cubicBezTo>
                      <a:pt x="24575" y="450871"/>
                      <a:pt x="11335" y="288469"/>
                      <a:pt x="7144" y="132640"/>
                    </a:cubicBezTo>
                    <a:cubicBezTo>
                      <a:pt x="7144" y="132640"/>
                      <a:pt x="28765" y="22246"/>
                      <a:pt x="138684" y="8434"/>
                    </a:cubicBezTo>
                    <a:cubicBezTo>
                      <a:pt x="248698" y="-5472"/>
                      <a:pt x="350330" y="97588"/>
                      <a:pt x="350330" y="9758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/>
              <p:cNvSpPr/>
              <p:nvPr/>
            </p:nvSpPr>
            <p:spPr>
              <a:xfrm>
                <a:off x="5932691" y="4718511"/>
                <a:ext cx="247650" cy="57150"/>
              </a:xfrm>
              <a:custGeom>
                <a:avLst/>
                <a:gdLst>
                  <a:gd name="connsiteX0" fmla="*/ 244747 w 247650"/>
                  <a:gd name="connsiteY0" fmla="*/ 51608 h 57150"/>
                  <a:gd name="connsiteX1" fmla="*/ 184073 w 247650"/>
                  <a:gd name="connsiteY1" fmla="*/ 59133 h 57150"/>
                  <a:gd name="connsiteX2" fmla="*/ 122922 w 247650"/>
                  <a:gd name="connsiteY2" fmla="*/ 54847 h 57150"/>
                  <a:gd name="connsiteX3" fmla="*/ 63581 w 247650"/>
                  <a:gd name="connsiteY3" fmla="*/ 39226 h 57150"/>
                  <a:gd name="connsiteX4" fmla="*/ 8527 w 247650"/>
                  <a:gd name="connsiteY4" fmla="*/ 12556 h 57150"/>
                  <a:gd name="connsiteX5" fmla="*/ 7574 w 247650"/>
                  <a:gd name="connsiteY5" fmla="*/ 8555 h 57150"/>
                  <a:gd name="connsiteX6" fmla="*/ 11480 w 247650"/>
                  <a:gd name="connsiteY6" fmla="*/ 7507 h 57150"/>
                  <a:gd name="connsiteX7" fmla="*/ 66534 w 247650"/>
                  <a:gd name="connsiteY7" fmla="*/ 31034 h 57150"/>
                  <a:gd name="connsiteX8" fmla="*/ 124446 w 247650"/>
                  <a:gd name="connsiteY8" fmla="*/ 45607 h 57150"/>
                  <a:gd name="connsiteX9" fmla="*/ 183977 w 247650"/>
                  <a:gd name="connsiteY9" fmla="*/ 50751 h 57150"/>
                  <a:gd name="connsiteX10" fmla="*/ 243699 w 247650"/>
                  <a:gd name="connsiteY10" fmla="*/ 46369 h 57150"/>
                  <a:gd name="connsiteX11" fmla="*/ 246747 w 247650"/>
                  <a:gd name="connsiteY11" fmla="*/ 48655 h 57150"/>
                  <a:gd name="connsiteX12" fmla="*/ 244747 w 247650"/>
                  <a:gd name="connsiteY12" fmla="*/ 516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650" h="57150">
                    <a:moveTo>
                      <a:pt x="244747" y="51608"/>
                    </a:moveTo>
                    <a:cubicBezTo>
                      <a:pt x="224840" y="56085"/>
                      <a:pt x="204456" y="58657"/>
                      <a:pt x="184073" y="59133"/>
                    </a:cubicBezTo>
                    <a:cubicBezTo>
                      <a:pt x="163594" y="59704"/>
                      <a:pt x="143115" y="58085"/>
                      <a:pt x="122922" y="54847"/>
                    </a:cubicBezTo>
                    <a:cubicBezTo>
                      <a:pt x="102729" y="51418"/>
                      <a:pt x="82822" y="46274"/>
                      <a:pt x="63581" y="39226"/>
                    </a:cubicBezTo>
                    <a:cubicBezTo>
                      <a:pt x="44341" y="32177"/>
                      <a:pt x="25862" y="23224"/>
                      <a:pt x="8527" y="12556"/>
                    </a:cubicBezTo>
                    <a:cubicBezTo>
                      <a:pt x="7193" y="11698"/>
                      <a:pt x="6717" y="9889"/>
                      <a:pt x="7574" y="8555"/>
                    </a:cubicBezTo>
                    <a:cubicBezTo>
                      <a:pt x="8432" y="7222"/>
                      <a:pt x="10051" y="6745"/>
                      <a:pt x="11480" y="7507"/>
                    </a:cubicBezTo>
                    <a:cubicBezTo>
                      <a:pt x="29196" y="16842"/>
                      <a:pt x="47675" y="24652"/>
                      <a:pt x="66534" y="31034"/>
                    </a:cubicBezTo>
                    <a:cubicBezTo>
                      <a:pt x="85394" y="37416"/>
                      <a:pt x="104825" y="42369"/>
                      <a:pt x="124446" y="45607"/>
                    </a:cubicBezTo>
                    <a:cubicBezTo>
                      <a:pt x="144068" y="49036"/>
                      <a:pt x="164070" y="50560"/>
                      <a:pt x="183977" y="50751"/>
                    </a:cubicBezTo>
                    <a:cubicBezTo>
                      <a:pt x="203885" y="50846"/>
                      <a:pt x="223887" y="49417"/>
                      <a:pt x="243699" y="46369"/>
                    </a:cubicBezTo>
                    <a:cubicBezTo>
                      <a:pt x="245128" y="46179"/>
                      <a:pt x="246557" y="47131"/>
                      <a:pt x="246747" y="48655"/>
                    </a:cubicBezTo>
                    <a:cubicBezTo>
                      <a:pt x="247033" y="49989"/>
                      <a:pt x="246080" y="51322"/>
                      <a:pt x="244747" y="516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6095127" y="4664974"/>
                <a:ext cx="38100" cy="28575"/>
              </a:xfrm>
              <a:custGeom>
                <a:avLst/>
                <a:gdLst>
                  <a:gd name="connsiteX0" fmla="*/ 37163 w 38100"/>
                  <a:gd name="connsiteY0" fmla="*/ 13896 h 28575"/>
                  <a:gd name="connsiteX1" fmla="*/ 24875 w 38100"/>
                  <a:gd name="connsiteY1" fmla="*/ 20945 h 28575"/>
                  <a:gd name="connsiteX2" fmla="*/ 18017 w 38100"/>
                  <a:gd name="connsiteY2" fmla="*/ 22754 h 28575"/>
                  <a:gd name="connsiteX3" fmla="*/ 10874 w 38100"/>
                  <a:gd name="connsiteY3" fmla="*/ 23136 h 28575"/>
                  <a:gd name="connsiteX4" fmla="*/ 7159 w 38100"/>
                  <a:gd name="connsiteY4" fmla="*/ 18563 h 28575"/>
                  <a:gd name="connsiteX5" fmla="*/ 8492 w 38100"/>
                  <a:gd name="connsiteY5" fmla="*/ 15992 h 28575"/>
                  <a:gd name="connsiteX6" fmla="*/ 8873 w 38100"/>
                  <a:gd name="connsiteY6" fmla="*/ 15611 h 28575"/>
                  <a:gd name="connsiteX7" fmla="*/ 14684 w 38100"/>
                  <a:gd name="connsiteY7" fmla="*/ 11610 h 28575"/>
                  <a:gd name="connsiteX8" fmla="*/ 20875 w 38100"/>
                  <a:gd name="connsiteY8" fmla="*/ 9038 h 28575"/>
                  <a:gd name="connsiteX9" fmla="*/ 34496 w 38100"/>
                  <a:gd name="connsiteY9" fmla="*/ 7229 h 28575"/>
                  <a:gd name="connsiteX10" fmla="*/ 34972 w 38100"/>
                  <a:gd name="connsiteY10" fmla="*/ 7229 h 28575"/>
                  <a:gd name="connsiteX11" fmla="*/ 38496 w 38100"/>
                  <a:gd name="connsiteY11" fmla="*/ 11325 h 28575"/>
                  <a:gd name="connsiteX12" fmla="*/ 37163 w 38100"/>
                  <a:gd name="connsiteY12" fmla="*/ 1389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163" y="13896"/>
                    </a:moveTo>
                    <a:cubicBezTo>
                      <a:pt x="33543" y="17230"/>
                      <a:pt x="29257" y="19230"/>
                      <a:pt x="24875" y="20945"/>
                    </a:cubicBezTo>
                    <a:cubicBezTo>
                      <a:pt x="22685" y="21707"/>
                      <a:pt x="20399" y="22373"/>
                      <a:pt x="18017" y="22754"/>
                    </a:cubicBezTo>
                    <a:cubicBezTo>
                      <a:pt x="15636" y="23136"/>
                      <a:pt x="13350" y="23421"/>
                      <a:pt x="10874" y="23136"/>
                    </a:cubicBezTo>
                    <a:cubicBezTo>
                      <a:pt x="8588" y="22850"/>
                      <a:pt x="6968" y="20850"/>
                      <a:pt x="7159" y="18563"/>
                    </a:cubicBezTo>
                    <a:cubicBezTo>
                      <a:pt x="7254" y="17516"/>
                      <a:pt x="7730" y="16659"/>
                      <a:pt x="8492" y="15992"/>
                    </a:cubicBezTo>
                    <a:lnTo>
                      <a:pt x="8873" y="15611"/>
                    </a:lnTo>
                    <a:cubicBezTo>
                      <a:pt x="10683" y="13896"/>
                      <a:pt x="12683" y="12753"/>
                      <a:pt x="14684" y="11610"/>
                    </a:cubicBezTo>
                    <a:cubicBezTo>
                      <a:pt x="16684" y="10467"/>
                      <a:pt x="18779" y="9705"/>
                      <a:pt x="20875" y="9038"/>
                    </a:cubicBezTo>
                    <a:cubicBezTo>
                      <a:pt x="25161" y="7800"/>
                      <a:pt x="29447" y="6848"/>
                      <a:pt x="34496" y="7229"/>
                    </a:cubicBezTo>
                    <a:lnTo>
                      <a:pt x="34972" y="7229"/>
                    </a:lnTo>
                    <a:cubicBezTo>
                      <a:pt x="37067" y="7419"/>
                      <a:pt x="38591" y="9229"/>
                      <a:pt x="38496" y="11325"/>
                    </a:cubicBezTo>
                    <a:cubicBezTo>
                      <a:pt x="38306" y="12468"/>
                      <a:pt x="37829" y="13325"/>
                      <a:pt x="37163" y="138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6116065" y="4686666"/>
                <a:ext cx="38100" cy="28575"/>
              </a:xfrm>
              <a:custGeom>
                <a:avLst/>
                <a:gdLst>
                  <a:gd name="connsiteX0" fmla="*/ 34799 w 38100"/>
                  <a:gd name="connsiteY0" fmla="*/ 13349 h 28575"/>
                  <a:gd name="connsiteX1" fmla="*/ 24131 w 38100"/>
                  <a:gd name="connsiteY1" fmla="*/ 21731 h 28575"/>
                  <a:gd name="connsiteX2" fmla="*/ 17749 w 38100"/>
                  <a:gd name="connsiteY2" fmla="*/ 23827 h 28575"/>
                  <a:gd name="connsiteX3" fmla="*/ 10891 w 38100"/>
                  <a:gd name="connsiteY3" fmla="*/ 24303 h 28575"/>
                  <a:gd name="connsiteX4" fmla="*/ 7176 w 38100"/>
                  <a:gd name="connsiteY4" fmla="*/ 19445 h 28575"/>
                  <a:gd name="connsiteX5" fmla="*/ 8415 w 38100"/>
                  <a:gd name="connsiteY5" fmla="*/ 16969 h 28575"/>
                  <a:gd name="connsiteX6" fmla="*/ 8510 w 38100"/>
                  <a:gd name="connsiteY6" fmla="*/ 16874 h 28575"/>
                  <a:gd name="connsiteX7" fmla="*/ 13653 w 38100"/>
                  <a:gd name="connsiteY7" fmla="*/ 13064 h 28575"/>
                  <a:gd name="connsiteX8" fmla="*/ 19178 w 38100"/>
                  <a:gd name="connsiteY8" fmla="*/ 10301 h 28575"/>
                  <a:gd name="connsiteX9" fmla="*/ 31370 w 38100"/>
                  <a:gd name="connsiteY9" fmla="*/ 7158 h 28575"/>
                  <a:gd name="connsiteX10" fmla="*/ 31465 w 38100"/>
                  <a:gd name="connsiteY10" fmla="*/ 7158 h 28575"/>
                  <a:gd name="connsiteX11" fmla="*/ 35656 w 38100"/>
                  <a:gd name="connsiteY11" fmla="*/ 10778 h 28575"/>
                  <a:gd name="connsiteX12" fmla="*/ 34799 w 38100"/>
                  <a:gd name="connsiteY12" fmla="*/ 1334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799" y="13349"/>
                    </a:moveTo>
                    <a:cubicBezTo>
                      <a:pt x="31941" y="17255"/>
                      <a:pt x="28131" y="19731"/>
                      <a:pt x="24131" y="21731"/>
                    </a:cubicBezTo>
                    <a:cubicBezTo>
                      <a:pt x="22131" y="22684"/>
                      <a:pt x="19940" y="23446"/>
                      <a:pt x="17749" y="23827"/>
                    </a:cubicBezTo>
                    <a:cubicBezTo>
                      <a:pt x="15558" y="24303"/>
                      <a:pt x="13272" y="24589"/>
                      <a:pt x="10891" y="24303"/>
                    </a:cubicBezTo>
                    <a:cubicBezTo>
                      <a:pt x="8510" y="24017"/>
                      <a:pt x="6891" y="21827"/>
                      <a:pt x="7176" y="19445"/>
                    </a:cubicBezTo>
                    <a:cubicBezTo>
                      <a:pt x="7272" y="18493"/>
                      <a:pt x="7748" y="17636"/>
                      <a:pt x="8415" y="16969"/>
                    </a:cubicBezTo>
                    <a:lnTo>
                      <a:pt x="8510" y="16874"/>
                    </a:lnTo>
                    <a:cubicBezTo>
                      <a:pt x="10129" y="15255"/>
                      <a:pt x="11939" y="14111"/>
                      <a:pt x="13653" y="13064"/>
                    </a:cubicBezTo>
                    <a:cubicBezTo>
                      <a:pt x="15368" y="11921"/>
                      <a:pt x="17273" y="11159"/>
                      <a:pt x="19178" y="10301"/>
                    </a:cubicBezTo>
                    <a:cubicBezTo>
                      <a:pt x="22988" y="8777"/>
                      <a:pt x="26798" y="7539"/>
                      <a:pt x="31370" y="7158"/>
                    </a:cubicBezTo>
                    <a:lnTo>
                      <a:pt x="31465" y="7158"/>
                    </a:lnTo>
                    <a:cubicBezTo>
                      <a:pt x="33656" y="6968"/>
                      <a:pt x="35466" y="8682"/>
                      <a:pt x="35656" y="10778"/>
                    </a:cubicBezTo>
                    <a:cubicBezTo>
                      <a:pt x="35656" y="11730"/>
                      <a:pt x="35370" y="12587"/>
                      <a:pt x="34799" y="133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6147902" y="4705156"/>
                <a:ext cx="28575" cy="19050"/>
              </a:xfrm>
              <a:custGeom>
                <a:avLst/>
                <a:gdLst>
                  <a:gd name="connsiteX0" fmla="*/ 25250 w 28575"/>
                  <a:gd name="connsiteY0" fmla="*/ 12196 h 19050"/>
                  <a:gd name="connsiteX1" fmla="*/ 19440 w 28575"/>
                  <a:gd name="connsiteY1" fmla="*/ 19720 h 19050"/>
                  <a:gd name="connsiteX2" fmla="*/ 14963 w 28575"/>
                  <a:gd name="connsiteY2" fmla="*/ 21244 h 19050"/>
                  <a:gd name="connsiteX3" fmla="*/ 10010 w 28575"/>
                  <a:gd name="connsiteY3" fmla="*/ 20673 h 19050"/>
                  <a:gd name="connsiteX4" fmla="*/ 7534 w 28575"/>
                  <a:gd name="connsiteY4" fmla="*/ 14481 h 19050"/>
                  <a:gd name="connsiteX5" fmla="*/ 8010 w 28575"/>
                  <a:gd name="connsiteY5" fmla="*/ 13720 h 19050"/>
                  <a:gd name="connsiteX6" fmla="*/ 8486 w 28575"/>
                  <a:gd name="connsiteY6" fmla="*/ 13053 h 19050"/>
                  <a:gd name="connsiteX7" fmla="*/ 11058 w 28575"/>
                  <a:gd name="connsiteY7" fmla="*/ 10386 h 19050"/>
                  <a:gd name="connsiteX8" fmla="*/ 13630 w 28575"/>
                  <a:gd name="connsiteY8" fmla="*/ 8766 h 19050"/>
                  <a:gd name="connsiteX9" fmla="*/ 20297 w 28575"/>
                  <a:gd name="connsiteY9" fmla="*/ 7147 h 19050"/>
                  <a:gd name="connsiteX10" fmla="*/ 20964 w 28575"/>
                  <a:gd name="connsiteY10" fmla="*/ 7147 h 19050"/>
                  <a:gd name="connsiteX11" fmla="*/ 25441 w 28575"/>
                  <a:gd name="connsiteY11" fmla="*/ 11243 h 19050"/>
                  <a:gd name="connsiteX12" fmla="*/ 25250 w 28575"/>
                  <a:gd name="connsiteY12" fmla="*/ 1219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19050">
                    <a:moveTo>
                      <a:pt x="25250" y="12196"/>
                    </a:moveTo>
                    <a:cubicBezTo>
                      <a:pt x="24488" y="15720"/>
                      <a:pt x="22107" y="18101"/>
                      <a:pt x="19440" y="19720"/>
                    </a:cubicBezTo>
                    <a:cubicBezTo>
                      <a:pt x="18011" y="20482"/>
                      <a:pt x="16583" y="21054"/>
                      <a:pt x="14963" y="21244"/>
                    </a:cubicBezTo>
                    <a:cubicBezTo>
                      <a:pt x="13344" y="21435"/>
                      <a:pt x="11725" y="21435"/>
                      <a:pt x="10010" y="20673"/>
                    </a:cubicBezTo>
                    <a:cubicBezTo>
                      <a:pt x="7629" y="19625"/>
                      <a:pt x="6486" y="16863"/>
                      <a:pt x="7534" y="14481"/>
                    </a:cubicBezTo>
                    <a:cubicBezTo>
                      <a:pt x="7629" y="14196"/>
                      <a:pt x="7819" y="13910"/>
                      <a:pt x="8010" y="13720"/>
                    </a:cubicBezTo>
                    <a:lnTo>
                      <a:pt x="8486" y="13053"/>
                    </a:lnTo>
                    <a:cubicBezTo>
                      <a:pt x="9344" y="11815"/>
                      <a:pt x="10201" y="11053"/>
                      <a:pt x="11058" y="10386"/>
                    </a:cubicBezTo>
                    <a:cubicBezTo>
                      <a:pt x="11915" y="9624"/>
                      <a:pt x="12773" y="9148"/>
                      <a:pt x="13630" y="8766"/>
                    </a:cubicBezTo>
                    <a:cubicBezTo>
                      <a:pt x="15535" y="7909"/>
                      <a:pt x="17344" y="7242"/>
                      <a:pt x="20297" y="7147"/>
                    </a:cubicBezTo>
                    <a:lnTo>
                      <a:pt x="20964" y="7147"/>
                    </a:lnTo>
                    <a:cubicBezTo>
                      <a:pt x="23345" y="7052"/>
                      <a:pt x="25346" y="8862"/>
                      <a:pt x="25441" y="11243"/>
                    </a:cubicBezTo>
                    <a:cubicBezTo>
                      <a:pt x="25346" y="11529"/>
                      <a:pt x="25250" y="11815"/>
                      <a:pt x="25250" y="121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4988754" y="4338587"/>
                <a:ext cx="314325" cy="190500"/>
              </a:xfrm>
              <a:custGeom>
                <a:avLst/>
                <a:gdLst>
                  <a:gd name="connsiteX0" fmla="*/ 148935 w 314325"/>
                  <a:gd name="connsiteY0" fmla="*/ 7384 h 190500"/>
                  <a:gd name="connsiteX1" fmla="*/ 59305 w 314325"/>
                  <a:gd name="connsiteY1" fmla="*/ 17386 h 190500"/>
                  <a:gd name="connsiteX2" fmla="*/ 23586 w 314325"/>
                  <a:gd name="connsiteY2" fmla="*/ 30339 h 190500"/>
                  <a:gd name="connsiteX3" fmla="*/ 7489 w 314325"/>
                  <a:gd name="connsiteY3" fmla="*/ 63391 h 190500"/>
                  <a:gd name="connsiteX4" fmla="*/ 22729 w 314325"/>
                  <a:gd name="connsiteY4" fmla="*/ 87394 h 190500"/>
                  <a:gd name="connsiteX5" fmla="*/ 207037 w 314325"/>
                  <a:gd name="connsiteY5" fmla="*/ 187216 h 190500"/>
                  <a:gd name="connsiteX6" fmla="*/ 253043 w 314325"/>
                  <a:gd name="connsiteY6" fmla="*/ 188455 h 190500"/>
                  <a:gd name="connsiteX7" fmla="*/ 315051 w 314325"/>
                  <a:gd name="connsiteY7" fmla="*/ 114636 h 190500"/>
                  <a:gd name="connsiteX8" fmla="*/ 217801 w 314325"/>
                  <a:gd name="connsiteY8" fmla="*/ 64820 h 190500"/>
                  <a:gd name="connsiteX9" fmla="*/ 148935 w 314325"/>
                  <a:gd name="connsiteY9" fmla="*/ 738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325" h="190500">
                    <a:moveTo>
                      <a:pt x="148935" y="7384"/>
                    </a:moveTo>
                    <a:cubicBezTo>
                      <a:pt x="118550" y="5860"/>
                      <a:pt x="89404" y="11861"/>
                      <a:pt x="59305" y="17386"/>
                    </a:cubicBezTo>
                    <a:cubicBezTo>
                      <a:pt x="46827" y="19672"/>
                      <a:pt x="34063" y="22815"/>
                      <a:pt x="23586" y="30339"/>
                    </a:cubicBezTo>
                    <a:cubicBezTo>
                      <a:pt x="13108" y="37864"/>
                      <a:pt x="5393" y="50818"/>
                      <a:pt x="7489" y="63391"/>
                    </a:cubicBezTo>
                    <a:cubicBezTo>
                      <a:pt x="9108" y="73012"/>
                      <a:pt x="15966" y="80632"/>
                      <a:pt x="22729" y="87394"/>
                    </a:cubicBezTo>
                    <a:cubicBezTo>
                      <a:pt x="72925" y="137305"/>
                      <a:pt x="137505" y="172357"/>
                      <a:pt x="207037" y="187216"/>
                    </a:cubicBezTo>
                    <a:cubicBezTo>
                      <a:pt x="222087" y="190455"/>
                      <a:pt x="237994" y="192741"/>
                      <a:pt x="253043" y="188455"/>
                    </a:cubicBezTo>
                    <a:cubicBezTo>
                      <a:pt x="284476" y="179501"/>
                      <a:pt x="301144" y="144830"/>
                      <a:pt x="315051" y="114636"/>
                    </a:cubicBezTo>
                    <a:cubicBezTo>
                      <a:pt x="315051" y="114636"/>
                      <a:pt x="245233" y="94538"/>
                      <a:pt x="217801" y="64820"/>
                    </a:cubicBezTo>
                    <a:lnTo>
                      <a:pt x="148935" y="7384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5130260" y="3793713"/>
                <a:ext cx="514350" cy="657225"/>
              </a:xfrm>
              <a:custGeom>
                <a:avLst/>
                <a:gdLst>
                  <a:gd name="connsiteX0" fmla="*/ 232220 w 514350"/>
                  <a:gd name="connsiteY0" fmla="*/ 13620 h 657225"/>
                  <a:gd name="connsiteX1" fmla="*/ 7144 w 514350"/>
                  <a:gd name="connsiteY1" fmla="*/ 552068 h 657225"/>
                  <a:gd name="connsiteX2" fmla="*/ 173165 w 514350"/>
                  <a:gd name="connsiteY2" fmla="*/ 659319 h 657225"/>
                  <a:gd name="connsiteX3" fmla="*/ 212312 w 514350"/>
                  <a:gd name="connsiteY3" fmla="*/ 607980 h 657225"/>
                  <a:gd name="connsiteX4" fmla="*/ 500253 w 514350"/>
                  <a:gd name="connsiteY4" fmla="*/ 230790 h 657225"/>
                  <a:gd name="connsiteX5" fmla="*/ 458153 w 514350"/>
                  <a:gd name="connsiteY5" fmla="*/ 54767 h 657225"/>
                  <a:gd name="connsiteX6" fmla="*/ 232220 w 514350"/>
                  <a:gd name="connsiteY6" fmla="*/ 1362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350" h="657225">
                    <a:moveTo>
                      <a:pt x="232220" y="13620"/>
                    </a:moveTo>
                    <a:cubicBezTo>
                      <a:pt x="162497" y="180402"/>
                      <a:pt x="76867" y="385285"/>
                      <a:pt x="7144" y="552068"/>
                    </a:cubicBezTo>
                    <a:cubicBezTo>
                      <a:pt x="7144" y="552068"/>
                      <a:pt x="85153" y="645889"/>
                      <a:pt x="173165" y="659319"/>
                    </a:cubicBezTo>
                    <a:lnTo>
                      <a:pt x="212312" y="607980"/>
                    </a:lnTo>
                    <a:cubicBezTo>
                      <a:pt x="311468" y="487584"/>
                      <a:pt x="411385" y="358996"/>
                      <a:pt x="500253" y="230790"/>
                    </a:cubicBezTo>
                    <a:cubicBezTo>
                      <a:pt x="500253" y="230790"/>
                      <a:pt x="542544" y="126586"/>
                      <a:pt x="458153" y="54767"/>
                    </a:cubicBezTo>
                    <a:cubicBezTo>
                      <a:pt x="373666" y="-16956"/>
                      <a:pt x="232220" y="13620"/>
                      <a:pt x="232220" y="13620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/>
              <p:cNvSpPr/>
              <p:nvPr/>
            </p:nvSpPr>
            <p:spPr>
              <a:xfrm>
                <a:off x="5020900" y="4393655"/>
                <a:ext cx="228600" cy="114300"/>
              </a:xfrm>
              <a:custGeom>
                <a:avLst/>
                <a:gdLst>
                  <a:gd name="connsiteX0" fmla="*/ 11633 w 228600"/>
                  <a:gd name="connsiteY0" fmla="*/ 7847 h 114300"/>
                  <a:gd name="connsiteX1" fmla="*/ 59258 w 228600"/>
                  <a:gd name="connsiteY1" fmla="*/ 44232 h 114300"/>
                  <a:gd name="connsiteX2" fmla="*/ 111931 w 228600"/>
                  <a:gd name="connsiteY2" fmla="*/ 72521 h 114300"/>
                  <a:gd name="connsiteX3" fmla="*/ 168414 w 228600"/>
                  <a:gd name="connsiteY3" fmla="*/ 92048 h 114300"/>
                  <a:gd name="connsiteX4" fmla="*/ 227374 w 228600"/>
                  <a:gd name="connsiteY4" fmla="*/ 102525 h 114300"/>
                  <a:gd name="connsiteX5" fmla="*/ 230041 w 228600"/>
                  <a:gd name="connsiteY5" fmla="*/ 105764 h 114300"/>
                  <a:gd name="connsiteX6" fmla="*/ 226993 w 228600"/>
                  <a:gd name="connsiteY6" fmla="*/ 108431 h 114300"/>
                  <a:gd name="connsiteX7" fmla="*/ 166319 w 228600"/>
                  <a:gd name="connsiteY7" fmla="*/ 100620 h 114300"/>
                  <a:gd name="connsiteX8" fmla="*/ 108121 w 228600"/>
                  <a:gd name="connsiteY8" fmla="*/ 81189 h 114300"/>
                  <a:gd name="connsiteX9" fmla="*/ 54591 w 228600"/>
                  <a:gd name="connsiteY9" fmla="*/ 51281 h 114300"/>
                  <a:gd name="connsiteX10" fmla="*/ 7918 w 228600"/>
                  <a:gd name="connsiteY10" fmla="*/ 11752 h 114300"/>
                  <a:gd name="connsiteX11" fmla="*/ 8013 w 228600"/>
                  <a:gd name="connsiteY11" fmla="*/ 7942 h 114300"/>
                  <a:gd name="connsiteX12" fmla="*/ 11633 w 228600"/>
                  <a:gd name="connsiteY12" fmla="*/ 784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600" h="114300">
                    <a:moveTo>
                      <a:pt x="11633" y="7847"/>
                    </a:moveTo>
                    <a:cubicBezTo>
                      <a:pt x="26492" y="21277"/>
                      <a:pt x="42494" y="33374"/>
                      <a:pt x="59258" y="44232"/>
                    </a:cubicBezTo>
                    <a:cubicBezTo>
                      <a:pt x="76022" y="54995"/>
                      <a:pt x="93548" y="64616"/>
                      <a:pt x="111931" y="72521"/>
                    </a:cubicBezTo>
                    <a:cubicBezTo>
                      <a:pt x="130124" y="80618"/>
                      <a:pt x="149079" y="87095"/>
                      <a:pt x="168414" y="92048"/>
                    </a:cubicBezTo>
                    <a:cubicBezTo>
                      <a:pt x="187750" y="97001"/>
                      <a:pt x="207467" y="100525"/>
                      <a:pt x="227374" y="102525"/>
                    </a:cubicBezTo>
                    <a:cubicBezTo>
                      <a:pt x="228993" y="102716"/>
                      <a:pt x="230136" y="104144"/>
                      <a:pt x="230041" y="105764"/>
                    </a:cubicBezTo>
                    <a:cubicBezTo>
                      <a:pt x="229851" y="107288"/>
                      <a:pt x="228612" y="108431"/>
                      <a:pt x="226993" y="108431"/>
                    </a:cubicBezTo>
                    <a:cubicBezTo>
                      <a:pt x="206610" y="107859"/>
                      <a:pt x="186226" y="105192"/>
                      <a:pt x="166319" y="100620"/>
                    </a:cubicBezTo>
                    <a:cubicBezTo>
                      <a:pt x="146412" y="95953"/>
                      <a:pt x="126885" y="89381"/>
                      <a:pt x="108121" y="81189"/>
                    </a:cubicBezTo>
                    <a:cubicBezTo>
                      <a:pt x="89452" y="72807"/>
                      <a:pt x="71450" y="62901"/>
                      <a:pt x="54591" y="51281"/>
                    </a:cubicBezTo>
                    <a:cubicBezTo>
                      <a:pt x="37731" y="39660"/>
                      <a:pt x="22015" y="26420"/>
                      <a:pt x="7918" y="11752"/>
                    </a:cubicBezTo>
                    <a:cubicBezTo>
                      <a:pt x="6870" y="10704"/>
                      <a:pt x="6870" y="8990"/>
                      <a:pt x="8013" y="7942"/>
                    </a:cubicBezTo>
                    <a:cubicBezTo>
                      <a:pt x="9061" y="6894"/>
                      <a:pt x="10680" y="6894"/>
                      <a:pt x="11633" y="784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/>
              <p:cNvSpPr/>
              <p:nvPr/>
            </p:nvSpPr>
            <p:spPr>
              <a:xfrm>
                <a:off x="5109388" y="4341837"/>
                <a:ext cx="28575" cy="38100"/>
              </a:xfrm>
              <a:custGeom>
                <a:avLst/>
                <a:gdLst>
                  <a:gd name="connsiteX0" fmla="*/ 13157 w 28575"/>
                  <a:gd name="connsiteY0" fmla="*/ 7850 h 38100"/>
                  <a:gd name="connsiteX1" fmla="*/ 23539 w 28575"/>
                  <a:gd name="connsiteY1" fmla="*/ 16803 h 38100"/>
                  <a:gd name="connsiteX2" fmla="*/ 27254 w 28575"/>
                  <a:gd name="connsiteY2" fmla="*/ 22327 h 38100"/>
                  <a:gd name="connsiteX3" fmla="*/ 29921 w 28575"/>
                  <a:gd name="connsiteY3" fmla="*/ 28804 h 38100"/>
                  <a:gd name="connsiteX4" fmla="*/ 30016 w 28575"/>
                  <a:gd name="connsiteY4" fmla="*/ 29376 h 38100"/>
                  <a:gd name="connsiteX5" fmla="*/ 26968 w 28575"/>
                  <a:gd name="connsiteY5" fmla="*/ 34424 h 38100"/>
                  <a:gd name="connsiteX6" fmla="*/ 24110 w 28575"/>
                  <a:gd name="connsiteY6" fmla="*/ 34043 h 38100"/>
                  <a:gd name="connsiteX7" fmla="*/ 18395 w 28575"/>
                  <a:gd name="connsiteY7" fmla="*/ 29757 h 38100"/>
                  <a:gd name="connsiteX8" fmla="*/ 13728 w 28575"/>
                  <a:gd name="connsiteY8" fmla="*/ 24518 h 38100"/>
                  <a:gd name="connsiteX9" fmla="*/ 7251 w 28575"/>
                  <a:gd name="connsiteY9" fmla="*/ 11850 h 38100"/>
                  <a:gd name="connsiteX10" fmla="*/ 10013 w 28575"/>
                  <a:gd name="connsiteY10" fmla="*/ 7278 h 38100"/>
                  <a:gd name="connsiteX11" fmla="*/ 12776 w 28575"/>
                  <a:gd name="connsiteY11" fmla="*/ 7659 h 38100"/>
                  <a:gd name="connsiteX12" fmla="*/ 13157 w 28575"/>
                  <a:gd name="connsiteY12" fmla="*/ 78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157" y="7850"/>
                    </a:moveTo>
                    <a:cubicBezTo>
                      <a:pt x="17538" y="10231"/>
                      <a:pt x="20681" y="13374"/>
                      <a:pt x="23539" y="16803"/>
                    </a:cubicBezTo>
                    <a:cubicBezTo>
                      <a:pt x="24872" y="18517"/>
                      <a:pt x="26206" y="20327"/>
                      <a:pt x="27254" y="22327"/>
                    </a:cubicBezTo>
                    <a:cubicBezTo>
                      <a:pt x="28301" y="24328"/>
                      <a:pt x="29349" y="26328"/>
                      <a:pt x="29921" y="28804"/>
                    </a:cubicBezTo>
                    <a:lnTo>
                      <a:pt x="30016" y="29376"/>
                    </a:lnTo>
                    <a:cubicBezTo>
                      <a:pt x="30587" y="31662"/>
                      <a:pt x="29159" y="33853"/>
                      <a:pt x="26968" y="34424"/>
                    </a:cubicBezTo>
                    <a:cubicBezTo>
                      <a:pt x="25920" y="34710"/>
                      <a:pt x="24968" y="34520"/>
                      <a:pt x="24110" y="34043"/>
                    </a:cubicBezTo>
                    <a:cubicBezTo>
                      <a:pt x="21920" y="32900"/>
                      <a:pt x="20110" y="31376"/>
                      <a:pt x="18395" y="29757"/>
                    </a:cubicBezTo>
                    <a:cubicBezTo>
                      <a:pt x="16586" y="28138"/>
                      <a:pt x="15157" y="26328"/>
                      <a:pt x="13728" y="24518"/>
                    </a:cubicBezTo>
                    <a:cubicBezTo>
                      <a:pt x="10966" y="20708"/>
                      <a:pt x="8489" y="16708"/>
                      <a:pt x="7251" y="11850"/>
                    </a:cubicBezTo>
                    <a:cubicBezTo>
                      <a:pt x="6775" y="9850"/>
                      <a:pt x="7918" y="7754"/>
                      <a:pt x="10013" y="7278"/>
                    </a:cubicBezTo>
                    <a:cubicBezTo>
                      <a:pt x="10966" y="6992"/>
                      <a:pt x="11918" y="7183"/>
                      <a:pt x="12776" y="7659"/>
                    </a:cubicBezTo>
                    <a:lnTo>
                      <a:pt x="13157" y="785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/>
              <p:cNvSpPr/>
              <p:nvPr/>
            </p:nvSpPr>
            <p:spPr>
              <a:xfrm>
                <a:off x="5082345" y="4349954"/>
                <a:ext cx="28575" cy="38100"/>
              </a:xfrm>
              <a:custGeom>
                <a:avLst/>
                <a:gdLst>
                  <a:gd name="connsiteX0" fmla="*/ 13434 w 28575"/>
                  <a:gd name="connsiteY0" fmla="*/ 7924 h 38100"/>
                  <a:gd name="connsiteX1" fmla="*/ 22007 w 28575"/>
                  <a:gd name="connsiteY1" fmla="*/ 17258 h 38100"/>
                  <a:gd name="connsiteX2" fmla="*/ 25055 w 28575"/>
                  <a:gd name="connsiteY2" fmla="*/ 22592 h 38100"/>
                  <a:gd name="connsiteX3" fmla="*/ 27341 w 28575"/>
                  <a:gd name="connsiteY3" fmla="*/ 28688 h 38100"/>
                  <a:gd name="connsiteX4" fmla="*/ 27341 w 28575"/>
                  <a:gd name="connsiteY4" fmla="*/ 28784 h 38100"/>
                  <a:gd name="connsiteX5" fmla="*/ 24007 w 28575"/>
                  <a:gd name="connsiteY5" fmla="*/ 33927 h 38100"/>
                  <a:gd name="connsiteX6" fmla="*/ 21245 w 28575"/>
                  <a:gd name="connsiteY6" fmla="*/ 33546 h 38100"/>
                  <a:gd name="connsiteX7" fmla="*/ 15720 w 28575"/>
                  <a:gd name="connsiteY7" fmla="*/ 29450 h 38100"/>
                  <a:gd name="connsiteX8" fmla="*/ 11529 w 28575"/>
                  <a:gd name="connsiteY8" fmla="*/ 24212 h 38100"/>
                  <a:gd name="connsiteX9" fmla="*/ 7148 w 28575"/>
                  <a:gd name="connsiteY9" fmla="*/ 11353 h 38100"/>
                  <a:gd name="connsiteX10" fmla="*/ 10862 w 28575"/>
                  <a:gd name="connsiteY10" fmla="*/ 7162 h 38100"/>
                  <a:gd name="connsiteX11" fmla="*/ 13434 w 28575"/>
                  <a:gd name="connsiteY11" fmla="*/ 7924 h 38100"/>
                  <a:gd name="connsiteX12" fmla="*/ 13434 w 28575"/>
                  <a:gd name="connsiteY12" fmla="*/ 792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434" y="7924"/>
                    </a:moveTo>
                    <a:cubicBezTo>
                      <a:pt x="17149" y="10686"/>
                      <a:pt x="19625" y="13924"/>
                      <a:pt x="22007" y="17258"/>
                    </a:cubicBezTo>
                    <a:cubicBezTo>
                      <a:pt x="23150" y="18973"/>
                      <a:pt x="24197" y="20687"/>
                      <a:pt x="25055" y="22592"/>
                    </a:cubicBezTo>
                    <a:cubicBezTo>
                      <a:pt x="25912" y="24497"/>
                      <a:pt x="26864" y="26402"/>
                      <a:pt x="27341" y="28688"/>
                    </a:cubicBezTo>
                    <a:lnTo>
                      <a:pt x="27341" y="28784"/>
                    </a:lnTo>
                    <a:cubicBezTo>
                      <a:pt x="27817" y="31165"/>
                      <a:pt x="26293" y="33451"/>
                      <a:pt x="24007" y="33927"/>
                    </a:cubicBezTo>
                    <a:cubicBezTo>
                      <a:pt x="23054" y="34118"/>
                      <a:pt x="22102" y="34022"/>
                      <a:pt x="21245" y="33546"/>
                    </a:cubicBezTo>
                    <a:cubicBezTo>
                      <a:pt x="19054" y="32498"/>
                      <a:pt x="17339" y="30974"/>
                      <a:pt x="15720" y="29450"/>
                    </a:cubicBezTo>
                    <a:cubicBezTo>
                      <a:pt x="14101" y="27926"/>
                      <a:pt x="12767" y="26021"/>
                      <a:pt x="11529" y="24212"/>
                    </a:cubicBezTo>
                    <a:cubicBezTo>
                      <a:pt x="9243" y="20402"/>
                      <a:pt x="7433" y="16211"/>
                      <a:pt x="7148" y="11353"/>
                    </a:cubicBezTo>
                    <a:cubicBezTo>
                      <a:pt x="7052" y="9162"/>
                      <a:pt x="8672" y="7352"/>
                      <a:pt x="10862" y="7162"/>
                    </a:cubicBezTo>
                    <a:cubicBezTo>
                      <a:pt x="11815" y="7066"/>
                      <a:pt x="12672" y="7352"/>
                      <a:pt x="13434" y="7924"/>
                    </a:cubicBezTo>
                    <a:lnTo>
                      <a:pt x="13434" y="792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/>
              <p:cNvSpPr/>
              <p:nvPr/>
            </p:nvSpPr>
            <p:spPr>
              <a:xfrm>
                <a:off x="5053500" y="4353769"/>
                <a:ext cx="28575" cy="28575"/>
              </a:xfrm>
              <a:custGeom>
                <a:avLst/>
                <a:gdLst>
                  <a:gd name="connsiteX0" fmla="*/ 14847 w 28575"/>
                  <a:gd name="connsiteY0" fmla="*/ 8300 h 28575"/>
                  <a:gd name="connsiteX1" fmla="*/ 19610 w 28575"/>
                  <a:gd name="connsiteY1" fmla="*/ 13348 h 28575"/>
                  <a:gd name="connsiteX2" fmla="*/ 20848 w 28575"/>
                  <a:gd name="connsiteY2" fmla="*/ 16205 h 28575"/>
                  <a:gd name="connsiteX3" fmla="*/ 21515 w 28575"/>
                  <a:gd name="connsiteY3" fmla="*/ 19825 h 28575"/>
                  <a:gd name="connsiteX4" fmla="*/ 21515 w 28575"/>
                  <a:gd name="connsiteY4" fmla="*/ 20587 h 28575"/>
                  <a:gd name="connsiteX5" fmla="*/ 16847 w 28575"/>
                  <a:gd name="connsiteY5" fmla="*/ 25445 h 28575"/>
                  <a:gd name="connsiteX6" fmla="*/ 15895 w 28575"/>
                  <a:gd name="connsiteY6" fmla="*/ 25349 h 28575"/>
                  <a:gd name="connsiteX7" fmla="*/ 11513 w 28575"/>
                  <a:gd name="connsiteY7" fmla="*/ 23063 h 28575"/>
                  <a:gd name="connsiteX8" fmla="*/ 8561 w 28575"/>
                  <a:gd name="connsiteY8" fmla="*/ 19349 h 28575"/>
                  <a:gd name="connsiteX9" fmla="*/ 7799 w 28575"/>
                  <a:gd name="connsiteY9" fmla="*/ 9824 h 28575"/>
                  <a:gd name="connsiteX10" fmla="*/ 13323 w 28575"/>
                  <a:gd name="connsiteY10" fmla="*/ 7442 h 28575"/>
                  <a:gd name="connsiteX11" fmla="*/ 14276 w 28575"/>
                  <a:gd name="connsiteY11" fmla="*/ 7919 h 28575"/>
                  <a:gd name="connsiteX12" fmla="*/ 14847 w 28575"/>
                  <a:gd name="connsiteY12" fmla="*/ 830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4847" y="8300"/>
                    </a:moveTo>
                    <a:cubicBezTo>
                      <a:pt x="17228" y="10014"/>
                      <a:pt x="18467" y="11633"/>
                      <a:pt x="19610" y="13348"/>
                    </a:cubicBezTo>
                    <a:cubicBezTo>
                      <a:pt x="20086" y="14205"/>
                      <a:pt x="20562" y="15062"/>
                      <a:pt x="20848" y="16205"/>
                    </a:cubicBezTo>
                    <a:cubicBezTo>
                      <a:pt x="21134" y="17253"/>
                      <a:pt x="21515" y="18301"/>
                      <a:pt x="21515" y="19825"/>
                    </a:cubicBezTo>
                    <a:lnTo>
                      <a:pt x="21515" y="20587"/>
                    </a:lnTo>
                    <a:cubicBezTo>
                      <a:pt x="21610" y="23159"/>
                      <a:pt x="19514" y="25349"/>
                      <a:pt x="16847" y="25445"/>
                    </a:cubicBezTo>
                    <a:cubicBezTo>
                      <a:pt x="16562" y="25445"/>
                      <a:pt x="16181" y="25445"/>
                      <a:pt x="15895" y="25349"/>
                    </a:cubicBezTo>
                    <a:cubicBezTo>
                      <a:pt x="14085" y="25064"/>
                      <a:pt x="12752" y="24111"/>
                      <a:pt x="11513" y="23063"/>
                    </a:cubicBezTo>
                    <a:cubicBezTo>
                      <a:pt x="10275" y="22016"/>
                      <a:pt x="9323" y="20682"/>
                      <a:pt x="8561" y="19349"/>
                    </a:cubicBezTo>
                    <a:cubicBezTo>
                      <a:pt x="7227" y="16491"/>
                      <a:pt x="6560" y="13157"/>
                      <a:pt x="7799" y="9824"/>
                    </a:cubicBezTo>
                    <a:cubicBezTo>
                      <a:pt x="8656" y="7633"/>
                      <a:pt x="11132" y="6585"/>
                      <a:pt x="13323" y="7442"/>
                    </a:cubicBezTo>
                    <a:cubicBezTo>
                      <a:pt x="13704" y="7538"/>
                      <a:pt x="13990" y="7728"/>
                      <a:pt x="14276" y="7919"/>
                    </a:cubicBezTo>
                    <a:lnTo>
                      <a:pt x="14847" y="830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/>
              <p:cNvSpPr/>
              <p:nvPr/>
            </p:nvSpPr>
            <p:spPr>
              <a:xfrm>
                <a:off x="5246274" y="2652617"/>
                <a:ext cx="1333500" cy="1571625"/>
              </a:xfrm>
              <a:custGeom>
                <a:avLst/>
                <a:gdLst>
                  <a:gd name="connsiteX0" fmla="*/ 428149 w 1333500"/>
                  <a:gd name="connsiteY0" fmla="*/ 444056 h 1571625"/>
                  <a:gd name="connsiteX1" fmla="*/ 7144 w 1333500"/>
                  <a:gd name="connsiteY1" fmla="*/ 1238822 h 1571625"/>
                  <a:gd name="connsiteX2" fmla="*/ 1031653 w 1333500"/>
                  <a:gd name="connsiteY2" fmla="*/ 1538192 h 1571625"/>
                  <a:gd name="connsiteX3" fmla="*/ 1078135 w 1333500"/>
                  <a:gd name="connsiteY3" fmla="*/ 733615 h 1571625"/>
                  <a:gd name="connsiteX4" fmla="*/ 1305211 w 1333500"/>
                  <a:gd name="connsiteY4" fmla="*/ 721900 h 1571625"/>
                  <a:gd name="connsiteX5" fmla="*/ 1322261 w 1333500"/>
                  <a:gd name="connsiteY5" fmla="*/ 713899 h 1571625"/>
                  <a:gd name="connsiteX6" fmla="*/ 1326928 w 1333500"/>
                  <a:gd name="connsiteY6" fmla="*/ 697135 h 1571625"/>
                  <a:gd name="connsiteX7" fmla="*/ 1302449 w 1333500"/>
                  <a:gd name="connsiteY7" fmla="*/ 380429 h 1571625"/>
                  <a:gd name="connsiteX8" fmla="*/ 1060037 w 1333500"/>
                  <a:gd name="connsiteY8" fmla="*/ 386239 h 1571625"/>
                  <a:gd name="connsiteX9" fmla="*/ 752570 w 1333500"/>
                  <a:gd name="connsiteY9" fmla="*/ 264700 h 1571625"/>
                  <a:gd name="connsiteX10" fmla="*/ 617030 w 1333500"/>
                  <a:gd name="connsiteY10" fmla="*/ 7144 h 1571625"/>
                  <a:gd name="connsiteX11" fmla="*/ 323469 w 1333500"/>
                  <a:gd name="connsiteY11" fmla="*/ 130778 h 1571625"/>
                  <a:gd name="connsiteX12" fmla="*/ 423958 w 1333500"/>
                  <a:gd name="connsiteY12" fmla="*/ 440055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3500" h="1571625">
                    <a:moveTo>
                      <a:pt x="428149" y="444056"/>
                    </a:moveTo>
                    <a:cubicBezTo>
                      <a:pt x="346615" y="567023"/>
                      <a:pt x="88678" y="1115854"/>
                      <a:pt x="7144" y="1238822"/>
                    </a:cubicBezTo>
                    <a:cubicBezTo>
                      <a:pt x="260985" y="1428369"/>
                      <a:pt x="504539" y="1640396"/>
                      <a:pt x="1031653" y="1538192"/>
                    </a:cubicBezTo>
                    <a:cubicBezTo>
                      <a:pt x="1039178" y="1410176"/>
                      <a:pt x="1048512" y="858298"/>
                      <a:pt x="1078135" y="733615"/>
                    </a:cubicBezTo>
                    <a:cubicBezTo>
                      <a:pt x="1153763" y="741807"/>
                      <a:pt x="1230821" y="737902"/>
                      <a:pt x="1305211" y="721900"/>
                    </a:cubicBezTo>
                    <a:cubicBezTo>
                      <a:pt x="1311497" y="720566"/>
                      <a:pt x="1318260" y="718852"/>
                      <a:pt x="1322261" y="713899"/>
                    </a:cubicBezTo>
                    <a:cubicBezTo>
                      <a:pt x="1325975" y="709327"/>
                      <a:pt x="1326642" y="703040"/>
                      <a:pt x="1326928" y="697135"/>
                    </a:cubicBezTo>
                    <a:cubicBezTo>
                      <a:pt x="1332071" y="590741"/>
                      <a:pt x="1305687" y="524161"/>
                      <a:pt x="1302449" y="380429"/>
                    </a:cubicBezTo>
                    <a:cubicBezTo>
                      <a:pt x="1221772" y="385001"/>
                      <a:pt x="1140905" y="386906"/>
                      <a:pt x="1060037" y="386239"/>
                    </a:cubicBezTo>
                    <a:cubicBezTo>
                      <a:pt x="1060037" y="386239"/>
                      <a:pt x="872300" y="399193"/>
                      <a:pt x="752570" y="264700"/>
                    </a:cubicBezTo>
                    <a:cubicBezTo>
                      <a:pt x="690658" y="195072"/>
                      <a:pt x="645128" y="95917"/>
                      <a:pt x="617030" y="7144"/>
                    </a:cubicBezTo>
                    <a:cubicBezTo>
                      <a:pt x="519208" y="48387"/>
                      <a:pt x="421291" y="89630"/>
                      <a:pt x="323469" y="130778"/>
                    </a:cubicBezTo>
                    <a:cubicBezTo>
                      <a:pt x="329851" y="240125"/>
                      <a:pt x="364807" y="347758"/>
                      <a:pt x="423958" y="440055"/>
                    </a:cubicBezTo>
                  </a:path>
                </a:pathLst>
              </a:custGeom>
              <a:solidFill>
                <a:srgbClr val="A17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/>
              <p:cNvSpPr/>
              <p:nvPr/>
            </p:nvSpPr>
            <p:spPr>
              <a:xfrm>
                <a:off x="5971031" y="2787681"/>
                <a:ext cx="295275" cy="266700"/>
              </a:xfrm>
              <a:custGeom>
                <a:avLst/>
                <a:gdLst>
                  <a:gd name="connsiteX0" fmla="*/ 7144 w 295275"/>
                  <a:gd name="connsiteY0" fmla="*/ 146495 h 266700"/>
                  <a:gd name="connsiteX1" fmla="*/ 56960 w 295275"/>
                  <a:gd name="connsiteY1" fmla="*/ 94202 h 266700"/>
                  <a:gd name="connsiteX2" fmla="*/ 114681 w 295275"/>
                  <a:gd name="connsiteY2" fmla="*/ 7144 h 266700"/>
                  <a:gd name="connsiteX3" fmla="*/ 296323 w 295275"/>
                  <a:gd name="connsiteY3" fmla="*/ 88202 h 266700"/>
                  <a:gd name="connsiteX4" fmla="*/ 252698 w 295275"/>
                  <a:gd name="connsiteY4" fmla="*/ 268034 h 266700"/>
                  <a:gd name="connsiteX5" fmla="*/ 108680 w 295275"/>
                  <a:gd name="connsiteY5" fmla="*/ 247079 h 266700"/>
                  <a:gd name="connsiteX6" fmla="*/ 7144 w 295275"/>
                  <a:gd name="connsiteY6" fmla="*/ 146495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" h="266700">
                    <a:moveTo>
                      <a:pt x="7144" y="146495"/>
                    </a:moveTo>
                    <a:cubicBezTo>
                      <a:pt x="9620" y="144685"/>
                      <a:pt x="53912" y="97917"/>
                      <a:pt x="56960" y="94202"/>
                    </a:cubicBezTo>
                    <a:cubicBezTo>
                      <a:pt x="72200" y="75438"/>
                      <a:pt x="102584" y="28099"/>
                      <a:pt x="114681" y="7144"/>
                    </a:cubicBezTo>
                    <a:lnTo>
                      <a:pt x="296323" y="88202"/>
                    </a:lnTo>
                    <a:cubicBezTo>
                      <a:pt x="290703" y="112681"/>
                      <a:pt x="258413" y="243554"/>
                      <a:pt x="252698" y="268034"/>
                    </a:cubicBezTo>
                    <a:lnTo>
                      <a:pt x="108680" y="247079"/>
                    </a:lnTo>
                    <a:lnTo>
                      <a:pt x="7144" y="146495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/>
              <p:cNvSpPr/>
              <p:nvPr/>
            </p:nvSpPr>
            <p:spPr>
              <a:xfrm>
                <a:off x="6003607" y="2853594"/>
                <a:ext cx="161925" cy="85725"/>
              </a:xfrm>
              <a:custGeom>
                <a:avLst/>
                <a:gdLst>
                  <a:gd name="connsiteX0" fmla="*/ 39815 w 161925"/>
                  <a:gd name="connsiteY0" fmla="*/ 7144 h 85725"/>
                  <a:gd name="connsiteX1" fmla="*/ 161449 w 161925"/>
                  <a:gd name="connsiteY1" fmla="*/ 83344 h 85725"/>
                  <a:gd name="connsiteX2" fmla="*/ 7144 w 161925"/>
                  <a:gd name="connsiteY2" fmla="*/ 46292 h 85725"/>
                  <a:gd name="connsiteX3" fmla="*/ 39815 w 161925"/>
                  <a:gd name="connsiteY3" fmla="*/ 714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85725">
                    <a:moveTo>
                      <a:pt x="39815" y="7144"/>
                    </a:moveTo>
                    <a:cubicBezTo>
                      <a:pt x="39815" y="7144"/>
                      <a:pt x="80200" y="55340"/>
                      <a:pt x="161449" y="83344"/>
                    </a:cubicBezTo>
                    <a:cubicBezTo>
                      <a:pt x="161449" y="83344"/>
                      <a:pt x="132302" y="97727"/>
                      <a:pt x="7144" y="46292"/>
                    </a:cubicBezTo>
                    <a:lnTo>
                      <a:pt x="39815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/>
              <p:cNvSpPr/>
              <p:nvPr/>
            </p:nvSpPr>
            <p:spPr>
              <a:xfrm>
                <a:off x="5955160" y="2869215"/>
                <a:ext cx="323850" cy="209550"/>
              </a:xfrm>
              <a:custGeom>
                <a:avLst/>
                <a:gdLst>
                  <a:gd name="connsiteX0" fmla="*/ 11395 w 323850"/>
                  <a:gd name="connsiteY0" fmla="*/ 7144 h 209550"/>
                  <a:gd name="connsiteX1" fmla="*/ 43589 w 323850"/>
                  <a:gd name="connsiteY1" fmla="*/ 47911 h 209550"/>
                  <a:gd name="connsiteX2" fmla="*/ 325053 w 323850"/>
                  <a:gd name="connsiteY2" fmla="*/ 169640 h 209550"/>
                  <a:gd name="connsiteX3" fmla="*/ 111312 w 323850"/>
                  <a:gd name="connsiteY3" fmla="*/ 188690 h 209550"/>
                  <a:gd name="connsiteX4" fmla="*/ 11395 w 323850"/>
                  <a:gd name="connsiteY4" fmla="*/ 714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209550">
                    <a:moveTo>
                      <a:pt x="11395" y="7144"/>
                    </a:moveTo>
                    <a:cubicBezTo>
                      <a:pt x="21587" y="21526"/>
                      <a:pt x="32350" y="35242"/>
                      <a:pt x="43589" y="47911"/>
                    </a:cubicBezTo>
                    <a:cubicBezTo>
                      <a:pt x="136172" y="151924"/>
                      <a:pt x="269332" y="167830"/>
                      <a:pt x="325053" y="169640"/>
                    </a:cubicBezTo>
                    <a:cubicBezTo>
                      <a:pt x="325053" y="169640"/>
                      <a:pt x="246948" y="241744"/>
                      <a:pt x="111312" y="188690"/>
                    </a:cubicBezTo>
                    <a:cubicBezTo>
                      <a:pt x="-24324" y="135541"/>
                      <a:pt x="11395" y="7144"/>
                      <a:pt x="11395" y="7144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/>
              <p:cNvSpPr/>
              <p:nvPr/>
            </p:nvSpPr>
            <p:spPr>
              <a:xfrm>
                <a:off x="6613302" y="2705680"/>
                <a:ext cx="180975" cy="171450"/>
              </a:xfrm>
              <a:custGeom>
                <a:avLst/>
                <a:gdLst>
                  <a:gd name="connsiteX0" fmla="*/ 37624 w 180975"/>
                  <a:gd name="connsiteY0" fmla="*/ 29328 h 171450"/>
                  <a:gd name="connsiteX1" fmla="*/ 119920 w 180975"/>
                  <a:gd name="connsiteY1" fmla="*/ 7326 h 171450"/>
                  <a:gd name="connsiteX2" fmla="*/ 169450 w 180975"/>
                  <a:gd name="connsiteY2" fmla="*/ 40378 h 171450"/>
                  <a:gd name="connsiteX3" fmla="*/ 174022 w 180975"/>
                  <a:gd name="connsiteY3" fmla="*/ 74763 h 171450"/>
                  <a:gd name="connsiteX4" fmla="*/ 103918 w 180975"/>
                  <a:gd name="connsiteY4" fmla="*/ 168012 h 171450"/>
                  <a:gd name="connsiteX5" fmla="*/ 7144 w 180975"/>
                  <a:gd name="connsiteY5" fmla="*/ 118292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975" h="171450">
                    <a:moveTo>
                      <a:pt x="37624" y="29328"/>
                    </a:moveTo>
                    <a:cubicBezTo>
                      <a:pt x="54769" y="17518"/>
                      <a:pt x="99155" y="5516"/>
                      <a:pt x="119920" y="7326"/>
                    </a:cubicBezTo>
                    <a:cubicBezTo>
                      <a:pt x="140684" y="9135"/>
                      <a:pt x="161068" y="21328"/>
                      <a:pt x="169450" y="40378"/>
                    </a:cubicBezTo>
                    <a:cubicBezTo>
                      <a:pt x="174117" y="51045"/>
                      <a:pt x="174879" y="63142"/>
                      <a:pt x="174022" y="74763"/>
                    </a:cubicBezTo>
                    <a:cubicBezTo>
                      <a:pt x="171069" y="116292"/>
                      <a:pt x="144304" y="158202"/>
                      <a:pt x="103918" y="168012"/>
                    </a:cubicBezTo>
                    <a:cubicBezTo>
                      <a:pt x="69342" y="176395"/>
                      <a:pt x="22384" y="150391"/>
                      <a:pt x="7144" y="118292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/>
              <p:cNvSpPr/>
              <p:nvPr/>
            </p:nvSpPr>
            <p:spPr>
              <a:xfrm>
                <a:off x="6667166" y="2760943"/>
                <a:ext cx="85725" cy="57150"/>
              </a:xfrm>
              <a:custGeom>
                <a:avLst/>
                <a:gdLst>
                  <a:gd name="connsiteX0" fmla="*/ 79581 w 85725"/>
                  <a:gd name="connsiteY0" fmla="*/ 13308 h 57150"/>
                  <a:gd name="connsiteX1" fmla="*/ 41862 w 85725"/>
                  <a:gd name="connsiteY1" fmla="*/ 27976 h 57150"/>
                  <a:gd name="connsiteX2" fmla="*/ 13287 w 85725"/>
                  <a:gd name="connsiteY2" fmla="*/ 56551 h 57150"/>
                  <a:gd name="connsiteX3" fmla="*/ 8620 w 85725"/>
                  <a:gd name="connsiteY3" fmla="*/ 57504 h 57150"/>
                  <a:gd name="connsiteX4" fmla="*/ 7382 w 85725"/>
                  <a:gd name="connsiteY4" fmla="*/ 53599 h 57150"/>
                  <a:gd name="connsiteX5" fmla="*/ 36147 w 85725"/>
                  <a:gd name="connsiteY5" fmla="*/ 19118 h 57150"/>
                  <a:gd name="connsiteX6" fmla="*/ 79295 w 85725"/>
                  <a:gd name="connsiteY6" fmla="*/ 7307 h 57150"/>
                  <a:gd name="connsiteX7" fmla="*/ 82153 w 85725"/>
                  <a:gd name="connsiteY7" fmla="*/ 10546 h 57150"/>
                  <a:gd name="connsiteX8" fmla="*/ 79581 w 85725"/>
                  <a:gd name="connsiteY8" fmla="*/ 133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57150">
                    <a:moveTo>
                      <a:pt x="79581" y="13308"/>
                    </a:moveTo>
                    <a:cubicBezTo>
                      <a:pt x="65960" y="15689"/>
                      <a:pt x="53102" y="20452"/>
                      <a:pt x="41862" y="27976"/>
                    </a:cubicBezTo>
                    <a:cubicBezTo>
                      <a:pt x="30432" y="35215"/>
                      <a:pt x="21098" y="45121"/>
                      <a:pt x="13287" y="56551"/>
                    </a:cubicBezTo>
                    <a:cubicBezTo>
                      <a:pt x="12239" y="58075"/>
                      <a:pt x="10239" y="58456"/>
                      <a:pt x="8620" y="57504"/>
                    </a:cubicBezTo>
                    <a:cubicBezTo>
                      <a:pt x="7286" y="56647"/>
                      <a:pt x="6810" y="55027"/>
                      <a:pt x="7382" y="53599"/>
                    </a:cubicBezTo>
                    <a:cubicBezTo>
                      <a:pt x="12620" y="39311"/>
                      <a:pt x="23479" y="27500"/>
                      <a:pt x="36147" y="19118"/>
                    </a:cubicBezTo>
                    <a:cubicBezTo>
                      <a:pt x="49006" y="11117"/>
                      <a:pt x="64246" y="6164"/>
                      <a:pt x="79295" y="7307"/>
                    </a:cubicBezTo>
                    <a:cubicBezTo>
                      <a:pt x="81010" y="7402"/>
                      <a:pt x="82248" y="8926"/>
                      <a:pt x="82153" y="10546"/>
                    </a:cubicBezTo>
                    <a:cubicBezTo>
                      <a:pt x="81962" y="11879"/>
                      <a:pt x="80915" y="13022"/>
                      <a:pt x="79581" y="133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/>
              <p:cNvSpPr/>
              <p:nvPr/>
            </p:nvSpPr>
            <p:spPr>
              <a:xfrm>
                <a:off x="6692917" y="2775103"/>
                <a:ext cx="19050" cy="57150"/>
              </a:xfrm>
              <a:custGeom>
                <a:avLst/>
                <a:gdLst>
                  <a:gd name="connsiteX0" fmla="*/ 13254 w 19050"/>
                  <a:gd name="connsiteY0" fmla="*/ 9625 h 57150"/>
                  <a:gd name="connsiteX1" fmla="*/ 18112 w 19050"/>
                  <a:gd name="connsiteY1" fmla="*/ 19341 h 57150"/>
                  <a:gd name="connsiteX2" fmla="*/ 19921 w 19050"/>
                  <a:gd name="connsiteY2" fmla="*/ 31819 h 57150"/>
                  <a:gd name="connsiteX3" fmla="*/ 18016 w 19050"/>
                  <a:gd name="connsiteY3" fmla="*/ 43630 h 57150"/>
                  <a:gd name="connsiteX4" fmla="*/ 13730 w 19050"/>
                  <a:gd name="connsiteY4" fmla="*/ 54298 h 57150"/>
                  <a:gd name="connsiteX5" fmla="*/ 9158 w 19050"/>
                  <a:gd name="connsiteY5" fmla="*/ 55631 h 57150"/>
                  <a:gd name="connsiteX6" fmla="*/ 7348 w 19050"/>
                  <a:gd name="connsiteY6" fmla="*/ 52488 h 57150"/>
                  <a:gd name="connsiteX7" fmla="*/ 9348 w 19050"/>
                  <a:gd name="connsiteY7" fmla="*/ 31247 h 57150"/>
                  <a:gd name="connsiteX8" fmla="*/ 8968 w 19050"/>
                  <a:gd name="connsiteY8" fmla="*/ 21532 h 57150"/>
                  <a:gd name="connsiteX9" fmla="*/ 7158 w 19050"/>
                  <a:gd name="connsiteY9" fmla="*/ 10006 h 57150"/>
                  <a:gd name="connsiteX10" fmla="*/ 10301 w 19050"/>
                  <a:gd name="connsiteY10" fmla="*/ 7149 h 57150"/>
                  <a:gd name="connsiteX11" fmla="*/ 12968 w 19050"/>
                  <a:gd name="connsiteY11" fmla="*/ 8959 h 57150"/>
                  <a:gd name="connsiteX12" fmla="*/ 13254 w 19050"/>
                  <a:gd name="connsiteY12" fmla="*/ 962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50" h="57150">
                    <a:moveTo>
                      <a:pt x="13254" y="9625"/>
                    </a:moveTo>
                    <a:cubicBezTo>
                      <a:pt x="14302" y="12102"/>
                      <a:pt x="16683" y="15055"/>
                      <a:pt x="18112" y="19341"/>
                    </a:cubicBezTo>
                    <a:cubicBezTo>
                      <a:pt x="19540" y="23437"/>
                      <a:pt x="19921" y="27723"/>
                      <a:pt x="19921" y="31819"/>
                    </a:cubicBezTo>
                    <a:cubicBezTo>
                      <a:pt x="19636" y="35914"/>
                      <a:pt x="19064" y="39915"/>
                      <a:pt x="18016" y="43630"/>
                    </a:cubicBezTo>
                    <a:cubicBezTo>
                      <a:pt x="16873" y="47344"/>
                      <a:pt x="15540" y="50964"/>
                      <a:pt x="13730" y="54298"/>
                    </a:cubicBezTo>
                    <a:cubicBezTo>
                      <a:pt x="12873" y="55917"/>
                      <a:pt x="10777" y="56584"/>
                      <a:pt x="9158" y="55631"/>
                    </a:cubicBezTo>
                    <a:cubicBezTo>
                      <a:pt x="8015" y="54964"/>
                      <a:pt x="7348" y="53821"/>
                      <a:pt x="7348" y="52488"/>
                    </a:cubicBezTo>
                    <a:cubicBezTo>
                      <a:pt x="7539" y="44868"/>
                      <a:pt x="9253" y="37915"/>
                      <a:pt x="9348" y="31247"/>
                    </a:cubicBezTo>
                    <a:cubicBezTo>
                      <a:pt x="9730" y="27913"/>
                      <a:pt x="9348" y="24770"/>
                      <a:pt x="8968" y="21532"/>
                    </a:cubicBezTo>
                    <a:cubicBezTo>
                      <a:pt x="8777" y="18579"/>
                      <a:pt x="6967" y="15055"/>
                      <a:pt x="7158" y="10006"/>
                    </a:cubicBezTo>
                    <a:cubicBezTo>
                      <a:pt x="7253" y="8292"/>
                      <a:pt x="8682" y="7054"/>
                      <a:pt x="10301" y="7149"/>
                    </a:cubicBezTo>
                    <a:cubicBezTo>
                      <a:pt x="11539" y="7244"/>
                      <a:pt x="12492" y="7911"/>
                      <a:pt x="12968" y="8959"/>
                    </a:cubicBezTo>
                    <a:lnTo>
                      <a:pt x="13254" y="96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/>
              <p:cNvSpPr/>
              <p:nvPr/>
            </p:nvSpPr>
            <p:spPr>
              <a:xfrm>
                <a:off x="5898844" y="2194872"/>
                <a:ext cx="819150" cy="800100"/>
              </a:xfrm>
              <a:custGeom>
                <a:avLst/>
                <a:gdLst>
                  <a:gd name="connsiteX0" fmla="*/ 803040 w 819150"/>
                  <a:gd name="connsiteY0" fmla="*/ 497179 h 800100"/>
                  <a:gd name="connsiteX1" fmla="*/ 376035 w 819150"/>
                  <a:gd name="connsiteY1" fmla="*/ 792835 h 800100"/>
                  <a:gd name="connsiteX2" fmla="*/ 96095 w 819150"/>
                  <a:gd name="connsiteY2" fmla="*/ 648340 h 800100"/>
                  <a:gd name="connsiteX3" fmla="*/ 84093 w 819150"/>
                  <a:gd name="connsiteY3" fmla="*/ 176091 h 800100"/>
                  <a:gd name="connsiteX4" fmla="*/ 575488 w 819150"/>
                  <a:gd name="connsiteY4" fmla="*/ 57790 h 800100"/>
                  <a:gd name="connsiteX5" fmla="*/ 803040 w 819150"/>
                  <a:gd name="connsiteY5" fmla="*/ 49717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9150" h="800100">
                    <a:moveTo>
                      <a:pt x="803040" y="497179"/>
                    </a:moveTo>
                    <a:cubicBezTo>
                      <a:pt x="803040" y="497179"/>
                      <a:pt x="673596" y="849413"/>
                      <a:pt x="376035" y="792835"/>
                    </a:cubicBezTo>
                    <a:cubicBezTo>
                      <a:pt x="282309" y="775023"/>
                      <a:pt x="167056" y="730732"/>
                      <a:pt x="96095" y="648340"/>
                    </a:cubicBezTo>
                    <a:cubicBezTo>
                      <a:pt x="-96786" y="424693"/>
                      <a:pt x="84093" y="176091"/>
                      <a:pt x="84093" y="176091"/>
                    </a:cubicBezTo>
                    <a:cubicBezTo>
                      <a:pt x="84093" y="176091"/>
                      <a:pt x="244494" y="-104801"/>
                      <a:pt x="575488" y="57790"/>
                    </a:cubicBezTo>
                    <a:cubicBezTo>
                      <a:pt x="906482" y="220382"/>
                      <a:pt x="803040" y="497179"/>
                      <a:pt x="803040" y="497179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/>
              <p:cNvSpPr/>
              <p:nvPr/>
            </p:nvSpPr>
            <p:spPr>
              <a:xfrm>
                <a:off x="6089473" y="2530303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103" y="11824"/>
                      <a:pt x="47389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/>
              <p:cNvSpPr/>
              <p:nvPr/>
            </p:nvSpPr>
            <p:spPr>
              <a:xfrm>
                <a:off x="6427515" y="2681845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008" y="11824"/>
                      <a:pt x="47294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/>
              <p:cNvSpPr/>
              <p:nvPr/>
            </p:nvSpPr>
            <p:spPr>
              <a:xfrm>
                <a:off x="6247629" y="2635642"/>
                <a:ext cx="47625" cy="57150"/>
              </a:xfrm>
              <a:custGeom>
                <a:avLst/>
                <a:gdLst>
                  <a:gd name="connsiteX0" fmla="*/ 43538 w 47625"/>
                  <a:gd name="connsiteY0" fmla="*/ 22975 h 57150"/>
                  <a:gd name="connsiteX1" fmla="*/ 30870 w 47625"/>
                  <a:gd name="connsiteY1" fmla="*/ 17641 h 57150"/>
                  <a:gd name="connsiteX2" fmla="*/ 20583 w 47625"/>
                  <a:gd name="connsiteY2" fmla="*/ 24785 h 57150"/>
                  <a:gd name="connsiteX3" fmla="*/ 19440 w 47625"/>
                  <a:gd name="connsiteY3" fmla="*/ 38406 h 57150"/>
                  <a:gd name="connsiteX4" fmla="*/ 28869 w 47625"/>
                  <a:gd name="connsiteY4" fmla="*/ 47740 h 57150"/>
                  <a:gd name="connsiteX5" fmla="*/ 29251 w 47625"/>
                  <a:gd name="connsiteY5" fmla="*/ 47835 h 57150"/>
                  <a:gd name="connsiteX6" fmla="*/ 31727 w 47625"/>
                  <a:gd name="connsiteY6" fmla="*/ 52407 h 57150"/>
                  <a:gd name="connsiteX7" fmla="*/ 28393 w 47625"/>
                  <a:gd name="connsiteY7" fmla="*/ 55074 h 57150"/>
                  <a:gd name="connsiteX8" fmla="*/ 9343 w 47625"/>
                  <a:gd name="connsiteY8" fmla="*/ 42406 h 57150"/>
                  <a:gd name="connsiteX9" fmla="*/ 10201 w 47625"/>
                  <a:gd name="connsiteY9" fmla="*/ 19260 h 57150"/>
                  <a:gd name="connsiteX10" fmla="*/ 30584 w 47625"/>
                  <a:gd name="connsiteY10" fmla="*/ 7164 h 57150"/>
                  <a:gd name="connsiteX11" fmla="*/ 49348 w 47625"/>
                  <a:gd name="connsiteY11" fmla="*/ 19641 h 57150"/>
                  <a:gd name="connsiteX12" fmla="*/ 47539 w 47625"/>
                  <a:gd name="connsiteY12" fmla="*/ 24023 h 57150"/>
                  <a:gd name="connsiteX13" fmla="*/ 43728 w 47625"/>
                  <a:gd name="connsiteY13" fmla="*/ 23070 h 57150"/>
                  <a:gd name="connsiteX14" fmla="*/ 43538 w 47625"/>
                  <a:gd name="connsiteY14" fmla="*/ 229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43538" y="22975"/>
                    </a:moveTo>
                    <a:cubicBezTo>
                      <a:pt x="40204" y="19070"/>
                      <a:pt x="35156" y="17070"/>
                      <a:pt x="30870" y="17641"/>
                    </a:cubicBezTo>
                    <a:cubicBezTo>
                      <a:pt x="26393" y="18213"/>
                      <a:pt x="22393" y="20689"/>
                      <a:pt x="20583" y="24785"/>
                    </a:cubicBezTo>
                    <a:cubicBezTo>
                      <a:pt x="18487" y="28785"/>
                      <a:pt x="18106" y="34024"/>
                      <a:pt x="19440" y="38406"/>
                    </a:cubicBezTo>
                    <a:cubicBezTo>
                      <a:pt x="20678" y="42692"/>
                      <a:pt x="24297" y="46407"/>
                      <a:pt x="28869" y="47740"/>
                    </a:cubicBezTo>
                    <a:lnTo>
                      <a:pt x="29251" y="47835"/>
                    </a:lnTo>
                    <a:cubicBezTo>
                      <a:pt x="31251" y="48407"/>
                      <a:pt x="32298" y="50502"/>
                      <a:pt x="31727" y="52407"/>
                    </a:cubicBezTo>
                    <a:cubicBezTo>
                      <a:pt x="31251" y="53931"/>
                      <a:pt x="29917" y="54979"/>
                      <a:pt x="28393" y="55074"/>
                    </a:cubicBezTo>
                    <a:cubicBezTo>
                      <a:pt x="20202" y="55455"/>
                      <a:pt x="12582" y="49836"/>
                      <a:pt x="9343" y="42406"/>
                    </a:cubicBezTo>
                    <a:cubicBezTo>
                      <a:pt x="6105" y="34977"/>
                      <a:pt x="6486" y="26499"/>
                      <a:pt x="10201" y="19260"/>
                    </a:cubicBezTo>
                    <a:cubicBezTo>
                      <a:pt x="14106" y="11926"/>
                      <a:pt x="22297" y="6783"/>
                      <a:pt x="30584" y="7164"/>
                    </a:cubicBezTo>
                    <a:cubicBezTo>
                      <a:pt x="38966" y="7259"/>
                      <a:pt x="46491" y="12498"/>
                      <a:pt x="49348" y="19641"/>
                    </a:cubicBezTo>
                    <a:cubicBezTo>
                      <a:pt x="50015" y="21356"/>
                      <a:pt x="49253" y="23356"/>
                      <a:pt x="47539" y="24023"/>
                    </a:cubicBezTo>
                    <a:cubicBezTo>
                      <a:pt x="46110" y="24594"/>
                      <a:pt x="44586" y="24213"/>
                      <a:pt x="43728" y="23070"/>
                    </a:cubicBezTo>
                    <a:lnTo>
                      <a:pt x="43538" y="229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/>
              <p:cNvSpPr/>
              <p:nvPr/>
            </p:nvSpPr>
            <p:spPr>
              <a:xfrm>
                <a:off x="6405864" y="2750830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5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378" y="26279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/>
              <p:cNvSpPr/>
              <p:nvPr/>
            </p:nvSpPr>
            <p:spPr>
              <a:xfrm>
                <a:off x="5975049" y="2557853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4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473" y="26374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/>
              <p:cNvSpPr/>
              <p:nvPr/>
            </p:nvSpPr>
            <p:spPr>
              <a:xfrm>
                <a:off x="6255468" y="2698067"/>
                <a:ext cx="66675" cy="38100"/>
              </a:xfrm>
              <a:custGeom>
                <a:avLst/>
                <a:gdLst>
                  <a:gd name="connsiteX0" fmla="*/ 59798 w 66675"/>
                  <a:gd name="connsiteY0" fmla="*/ 10842 h 38100"/>
                  <a:gd name="connsiteX1" fmla="*/ 38843 w 66675"/>
                  <a:gd name="connsiteY1" fmla="*/ 33321 h 38100"/>
                  <a:gd name="connsiteX2" fmla="*/ 8362 w 66675"/>
                  <a:gd name="connsiteY2" fmla="*/ 28559 h 38100"/>
                  <a:gd name="connsiteX3" fmla="*/ 7886 w 66675"/>
                  <a:gd name="connsiteY3" fmla="*/ 23796 h 38100"/>
                  <a:gd name="connsiteX4" fmla="*/ 11506 w 66675"/>
                  <a:gd name="connsiteY4" fmla="*/ 22748 h 38100"/>
                  <a:gd name="connsiteX5" fmla="*/ 11696 w 66675"/>
                  <a:gd name="connsiteY5" fmla="*/ 22844 h 38100"/>
                  <a:gd name="connsiteX6" fmla="*/ 35414 w 66675"/>
                  <a:gd name="connsiteY6" fmla="*/ 23320 h 38100"/>
                  <a:gd name="connsiteX7" fmla="*/ 54178 w 66675"/>
                  <a:gd name="connsiteY7" fmla="*/ 8556 h 38100"/>
                  <a:gd name="connsiteX8" fmla="*/ 54273 w 66675"/>
                  <a:gd name="connsiteY8" fmla="*/ 8461 h 38100"/>
                  <a:gd name="connsiteX9" fmla="*/ 58559 w 66675"/>
                  <a:gd name="connsiteY9" fmla="*/ 7699 h 38100"/>
                  <a:gd name="connsiteX10" fmla="*/ 59798 w 66675"/>
                  <a:gd name="connsiteY10" fmla="*/ 1084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675" h="38100">
                    <a:moveTo>
                      <a:pt x="59798" y="10842"/>
                    </a:moveTo>
                    <a:cubicBezTo>
                      <a:pt x="57416" y="21129"/>
                      <a:pt x="49034" y="29606"/>
                      <a:pt x="38843" y="33321"/>
                    </a:cubicBezTo>
                    <a:cubicBezTo>
                      <a:pt x="28556" y="36750"/>
                      <a:pt x="16649" y="35321"/>
                      <a:pt x="8362" y="28559"/>
                    </a:cubicBezTo>
                    <a:cubicBezTo>
                      <a:pt x="6934" y="27416"/>
                      <a:pt x="6743" y="25225"/>
                      <a:pt x="7886" y="23796"/>
                    </a:cubicBezTo>
                    <a:cubicBezTo>
                      <a:pt x="8743" y="22748"/>
                      <a:pt x="10172" y="22367"/>
                      <a:pt x="11506" y="22748"/>
                    </a:cubicBezTo>
                    <a:lnTo>
                      <a:pt x="11696" y="22844"/>
                    </a:lnTo>
                    <a:cubicBezTo>
                      <a:pt x="19697" y="25415"/>
                      <a:pt x="27984" y="25987"/>
                      <a:pt x="35414" y="23320"/>
                    </a:cubicBezTo>
                    <a:cubicBezTo>
                      <a:pt x="42938" y="21034"/>
                      <a:pt x="49320" y="15605"/>
                      <a:pt x="54178" y="8556"/>
                    </a:cubicBezTo>
                    <a:lnTo>
                      <a:pt x="54273" y="8461"/>
                    </a:lnTo>
                    <a:cubicBezTo>
                      <a:pt x="55225" y="7032"/>
                      <a:pt x="57131" y="6746"/>
                      <a:pt x="58559" y="7699"/>
                    </a:cubicBezTo>
                    <a:cubicBezTo>
                      <a:pt x="59607" y="8366"/>
                      <a:pt x="60083" y="9699"/>
                      <a:pt x="59798" y="1084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/>
              <p:cNvSpPr/>
              <p:nvPr/>
            </p:nvSpPr>
            <p:spPr>
              <a:xfrm>
                <a:off x="5806713" y="2351913"/>
                <a:ext cx="161925" cy="180975"/>
              </a:xfrm>
              <a:custGeom>
                <a:avLst/>
                <a:gdLst>
                  <a:gd name="connsiteX0" fmla="*/ 162319 w 161925"/>
                  <a:gd name="connsiteY0" fmla="*/ 87058 h 180975"/>
                  <a:gd name="connsiteX1" fmla="*/ 112217 w 161925"/>
                  <a:gd name="connsiteY1" fmla="*/ 18192 h 180975"/>
                  <a:gd name="connsiteX2" fmla="*/ 52972 w 161925"/>
                  <a:gd name="connsiteY2" fmla="*/ 12763 h 180975"/>
                  <a:gd name="connsiteX3" fmla="*/ 27730 w 161925"/>
                  <a:gd name="connsiteY3" fmla="*/ 36671 h 180975"/>
                  <a:gd name="connsiteX4" fmla="*/ 23635 w 161925"/>
                  <a:gd name="connsiteY4" fmla="*/ 153256 h 180975"/>
                  <a:gd name="connsiteX5" fmla="*/ 130124 w 161925"/>
                  <a:gd name="connsiteY5" fmla="*/ 17535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162319" y="87058"/>
                    </a:moveTo>
                    <a:cubicBezTo>
                      <a:pt x="156413" y="67055"/>
                      <a:pt x="129457" y="29908"/>
                      <a:pt x="112217" y="18192"/>
                    </a:cubicBezTo>
                    <a:cubicBezTo>
                      <a:pt x="94977" y="6476"/>
                      <a:pt x="71450" y="3143"/>
                      <a:pt x="52972" y="12763"/>
                    </a:cubicBezTo>
                    <a:cubicBezTo>
                      <a:pt x="42589" y="18097"/>
                      <a:pt x="34398" y="27050"/>
                      <a:pt x="27730" y="36671"/>
                    </a:cubicBezTo>
                    <a:cubicBezTo>
                      <a:pt x="4013" y="70865"/>
                      <a:pt x="-1607" y="120205"/>
                      <a:pt x="23635" y="153256"/>
                    </a:cubicBezTo>
                    <a:cubicBezTo>
                      <a:pt x="45256" y="181546"/>
                      <a:pt x="98120" y="190785"/>
                      <a:pt x="130124" y="175355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/>
              <p:cNvSpPr/>
              <p:nvPr/>
            </p:nvSpPr>
            <p:spPr>
              <a:xfrm>
                <a:off x="5861941" y="2396997"/>
                <a:ext cx="47625" cy="95250"/>
              </a:xfrm>
              <a:custGeom>
                <a:avLst/>
                <a:gdLst>
                  <a:gd name="connsiteX0" fmla="*/ 12031 w 47625"/>
                  <a:gd name="connsiteY0" fmla="*/ 7684 h 95250"/>
                  <a:gd name="connsiteX1" fmla="*/ 38129 w 47625"/>
                  <a:gd name="connsiteY1" fmla="*/ 44069 h 95250"/>
                  <a:gd name="connsiteX2" fmla="*/ 38796 w 47625"/>
                  <a:gd name="connsiteY2" fmla="*/ 88932 h 95250"/>
                  <a:gd name="connsiteX3" fmla="*/ 34605 w 47625"/>
                  <a:gd name="connsiteY3" fmla="*/ 91028 h 95250"/>
                  <a:gd name="connsiteX4" fmla="*/ 32319 w 47625"/>
                  <a:gd name="connsiteY4" fmla="*/ 87599 h 95250"/>
                  <a:gd name="connsiteX5" fmla="*/ 28033 w 47625"/>
                  <a:gd name="connsiteY5" fmla="*/ 47403 h 95250"/>
                  <a:gd name="connsiteX6" fmla="*/ 7935 w 47625"/>
                  <a:gd name="connsiteY6" fmla="*/ 12256 h 95250"/>
                  <a:gd name="connsiteX7" fmla="*/ 8221 w 47625"/>
                  <a:gd name="connsiteY7" fmla="*/ 7970 h 95250"/>
                  <a:gd name="connsiteX8" fmla="*/ 12031 w 47625"/>
                  <a:gd name="connsiteY8" fmla="*/ 768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95250">
                    <a:moveTo>
                      <a:pt x="12031" y="7684"/>
                    </a:moveTo>
                    <a:cubicBezTo>
                      <a:pt x="24413" y="16352"/>
                      <a:pt x="33176" y="29687"/>
                      <a:pt x="38129" y="44069"/>
                    </a:cubicBezTo>
                    <a:cubicBezTo>
                      <a:pt x="42701" y="58547"/>
                      <a:pt x="43749" y="74549"/>
                      <a:pt x="38796" y="88932"/>
                    </a:cubicBezTo>
                    <a:cubicBezTo>
                      <a:pt x="38225" y="90647"/>
                      <a:pt x="36320" y="91599"/>
                      <a:pt x="34605" y="91028"/>
                    </a:cubicBezTo>
                    <a:cubicBezTo>
                      <a:pt x="33176" y="90551"/>
                      <a:pt x="32224" y="89027"/>
                      <a:pt x="32319" y="87599"/>
                    </a:cubicBezTo>
                    <a:cubicBezTo>
                      <a:pt x="33462" y="73883"/>
                      <a:pt x="32414" y="60262"/>
                      <a:pt x="28033" y="47403"/>
                    </a:cubicBezTo>
                    <a:cubicBezTo>
                      <a:pt x="24032" y="34449"/>
                      <a:pt x="16984" y="22733"/>
                      <a:pt x="7935" y="12256"/>
                    </a:cubicBezTo>
                    <a:cubicBezTo>
                      <a:pt x="6792" y="11018"/>
                      <a:pt x="6887" y="9017"/>
                      <a:pt x="8221" y="7970"/>
                    </a:cubicBezTo>
                    <a:cubicBezTo>
                      <a:pt x="9364" y="6922"/>
                      <a:pt x="10888" y="6922"/>
                      <a:pt x="12031" y="768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/>
              <p:cNvSpPr/>
              <p:nvPr/>
            </p:nvSpPr>
            <p:spPr>
              <a:xfrm>
                <a:off x="5858976" y="2435299"/>
                <a:ext cx="47625" cy="47625"/>
              </a:xfrm>
              <a:custGeom>
                <a:avLst/>
                <a:gdLst>
                  <a:gd name="connsiteX0" fmla="*/ 40141 w 47625"/>
                  <a:gd name="connsiteY0" fmla="*/ 11864 h 47625"/>
                  <a:gd name="connsiteX1" fmla="*/ 31474 w 47625"/>
                  <a:gd name="connsiteY1" fmla="*/ 19674 h 47625"/>
                  <a:gd name="connsiteX2" fmla="*/ 25092 w 47625"/>
                  <a:gd name="connsiteY2" fmla="*/ 27009 h 47625"/>
                  <a:gd name="connsiteX3" fmla="*/ 13281 w 47625"/>
                  <a:gd name="connsiteY3" fmla="*/ 44820 h 47625"/>
                  <a:gd name="connsiteX4" fmla="*/ 8518 w 47625"/>
                  <a:gd name="connsiteY4" fmla="*/ 45487 h 47625"/>
                  <a:gd name="connsiteX5" fmla="*/ 7185 w 47625"/>
                  <a:gd name="connsiteY5" fmla="*/ 42153 h 47625"/>
                  <a:gd name="connsiteX6" fmla="*/ 10614 w 47625"/>
                  <a:gd name="connsiteY6" fmla="*/ 31104 h 47625"/>
                  <a:gd name="connsiteX7" fmla="*/ 16615 w 47625"/>
                  <a:gd name="connsiteY7" fmla="*/ 20722 h 47625"/>
                  <a:gd name="connsiteX8" fmla="*/ 25854 w 47625"/>
                  <a:gd name="connsiteY8" fmla="*/ 12150 h 47625"/>
                  <a:gd name="connsiteX9" fmla="*/ 35760 w 47625"/>
                  <a:gd name="connsiteY9" fmla="*/ 7673 h 47625"/>
                  <a:gd name="connsiteX10" fmla="*/ 36141 w 47625"/>
                  <a:gd name="connsiteY10" fmla="*/ 7482 h 47625"/>
                  <a:gd name="connsiteX11" fmla="*/ 40237 w 47625"/>
                  <a:gd name="connsiteY11" fmla="*/ 8721 h 47625"/>
                  <a:gd name="connsiteX12" fmla="*/ 40141 w 47625"/>
                  <a:gd name="connsiteY12" fmla="*/ 1186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5" h="47625">
                    <a:moveTo>
                      <a:pt x="40141" y="11864"/>
                    </a:moveTo>
                    <a:cubicBezTo>
                      <a:pt x="37189" y="15864"/>
                      <a:pt x="33569" y="17484"/>
                      <a:pt x="31474" y="19674"/>
                    </a:cubicBezTo>
                    <a:cubicBezTo>
                      <a:pt x="29188" y="21865"/>
                      <a:pt x="26902" y="24151"/>
                      <a:pt x="25092" y="27009"/>
                    </a:cubicBezTo>
                    <a:cubicBezTo>
                      <a:pt x="20996" y="32247"/>
                      <a:pt x="17948" y="38724"/>
                      <a:pt x="13281" y="44820"/>
                    </a:cubicBezTo>
                    <a:cubicBezTo>
                      <a:pt x="12138" y="46344"/>
                      <a:pt x="10042" y="46630"/>
                      <a:pt x="8518" y="45487"/>
                    </a:cubicBezTo>
                    <a:cubicBezTo>
                      <a:pt x="7471" y="44725"/>
                      <a:pt x="6994" y="43392"/>
                      <a:pt x="7185" y="42153"/>
                    </a:cubicBezTo>
                    <a:cubicBezTo>
                      <a:pt x="7852" y="38343"/>
                      <a:pt x="9090" y="34724"/>
                      <a:pt x="10614" y="31104"/>
                    </a:cubicBezTo>
                    <a:cubicBezTo>
                      <a:pt x="12138" y="27485"/>
                      <a:pt x="14138" y="24056"/>
                      <a:pt x="16615" y="20722"/>
                    </a:cubicBezTo>
                    <a:cubicBezTo>
                      <a:pt x="19186" y="17579"/>
                      <a:pt x="22139" y="14436"/>
                      <a:pt x="25854" y="12150"/>
                    </a:cubicBezTo>
                    <a:cubicBezTo>
                      <a:pt x="29664" y="9673"/>
                      <a:pt x="33379" y="8911"/>
                      <a:pt x="35760" y="7673"/>
                    </a:cubicBezTo>
                    <a:lnTo>
                      <a:pt x="36141" y="7482"/>
                    </a:lnTo>
                    <a:cubicBezTo>
                      <a:pt x="37665" y="6720"/>
                      <a:pt x="39475" y="7292"/>
                      <a:pt x="40237" y="8721"/>
                    </a:cubicBezTo>
                    <a:cubicBezTo>
                      <a:pt x="40903" y="9673"/>
                      <a:pt x="40808" y="10911"/>
                      <a:pt x="40141" y="1186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/>
              <p:cNvSpPr/>
              <p:nvPr/>
            </p:nvSpPr>
            <p:spPr>
              <a:xfrm>
                <a:off x="5947641" y="2186338"/>
                <a:ext cx="781050" cy="542925"/>
              </a:xfrm>
              <a:custGeom>
                <a:avLst/>
                <a:gdLst>
                  <a:gd name="connsiteX0" fmla="*/ 303997 w 781050"/>
                  <a:gd name="connsiteY0" fmla="*/ 8316 h 542925"/>
                  <a:gd name="connsiteX1" fmla="*/ 709095 w 781050"/>
                  <a:gd name="connsiteY1" fmla="*/ 191482 h 542925"/>
                  <a:gd name="connsiteX2" fmla="*/ 773675 w 781050"/>
                  <a:gd name="connsiteY2" fmla="*/ 364266 h 542925"/>
                  <a:gd name="connsiteX3" fmla="*/ 738528 w 781050"/>
                  <a:gd name="connsiteY3" fmla="*/ 541145 h 542925"/>
                  <a:gd name="connsiteX4" fmla="*/ 595557 w 781050"/>
                  <a:gd name="connsiteY4" fmla="*/ 485614 h 542925"/>
                  <a:gd name="connsiteX5" fmla="*/ 540979 w 781050"/>
                  <a:gd name="connsiteY5" fmla="*/ 443133 h 542925"/>
                  <a:gd name="connsiteX6" fmla="*/ 522500 w 781050"/>
                  <a:gd name="connsiteY6" fmla="*/ 316069 h 542925"/>
                  <a:gd name="connsiteX7" fmla="*/ 475447 w 781050"/>
                  <a:gd name="connsiteY7" fmla="*/ 417129 h 542925"/>
                  <a:gd name="connsiteX8" fmla="*/ 364957 w 781050"/>
                  <a:gd name="connsiteY8" fmla="*/ 406938 h 542925"/>
                  <a:gd name="connsiteX9" fmla="*/ 299330 w 781050"/>
                  <a:gd name="connsiteY9" fmla="*/ 379601 h 542925"/>
                  <a:gd name="connsiteX10" fmla="*/ 263230 w 781050"/>
                  <a:gd name="connsiteY10" fmla="*/ 354741 h 542925"/>
                  <a:gd name="connsiteX11" fmla="*/ 256277 w 781050"/>
                  <a:gd name="connsiteY11" fmla="*/ 320736 h 542925"/>
                  <a:gd name="connsiteX12" fmla="*/ 265611 w 781050"/>
                  <a:gd name="connsiteY12" fmla="*/ 234726 h 542925"/>
                  <a:gd name="connsiteX13" fmla="*/ 162075 w 781050"/>
                  <a:gd name="connsiteY13" fmla="*/ 293114 h 542925"/>
                  <a:gd name="connsiteX14" fmla="*/ 43393 w 781050"/>
                  <a:gd name="connsiteY14" fmla="*/ 263682 h 542925"/>
                  <a:gd name="connsiteX15" fmla="*/ 7769 w 781050"/>
                  <a:gd name="connsiteY15" fmla="*/ 226534 h 542925"/>
                  <a:gd name="connsiteX16" fmla="*/ 10913 w 781050"/>
                  <a:gd name="connsiteY16" fmla="*/ 202817 h 542925"/>
                  <a:gd name="connsiteX17" fmla="*/ 303997 w 781050"/>
                  <a:gd name="connsiteY17" fmla="*/ 8316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1050" h="542925">
                    <a:moveTo>
                      <a:pt x="303997" y="8316"/>
                    </a:moveTo>
                    <a:cubicBezTo>
                      <a:pt x="456207" y="2220"/>
                      <a:pt x="628228" y="62323"/>
                      <a:pt x="709095" y="191482"/>
                    </a:cubicBezTo>
                    <a:cubicBezTo>
                      <a:pt x="742052" y="244060"/>
                      <a:pt x="766245" y="302734"/>
                      <a:pt x="773675" y="364266"/>
                    </a:cubicBezTo>
                    <a:cubicBezTo>
                      <a:pt x="781104" y="425797"/>
                      <a:pt x="770055" y="487710"/>
                      <a:pt x="738528" y="541145"/>
                    </a:cubicBezTo>
                    <a:cubicBezTo>
                      <a:pt x="688807" y="528667"/>
                      <a:pt x="640610" y="509998"/>
                      <a:pt x="595557" y="485614"/>
                    </a:cubicBezTo>
                    <a:cubicBezTo>
                      <a:pt x="575079" y="474565"/>
                      <a:pt x="554695" y="461897"/>
                      <a:pt x="540979" y="443133"/>
                    </a:cubicBezTo>
                    <a:cubicBezTo>
                      <a:pt x="515071" y="407795"/>
                      <a:pt x="518214" y="359694"/>
                      <a:pt x="522500" y="316069"/>
                    </a:cubicBezTo>
                    <a:cubicBezTo>
                      <a:pt x="517452" y="354360"/>
                      <a:pt x="508975" y="397984"/>
                      <a:pt x="475447" y="417129"/>
                    </a:cubicBezTo>
                    <a:cubicBezTo>
                      <a:pt x="442109" y="436179"/>
                      <a:pt x="400390" y="421701"/>
                      <a:pt x="364957" y="406938"/>
                    </a:cubicBezTo>
                    <a:cubicBezTo>
                      <a:pt x="343050" y="397794"/>
                      <a:pt x="321142" y="388745"/>
                      <a:pt x="299330" y="379601"/>
                    </a:cubicBezTo>
                    <a:cubicBezTo>
                      <a:pt x="285614" y="373886"/>
                      <a:pt x="270945" y="367409"/>
                      <a:pt x="263230" y="354741"/>
                    </a:cubicBezTo>
                    <a:cubicBezTo>
                      <a:pt x="257134" y="344739"/>
                      <a:pt x="256372" y="332452"/>
                      <a:pt x="256277" y="320736"/>
                    </a:cubicBezTo>
                    <a:cubicBezTo>
                      <a:pt x="256086" y="291780"/>
                      <a:pt x="259229" y="262920"/>
                      <a:pt x="265611" y="234726"/>
                    </a:cubicBezTo>
                    <a:cubicBezTo>
                      <a:pt x="244847" y="270349"/>
                      <a:pt x="203318" y="290542"/>
                      <a:pt x="162075" y="293114"/>
                    </a:cubicBezTo>
                    <a:cubicBezTo>
                      <a:pt x="120927" y="295590"/>
                      <a:pt x="80159" y="282446"/>
                      <a:pt x="43393" y="263682"/>
                    </a:cubicBezTo>
                    <a:cubicBezTo>
                      <a:pt x="27486" y="255585"/>
                      <a:pt x="10532" y="244155"/>
                      <a:pt x="7769" y="226534"/>
                    </a:cubicBezTo>
                    <a:cubicBezTo>
                      <a:pt x="6531" y="218628"/>
                      <a:pt x="6912" y="209770"/>
                      <a:pt x="10913" y="202817"/>
                    </a:cubicBezTo>
                    <a:cubicBezTo>
                      <a:pt x="100924" y="45845"/>
                      <a:pt x="259325" y="-1209"/>
                      <a:pt x="303997" y="831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/>
              <p:cNvSpPr/>
              <p:nvPr/>
            </p:nvSpPr>
            <p:spPr>
              <a:xfrm>
                <a:off x="5313025" y="3829092"/>
                <a:ext cx="923925" cy="323850"/>
              </a:xfrm>
              <a:custGeom>
                <a:avLst/>
                <a:gdLst>
                  <a:gd name="connsiteX0" fmla="*/ 918039 w 923925"/>
                  <a:gd name="connsiteY0" fmla="*/ 285993 h 323850"/>
                  <a:gd name="connsiteX1" fmla="*/ 895179 w 923925"/>
                  <a:gd name="connsiteY1" fmla="*/ 263705 h 323850"/>
                  <a:gd name="connsiteX2" fmla="*/ 861556 w 923925"/>
                  <a:gd name="connsiteY2" fmla="*/ 264848 h 323850"/>
                  <a:gd name="connsiteX3" fmla="*/ 802120 w 923925"/>
                  <a:gd name="connsiteY3" fmla="*/ 304948 h 323850"/>
                  <a:gd name="connsiteX4" fmla="*/ 767544 w 923925"/>
                  <a:gd name="connsiteY4" fmla="*/ 319807 h 323850"/>
                  <a:gd name="connsiteX5" fmla="*/ 730016 w 923925"/>
                  <a:gd name="connsiteY5" fmla="*/ 313044 h 323850"/>
                  <a:gd name="connsiteX6" fmla="*/ 701631 w 923925"/>
                  <a:gd name="connsiteY6" fmla="*/ 288565 h 323850"/>
                  <a:gd name="connsiteX7" fmla="*/ 678390 w 923925"/>
                  <a:gd name="connsiteY7" fmla="*/ 260562 h 323850"/>
                  <a:gd name="connsiteX8" fmla="*/ 652768 w 923925"/>
                  <a:gd name="connsiteY8" fmla="*/ 236844 h 323850"/>
                  <a:gd name="connsiteX9" fmla="*/ 620859 w 923925"/>
                  <a:gd name="connsiteY9" fmla="*/ 230558 h 323850"/>
                  <a:gd name="connsiteX10" fmla="*/ 590284 w 923925"/>
                  <a:gd name="connsiteY10" fmla="*/ 245703 h 323850"/>
                  <a:gd name="connsiteX11" fmla="*/ 560757 w 923925"/>
                  <a:gd name="connsiteY11" fmla="*/ 267420 h 323850"/>
                  <a:gd name="connsiteX12" fmla="*/ 525038 w 923925"/>
                  <a:gd name="connsiteY12" fmla="*/ 280278 h 323850"/>
                  <a:gd name="connsiteX13" fmla="*/ 487224 w 923925"/>
                  <a:gd name="connsiteY13" fmla="*/ 276278 h 323850"/>
                  <a:gd name="connsiteX14" fmla="*/ 454553 w 923925"/>
                  <a:gd name="connsiteY14" fmla="*/ 256752 h 323850"/>
                  <a:gd name="connsiteX15" fmla="*/ 433407 w 923925"/>
                  <a:gd name="connsiteY15" fmla="*/ 225414 h 323850"/>
                  <a:gd name="connsiteX16" fmla="*/ 418358 w 923925"/>
                  <a:gd name="connsiteY16" fmla="*/ 192458 h 323850"/>
                  <a:gd name="connsiteX17" fmla="*/ 397593 w 923925"/>
                  <a:gd name="connsiteY17" fmla="*/ 165693 h 323850"/>
                  <a:gd name="connsiteX18" fmla="*/ 366256 w 923925"/>
                  <a:gd name="connsiteY18" fmla="*/ 156358 h 323850"/>
                  <a:gd name="connsiteX19" fmla="*/ 332061 w 923925"/>
                  <a:gd name="connsiteY19" fmla="*/ 163311 h 323850"/>
                  <a:gd name="connsiteX20" fmla="*/ 260529 w 923925"/>
                  <a:gd name="connsiteY20" fmla="*/ 181314 h 323850"/>
                  <a:gd name="connsiteX21" fmla="*/ 194711 w 923925"/>
                  <a:gd name="connsiteY21" fmla="*/ 147500 h 323850"/>
                  <a:gd name="connsiteX22" fmla="*/ 185091 w 923925"/>
                  <a:gd name="connsiteY22" fmla="*/ 130926 h 323850"/>
                  <a:gd name="connsiteX23" fmla="*/ 179566 w 923925"/>
                  <a:gd name="connsiteY23" fmla="*/ 112829 h 323850"/>
                  <a:gd name="connsiteX24" fmla="*/ 172708 w 923925"/>
                  <a:gd name="connsiteY24" fmla="*/ 77396 h 323850"/>
                  <a:gd name="connsiteX25" fmla="*/ 155182 w 923925"/>
                  <a:gd name="connsiteY25" fmla="*/ 49869 h 323850"/>
                  <a:gd name="connsiteX26" fmla="*/ 122797 w 923925"/>
                  <a:gd name="connsiteY26" fmla="*/ 43963 h 323850"/>
                  <a:gd name="connsiteX27" fmla="*/ 51836 w 923925"/>
                  <a:gd name="connsiteY27" fmla="*/ 60060 h 323850"/>
                  <a:gd name="connsiteX28" fmla="*/ 32691 w 923925"/>
                  <a:gd name="connsiteY28" fmla="*/ 56822 h 323850"/>
                  <a:gd name="connsiteX29" fmla="*/ 16879 w 923925"/>
                  <a:gd name="connsiteY29" fmla="*/ 45487 h 323850"/>
                  <a:gd name="connsiteX30" fmla="*/ 7735 w 923925"/>
                  <a:gd name="connsiteY30" fmla="*/ 28152 h 323850"/>
                  <a:gd name="connsiteX31" fmla="*/ 11355 w 923925"/>
                  <a:gd name="connsiteY31" fmla="*/ 8435 h 323850"/>
                  <a:gd name="connsiteX32" fmla="*/ 15450 w 923925"/>
                  <a:gd name="connsiteY32" fmla="*/ 7673 h 323850"/>
                  <a:gd name="connsiteX33" fmla="*/ 16308 w 923925"/>
                  <a:gd name="connsiteY33" fmla="*/ 11769 h 323850"/>
                  <a:gd name="connsiteX34" fmla="*/ 13736 w 923925"/>
                  <a:gd name="connsiteY34" fmla="*/ 26913 h 323850"/>
                  <a:gd name="connsiteX35" fmla="*/ 21642 w 923925"/>
                  <a:gd name="connsiteY35" fmla="*/ 41201 h 323850"/>
                  <a:gd name="connsiteX36" fmla="*/ 35262 w 923925"/>
                  <a:gd name="connsiteY36" fmla="*/ 50631 h 323850"/>
                  <a:gd name="connsiteX37" fmla="*/ 51836 w 923925"/>
                  <a:gd name="connsiteY37" fmla="*/ 53202 h 323850"/>
                  <a:gd name="connsiteX38" fmla="*/ 122035 w 923925"/>
                  <a:gd name="connsiteY38" fmla="*/ 36248 h 323850"/>
                  <a:gd name="connsiteX39" fmla="*/ 159659 w 923925"/>
                  <a:gd name="connsiteY39" fmla="*/ 43201 h 323850"/>
                  <a:gd name="connsiteX40" fmla="*/ 180614 w 923925"/>
                  <a:gd name="connsiteY40" fmla="*/ 75300 h 323850"/>
                  <a:gd name="connsiteX41" fmla="*/ 201474 w 923925"/>
                  <a:gd name="connsiteY41" fmla="*/ 142547 h 323850"/>
                  <a:gd name="connsiteX42" fmla="*/ 260719 w 923925"/>
                  <a:gd name="connsiteY42" fmla="*/ 172741 h 323850"/>
                  <a:gd name="connsiteX43" fmla="*/ 329394 w 923925"/>
                  <a:gd name="connsiteY43" fmla="*/ 154834 h 323850"/>
                  <a:gd name="connsiteX44" fmla="*/ 366161 w 923925"/>
                  <a:gd name="connsiteY44" fmla="*/ 147309 h 323850"/>
                  <a:gd name="connsiteX45" fmla="*/ 403213 w 923925"/>
                  <a:gd name="connsiteY45" fmla="*/ 158263 h 323850"/>
                  <a:gd name="connsiteX46" fmla="*/ 426930 w 923925"/>
                  <a:gd name="connsiteY46" fmla="*/ 188172 h 323850"/>
                  <a:gd name="connsiteX47" fmla="*/ 442170 w 923925"/>
                  <a:gd name="connsiteY47" fmla="*/ 221319 h 323850"/>
                  <a:gd name="connsiteX48" fmla="*/ 461316 w 923925"/>
                  <a:gd name="connsiteY48" fmla="*/ 249989 h 323850"/>
                  <a:gd name="connsiteX49" fmla="*/ 490462 w 923925"/>
                  <a:gd name="connsiteY49" fmla="*/ 267515 h 323850"/>
                  <a:gd name="connsiteX50" fmla="*/ 556470 w 923925"/>
                  <a:gd name="connsiteY50" fmla="*/ 259895 h 323850"/>
                  <a:gd name="connsiteX51" fmla="*/ 585617 w 923925"/>
                  <a:gd name="connsiteY51" fmla="*/ 238654 h 323850"/>
                  <a:gd name="connsiteX52" fmla="*/ 619716 w 923925"/>
                  <a:gd name="connsiteY52" fmla="*/ 222176 h 323850"/>
                  <a:gd name="connsiteX53" fmla="*/ 657435 w 923925"/>
                  <a:gd name="connsiteY53" fmla="*/ 229701 h 323850"/>
                  <a:gd name="connsiteX54" fmla="*/ 684963 w 923925"/>
                  <a:gd name="connsiteY54" fmla="*/ 255228 h 323850"/>
                  <a:gd name="connsiteX55" fmla="*/ 708013 w 923925"/>
                  <a:gd name="connsiteY55" fmla="*/ 283231 h 323850"/>
                  <a:gd name="connsiteX56" fmla="*/ 734207 w 923925"/>
                  <a:gd name="connsiteY56" fmla="*/ 306186 h 323850"/>
                  <a:gd name="connsiteX57" fmla="*/ 766687 w 923925"/>
                  <a:gd name="connsiteY57" fmla="*/ 312282 h 323850"/>
                  <a:gd name="connsiteX58" fmla="*/ 798501 w 923925"/>
                  <a:gd name="connsiteY58" fmla="*/ 298757 h 323850"/>
                  <a:gd name="connsiteX59" fmla="*/ 859746 w 923925"/>
                  <a:gd name="connsiteY59" fmla="*/ 258752 h 323850"/>
                  <a:gd name="connsiteX60" fmla="*/ 897370 w 923925"/>
                  <a:gd name="connsiteY60" fmla="*/ 257990 h 323850"/>
                  <a:gd name="connsiteX61" fmla="*/ 923659 w 923925"/>
                  <a:gd name="connsiteY61" fmla="*/ 284755 h 323850"/>
                  <a:gd name="connsiteX62" fmla="*/ 921564 w 923925"/>
                  <a:gd name="connsiteY62" fmla="*/ 287994 h 323850"/>
                  <a:gd name="connsiteX63" fmla="*/ 918039 w 923925"/>
                  <a:gd name="connsiteY63" fmla="*/ 285993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923925" h="323850">
                    <a:moveTo>
                      <a:pt x="918039" y="285993"/>
                    </a:moveTo>
                    <a:cubicBezTo>
                      <a:pt x="915563" y="275135"/>
                      <a:pt x="905943" y="267039"/>
                      <a:pt x="895179" y="263705"/>
                    </a:cubicBezTo>
                    <a:cubicBezTo>
                      <a:pt x="884226" y="260181"/>
                      <a:pt x="872319" y="260562"/>
                      <a:pt x="861556" y="264848"/>
                    </a:cubicBezTo>
                    <a:cubicBezTo>
                      <a:pt x="839458" y="273039"/>
                      <a:pt x="822694" y="291232"/>
                      <a:pt x="802120" y="304948"/>
                    </a:cubicBezTo>
                    <a:cubicBezTo>
                      <a:pt x="791833" y="311711"/>
                      <a:pt x="780308" y="317616"/>
                      <a:pt x="767544" y="319807"/>
                    </a:cubicBezTo>
                    <a:cubicBezTo>
                      <a:pt x="754781" y="322093"/>
                      <a:pt x="741160" y="319236"/>
                      <a:pt x="730016" y="313044"/>
                    </a:cubicBezTo>
                    <a:cubicBezTo>
                      <a:pt x="718776" y="306758"/>
                      <a:pt x="709728" y="297804"/>
                      <a:pt x="701631" y="288565"/>
                    </a:cubicBezTo>
                    <a:cubicBezTo>
                      <a:pt x="693535" y="279326"/>
                      <a:pt x="686106" y="269706"/>
                      <a:pt x="678390" y="260562"/>
                    </a:cubicBezTo>
                    <a:cubicBezTo>
                      <a:pt x="670580" y="251513"/>
                      <a:pt x="662484" y="242750"/>
                      <a:pt x="652768" y="236844"/>
                    </a:cubicBezTo>
                    <a:cubicBezTo>
                      <a:pt x="643148" y="230844"/>
                      <a:pt x="631718" y="228462"/>
                      <a:pt x="620859" y="230558"/>
                    </a:cubicBezTo>
                    <a:cubicBezTo>
                      <a:pt x="609906" y="232463"/>
                      <a:pt x="599809" y="238749"/>
                      <a:pt x="590284" y="245703"/>
                    </a:cubicBezTo>
                    <a:cubicBezTo>
                      <a:pt x="580664" y="252751"/>
                      <a:pt x="571425" y="260752"/>
                      <a:pt x="560757" y="267420"/>
                    </a:cubicBezTo>
                    <a:cubicBezTo>
                      <a:pt x="550279" y="274373"/>
                      <a:pt x="537611" y="278850"/>
                      <a:pt x="525038" y="280278"/>
                    </a:cubicBezTo>
                    <a:cubicBezTo>
                      <a:pt x="512370" y="281612"/>
                      <a:pt x="499416" y="280278"/>
                      <a:pt x="487224" y="276278"/>
                    </a:cubicBezTo>
                    <a:cubicBezTo>
                      <a:pt x="475127" y="272182"/>
                      <a:pt x="463697" y="265800"/>
                      <a:pt x="454553" y="256752"/>
                    </a:cubicBezTo>
                    <a:cubicBezTo>
                      <a:pt x="445123" y="247798"/>
                      <a:pt x="438741" y="236559"/>
                      <a:pt x="433407" y="225414"/>
                    </a:cubicBezTo>
                    <a:cubicBezTo>
                      <a:pt x="427978" y="214270"/>
                      <a:pt x="423692" y="202935"/>
                      <a:pt x="418358" y="192458"/>
                    </a:cubicBezTo>
                    <a:cubicBezTo>
                      <a:pt x="413119" y="181980"/>
                      <a:pt x="406547" y="172360"/>
                      <a:pt x="397593" y="165693"/>
                    </a:cubicBezTo>
                    <a:cubicBezTo>
                      <a:pt x="388545" y="159311"/>
                      <a:pt x="377591" y="156072"/>
                      <a:pt x="366256" y="156358"/>
                    </a:cubicBezTo>
                    <a:cubicBezTo>
                      <a:pt x="354921" y="156549"/>
                      <a:pt x="343396" y="159692"/>
                      <a:pt x="332061" y="163311"/>
                    </a:cubicBezTo>
                    <a:cubicBezTo>
                      <a:pt x="309392" y="170550"/>
                      <a:pt x="286437" y="181218"/>
                      <a:pt x="260529" y="181314"/>
                    </a:cubicBezTo>
                    <a:cubicBezTo>
                      <a:pt x="234716" y="181123"/>
                      <a:pt x="210046" y="167788"/>
                      <a:pt x="194711" y="147500"/>
                    </a:cubicBezTo>
                    <a:cubicBezTo>
                      <a:pt x="190901" y="142356"/>
                      <a:pt x="187662" y="136832"/>
                      <a:pt x="185091" y="130926"/>
                    </a:cubicBezTo>
                    <a:cubicBezTo>
                      <a:pt x="182614" y="124926"/>
                      <a:pt x="180900" y="118830"/>
                      <a:pt x="179566" y="112829"/>
                    </a:cubicBezTo>
                    <a:cubicBezTo>
                      <a:pt x="176994" y="100732"/>
                      <a:pt x="175756" y="88635"/>
                      <a:pt x="172708" y="77396"/>
                    </a:cubicBezTo>
                    <a:cubicBezTo>
                      <a:pt x="169851" y="66156"/>
                      <a:pt x="164421" y="55774"/>
                      <a:pt x="155182" y="49869"/>
                    </a:cubicBezTo>
                    <a:cubicBezTo>
                      <a:pt x="146038" y="43868"/>
                      <a:pt x="134227" y="42630"/>
                      <a:pt x="122797" y="43963"/>
                    </a:cubicBezTo>
                    <a:cubicBezTo>
                      <a:pt x="99651" y="46154"/>
                      <a:pt x="77649" y="59679"/>
                      <a:pt x="51836" y="60060"/>
                    </a:cubicBezTo>
                    <a:cubicBezTo>
                      <a:pt x="45454" y="60060"/>
                      <a:pt x="38977" y="59298"/>
                      <a:pt x="32691" y="56822"/>
                    </a:cubicBezTo>
                    <a:cubicBezTo>
                      <a:pt x="26595" y="54345"/>
                      <a:pt x="21165" y="50440"/>
                      <a:pt x="16879" y="45487"/>
                    </a:cubicBezTo>
                    <a:cubicBezTo>
                      <a:pt x="12593" y="40629"/>
                      <a:pt x="9164" y="34724"/>
                      <a:pt x="7735" y="28152"/>
                    </a:cubicBezTo>
                    <a:cubicBezTo>
                      <a:pt x="6306" y="21579"/>
                      <a:pt x="7449" y="14150"/>
                      <a:pt x="11355" y="8435"/>
                    </a:cubicBezTo>
                    <a:cubicBezTo>
                      <a:pt x="12307" y="7101"/>
                      <a:pt x="14117" y="6720"/>
                      <a:pt x="15450" y="7673"/>
                    </a:cubicBezTo>
                    <a:cubicBezTo>
                      <a:pt x="16784" y="8530"/>
                      <a:pt x="17165" y="10435"/>
                      <a:pt x="16308" y="11769"/>
                    </a:cubicBezTo>
                    <a:cubicBezTo>
                      <a:pt x="13450" y="16245"/>
                      <a:pt x="12688" y="21675"/>
                      <a:pt x="13736" y="26913"/>
                    </a:cubicBezTo>
                    <a:cubicBezTo>
                      <a:pt x="14974" y="32152"/>
                      <a:pt x="17832" y="37105"/>
                      <a:pt x="21642" y="41201"/>
                    </a:cubicBezTo>
                    <a:cubicBezTo>
                      <a:pt x="25356" y="45392"/>
                      <a:pt x="30119" y="48630"/>
                      <a:pt x="35262" y="50631"/>
                    </a:cubicBezTo>
                    <a:cubicBezTo>
                      <a:pt x="40311" y="52631"/>
                      <a:pt x="46121" y="53298"/>
                      <a:pt x="51836" y="53202"/>
                    </a:cubicBezTo>
                    <a:cubicBezTo>
                      <a:pt x="75172" y="52821"/>
                      <a:pt x="96699" y="39296"/>
                      <a:pt x="122035" y="36248"/>
                    </a:cubicBezTo>
                    <a:cubicBezTo>
                      <a:pt x="134418" y="34724"/>
                      <a:pt x="148324" y="35772"/>
                      <a:pt x="159659" y="43201"/>
                    </a:cubicBezTo>
                    <a:cubicBezTo>
                      <a:pt x="171089" y="50535"/>
                      <a:pt x="177566" y="63299"/>
                      <a:pt x="180614" y="75300"/>
                    </a:cubicBezTo>
                    <a:cubicBezTo>
                      <a:pt x="186900" y="99494"/>
                      <a:pt x="186424" y="124354"/>
                      <a:pt x="201474" y="142547"/>
                    </a:cubicBezTo>
                    <a:cubicBezTo>
                      <a:pt x="215380" y="160835"/>
                      <a:pt x="237859" y="172741"/>
                      <a:pt x="260719" y="172741"/>
                    </a:cubicBezTo>
                    <a:cubicBezTo>
                      <a:pt x="283865" y="172646"/>
                      <a:pt x="306249" y="162454"/>
                      <a:pt x="329394" y="154834"/>
                    </a:cubicBezTo>
                    <a:cubicBezTo>
                      <a:pt x="341015" y="151024"/>
                      <a:pt x="353207" y="147595"/>
                      <a:pt x="366161" y="147309"/>
                    </a:cubicBezTo>
                    <a:cubicBezTo>
                      <a:pt x="379020" y="146833"/>
                      <a:pt x="392450" y="150548"/>
                      <a:pt x="403213" y="158263"/>
                    </a:cubicBezTo>
                    <a:cubicBezTo>
                      <a:pt x="413881" y="166169"/>
                      <a:pt x="421311" y="177123"/>
                      <a:pt x="426930" y="188172"/>
                    </a:cubicBezTo>
                    <a:cubicBezTo>
                      <a:pt x="432645" y="199221"/>
                      <a:pt x="437027" y="210555"/>
                      <a:pt x="442170" y="221319"/>
                    </a:cubicBezTo>
                    <a:cubicBezTo>
                      <a:pt x="447314" y="231987"/>
                      <a:pt x="453124" y="242178"/>
                      <a:pt x="461316" y="249989"/>
                    </a:cubicBezTo>
                    <a:cubicBezTo>
                      <a:pt x="469412" y="257990"/>
                      <a:pt x="479604" y="263800"/>
                      <a:pt x="490462" y="267515"/>
                    </a:cubicBezTo>
                    <a:cubicBezTo>
                      <a:pt x="512274" y="274849"/>
                      <a:pt x="537135" y="272754"/>
                      <a:pt x="556470" y="259895"/>
                    </a:cubicBezTo>
                    <a:cubicBezTo>
                      <a:pt x="566376" y="253704"/>
                      <a:pt x="575616" y="245893"/>
                      <a:pt x="585617" y="238654"/>
                    </a:cubicBezTo>
                    <a:cubicBezTo>
                      <a:pt x="595618" y="231510"/>
                      <a:pt x="606667" y="224462"/>
                      <a:pt x="619716" y="222176"/>
                    </a:cubicBezTo>
                    <a:cubicBezTo>
                      <a:pt x="632670" y="219699"/>
                      <a:pt x="646577" y="222747"/>
                      <a:pt x="657435" y="229701"/>
                    </a:cubicBezTo>
                    <a:cubicBezTo>
                      <a:pt x="668484" y="236559"/>
                      <a:pt x="676962" y="245893"/>
                      <a:pt x="684963" y="255228"/>
                    </a:cubicBezTo>
                    <a:cubicBezTo>
                      <a:pt x="692868" y="264562"/>
                      <a:pt x="700203" y="274278"/>
                      <a:pt x="708013" y="283231"/>
                    </a:cubicBezTo>
                    <a:cubicBezTo>
                      <a:pt x="715824" y="292185"/>
                      <a:pt x="724301" y="300662"/>
                      <a:pt x="734207" y="306186"/>
                    </a:cubicBezTo>
                    <a:cubicBezTo>
                      <a:pt x="744113" y="311711"/>
                      <a:pt x="755543" y="314187"/>
                      <a:pt x="766687" y="312282"/>
                    </a:cubicBezTo>
                    <a:cubicBezTo>
                      <a:pt x="777927" y="310473"/>
                      <a:pt x="788595" y="305043"/>
                      <a:pt x="798501" y="298757"/>
                    </a:cubicBezTo>
                    <a:cubicBezTo>
                      <a:pt x="818313" y="286089"/>
                      <a:pt x="835743" y="267515"/>
                      <a:pt x="859746" y="258752"/>
                    </a:cubicBezTo>
                    <a:cubicBezTo>
                      <a:pt x="871557" y="254275"/>
                      <a:pt x="885273" y="253894"/>
                      <a:pt x="897370" y="257990"/>
                    </a:cubicBezTo>
                    <a:cubicBezTo>
                      <a:pt x="909372" y="261895"/>
                      <a:pt x="920897" y="271420"/>
                      <a:pt x="923659" y="284755"/>
                    </a:cubicBezTo>
                    <a:cubicBezTo>
                      <a:pt x="923945" y="286184"/>
                      <a:pt x="923088" y="287708"/>
                      <a:pt x="921564" y="287994"/>
                    </a:cubicBezTo>
                    <a:cubicBezTo>
                      <a:pt x="919849" y="288375"/>
                      <a:pt x="918420" y="287422"/>
                      <a:pt x="918039" y="2859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/>
              <p:cNvSpPr/>
              <p:nvPr/>
            </p:nvSpPr>
            <p:spPr>
              <a:xfrm>
                <a:off x="5366211" y="3733150"/>
                <a:ext cx="876300" cy="285750"/>
              </a:xfrm>
              <a:custGeom>
                <a:avLst/>
                <a:gdLst>
                  <a:gd name="connsiteX0" fmla="*/ 873807 w 876300"/>
                  <a:gd name="connsiteY0" fmla="*/ 260968 h 285750"/>
                  <a:gd name="connsiteX1" fmla="*/ 845327 w 876300"/>
                  <a:gd name="connsiteY1" fmla="*/ 252015 h 285750"/>
                  <a:gd name="connsiteX2" fmla="*/ 814752 w 876300"/>
                  <a:gd name="connsiteY2" fmla="*/ 256396 h 285750"/>
                  <a:gd name="connsiteX3" fmla="*/ 754935 w 876300"/>
                  <a:gd name="connsiteY3" fmla="*/ 278875 h 285750"/>
                  <a:gd name="connsiteX4" fmla="*/ 722169 w 876300"/>
                  <a:gd name="connsiteY4" fmla="*/ 283257 h 285750"/>
                  <a:gd name="connsiteX5" fmla="*/ 690355 w 876300"/>
                  <a:gd name="connsiteY5" fmla="*/ 272874 h 285750"/>
                  <a:gd name="connsiteX6" fmla="*/ 643016 w 876300"/>
                  <a:gd name="connsiteY6" fmla="*/ 228678 h 285750"/>
                  <a:gd name="connsiteX7" fmla="*/ 592248 w 876300"/>
                  <a:gd name="connsiteY7" fmla="*/ 196484 h 285750"/>
                  <a:gd name="connsiteX8" fmla="*/ 532050 w 876300"/>
                  <a:gd name="connsiteY8" fmla="*/ 206771 h 285750"/>
                  <a:gd name="connsiteX9" fmla="*/ 469185 w 876300"/>
                  <a:gd name="connsiteY9" fmla="*/ 223249 h 285750"/>
                  <a:gd name="connsiteX10" fmla="*/ 435847 w 876300"/>
                  <a:gd name="connsiteY10" fmla="*/ 217439 h 285750"/>
                  <a:gd name="connsiteX11" fmla="*/ 410225 w 876300"/>
                  <a:gd name="connsiteY11" fmla="*/ 195055 h 285750"/>
                  <a:gd name="connsiteX12" fmla="*/ 377935 w 876300"/>
                  <a:gd name="connsiteY12" fmla="*/ 140858 h 285750"/>
                  <a:gd name="connsiteX13" fmla="*/ 366600 w 876300"/>
                  <a:gd name="connsiteY13" fmla="*/ 131714 h 285750"/>
                  <a:gd name="connsiteX14" fmla="*/ 353265 w 876300"/>
                  <a:gd name="connsiteY14" fmla="*/ 125808 h 285750"/>
                  <a:gd name="connsiteX15" fmla="*/ 323166 w 876300"/>
                  <a:gd name="connsiteY15" fmla="*/ 124380 h 285750"/>
                  <a:gd name="connsiteX16" fmla="*/ 260873 w 876300"/>
                  <a:gd name="connsiteY16" fmla="*/ 137048 h 285750"/>
                  <a:gd name="connsiteX17" fmla="*/ 228107 w 876300"/>
                  <a:gd name="connsiteY17" fmla="*/ 139810 h 285750"/>
                  <a:gd name="connsiteX18" fmla="*/ 195817 w 876300"/>
                  <a:gd name="connsiteY18" fmla="*/ 129904 h 285750"/>
                  <a:gd name="connsiteX19" fmla="*/ 123999 w 876300"/>
                  <a:gd name="connsiteY19" fmla="*/ 26272 h 285750"/>
                  <a:gd name="connsiteX20" fmla="*/ 95900 w 876300"/>
                  <a:gd name="connsiteY20" fmla="*/ 20652 h 285750"/>
                  <a:gd name="connsiteX21" fmla="*/ 65801 w 876300"/>
                  <a:gd name="connsiteY21" fmla="*/ 29415 h 285750"/>
                  <a:gd name="connsiteX22" fmla="*/ 32749 w 876300"/>
                  <a:gd name="connsiteY22" fmla="*/ 32463 h 285750"/>
                  <a:gd name="connsiteX23" fmla="*/ 16842 w 876300"/>
                  <a:gd name="connsiteY23" fmla="*/ 25701 h 285750"/>
                  <a:gd name="connsiteX24" fmla="*/ 7222 w 876300"/>
                  <a:gd name="connsiteY24" fmla="*/ 10746 h 285750"/>
                  <a:gd name="connsiteX25" fmla="*/ 9508 w 876300"/>
                  <a:gd name="connsiteY25" fmla="*/ 7222 h 285750"/>
                  <a:gd name="connsiteX26" fmla="*/ 13032 w 876300"/>
                  <a:gd name="connsiteY26" fmla="*/ 9508 h 285750"/>
                  <a:gd name="connsiteX27" fmla="*/ 33892 w 876300"/>
                  <a:gd name="connsiteY27" fmla="*/ 26177 h 285750"/>
                  <a:gd name="connsiteX28" fmla="*/ 63610 w 876300"/>
                  <a:gd name="connsiteY28" fmla="*/ 22843 h 285750"/>
                  <a:gd name="connsiteX29" fmla="*/ 94757 w 876300"/>
                  <a:gd name="connsiteY29" fmla="*/ 13413 h 285750"/>
                  <a:gd name="connsiteX30" fmla="*/ 128094 w 876300"/>
                  <a:gd name="connsiteY30" fmla="*/ 19700 h 285750"/>
                  <a:gd name="connsiteX31" fmla="*/ 150478 w 876300"/>
                  <a:gd name="connsiteY31" fmla="*/ 44655 h 285750"/>
                  <a:gd name="connsiteX32" fmla="*/ 164861 w 876300"/>
                  <a:gd name="connsiteY32" fmla="*/ 73611 h 285750"/>
                  <a:gd name="connsiteX33" fmla="*/ 200199 w 876300"/>
                  <a:gd name="connsiteY33" fmla="*/ 122856 h 285750"/>
                  <a:gd name="connsiteX34" fmla="*/ 228488 w 876300"/>
                  <a:gd name="connsiteY34" fmla="*/ 131333 h 285750"/>
                  <a:gd name="connsiteX35" fmla="*/ 259254 w 876300"/>
                  <a:gd name="connsiteY35" fmla="*/ 128571 h 285750"/>
                  <a:gd name="connsiteX36" fmla="*/ 322119 w 876300"/>
                  <a:gd name="connsiteY36" fmla="*/ 115521 h 285750"/>
                  <a:gd name="connsiteX37" fmla="*/ 355551 w 876300"/>
                  <a:gd name="connsiteY37" fmla="*/ 117045 h 285750"/>
                  <a:gd name="connsiteX38" fmla="*/ 371363 w 876300"/>
                  <a:gd name="connsiteY38" fmla="*/ 123903 h 285750"/>
                  <a:gd name="connsiteX39" fmla="*/ 384793 w 876300"/>
                  <a:gd name="connsiteY39" fmla="*/ 134667 h 285750"/>
                  <a:gd name="connsiteX40" fmla="*/ 418035 w 876300"/>
                  <a:gd name="connsiteY40" fmla="*/ 189816 h 285750"/>
                  <a:gd name="connsiteX41" fmla="*/ 439752 w 876300"/>
                  <a:gd name="connsiteY41" fmla="*/ 209152 h 285750"/>
                  <a:gd name="connsiteX42" fmla="*/ 468804 w 876300"/>
                  <a:gd name="connsiteY42" fmla="*/ 214296 h 285750"/>
                  <a:gd name="connsiteX43" fmla="*/ 529097 w 876300"/>
                  <a:gd name="connsiteY43" fmla="*/ 198675 h 285750"/>
                  <a:gd name="connsiteX44" fmla="*/ 593581 w 876300"/>
                  <a:gd name="connsiteY44" fmla="*/ 188388 h 285750"/>
                  <a:gd name="connsiteX45" fmla="*/ 624442 w 876300"/>
                  <a:gd name="connsiteY45" fmla="*/ 201437 h 285750"/>
                  <a:gd name="connsiteX46" fmla="*/ 648826 w 876300"/>
                  <a:gd name="connsiteY46" fmla="*/ 223249 h 285750"/>
                  <a:gd name="connsiteX47" fmla="*/ 694260 w 876300"/>
                  <a:gd name="connsiteY47" fmla="*/ 266397 h 285750"/>
                  <a:gd name="connsiteX48" fmla="*/ 722550 w 876300"/>
                  <a:gd name="connsiteY48" fmla="*/ 275827 h 285750"/>
                  <a:gd name="connsiteX49" fmla="*/ 752839 w 876300"/>
                  <a:gd name="connsiteY49" fmla="*/ 271922 h 285750"/>
                  <a:gd name="connsiteX50" fmla="*/ 812942 w 876300"/>
                  <a:gd name="connsiteY50" fmla="*/ 250300 h 285750"/>
                  <a:gd name="connsiteX51" fmla="*/ 845422 w 876300"/>
                  <a:gd name="connsiteY51" fmla="*/ 246204 h 285750"/>
                  <a:gd name="connsiteX52" fmla="*/ 876855 w 876300"/>
                  <a:gd name="connsiteY52" fmla="*/ 256682 h 285750"/>
                  <a:gd name="connsiteX53" fmla="*/ 877426 w 876300"/>
                  <a:gd name="connsiteY53" fmla="*/ 260492 h 285750"/>
                  <a:gd name="connsiteX54" fmla="*/ 873807 w 876300"/>
                  <a:gd name="connsiteY54" fmla="*/ 2609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76300" h="285750">
                    <a:moveTo>
                      <a:pt x="873807" y="260968"/>
                    </a:moveTo>
                    <a:cubicBezTo>
                      <a:pt x="865520" y="255158"/>
                      <a:pt x="855519" y="252300"/>
                      <a:pt x="845327" y="252015"/>
                    </a:cubicBezTo>
                    <a:cubicBezTo>
                      <a:pt x="835135" y="251729"/>
                      <a:pt x="824753" y="253539"/>
                      <a:pt x="814752" y="256396"/>
                    </a:cubicBezTo>
                    <a:cubicBezTo>
                      <a:pt x="794654" y="262016"/>
                      <a:pt x="775985" y="272779"/>
                      <a:pt x="754935" y="278875"/>
                    </a:cubicBezTo>
                    <a:cubicBezTo>
                      <a:pt x="744457" y="282018"/>
                      <a:pt x="733408" y="283923"/>
                      <a:pt x="722169" y="283257"/>
                    </a:cubicBezTo>
                    <a:cubicBezTo>
                      <a:pt x="710929" y="282495"/>
                      <a:pt x="699880" y="278685"/>
                      <a:pt x="690355" y="272874"/>
                    </a:cubicBezTo>
                    <a:cubicBezTo>
                      <a:pt x="671115" y="261159"/>
                      <a:pt x="657589" y="243823"/>
                      <a:pt x="643016" y="228678"/>
                    </a:cubicBezTo>
                    <a:cubicBezTo>
                      <a:pt x="628633" y="213534"/>
                      <a:pt x="612345" y="199437"/>
                      <a:pt x="592248" y="196484"/>
                    </a:cubicBezTo>
                    <a:cubicBezTo>
                      <a:pt x="572340" y="193245"/>
                      <a:pt x="551766" y="199627"/>
                      <a:pt x="532050" y="206771"/>
                    </a:cubicBezTo>
                    <a:cubicBezTo>
                      <a:pt x="512333" y="214105"/>
                      <a:pt x="491568" y="222201"/>
                      <a:pt x="469185" y="223249"/>
                    </a:cubicBezTo>
                    <a:cubicBezTo>
                      <a:pt x="458040" y="223725"/>
                      <a:pt x="446420" y="222297"/>
                      <a:pt x="435847" y="217439"/>
                    </a:cubicBezTo>
                    <a:cubicBezTo>
                      <a:pt x="425179" y="212676"/>
                      <a:pt x="416511" y="204294"/>
                      <a:pt x="410225" y="195055"/>
                    </a:cubicBezTo>
                    <a:cubicBezTo>
                      <a:pt x="397557" y="176672"/>
                      <a:pt x="391461" y="155622"/>
                      <a:pt x="377935" y="140858"/>
                    </a:cubicBezTo>
                    <a:cubicBezTo>
                      <a:pt x="374601" y="137143"/>
                      <a:pt x="370887" y="134000"/>
                      <a:pt x="366600" y="131714"/>
                    </a:cubicBezTo>
                    <a:cubicBezTo>
                      <a:pt x="362600" y="128761"/>
                      <a:pt x="357837" y="127523"/>
                      <a:pt x="353265" y="125808"/>
                    </a:cubicBezTo>
                    <a:cubicBezTo>
                      <a:pt x="343645" y="123618"/>
                      <a:pt x="333453" y="123237"/>
                      <a:pt x="323166" y="124380"/>
                    </a:cubicBezTo>
                    <a:cubicBezTo>
                      <a:pt x="302592" y="126666"/>
                      <a:pt x="282209" y="133143"/>
                      <a:pt x="260873" y="137048"/>
                    </a:cubicBezTo>
                    <a:cubicBezTo>
                      <a:pt x="250205" y="139048"/>
                      <a:pt x="239251" y="140191"/>
                      <a:pt x="228107" y="139810"/>
                    </a:cubicBezTo>
                    <a:cubicBezTo>
                      <a:pt x="216963" y="138858"/>
                      <a:pt x="205628" y="136095"/>
                      <a:pt x="195817" y="129904"/>
                    </a:cubicBezTo>
                    <a:cubicBezTo>
                      <a:pt x="156574" y="103234"/>
                      <a:pt x="157050" y="49799"/>
                      <a:pt x="123999" y="26272"/>
                    </a:cubicBezTo>
                    <a:cubicBezTo>
                      <a:pt x="115807" y="21129"/>
                      <a:pt x="105806" y="19128"/>
                      <a:pt x="95900" y="20652"/>
                    </a:cubicBezTo>
                    <a:cubicBezTo>
                      <a:pt x="85899" y="22081"/>
                      <a:pt x="76088" y="26082"/>
                      <a:pt x="65801" y="29415"/>
                    </a:cubicBezTo>
                    <a:cubicBezTo>
                      <a:pt x="55704" y="32940"/>
                      <a:pt x="43798" y="34940"/>
                      <a:pt x="32749" y="32463"/>
                    </a:cubicBezTo>
                    <a:cubicBezTo>
                      <a:pt x="27225" y="31320"/>
                      <a:pt x="21700" y="29320"/>
                      <a:pt x="16842" y="25701"/>
                    </a:cubicBezTo>
                    <a:cubicBezTo>
                      <a:pt x="12080" y="22081"/>
                      <a:pt x="8460" y="16652"/>
                      <a:pt x="7222" y="10746"/>
                    </a:cubicBezTo>
                    <a:cubicBezTo>
                      <a:pt x="6841" y="9127"/>
                      <a:pt x="7889" y="7603"/>
                      <a:pt x="9508" y="7222"/>
                    </a:cubicBezTo>
                    <a:cubicBezTo>
                      <a:pt x="11127" y="6841"/>
                      <a:pt x="12651" y="7889"/>
                      <a:pt x="13032" y="9508"/>
                    </a:cubicBezTo>
                    <a:cubicBezTo>
                      <a:pt x="14937" y="18747"/>
                      <a:pt x="24177" y="24558"/>
                      <a:pt x="33892" y="26177"/>
                    </a:cubicBezTo>
                    <a:cubicBezTo>
                      <a:pt x="43893" y="28082"/>
                      <a:pt x="53704" y="26463"/>
                      <a:pt x="63610" y="22843"/>
                    </a:cubicBezTo>
                    <a:cubicBezTo>
                      <a:pt x="73516" y="19509"/>
                      <a:pt x="83517" y="15223"/>
                      <a:pt x="94757" y="13413"/>
                    </a:cubicBezTo>
                    <a:cubicBezTo>
                      <a:pt x="105901" y="11508"/>
                      <a:pt x="118188" y="13604"/>
                      <a:pt x="128094" y="19700"/>
                    </a:cubicBezTo>
                    <a:cubicBezTo>
                      <a:pt x="138000" y="25891"/>
                      <a:pt x="144954" y="35226"/>
                      <a:pt x="150478" y="44655"/>
                    </a:cubicBezTo>
                    <a:cubicBezTo>
                      <a:pt x="156003" y="54180"/>
                      <a:pt x="160384" y="63991"/>
                      <a:pt x="164861" y="73611"/>
                    </a:cubicBezTo>
                    <a:cubicBezTo>
                      <a:pt x="173719" y="92661"/>
                      <a:pt x="183339" y="112188"/>
                      <a:pt x="200199" y="122856"/>
                    </a:cubicBezTo>
                    <a:cubicBezTo>
                      <a:pt x="208581" y="128094"/>
                      <a:pt x="218391" y="130476"/>
                      <a:pt x="228488" y="131333"/>
                    </a:cubicBezTo>
                    <a:cubicBezTo>
                      <a:pt x="238680" y="131619"/>
                      <a:pt x="248967" y="130571"/>
                      <a:pt x="259254" y="128571"/>
                    </a:cubicBezTo>
                    <a:cubicBezTo>
                      <a:pt x="279828" y="124761"/>
                      <a:pt x="300306" y="118093"/>
                      <a:pt x="322119" y="115521"/>
                    </a:cubicBezTo>
                    <a:cubicBezTo>
                      <a:pt x="332977" y="114188"/>
                      <a:pt x="344407" y="114474"/>
                      <a:pt x="355551" y="117045"/>
                    </a:cubicBezTo>
                    <a:cubicBezTo>
                      <a:pt x="360981" y="118950"/>
                      <a:pt x="366505" y="120570"/>
                      <a:pt x="371363" y="123903"/>
                    </a:cubicBezTo>
                    <a:cubicBezTo>
                      <a:pt x="376411" y="126666"/>
                      <a:pt x="380983" y="130476"/>
                      <a:pt x="384793" y="134667"/>
                    </a:cubicBezTo>
                    <a:cubicBezTo>
                      <a:pt x="400224" y="151812"/>
                      <a:pt x="406510" y="173148"/>
                      <a:pt x="418035" y="189816"/>
                    </a:cubicBezTo>
                    <a:cubicBezTo>
                      <a:pt x="423750" y="198198"/>
                      <a:pt x="430894" y="205056"/>
                      <a:pt x="439752" y="209152"/>
                    </a:cubicBezTo>
                    <a:cubicBezTo>
                      <a:pt x="448611" y="213248"/>
                      <a:pt x="458707" y="214677"/>
                      <a:pt x="468804" y="214296"/>
                    </a:cubicBezTo>
                    <a:cubicBezTo>
                      <a:pt x="489282" y="213534"/>
                      <a:pt x="508999" y="206104"/>
                      <a:pt x="529097" y="198675"/>
                    </a:cubicBezTo>
                    <a:cubicBezTo>
                      <a:pt x="549099" y="191626"/>
                      <a:pt x="570912" y="184673"/>
                      <a:pt x="593581" y="188388"/>
                    </a:cubicBezTo>
                    <a:cubicBezTo>
                      <a:pt x="604821" y="190102"/>
                      <a:pt x="615393" y="195055"/>
                      <a:pt x="624442" y="201437"/>
                    </a:cubicBezTo>
                    <a:cubicBezTo>
                      <a:pt x="633586" y="207819"/>
                      <a:pt x="641397" y="215534"/>
                      <a:pt x="648826" y="223249"/>
                    </a:cubicBezTo>
                    <a:cubicBezTo>
                      <a:pt x="663590" y="238775"/>
                      <a:pt x="676830" y="255729"/>
                      <a:pt x="694260" y="266397"/>
                    </a:cubicBezTo>
                    <a:cubicBezTo>
                      <a:pt x="702928" y="271636"/>
                      <a:pt x="712548" y="275065"/>
                      <a:pt x="722550" y="275827"/>
                    </a:cubicBezTo>
                    <a:cubicBezTo>
                      <a:pt x="732646" y="276494"/>
                      <a:pt x="742838" y="274779"/>
                      <a:pt x="752839" y="271922"/>
                    </a:cubicBezTo>
                    <a:cubicBezTo>
                      <a:pt x="772937" y="266493"/>
                      <a:pt x="791796" y="256015"/>
                      <a:pt x="812942" y="250300"/>
                    </a:cubicBezTo>
                    <a:cubicBezTo>
                      <a:pt x="823419" y="247538"/>
                      <a:pt x="834373" y="245633"/>
                      <a:pt x="845422" y="246204"/>
                    </a:cubicBezTo>
                    <a:cubicBezTo>
                      <a:pt x="856471" y="246681"/>
                      <a:pt x="867711" y="250014"/>
                      <a:pt x="876855" y="256682"/>
                    </a:cubicBezTo>
                    <a:cubicBezTo>
                      <a:pt x="878093" y="257539"/>
                      <a:pt x="878379" y="259254"/>
                      <a:pt x="877426" y="260492"/>
                    </a:cubicBezTo>
                    <a:cubicBezTo>
                      <a:pt x="876664" y="261540"/>
                      <a:pt x="874950" y="261730"/>
                      <a:pt x="873807" y="2609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/>
              <p:cNvSpPr/>
              <p:nvPr/>
            </p:nvSpPr>
            <p:spPr>
              <a:xfrm>
                <a:off x="5439484" y="3634425"/>
                <a:ext cx="809625" cy="257175"/>
              </a:xfrm>
              <a:custGeom>
                <a:avLst/>
                <a:gdLst>
                  <a:gd name="connsiteX0" fmla="*/ 799391 w 809625"/>
                  <a:gd name="connsiteY0" fmla="*/ 245678 h 257175"/>
                  <a:gd name="connsiteX1" fmla="*/ 774150 w 809625"/>
                  <a:gd name="connsiteY1" fmla="*/ 235201 h 257175"/>
                  <a:gd name="connsiteX2" fmla="*/ 746146 w 809625"/>
                  <a:gd name="connsiteY2" fmla="*/ 236153 h 257175"/>
                  <a:gd name="connsiteX3" fmla="*/ 689568 w 809625"/>
                  <a:gd name="connsiteY3" fmla="*/ 249012 h 257175"/>
                  <a:gd name="connsiteX4" fmla="*/ 630227 w 809625"/>
                  <a:gd name="connsiteY4" fmla="*/ 245011 h 257175"/>
                  <a:gd name="connsiteX5" fmla="*/ 584697 w 809625"/>
                  <a:gd name="connsiteY5" fmla="*/ 207197 h 257175"/>
                  <a:gd name="connsiteX6" fmla="*/ 537549 w 809625"/>
                  <a:gd name="connsiteY6" fmla="*/ 180527 h 257175"/>
                  <a:gd name="connsiteX7" fmla="*/ 482780 w 809625"/>
                  <a:gd name="connsiteY7" fmla="*/ 191005 h 257175"/>
                  <a:gd name="connsiteX8" fmla="*/ 425725 w 809625"/>
                  <a:gd name="connsiteY8" fmla="*/ 206721 h 257175"/>
                  <a:gd name="connsiteX9" fmla="*/ 395150 w 809625"/>
                  <a:gd name="connsiteY9" fmla="*/ 202244 h 257175"/>
                  <a:gd name="connsiteX10" fmla="*/ 370194 w 809625"/>
                  <a:gd name="connsiteY10" fmla="*/ 184147 h 257175"/>
                  <a:gd name="connsiteX11" fmla="*/ 336190 w 809625"/>
                  <a:gd name="connsiteY11" fmla="*/ 136712 h 257175"/>
                  <a:gd name="connsiteX12" fmla="*/ 315902 w 809625"/>
                  <a:gd name="connsiteY12" fmla="*/ 118519 h 257175"/>
                  <a:gd name="connsiteX13" fmla="*/ 290184 w 809625"/>
                  <a:gd name="connsiteY13" fmla="*/ 110614 h 257175"/>
                  <a:gd name="connsiteX14" fmla="*/ 234558 w 809625"/>
                  <a:gd name="connsiteY14" fmla="*/ 118519 h 257175"/>
                  <a:gd name="connsiteX15" fmla="*/ 177408 w 809625"/>
                  <a:gd name="connsiteY15" fmla="*/ 132331 h 257175"/>
                  <a:gd name="connsiteX16" fmla="*/ 147214 w 809625"/>
                  <a:gd name="connsiteY16" fmla="*/ 131569 h 257175"/>
                  <a:gd name="connsiteX17" fmla="*/ 119115 w 809625"/>
                  <a:gd name="connsiteY17" fmla="*/ 119186 h 257175"/>
                  <a:gd name="connsiteX18" fmla="*/ 88159 w 809625"/>
                  <a:gd name="connsiteY18" fmla="*/ 68418 h 257175"/>
                  <a:gd name="connsiteX19" fmla="*/ 59489 w 809625"/>
                  <a:gd name="connsiteY19" fmla="*/ 21079 h 257175"/>
                  <a:gd name="connsiteX20" fmla="*/ 34343 w 809625"/>
                  <a:gd name="connsiteY20" fmla="*/ 13744 h 257175"/>
                  <a:gd name="connsiteX21" fmla="*/ 12721 w 809625"/>
                  <a:gd name="connsiteY21" fmla="*/ 26032 h 257175"/>
                  <a:gd name="connsiteX22" fmla="*/ 8721 w 809625"/>
                  <a:gd name="connsiteY22" fmla="*/ 27270 h 257175"/>
                  <a:gd name="connsiteX23" fmla="*/ 7482 w 809625"/>
                  <a:gd name="connsiteY23" fmla="*/ 23269 h 257175"/>
                  <a:gd name="connsiteX24" fmla="*/ 7482 w 809625"/>
                  <a:gd name="connsiteY24" fmla="*/ 23174 h 257175"/>
                  <a:gd name="connsiteX25" fmla="*/ 33867 w 809625"/>
                  <a:gd name="connsiteY25" fmla="*/ 7267 h 257175"/>
                  <a:gd name="connsiteX26" fmla="*/ 63489 w 809625"/>
                  <a:gd name="connsiteY26" fmla="*/ 15459 h 257175"/>
                  <a:gd name="connsiteX27" fmla="*/ 95303 w 809625"/>
                  <a:gd name="connsiteY27" fmla="*/ 65560 h 257175"/>
                  <a:gd name="connsiteX28" fmla="*/ 123973 w 809625"/>
                  <a:gd name="connsiteY28" fmla="*/ 112709 h 257175"/>
                  <a:gd name="connsiteX29" fmla="*/ 176361 w 809625"/>
                  <a:gd name="connsiteY29" fmla="*/ 123949 h 257175"/>
                  <a:gd name="connsiteX30" fmla="*/ 231987 w 809625"/>
                  <a:gd name="connsiteY30" fmla="*/ 110137 h 257175"/>
                  <a:gd name="connsiteX31" fmla="*/ 290851 w 809625"/>
                  <a:gd name="connsiteY31" fmla="*/ 101565 h 257175"/>
                  <a:gd name="connsiteX32" fmla="*/ 320283 w 809625"/>
                  <a:gd name="connsiteY32" fmla="*/ 110518 h 257175"/>
                  <a:gd name="connsiteX33" fmla="*/ 343239 w 809625"/>
                  <a:gd name="connsiteY33" fmla="*/ 130807 h 257175"/>
                  <a:gd name="connsiteX34" fmla="*/ 377052 w 809625"/>
                  <a:gd name="connsiteY34" fmla="*/ 177765 h 257175"/>
                  <a:gd name="connsiteX35" fmla="*/ 424963 w 809625"/>
                  <a:gd name="connsiteY35" fmla="*/ 197577 h 257175"/>
                  <a:gd name="connsiteX36" fmla="*/ 479732 w 809625"/>
                  <a:gd name="connsiteY36" fmla="*/ 182718 h 257175"/>
                  <a:gd name="connsiteX37" fmla="*/ 538311 w 809625"/>
                  <a:gd name="connsiteY37" fmla="*/ 172145 h 257175"/>
                  <a:gd name="connsiteX38" fmla="*/ 567171 w 809625"/>
                  <a:gd name="connsiteY38" fmla="*/ 182337 h 257175"/>
                  <a:gd name="connsiteX39" fmla="*/ 590127 w 809625"/>
                  <a:gd name="connsiteY39" fmla="*/ 201482 h 257175"/>
                  <a:gd name="connsiteX40" fmla="*/ 633275 w 809625"/>
                  <a:gd name="connsiteY40" fmla="*/ 238058 h 257175"/>
                  <a:gd name="connsiteX41" fmla="*/ 688044 w 809625"/>
                  <a:gd name="connsiteY41" fmla="*/ 241773 h 257175"/>
                  <a:gd name="connsiteX42" fmla="*/ 745003 w 809625"/>
                  <a:gd name="connsiteY42" fmla="*/ 229867 h 257175"/>
                  <a:gd name="connsiteX43" fmla="*/ 774912 w 809625"/>
                  <a:gd name="connsiteY43" fmla="*/ 229390 h 257175"/>
                  <a:gd name="connsiteX44" fmla="*/ 802629 w 809625"/>
                  <a:gd name="connsiteY44" fmla="*/ 241487 h 257175"/>
                  <a:gd name="connsiteX45" fmla="*/ 803201 w 809625"/>
                  <a:gd name="connsiteY45" fmla="*/ 245297 h 257175"/>
                  <a:gd name="connsiteX46" fmla="*/ 799486 w 809625"/>
                  <a:gd name="connsiteY46" fmla="*/ 245869 h 257175"/>
                  <a:gd name="connsiteX47" fmla="*/ 799391 w 809625"/>
                  <a:gd name="connsiteY47" fmla="*/ 245678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09625" h="257175">
                    <a:moveTo>
                      <a:pt x="799391" y="245678"/>
                    </a:moveTo>
                    <a:cubicBezTo>
                      <a:pt x="791866" y="240344"/>
                      <a:pt x="783389" y="236534"/>
                      <a:pt x="774150" y="235201"/>
                    </a:cubicBezTo>
                    <a:cubicBezTo>
                      <a:pt x="764910" y="234248"/>
                      <a:pt x="755481" y="234534"/>
                      <a:pt x="746146" y="236153"/>
                    </a:cubicBezTo>
                    <a:cubicBezTo>
                      <a:pt x="727382" y="239201"/>
                      <a:pt x="708808" y="245202"/>
                      <a:pt x="689568" y="249012"/>
                    </a:cubicBezTo>
                    <a:cubicBezTo>
                      <a:pt x="670422" y="252441"/>
                      <a:pt x="649182" y="254155"/>
                      <a:pt x="630227" y="245011"/>
                    </a:cubicBezTo>
                    <a:cubicBezTo>
                      <a:pt x="611463" y="236153"/>
                      <a:pt x="598413" y="220437"/>
                      <a:pt x="584697" y="207197"/>
                    </a:cubicBezTo>
                    <a:cubicBezTo>
                      <a:pt x="571267" y="193767"/>
                      <a:pt x="555932" y="181861"/>
                      <a:pt x="537549" y="180527"/>
                    </a:cubicBezTo>
                    <a:cubicBezTo>
                      <a:pt x="519356" y="178622"/>
                      <a:pt x="500782" y="184718"/>
                      <a:pt x="482780" y="191005"/>
                    </a:cubicBezTo>
                    <a:cubicBezTo>
                      <a:pt x="464587" y="197291"/>
                      <a:pt x="446204" y="205006"/>
                      <a:pt x="425725" y="206721"/>
                    </a:cubicBezTo>
                    <a:cubicBezTo>
                      <a:pt x="415629" y="207197"/>
                      <a:pt x="404865" y="206626"/>
                      <a:pt x="395150" y="202244"/>
                    </a:cubicBezTo>
                    <a:cubicBezTo>
                      <a:pt x="385339" y="198434"/>
                      <a:pt x="376957" y="191671"/>
                      <a:pt x="370194" y="184147"/>
                    </a:cubicBezTo>
                    <a:cubicBezTo>
                      <a:pt x="356574" y="169002"/>
                      <a:pt x="348001" y="151190"/>
                      <a:pt x="336190" y="136712"/>
                    </a:cubicBezTo>
                    <a:cubicBezTo>
                      <a:pt x="330380" y="129473"/>
                      <a:pt x="323712" y="122996"/>
                      <a:pt x="315902" y="118519"/>
                    </a:cubicBezTo>
                    <a:cubicBezTo>
                      <a:pt x="308091" y="114043"/>
                      <a:pt x="299328" y="111471"/>
                      <a:pt x="290184" y="110614"/>
                    </a:cubicBezTo>
                    <a:cubicBezTo>
                      <a:pt x="271801" y="108994"/>
                      <a:pt x="252942" y="113376"/>
                      <a:pt x="234558" y="118519"/>
                    </a:cubicBezTo>
                    <a:cubicBezTo>
                      <a:pt x="216270" y="123949"/>
                      <a:pt x="197220" y="130330"/>
                      <a:pt x="177408" y="132331"/>
                    </a:cubicBezTo>
                    <a:cubicBezTo>
                      <a:pt x="167502" y="133379"/>
                      <a:pt x="157311" y="133474"/>
                      <a:pt x="147214" y="131569"/>
                    </a:cubicBezTo>
                    <a:cubicBezTo>
                      <a:pt x="137213" y="129664"/>
                      <a:pt x="127307" y="125568"/>
                      <a:pt x="119115" y="119186"/>
                    </a:cubicBezTo>
                    <a:cubicBezTo>
                      <a:pt x="102256" y="106137"/>
                      <a:pt x="94922" y="86230"/>
                      <a:pt x="88159" y="68418"/>
                    </a:cubicBezTo>
                    <a:cubicBezTo>
                      <a:pt x="81492" y="50511"/>
                      <a:pt x="74253" y="32128"/>
                      <a:pt x="59489" y="21079"/>
                    </a:cubicBezTo>
                    <a:cubicBezTo>
                      <a:pt x="52440" y="15745"/>
                      <a:pt x="43296" y="13173"/>
                      <a:pt x="34343" y="13744"/>
                    </a:cubicBezTo>
                    <a:cubicBezTo>
                      <a:pt x="25485" y="14221"/>
                      <a:pt x="16817" y="18412"/>
                      <a:pt x="12721" y="26032"/>
                    </a:cubicBezTo>
                    <a:cubicBezTo>
                      <a:pt x="11959" y="27460"/>
                      <a:pt x="10149" y="28032"/>
                      <a:pt x="8721" y="27270"/>
                    </a:cubicBezTo>
                    <a:cubicBezTo>
                      <a:pt x="7292" y="26508"/>
                      <a:pt x="6720" y="24698"/>
                      <a:pt x="7482" y="23269"/>
                    </a:cubicBezTo>
                    <a:lnTo>
                      <a:pt x="7482" y="23174"/>
                    </a:lnTo>
                    <a:cubicBezTo>
                      <a:pt x="12531" y="13268"/>
                      <a:pt x="23580" y="7934"/>
                      <a:pt x="33867" y="7267"/>
                    </a:cubicBezTo>
                    <a:cubicBezTo>
                      <a:pt x="44249" y="6505"/>
                      <a:pt x="54917" y="9268"/>
                      <a:pt x="63489" y="15459"/>
                    </a:cubicBezTo>
                    <a:cubicBezTo>
                      <a:pt x="80444" y="28032"/>
                      <a:pt x="88350" y="47749"/>
                      <a:pt x="95303" y="65560"/>
                    </a:cubicBezTo>
                    <a:cubicBezTo>
                      <a:pt x="102161" y="83372"/>
                      <a:pt x="109400" y="101755"/>
                      <a:pt x="123973" y="112709"/>
                    </a:cubicBezTo>
                    <a:cubicBezTo>
                      <a:pt x="138356" y="123949"/>
                      <a:pt x="157882" y="126139"/>
                      <a:pt x="176361" y="123949"/>
                    </a:cubicBezTo>
                    <a:cubicBezTo>
                      <a:pt x="195220" y="121948"/>
                      <a:pt x="213222" y="115852"/>
                      <a:pt x="231987" y="110137"/>
                    </a:cubicBezTo>
                    <a:cubicBezTo>
                      <a:pt x="250751" y="104804"/>
                      <a:pt x="270372" y="99850"/>
                      <a:pt x="290851" y="101565"/>
                    </a:cubicBezTo>
                    <a:cubicBezTo>
                      <a:pt x="301043" y="102517"/>
                      <a:pt x="311235" y="105280"/>
                      <a:pt x="320283" y="110518"/>
                    </a:cubicBezTo>
                    <a:cubicBezTo>
                      <a:pt x="329427" y="115662"/>
                      <a:pt x="336952" y="122996"/>
                      <a:pt x="343239" y="130807"/>
                    </a:cubicBezTo>
                    <a:cubicBezTo>
                      <a:pt x="355812" y="146428"/>
                      <a:pt x="364670" y="163954"/>
                      <a:pt x="377052" y="177765"/>
                    </a:cubicBezTo>
                    <a:cubicBezTo>
                      <a:pt x="389054" y="191862"/>
                      <a:pt x="406580" y="199291"/>
                      <a:pt x="424963" y="197577"/>
                    </a:cubicBezTo>
                    <a:cubicBezTo>
                      <a:pt x="443346" y="196243"/>
                      <a:pt x="461444" y="189004"/>
                      <a:pt x="479732" y="182718"/>
                    </a:cubicBezTo>
                    <a:cubicBezTo>
                      <a:pt x="498020" y="176527"/>
                      <a:pt x="517546" y="169954"/>
                      <a:pt x="538311" y="172145"/>
                    </a:cubicBezTo>
                    <a:cubicBezTo>
                      <a:pt x="548502" y="173288"/>
                      <a:pt x="558694" y="176717"/>
                      <a:pt x="567171" y="182337"/>
                    </a:cubicBezTo>
                    <a:cubicBezTo>
                      <a:pt x="575839" y="187766"/>
                      <a:pt x="583173" y="194624"/>
                      <a:pt x="590127" y="201482"/>
                    </a:cubicBezTo>
                    <a:cubicBezTo>
                      <a:pt x="603938" y="215198"/>
                      <a:pt x="616511" y="230152"/>
                      <a:pt x="633275" y="238058"/>
                    </a:cubicBezTo>
                    <a:cubicBezTo>
                      <a:pt x="649848" y="246154"/>
                      <a:pt x="669375" y="244916"/>
                      <a:pt x="688044" y="241773"/>
                    </a:cubicBezTo>
                    <a:cubicBezTo>
                      <a:pt x="706903" y="238439"/>
                      <a:pt x="725477" y="232724"/>
                      <a:pt x="745003" y="229867"/>
                    </a:cubicBezTo>
                    <a:cubicBezTo>
                      <a:pt x="754719" y="228343"/>
                      <a:pt x="764815" y="228057"/>
                      <a:pt x="774912" y="229390"/>
                    </a:cubicBezTo>
                    <a:cubicBezTo>
                      <a:pt x="785008" y="230914"/>
                      <a:pt x="794533" y="235391"/>
                      <a:pt x="802629" y="241487"/>
                    </a:cubicBezTo>
                    <a:cubicBezTo>
                      <a:pt x="803868" y="242344"/>
                      <a:pt x="804058" y="244059"/>
                      <a:pt x="803201" y="245297"/>
                    </a:cubicBezTo>
                    <a:cubicBezTo>
                      <a:pt x="802344" y="246440"/>
                      <a:pt x="800629" y="246726"/>
                      <a:pt x="799486" y="245869"/>
                    </a:cubicBezTo>
                    <a:lnTo>
                      <a:pt x="799391" y="245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 userDrawn="1"/>
        </p:nvGrpSpPr>
        <p:grpSpPr>
          <a:xfrm flipH="1">
            <a:off x="-594183" y="2874447"/>
            <a:ext cx="2777829" cy="4519033"/>
            <a:chOff x="10394433" y="3489228"/>
            <a:chExt cx="2399926" cy="3904252"/>
          </a:xfrm>
        </p:grpSpPr>
        <p:pic>
          <p:nvPicPr>
            <p:cNvPr id="311" name="图形 310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126971">
              <a:off x="11680229" y="3425134"/>
              <a:ext cx="726407" cy="854596"/>
            </a:xfrm>
            <a:prstGeom prst="rect">
              <a:avLst/>
            </a:prstGeom>
          </p:spPr>
        </p:pic>
        <p:grpSp>
          <p:nvGrpSpPr>
            <p:cNvPr id="406" name="图形 538"/>
            <p:cNvGrpSpPr/>
            <p:nvPr userDrawn="1"/>
          </p:nvGrpSpPr>
          <p:grpSpPr>
            <a:xfrm>
              <a:off x="10394433" y="6090137"/>
              <a:ext cx="1062724" cy="1156244"/>
              <a:chOff x="5500687" y="2781300"/>
              <a:chExt cx="1190625" cy="1295400"/>
            </a:xfrm>
          </p:grpSpPr>
          <p:sp>
            <p:nvSpPr>
              <p:cNvPr id="407" name="任意多边形: 形状 406"/>
              <p:cNvSpPr/>
              <p:nvPr/>
            </p:nvSpPr>
            <p:spPr>
              <a:xfrm>
                <a:off x="5499258" y="2860548"/>
                <a:ext cx="1190625" cy="1219200"/>
              </a:xfrm>
              <a:custGeom>
                <a:avLst/>
                <a:gdLst>
                  <a:gd name="connsiteX0" fmla="*/ 766382 w 1190625"/>
                  <a:gd name="connsiteY0" fmla="*/ 7144 h 1219200"/>
                  <a:gd name="connsiteX1" fmla="*/ 1193006 w 1190625"/>
                  <a:gd name="connsiteY1" fmla="*/ 858584 h 1219200"/>
                  <a:gd name="connsiteX2" fmla="*/ 641985 w 1190625"/>
                  <a:gd name="connsiteY2" fmla="*/ 1171099 h 1219200"/>
                  <a:gd name="connsiteX3" fmla="*/ 407956 w 1190625"/>
                  <a:gd name="connsiteY3" fmla="*/ 1185196 h 1219200"/>
                  <a:gd name="connsiteX4" fmla="*/ 7144 w 1190625"/>
                  <a:gd name="connsiteY4" fmla="*/ 380333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5" h="1219200">
                    <a:moveTo>
                      <a:pt x="766382" y="7144"/>
                    </a:moveTo>
                    <a:cubicBezTo>
                      <a:pt x="918496" y="285845"/>
                      <a:pt x="1060799" y="569881"/>
                      <a:pt x="1193006" y="858584"/>
                    </a:cubicBezTo>
                    <a:cubicBezTo>
                      <a:pt x="1193006" y="858584"/>
                      <a:pt x="755618" y="1119854"/>
                      <a:pt x="641985" y="1171099"/>
                    </a:cubicBezTo>
                    <a:cubicBezTo>
                      <a:pt x="528352" y="1222343"/>
                      <a:pt x="435197" y="1244346"/>
                      <a:pt x="407956" y="1185196"/>
                    </a:cubicBezTo>
                    <a:cubicBezTo>
                      <a:pt x="270891" y="888016"/>
                      <a:pt x="166021" y="666369"/>
                      <a:pt x="7144" y="380333"/>
                    </a:cubicBezTo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5572872" y="3223904"/>
                <a:ext cx="428625" cy="847725"/>
              </a:xfrm>
              <a:custGeom>
                <a:avLst/>
                <a:gdLst>
                  <a:gd name="connsiteX0" fmla="*/ 15731 w 428625"/>
                  <a:gd name="connsiteY0" fmla="*/ 9262 h 847725"/>
                  <a:gd name="connsiteX1" fmla="*/ 72119 w 428625"/>
                  <a:gd name="connsiteY1" fmla="*/ 110418 h 847725"/>
                  <a:gd name="connsiteX2" fmla="*/ 124316 w 428625"/>
                  <a:gd name="connsiteY2" fmla="*/ 212811 h 847725"/>
                  <a:gd name="connsiteX3" fmla="*/ 225853 w 428625"/>
                  <a:gd name="connsiteY3" fmla="*/ 418932 h 847725"/>
                  <a:gd name="connsiteX4" fmla="*/ 324913 w 428625"/>
                  <a:gd name="connsiteY4" fmla="*/ 626196 h 847725"/>
                  <a:gd name="connsiteX5" fmla="*/ 373681 w 428625"/>
                  <a:gd name="connsiteY5" fmla="*/ 730209 h 847725"/>
                  <a:gd name="connsiteX6" fmla="*/ 421591 w 428625"/>
                  <a:gd name="connsiteY6" fmla="*/ 834603 h 847725"/>
                  <a:gd name="connsiteX7" fmla="*/ 419020 w 428625"/>
                  <a:gd name="connsiteY7" fmla="*/ 841461 h 847725"/>
                  <a:gd name="connsiteX8" fmla="*/ 412257 w 428625"/>
                  <a:gd name="connsiteY8" fmla="*/ 839080 h 847725"/>
                  <a:gd name="connsiteX9" fmla="*/ 361393 w 428625"/>
                  <a:gd name="connsiteY9" fmla="*/ 736115 h 847725"/>
                  <a:gd name="connsiteX10" fmla="*/ 311006 w 428625"/>
                  <a:gd name="connsiteY10" fmla="*/ 632864 h 847725"/>
                  <a:gd name="connsiteX11" fmla="*/ 210898 w 428625"/>
                  <a:gd name="connsiteY11" fmla="*/ 426171 h 847725"/>
                  <a:gd name="connsiteX12" fmla="*/ 111076 w 428625"/>
                  <a:gd name="connsiteY12" fmla="*/ 219384 h 847725"/>
                  <a:gd name="connsiteX13" fmla="*/ 60784 w 428625"/>
                  <a:gd name="connsiteY13" fmla="*/ 116228 h 847725"/>
                  <a:gd name="connsiteX14" fmla="*/ 8302 w 428625"/>
                  <a:gd name="connsiteY14" fmla="*/ 15072 h 847725"/>
                  <a:gd name="connsiteX15" fmla="*/ 7825 w 428625"/>
                  <a:gd name="connsiteY15" fmla="*/ 14310 h 847725"/>
                  <a:gd name="connsiteX16" fmla="*/ 9445 w 428625"/>
                  <a:gd name="connsiteY16" fmla="*/ 7833 h 847725"/>
                  <a:gd name="connsiteX17" fmla="*/ 15731 w 428625"/>
                  <a:gd name="connsiteY17" fmla="*/ 9262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8625" h="847725">
                    <a:moveTo>
                      <a:pt x="15731" y="9262"/>
                    </a:moveTo>
                    <a:cubicBezTo>
                      <a:pt x="37258" y="42600"/>
                      <a:pt x="53831" y="76413"/>
                      <a:pt x="72119" y="110418"/>
                    </a:cubicBezTo>
                    <a:cubicBezTo>
                      <a:pt x="89740" y="144422"/>
                      <a:pt x="106981" y="178617"/>
                      <a:pt x="124316" y="212811"/>
                    </a:cubicBezTo>
                    <a:cubicBezTo>
                      <a:pt x="158701" y="281296"/>
                      <a:pt x="192229" y="350162"/>
                      <a:pt x="225853" y="418932"/>
                    </a:cubicBezTo>
                    <a:lnTo>
                      <a:pt x="324913" y="626196"/>
                    </a:lnTo>
                    <a:lnTo>
                      <a:pt x="373681" y="730209"/>
                    </a:lnTo>
                    <a:lnTo>
                      <a:pt x="421591" y="834603"/>
                    </a:lnTo>
                    <a:cubicBezTo>
                      <a:pt x="422830" y="837175"/>
                      <a:pt x="421687" y="840223"/>
                      <a:pt x="419020" y="841461"/>
                    </a:cubicBezTo>
                    <a:cubicBezTo>
                      <a:pt x="416448" y="842604"/>
                      <a:pt x="413495" y="841557"/>
                      <a:pt x="412257" y="839080"/>
                    </a:cubicBezTo>
                    <a:lnTo>
                      <a:pt x="361393" y="736115"/>
                    </a:lnTo>
                    <a:lnTo>
                      <a:pt x="311006" y="632864"/>
                    </a:lnTo>
                    <a:lnTo>
                      <a:pt x="210898" y="426171"/>
                    </a:lnTo>
                    <a:lnTo>
                      <a:pt x="111076" y="219384"/>
                    </a:lnTo>
                    <a:lnTo>
                      <a:pt x="60784" y="116228"/>
                    </a:lnTo>
                    <a:cubicBezTo>
                      <a:pt x="43830" y="82224"/>
                      <a:pt x="27352" y="46695"/>
                      <a:pt x="8302" y="15072"/>
                    </a:cubicBezTo>
                    <a:lnTo>
                      <a:pt x="7825" y="14310"/>
                    </a:lnTo>
                    <a:cubicBezTo>
                      <a:pt x="6492" y="12120"/>
                      <a:pt x="7159" y="9167"/>
                      <a:pt x="9445" y="7833"/>
                    </a:cubicBezTo>
                    <a:cubicBezTo>
                      <a:pt x="11540" y="6500"/>
                      <a:pt x="14398" y="7167"/>
                      <a:pt x="15731" y="92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/>
              <p:cNvSpPr/>
              <p:nvPr/>
            </p:nvSpPr>
            <p:spPr>
              <a:xfrm>
                <a:off x="5881496" y="3102293"/>
                <a:ext cx="352425" cy="276225"/>
              </a:xfrm>
              <a:custGeom>
                <a:avLst/>
                <a:gdLst>
                  <a:gd name="connsiteX0" fmla="*/ 64865 w 352425"/>
                  <a:gd name="connsiteY0" fmla="*/ 270700 h 276225"/>
                  <a:gd name="connsiteX1" fmla="*/ 7144 w 352425"/>
                  <a:gd name="connsiteY1" fmla="*/ 169259 h 276225"/>
                  <a:gd name="connsiteX2" fmla="*/ 287750 w 352425"/>
                  <a:gd name="connsiteY2" fmla="*/ 7144 h 276225"/>
                  <a:gd name="connsiteX3" fmla="*/ 346329 w 352425"/>
                  <a:gd name="connsiteY3" fmla="*/ 111062 h 276225"/>
                  <a:gd name="connsiteX4" fmla="*/ 64865 w 352425"/>
                  <a:gd name="connsiteY4" fmla="*/ 27070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425" h="276225">
                    <a:moveTo>
                      <a:pt x="64865" y="270700"/>
                    </a:moveTo>
                    <a:cubicBezTo>
                      <a:pt x="42767" y="240030"/>
                      <a:pt x="24098" y="203073"/>
                      <a:pt x="7144" y="169259"/>
                    </a:cubicBezTo>
                    <a:cubicBezTo>
                      <a:pt x="100679" y="115252"/>
                      <a:pt x="194215" y="61150"/>
                      <a:pt x="287750" y="7144"/>
                    </a:cubicBezTo>
                    <a:cubicBezTo>
                      <a:pt x="306800" y="40481"/>
                      <a:pt x="329374" y="76581"/>
                      <a:pt x="346329" y="111062"/>
                    </a:cubicBezTo>
                    <a:cubicBezTo>
                      <a:pt x="253079" y="167735"/>
                      <a:pt x="160687" y="218885"/>
                      <a:pt x="64865" y="270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5493524" y="2774156"/>
                <a:ext cx="771525" cy="495300"/>
              </a:xfrm>
              <a:custGeom>
                <a:avLst/>
                <a:gdLst>
                  <a:gd name="connsiteX0" fmla="*/ 772116 w 771525"/>
                  <a:gd name="connsiteY0" fmla="*/ 93536 h 495300"/>
                  <a:gd name="connsiteX1" fmla="*/ 111462 w 771525"/>
                  <a:gd name="connsiteY1" fmla="*/ 473107 h 495300"/>
                  <a:gd name="connsiteX2" fmla="*/ 49359 w 771525"/>
                  <a:gd name="connsiteY2" fmla="*/ 488156 h 495300"/>
                  <a:gd name="connsiteX3" fmla="*/ 7163 w 771525"/>
                  <a:gd name="connsiteY3" fmla="*/ 447389 h 495300"/>
                  <a:gd name="connsiteX4" fmla="*/ 35548 w 771525"/>
                  <a:gd name="connsiteY4" fmla="*/ 404908 h 495300"/>
                  <a:gd name="connsiteX5" fmla="*/ 237859 w 771525"/>
                  <a:gd name="connsiteY5" fmla="*/ 261652 h 495300"/>
                  <a:gd name="connsiteX6" fmla="*/ 629432 w 771525"/>
                  <a:gd name="connsiteY6" fmla="*/ 7144 h 495300"/>
                  <a:gd name="connsiteX7" fmla="*/ 679724 w 771525"/>
                  <a:gd name="connsiteY7" fmla="*/ 81344 h 495300"/>
                  <a:gd name="connsiteX8" fmla="*/ 772116 w 771525"/>
                  <a:gd name="connsiteY8" fmla="*/ 93536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525" h="495300">
                    <a:moveTo>
                      <a:pt x="772116" y="93536"/>
                    </a:moveTo>
                    <a:cubicBezTo>
                      <a:pt x="570853" y="250222"/>
                      <a:pt x="345015" y="370713"/>
                      <a:pt x="111462" y="473107"/>
                    </a:cubicBezTo>
                    <a:cubicBezTo>
                      <a:pt x="91745" y="481775"/>
                      <a:pt x="70790" y="490347"/>
                      <a:pt x="49359" y="488156"/>
                    </a:cubicBezTo>
                    <a:cubicBezTo>
                      <a:pt x="27928" y="485966"/>
                      <a:pt x="6401" y="468916"/>
                      <a:pt x="7163" y="447389"/>
                    </a:cubicBezTo>
                    <a:cubicBezTo>
                      <a:pt x="7830" y="429863"/>
                      <a:pt x="22022" y="416147"/>
                      <a:pt x="35548" y="404908"/>
                    </a:cubicBezTo>
                    <a:cubicBezTo>
                      <a:pt x="99080" y="351949"/>
                      <a:pt x="168612" y="306800"/>
                      <a:pt x="237859" y="261652"/>
                    </a:cubicBezTo>
                    <a:cubicBezTo>
                      <a:pt x="368447" y="176879"/>
                      <a:pt x="498939" y="92012"/>
                      <a:pt x="629432" y="7144"/>
                    </a:cubicBezTo>
                    <a:cubicBezTo>
                      <a:pt x="632194" y="37052"/>
                      <a:pt x="653911" y="65913"/>
                      <a:pt x="679724" y="81344"/>
                    </a:cubicBezTo>
                    <a:cubicBezTo>
                      <a:pt x="705536" y="96679"/>
                      <a:pt x="744398" y="105251"/>
                      <a:pt x="772116" y="9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/>
              <p:cNvSpPr/>
              <p:nvPr/>
            </p:nvSpPr>
            <p:spPr>
              <a:xfrm>
                <a:off x="5521097" y="2823904"/>
                <a:ext cx="590550" cy="390525"/>
              </a:xfrm>
              <a:custGeom>
                <a:avLst/>
                <a:gdLst>
                  <a:gd name="connsiteX0" fmla="*/ 594619 w 590550"/>
                  <a:gd name="connsiteY0" fmla="*/ 3878 h 390525"/>
                  <a:gd name="connsiteX1" fmla="*/ 3878 w 590550"/>
                  <a:gd name="connsiteY1" fmla="*/ 394594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0550" h="390525">
                    <a:moveTo>
                      <a:pt x="594619" y="3878"/>
                    </a:moveTo>
                    <a:lnTo>
                      <a:pt x="3878" y="394594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/>
              <p:cNvSpPr/>
              <p:nvPr/>
            </p:nvSpPr>
            <p:spPr>
              <a:xfrm>
                <a:off x="5536052" y="2855241"/>
                <a:ext cx="609600" cy="381000"/>
              </a:xfrm>
              <a:custGeom>
                <a:avLst/>
                <a:gdLst>
                  <a:gd name="connsiteX0" fmla="*/ 612335 w 609600"/>
                  <a:gd name="connsiteY0" fmla="*/ 3878 h 381000"/>
                  <a:gd name="connsiteX1" fmla="*/ 3878 w 609600"/>
                  <a:gd name="connsiteY1" fmla="*/ 380878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9600" h="381000">
                    <a:moveTo>
                      <a:pt x="612335" y="3878"/>
                    </a:moveTo>
                    <a:lnTo>
                      <a:pt x="3878" y="380878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5565960" y="2885245"/>
                <a:ext cx="628650" cy="361950"/>
              </a:xfrm>
              <a:custGeom>
                <a:avLst/>
                <a:gdLst>
                  <a:gd name="connsiteX0" fmla="*/ 630147 w 628650"/>
                  <a:gd name="connsiteY0" fmla="*/ 3878 h 361950"/>
                  <a:gd name="connsiteX1" fmla="*/ 3878 w 628650"/>
                  <a:gd name="connsiteY1" fmla="*/ 36459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0" h="361950">
                    <a:moveTo>
                      <a:pt x="630147" y="3878"/>
                    </a:moveTo>
                    <a:lnTo>
                      <a:pt x="3878" y="364590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5860389" y="3481399"/>
                <a:ext cx="685800" cy="466725"/>
              </a:xfrm>
              <a:custGeom>
                <a:avLst/>
                <a:gdLst>
                  <a:gd name="connsiteX0" fmla="*/ 149028 w 685800"/>
                  <a:gd name="connsiteY0" fmla="*/ 112193 h 466725"/>
                  <a:gd name="connsiteX1" fmla="*/ 367627 w 685800"/>
                  <a:gd name="connsiteY1" fmla="*/ 188583 h 466725"/>
                  <a:gd name="connsiteX2" fmla="*/ 608610 w 685800"/>
                  <a:gd name="connsiteY2" fmla="*/ 166199 h 466725"/>
                  <a:gd name="connsiteX3" fmla="*/ 680047 w 685800"/>
                  <a:gd name="connsiteY3" fmla="*/ 208681 h 466725"/>
                  <a:gd name="connsiteX4" fmla="*/ 664045 w 685800"/>
                  <a:gd name="connsiteY4" fmla="*/ 262878 h 466725"/>
                  <a:gd name="connsiteX5" fmla="*/ 615182 w 685800"/>
                  <a:gd name="connsiteY5" fmla="*/ 295644 h 466725"/>
                  <a:gd name="connsiteX6" fmla="*/ 355626 w 685800"/>
                  <a:gd name="connsiteY6" fmla="*/ 428899 h 466725"/>
                  <a:gd name="connsiteX7" fmla="*/ 196749 w 685800"/>
                  <a:gd name="connsiteY7" fmla="*/ 459760 h 466725"/>
                  <a:gd name="connsiteX8" fmla="*/ 110643 w 685800"/>
                  <a:gd name="connsiteY8" fmla="*/ 362700 h 466725"/>
                  <a:gd name="connsiteX9" fmla="*/ 16440 w 685800"/>
                  <a:gd name="connsiteY9" fmla="*/ 128861 h 466725"/>
                  <a:gd name="connsiteX10" fmla="*/ 50064 w 685800"/>
                  <a:gd name="connsiteY10" fmla="*/ 7418 h 466725"/>
                  <a:gd name="connsiteX11" fmla="*/ 149028 w 685800"/>
                  <a:gd name="connsiteY11" fmla="*/ 112193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" h="466725">
                    <a:moveTo>
                      <a:pt x="149028" y="112193"/>
                    </a:moveTo>
                    <a:cubicBezTo>
                      <a:pt x="195415" y="178392"/>
                      <a:pt x="287046" y="195060"/>
                      <a:pt x="367627" y="188583"/>
                    </a:cubicBezTo>
                    <a:cubicBezTo>
                      <a:pt x="448209" y="182106"/>
                      <a:pt x="528123" y="158294"/>
                      <a:pt x="608610" y="166199"/>
                    </a:cubicBezTo>
                    <a:cubicBezTo>
                      <a:pt x="637947" y="169057"/>
                      <a:pt x="671570" y="180487"/>
                      <a:pt x="680047" y="208681"/>
                    </a:cubicBezTo>
                    <a:cubicBezTo>
                      <a:pt x="685762" y="227540"/>
                      <a:pt x="677475" y="248400"/>
                      <a:pt x="664045" y="262878"/>
                    </a:cubicBezTo>
                    <a:cubicBezTo>
                      <a:pt x="650615" y="277356"/>
                      <a:pt x="632708" y="286595"/>
                      <a:pt x="615182" y="295644"/>
                    </a:cubicBezTo>
                    <a:cubicBezTo>
                      <a:pt x="528695" y="340031"/>
                      <a:pt x="442113" y="384513"/>
                      <a:pt x="355626" y="428899"/>
                    </a:cubicBezTo>
                    <a:cubicBezTo>
                      <a:pt x="306000" y="454331"/>
                      <a:pt x="248565" y="480334"/>
                      <a:pt x="196749" y="459760"/>
                    </a:cubicBezTo>
                    <a:cubicBezTo>
                      <a:pt x="155601" y="443472"/>
                      <a:pt x="130740" y="402134"/>
                      <a:pt x="110643" y="362700"/>
                    </a:cubicBezTo>
                    <a:cubicBezTo>
                      <a:pt x="72543" y="287738"/>
                      <a:pt x="40920" y="209348"/>
                      <a:pt x="16440" y="128861"/>
                    </a:cubicBezTo>
                    <a:cubicBezTo>
                      <a:pt x="5201" y="92000"/>
                      <a:pt x="-6420" y="13133"/>
                      <a:pt x="50064" y="7418"/>
                    </a:cubicBezTo>
                    <a:cubicBezTo>
                      <a:pt x="103880" y="1988"/>
                      <a:pt x="125502" y="78665"/>
                      <a:pt x="149028" y="112193"/>
                    </a:cubicBezTo>
                    <a:close/>
                  </a:path>
                </a:pathLst>
              </a:custGeom>
              <a:solidFill>
                <a:srgbClr val="FFFFFF">
                  <a:alpha val="1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7" name="图形 152"/>
            <p:cNvGrpSpPr/>
            <p:nvPr userDrawn="1"/>
          </p:nvGrpSpPr>
          <p:grpSpPr>
            <a:xfrm>
              <a:off x="10450937" y="4192973"/>
              <a:ext cx="2343422" cy="3200507"/>
              <a:chOff x="5067300" y="2024062"/>
              <a:chExt cx="2057400" cy="2809875"/>
            </a:xfrm>
          </p:grpSpPr>
          <p:sp>
            <p:nvSpPr>
              <p:cNvPr id="458" name="任意多边形: 形状 457"/>
              <p:cNvSpPr/>
              <p:nvPr/>
            </p:nvSpPr>
            <p:spPr>
              <a:xfrm>
                <a:off x="6323525" y="4673060"/>
                <a:ext cx="323850" cy="161925"/>
              </a:xfrm>
              <a:custGeom>
                <a:avLst/>
                <a:gdLst>
                  <a:gd name="connsiteX0" fmla="*/ 210816 w 323850"/>
                  <a:gd name="connsiteY0" fmla="*/ 7144 h 161925"/>
                  <a:gd name="connsiteX1" fmla="*/ 288063 w 323850"/>
                  <a:gd name="connsiteY1" fmla="*/ 58960 h 161925"/>
                  <a:gd name="connsiteX2" fmla="*/ 314638 w 323850"/>
                  <a:gd name="connsiteY2" fmla="*/ 87725 h 161925"/>
                  <a:gd name="connsiteX3" fmla="*/ 313590 w 323850"/>
                  <a:gd name="connsiteY3" fmla="*/ 125635 h 161925"/>
                  <a:gd name="connsiteX4" fmla="*/ 288254 w 323850"/>
                  <a:gd name="connsiteY4" fmla="*/ 140303 h 161925"/>
                  <a:gd name="connsiteX5" fmla="*/ 72227 w 323850"/>
                  <a:gd name="connsiteY5" fmla="*/ 144113 h 161925"/>
                  <a:gd name="connsiteX6" fmla="*/ 29555 w 323850"/>
                  <a:gd name="connsiteY6" fmla="*/ 123349 h 161925"/>
                  <a:gd name="connsiteX7" fmla="*/ 7933 w 323850"/>
                  <a:gd name="connsiteY7" fmla="*/ 26384 h 161925"/>
                  <a:gd name="connsiteX8" fmla="*/ 120614 w 323850"/>
                  <a:gd name="connsiteY8" fmla="*/ 26956 h 161925"/>
                  <a:gd name="connsiteX9" fmla="*/ 210816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210816" y="7144"/>
                    </a:moveTo>
                    <a:cubicBezTo>
                      <a:pt x="239295" y="20098"/>
                      <a:pt x="263203" y="39529"/>
                      <a:pt x="288063" y="58960"/>
                    </a:cubicBezTo>
                    <a:cubicBezTo>
                      <a:pt x="298350" y="66961"/>
                      <a:pt x="308637" y="75914"/>
                      <a:pt x="314638" y="87725"/>
                    </a:cubicBezTo>
                    <a:cubicBezTo>
                      <a:pt x="320639" y="99632"/>
                      <a:pt x="321496" y="115158"/>
                      <a:pt x="313590" y="125635"/>
                    </a:cubicBezTo>
                    <a:cubicBezTo>
                      <a:pt x="307494" y="133636"/>
                      <a:pt x="297684" y="137351"/>
                      <a:pt x="288254" y="140303"/>
                    </a:cubicBezTo>
                    <a:cubicBezTo>
                      <a:pt x="218531" y="162116"/>
                      <a:pt x="142902" y="163449"/>
                      <a:pt x="72227" y="144113"/>
                    </a:cubicBezTo>
                    <a:cubicBezTo>
                      <a:pt x="56892" y="139922"/>
                      <a:pt x="41366" y="134493"/>
                      <a:pt x="29555" y="123349"/>
                    </a:cubicBezTo>
                    <a:cubicBezTo>
                      <a:pt x="5076" y="100203"/>
                      <a:pt x="6219" y="60579"/>
                      <a:pt x="7933" y="26384"/>
                    </a:cubicBezTo>
                    <a:cubicBezTo>
                      <a:pt x="7933" y="26384"/>
                      <a:pt x="81371" y="41148"/>
                      <a:pt x="120614" y="26956"/>
                    </a:cubicBezTo>
                    <a:lnTo>
                      <a:pt x="210816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/>
              <p:cNvSpPr/>
              <p:nvPr/>
            </p:nvSpPr>
            <p:spPr>
              <a:xfrm>
                <a:off x="6228969" y="3999552"/>
                <a:ext cx="361950" cy="714375"/>
              </a:xfrm>
              <a:custGeom>
                <a:avLst/>
                <a:gdLst>
                  <a:gd name="connsiteX0" fmla="*/ 355568 w 361950"/>
                  <a:gd name="connsiteY0" fmla="*/ 81148 h 714375"/>
                  <a:gd name="connsiteX1" fmla="*/ 305657 w 361950"/>
                  <a:gd name="connsiteY1" fmla="*/ 680747 h 714375"/>
                  <a:gd name="connsiteX2" fmla="*/ 102870 w 361950"/>
                  <a:gd name="connsiteY2" fmla="*/ 699987 h 714375"/>
                  <a:gd name="connsiteX3" fmla="*/ 91440 w 361950"/>
                  <a:gd name="connsiteY3" fmla="*/ 634455 h 714375"/>
                  <a:gd name="connsiteX4" fmla="*/ 7144 w 361950"/>
                  <a:gd name="connsiteY4" fmla="*/ 152585 h 714375"/>
                  <a:gd name="connsiteX5" fmla="*/ 129254 w 361950"/>
                  <a:gd name="connsiteY5" fmla="*/ 11520 h 714375"/>
                  <a:gd name="connsiteX6" fmla="*/ 355568 w 361950"/>
                  <a:gd name="connsiteY6" fmla="*/ 81148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50" h="714375">
                    <a:moveTo>
                      <a:pt x="355568" y="81148"/>
                    </a:moveTo>
                    <a:cubicBezTo>
                      <a:pt x="340138" y="266885"/>
                      <a:pt x="321183" y="495009"/>
                      <a:pt x="305657" y="680747"/>
                    </a:cubicBezTo>
                    <a:cubicBezTo>
                      <a:pt x="305657" y="680747"/>
                      <a:pt x="189738" y="729610"/>
                      <a:pt x="102870" y="699987"/>
                    </a:cubicBezTo>
                    <a:lnTo>
                      <a:pt x="91440" y="634455"/>
                    </a:lnTo>
                    <a:cubicBezTo>
                      <a:pt x="57912" y="477197"/>
                      <a:pt x="27623" y="312034"/>
                      <a:pt x="7144" y="152585"/>
                    </a:cubicBezTo>
                    <a:cubicBezTo>
                      <a:pt x="7144" y="152585"/>
                      <a:pt x="17907" y="37142"/>
                      <a:pt x="129254" y="11520"/>
                    </a:cubicBezTo>
                    <a:cubicBezTo>
                      <a:pt x="240697" y="-14102"/>
                      <a:pt x="355568" y="81148"/>
                      <a:pt x="355568" y="8114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/>
              <p:cNvSpPr/>
              <p:nvPr/>
            </p:nvSpPr>
            <p:spPr>
              <a:xfrm>
                <a:off x="6350519" y="4757819"/>
                <a:ext cx="257175" cy="47625"/>
              </a:xfrm>
              <a:custGeom>
                <a:avLst/>
                <a:gdLst>
                  <a:gd name="connsiteX0" fmla="*/ 255259 w 257175"/>
                  <a:gd name="connsiteY0" fmla="*/ 28493 h 47625"/>
                  <a:gd name="connsiteX1" fmla="*/ 193728 w 257175"/>
                  <a:gd name="connsiteY1" fmla="*/ 42400 h 47625"/>
                  <a:gd name="connsiteX2" fmla="*/ 130577 w 257175"/>
                  <a:gd name="connsiteY2" fmla="*/ 44305 h 47625"/>
                  <a:gd name="connsiteX3" fmla="*/ 68093 w 257175"/>
                  <a:gd name="connsiteY3" fmla="*/ 34494 h 47625"/>
                  <a:gd name="connsiteX4" fmla="*/ 8848 w 257175"/>
                  <a:gd name="connsiteY4" fmla="*/ 12872 h 47625"/>
                  <a:gd name="connsiteX5" fmla="*/ 7419 w 257175"/>
                  <a:gd name="connsiteY5" fmla="*/ 8872 h 47625"/>
                  <a:gd name="connsiteX6" fmla="*/ 11229 w 257175"/>
                  <a:gd name="connsiteY6" fmla="*/ 7348 h 47625"/>
                  <a:gd name="connsiteX7" fmla="*/ 70189 w 257175"/>
                  <a:gd name="connsiteY7" fmla="*/ 25826 h 47625"/>
                  <a:gd name="connsiteX8" fmla="*/ 131149 w 257175"/>
                  <a:gd name="connsiteY8" fmla="*/ 34780 h 47625"/>
                  <a:gd name="connsiteX9" fmla="*/ 192775 w 257175"/>
                  <a:gd name="connsiteY9" fmla="*/ 33923 h 47625"/>
                  <a:gd name="connsiteX10" fmla="*/ 253640 w 257175"/>
                  <a:gd name="connsiteY10" fmla="*/ 23255 h 47625"/>
                  <a:gd name="connsiteX11" fmla="*/ 257069 w 257175"/>
                  <a:gd name="connsiteY11" fmla="*/ 25255 h 47625"/>
                  <a:gd name="connsiteX12" fmla="*/ 255259 w 257175"/>
                  <a:gd name="connsiteY12" fmla="*/ 2849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47625">
                    <a:moveTo>
                      <a:pt x="255259" y="28493"/>
                    </a:moveTo>
                    <a:cubicBezTo>
                      <a:pt x="235352" y="35161"/>
                      <a:pt x="214683" y="39828"/>
                      <a:pt x="193728" y="42400"/>
                    </a:cubicBezTo>
                    <a:cubicBezTo>
                      <a:pt x="172773" y="45067"/>
                      <a:pt x="151627" y="45543"/>
                      <a:pt x="130577" y="44305"/>
                    </a:cubicBezTo>
                    <a:cubicBezTo>
                      <a:pt x="109527" y="42876"/>
                      <a:pt x="88572" y="39638"/>
                      <a:pt x="68093" y="34494"/>
                    </a:cubicBezTo>
                    <a:cubicBezTo>
                      <a:pt x="47614" y="29255"/>
                      <a:pt x="27802" y="22016"/>
                      <a:pt x="8848" y="12872"/>
                    </a:cubicBezTo>
                    <a:cubicBezTo>
                      <a:pt x="7324" y="12110"/>
                      <a:pt x="6752" y="10301"/>
                      <a:pt x="7419" y="8872"/>
                    </a:cubicBezTo>
                    <a:cubicBezTo>
                      <a:pt x="8086" y="7443"/>
                      <a:pt x="9800" y="6776"/>
                      <a:pt x="11229" y="7348"/>
                    </a:cubicBezTo>
                    <a:cubicBezTo>
                      <a:pt x="30374" y="15063"/>
                      <a:pt x="50091" y="21159"/>
                      <a:pt x="70189" y="25826"/>
                    </a:cubicBezTo>
                    <a:cubicBezTo>
                      <a:pt x="90191" y="30398"/>
                      <a:pt x="110575" y="33542"/>
                      <a:pt x="131149" y="34780"/>
                    </a:cubicBezTo>
                    <a:cubicBezTo>
                      <a:pt x="151627" y="36304"/>
                      <a:pt x="172297" y="35827"/>
                      <a:pt x="192775" y="33923"/>
                    </a:cubicBezTo>
                    <a:cubicBezTo>
                      <a:pt x="213254" y="31922"/>
                      <a:pt x="233638" y="28398"/>
                      <a:pt x="253640" y="23255"/>
                    </a:cubicBezTo>
                    <a:cubicBezTo>
                      <a:pt x="255164" y="22874"/>
                      <a:pt x="256593" y="23731"/>
                      <a:pt x="257069" y="25255"/>
                    </a:cubicBezTo>
                    <a:cubicBezTo>
                      <a:pt x="257450" y="26588"/>
                      <a:pt x="256593" y="28017"/>
                      <a:pt x="255259" y="28493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/>
              <p:cNvSpPr/>
              <p:nvPr/>
            </p:nvSpPr>
            <p:spPr>
              <a:xfrm>
                <a:off x="6512528" y="4683728"/>
                <a:ext cx="38100" cy="28575"/>
              </a:xfrm>
              <a:custGeom>
                <a:avLst/>
                <a:gdLst>
                  <a:gd name="connsiteX0" fmla="*/ 37433 w 38100"/>
                  <a:gd name="connsiteY0" fmla="*/ 13621 h 28575"/>
                  <a:gd name="connsiteX1" fmla="*/ 25527 w 38100"/>
                  <a:gd name="connsiteY1" fmla="*/ 22098 h 28575"/>
                  <a:gd name="connsiteX2" fmla="*/ 18764 w 38100"/>
                  <a:gd name="connsiteY2" fmla="*/ 24670 h 28575"/>
                  <a:gd name="connsiteX3" fmla="*/ 11430 w 38100"/>
                  <a:gd name="connsiteY3" fmla="*/ 25813 h 28575"/>
                  <a:gd name="connsiteX4" fmla="*/ 7144 w 38100"/>
                  <a:gd name="connsiteY4" fmla="*/ 21431 h 28575"/>
                  <a:gd name="connsiteX5" fmla="*/ 8192 w 38100"/>
                  <a:gd name="connsiteY5" fmla="*/ 18669 h 28575"/>
                  <a:gd name="connsiteX6" fmla="*/ 8573 w 38100"/>
                  <a:gd name="connsiteY6" fmla="*/ 18288 h 28575"/>
                  <a:gd name="connsiteX7" fmla="*/ 14097 w 38100"/>
                  <a:gd name="connsiteY7" fmla="*/ 13621 h 28575"/>
                  <a:gd name="connsiteX8" fmla="*/ 20098 w 38100"/>
                  <a:gd name="connsiteY8" fmla="*/ 10382 h 28575"/>
                  <a:gd name="connsiteX9" fmla="*/ 33909 w 38100"/>
                  <a:gd name="connsiteY9" fmla="*/ 7144 h 28575"/>
                  <a:gd name="connsiteX10" fmla="*/ 34385 w 38100"/>
                  <a:gd name="connsiteY10" fmla="*/ 7144 h 28575"/>
                  <a:gd name="connsiteX11" fmla="*/ 38386 w 38100"/>
                  <a:gd name="connsiteY11" fmla="*/ 10954 h 28575"/>
                  <a:gd name="connsiteX12" fmla="*/ 37433 w 38100"/>
                  <a:gd name="connsiteY12" fmla="*/ 1362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433" y="13621"/>
                    </a:moveTo>
                    <a:cubicBezTo>
                      <a:pt x="34004" y="17431"/>
                      <a:pt x="29813" y="19907"/>
                      <a:pt x="25527" y="22098"/>
                    </a:cubicBezTo>
                    <a:cubicBezTo>
                      <a:pt x="23336" y="23146"/>
                      <a:pt x="21050" y="24098"/>
                      <a:pt x="18764" y="24670"/>
                    </a:cubicBezTo>
                    <a:cubicBezTo>
                      <a:pt x="16383" y="25337"/>
                      <a:pt x="14002" y="25908"/>
                      <a:pt x="11430" y="25813"/>
                    </a:cubicBezTo>
                    <a:cubicBezTo>
                      <a:pt x="9049" y="25813"/>
                      <a:pt x="7144" y="23813"/>
                      <a:pt x="7144" y="21431"/>
                    </a:cubicBezTo>
                    <a:cubicBezTo>
                      <a:pt x="7144" y="20383"/>
                      <a:pt x="7525" y="19431"/>
                      <a:pt x="8192" y="18669"/>
                    </a:cubicBezTo>
                    <a:lnTo>
                      <a:pt x="8573" y="18288"/>
                    </a:lnTo>
                    <a:cubicBezTo>
                      <a:pt x="10287" y="16288"/>
                      <a:pt x="12192" y="14954"/>
                      <a:pt x="14097" y="13621"/>
                    </a:cubicBezTo>
                    <a:cubicBezTo>
                      <a:pt x="16002" y="12287"/>
                      <a:pt x="18098" y="11239"/>
                      <a:pt x="20098" y="10382"/>
                    </a:cubicBezTo>
                    <a:cubicBezTo>
                      <a:pt x="24289" y="8668"/>
                      <a:pt x="28670" y="7239"/>
                      <a:pt x="33909" y="7144"/>
                    </a:cubicBezTo>
                    <a:lnTo>
                      <a:pt x="34385" y="7144"/>
                    </a:lnTo>
                    <a:cubicBezTo>
                      <a:pt x="36576" y="7144"/>
                      <a:pt x="38291" y="8763"/>
                      <a:pt x="38386" y="10954"/>
                    </a:cubicBezTo>
                    <a:cubicBezTo>
                      <a:pt x="38481" y="12001"/>
                      <a:pt x="38100" y="12954"/>
                      <a:pt x="37433" y="13621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/>
              <p:cNvSpPr/>
              <p:nvPr/>
            </p:nvSpPr>
            <p:spPr>
              <a:xfrm>
                <a:off x="6536341" y="4703767"/>
                <a:ext cx="38100" cy="28575"/>
              </a:xfrm>
              <a:custGeom>
                <a:avLst/>
                <a:gdLst>
                  <a:gd name="connsiteX0" fmla="*/ 34957 w 38100"/>
                  <a:gd name="connsiteY0" fmla="*/ 13298 h 28575"/>
                  <a:gd name="connsiteX1" fmla="*/ 24860 w 38100"/>
                  <a:gd name="connsiteY1" fmla="*/ 22918 h 28575"/>
                  <a:gd name="connsiteX2" fmla="*/ 18574 w 38100"/>
                  <a:gd name="connsiteY2" fmla="*/ 25776 h 28575"/>
                  <a:gd name="connsiteX3" fmla="*/ 11525 w 38100"/>
                  <a:gd name="connsiteY3" fmla="*/ 26919 h 28575"/>
                  <a:gd name="connsiteX4" fmla="*/ 7144 w 38100"/>
                  <a:gd name="connsiteY4" fmla="*/ 22347 h 28575"/>
                  <a:gd name="connsiteX5" fmla="*/ 8192 w 38100"/>
                  <a:gd name="connsiteY5" fmla="*/ 19680 h 28575"/>
                  <a:gd name="connsiteX6" fmla="*/ 8287 w 38100"/>
                  <a:gd name="connsiteY6" fmla="*/ 19585 h 28575"/>
                  <a:gd name="connsiteX7" fmla="*/ 13240 w 38100"/>
                  <a:gd name="connsiteY7" fmla="*/ 15108 h 28575"/>
                  <a:gd name="connsiteX8" fmla="*/ 18574 w 38100"/>
                  <a:gd name="connsiteY8" fmla="*/ 11679 h 28575"/>
                  <a:gd name="connsiteX9" fmla="*/ 30766 w 38100"/>
                  <a:gd name="connsiteY9" fmla="*/ 7202 h 28575"/>
                  <a:gd name="connsiteX10" fmla="*/ 30861 w 38100"/>
                  <a:gd name="connsiteY10" fmla="*/ 7202 h 28575"/>
                  <a:gd name="connsiteX11" fmla="*/ 35528 w 38100"/>
                  <a:gd name="connsiteY11" fmla="*/ 10536 h 28575"/>
                  <a:gd name="connsiteX12" fmla="*/ 34957 w 38100"/>
                  <a:gd name="connsiteY12" fmla="*/ 1329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957" y="13298"/>
                    </a:moveTo>
                    <a:cubicBezTo>
                      <a:pt x="32385" y="17584"/>
                      <a:pt x="28766" y="20537"/>
                      <a:pt x="24860" y="22918"/>
                    </a:cubicBezTo>
                    <a:cubicBezTo>
                      <a:pt x="22860" y="24061"/>
                      <a:pt x="20765" y="25109"/>
                      <a:pt x="18574" y="25776"/>
                    </a:cubicBezTo>
                    <a:cubicBezTo>
                      <a:pt x="16383" y="26443"/>
                      <a:pt x="14097" y="27014"/>
                      <a:pt x="11525" y="26919"/>
                    </a:cubicBezTo>
                    <a:cubicBezTo>
                      <a:pt x="9049" y="26824"/>
                      <a:pt x="7144" y="24824"/>
                      <a:pt x="7144" y="22347"/>
                    </a:cubicBezTo>
                    <a:cubicBezTo>
                      <a:pt x="7144" y="21299"/>
                      <a:pt x="7525" y="20347"/>
                      <a:pt x="8192" y="19680"/>
                    </a:cubicBezTo>
                    <a:lnTo>
                      <a:pt x="8287" y="19585"/>
                    </a:lnTo>
                    <a:cubicBezTo>
                      <a:pt x="9811" y="17775"/>
                      <a:pt x="11525" y="16441"/>
                      <a:pt x="13240" y="15108"/>
                    </a:cubicBezTo>
                    <a:cubicBezTo>
                      <a:pt x="14954" y="13774"/>
                      <a:pt x="16764" y="12727"/>
                      <a:pt x="18574" y="11679"/>
                    </a:cubicBezTo>
                    <a:cubicBezTo>
                      <a:pt x="22289" y="9774"/>
                      <a:pt x="26099" y="8059"/>
                      <a:pt x="30766" y="7202"/>
                    </a:cubicBezTo>
                    <a:lnTo>
                      <a:pt x="30861" y="7202"/>
                    </a:lnTo>
                    <a:cubicBezTo>
                      <a:pt x="33052" y="6821"/>
                      <a:pt x="35147" y="8345"/>
                      <a:pt x="35528" y="10536"/>
                    </a:cubicBezTo>
                    <a:cubicBezTo>
                      <a:pt x="35624" y="11584"/>
                      <a:pt x="35433" y="12536"/>
                      <a:pt x="34957" y="1329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/>
              <p:cNvSpPr/>
              <p:nvPr/>
            </p:nvSpPr>
            <p:spPr>
              <a:xfrm>
                <a:off x="6570521" y="4720536"/>
                <a:ext cx="28575" cy="28575"/>
              </a:xfrm>
              <a:custGeom>
                <a:avLst/>
                <a:gdLst>
                  <a:gd name="connsiteX0" fmla="*/ 25351 w 28575"/>
                  <a:gd name="connsiteY0" fmla="*/ 12054 h 28575"/>
                  <a:gd name="connsiteX1" fmla="*/ 20207 w 28575"/>
                  <a:gd name="connsiteY1" fmla="*/ 20436 h 28575"/>
                  <a:gd name="connsiteX2" fmla="*/ 15730 w 28575"/>
                  <a:gd name="connsiteY2" fmla="*/ 22437 h 28575"/>
                  <a:gd name="connsiteX3" fmla="*/ 10587 w 28575"/>
                  <a:gd name="connsiteY3" fmla="*/ 22342 h 28575"/>
                  <a:gd name="connsiteX4" fmla="*/ 7348 w 28575"/>
                  <a:gd name="connsiteY4" fmla="*/ 16245 h 28575"/>
                  <a:gd name="connsiteX5" fmla="*/ 7730 w 28575"/>
                  <a:gd name="connsiteY5" fmla="*/ 15388 h 28575"/>
                  <a:gd name="connsiteX6" fmla="*/ 8110 w 28575"/>
                  <a:gd name="connsiteY6" fmla="*/ 14722 h 28575"/>
                  <a:gd name="connsiteX7" fmla="*/ 10492 w 28575"/>
                  <a:gd name="connsiteY7" fmla="*/ 11674 h 28575"/>
                  <a:gd name="connsiteX8" fmla="*/ 12968 w 28575"/>
                  <a:gd name="connsiteY8" fmla="*/ 9673 h 28575"/>
                  <a:gd name="connsiteX9" fmla="*/ 19731 w 28575"/>
                  <a:gd name="connsiteY9" fmla="*/ 7292 h 28575"/>
                  <a:gd name="connsiteX10" fmla="*/ 20398 w 28575"/>
                  <a:gd name="connsiteY10" fmla="*/ 7197 h 28575"/>
                  <a:gd name="connsiteX11" fmla="*/ 25446 w 28575"/>
                  <a:gd name="connsiteY11" fmla="*/ 10911 h 28575"/>
                  <a:gd name="connsiteX12" fmla="*/ 25351 w 28575"/>
                  <a:gd name="connsiteY12" fmla="*/ 1205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25351" y="12054"/>
                    </a:moveTo>
                    <a:cubicBezTo>
                      <a:pt x="24970" y="15674"/>
                      <a:pt x="22779" y="18436"/>
                      <a:pt x="20207" y="20436"/>
                    </a:cubicBezTo>
                    <a:cubicBezTo>
                      <a:pt x="18874" y="21389"/>
                      <a:pt x="17350" y="22151"/>
                      <a:pt x="15730" y="22437"/>
                    </a:cubicBezTo>
                    <a:cubicBezTo>
                      <a:pt x="14111" y="22818"/>
                      <a:pt x="12397" y="22913"/>
                      <a:pt x="10587" y="22342"/>
                    </a:cubicBezTo>
                    <a:cubicBezTo>
                      <a:pt x="8015" y="21579"/>
                      <a:pt x="6586" y="18817"/>
                      <a:pt x="7348" y="16245"/>
                    </a:cubicBezTo>
                    <a:cubicBezTo>
                      <a:pt x="7444" y="15960"/>
                      <a:pt x="7539" y="15674"/>
                      <a:pt x="7730" y="15388"/>
                    </a:cubicBezTo>
                    <a:lnTo>
                      <a:pt x="8110" y="14722"/>
                    </a:lnTo>
                    <a:cubicBezTo>
                      <a:pt x="8872" y="13388"/>
                      <a:pt x="9634" y="12531"/>
                      <a:pt x="10492" y="11674"/>
                    </a:cubicBezTo>
                    <a:cubicBezTo>
                      <a:pt x="11254" y="10816"/>
                      <a:pt x="12111" y="10245"/>
                      <a:pt x="12968" y="9673"/>
                    </a:cubicBezTo>
                    <a:cubicBezTo>
                      <a:pt x="14778" y="8626"/>
                      <a:pt x="16683" y="7768"/>
                      <a:pt x="19731" y="7292"/>
                    </a:cubicBezTo>
                    <a:lnTo>
                      <a:pt x="20398" y="7197"/>
                    </a:lnTo>
                    <a:cubicBezTo>
                      <a:pt x="22779" y="6816"/>
                      <a:pt x="25065" y="8530"/>
                      <a:pt x="25446" y="10911"/>
                    </a:cubicBezTo>
                    <a:cubicBezTo>
                      <a:pt x="25351" y="11293"/>
                      <a:pt x="25351" y="11674"/>
                      <a:pt x="25351" y="1205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/>
              <p:cNvSpPr/>
              <p:nvPr/>
            </p:nvSpPr>
            <p:spPr>
              <a:xfrm>
                <a:off x="5655288" y="4670488"/>
                <a:ext cx="323850" cy="161925"/>
              </a:xfrm>
              <a:custGeom>
                <a:avLst/>
                <a:gdLst>
                  <a:gd name="connsiteX0" fmla="*/ 121434 w 323850"/>
                  <a:gd name="connsiteY0" fmla="*/ 7144 h 161925"/>
                  <a:gd name="connsiteX1" fmla="*/ 41234 w 323850"/>
                  <a:gd name="connsiteY1" fmla="*/ 54293 h 161925"/>
                  <a:gd name="connsiteX2" fmla="*/ 13040 w 323850"/>
                  <a:gd name="connsiteY2" fmla="*/ 81439 h 161925"/>
                  <a:gd name="connsiteX3" fmla="*/ 11802 w 323850"/>
                  <a:gd name="connsiteY3" fmla="*/ 119348 h 161925"/>
                  <a:gd name="connsiteX4" fmla="*/ 36186 w 323850"/>
                  <a:gd name="connsiteY4" fmla="*/ 135541 h 161925"/>
                  <a:gd name="connsiteX5" fmla="*/ 251641 w 323850"/>
                  <a:gd name="connsiteY5" fmla="*/ 152114 h 161925"/>
                  <a:gd name="connsiteX6" fmla="*/ 295456 w 323850"/>
                  <a:gd name="connsiteY6" fmla="*/ 133921 h 161925"/>
                  <a:gd name="connsiteX7" fmla="*/ 322793 w 323850"/>
                  <a:gd name="connsiteY7" fmla="*/ 38386 h 161925"/>
                  <a:gd name="connsiteX8" fmla="*/ 210303 w 323850"/>
                  <a:gd name="connsiteY8" fmla="*/ 32290 h 161925"/>
                  <a:gd name="connsiteX9" fmla="*/ 121434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121434" y="7144"/>
                    </a:moveTo>
                    <a:cubicBezTo>
                      <a:pt x="92193" y="18383"/>
                      <a:pt x="67237" y="36386"/>
                      <a:pt x="41234" y="54293"/>
                    </a:cubicBezTo>
                    <a:cubicBezTo>
                      <a:pt x="30471" y="61722"/>
                      <a:pt x="19707" y="70009"/>
                      <a:pt x="13040" y="81439"/>
                    </a:cubicBezTo>
                    <a:cubicBezTo>
                      <a:pt x="6372" y="92964"/>
                      <a:pt x="4563" y="108395"/>
                      <a:pt x="11802" y="119348"/>
                    </a:cubicBezTo>
                    <a:cubicBezTo>
                      <a:pt x="17326" y="127730"/>
                      <a:pt x="26946" y="132017"/>
                      <a:pt x="36186" y="135541"/>
                    </a:cubicBezTo>
                    <a:cubicBezTo>
                      <a:pt x="104480" y="161449"/>
                      <a:pt x="179918" y="167259"/>
                      <a:pt x="251641" y="152114"/>
                    </a:cubicBezTo>
                    <a:cubicBezTo>
                      <a:pt x="267167" y="148780"/>
                      <a:pt x="283074" y="144304"/>
                      <a:pt x="295456" y="133921"/>
                    </a:cubicBezTo>
                    <a:cubicBezTo>
                      <a:pt x="321269" y="112204"/>
                      <a:pt x="322412" y="72580"/>
                      <a:pt x="322793" y="38386"/>
                    </a:cubicBezTo>
                    <a:cubicBezTo>
                      <a:pt x="322793" y="38386"/>
                      <a:pt x="248593" y="48768"/>
                      <a:pt x="210303" y="32290"/>
                    </a:cubicBezTo>
                    <a:lnTo>
                      <a:pt x="121434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/>
              <p:cNvSpPr/>
              <p:nvPr/>
            </p:nvSpPr>
            <p:spPr>
              <a:xfrm>
                <a:off x="5754719" y="4005761"/>
                <a:ext cx="352425" cy="714375"/>
              </a:xfrm>
              <a:custGeom>
                <a:avLst/>
                <a:gdLst>
                  <a:gd name="connsiteX0" fmla="*/ 7144 w 352425"/>
                  <a:gd name="connsiteY0" fmla="*/ 70367 h 714375"/>
                  <a:gd name="connsiteX1" fmla="*/ 21622 w 352425"/>
                  <a:gd name="connsiteY1" fmla="*/ 671871 h 714375"/>
                  <a:gd name="connsiteX2" fmla="*/ 222980 w 352425"/>
                  <a:gd name="connsiteY2" fmla="*/ 703018 h 714375"/>
                  <a:gd name="connsiteX3" fmla="*/ 238316 w 352425"/>
                  <a:gd name="connsiteY3" fmla="*/ 638248 h 714375"/>
                  <a:gd name="connsiteX4" fmla="*/ 350806 w 352425"/>
                  <a:gd name="connsiteY4" fmla="*/ 162188 h 714375"/>
                  <a:gd name="connsiteX5" fmla="*/ 237173 w 352425"/>
                  <a:gd name="connsiteY5" fmla="*/ 14170 h 714375"/>
                  <a:gd name="connsiteX6" fmla="*/ 7144 w 352425"/>
                  <a:gd name="connsiteY6" fmla="*/ 70367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714375">
                    <a:moveTo>
                      <a:pt x="7144" y="70367"/>
                    </a:moveTo>
                    <a:cubicBezTo>
                      <a:pt x="11621" y="256676"/>
                      <a:pt x="17145" y="485562"/>
                      <a:pt x="21622" y="671871"/>
                    </a:cubicBezTo>
                    <a:cubicBezTo>
                      <a:pt x="21622" y="671871"/>
                      <a:pt x="134493" y="727402"/>
                      <a:pt x="222980" y="703018"/>
                    </a:cubicBezTo>
                    <a:lnTo>
                      <a:pt x="238316" y="638248"/>
                    </a:lnTo>
                    <a:cubicBezTo>
                      <a:pt x="281083" y="483276"/>
                      <a:pt x="320993" y="320208"/>
                      <a:pt x="350806" y="162188"/>
                    </a:cubicBezTo>
                    <a:cubicBezTo>
                      <a:pt x="350806" y="162188"/>
                      <a:pt x="346900" y="46364"/>
                      <a:pt x="237173" y="14170"/>
                    </a:cubicBezTo>
                    <a:cubicBezTo>
                      <a:pt x="127445" y="-17929"/>
                      <a:pt x="7144" y="70367"/>
                      <a:pt x="7144" y="70367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/>
              <p:cNvSpPr/>
              <p:nvPr/>
            </p:nvSpPr>
            <p:spPr>
              <a:xfrm>
                <a:off x="5690317" y="4765275"/>
                <a:ext cx="257175" cy="38100"/>
              </a:xfrm>
              <a:custGeom>
                <a:avLst/>
                <a:gdLst>
                  <a:gd name="connsiteX0" fmla="*/ 10777 w 257175"/>
                  <a:gd name="connsiteY0" fmla="*/ 8845 h 38100"/>
                  <a:gd name="connsiteX1" fmla="*/ 70880 w 257175"/>
                  <a:gd name="connsiteY1" fmla="*/ 23132 h 38100"/>
                  <a:gd name="connsiteX2" fmla="*/ 132316 w 257175"/>
                  <a:gd name="connsiteY2" fmla="*/ 27609 h 38100"/>
                  <a:gd name="connsiteX3" fmla="*/ 193657 w 257175"/>
                  <a:gd name="connsiteY3" fmla="*/ 22275 h 38100"/>
                  <a:gd name="connsiteX4" fmla="*/ 253569 w 257175"/>
                  <a:gd name="connsiteY4" fmla="*/ 7321 h 38100"/>
                  <a:gd name="connsiteX5" fmla="*/ 257379 w 257175"/>
                  <a:gd name="connsiteY5" fmla="*/ 9226 h 38100"/>
                  <a:gd name="connsiteX6" fmla="*/ 255665 w 257175"/>
                  <a:gd name="connsiteY6" fmla="*/ 12941 h 38100"/>
                  <a:gd name="connsiteX7" fmla="*/ 195276 w 257175"/>
                  <a:gd name="connsiteY7" fmla="*/ 31038 h 38100"/>
                  <a:gd name="connsiteX8" fmla="*/ 132411 w 257175"/>
                  <a:gd name="connsiteY8" fmla="*/ 37230 h 38100"/>
                  <a:gd name="connsiteX9" fmla="*/ 69451 w 257175"/>
                  <a:gd name="connsiteY9" fmla="*/ 31610 h 38100"/>
                  <a:gd name="connsiteX10" fmla="*/ 8872 w 257175"/>
                  <a:gd name="connsiteY10" fmla="*/ 14084 h 38100"/>
                  <a:gd name="connsiteX11" fmla="*/ 7348 w 257175"/>
                  <a:gd name="connsiteY11" fmla="*/ 10464 h 38100"/>
                  <a:gd name="connsiteX12" fmla="*/ 10777 w 257175"/>
                  <a:gd name="connsiteY12" fmla="*/ 8845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38100">
                    <a:moveTo>
                      <a:pt x="10777" y="8845"/>
                    </a:moveTo>
                    <a:cubicBezTo>
                      <a:pt x="30398" y="15227"/>
                      <a:pt x="50591" y="19894"/>
                      <a:pt x="70880" y="23132"/>
                    </a:cubicBezTo>
                    <a:cubicBezTo>
                      <a:pt x="91263" y="26181"/>
                      <a:pt x="111742" y="27895"/>
                      <a:pt x="132316" y="27609"/>
                    </a:cubicBezTo>
                    <a:cubicBezTo>
                      <a:pt x="152890" y="27609"/>
                      <a:pt x="173369" y="25704"/>
                      <a:pt x="193657" y="22275"/>
                    </a:cubicBezTo>
                    <a:cubicBezTo>
                      <a:pt x="213945" y="18846"/>
                      <a:pt x="233948" y="13893"/>
                      <a:pt x="253569" y="7321"/>
                    </a:cubicBezTo>
                    <a:cubicBezTo>
                      <a:pt x="255188" y="6749"/>
                      <a:pt x="256903" y="7607"/>
                      <a:pt x="257379" y="9226"/>
                    </a:cubicBezTo>
                    <a:cubicBezTo>
                      <a:pt x="257855" y="10750"/>
                      <a:pt x="257093" y="12369"/>
                      <a:pt x="255665" y="12941"/>
                    </a:cubicBezTo>
                    <a:cubicBezTo>
                      <a:pt x="236234" y="21037"/>
                      <a:pt x="215945" y="27038"/>
                      <a:pt x="195276" y="31038"/>
                    </a:cubicBezTo>
                    <a:cubicBezTo>
                      <a:pt x="174607" y="35039"/>
                      <a:pt x="153461" y="37039"/>
                      <a:pt x="132411" y="37230"/>
                    </a:cubicBezTo>
                    <a:cubicBezTo>
                      <a:pt x="111361" y="37134"/>
                      <a:pt x="90215" y="35515"/>
                      <a:pt x="69451" y="31610"/>
                    </a:cubicBezTo>
                    <a:cubicBezTo>
                      <a:pt x="48686" y="27800"/>
                      <a:pt x="28398" y="21894"/>
                      <a:pt x="8872" y="14084"/>
                    </a:cubicBezTo>
                    <a:cubicBezTo>
                      <a:pt x="7443" y="13512"/>
                      <a:pt x="6776" y="11893"/>
                      <a:pt x="7348" y="10464"/>
                    </a:cubicBezTo>
                    <a:cubicBezTo>
                      <a:pt x="7824" y="9035"/>
                      <a:pt x="9348" y="8369"/>
                      <a:pt x="10777" y="884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/>
              <p:cNvSpPr/>
              <p:nvPr/>
            </p:nvSpPr>
            <p:spPr>
              <a:xfrm>
                <a:off x="5751977" y="4680186"/>
                <a:ext cx="38100" cy="28575"/>
              </a:xfrm>
              <a:custGeom>
                <a:avLst/>
                <a:gdLst>
                  <a:gd name="connsiteX0" fmla="*/ 11982 w 38100"/>
                  <a:gd name="connsiteY0" fmla="*/ 7352 h 28575"/>
                  <a:gd name="connsiteX1" fmla="*/ 25507 w 38100"/>
                  <a:gd name="connsiteY1" fmla="*/ 11353 h 28575"/>
                  <a:gd name="connsiteX2" fmla="*/ 31317 w 38100"/>
                  <a:gd name="connsiteY2" fmla="*/ 14972 h 28575"/>
                  <a:gd name="connsiteX3" fmla="*/ 36556 w 38100"/>
                  <a:gd name="connsiteY3" fmla="*/ 19925 h 28575"/>
                  <a:gd name="connsiteX4" fmla="*/ 36937 w 38100"/>
                  <a:gd name="connsiteY4" fmla="*/ 20401 h 28575"/>
                  <a:gd name="connsiteX5" fmla="*/ 36175 w 38100"/>
                  <a:gd name="connsiteY5" fmla="*/ 26402 h 28575"/>
                  <a:gd name="connsiteX6" fmla="*/ 33318 w 38100"/>
                  <a:gd name="connsiteY6" fmla="*/ 27259 h 28575"/>
                  <a:gd name="connsiteX7" fmla="*/ 26079 w 38100"/>
                  <a:gd name="connsiteY7" fmla="*/ 25640 h 28575"/>
                  <a:gd name="connsiteX8" fmla="*/ 19411 w 38100"/>
                  <a:gd name="connsiteY8" fmla="*/ 22687 h 28575"/>
                  <a:gd name="connsiteX9" fmla="*/ 7981 w 38100"/>
                  <a:gd name="connsiteY9" fmla="*/ 13543 h 28575"/>
                  <a:gd name="connsiteX10" fmla="*/ 8648 w 38100"/>
                  <a:gd name="connsiteY10" fmla="*/ 8019 h 28575"/>
                  <a:gd name="connsiteX11" fmla="*/ 11410 w 38100"/>
                  <a:gd name="connsiteY11" fmla="*/ 7162 h 28575"/>
                  <a:gd name="connsiteX12" fmla="*/ 11982 w 38100"/>
                  <a:gd name="connsiteY12" fmla="*/ 7352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1982" y="7352"/>
                    </a:moveTo>
                    <a:cubicBezTo>
                      <a:pt x="17125" y="7733"/>
                      <a:pt x="21411" y="9448"/>
                      <a:pt x="25507" y="11353"/>
                    </a:cubicBezTo>
                    <a:cubicBezTo>
                      <a:pt x="27507" y="12400"/>
                      <a:pt x="29508" y="13543"/>
                      <a:pt x="31317" y="14972"/>
                    </a:cubicBezTo>
                    <a:cubicBezTo>
                      <a:pt x="33127" y="16401"/>
                      <a:pt x="35032" y="17925"/>
                      <a:pt x="36556" y="19925"/>
                    </a:cubicBezTo>
                    <a:lnTo>
                      <a:pt x="36937" y="20401"/>
                    </a:lnTo>
                    <a:cubicBezTo>
                      <a:pt x="38366" y="22307"/>
                      <a:pt x="38080" y="24974"/>
                      <a:pt x="36175" y="26402"/>
                    </a:cubicBezTo>
                    <a:cubicBezTo>
                      <a:pt x="35318" y="27069"/>
                      <a:pt x="34270" y="27355"/>
                      <a:pt x="33318" y="27259"/>
                    </a:cubicBezTo>
                    <a:cubicBezTo>
                      <a:pt x="30746" y="27164"/>
                      <a:pt x="28460" y="26402"/>
                      <a:pt x="26079" y="25640"/>
                    </a:cubicBezTo>
                    <a:cubicBezTo>
                      <a:pt x="23793" y="24878"/>
                      <a:pt x="21602" y="23830"/>
                      <a:pt x="19411" y="22687"/>
                    </a:cubicBezTo>
                    <a:cubicBezTo>
                      <a:pt x="15220" y="20306"/>
                      <a:pt x="11124" y="17544"/>
                      <a:pt x="7981" y="13543"/>
                    </a:cubicBezTo>
                    <a:cubicBezTo>
                      <a:pt x="6648" y="11829"/>
                      <a:pt x="6933" y="9352"/>
                      <a:pt x="8648" y="8019"/>
                    </a:cubicBezTo>
                    <a:cubicBezTo>
                      <a:pt x="9410" y="7352"/>
                      <a:pt x="10458" y="7066"/>
                      <a:pt x="11410" y="7162"/>
                    </a:cubicBezTo>
                    <a:lnTo>
                      <a:pt x="11982" y="7352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/>
              <p:cNvSpPr/>
              <p:nvPr/>
            </p:nvSpPr>
            <p:spPr>
              <a:xfrm>
                <a:off x="5730056" y="4699257"/>
                <a:ext cx="38100" cy="28575"/>
              </a:xfrm>
              <a:custGeom>
                <a:avLst/>
                <a:gdLst>
                  <a:gd name="connsiteX0" fmla="*/ 12186 w 38100"/>
                  <a:gd name="connsiteY0" fmla="*/ 7236 h 28575"/>
                  <a:gd name="connsiteX1" fmla="*/ 24092 w 38100"/>
                  <a:gd name="connsiteY1" fmla="*/ 12379 h 28575"/>
                  <a:gd name="connsiteX2" fmla="*/ 29235 w 38100"/>
                  <a:gd name="connsiteY2" fmla="*/ 16094 h 28575"/>
                  <a:gd name="connsiteX3" fmla="*/ 33903 w 38100"/>
                  <a:gd name="connsiteY3" fmla="*/ 20856 h 28575"/>
                  <a:gd name="connsiteX4" fmla="*/ 33998 w 38100"/>
                  <a:gd name="connsiteY4" fmla="*/ 20952 h 28575"/>
                  <a:gd name="connsiteX5" fmla="*/ 33045 w 38100"/>
                  <a:gd name="connsiteY5" fmla="*/ 27238 h 28575"/>
                  <a:gd name="connsiteX6" fmla="*/ 30283 w 38100"/>
                  <a:gd name="connsiteY6" fmla="*/ 28095 h 28575"/>
                  <a:gd name="connsiteX7" fmla="*/ 23330 w 38100"/>
                  <a:gd name="connsiteY7" fmla="*/ 26571 h 28575"/>
                  <a:gd name="connsiteX8" fmla="*/ 17139 w 38100"/>
                  <a:gd name="connsiteY8" fmla="*/ 23333 h 28575"/>
                  <a:gd name="connsiteX9" fmla="*/ 7614 w 38100"/>
                  <a:gd name="connsiteY9" fmla="*/ 13046 h 28575"/>
                  <a:gd name="connsiteX10" fmla="*/ 9328 w 38100"/>
                  <a:gd name="connsiteY10" fmla="*/ 7617 h 28575"/>
                  <a:gd name="connsiteX11" fmla="*/ 12186 w 38100"/>
                  <a:gd name="connsiteY11" fmla="*/ 7236 h 28575"/>
                  <a:gd name="connsiteX12" fmla="*/ 12186 w 38100"/>
                  <a:gd name="connsiteY12" fmla="*/ 723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2186" y="7236"/>
                    </a:moveTo>
                    <a:cubicBezTo>
                      <a:pt x="16853" y="8284"/>
                      <a:pt x="20472" y="10284"/>
                      <a:pt x="24092" y="12379"/>
                    </a:cubicBezTo>
                    <a:cubicBezTo>
                      <a:pt x="25902" y="13522"/>
                      <a:pt x="27616" y="14665"/>
                      <a:pt x="29235" y="16094"/>
                    </a:cubicBezTo>
                    <a:cubicBezTo>
                      <a:pt x="30855" y="17523"/>
                      <a:pt x="32474" y="18952"/>
                      <a:pt x="33903" y="20856"/>
                    </a:cubicBezTo>
                    <a:lnTo>
                      <a:pt x="33998" y="20952"/>
                    </a:lnTo>
                    <a:cubicBezTo>
                      <a:pt x="35427" y="22952"/>
                      <a:pt x="35046" y="25714"/>
                      <a:pt x="33045" y="27238"/>
                    </a:cubicBezTo>
                    <a:cubicBezTo>
                      <a:pt x="32188" y="27810"/>
                      <a:pt x="31236" y="28095"/>
                      <a:pt x="30283" y="28095"/>
                    </a:cubicBezTo>
                    <a:cubicBezTo>
                      <a:pt x="27807" y="28000"/>
                      <a:pt x="25521" y="27334"/>
                      <a:pt x="23330" y="26571"/>
                    </a:cubicBezTo>
                    <a:cubicBezTo>
                      <a:pt x="21139" y="25810"/>
                      <a:pt x="19139" y="24667"/>
                      <a:pt x="17139" y="23333"/>
                    </a:cubicBezTo>
                    <a:cubicBezTo>
                      <a:pt x="13329" y="20666"/>
                      <a:pt x="9900" y="17523"/>
                      <a:pt x="7614" y="13046"/>
                    </a:cubicBezTo>
                    <a:cubicBezTo>
                      <a:pt x="6566" y="11046"/>
                      <a:pt x="7328" y="8569"/>
                      <a:pt x="9328" y="7617"/>
                    </a:cubicBezTo>
                    <a:cubicBezTo>
                      <a:pt x="10281" y="7140"/>
                      <a:pt x="11233" y="7045"/>
                      <a:pt x="12186" y="7236"/>
                    </a:cubicBezTo>
                    <a:lnTo>
                      <a:pt x="12186" y="7236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/>
              <p:cNvSpPr/>
              <p:nvPr/>
            </p:nvSpPr>
            <p:spPr>
              <a:xfrm>
                <a:off x="5705186" y="4714398"/>
                <a:ext cx="28575" cy="28575"/>
              </a:xfrm>
              <a:custGeom>
                <a:avLst/>
                <a:gdLst>
                  <a:gd name="connsiteX0" fmla="*/ 12957 w 28575"/>
                  <a:gd name="connsiteY0" fmla="*/ 7525 h 28575"/>
                  <a:gd name="connsiteX1" fmla="*/ 19530 w 28575"/>
                  <a:gd name="connsiteY1" fmla="*/ 10287 h 28575"/>
                  <a:gd name="connsiteX2" fmla="*/ 21911 w 28575"/>
                  <a:gd name="connsiteY2" fmla="*/ 12382 h 28575"/>
                  <a:gd name="connsiteX3" fmla="*/ 24102 w 28575"/>
                  <a:gd name="connsiteY3" fmla="*/ 15526 h 28575"/>
                  <a:gd name="connsiteX4" fmla="*/ 24483 w 28575"/>
                  <a:gd name="connsiteY4" fmla="*/ 16192 h 28575"/>
                  <a:gd name="connsiteX5" fmla="*/ 22197 w 28575"/>
                  <a:gd name="connsiteY5" fmla="*/ 22669 h 28575"/>
                  <a:gd name="connsiteX6" fmla="*/ 21339 w 28575"/>
                  <a:gd name="connsiteY6" fmla="*/ 22955 h 28575"/>
                  <a:gd name="connsiteX7" fmla="*/ 16196 w 28575"/>
                  <a:gd name="connsiteY7" fmla="*/ 22669 h 28575"/>
                  <a:gd name="connsiteX8" fmla="*/ 11814 w 28575"/>
                  <a:gd name="connsiteY8" fmla="*/ 20383 h 28575"/>
                  <a:gd name="connsiteX9" fmla="*/ 7147 w 28575"/>
                  <a:gd name="connsiteY9" fmla="*/ 11716 h 28575"/>
                  <a:gd name="connsiteX10" fmla="*/ 11338 w 28575"/>
                  <a:gd name="connsiteY10" fmla="*/ 7144 h 28575"/>
                  <a:gd name="connsiteX11" fmla="*/ 12386 w 28575"/>
                  <a:gd name="connsiteY11" fmla="*/ 7239 h 28575"/>
                  <a:gd name="connsiteX12" fmla="*/ 12957 w 28575"/>
                  <a:gd name="connsiteY12" fmla="*/ 752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2957" y="7525"/>
                    </a:moveTo>
                    <a:cubicBezTo>
                      <a:pt x="16005" y="8191"/>
                      <a:pt x="17720" y="9144"/>
                      <a:pt x="19530" y="10287"/>
                    </a:cubicBezTo>
                    <a:cubicBezTo>
                      <a:pt x="20387" y="10954"/>
                      <a:pt x="21149" y="11525"/>
                      <a:pt x="21911" y="12382"/>
                    </a:cubicBezTo>
                    <a:cubicBezTo>
                      <a:pt x="22673" y="13240"/>
                      <a:pt x="23435" y="14097"/>
                      <a:pt x="24102" y="15526"/>
                    </a:cubicBezTo>
                    <a:lnTo>
                      <a:pt x="24483" y="16192"/>
                    </a:lnTo>
                    <a:cubicBezTo>
                      <a:pt x="25626" y="18669"/>
                      <a:pt x="24578" y="21526"/>
                      <a:pt x="22197" y="22669"/>
                    </a:cubicBezTo>
                    <a:cubicBezTo>
                      <a:pt x="21911" y="22765"/>
                      <a:pt x="21625" y="22955"/>
                      <a:pt x="21339" y="22955"/>
                    </a:cubicBezTo>
                    <a:cubicBezTo>
                      <a:pt x="19530" y="23431"/>
                      <a:pt x="17815" y="23146"/>
                      <a:pt x="16196" y="22669"/>
                    </a:cubicBezTo>
                    <a:cubicBezTo>
                      <a:pt x="14577" y="22288"/>
                      <a:pt x="13148" y="21431"/>
                      <a:pt x="11814" y="20383"/>
                    </a:cubicBezTo>
                    <a:cubicBezTo>
                      <a:pt x="9338" y="18288"/>
                      <a:pt x="7338" y="15430"/>
                      <a:pt x="7147" y="11716"/>
                    </a:cubicBezTo>
                    <a:cubicBezTo>
                      <a:pt x="7052" y="9239"/>
                      <a:pt x="8957" y="7239"/>
                      <a:pt x="11338" y="7144"/>
                    </a:cubicBezTo>
                    <a:cubicBezTo>
                      <a:pt x="11719" y="7144"/>
                      <a:pt x="12100" y="7144"/>
                      <a:pt x="12386" y="7239"/>
                    </a:cubicBezTo>
                    <a:lnTo>
                      <a:pt x="12957" y="75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/>
              <p:cNvSpPr/>
              <p:nvPr/>
            </p:nvSpPr>
            <p:spPr>
              <a:xfrm>
                <a:off x="5060139" y="2706774"/>
                <a:ext cx="714375" cy="476250"/>
              </a:xfrm>
              <a:custGeom>
                <a:avLst/>
                <a:gdLst>
                  <a:gd name="connsiteX0" fmla="*/ 715345 w 714375"/>
                  <a:gd name="connsiteY0" fmla="*/ 252547 h 476250"/>
                  <a:gd name="connsiteX1" fmla="*/ 171753 w 714375"/>
                  <a:gd name="connsiteY1" fmla="*/ 61857 h 476250"/>
                  <a:gd name="connsiteX2" fmla="*/ 147274 w 714375"/>
                  <a:gd name="connsiteY2" fmla="*/ 16518 h 476250"/>
                  <a:gd name="connsiteX3" fmla="*/ 132606 w 714375"/>
                  <a:gd name="connsiteY3" fmla="*/ 7279 h 476250"/>
                  <a:gd name="connsiteX4" fmla="*/ 116127 w 714375"/>
                  <a:gd name="connsiteY4" fmla="*/ 38997 h 476250"/>
                  <a:gd name="connsiteX5" fmla="*/ 87267 w 714375"/>
                  <a:gd name="connsiteY5" fmla="*/ 31186 h 476250"/>
                  <a:gd name="connsiteX6" fmla="*/ 59073 w 714375"/>
                  <a:gd name="connsiteY6" fmla="*/ 17851 h 476250"/>
                  <a:gd name="connsiteX7" fmla="*/ 74503 w 714375"/>
                  <a:gd name="connsiteY7" fmla="*/ 68810 h 476250"/>
                  <a:gd name="connsiteX8" fmla="*/ 50024 w 714375"/>
                  <a:gd name="connsiteY8" fmla="*/ 53094 h 476250"/>
                  <a:gd name="connsiteX9" fmla="*/ 32117 w 714375"/>
                  <a:gd name="connsiteY9" fmla="*/ 75287 h 476250"/>
                  <a:gd name="connsiteX10" fmla="*/ 48309 w 714375"/>
                  <a:gd name="connsiteY10" fmla="*/ 103100 h 476250"/>
                  <a:gd name="connsiteX11" fmla="*/ 7733 w 714375"/>
                  <a:gd name="connsiteY11" fmla="*/ 88241 h 476250"/>
                  <a:gd name="connsiteX12" fmla="*/ 33260 w 714375"/>
                  <a:gd name="connsiteY12" fmla="*/ 125770 h 476250"/>
                  <a:gd name="connsiteX13" fmla="*/ 10019 w 714375"/>
                  <a:gd name="connsiteY13" fmla="*/ 121483 h 476250"/>
                  <a:gd name="connsiteX14" fmla="*/ 13448 w 714375"/>
                  <a:gd name="connsiteY14" fmla="*/ 151678 h 476250"/>
                  <a:gd name="connsiteX15" fmla="*/ 39165 w 714375"/>
                  <a:gd name="connsiteY15" fmla="*/ 170442 h 476250"/>
                  <a:gd name="connsiteX16" fmla="*/ 116889 w 714375"/>
                  <a:gd name="connsiteY16" fmla="*/ 183682 h 476250"/>
                  <a:gd name="connsiteX17" fmla="*/ 685437 w 714375"/>
                  <a:gd name="connsiteY17" fmla="*/ 477909 h 476250"/>
                  <a:gd name="connsiteX18" fmla="*/ 715345 w 714375"/>
                  <a:gd name="connsiteY18" fmla="*/ 252547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14375" h="476250">
                    <a:moveTo>
                      <a:pt x="715345" y="252547"/>
                    </a:moveTo>
                    <a:cubicBezTo>
                      <a:pt x="527226" y="211781"/>
                      <a:pt x="344156" y="147582"/>
                      <a:pt x="171753" y="61857"/>
                    </a:cubicBezTo>
                    <a:cubicBezTo>
                      <a:pt x="169944" y="47188"/>
                      <a:pt x="155561" y="28805"/>
                      <a:pt x="147274" y="16518"/>
                    </a:cubicBezTo>
                    <a:cubicBezTo>
                      <a:pt x="143845" y="11470"/>
                      <a:pt x="138606" y="6231"/>
                      <a:pt x="132606" y="7279"/>
                    </a:cubicBezTo>
                    <a:cubicBezTo>
                      <a:pt x="120223" y="9565"/>
                      <a:pt x="125462" y="30615"/>
                      <a:pt x="116127" y="38997"/>
                    </a:cubicBezTo>
                    <a:cubicBezTo>
                      <a:pt x="107841" y="46331"/>
                      <a:pt x="94982" y="39092"/>
                      <a:pt x="87267" y="31186"/>
                    </a:cubicBezTo>
                    <a:cubicBezTo>
                      <a:pt x="79456" y="23281"/>
                      <a:pt x="69360" y="13946"/>
                      <a:pt x="59073" y="17851"/>
                    </a:cubicBezTo>
                    <a:cubicBezTo>
                      <a:pt x="51738" y="35663"/>
                      <a:pt x="58596" y="58047"/>
                      <a:pt x="74503" y="68810"/>
                    </a:cubicBezTo>
                    <a:cubicBezTo>
                      <a:pt x="65645" y="64619"/>
                      <a:pt x="59835" y="54142"/>
                      <a:pt x="50024" y="53094"/>
                    </a:cubicBezTo>
                    <a:cubicBezTo>
                      <a:pt x="39165" y="51951"/>
                      <a:pt x="30879" y="64429"/>
                      <a:pt x="32117" y="75287"/>
                    </a:cubicBezTo>
                    <a:cubicBezTo>
                      <a:pt x="33355" y="86146"/>
                      <a:pt x="40880" y="95099"/>
                      <a:pt x="48309" y="103100"/>
                    </a:cubicBezTo>
                    <a:cubicBezTo>
                      <a:pt x="39165" y="90908"/>
                      <a:pt x="22497" y="84812"/>
                      <a:pt x="7733" y="88241"/>
                    </a:cubicBezTo>
                    <a:cubicBezTo>
                      <a:pt x="7923" y="104243"/>
                      <a:pt x="18401" y="119674"/>
                      <a:pt x="33260" y="125770"/>
                    </a:cubicBezTo>
                    <a:cubicBezTo>
                      <a:pt x="25545" y="124341"/>
                      <a:pt x="17829" y="122912"/>
                      <a:pt x="10019" y="121483"/>
                    </a:cubicBezTo>
                    <a:cubicBezTo>
                      <a:pt x="4780" y="130818"/>
                      <a:pt x="7161" y="143010"/>
                      <a:pt x="13448" y="151678"/>
                    </a:cubicBezTo>
                    <a:cubicBezTo>
                      <a:pt x="19734" y="160345"/>
                      <a:pt x="29355" y="165965"/>
                      <a:pt x="39165" y="170442"/>
                    </a:cubicBezTo>
                    <a:cubicBezTo>
                      <a:pt x="63359" y="181396"/>
                      <a:pt x="90410" y="185968"/>
                      <a:pt x="116889" y="183682"/>
                    </a:cubicBezTo>
                    <a:cubicBezTo>
                      <a:pt x="279195" y="321032"/>
                      <a:pt x="478458" y="429712"/>
                      <a:pt x="685437" y="477909"/>
                    </a:cubicBezTo>
                    <a:lnTo>
                      <a:pt x="715345" y="252547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/>
              <p:cNvSpPr/>
              <p:nvPr/>
            </p:nvSpPr>
            <p:spPr>
              <a:xfrm>
                <a:off x="6492812" y="2379916"/>
                <a:ext cx="628650" cy="666750"/>
              </a:xfrm>
              <a:custGeom>
                <a:avLst/>
                <a:gdLst>
                  <a:gd name="connsiteX0" fmla="*/ 7144 w 628650"/>
                  <a:gd name="connsiteY0" fmla="*/ 461391 h 666750"/>
                  <a:gd name="connsiteX1" fmla="*/ 446246 w 628650"/>
                  <a:gd name="connsiteY1" fmla="*/ 88582 h 666750"/>
                  <a:gd name="connsiteX2" fmla="*/ 452818 w 628650"/>
                  <a:gd name="connsiteY2" fmla="*/ 37528 h 666750"/>
                  <a:gd name="connsiteX3" fmla="*/ 463201 w 628650"/>
                  <a:gd name="connsiteY3" fmla="*/ 23717 h 666750"/>
                  <a:gd name="connsiteX4" fmla="*/ 489966 w 628650"/>
                  <a:gd name="connsiteY4" fmla="*/ 47339 h 666750"/>
                  <a:gd name="connsiteX5" fmla="*/ 514159 w 628650"/>
                  <a:gd name="connsiteY5" fmla="*/ 29718 h 666750"/>
                  <a:gd name="connsiteX6" fmla="*/ 535686 w 628650"/>
                  <a:gd name="connsiteY6" fmla="*/ 7144 h 666750"/>
                  <a:gd name="connsiteX7" fmla="*/ 539496 w 628650"/>
                  <a:gd name="connsiteY7" fmla="*/ 60293 h 666750"/>
                  <a:gd name="connsiteX8" fmla="*/ 556641 w 628650"/>
                  <a:gd name="connsiteY8" fmla="*/ 36862 h 666750"/>
                  <a:gd name="connsiteX9" fmla="*/ 581311 w 628650"/>
                  <a:gd name="connsiteY9" fmla="*/ 51149 h 666750"/>
                  <a:gd name="connsiteX10" fmla="*/ 576072 w 628650"/>
                  <a:gd name="connsiteY10" fmla="*/ 82963 h 666750"/>
                  <a:gd name="connsiteX11" fmla="*/ 608647 w 628650"/>
                  <a:gd name="connsiteY11" fmla="*/ 54578 h 666750"/>
                  <a:gd name="connsiteX12" fmla="*/ 598265 w 628650"/>
                  <a:gd name="connsiteY12" fmla="*/ 98774 h 666750"/>
                  <a:gd name="connsiteX13" fmla="*/ 618363 w 628650"/>
                  <a:gd name="connsiteY13" fmla="*/ 86487 h 666750"/>
                  <a:gd name="connsiteX14" fmla="*/ 625983 w 628650"/>
                  <a:gd name="connsiteY14" fmla="*/ 115919 h 666750"/>
                  <a:gd name="connsiteX15" fmla="*/ 608743 w 628650"/>
                  <a:gd name="connsiteY15" fmla="*/ 142589 h 666750"/>
                  <a:gd name="connsiteX16" fmla="*/ 540925 w 628650"/>
                  <a:gd name="connsiteY16" fmla="*/ 182785 h 666750"/>
                  <a:gd name="connsiteX17" fmla="*/ 115633 w 628650"/>
                  <a:gd name="connsiteY17" fmla="*/ 661321 h 666750"/>
                  <a:gd name="connsiteX18" fmla="*/ 7144 w 628650"/>
                  <a:gd name="connsiteY18" fmla="*/ 461391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28650" h="666750">
                    <a:moveTo>
                      <a:pt x="7144" y="461391"/>
                    </a:moveTo>
                    <a:cubicBezTo>
                      <a:pt x="168212" y="355854"/>
                      <a:pt x="316039" y="230315"/>
                      <a:pt x="446246" y="88582"/>
                    </a:cubicBezTo>
                    <a:cubicBezTo>
                      <a:pt x="442722" y="74200"/>
                      <a:pt x="449485" y="51911"/>
                      <a:pt x="452818" y="37528"/>
                    </a:cubicBezTo>
                    <a:cubicBezTo>
                      <a:pt x="454247" y="31528"/>
                      <a:pt x="457200" y="24860"/>
                      <a:pt x="463201" y="23717"/>
                    </a:cubicBezTo>
                    <a:cubicBezTo>
                      <a:pt x="475488" y="21431"/>
                      <a:pt x="478250" y="42958"/>
                      <a:pt x="489966" y="47339"/>
                    </a:cubicBezTo>
                    <a:cubicBezTo>
                      <a:pt x="500348" y="51245"/>
                      <a:pt x="509683" y="39815"/>
                      <a:pt x="514159" y="29718"/>
                    </a:cubicBezTo>
                    <a:cubicBezTo>
                      <a:pt x="518636" y="19621"/>
                      <a:pt x="524637" y="7144"/>
                      <a:pt x="535686" y="7144"/>
                    </a:cubicBezTo>
                    <a:cubicBezTo>
                      <a:pt x="548830" y="21146"/>
                      <a:pt x="550545" y="44577"/>
                      <a:pt x="539496" y="60293"/>
                    </a:cubicBezTo>
                    <a:cubicBezTo>
                      <a:pt x="546354" y="53245"/>
                      <a:pt x="547973" y="41339"/>
                      <a:pt x="556641" y="36862"/>
                    </a:cubicBezTo>
                    <a:cubicBezTo>
                      <a:pt x="566356" y="31909"/>
                      <a:pt x="578644" y="40576"/>
                      <a:pt x="581311" y="51149"/>
                    </a:cubicBezTo>
                    <a:cubicBezTo>
                      <a:pt x="584073" y="61722"/>
                      <a:pt x="580168" y="72771"/>
                      <a:pt x="576072" y="82963"/>
                    </a:cubicBezTo>
                    <a:cubicBezTo>
                      <a:pt x="580263" y="68294"/>
                      <a:pt x="593598" y="56674"/>
                      <a:pt x="608647" y="54578"/>
                    </a:cubicBezTo>
                    <a:cubicBezTo>
                      <a:pt x="614267" y="69628"/>
                      <a:pt x="609981" y="87821"/>
                      <a:pt x="598265" y="98774"/>
                    </a:cubicBezTo>
                    <a:cubicBezTo>
                      <a:pt x="604933" y="94678"/>
                      <a:pt x="611696" y="90583"/>
                      <a:pt x="618363" y="86487"/>
                    </a:cubicBezTo>
                    <a:cubicBezTo>
                      <a:pt x="626555" y="93345"/>
                      <a:pt x="628745" y="105632"/>
                      <a:pt x="625983" y="115919"/>
                    </a:cubicBezTo>
                    <a:cubicBezTo>
                      <a:pt x="623221" y="126301"/>
                      <a:pt x="616268" y="134969"/>
                      <a:pt x="608743" y="142589"/>
                    </a:cubicBezTo>
                    <a:cubicBezTo>
                      <a:pt x="590074" y="161449"/>
                      <a:pt x="566452" y="175450"/>
                      <a:pt x="540925" y="182785"/>
                    </a:cubicBezTo>
                    <a:cubicBezTo>
                      <a:pt x="438721" y="369189"/>
                      <a:pt x="291560" y="542068"/>
                      <a:pt x="115633" y="661321"/>
                    </a:cubicBezTo>
                    <a:lnTo>
                      <a:pt x="7144" y="461391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/>
              <p:cNvSpPr/>
              <p:nvPr/>
            </p:nvSpPr>
            <p:spPr>
              <a:xfrm>
                <a:off x="5686615" y="3609022"/>
                <a:ext cx="933450" cy="676275"/>
              </a:xfrm>
              <a:custGeom>
                <a:avLst/>
                <a:gdLst>
                  <a:gd name="connsiteX0" fmla="*/ 843248 w 933450"/>
                  <a:gd name="connsiteY0" fmla="*/ 7144 h 676275"/>
                  <a:gd name="connsiteX1" fmla="*/ 927354 w 933450"/>
                  <a:gd name="connsiteY1" fmla="*/ 625316 h 676275"/>
                  <a:gd name="connsiteX2" fmla="*/ 499301 w 933450"/>
                  <a:gd name="connsiteY2" fmla="*/ 665036 h 676275"/>
                  <a:gd name="connsiteX3" fmla="*/ 475202 w 933450"/>
                  <a:gd name="connsiteY3" fmla="*/ 480917 h 676275"/>
                  <a:gd name="connsiteX4" fmla="*/ 431673 w 933450"/>
                  <a:gd name="connsiteY4" fmla="*/ 663035 h 676275"/>
                  <a:gd name="connsiteX5" fmla="*/ 62770 w 933450"/>
                  <a:gd name="connsiteY5" fmla="*/ 626650 h 676275"/>
                  <a:gd name="connsiteX6" fmla="*/ 7144 w 933450"/>
                  <a:gd name="connsiteY6" fmla="*/ 599599 h 676275"/>
                  <a:gd name="connsiteX7" fmla="*/ 126397 w 933450"/>
                  <a:gd name="connsiteY7" fmla="*/ 8858 h 676275"/>
                  <a:gd name="connsiteX8" fmla="*/ 843248 w 933450"/>
                  <a:gd name="connsiteY8" fmla="*/ 7144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3450" h="676275">
                    <a:moveTo>
                      <a:pt x="843248" y="7144"/>
                    </a:moveTo>
                    <a:cubicBezTo>
                      <a:pt x="894398" y="211455"/>
                      <a:pt x="926306" y="414719"/>
                      <a:pt x="927354" y="625316"/>
                    </a:cubicBezTo>
                    <a:cubicBezTo>
                      <a:pt x="793052" y="668846"/>
                      <a:pt x="637889" y="691801"/>
                      <a:pt x="499301" y="665036"/>
                    </a:cubicBezTo>
                    <a:cubicBezTo>
                      <a:pt x="494919" y="607981"/>
                      <a:pt x="479584" y="537972"/>
                      <a:pt x="475202" y="480917"/>
                    </a:cubicBezTo>
                    <a:cubicBezTo>
                      <a:pt x="466630" y="545402"/>
                      <a:pt x="446056" y="599599"/>
                      <a:pt x="431673" y="663035"/>
                    </a:cubicBezTo>
                    <a:cubicBezTo>
                      <a:pt x="311753" y="670465"/>
                      <a:pt x="178594" y="658559"/>
                      <a:pt x="62770" y="626650"/>
                    </a:cubicBezTo>
                    <a:cubicBezTo>
                      <a:pt x="42672" y="621125"/>
                      <a:pt x="21812" y="614458"/>
                      <a:pt x="7144" y="599599"/>
                    </a:cubicBezTo>
                    <a:cubicBezTo>
                      <a:pt x="45910" y="404241"/>
                      <a:pt x="78867" y="202216"/>
                      <a:pt x="126397" y="8858"/>
                    </a:cubicBezTo>
                    <a:lnTo>
                      <a:pt x="843248" y="7144"/>
                    </a:lnTo>
                    <a:close/>
                  </a:path>
                </a:pathLst>
              </a:custGeom>
              <a:solidFill>
                <a:srgbClr val="689B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/>
              <p:cNvSpPr/>
              <p:nvPr/>
            </p:nvSpPr>
            <p:spPr>
              <a:xfrm>
                <a:off x="6012371" y="2806827"/>
                <a:ext cx="228600" cy="142875"/>
              </a:xfrm>
              <a:custGeom>
                <a:avLst/>
                <a:gdLst>
                  <a:gd name="connsiteX0" fmla="*/ 223933 w 228600"/>
                  <a:gd name="connsiteY0" fmla="*/ 7144 h 142875"/>
                  <a:gd name="connsiteX1" fmla="*/ 223838 w 228600"/>
                  <a:gd name="connsiteY1" fmla="*/ 95060 h 142875"/>
                  <a:gd name="connsiteX2" fmla="*/ 7144 w 228600"/>
                  <a:gd name="connsiteY2" fmla="*/ 127730 h 142875"/>
                  <a:gd name="connsiteX3" fmla="*/ 7144 w 228600"/>
                  <a:gd name="connsiteY3" fmla="*/ 20098 h 142875"/>
                  <a:gd name="connsiteX4" fmla="*/ 223933 w 228600"/>
                  <a:gd name="connsiteY4" fmla="*/ 714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142875">
                    <a:moveTo>
                      <a:pt x="223933" y="7144"/>
                    </a:moveTo>
                    <a:lnTo>
                      <a:pt x="223838" y="95060"/>
                    </a:lnTo>
                    <a:cubicBezTo>
                      <a:pt x="223838" y="95060"/>
                      <a:pt x="146875" y="169450"/>
                      <a:pt x="7144" y="127730"/>
                    </a:cubicBezTo>
                    <a:lnTo>
                      <a:pt x="7144" y="20098"/>
                    </a:lnTo>
                    <a:lnTo>
                      <a:pt x="223933" y="714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/>
              <p:cNvSpPr/>
              <p:nvPr/>
            </p:nvSpPr>
            <p:spPr>
              <a:xfrm>
                <a:off x="5636419" y="2791551"/>
                <a:ext cx="1066800" cy="876300"/>
              </a:xfrm>
              <a:custGeom>
                <a:avLst/>
                <a:gdLst>
                  <a:gd name="connsiteX0" fmla="*/ 7144 w 1066800"/>
                  <a:gd name="connsiteY0" fmla="*/ 421231 h 876300"/>
                  <a:gd name="connsiteX1" fmla="*/ 206121 w 1066800"/>
                  <a:gd name="connsiteY1" fmla="*/ 472095 h 876300"/>
                  <a:gd name="connsiteX2" fmla="*/ 201549 w 1066800"/>
                  <a:gd name="connsiteY2" fmla="*/ 527911 h 876300"/>
                  <a:gd name="connsiteX3" fmla="*/ 193929 w 1066800"/>
                  <a:gd name="connsiteY3" fmla="*/ 620494 h 876300"/>
                  <a:gd name="connsiteX4" fmla="*/ 176594 w 1066800"/>
                  <a:gd name="connsiteY4" fmla="*/ 826329 h 876300"/>
                  <a:gd name="connsiteX5" fmla="*/ 893445 w 1066800"/>
                  <a:gd name="connsiteY5" fmla="*/ 824520 h 876300"/>
                  <a:gd name="connsiteX6" fmla="*/ 869918 w 1066800"/>
                  <a:gd name="connsiteY6" fmla="*/ 422660 h 876300"/>
                  <a:gd name="connsiteX7" fmla="*/ 1062514 w 1066800"/>
                  <a:gd name="connsiteY7" fmla="*/ 226159 h 876300"/>
                  <a:gd name="connsiteX8" fmla="*/ 865632 w 1066800"/>
                  <a:gd name="connsiteY8" fmla="*/ 7179 h 876300"/>
                  <a:gd name="connsiteX9" fmla="*/ 536353 w 1066800"/>
                  <a:gd name="connsiteY9" fmla="*/ 117479 h 876300"/>
                  <a:gd name="connsiteX10" fmla="*/ 103918 w 1066800"/>
                  <a:gd name="connsiteY10" fmla="*/ 110049 h 876300"/>
                  <a:gd name="connsiteX11" fmla="*/ 7144 w 1066800"/>
                  <a:gd name="connsiteY11" fmla="*/ 421231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6800" h="876300">
                    <a:moveTo>
                      <a:pt x="7144" y="421231"/>
                    </a:moveTo>
                    <a:cubicBezTo>
                      <a:pt x="73819" y="450568"/>
                      <a:pt x="123635" y="458855"/>
                      <a:pt x="206121" y="472095"/>
                    </a:cubicBezTo>
                    <a:cubicBezTo>
                      <a:pt x="203835" y="500003"/>
                      <a:pt x="203835" y="500003"/>
                      <a:pt x="201549" y="527911"/>
                    </a:cubicBezTo>
                    <a:cubicBezTo>
                      <a:pt x="198977" y="558772"/>
                      <a:pt x="196501" y="589633"/>
                      <a:pt x="193929" y="620494"/>
                    </a:cubicBezTo>
                    <a:cubicBezTo>
                      <a:pt x="188309" y="689074"/>
                      <a:pt x="188976" y="758702"/>
                      <a:pt x="176594" y="826329"/>
                    </a:cubicBezTo>
                    <a:cubicBezTo>
                      <a:pt x="406337" y="895671"/>
                      <a:pt x="662368" y="889290"/>
                      <a:pt x="893445" y="824520"/>
                    </a:cubicBezTo>
                    <a:cubicBezTo>
                      <a:pt x="885825" y="687645"/>
                      <a:pt x="894207" y="557534"/>
                      <a:pt x="869918" y="422660"/>
                    </a:cubicBezTo>
                    <a:cubicBezTo>
                      <a:pt x="945071" y="375416"/>
                      <a:pt x="1017270" y="302550"/>
                      <a:pt x="1062514" y="226159"/>
                    </a:cubicBezTo>
                    <a:cubicBezTo>
                      <a:pt x="1064514" y="222730"/>
                      <a:pt x="869442" y="3941"/>
                      <a:pt x="865632" y="7179"/>
                    </a:cubicBezTo>
                    <a:cubicBezTo>
                      <a:pt x="781812" y="76617"/>
                      <a:pt x="644843" y="108621"/>
                      <a:pt x="536353" y="117479"/>
                    </a:cubicBezTo>
                    <a:cubicBezTo>
                      <a:pt x="320231" y="135100"/>
                      <a:pt x="166973" y="119098"/>
                      <a:pt x="103918" y="110049"/>
                    </a:cubicBezTo>
                    <a:lnTo>
                      <a:pt x="7144" y="421231"/>
                    </a:ln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/>
              <p:cNvSpPr/>
              <p:nvPr/>
            </p:nvSpPr>
            <p:spPr>
              <a:xfrm>
                <a:off x="5930456" y="2873502"/>
                <a:ext cx="409575" cy="171450"/>
              </a:xfrm>
              <a:custGeom>
                <a:avLst/>
                <a:gdLst>
                  <a:gd name="connsiteX0" fmla="*/ 7144 w 409575"/>
                  <a:gd name="connsiteY0" fmla="*/ 42958 h 171450"/>
                  <a:gd name="connsiteX1" fmla="*/ 242411 w 409575"/>
                  <a:gd name="connsiteY1" fmla="*/ 35528 h 171450"/>
                  <a:gd name="connsiteX2" fmla="*/ 402527 w 409575"/>
                  <a:gd name="connsiteY2" fmla="*/ 7144 h 171450"/>
                  <a:gd name="connsiteX3" fmla="*/ 197358 w 409575"/>
                  <a:gd name="connsiteY3" fmla="*/ 166211 h 171450"/>
                  <a:gd name="connsiteX4" fmla="*/ 7144 w 409575"/>
                  <a:gd name="connsiteY4" fmla="*/ 42958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75" h="171450">
                    <a:moveTo>
                      <a:pt x="7144" y="42958"/>
                    </a:moveTo>
                    <a:cubicBezTo>
                      <a:pt x="73342" y="44386"/>
                      <a:pt x="152400" y="42863"/>
                      <a:pt x="242411" y="35528"/>
                    </a:cubicBezTo>
                    <a:cubicBezTo>
                      <a:pt x="292417" y="31433"/>
                      <a:pt x="348424" y="22479"/>
                      <a:pt x="402527" y="7144"/>
                    </a:cubicBezTo>
                    <a:cubicBezTo>
                      <a:pt x="402527" y="7144"/>
                      <a:pt x="361093" y="156591"/>
                      <a:pt x="197358" y="166211"/>
                    </a:cubicBezTo>
                    <a:cubicBezTo>
                      <a:pt x="33623" y="175831"/>
                      <a:pt x="7144" y="42958"/>
                      <a:pt x="7144" y="4295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/>
              <p:cNvSpPr/>
              <p:nvPr/>
            </p:nvSpPr>
            <p:spPr>
              <a:xfrm>
                <a:off x="5732380" y="2129849"/>
                <a:ext cx="790575" cy="762000"/>
              </a:xfrm>
              <a:custGeom>
                <a:avLst/>
                <a:gdLst>
                  <a:gd name="connsiteX0" fmla="*/ 780815 w 790575"/>
                  <a:gd name="connsiteY0" fmla="*/ 283785 h 762000"/>
                  <a:gd name="connsiteX1" fmla="*/ 546500 w 790575"/>
                  <a:gd name="connsiteY1" fmla="*/ 736604 h 762000"/>
                  <a:gd name="connsiteX2" fmla="*/ 237223 w 790575"/>
                  <a:gd name="connsiteY2" fmla="*/ 740128 h 762000"/>
                  <a:gd name="connsiteX3" fmla="*/ 9576 w 790575"/>
                  <a:gd name="connsiteY3" fmla="*/ 336077 h 762000"/>
                  <a:gd name="connsiteX4" fmla="*/ 381241 w 790575"/>
                  <a:gd name="connsiteY4" fmla="*/ 7465 h 762000"/>
                  <a:gd name="connsiteX5" fmla="*/ 780815 w 790575"/>
                  <a:gd name="connsiteY5" fmla="*/ 283785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0575" h="762000">
                    <a:moveTo>
                      <a:pt x="780815" y="283785"/>
                    </a:moveTo>
                    <a:cubicBezTo>
                      <a:pt x="780815" y="283785"/>
                      <a:pt x="830536" y="648878"/>
                      <a:pt x="546500" y="736604"/>
                    </a:cubicBezTo>
                    <a:cubicBezTo>
                      <a:pt x="456965" y="764226"/>
                      <a:pt x="336664" y="778895"/>
                      <a:pt x="237223" y="740128"/>
                    </a:cubicBezTo>
                    <a:cubicBezTo>
                      <a:pt x="-32906" y="634877"/>
                      <a:pt x="9576" y="336077"/>
                      <a:pt x="9576" y="336077"/>
                    </a:cubicBezTo>
                    <a:cubicBezTo>
                      <a:pt x="9576" y="336077"/>
                      <a:pt x="19387" y="18704"/>
                      <a:pt x="381241" y="7465"/>
                    </a:cubicBezTo>
                    <a:cubicBezTo>
                      <a:pt x="743096" y="-3775"/>
                      <a:pt x="780815" y="283785"/>
                      <a:pt x="780815" y="283785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/>
              <p:cNvSpPr/>
              <p:nvPr/>
            </p:nvSpPr>
            <p:spPr>
              <a:xfrm>
                <a:off x="6053709" y="2870835"/>
                <a:ext cx="180975" cy="38100"/>
              </a:xfrm>
              <a:custGeom>
                <a:avLst/>
                <a:gdLst>
                  <a:gd name="connsiteX0" fmla="*/ 182499 w 180975"/>
                  <a:gd name="connsiteY0" fmla="*/ 7144 h 38100"/>
                  <a:gd name="connsiteX1" fmla="*/ 7144 w 180975"/>
                  <a:gd name="connsiteY1" fmla="*/ 20383 h 38100"/>
                  <a:gd name="connsiteX2" fmla="*/ 182499 w 180975"/>
                  <a:gd name="connsiteY2" fmla="*/ 28099 h 38100"/>
                  <a:gd name="connsiteX3" fmla="*/ 182499 w 180975"/>
                  <a:gd name="connsiteY3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38100">
                    <a:moveTo>
                      <a:pt x="182499" y="7144"/>
                    </a:moveTo>
                    <a:cubicBezTo>
                      <a:pt x="128206" y="19812"/>
                      <a:pt x="66770" y="26575"/>
                      <a:pt x="7144" y="20383"/>
                    </a:cubicBezTo>
                    <a:cubicBezTo>
                      <a:pt x="7144" y="20383"/>
                      <a:pt x="60198" y="52673"/>
                      <a:pt x="182499" y="28099"/>
                    </a:cubicBezTo>
                    <a:lnTo>
                      <a:pt x="182499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/>
              <p:cNvSpPr/>
              <p:nvPr/>
            </p:nvSpPr>
            <p:spPr>
              <a:xfrm>
                <a:off x="6073997" y="2535852"/>
                <a:ext cx="47625" cy="57150"/>
              </a:xfrm>
              <a:custGeom>
                <a:avLst/>
                <a:gdLst>
                  <a:gd name="connsiteX0" fmla="*/ 37719 w 47625"/>
                  <a:gd name="connsiteY0" fmla="*/ 17133 h 57150"/>
                  <a:gd name="connsiteX1" fmla="*/ 24289 w 47625"/>
                  <a:gd name="connsiteY1" fmla="*/ 18276 h 57150"/>
                  <a:gd name="connsiteX2" fmla="*/ 18669 w 47625"/>
                  <a:gd name="connsiteY2" fmla="*/ 29135 h 57150"/>
                  <a:gd name="connsiteX3" fmla="*/ 23908 w 47625"/>
                  <a:gd name="connsiteY3" fmla="*/ 41517 h 57150"/>
                  <a:gd name="connsiteX4" fmla="*/ 36385 w 47625"/>
                  <a:gd name="connsiteY4" fmla="*/ 45327 h 57150"/>
                  <a:gd name="connsiteX5" fmla="*/ 36767 w 47625"/>
                  <a:gd name="connsiteY5" fmla="*/ 45232 h 57150"/>
                  <a:gd name="connsiteX6" fmla="*/ 41053 w 47625"/>
                  <a:gd name="connsiteY6" fmla="*/ 48089 h 57150"/>
                  <a:gd name="connsiteX7" fmla="*/ 39338 w 47625"/>
                  <a:gd name="connsiteY7" fmla="*/ 51899 h 57150"/>
                  <a:gd name="connsiteX8" fmla="*/ 17050 w 47625"/>
                  <a:gd name="connsiteY8" fmla="*/ 49709 h 57150"/>
                  <a:gd name="connsiteX9" fmla="*/ 7144 w 47625"/>
                  <a:gd name="connsiteY9" fmla="*/ 29230 h 57150"/>
                  <a:gd name="connsiteX10" fmla="*/ 19240 w 47625"/>
                  <a:gd name="connsiteY10" fmla="*/ 9418 h 57150"/>
                  <a:gd name="connsiteX11" fmla="*/ 41243 w 47625"/>
                  <a:gd name="connsiteY11" fmla="*/ 11609 h 57150"/>
                  <a:gd name="connsiteX12" fmla="*/ 41624 w 47625"/>
                  <a:gd name="connsiteY12" fmla="*/ 16276 h 57150"/>
                  <a:gd name="connsiteX13" fmla="*/ 37909 w 47625"/>
                  <a:gd name="connsiteY13" fmla="*/ 17228 h 57150"/>
                  <a:gd name="connsiteX14" fmla="*/ 37719 w 47625"/>
                  <a:gd name="connsiteY14" fmla="*/ 1713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37719" y="17133"/>
                    </a:moveTo>
                    <a:cubicBezTo>
                      <a:pt x="33052" y="15323"/>
                      <a:pt x="27718" y="15800"/>
                      <a:pt x="24289" y="18276"/>
                    </a:cubicBezTo>
                    <a:cubicBezTo>
                      <a:pt x="20669" y="20848"/>
                      <a:pt x="18383" y="24753"/>
                      <a:pt x="18669" y="29135"/>
                    </a:cubicBezTo>
                    <a:cubicBezTo>
                      <a:pt x="18669" y="33516"/>
                      <a:pt x="20765" y="38279"/>
                      <a:pt x="23908" y="41517"/>
                    </a:cubicBezTo>
                    <a:cubicBezTo>
                      <a:pt x="26956" y="44660"/>
                      <a:pt x="31813" y="46280"/>
                      <a:pt x="36385" y="45327"/>
                    </a:cubicBezTo>
                    <a:lnTo>
                      <a:pt x="36767" y="45232"/>
                    </a:lnTo>
                    <a:cubicBezTo>
                      <a:pt x="38767" y="44851"/>
                      <a:pt x="40672" y="46089"/>
                      <a:pt x="41053" y="48089"/>
                    </a:cubicBezTo>
                    <a:cubicBezTo>
                      <a:pt x="41338" y="49613"/>
                      <a:pt x="40672" y="51137"/>
                      <a:pt x="39338" y="51899"/>
                    </a:cubicBezTo>
                    <a:cubicBezTo>
                      <a:pt x="32480" y="55995"/>
                      <a:pt x="23241" y="54662"/>
                      <a:pt x="17050" y="49709"/>
                    </a:cubicBezTo>
                    <a:cubicBezTo>
                      <a:pt x="10763" y="44756"/>
                      <a:pt x="7239" y="37231"/>
                      <a:pt x="7144" y="29230"/>
                    </a:cubicBezTo>
                    <a:cubicBezTo>
                      <a:pt x="7144" y="21134"/>
                      <a:pt x="11906" y="12847"/>
                      <a:pt x="19240" y="9418"/>
                    </a:cubicBezTo>
                    <a:cubicBezTo>
                      <a:pt x="26575" y="5608"/>
                      <a:pt x="35433" y="6751"/>
                      <a:pt x="41243" y="11609"/>
                    </a:cubicBezTo>
                    <a:cubicBezTo>
                      <a:pt x="42672" y="12752"/>
                      <a:pt x="42863" y="14847"/>
                      <a:pt x="41624" y="16276"/>
                    </a:cubicBezTo>
                    <a:cubicBezTo>
                      <a:pt x="40672" y="17419"/>
                      <a:pt x="39148" y="17705"/>
                      <a:pt x="37909" y="17228"/>
                    </a:cubicBezTo>
                    <a:lnTo>
                      <a:pt x="37719" y="17133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/>
              <p:cNvSpPr/>
              <p:nvPr/>
            </p:nvSpPr>
            <p:spPr>
              <a:xfrm>
                <a:off x="5797105" y="2587341"/>
                <a:ext cx="123825" cy="95250"/>
              </a:xfrm>
              <a:custGeom>
                <a:avLst/>
                <a:gdLst>
                  <a:gd name="connsiteX0" fmla="*/ 121349 w 123825"/>
                  <a:gd name="connsiteY0" fmla="*/ 45940 h 95250"/>
                  <a:gd name="connsiteX1" fmla="*/ 67533 w 123825"/>
                  <a:gd name="connsiteY1" fmla="*/ 93184 h 95250"/>
                  <a:gd name="connsiteX2" fmla="*/ 7239 w 123825"/>
                  <a:gd name="connsiteY2" fmla="*/ 54608 h 95250"/>
                  <a:gd name="connsiteX3" fmla="*/ 61056 w 123825"/>
                  <a:gd name="connsiteY3" fmla="*/ 7364 h 95250"/>
                  <a:gd name="connsiteX4" fmla="*/ 121349 w 123825"/>
                  <a:gd name="connsiteY4" fmla="*/ 4594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121349" y="45940"/>
                    </a:moveTo>
                    <a:cubicBezTo>
                      <a:pt x="123159" y="69657"/>
                      <a:pt x="99060" y="90803"/>
                      <a:pt x="67533" y="93184"/>
                    </a:cubicBezTo>
                    <a:cubicBezTo>
                      <a:pt x="36005" y="95565"/>
                      <a:pt x="9049" y="78325"/>
                      <a:pt x="7239" y="54608"/>
                    </a:cubicBezTo>
                    <a:cubicBezTo>
                      <a:pt x="5430" y="30890"/>
                      <a:pt x="29528" y="9745"/>
                      <a:pt x="61056" y="7364"/>
                    </a:cubicBezTo>
                    <a:cubicBezTo>
                      <a:pt x="92583" y="4982"/>
                      <a:pt x="119539" y="22223"/>
                      <a:pt x="121349" y="45940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/>
              <p:cNvSpPr/>
              <p:nvPr/>
            </p:nvSpPr>
            <p:spPr>
              <a:xfrm>
                <a:off x="6061220" y="2608668"/>
                <a:ext cx="76200" cy="47625"/>
              </a:xfrm>
              <a:custGeom>
                <a:avLst/>
                <a:gdLst>
                  <a:gd name="connsiteX0" fmla="*/ 41543 w 76200"/>
                  <a:gd name="connsiteY0" fmla="*/ 11278 h 47625"/>
                  <a:gd name="connsiteX1" fmla="*/ 16302 w 76200"/>
                  <a:gd name="connsiteY1" fmla="*/ 8230 h 47625"/>
                  <a:gd name="connsiteX2" fmla="*/ 11635 w 76200"/>
                  <a:gd name="connsiteY2" fmla="*/ 8420 h 47625"/>
                  <a:gd name="connsiteX3" fmla="*/ 7444 w 76200"/>
                  <a:gd name="connsiteY3" fmla="*/ 19946 h 47625"/>
                  <a:gd name="connsiteX4" fmla="*/ 20779 w 76200"/>
                  <a:gd name="connsiteY4" fmla="*/ 38710 h 47625"/>
                  <a:gd name="connsiteX5" fmla="*/ 39448 w 76200"/>
                  <a:gd name="connsiteY5" fmla="*/ 41758 h 47625"/>
                  <a:gd name="connsiteX6" fmla="*/ 62879 w 76200"/>
                  <a:gd name="connsiteY6" fmla="*/ 37757 h 47625"/>
                  <a:gd name="connsiteX7" fmla="*/ 77452 w 76200"/>
                  <a:gd name="connsiteY7" fmla="*/ 20041 h 47625"/>
                  <a:gd name="connsiteX8" fmla="*/ 41543 w 76200"/>
                  <a:gd name="connsiteY8" fmla="*/ 1127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47625">
                    <a:moveTo>
                      <a:pt x="41543" y="11278"/>
                    </a:moveTo>
                    <a:cubicBezTo>
                      <a:pt x="33066" y="10992"/>
                      <a:pt x="24779" y="9182"/>
                      <a:pt x="16302" y="8230"/>
                    </a:cubicBezTo>
                    <a:cubicBezTo>
                      <a:pt x="14778" y="8039"/>
                      <a:pt x="13159" y="7849"/>
                      <a:pt x="11635" y="8420"/>
                    </a:cubicBezTo>
                    <a:cubicBezTo>
                      <a:pt x="7444" y="9849"/>
                      <a:pt x="6586" y="15564"/>
                      <a:pt x="7444" y="19946"/>
                    </a:cubicBezTo>
                    <a:cubicBezTo>
                      <a:pt x="8968" y="27756"/>
                      <a:pt x="13730" y="35186"/>
                      <a:pt x="20779" y="38710"/>
                    </a:cubicBezTo>
                    <a:cubicBezTo>
                      <a:pt x="26494" y="41567"/>
                      <a:pt x="33066" y="41853"/>
                      <a:pt x="39448" y="41758"/>
                    </a:cubicBezTo>
                    <a:cubicBezTo>
                      <a:pt x="47449" y="41663"/>
                      <a:pt x="55640" y="41091"/>
                      <a:pt x="62879" y="37757"/>
                    </a:cubicBezTo>
                    <a:cubicBezTo>
                      <a:pt x="70118" y="34424"/>
                      <a:pt x="76405" y="27947"/>
                      <a:pt x="77452" y="20041"/>
                    </a:cubicBezTo>
                    <a:cubicBezTo>
                      <a:pt x="80500" y="-2724"/>
                      <a:pt x="52306" y="11659"/>
                      <a:pt x="41543" y="11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/>
              <p:cNvSpPr/>
              <p:nvPr/>
            </p:nvSpPr>
            <p:spPr>
              <a:xfrm>
                <a:off x="6263630" y="2585513"/>
                <a:ext cx="123825" cy="95250"/>
              </a:xfrm>
              <a:custGeom>
                <a:avLst/>
                <a:gdLst>
                  <a:gd name="connsiteX0" fmla="*/ 7249 w 123825"/>
                  <a:gd name="connsiteY0" fmla="*/ 45767 h 95250"/>
                  <a:gd name="connsiteX1" fmla="*/ 60875 w 123825"/>
                  <a:gd name="connsiteY1" fmla="*/ 93107 h 95250"/>
                  <a:gd name="connsiteX2" fmla="*/ 121264 w 123825"/>
                  <a:gd name="connsiteY2" fmla="*/ 54721 h 95250"/>
                  <a:gd name="connsiteX3" fmla="*/ 67638 w 123825"/>
                  <a:gd name="connsiteY3" fmla="*/ 7382 h 95250"/>
                  <a:gd name="connsiteX4" fmla="*/ 7249 w 123825"/>
                  <a:gd name="connsiteY4" fmla="*/ 457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7249" y="45767"/>
                    </a:moveTo>
                    <a:cubicBezTo>
                      <a:pt x="5344" y="69485"/>
                      <a:pt x="29443" y="90630"/>
                      <a:pt x="60875" y="93107"/>
                    </a:cubicBezTo>
                    <a:cubicBezTo>
                      <a:pt x="92403" y="95583"/>
                      <a:pt x="119359" y="78343"/>
                      <a:pt x="121264" y="54721"/>
                    </a:cubicBezTo>
                    <a:cubicBezTo>
                      <a:pt x="123169" y="31004"/>
                      <a:pt x="99070" y="9858"/>
                      <a:pt x="67638" y="7382"/>
                    </a:cubicBezTo>
                    <a:cubicBezTo>
                      <a:pt x="36205" y="4905"/>
                      <a:pt x="9154" y="22050"/>
                      <a:pt x="7249" y="45767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/>
              <p:cNvSpPr/>
              <p:nvPr/>
            </p:nvSpPr>
            <p:spPr>
              <a:xfrm>
                <a:off x="5867282" y="2526502"/>
                <a:ext cx="76200" cy="66675"/>
              </a:xfrm>
              <a:custGeom>
                <a:avLst/>
                <a:gdLst>
                  <a:gd name="connsiteX0" fmla="*/ 7166 w 76200"/>
                  <a:gd name="connsiteY0" fmla="*/ 58297 h 66675"/>
                  <a:gd name="connsiteX1" fmla="*/ 11357 w 76200"/>
                  <a:gd name="connsiteY1" fmla="*/ 26769 h 66675"/>
                  <a:gd name="connsiteX2" fmla="*/ 22501 w 76200"/>
                  <a:gd name="connsiteY2" fmla="*/ 12291 h 66675"/>
                  <a:gd name="connsiteX3" fmla="*/ 40218 w 76200"/>
                  <a:gd name="connsiteY3" fmla="*/ 7148 h 66675"/>
                  <a:gd name="connsiteX4" fmla="*/ 68507 w 76200"/>
                  <a:gd name="connsiteY4" fmla="*/ 27817 h 66675"/>
                  <a:gd name="connsiteX5" fmla="*/ 72127 w 76200"/>
                  <a:gd name="connsiteY5" fmla="*/ 59059 h 66675"/>
                  <a:gd name="connsiteX6" fmla="*/ 72127 w 76200"/>
                  <a:gd name="connsiteY6" fmla="*/ 59154 h 66675"/>
                  <a:gd name="connsiteX7" fmla="*/ 69174 w 76200"/>
                  <a:gd name="connsiteY7" fmla="*/ 63345 h 66675"/>
                  <a:gd name="connsiteX8" fmla="*/ 65173 w 76200"/>
                  <a:gd name="connsiteY8" fmla="*/ 60964 h 66675"/>
                  <a:gd name="connsiteX9" fmla="*/ 58601 w 76200"/>
                  <a:gd name="connsiteY9" fmla="*/ 31912 h 66675"/>
                  <a:gd name="connsiteX10" fmla="*/ 39837 w 76200"/>
                  <a:gd name="connsiteY10" fmla="*/ 18673 h 66675"/>
                  <a:gd name="connsiteX11" fmla="*/ 28502 w 76200"/>
                  <a:gd name="connsiteY11" fmla="*/ 21626 h 66675"/>
                  <a:gd name="connsiteX12" fmla="*/ 20882 w 76200"/>
                  <a:gd name="connsiteY12" fmla="*/ 30674 h 66675"/>
                  <a:gd name="connsiteX13" fmla="*/ 16977 w 76200"/>
                  <a:gd name="connsiteY13" fmla="*/ 44295 h 66675"/>
                  <a:gd name="connsiteX14" fmla="*/ 13643 w 76200"/>
                  <a:gd name="connsiteY14" fmla="*/ 59249 h 66675"/>
                  <a:gd name="connsiteX15" fmla="*/ 13643 w 76200"/>
                  <a:gd name="connsiteY15" fmla="*/ 59345 h 66675"/>
                  <a:gd name="connsiteX16" fmla="*/ 9643 w 76200"/>
                  <a:gd name="connsiteY16" fmla="*/ 61726 h 66675"/>
                  <a:gd name="connsiteX17" fmla="*/ 7166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66" y="58297"/>
                    </a:moveTo>
                    <a:cubicBezTo>
                      <a:pt x="8023" y="48010"/>
                      <a:pt x="7738" y="38104"/>
                      <a:pt x="11357" y="26769"/>
                    </a:cubicBezTo>
                    <a:cubicBezTo>
                      <a:pt x="13167" y="21245"/>
                      <a:pt x="17167" y="15625"/>
                      <a:pt x="22501" y="12291"/>
                    </a:cubicBezTo>
                    <a:cubicBezTo>
                      <a:pt x="27740" y="8767"/>
                      <a:pt x="33931" y="7052"/>
                      <a:pt x="40218" y="7148"/>
                    </a:cubicBezTo>
                    <a:cubicBezTo>
                      <a:pt x="53172" y="7529"/>
                      <a:pt x="64316" y="16387"/>
                      <a:pt x="68507" y="27817"/>
                    </a:cubicBezTo>
                    <a:cubicBezTo>
                      <a:pt x="72603" y="39437"/>
                      <a:pt x="70698" y="49915"/>
                      <a:pt x="72127" y="59059"/>
                    </a:cubicBezTo>
                    <a:lnTo>
                      <a:pt x="72127" y="59154"/>
                    </a:lnTo>
                    <a:cubicBezTo>
                      <a:pt x="72412" y="61154"/>
                      <a:pt x="71079" y="62964"/>
                      <a:pt x="69174" y="63345"/>
                    </a:cubicBezTo>
                    <a:cubicBezTo>
                      <a:pt x="67364" y="63631"/>
                      <a:pt x="65745" y="62583"/>
                      <a:pt x="65173" y="60964"/>
                    </a:cubicBezTo>
                    <a:cubicBezTo>
                      <a:pt x="61554" y="50296"/>
                      <a:pt x="62221" y="39533"/>
                      <a:pt x="58601" y="31912"/>
                    </a:cubicBezTo>
                    <a:cubicBezTo>
                      <a:pt x="55172" y="24483"/>
                      <a:pt x="47552" y="18863"/>
                      <a:pt x="39837" y="18673"/>
                    </a:cubicBezTo>
                    <a:cubicBezTo>
                      <a:pt x="35932" y="18482"/>
                      <a:pt x="31836" y="19435"/>
                      <a:pt x="28502" y="21626"/>
                    </a:cubicBezTo>
                    <a:cubicBezTo>
                      <a:pt x="25073" y="23721"/>
                      <a:pt x="22787" y="26769"/>
                      <a:pt x="20882" y="30674"/>
                    </a:cubicBezTo>
                    <a:cubicBezTo>
                      <a:pt x="19072" y="34675"/>
                      <a:pt x="18025" y="39342"/>
                      <a:pt x="16977" y="44295"/>
                    </a:cubicBezTo>
                    <a:cubicBezTo>
                      <a:pt x="15834" y="49248"/>
                      <a:pt x="14881" y="54296"/>
                      <a:pt x="13643" y="59249"/>
                    </a:cubicBezTo>
                    <a:lnTo>
                      <a:pt x="13643" y="59345"/>
                    </a:lnTo>
                    <a:cubicBezTo>
                      <a:pt x="13167" y="61154"/>
                      <a:pt x="11357" y="62202"/>
                      <a:pt x="9643" y="61726"/>
                    </a:cubicBezTo>
                    <a:cubicBezTo>
                      <a:pt x="8023" y="61440"/>
                      <a:pt x="6976" y="59916"/>
                      <a:pt x="7166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/>
              <p:cNvSpPr/>
              <p:nvPr/>
            </p:nvSpPr>
            <p:spPr>
              <a:xfrm>
                <a:off x="6242012" y="2524216"/>
                <a:ext cx="76200" cy="66675"/>
              </a:xfrm>
              <a:custGeom>
                <a:avLst/>
                <a:gdLst>
                  <a:gd name="connsiteX0" fmla="*/ 7150 w 76200"/>
                  <a:gd name="connsiteY0" fmla="*/ 58297 h 66675"/>
                  <a:gd name="connsiteX1" fmla="*/ 11341 w 76200"/>
                  <a:gd name="connsiteY1" fmla="*/ 26769 h 66675"/>
                  <a:gd name="connsiteX2" fmla="*/ 22485 w 76200"/>
                  <a:gd name="connsiteY2" fmla="*/ 12291 h 66675"/>
                  <a:gd name="connsiteX3" fmla="*/ 40202 w 76200"/>
                  <a:gd name="connsiteY3" fmla="*/ 7148 h 66675"/>
                  <a:gd name="connsiteX4" fmla="*/ 68491 w 76200"/>
                  <a:gd name="connsiteY4" fmla="*/ 27817 h 66675"/>
                  <a:gd name="connsiteX5" fmla="*/ 72110 w 76200"/>
                  <a:gd name="connsiteY5" fmla="*/ 59059 h 66675"/>
                  <a:gd name="connsiteX6" fmla="*/ 72110 w 76200"/>
                  <a:gd name="connsiteY6" fmla="*/ 59154 h 66675"/>
                  <a:gd name="connsiteX7" fmla="*/ 69157 w 76200"/>
                  <a:gd name="connsiteY7" fmla="*/ 63345 h 66675"/>
                  <a:gd name="connsiteX8" fmla="*/ 65157 w 76200"/>
                  <a:gd name="connsiteY8" fmla="*/ 60964 h 66675"/>
                  <a:gd name="connsiteX9" fmla="*/ 58585 w 76200"/>
                  <a:gd name="connsiteY9" fmla="*/ 31913 h 66675"/>
                  <a:gd name="connsiteX10" fmla="*/ 39821 w 76200"/>
                  <a:gd name="connsiteY10" fmla="*/ 18673 h 66675"/>
                  <a:gd name="connsiteX11" fmla="*/ 28486 w 76200"/>
                  <a:gd name="connsiteY11" fmla="*/ 21626 h 66675"/>
                  <a:gd name="connsiteX12" fmla="*/ 20866 w 76200"/>
                  <a:gd name="connsiteY12" fmla="*/ 30674 h 66675"/>
                  <a:gd name="connsiteX13" fmla="*/ 17056 w 76200"/>
                  <a:gd name="connsiteY13" fmla="*/ 44295 h 66675"/>
                  <a:gd name="connsiteX14" fmla="*/ 13722 w 76200"/>
                  <a:gd name="connsiteY14" fmla="*/ 59249 h 66675"/>
                  <a:gd name="connsiteX15" fmla="*/ 13722 w 76200"/>
                  <a:gd name="connsiteY15" fmla="*/ 59345 h 66675"/>
                  <a:gd name="connsiteX16" fmla="*/ 9721 w 76200"/>
                  <a:gd name="connsiteY16" fmla="*/ 61726 h 66675"/>
                  <a:gd name="connsiteX17" fmla="*/ 7150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50" y="58297"/>
                    </a:moveTo>
                    <a:cubicBezTo>
                      <a:pt x="8007" y="48010"/>
                      <a:pt x="7721" y="38104"/>
                      <a:pt x="11341" y="26769"/>
                    </a:cubicBezTo>
                    <a:cubicBezTo>
                      <a:pt x="13150" y="21245"/>
                      <a:pt x="17151" y="15625"/>
                      <a:pt x="22485" y="12291"/>
                    </a:cubicBezTo>
                    <a:cubicBezTo>
                      <a:pt x="27724" y="8767"/>
                      <a:pt x="33915" y="7052"/>
                      <a:pt x="40202" y="7148"/>
                    </a:cubicBezTo>
                    <a:cubicBezTo>
                      <a:pt x="53156" y="7529"/>
                      <a:pt x="64300" y="16387"/>
                      <a:pt x="68491" y="27817"/>
                    </a:cubicBezTo>
                    <a:cubicBezTo>
                      <a:pt x="72586" y="39437"/>
                      <a:pt x="70681" y="49915"/>
                      <a:pt x="72110" y="59059"/>
                    </a:cubicBezTo>
                    <a:lnTo>
                      <a:pt x="72110" y="59154"/>
                    </a:lnTo>
                    <a:cubicBezTo>
                      <a:pt x="72396" y="61154"/>
                      <a:pt x="71062" y="62964"/>
                      <a:pt x="69157" y="63345"/>
                    </a:cubicBezTo>
                    <a:cubicBezTo>
                      <a:pt x="67348" y="63631"/>
                      <a:pt x="65728" y="62583"/>
                      <a:pt x="65157" y="60964"/>
                    </a:cubicBezTo>
                    <a:cubicBezTo>
                      <a:pt x="61537" y="50296"/>
                      <a:pt x="62204" y="39533"/>
                      <a:pt x="58585" y="31913"/>
                    </a:cubicBezTo>
                    <a:cubicBezTo>
                      <a:pt x="55156" y="24483"/>
                      <a:pt x="47536" y="18863"/>
                      <a:pt x="39821" y="18673"/>
                    </a:cubicBezTo>
                    <a:cubicBezTo>
                      <a:pt x="35915" y="18482"/>
                      <a:pt x="31819" y="19435"/>
                      <a:pt x="28486" y="21626"/>
                    </a:cubicBezTo>
                    <a:cubicBezTo>
                      <a:pt x="25057" y="23721"/>
                      <a:pt x="22771" y="26769"/>
                      <a:pt x="20866" y="30674"/>
                    </a:cubicBezTo>
                    <a:cubicBezTo>
                      <a:pt x="19056" y="34675"/>
                      <a:pt x="18008" y="39342"/>
                      <a:pt x="17056" y="44295"/>
                    </a:cubicBezTo>
                    <a:cubicBezTo>
                      <a:pt x="15913" y="49248"/>
                      <a:pt x="14960" y="54296"/>
                      <a:pt x="13722" y="59249"/>
                    </a:cubicBezTo>
                    <a:lnTo>
                      <a:pt x="13722" y="59345"/>
                    </a:lnTo>
                    <a:cubicBezTo>
                      <a:pt x="13246" y="61154"/>
                      <a:pt x="11436" y="62202"/>
                      <a:pt x="9721" y="61726"/>
                    </a:cubicBezTo>
                    <a:cubicBezTo>
                      <a:pt x="8102" y="61440"/>
                      <a:pt x="7054" y="59916"/>
                      <a:pt x="7150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/>
              <p:cNvSpPr/>
              <p:nvPr/>
            </p:nvSpPr>
            <p:spPr>
              <a:xfrm>
                <a:off x="6467284" y="2470868"/>
                <a:ext cx="161925" cy="180975"/>
              </a:xfrm>
              <a:custGeom>
                <a:avLst/>
                <a:gdLst>
                  <a:gd name="connsiteX0" fmla="*/ 7144 w 161925"/>
                  <a:gd name="connsiteY0" fmla="*/ 69163 h 180975"/>
                  <a:gd name="connsiteX1" fmla="*/ 68390 w 161925"/>
                  <a:gd name="connsiteY1" fmla="*/ 12204 h 180975"/>
                  <a:gd name="connsiteX2" fmla="*/ 126492 w 161925"/>
                  <a:gd name="connsiteY2" fmla="*/ 18109 h 180975"/>
                  <a:gd name="connsiteX3" fmla="*/ 146304 w 161925"/>
                  <a:gd name="connsiteY3" fmla="*/ 45827 h 180975"/>
                  <a:gd name="connsiteX4" fmla="*/ 128397 w 161925"/>
                  <a:gd name="connsiteY4" fmla="*/ 158984 h 180975"/>
                  <a:gd name="connsiteX5" fmla="*/ 21622 w 161925"/>
                  <a:gd name="connsiteY5" fmla="*/ 160317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7144" y="69163"/>
                    </a:moveTo>
                    <a:cubicBezTo>
                      <a:pt x="16574" y="51066"/>
                      <a:pt x="49625" y="20205"/>
                      <a:pt x="68390" y="12204"/>
                    </a:cubicBezTo>
                    <a:cubicBezTo>
                      <a:pt x="87154" y="4203"/>
                      <a:pt x="110490" y="5346"/>
                      <a:pt x="126492" y="18109"/>
                    </a:cubicBezTo>
                    <a:cubicBezTo>
                      <a:pt x="135446" y="25253"/>
                      <a:pt x="141637" y="35349"/>
                      <a:pt x="146304" y="45827"/>
                    </a:cubicBezTo>
                    <a:cubicBezTo>
                      <a:pt x="162782" y="83165"/>
                      <a:pt x="158877" y="131838"/>
                      <a:pt x="128397" y="158984"/>
                    </a:cubicBezTo>
                    <a:cubicBezTo>
                      <a:pt x="102299" y="182225"/>
                      <a:pt x="49625" y="181177"/>
                      <a:pt x="21622" y="160317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/>
              <p:cNvSpPr/>
              <p:nvPr/>
            </p:nvSpPr>
            <p:spPr>
              <a:xfrm>
                <a:off x="6523627" y="2517866"/>
                <a:ext cx="57150" cy="85725"/>
              </a:xfrm>
              <a:custGeom>
                <a:avLst/>
                <a:gdLst>
                  <a:gd name="connsiteX0" fmla="*/ 51862 w 57150"/>
                  <a:gd name="connsiteY0" fmla="*/ 12355 h 85725"/>
                  <a:gd name="connsiteX1" fmla="*/ 25858 w 57150"/>
                  <a:gd name="connsiteY1" fmla="*/ 42454 h 85725"/>
                  <a:gd name="connsiteX2" fmla="*/ 14238 w 57150"/>
                  <a:gd name="connsiteY2" fmla="*/ 80363 h 85725"/>
                  <a:gd name="connsiteX3" fmla="*/ 10618 w 57150"/>
                  <a:gd name="connsiteY3" fmla="*/ 83316 h 85725"/>
                  <a:gd name="connsiteX4" fmla="*/ 7666 w 57150"/>
                  <a:gd name="connsiteY4" fmla="*/ 80554 h 85725"/>
                  <a:gd name="connsiteX5" fmla="*/ 16714 w 57150"/>
                  <a:gd name="connsiteY5" fmla="*/ 37501 h 85725"/>
                  <a:gd name="connsiteX6" fmla="*/ 48718 w 57150"/>
                  <a:gd name="connsiteY6" fmla="*/ 7402 h 85725"/>
                  <a:gd name="connsiteX7" fmla="*/ 52719 w 57150"/>
                  <a:gd name="connsiteY7" fmla="*/ 8926 h 85725"/>
                  <a:gd name="connsiteX8" fmla="*/ 51862 w 57150"/>
                  <a:gd name="connsiteY8" fmla="*/ 1235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" h="85725">
                    <a:moveTo>
                      <a:pt x="51862" y="12355"/>
                    </a:moveTo>
                    <a:cubicBezTo>
                      <a:pt x="41194" y="20737"/>
                      <a:pt x="32145" y="30738"/>
                      <a:pt x="25858" y="42454"/>
                    </a:cubicBezTo>
                    <a:cubicBezTo>
                      <a:pt x="19286" y="53979"/>
                      <a:pt x="15667" y="66933"/>
                      <a:pt x="14238" y="80363"/>
                    </a:cubicBezTo>
                    <a:cubicBezTo>
                      <a:pt x="14047" y="82173"/>
                      <a:pt x="12428" y="83507"/>
                      <a:pt x="10618" y="83316"/>
                    </a:cubicBezTo>
                    <a:cubicBezTo>
                      <a:pt x="9094" y="83126"/>
                      <a:pt x="7951" y="81983"/>
                      <a:pt x="7666" y="80554"/>
                    </a:cubicBezTo>
                    <a:cubicBezTo>
                      <a:pt x="5665" y="65790"/>
                      <a:pt x="9571" y="50550"/>
                      <a:pt x="16714" y="37501"/>
                    </a:cubicBezTo>
                    <a:cubicBezTo>
                      <a:pt x="24144" y="24642"/>
                      <a:pt x="35098" y="13403"/>
                      <a:pt x="48718" y="7402"/>
                    </a:cubicBezTo>
                    <a:cubicBezTo>
                      <a:pt x="50242" y="6735"/>
                      <a:pt x="51957" y="7402"/>
                      <a:pt x="52719" y="8926"/>
                    </a:cubicBezTo>
                    <a:cubicBezTo>
                      <a:pt x="53386" y="9974"/>
                      <a:pt x="53005" y="11498"/>
                      <a:pt x="51862" y="1235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/>
              <p:cNvSpPr/>
              <p:nvPr/>
            </p:nvSpPr>
            <p:spPr>
              <a:xfrm>
                <a:off x="6533113" y="2549863"/>
                <a:ext cx="38100" cy="47625"/>
              </a:xfrm>
              <a:custGeom>
                <a:avLst/>
                <a:gdLst>
                  <a:gd name="connsiteX0" fmla="*/ 12181 w 38100"/>
                  <a:gd name="connsiteY0" fmla="*/ 8075 h 47625"/>
                  <a:gd name="connsiteX1" fmla="*/ 20944 w 38100"/>
                  <a:gd name="connsiteY1" fmla="*/ 14266 h 47625"/>
                  <a:gd name="connsiteX2" fmla="*/ 28279 w 38100"/>
                  <a:gd name="connsiteY2" fmla="*/ 24268 h 47625"/>
                  <a:gd name="connsiteX3" fmla="*/ 32089 w 38100"/>
                  <a:gd name="connsiteY3" fmla="*/ 35412 h 47625"/>
                  <a:gd name="connsiteX4" fmla="*/ 33327 w 38100"/>
                  <a:gd name="connsiteY4" fmla="*/ 46651 h 47625"/>
                  <a:gd name="connsiteX5" fmla="*/ 29993 w 38100"/>
                  <a:gd name="connsiteY5" fmla="*/ 49985 h 47625"/>
                  <a:gd name="connsiteX6" fmla="*/ 27040 w 38100"/>
                  <a:gd name="connsiteY6" fmla="*/ 48080 h 47625"/>
                  <a:gd name="connsiteX7" fmla="*/ 19039 w 38100"/>
                  <a:gd name="connsiteY7" fmla="*/ 28744 h 47625"/>
                  <a:gd name="connsiteX8" fmla="*/ 14277 w 38100"/>
                  <a:gd name="connsiteY8" fmla="*/ 20553 h 47625"/>
                  <a:gd name="connsiteX9" fmla="*/ 7419 w 38100"/>
                  <a:gd name="connsiteY9" fmla="*/ 11409 h 47625"/>
                  <a:gd name="connsiteX10" fmla="*/ 8848 w 38100"/>
                  <a:gd name="connsiteY10" fmla="*/ 7408 h 47625"/>
                  <a:gd name="connsiteX11" fmla="*/ 11991 w 38100"/>
                  <a:gd name="connsiteY11" fmla="*/ 7789 h 47625"/>
                  <a:gd name="connsiteX12" fmla="*/ 12181 w 38100"/>
                  <a:gd name="connsiteY12" fmla="*/ 807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47625">
                    <a:moveTo>
                      <a:pt x="12181" y="8075"/>
                    </a:moveTo>
                    <a:cubicBezTo>
                      <a:pt x="14277" y="9694"/>
                      <a:pt x="17706" y="11218"/>
                      <a:pt x="20944" y="14266"/>
                    </a:cubicBezTo>
                    <a:cubicBezTo>
                      <a:pt x="24088" y="17124"/>
                      <a:pt x="26374" y="20648"/>
                      <a:pt x="28279" y="24268"/>
                    </a:cubicBezTo>
                    <a:cubicBezTo>
                      <a:pt x="29993" y="27982"/>
                      <a:pt x="31231" y="31697"/>
                      <a:pt x="32089" y="35412"/>
                    </a:cubicBezTo>
                    <a:cubicBezTo>
                      <a:pt x="32851" y="39222"/>
                      <a:pt x="33327" y="42937"/>
                      <a:pt x="33327" y="46651"/>
                    </a:cubicBezTo>
                    <a:cubicBezTo>
                      <a:pt x="33327" y="48461"/>
                      <a:pt x="31803" y="49985"/>
                      <a:pt x="29993" y="49985"/>
                    </a:cubicBezTo>
                    <a:cubicBezTo>
                      <a:pt x="28660" y="49985"/>
                      <a:pt x="27612" y="49223"/>
                      <a:pt x="27040" y="48080"/>
                    </a:cubicBezTo>
                    <a:cubicBezTo>
                      <a:pt x="23707" y="41413"/>
                      <a:pt x="21992" y="34555"/>
                      <a:pt x="19039" y="28744"/>
                    </a:cubicBezTo>
                    <a:cubicBezTo>
                      <a:pt x="17801" y="25696"/>
                      <a:pt x="16087" y="23125"/>
                      <a:pt x="14277" y="20553"/>
                    </a:cubicBezTo>
                    <a:cubicBezTo>
                      <a:pt x="12753" y="18076"/>
                      <a:pt x="9514" y="15886"/>
                      <a:pt x="7419" y="11409"/>
                    </a:cubicBezTo>
                    <a:cubicBezTo>
                      <a:pt x="6752" y="9885"/>
                      <a:pt x="7324" y="8170"/>
                      <a:pt x="8848" y="7408"/>
                    </a:cubicBezTo>
                    <a:cubicBezTo>
                      <a:pt x="9895" y="6932"/>
                      <a:pt x="11134" y="7123"/>
                      <a:pt x="11991" y="7789"/>
                    </a:cubicBezTo>
                    <a:lnTo>
                      <a:pt x="12181" y="80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/>
              <p:cNvSpPr/>
              <p:nvPr/>
            </p:nvSpPr>
            <p:spPr>
              <a:xfrm>
                <a:off x="5711366" y="2195984"/>
                <a:ext cx="152400" cy="342900"/>
              </a:xfrm>
              <a:custGeom>
                <a:avLst/>
                <a:gdLst>
                  <a:gd name="connsiteX0" fmla="*/ 135460 w 152400"/>
                  <a:gd name="connsiteY0" fmla="*/ 22197 h 342900"/>
                  <a:gd name="connsiteX1" fmla="*/ 147080 w 152400"/>
                  <a:gd name="connsiteY1" fmla="*/ 84491 h 342900"/>
                  <a:gd name="connsiteX2" fmla="*/ 113552 w 152400"/>
                  <a:gd name="connsiteY2" fmla="*/ 141260 h 342900"/>
                  <a:gd name="connsiteX3" fmla="*/ 78976 w 152400"/>
                  <a:gd name="connsiteY3" fmla="*/ 192885 h 342900"/>
                  <a:gd name="connsiteX4" fmla="*/ 28780 w 152400"/>
                  <a:gd name="connsiteY4" fmla="*/ 338999 h 342900"/>
                  <a:gd name="connsiteX5" fmla="*/ 13825 w 152400"/>
                  <a:gd name="connsiteY5" fmla="*/ 111828 h 342900"/>
                  <a:gd name="connsiteX6" fmla="*/ 53068 w 152400"/>
                  <a:gd name="connsiteY6" fmla="*/ 24102 h 342900"/>
                  <a:gd name="connsiteX7" fmla="*/ 135460 w 152400"/>
                  <a:gd name="connsiteY7" fmla="*/ 22197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342900">
                    <a:moveTo>
                      <a:pt x="135460" y="22197"/>
                    </a:moveTo>
                    <a:cubicBezTo>
                      <a:pt x="150414" y="38676"/>
                      <a:pt x="153081" y="63250"/>
                      <a:pt x="147080" y="84491"/>
                    </a:cubicBezTo>
                    <a:cubicBezTo>
                      <a:pt x="141079" y="105732"/>
                      <a:pt x="127744" y="124210"/>
                      <a:pt x="113552" y="141260"/>
                    </a:cubicBezTo>
                    <a:cubicBezTo>
                      <a:pt x="99360" y="158405"/>
                      <a:pt x="90121" y="173645"/>
                      <a:pt x="78976" y="192885"/>
                    </a:cubicBezTo>
                    <a:cubicBezTo>
                      <a:pt x="64689" y="217555"/>
                      <a:pt x="36685" y="276229"/>
                      <a:pt x="28780" y="338999"/>
                    </a:cubicBezTo>
                    <a:cubicBezTo>
                      <a:pt x="5348" y="266418"/>
                      <a:pt x="1919" y="186980"/>
                      <a:pt x="13825" y="111828"/>
                    </a:cubicBezTo>
                    <a:cubicBezTo>
                      <a:pt x="18683" y="80966"/>
                      <a:pt x="28303" y="45724"/>
                      <a:pt x="53068" y="24102"/>
                    </a:cubicBezTo>
                    <a:cubicBezTo>
                      <a:pt x="74785" y="5148"/>
                      <a:pt x="114219" y="-1139"/>
                      <a:pt x="135460" y="221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/>
              <p:cNvSpPr/>
              <p:nvPr/>
            </p:nvSpPr>
            <p:spPr>
              <a:xfrm>
                <a:off x="5814850" y="2016894"/>
                <a:ext cx="733425" cy="504825"/>
              </a:xfrm>
              <a:custGeom>
                <a:avLst/>
                <a:gdLst>
                  <a:gd name="connsiteX0" fmla="*/ 614621 w 733425"/>
                  <a:gd name="connsiteY0" fmla="*/ 337495 h 504825"/>
                  <a:gd name="connsiteX1" fmla="*/ 351159 w 733425"/>
                  <a:gd name="connsiteY1" fmla="*/ 460081 h 504825"/>
                  <a:gd name="connsiteX2" fmla="*/ 261815 w 733425"/>
                  <a:gd name="connsiteY2" fmla="*/ 413504 h 504825"/>
                  <a:gd name="connsiteX3" fmla="*/ 225144 w 733425"/>
                  <a:gd name="connsiteY3" fmla="*/ 321493 h 504825"/>
                  <a:gd name="connsiteX4" fmla="*/ 104176 w 733425"/>
                  <a:gd name="connsiteY4" fmla="*/ 333113 h 504825"/>
                  <a:gd name="connsiteX5" fmla="*/ 14641 w 733425"/>
                  <a:gd name="connsiteY5" fmla="*/ 254722 h 504825"/>
                  <a:gd name="connsiteX6" fmla="*/ 7402 w 733425"/>
                  <a:gd name="connsiteY6" fmla="*/ 196525 h 504825"/>
                  <a:gd name="connsiteX7" fmla="*/ 118844 w 733425"/>
                  <a:gd name="connsiteY7" fmla="*/ 20884 h 504825"/>
                  <a:gd name="connsiteX8" fmla="*/ 312011 w 733425"/>
                  <a:gd name="connsiteY8" fmla="*/ 73557 h 504825"/>
                  <a:gd name="connsiteX9" fmla="*/ 483176 w 733425"/>
                  <a:gd name="connsiteY9" fmla="*/ 51459 h 504825"/>
                  <a:gd name="connsiteX10" fmla="*/ 553375 w 733425"/>
                  <a:gd name="connsiteY10" fmla="*/ 140613 h 504825"/>
                  <a:gd name="connsiteX11" fmla="*/ 655864 w 733425"/>
                  <a:gd name="connsiteY11" fmla="*/ 171283 h 504825"/>
                  <a:gd name="connsiteX12" fmla="*/ 714347 w 733425"/>
                  <a:gd name="connsiteY12" fmla="*/ 263676 h 504825"/>
                  <a:gd name="connsiteX13" fmla="*/ 731112 w 733425"/>
                  <a:gd name="connsiteY13" fmla="*/ 380357 h 504825"/>
                  <a:gd name="connsiteX14" fmla="*/ 703775 w 733425"/>
                  <a:gd name="connsiteY14" fmla="*/ 493705 h 504825"/>
                  <a:gd name="connsiteX15" fmla="*/ 614621 w 733425"/>
                  <a:gd name="connsiteY15" fmla="*/ 337495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3425" h="504825">
                    <a:moveTo>
                      <a:pt x="614621" y="337495"/>
                    </a:moveTo>
                    <a:cubicBezTo>
                      <a:pt x="566520" y="429792"/>
                      <a:pt x="452791" y="482751"/>
                      <a:pt x="351159" y="460081"/>
                    </a:cubicBezTo>
                    <a:cubicBezTo>
                      <a:pt x="317917" y="452652"/>
                      <a:pt x="285818" y="437698"/>
                      <a:pt x="261815" y="413504"/>
                    </a:cubicBezTo>
                    <a:cubicBezTo>
                      <a:pt x="237812" y="389311"/>
                      <a:pt x="222667" y="355497"/>
                      <a:pt x="225144" y="321493"/>
                    </a:cubicBezTo>
                    <a:cubicBezTo>
                      <a:pt x="187234" y="337685"/>
                      <a:pt x="144086" y="343781"/>
                      <a:pt x="104176" y="333113"/>
                    </a:cubicBezTo>
                    <a:cubicBezTo>
                      <a:pt x="64361" y="322445"/>
                      <a:pt x="28548" y="293584"/>
                      <a:pt x="14641" y="254722"/>
                    </a:cubicBezTo>
                    <a:cubicBezTo>
                      <a:pt x="7973" y="236149"/>
                      <a:pt x="6450" y="216146"/>
                      <a:pt x="7402" y="196525"/>
                    </a:cubicBezTo>
                    <a:cubicBezTo>
                      <a:pt x="10831" y="123658"/>
                      <a:pt x="52455" y="51078"/>
                      <a:pt x="118844" y="20884"/>
                    </a:cubicBezTo>
                    <a:cubicBezTo>
                      <a:pt x="185234" y="-9406"/>
                      <a:pt x="273816" y="11359"/>
                      <a:pt x="312011" y="73557"/>
                    </a:cubicBezTo>
                    <a:cubicBezTo>
                      <a:pt x="360875" y="38981"/>
                      <a:pt x="427169" y="30409"/>
                      <a:pt x="483176" y="51459"/>
                    </a:cubicBezTo>
                    <a:cubicBezTo>
                      <a:pt x="521276" y="65746"/>
                      <a:pt x="557471" y="100036"/>
                      <a:pt x="553375" y="140613"/>
                    </a:cubicBezTo>
                    <a:cubicBezTo>
                      <a:pt x="589570" y="133660"/>
                      <a:pt x="627860" y="147280"/>
                      <a:pt x="655864" y="171283"/>
                    </a:cubicBezTo>
                    <a:cubicBezTo>
                      <a:pt x="683867" y="195286"/>
                      <a:pt x="702441" y="228719"/>
                      <a:pt x="714347" y="263676"/>
                    </a:cubicBezTo>
                    <a:cubicBezTo>
                      <a:pt x="727206" y="301014"/>
                      <a:pt x="732731" y="340828"/>
                      <a:pt x="731112" y="380357"/>
                    </a:cubicBezTo>
                    <a:cubicBezTo>
                      <a:pt x="729968" y="408361"/>
                      <a:pt x="727206" y="473798"/>
                      <a:pt x="703775" y="493705"/>
                    </a:cubicBezTo>
                    <a:cubicBezTo>
                      <a:pt x="653388" y="536472"/>
                      <a:pt x="612239" y="370261"/>
                      <a:pt x="614621" y="33749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/>
              <p:cNvSpPr/>
              <p:nvPr/>
            </p:nvSpPr>
            <p:spPr>
              <a:xfrm>
                <a:off x="6265060" y="3232118"/>
                <a:ext cx="152400" cy="180975"/>
              </a:xfrm>
              <a:custGeom>
                <a:avLst/>
                <a:gdLst>
                  <a:gd name="connsiteX0" fmla="*/ 12010 w 152400"/>
                  <a:gd name="connsiteY0" fmla="*/ 16859 h 180975"/>
                  <a:gd name="connsiteX1" fmla="*/ 7724 w 152400"/>
                  <a:gd name="connsiteY1" fmla="*/ 86773 h 180975"/>
                  <a:gd name="connsiteX2" fmla="*/ 32298 w 152400"/>
                  <a:gd name="connsiteY2" fmla="*/ 151162 h 180975"/>
                  <a:gd name="connsiteX3" fmla="*/ 95068 w 152400"/>
                  <a:gd name="connsiteY3" fmla="*/ 174403 h 180975"/>
                  <a:gd name="connsiteX4" fmla="*/ 142503 w 152400"/>
                  <a:gd name="connsiteY4" fmla="*/ 131731 h 180975"/>
                  <a:gd name="connsiteX5" fmla="*/ 152123 w 152400"/>
                  <a:gd name="connsiteY5" fmla="*/ 66675 h 180975"/>
                  <a:gd name="connsiteX6" fmla="*/ 145741 w 152400"/>
                  <a:gd name="connsiteY6" fmla="*/ 7144 h 180975"/>
                  <a:gd name="connsiteX7" fmla="*/ 12010 w 152400"/>
                  <a:gd name="connsiteY7" fmla="*/ 1685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180975">
                    <a:moveTo>
                      <a:pt x="12010" y="16859"/>
                    </a:moveTo>
                    <a:cubicBezTo>
                      <a:pt x="8962" y="40005"/>
                      <a:pt x="5819" y="63437"/>
                      <a:pt x="7724" y="86773"/>
                    </a:cubicBezTo>
                    <a:cubicBezTo>
                      <a:pt x="9629" y="110109"/>
                      <a:pt x="16868" y="133636"/>
                      <a:pt x="32298" y="151162"/>
                    </a:cubicBezTo>
                    <a:cubicBezTo>
                      <a:pt x="47729" y="168783"/>
                      <a:pt x="72208" y="179356"/>
                      <a:pt x="95068" y="174403"/>
                    </a:cubicBezTo>
                    <a:cubicBezTo>
                      <a:pt x="116690" y="169735"/>
                      <a:pt x="133739" y="152019"/>
                      <a:pt x="142503" y="131731"/>
                    </a:cubicBezTo>
                    <a:cubicBezTo>
                      <a:pt x="151265" y="111442"/>
                      <a:pt x="152694" y="88773"/>
                      <a:pt x="152123" y="66675"/>
                    </a:cubicBezTo>
                    <a:cubicBezTo>
                      <a:pt x="151551" y="46672"/>
                      <a:pt x="149456" y="26765"/>
                      <a:pt x="145741" y="7144"/>
                    </a:cubicBezTo>
                    <a:lnTo>
                      <a:pt x="12010" y="16859"/>
                    </a:lnTo>
                    <a:close/>
                  </a:path>
                </a:pathLst>
              </a:custGeom>
              <a:solidFill>
                <a:srgbClr val="E8D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/>
              <p:cNvSpPr/>
              <p:nvPr/>
            </p:nvSpPr>
            <p:spPr>
              <a:xfrm>
                <a:off x="6124878" y="4078825"/>
                <a:ext cx="76200" cy="19050"/>
              </a:xfrm>
              <a:custGeom>
                <a:avLst/>
                <a:gdLst>
                  <a:gd name="connsiteX0" fmla="*/ 9889 w 76200"/>
                  <a:gd name="connsiteY0" fmla="*/ 7780 h 19050"/>
                  <a:gd name="connsiteX1" fmla="*/ 42179 w 76200"/>
                  <a:gd name="connsiteY1" fmla="*/ 7590 h 19050"/>
                  <a:gd name="connsiteX2" fmla="*/ 74183 w 76200"/>
                  <a:gd name="connsiteY2" fmla="*/ 11590 h 19050"/>
                  <a:gd name="connsiteX3" fmla="*/ 76659 w 76200"/>
                  <a:gd name="connsiteY3" fmla="*/ 15495 h 19050"/>
                  <a:gd name="connsiteX4" fmla="*/ 73802 w 76200"/>
                  <a:gd name="connsiteY4" fmla="*/ 18067 h 19050"/>
                  <a:gd name="connsiteX5" fmla="*/ 41512 w 76200"/>
                  <a:gd name="connsiteY5" fmla="*/ 17972 h 19050"/>
                  <a:gd name="connsiteX6" fmla="*/ 9508 w 76200"/>
                  <a:gd name="connsiteY6" fmla="*/ 13781 h 19050"/>
                  <a:gd name="connsiteX7" fmla="*/ 7222 w 76200"/>
                  <a:gd name="connsiteY7" fmla="*/ 10161 h 19050"/>
                  <a:gd name="connsiteX8" fmla="*/ 9889 w 76200"/>
                  <a:gd name="connsiteY8" fmla="*/ 778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19050">
                    <a:moveTo>
                      <a:pt x="9889" y="7780"/>
                    </a:moveTo>
                    <a:cubicBezTo>
                      <a:pt x="20748" y="6732"/>
                      <a:pt x="31416" y="7208"/>
                      <a:pt x="42179" y="7590"/>
                    </a:cubicBezTo>
                    <a:cubicBezTo>
                      <a:pt x="52847" y="8447"/>
                      <a:pt x="63610" y="9113"/>
                      <a:pt x="74183" y="11590"/>
                    </a:cubicBezTo>
                    <a:cubicBezTo>
                      <a:pt x="75993" y="11971"/>
                      <a:pt x="77040" y="13781"/>
                      <a:pt x="76659" y="15495"/>
                    </a:cubicBezTo>
                    <a:cubicBezTo>
                      <a:pt x="76374" y="16924"/>
                      <a:pt x="75135" y="17877"/>
                      <a:pt x="73802" y="18067"/>
                    </a:cubicBezTo>
                    <a:cubicBezTo>
                      <a:pt x="62943" y="19115"/>
                      <a:pt x="52275" y="18543"/>
                      <a:pt x="41512" y="17972"/>
                    </a:cubicBezTo>
                    <a:cubicBezTo>
                      <a:pt x="30844" y="17019"/>
                      <a:pt x="20081" y="16162"/>
                      <a:pt x="9508" y="13781"/>
                    </a:cubicBezTo>
                    <a:cubicBezTo>
                      <a:pt x="7889" y="13400"/>
                      <a:pt x="6841" y="11781"/>
                      <a:pt x="7222" y="10161"/>
                    </a:cubicBezTo>
                    <a:cubicBezTo>
                      <a:pt x="7508" y="8828"/>
                      <a:pt x="8651" y="7970"/>
                      <a:pt x="9889" y="7780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/>
              <p:cNvSpPr/>
              <p:nvPr/>
            </p:nvSpPr>
            <p:spPr>
              <a:xfrm>
                <a:off x="6407289" y="3654252"/>
                <a:ext cx="152400" cy="190500"/>
              </a:xfrm>
              <a:custGeom>
                <a:avLst/>
                <a:gdLst>
                  <a:gd name="connsiteX0" fmla="*/ 12846 w 152400"/>
                  <a:gd name="connsiteY0" fmla="*/ 8872 h 190500"/>
                  <a:gd name="connsiteX1" fmla="*/ 66377 w 152400"/>
                  <a:gd name="connsiteY1" fmla="*/ 105551 h 190500"/>
                  <a:gd name="connsiteX2" fmla="*/ 102000 w 152400"/>
                  <a:gd name="connsiteY2" fmla="*/ 147080 h 190500"/>
                  <a:gd name="connsiteX3" fmla="*/ 145625 w 152400"/>
                  <a:gd name="connsiteY3" fmla="*/ 179941 h 190500"/>
                  <a:gd name="connsiteX4" fmla="*/ 146863 w 152400"/>
                  <a:gd name="connsiteY4" fmla="*/ 184418 h 190500"/>
                  <a:gd name="connsiteX5" fmla="*/ 142672 w 152400"/>
                  <a:gd name="connsiteY5" fmla="*/ 185751 h 190500"/>
                  <a:gd name="connsiteX6" fmla="*/ 95428 w 152400"/>
                  <a:gd name="connsiteY6" fmla="*/ 154223 h 190500"/>
                  <a:gd name="connsiteX7" fmla="*/ 57900 w 152400"/>
                  <a:gd name="connsiteY7" fmla="*/ 111647 h 190500"/>
                  <a:gd name="connsiteX8" fmla="*/ 7322 w 152400"/>
                  <a:gd name="connsiteY8" fmla="*/ 11158 h 190500"/>
                  <a:gd name="connsiteX9" fmla="*/ 9132 w 152400"/>
                  <a:gd name="connsiteY9" fmla="*/ 7348 h 190500"/>
                  <a:gd name="connsiteX10" fmla="*/ 12846 w 152400"/>
                  <a:gd name="connsiteY10" fmla="*/ 887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400" h="190500">
                    <a:moveTo>
                      <a:pt x="12846" y="8872"/>
                    </a:moveTo>
                    <a:cubicBezTo>
                      <a:pt x="28372" y="42495"/>
                      <a:pt x="44850" y="75737"/>
                      <a:pt x="66377" y="105551"/>
                    </a:cubicBezTo>
                    <a:cubicBezTo>
                      <a:pt x="76950" y="120505"/>
                      <a:pt x="88761" y="134507"/>
                      <a:pt x="102000" y="147080"/>
                    </a:cubicBezTo>
                    <a:cubicBezTo>
                      <a:pt x="115145" y="159748"/>
                      <a:pt x="129813" y="170797"/>
                      <a:pt x="145625" y="179941"/>
                    </a:cubicBezTo>
                    <a:cubicBezTo>
                      <a:pt x="147149" y="180798"/>
                      <a:pt x="147720" y="182798"/>
                      <a:pt x="146863" y="184418"/>
                    </a:cubicBezTo>
                    <a:cubicBezTo>
                      <a:pt x="146006" y="185846"/>
                      <a:pt x="144196" y="186418"/>
                      <a:pt x="142672" y="185751"/>
                    </a:cubicBezTo>
                    <a:cubicBezTo>
                      <a:pt x="125432" y="177845"/>
                      <a:pt x="109620" y="166892"/>
                      <a:pt x="95428" y="154223"/>
                    </a:cubicBezTo>
                    <a:cubicBezTo>
                      <a:pt x="81331" y="141460"/>
                      <a:pt x="68949" y="126982"/>
                      <a:pt x="57900" y="111647"/>
                    </a:cubicBezTo>
                    <a:cubicBezTo>
                      <a:pt x="36183" y="80595"/>
                      <a:pt x="19800" y="46400"/>
                      <a:pt x="7322" y="11158"/>
                    </a:cubicBezTo>
                    <a:cubicBezTo>
                      <a:pt x="6750" y="9634"/>
                      <a:pt x="7608" y="7919"/>
                      <a:pt x="9132" y="7348"/>
                    </a:cubicBezTo>
                    <a:cubicBezTo>
                      <a:pt x="10656" y="6776"/>
                      <a:pt x="12275" y="7443"/>
                      <a:pt x="12846" y="887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/>
              <p:cNvSpPr/>
              <p:nvPr/>
            </p:nvSpPr>
            <p:spPr>
              <a:xfrm>
                <a:off x="5769103" y="3659016"/>
                <a:ext cx="180975" cy="190500"/>
              </a:xfrm>
              <a:custGeom>
                <a:avLst/>
                <a:gdLst>
                  <a:gd name="connsiteX0" fmla="*/ 178688 w 180975"/>
                  <a:gd name="connsiteY0" fmla="*/ 11252 h 190500"/>
                  <a:gd name="connsiteX1" fmla="*/ 152304 w 180975"/>
                  <a:gd name="connsiteY1" fmla="*/ 66973 h 190500"/>
                  <a:gd name="connsiteX2" fmla="*/ 114204 w 180975"/>
                  <a:gd name="connsiteY2" fmla="*/ 115741 h 190500"/>
                  <a:gd name="connsiteX3" fmla="*/ 66579 w 180975"/>
                  <a:gd name="connsiteY3" fmla="*/ 155270 h 190500"/>
                  <a:gd name="connsiteX4" fmla="*/ 11525 w 180975"/>
                  <a:gd name="connsiteY4" fmla="*/ 183273 h 190500"/>
                  <a:gd name="connsiteX5" fmla="*/ 7333 w 180975"/>
                  <a:gd name="connsiteY5" fmla="*/ 181368 h 190500"/>
                  <a:gd name="connsiteX6" fmla="*/ 9048 w 180975"/>
                  <a:gd name="connsiteY6" fmla="*/ 177272 h 190500"/>
                  <a:gd name="connsiteX7" fmla="*/ 61150 w 180975"/>
                  <a:gd name="connsiteY7" fmla="*/ 147269 h 190500"/>
                  <a:gd name="connsiteX8" fmla="*/ 106775 w 180975"/>
                  <a:gd name="connsiteY8" fmla="*/ 108407 h 190500"/>
                  <a:gd name="connsiteX9" fmla="*/ 144494 w 180975"/>
                  <a:gd name="connsiteY9" fmla="*/ 61830 h 190500"/>
                  <a:gd name="connsiteX10" fmla="*/ 173164 w 180975"/>
                  <a:gd name="connsiteY10" fmla="*/ 8966 h 190500"/>
                  <a:gd name="connsiteX11" fmla="*/ 177069 w 180975"/>
                  <a:gd name="connsiteY11" fmla="*/ 7347 h 190500"/>
                  <a:gd name="connsiteX12" fmla="*/ 178688 w 180975"/>
                  <a:gd name="connsiteY12" fmla="*/ 1125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975" h="190500">
                    <a:moveTo>
                      <a:pt x="178688" y="11252"/>
                    </a:moveTo>
                    <a:cubicBezTo>
                      <a:pt x="172116" y="30683"/>
                      <a:pt x="163162" y="49447"/>
                      <a:pt x="152304" y="66973"/>
                    </a:cubicBezTo>
                    <a:cubicBezTo>
                      <a:pt x="141446" y="84594"/>
                      <a:pt x="128491" y="100787"/>
                      <a:pt x="114204" y="115741"/>
                    </a:cubicBezTo>
                    <a:cubicBezTo>
                      <a:pt x="99726" y="130505"/>
                      <a:pt x="83819" y="143840"/>
                      <a:pt x="66579" y="155270"/>
                    </a:cubicBezTo>
                    <a:cubicBezTo>
                      <a:pt x="49339" y="166700"/>
                      <a:pt x="30860" y="176130"/>
                      <a:pt x="11525" y="183273"/>
                    </a:cubicBezTo>
                    <a:cubicBezTo>
                      <a:pt x="9810" y="183940"/>
                      <a:pt x="8000" y="182988"/>
                      <a:pt x="7333" y="181368"/>
                    </a:cubicBezTo>
                    <a:cubicBezTo>
                      <a:pt x="6762" y="179749"/>
                      <a:pt x="7524" y="178035"/>
                      <a:pt x="9048" y="177272"/>
                    </a:cubicBezTo>
                    <a:cubicBezTo>
                      <a:pt x="27336" y="168891"/>
                      <a:pt x="44767" y="158794"/>
                      <a:pt x="61150" y="147269"/>
                    </a:cubicBezTo>
                    <a:cubicBezTo>
                      <a:pt x="77533" y="135743"/>
                      <a:pt x="92868" y="122789"/>
                      <a:pt x="106775" y="108407"/>
                    </a:cubicBezTo>
                    <a:cubicBezTo>
                      <a:pt x="120872" y="94214"/>
                      <a:pt x="133349" y="78498"/>
                      <a:pt x="144494" y="61830"/>
                    </a:cubicBezTo>
                    <a:cubicBezTo>
                      <a:pt x="155543" y="45161"/>
                      <a:pt x="165258" y="27444"/>
                      <a:pt x="173164" y="8966"/>
                    </a:cubicBezTo>
                    <a:cubicBezTo>
                      <a:pt x="173831" y="7442"/>
                      <a:pt x="175545" y="6775"/>
                      <a:pt x="177069" y="7347"/>
                    </a:cubicBezTo>
                    <a:cubicBezTo>
                      <a:pt x="178498" y="8109"/>
                      <a:pt x="179260" y="9823"/>
                      <a:pt x="178688" y="1125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" name="组合 245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247" name="矩形 246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矩形 247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203200" y="203200"/>
            <a:ext cx="11785600" cy="64516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32262" y="341112"/>
            <a:ext cx="11527476" cy="6175777"/>
            <a:chOff x="538058" y="523039"/>
            <a:chExt cx="11115884" cy="5811922"/>
          </a:xfrm>
        </p:grpSpPr>
        <p:sp>
          <p:nvSpPr>
            <p:cNvPr id="86" name="矩形 85"/>
            <p:cNvSpPr/>
            <p:nvPr userDrawn="1"/>
          </p:nvSpPr>
          <p:spPr>
            <a:xfrm>
              <a:off x="538059" y="523040"/>
              <a:ext cx="11115883" cy="5811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 userDrawn="1"/>
          </p:nvGrpSpPr>
          <p:grpSpPr>
            <a:xfrm>
              <a:off x="538058" y="523039"/>
              <a:ext cx="11115882" cy="5811920"/>
              <a:chOff x="762000" y="755650"/>
              <a:chExt cx="10655300" cy="5308600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762000" y="1295400"/>
                <a:ext cx="10655300" cy="4267200"/>
                <a:chOff x="762000" y="1295400"/>
                <a:chExt cx="10655300" cy="4267200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>
                  <a:off x="762000" y="1295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>
                  <a:off x="774700" y="1828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762000" y="2362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774700" y="2895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762000" y="34290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774700" y="3962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>
                  <a:off x="762000" y="4495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>
                  <a:off x="774700" y="5029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762000" y="5562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组合 88"/>
              <p:cNvGrpSpPr/>
              <p:nvPr/>
            </p:nvGrpSpPr>
            <p:grpSpPr>
              <a:xfrm>
                <a:off x="1320800" y="755650"/>
                <a:ext cx="9499600" cy="5308600"/>
                <a:chOff x="1320800" y="781050"/>
                <a:chExt cx="9499600" cy="5308600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 flipV="1">
                  <a:off x="13208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 flipV="1">
                  <a:off x="195410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V="1">
                  <a:off x="258741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 flipV="1">
                  <a:off x="322072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V="1">
                  <a:off x="385402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 flipV="1">
                  <a:off x="4487335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V="1">
                  <a:off x="5120642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 flipV="1">
                  <a:off x="5753949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 flipV="1">
                  <a:off x="6387256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/>
                <p:nvPr/>
              </p:nvCxnSpPr>
              <p:spPr>
                <a:xfrm flipV="1">
                  <a:off x="7020563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 flipV="1">
                  <a:off x="765387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flipV="1">
                  <a:off x="828717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 flipV="1">
                  <a:off x="892048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V="1">
                  <a:off x="955379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V="1">
                  <a:off x="1018709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 flipV="1">
                  <a:off x="108204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52" name="组合 251"/>
          <p:cNvGrpSpPr/>
          <p:nvPr userDrawn="1"/>
        </p:nvGrpSpPr>
        <p:grpSpPr>
          <a:xfrm>
            <a:off x="-725962" y="-695715"/>
            <a:ext cx="1559720" cy="1418539"/>
            <a:chOff x="2008960" y="-201201"/>
            <a:chExt cx="2490409" cy="2264984"/>
          </a:xfrm>
        </p:grpSpPr>
        <p:sp>
          <p:nvSpPr>
            <p:cNvPr id="253" name="任意多边形: 形状 252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 userDrawn="1"/>
        </p:nvGrpSpPr>
        <p:grpSpPr>
          <a:xfrm rot="3422124">
            <a:off x="-67938" y="615496"/>
            <a:ext cx="651589" cy="596875"/>
            <a:chOff x="329658" y="844723"/>
            <a:chExt cx="1406223" cy="1288143"/>
          </a:xfrm>
        </p:grpSpPr>
        <p:sp>
          <p:nvSpPr>
            <p:cNvPr id="271" name="任意多边形: 形状 270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 userDrawn="1"/>
        </p:nvGrpSpPr>
        <p:grpSpPr>
          <a:xfrm>
            <a:off x="11657983" y="692891"/>
            <a:ext cx="780172" cy="602411"/>
            <a:chOff x="9702915" y="423227"/>
            <a:chExt cx="1696055" cy="1309612"/>
          </a:xfrm>
        </p:grpSpPr>
        <p:sp>
          <p:nvSpPr>
            <p:cNvPr id="277" name="任意多边形: 形状 276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1" name="组合 290"/>
          <p:cNvGrpSpPr/>
          <p:nvPr userDrawn="1"/>
        </p:nvGrpSpPr>
        <p:grpSpPr>
          <a:xfrm rot="19917746">
            <a:off x="11137401" y="-70013"/>
            <a:ext cx="1408479" cy="589701"/>
            <a:chOff x="5185268" y="723178"/>
            <a:chExt cx="2133095" cy="893083"/>
          </a:xfrm>
        </p:grpSpPr>
        <p:sp>
          <p:nvSpPr>
            <p:cNvPr id="292" name="任意多边形: 形状 291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3" name="组合 312"/>
          <p:cNvGrpSpPr/>
          <p:nvPr userDrawn="1"/>
        </p:nvGrpSpPr>
        <p:grpSpPr>
          <a:xfrm rot="492132">
            <a:off x="11734567" y="5109684"/>
            <a:ext cx="933696" cy="1012550"/>
            <a:chOff x="7669949" y="3886664"/>
            <a:chExt cx="1335152" cy="1447911"/>
          </a:xfrm>
        </p:grpSpPr>
        <p:sp>
          <p:nvSpPr>
            <p:cNvPr id="314" name="任意多边形: 形状 313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3" name="组合 332"/>
          <p:cNvGrpSpPr/>
          <p:nvPr userDrawn="1"/>
        </p:nvGrpSpPr>
        <p:grpSpPr>
          <a:xfrm rot="3968166">
            <a:off x="-108864" y="6238476"/>
            <a:ext cx="1690864" cy="1611605"/>
            <a:chOff x="5111077" y="2607591"/>
            <a:chExt cx="1469421" cy="1400542"/>
          </a:xfrm>
        </p:grpSpPr>
        <p:sp>
          <p:nvSpPr>
            <p:cNvPr id="334" name="任意多边形: 形状 333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9" name="图形 538"/>
          <p:cNvGrpSpPr/>
          <p:nvPr userDrawn="1"/>
        </p:nvGrpSpPr>
        <p:grpSpPr>
          <a:xfrm rot="20504120">
            <a:off x="11114626" y="5949828"/>
            <a:ext cx="1354955" cy="1474191"/>
            <a:chOff x="5500687" y="2781300"/>
            <a:chExt cx="1190625" cy="1295400"/>
          </a:xfrm>
        </p:grpSpPr>
        <p:sp>
          <p:nvSpPr>
            <p:cNvPr id="350" name="任意多边形: 形状 349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图形 295"/>
          <p:cNvGrpSpPr/>
          <p:nvPr userDrawn="1"/>
        </p:nvGrpSpPr>
        <p:grpSpPr>
          <a:xfrm rot="369499">
            <a:off x="-284524" y="5389345"/>
            <a:ext cx="838616" cy="1071104"/>
            <a:chOff x="5614987" y="2814637"/>
            <a:chExt cx="962025" cy="1228725"/>
          </a:xfrm>
        </p:grpSpPr>
        <p:sp>
          <p:nvSpPr>
            <p:cNvPr id="359" name="任意多边形: 形状 358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7" name="组合 366"/>
          <p:cNvGrpSpPr/>
          <p:nvPr userDrawn="1"/>
        </p:nvGrpSpPr>
        <p:grpSpPr>
          <a:xfrm>
            <a:off x="-1494971" y="-147719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368" name="矩形 367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 370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sp>
        <p:nvSpPr>
          <p:cNvPr id="11" name="标题 1"/>
          <p:cNvSpPr/>
          <p:nvPr userDrawn="1">
            <p:ph type="title" hasCustomPrompt="1"/>
            <p:custDataLst>
              <p:tags r:id="rId6"/>
            </p:custDataLst>
          </p:nvPr>
        </p:nvSpPr>
        <p:spPr>
          <a:xfrm>
            <a:off x="5457506" y="1144320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0" i="0" u="none" strike="noStrike" kern="1200" cap="none" spc="0" normalizeH="0" baseline="0" noProof="1">
                <a:solidFill>
                  <a:schemeClr val="accent2">
                    <a:lumMod val="54320"/>
                  </a:schemeClr>
                </a:solidFill>
                <a:latin typeface="+mj-lt"/>
                <a:ea typeface="+mj-ea"/>
                <a:cs typeface="+mn-cs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/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 userDrawn="1"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3"/>
          <p:cNvSpPr/>
          <p:nvPr userDrawn="1">
            <p:ph type="dt" sz="half" idx="10"/>
            <p:custDataLst>
              <p:tags r:id="rId9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1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1270" y="2557145"/>
            <a:ext cx="1224026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574040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772285" y="1219200"/>
            <a:ext cx="8365490" cy="45294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/>
        </p:nvSpPr>
        <p:spPr>
          <a:xfrm rot="16200000" flipH="1">
            <a:off x="9493885" y="-275590"/>
            <a:ext cx="2439670" cy="298386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 userDrawn="1"/>
        </p:nvSpPr>
        <p:spPr>
          <a:xfrm rot="16200000" flipV="1">
            <a:off x="-14605" y="3943985"/>
            <a:ext cx="2950210" cy="293370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9685" y="147320"/>
            <a:ext cx="12191365" cy="6600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89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NULL" TargetMode="External"/><Relationship Id="rId6" Type="http://schemas.openxmlformats.org/officeDocument/2006/relationships/image" Target="../media/image18.jpe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NULL" TargetMode="Externa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9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6" Type="http://schemas.openxmlformats.org/officeDocument/2006/relationships/image" Target="../media/image22.pn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NULL" TargetMode="Externa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9.sv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NULL" TargetMode="Externa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NULL" TargetMode="Externa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0.xml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jpeg"/><Relationship Id="rId2" Type="http://schemas.openxmlformats.org/officeDocument/2006/relationships/image" Target="NULL" TargetMode="External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9.sv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jpeg"/><Relationship Id="rId2" Type="http://schemas.openxmlformats.org/officeDocument/2006/relationships/image" Target="NULL" TargetMode="External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4.jpeg"/><Relationship Id="rId2" Type="http://schemas.openxmlformats.org/officeDocument/2006/relationships/image" Target="NULL" TargetMode="External"/><Relationship Id="rId1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png"/><Relationship Id="rId2" Type="http://schemas.openxmlformats.org/officeDocument/2006/relationships/image" Target="NULL" TargetMode="External"/><Relationship Id="rId1" Type="http://schemas.openxmlformats.org/officeDocument/2006/relationships/image" Target="../media/image4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1.xml"/><Relationship Id="rId1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5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tags" Target="../tags/tag52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3.jpeg"/><Relationship Id="rId2" Type="http://schemas.openxmlformats.org/officeDocument/2006/relationships/image" Target="NULL" TargetMode="External"/><Relationship Id="rId1" Type="http://schemas.openxmlformats.org/officeDocument/2006/relationships/image" Target="../media/image62.jpe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5.jpeg"/><Relationship Id="rId2" Type="http://schemas.openxmlformats.org/officeDocument/2006/relationships/image" Target="NULL" TargetMode="External"/><Relationship Id="rId1" Type="http://schemas.openxmlformats.org/officeDocument/2006/relationships/image" Target="../media/image64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7.png"/><Relationship Id="rId2" Type="http://schemas.openxmlformats.org/officeDocument/2006/relationships/image" Target="NULL" TargetMode="External"/><Relationship Id="rId1" Type="http://schemas.openxmlformats.org/officeDocument/2006/relationships/image" Target="../media/image66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9.jpeg"/><Relationship Id="rId2" Type="http://schemas.openxmlformats.org/officeDocument/2006/relationships/image" Target="NULL" TargetMode="External"/><Relationship Id="rId1" Type="http://schemas.openxmlformats.org/officeDocument/2006/relationships/image" Target="../media/image6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2.xml"/><Relationship Id="rId1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jpe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73.jpeg"/><Relationship Id="rId1" Type="http://schemas.openxmlformats.org/officeDocument/2006/relationships/image" Target="../media/image7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8.xml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" Type="http://schemas.openxmlformats.org/officeDocument/2006/relationships/diagramData" Target="../diagrams/data14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75.jpeg"/><Relationship Id="rId1" Type="http://schemas.openxmlformats.org/officeDocument/2006/relationships/image" Target="../media/image7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7.jpeg"/><Relationship Id="rId1" Type="http://schemas.openxmlformats.org/officeDocument/2006/relationships/image" Target="../media/image76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9.jpeg"/><Relationship Id="rId1" Type="http://schemas.openxmlformats.org/officeDocument/2006/relationships/image" Target="../media/image78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0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2.jpeg"/><Relationship Id="rId1" Type="http://schemas.openxmlformats.org/officeDocument/2006/relationships/image" Target="../media/image81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3.jpeg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4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5.jpeg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diagramDrawing" Target="../diagrams/drawing1.xml"/><Relationship Id="rId8" Type="http://schemas.openxmlformats.org/officeDocument/2006/relationships/diagramColors" Target="../diagrams/colors1.xml"/><Relationship Id="rId7" Type="http://schemas.openxmlformats.org/officeDocument/2006/relationships/diagramQuickStyle" Target="../diagrams/quickStyl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4.jpeg"/><Relationship Id="rId3" Type="http://schemas.openxmlformats.org/officeDocument/2006/relationships/image" Target="NULL" TargetMode="External"/><Relationship Id="rId2" Type="http://schemas.openxmlformats.org/officeDocument/2006/relationships/image" Target="../media/image13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7.jpeg"/><Relationship Id="rId2" Type="http://schemas.openxmlformats.org/officeDocument/2006/relationships/image" Target="NULL" TargetMode="External"/><Relationship Id="rId1" Type="http://schemas.openxmlformats.org/officeDocument/2006/relationships/image" Target="../media/image86.jpe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9.jpeg"/><Relationship Id="rId2" Type="http://schemas.openxmlformats.org/officeDocument/2006/relationships/image" Target="NULL" TargetMode="External"/><Relationship Id="rId1" Type="http://schemas.openxmlformats.org/officeDocument/2006/relationships/image" Target="../media/image88.jpe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1.jpeg"/><Relationship Id="rId2" Type="http://schemas.openxmlformats.org/officeDocument/2006/relationships/image" Target="NULL" TargetMode="External"/><Relationship Id="rId1" Type="http://schemas.openxmlformats.org/officeDocument/2006/relationships/image" Target="../media/image90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60700" y="2069465"/>
            <a:ext cx="6371590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学前教育书法教程</a:t>
            </a:r>
            <a:endParaRPr lang="zh-CN" altLang="en-US" sz="5400" b="1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  <a:p>
            <a:pPr algn="ctr"/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（第</a:t>
            </a:r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三版）</a:t>
            </a:r>
            <a:endParaRPr lang="zh-CN" altLang="en-US" sz="32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68495" y="4213225"/>
            <a:ext cx="325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0091DC"/>
                </a:solidFill>
              </a:rPr>
              <a:t>北京出版社</a:t>
            </a:r>
            <a:endParaRPr lang="zh-CN" altLang="en-US">
              <a:solidFill>
                <a:srgbClr val="0091DC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083" y="862965"/>
            <a:ext cx="752792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帛书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帛书是战国时期在“帛”上记事书写的“书”。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3" name="TextBox 2"/>
          <p:cNvSpPr txBox="1"/>
          <p:nvPr/>
        </p:nvSpPr>
        <p:spPr>
          <a:xfrm>
            <a:off x="7217093" y="3455988"/>
            <a:ext cx="4103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长沙子弹库楚帛书局部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2294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5030" y="1525270"/>
            <a:ext cx="3527425" cy="4557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11706" y="764584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34415" y="1412875"/>
            <a:ext cx="1042035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小篆又称秦篆，是由大篆简化改变而来的一种字体，它产生于战国后期的秦国。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7" name="TextBox 2"/>
          <p:cNvSpPr txBox="1"/>
          <p:nvPr/>
        </p:nvSpPr>
        <p:spPr>
          <a:xfrm>
            <a:off x="7169468" y="4220528"/>
            <a:ext cx="4103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zh-CN" altLang="zh-CN" dirty="0">
                <a:latin typeface="Arial" panose="020B0604020202020204" pitchFamily="34" charset="0"/>
              </a:rPr>
              <a:t>李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zh-CN" altLang="zh-CN" dirty="0">
                <a:latin typeface="Arial" panose="020B0604020202020204" pitchFamily="34" charset="0"/>
              </a:rPr>
              <a:t>斯《泰山石刻》局部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3318" name="Picture 12" descr="http://2008172106.pc.hstc.cn/%CA%E9%D6%AE%B5%C0/images/%CC%A9%C9%BD%BF%CC%CA%AF1.jpg"/>
          <p:cNvPicPr>
            <a:picLocks noChangeAspect="1"/>
          </p:cNvPicPr>
          <p:nvPr/>
        </p:nvPicPr>
        <p:blipFill>
          <a:blip r:embed="rId6" r:link="rId7"/>
          <a:srcRect l="10345" t="2606" r="13026" b="2606"/>
          <a:stretch>
            <a:fillRect/>
          </a:stretch>
        </p:blipFill>
        <p:spPr>
          <a:xfrm>
            <a:off x="4143693" y="2182495"/>
            <a:ext cx="2808287" cy="408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66775" y="887095"/>
            <a:ext cx="1043241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秦隶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传说程邈将篆书圆转的笔法改为方折的笔法，而且在结体上更加简化，变圆形为方形，变曲笔为方笔的书体。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1" name="图片 48" descr="程邈书法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587943" y="2435860"/>
            <a:ext cx="2355850" cy="334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52" descr="http://img1.winxuancdn.com/8769/11318769_5_1.jpg"/>
          <p:cNvPicPr>
            <a:picLocks noChangeAspect="1"/>
          </p:cNvPicPr>
          <p:nvPr/>
        </p:nvPicPr>
        <p:blipFill>
          <a:blip r:embed="rId3" r:link="rId2"/>
          <a:srcRect l="30827" t="5423" r="25395" b="21692"/>
          <a:stretch>
            <a:fillRect/>
          </a:stretch>
        </p:blipFill>
        <p:spPr>
          <a:xfrm>
            <a:off x="6528118" y="2281873"/>
            <a:ext cx="2551112" cy="353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Box 3"/>
          <p:cNvSpPr txBox="1"/>
          <p:nvPr/>
        </p:nvSpPr>
        <p:spPr>
          <a:xfrm>
            <a:off x="4836795" y="3483610"/>
            <a:ext cx="736600" cy="17919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程邈隶简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4" name="TextBox 9"/>
          <p:cNvSpPr txBox="1"/>
          <p:nvPr/>
        </p:nvSpPr>
        <p:spPr>
          <a:xfrm>
            <a:off x="9419590" y="3314065"/>
            <a:ext cx="459740" cy="211582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湖南里耶秦简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二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6245" y="2963545"/>
            <a:ext cx="3554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两汉书法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3440" y="1198880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473631" y="344492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92530" y="4200525"/>
            <a:ext cx="10030460" cy="20300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草书始创于秦末汉初，它源起在民间，是中国书法的传统书体之一，它是隶书草化或者兼隶书、草书于一体的一种书体。章草保留了隶书横的笔法特点，横尾保留隶书的上翘，但上下字体独立而不连写。章草又改变了隶书横平竖直，笔笔间断的写法，形成了具有圆转牵连，粗细交替，形态简便的书法字体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306830" y="753110"/>
            <a:ext cx="9916160" cy="258445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两汉是我国汉字书法发展史上非常关键的时期。书法由籀篆变成隶分，由隶分变为章草、真书、行书。两汉时期的书法分为两大表现形式，一是汉石刻；二是瓦当、玺印文和简帛盟书墨迹。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汉代书法家可分为两类：一类是以蔡邕为代表的汉隶书书法家，一类是以杜度、崔瑗、张芝为代表的草书书法家。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6" name="Picture 16" descr="1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0353" y="671830"/>
            <a:ext cx="2447925" cy="551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Box 2"/>
          <p:cNvSpPr txBox="1"/>
          <p:nvPr/>
        </p:nvSpPr>
        <p:spPr>
          <a:xfrm>
            <a:off x="6799580" y="1970723"/>
            <a:ext cx="490220" cy="40370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000" dirty="0">
                <a:latin typeface="Arial" panose="020B0604020202020204" pitchFamily="34" charset="0"/>
              </a:rPr>
              <a:t> 张芝章草《秋凉平善帖》</a:t>
            </a:r>
            <a:endParaRPr lang="zh-CN" altLang="zh-CN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31696" y="7823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46480" y="1430655"/>
            <a:ext cx="1009904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也叫“小草”是由章草的变革而来的。它笔画牵连回绕，文字之间笔画联缀，书写时快捷、简约、方便。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61" name="图片 54"/>
          <p:cNvPicPr>
            <a:picLocks noChangeAspect="1"/>
          </p:cNvPicPr>
          <p:nvPr/>
        </p:nvPicPr>
        <p:blipFill>
          <a:blip r:embed="rId6"/>
          <a:srcRect r="9534"/>
          <a:stretch>
            <a:fillRect/>
          </a:stretch>
        </p:blipFill>
        <p:spPr>
          <a:xfrm>
            <a:off x="3216275" y="2607628"/>
            <a:ext cx="2519363" cy="3652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0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1098" y="2770505"/>
            <a:ext cx="3228975" cy="294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TextBox 2"/>
          <p:cNvSpPr txBox="1"/>
          <p:nvPr/>
        </p:nvSpPr>
        <p:spPr>
          <a:xfrm>
            <a:off x="6695758" y="5892165"/>
            <a:ext cx="3095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张 芝书法作品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85366" y="76458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56615" y="1412875"/>
            <a:ext cx="1063561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楷书从西汉开始萌芽，经过东汉的发展演进，在东汉末年产生，它是由隶书及行草演变而成的一种端庄工整的字体。它简省了汉隶笔划中的波势和曲笔，字体标准、正规，简化，字形为方，横平竖直。结构比隶书更严整、美观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5" name="TextBox 2"/>
          <p:cNvSpPr txBox="1"/>
          <p:nvPr/>
        </p:nvSpPr>
        <p:spPr>
          <a:xfrm>
            <a:off x="6752908" y="4439920"/>
            <a:ext cx="3095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东汉</a:t>
            </a:r>
            <a:r>
              <a:rPr lang="en-US" altLang="zh-CN" dirty="0">
                <a:latin typeface="Arial" panose="020B0604020202020204" pitchFamily="34" charset="0"/>
              </a:rPr>
              <a:t>  </a:t>
            </a:r>
            <a:r>
              <a:rPr lang="zh-CN" altLang="zh-CN" dirty="0">
                <a:latin typeface="Arial" panose="020B0604020202020204" pitchFamily="34" charset="0"/>
              </a:rPr>
              <a:t>熹平元年瓮题记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0486" name="Picture 1" descr="001fd04cf0160bbd22f842"/>
          <p:cNvPicPr>
            <a:picLocks noChangeAspect="1"/>
          </p:cNvPicPr>
          <p:nvPr/>
        </p:nvPicPr>
        <p:blipFill>
          <a:blip r:embed="rId6"/>
          <a:srcRect l="3181" t="2499" r="4175" b="37500"/>
          <a:stretch>
            <a:fillRect/>
          </a:stretch>
        </p:blipFill>
        <p:spPr>
          <a:xfrm>
            <a:off x="2795270" y="3174365"/>
            <a:ext cx="3744913" cy="289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589201" y="95381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347470" y="1800225"/>
            <a:ext cx="9715500" cy="2861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隶书是汉代的主要的书体。两汉隶书书法家很多，流派众多，目前我们所发现的有百余种汉代碑刻隶书，在这些碑刻中最有代表性的有《乙瑛碑》、《张景碑》、《西岳华山庙碑》、《史晨碑》、《礼器碑》、《孔宙碑》、《曹全碑》等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在汉代众多隶书书家中，蔡邕是汉代隶书书家的重要代表。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2" name="Picture 24" descr="http://img15.artxun.com/sdc/oldimg/9f6f/9f6fdad8b82de63d1ff94cd096384724.jpg"/>
          <p:cNvPicPr>
            <a:picLocks noChangeAspect="1"/>
          </p:cNvPicPr>
          <p:nvPr/>
        </p:nvPicPr>
        <p:blipFill>
          <a:blip r:embed="rId1" r:link="rId2"/>
          <a:srcRect l="13718" t="3378" b="18694"/>
          <a:stretch>
            <a:fillRect/>
          </a:stretch>
        </p:blipFill>
        <p:spPr>
          <a:xfrm>
            <a:off x="2507615" y="1257618"/>
            <a:ext cx="3030538" cy="3976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50" descr="http://www.910club.cn/yssy/UploadFiles_5120/200810/2008102511192584.jpg"/>
          <p:cNvPicPr>
            <a:picLocks noChangeAspect="1"/>
          </p:cNvPicPr>
          <p:nvPr/>
        </p:nvPicPr>
        <p:blipFill>
          <a:blip r:embed="rId3" r:link="rId2"/>
          <a:srcRect l="7317" t="1944" r="2927" b="1666"/>
          <a:stretch>
            <a:fillRect/>
          </a:stretch>
        </p:blipFill>
        <p:spPr>
          <a:xfrm>
            <a:off x="6612890" y="898843"/>
            <a:ext cx="2736850" cy="440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 Box 7"/>
          <p:cNvSpPr txBox="1"/>
          <p:nvPr/>
        </p:nvSpPr>
        <p:spPr>
          <a:xfrm>
            <a:off x="2794953" y="5507355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张景碑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5" name="Text Box 8"/>
          <p:cNvSpPr txBox="1"/>
          <p:nvPr/>
        </p:nvSpPr>
        <p:spPr>
          <a:xfrm>
            <a:off x="6900228" y="5650230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莱子侯刻石</a:t>
            </a:r>
            <a:r>
              <a:rPr lang="en-US" altLang="zh-CN" dirty="0">
                <a:latin typeface="Arial" panose="020B0604020202020204" pitchFamily="34" charset="0"/>
              </a:rPr>
              <a:t>》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258735" y="1585270"/>
            <a:ext cx="7769860" cy="2460499"/>
            <a:chOff x="2258735" y="1686870"/>
            <a:chExt cx="7769860" cy="2460499"/>
          </a:xfrm>
        </p:grpSpPr>
        <p:grpSp>
          <p:nvGrpSpPr>
            <p:cNvPr id="17" name="组合 16"/>
            <p:cNvGrpSpPr/>
            <p:nvPr/>
          </p:nvGrpSpPr>
          <p:grpSpPr>
            <a:xfrm>
              <a:off x="4549396" y="1686870"/>
              <a:ext cx="3118609" cy="1174157"/>
              <a:chOff x="4287280" y="1064570"/>
              <a:chExt cx="3118609" cy="117415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990056" y="1064570"/>
                <a:ext cx="1938313" cy="1174157"/>
                <a:chOff x="4971384" y="2513455"/>
                <a:chExt cx="1938313" cy="1174157"/>
              </a:xfrm>
            </p:grpSpPr>
            <p:sp>
              <p:nvSpPr>
                <p:cNvPr id="7" name="图形 570"/>
                <p:cNvSpPr/>
                <p:nvPr/>
              </p:nvSpPr>
              <p:spPr>
                <a:xfrm>
                  <a:off x="6498316" y="2513455"/>
                  <a:ext cx="411381" cy="509084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" name="组合 7"/>
                <p:cNvGrpSpPr/>
                <p:nvPr/>
              </p:nvGrpSpPr>
              <p:grpSpPr>
                <a:xfrm>
                  <a:off x="4971384" y="2925559"/>
                  <a:ext cx="1671879" cy="762053"/>
                  <a:chOff x="4971384" y="2925559"/>
                  <a:chExt cx="1671879" cy="762053"/>
                </a:xfrm>
              </p:grpSpPr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4971384" y="2925559"/>
                    <a:ext cx="1671879" cy="762053"/>
                    <a:chOff x="4971384" y="2915357"/>
                    <a:chExt cx="1671879" cy="762053"/>
                  </a:xfrm>
                </p:grpSpPr>
                <p:sp>
                  <p:nvSpPr>
                    <p:cNvPr id="12" name="椭圆 11"/>
                    <p:cNvSpPr/>
                    <p:nvPr/>
                  </p:nvSpPr>
                  <p:spPr>
                    <a:xfrm>
                      <a:off x="5881210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椭圆 12"/>
                    <p:cNvSpPr/>
                    <p:nvPr/>
                  </p:nvSpPr>
                  <p:spPr>
                    <a:xfrm>
                      <a:off x="5418156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" name="椭圆 13"/>
                    <p:cNvSpPr/>
                    <p:nvPr/>
                  </p:nvSpPr>
                  <p:spPr>
                    <a:xfrm>
                      <a:off x="4971384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5023666" y="3022539"/>
                    <a:ext cx="1560195" cy="64516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dist"/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项目</a:t>
                    </a:r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八</a:t>
                    </a:r>
                    <a:endParaRPr lang="zh-CN" altLang="en-US" sz="3600" b="1" dirty="0">
                      <a:solidFill>
                        <a:schemeClr val="bg1"/>
                      </a:solidFill>
                      <a:latin typeface="仓耳小丸子" panose="02020400000000000000" pitchFamily="18" charset="-122"/>
                      <a:ea typeface="仓耳小丸子" panose="02020400000000000000" pitchFamily="18" charset="-122"/>
                    </a:endParaRPr>
                  </a:p>
                </p:txBody>
              </p:sp>
            </p:grpSp>
          </p:grpSp>
          <p:sp>
            <p:nvSpPr>
              <p:cNvPr id="4" name="任意多边形: 形状 3"/>
              <p:cNvSpPr/>
              <p:nvPr/>
            </p:nvSpPr>
            <p:spPr>
              <a:xfrm>
                <a:off x="4287280" y="1769503"/>
                <a:ext cx="484365" cy="283530"/>
              </a:xfrm>
              <a:custGeom>
                <a:avLst/>
                <a:gdLst>
                  <a:gd name="connsiteX0" fmla="*/ 940054 w 1259443"/>
                  <a:gd name="connsiteY0" fmla="*/ 158513 h 737235"/>
                  <a:gd name="connsiteX1" fmla="*/ 795833 w 1259443"/>
                  <a:gd name="connsiteY1" fmla="*/ 317019 h 737235"/>
                  <a:gd name="connsiteX2" fmla="*/ 469452 w 1259443"/>
                  <a:gd name="connsiteY2" fmla="*/ 11527 h 737235"/>
                  <a:gd name="connsiteX3" fmla="*/ 291441 w 1259443"/>
                  <a:gd name="connsiteY3" fmla="*/ 270020 h 737235"/>
                  <a:gd name="connsiteX4" fmla="*/ 79025 w 1259443"/>
                  <a:gd name="connsiteY4" fmla="*/ 227476 h 737235"/>
                  <a:gd name="connsiteX5" fmla="*/ 12213 w 1259443"/>
                  <a:gd name="connsiteY5" fmla="*/ 396272 h 737235"/>
                  <a:gd name="connsiteX6" fmla="*/ 182391 w 1259443"/>
                  <a:gd name="connsiteY6" fmla="*/ 698078 h 737235"/>
                  <a:gd name="connsiteX7" fmla="*/ 676032 w 1259443"/>
                  <a:gd name="connsiteY7" fmla="*/ 724495 h 737235"/>
                  <a:gd name="connsiteX8" fmla="*/ 1172283 w 1259443"/>
                  <a:gd name="connsiteY8" fmla="*/ 671660 h 737235"/>
                  <a:gd name="connsiteX9" fmla="*/ 1153085 w 1259443"/>
                  <a:gd name="connsiteY9" fmla="*/ 250207 h 737235"/>
                  <a:gd name="connsiteX10" fmla="*/ 940054 w 1259443"/>
                  <a:gd name="connsiteY10" fmla="*/ 158513 h 73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9443" h="737235">
                    <a:moveTo>
                      <a:pt x="940054" y="158513"/>
                    </a:moveTo>
                    <a:cubicBezTo>
                      <a:pt x="868020" y="180630"/>
                      <a:pt x="827011" y="249285"/>
                      <a:pt x="795833" y="317019"/>
                    </a:cubicBezTo>
                    <a:cubicBezTo>
                      <a:pt x="736086" y="177712"/>
                      <a:pt x="620278" y="12909"/>
                      <a:pt x="469452" y="11527"/>
                    </a:cubicBezTo>
                    <a:cubicBezTo>
                      <a:pt x="338747" y="10298"/>
                      <a:pt x="303574" y="156363"/>
                      <a:pt x="291441" y="270020"/>
                    </a:cubicBezTo>
                    <a:cubicBezTo>
                      <a:pt x="227854" y="229933"/>
                      <a:pt x="146451" y="191382"/>
                      <a:pt x="79025" y="227476"/>
                    </a:cubicBezTo>
                    <a:cubicBezTo>
                      <a:pt x="19124" y="259576"/>
                      <a:pt x="8373" y="334835"/>
                      <a:pt x="12213" y="396272"/>
                    </a:cubicBezTo>
                    <a:cubicBezTo>
                      <a:pt x="16820" y="467384"/>
                      <a:pt x="19124" y="670892"/>
                      <a:pt x="182391" y="698078"/>
                    </a:cubicBezTo>
                    <a:cubicBezTo>
                      <a:pt x="335521" y="723574"/>
                      <a:pt x="513840" y="724495"/>
                      <a:pt x="676032" y="724495"/>
                    </a:cubicBezTo>
                    <a:cubicBezTo>
                      <a:pt x="829315" y="724495"/>
                      <a:pt x="1035895" y="760743"/>
                      <a:pt x="1172283" y="671660"/>
                    </a:cubicBezTo>
                    <a:cubicBezTo>
                      <a:pt x="1321420" y="574283"/>
                      <a:pt x="1242321" y="362021"/>
                      <a:pt x="1153085" y="250207"/>
                    </a:cubicBezTo>
                    <a:cubicBezTo>
                      <a:pt x="1102246" y="186620"/>
                      <a:pt x="1024836" y="132556"/>
                      <a:pt x="940054" y="158513"/>
                    </a:cubicBezTo>
                    <a:close/>
                  </a:path>
                </a:pathLst>
              </a:custGeom>
              <a:solidFill>
                <a:srgbClr val="CCECF8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6892775" y="1747471"/>
                <a:ext cx="513114" cy="305562"/>
              </a:xfrm>
              <a:prstGeom prst="rect">
                <a:avLst/>
              </a:prstGeom>
            </p:spPr>
          </p:pic>
        </p:grpSp>
        <p:sp>
          <p:nvSpPr>
            <p:cNvPr id="15" name="文本框 14"/>
            <p:cNvSpPr txBox="1"/>
            <p:nvPr/>
          </p:nvSpPr>
          <p:spPr>
            <a:xfrm>
              <a:off x="2258735" y="3001320"/>
              <a:ext cx="7769860" cy="866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4400">
                  <a:solidFill>
                    <a:schemeClr val="bg2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书法的发展史</a:t>
              </a:r>
              <a:endParaRPr lang="zh-CN" altLang="en-US" sz="440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5805181" y="4035433"/>
              <a:ext cx="581639" cy="111936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Text Box 6"/>
          <p:cNvSpPr txBox="1"/>
          <p:nvPr/>
        </p:nvSpPr>
        <p:spPr>
          <a:xfrm>
            <a:off x="2854643" y="5591175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《张迁碑》</a:t>
            </a:r>
            <a:r>
              <a:rPr lang="zh-CN" altLang="en-US" dirty="0">
                <a:latin typeface="Arial" panose="020B0604020202020204" pitchFamily="34" charset="0"/>
              </a:rPr>
              <a:t>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Text Box 7"/>
          <p:cNvSpPr txBox="1"/>
          <p:nvPr/>
        </p:nvSpPr>
        <p:spPr>
          <a:xfrm>
            <a:off x="6872923" y="5591175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汉代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乙瑛碑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3558" name="图片 51" descr="http://www.910club.cn/yssy/UploadFiles_5120/200810/2008102511192689.jpg"/>
          <p:cNvPicPr>
            <a:picLocks noChangeAspect="1"/>
          </p:cNvPicPr>
          <p:nvPr/>
        </p:nvPicPr>
        <p:blipFill>
          <a:blip r:embed="rId1" r:link="rId2"/>
          <a:srcRect l="17621" r="32265"/>
          <a:stretch>
            <a:fillRect/>
          </a:stretch>
        </p:blipFill>
        <p:spPr>
          <a:xfrm>
            <a:off x="2751455" y="982663"/>
            <a:ext cx="2592388" cy="431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982663"/>
            <a:ext cx="2592388" cy="421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Text Box 6"/>
          <p:cNvSpPr txBox="1"/>
          <p:nvPr/>
        </p:nvSpPr>
        <p:spPr>
          <a:xfrm>
            <a:off x="2804160" y="5281613"/>
            <a:ext cx="30257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 汉隶《曹金碑》拓本局部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1" name="Text Box 7"/>
          <p:cNvSpPr txBox="1"/>
          <p:nvPr/>
        </p:nvSpPr>
        <p:spPr>
          <a:xfrm>
            <a:off x="7162165" y="5281930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汉代《史晨前后》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45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990" y="1582738"/>
            <a:ext cx="3740150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603" y="1006475"/>
            <a:ext cx="2543175" cy="400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4" name="图片 55" descr="http://www.good-arts.com/attachments/2010/04/1_201004290020101387O.jpg"/>
          <p:cNvPicPr>
            <a:picLocks noChangeAspect="1"/>
          </p:cNvPicPr>
          <p:nvPr/>
        </p:nvPicPr>
        <p:blipFill>
          <a:blip r:embed="rId1" r:link="rId2"/>
          <a:srcRect l="13074" b="30614"/>
          <a:stretch>
            <a:fillRect/>
          </a:stretch>
        </p:blipFill>
        <p:spPr>
          <a:xfrm>
            <a:off x="2365058" y="1090613"/>
            <a:ext cx="3384550" cy="4237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6"/>
          <p:cNvSpPr txBox="1"/>
          <p:nvPr/>
        </p:nvSpPr>
        <p:spPr>
          <a:xfrm>
            <a:off x="3287078" y="5622925"/>
            <a:ext cx="30257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蔡邕隶书</a:t>
            </a:r>
            <a:r>
              <a:rPr lang="en-US" altLang="zh-CN" b="1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5606" name="Picture 2" descr="2009824122717126"/>
          <p:cNvPicPr>
            <a:picLocks noChangeAspect="1"/>
          </p:cNvPicPr>
          <p:nvPr/>
        </p:nvPicPr>
        <p:blipFill>
          <a:blip r:embed="rId3"/>
          <a:srcRect l="49312"/>
          <a:stretch>
            <a:fillRect/>
          </a:stretch>
        </p:blipFill>
        <p:spPr>
          <a:xfrm>
            <a:off x="6611620" y="1068388"/>
            <a:ext cx="2520950" cy="433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 Box 6"/>
          <p:cNvSpPr txBox="1"/>
          <p:nvPr/>
        </p:nvSpPr>
        <p:spPr>
          <a:xfrm>
            <a:off x="6756083" y="5622925"/>
            <a:ext cx="30241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《西岳华山庙碑》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10056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10260" y="1543685"/>
            <a:ext cx="1072261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行书是介于楷书与草书之间的一种书体。行书传说是汉末书法家刘德异创作的。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9" name="Picture 2" descr="http://a2.att.hudong.com/35/64/0130000022102012181764386680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4188" y="1973263"/>
            <a:ext cx="2951162" cy="4243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三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魏晋南北朝、隋代书法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81531" y="92460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427480" y="2096135"/>
            <a:ext cx="9044940" cy="32296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魏晋书法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是在继承汉代书法的基础上创造革新的，它完成了书体的演变，是篆、隶、真、行、草各种书体逐渐完善的时代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魏代书法家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主要有锺繇、梁鹄、韦诞、邯郸淳、卫觊等。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钟繇是这时期最著名的书家，他擅长楷书，在中国书法史上享有“正书之祖”的美誉。 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0" name="Picture 37" descr="魏钟繇-《宣示表》等 - 随风而至 - 读书与人生——众妙之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2305" y="1212215"/>
            <a:ext cx="8327390" cy="4017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TextBox 2"/>
          <p:cNvSpPr txBox="1"/>
          <p:nvPr/>
        </p:nvSpPr>
        <p:spPr>
          <a:xfrm>
            <a:off x="5087938" y="5445125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钟繇小楷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165860" y="892175"/>
            <a:ext cx="10153650" cy="50158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西晋时期，朝廷重视学习书法，专门设立了书博士和设弟子员，因此，晋代产生了一批成就卓越的书法家，最著名的书家有三位：卫瓘、索靖和陆机。代表作品有：碑刻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皇帝三临辟雍碑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太公吕望表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等；墓志铭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刘韬墓石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张朗墓石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等，还有索靖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出师颂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皋陶帖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七月廿六日帖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和陆机的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平复帖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平复帖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一直被视为中国书法的国宝。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东晋书体主要以行书、草书、楷书为主。书法作品大体上可以分为两类：以王氏家族为代表的世家大族书法作品和非世家大族书法作品。以王羲之、王献之父子为代表的东晋行书、草书书法，代表作有王羲之的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《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兰亭序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、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《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黄庭经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，王献之的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《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鸭头丸帖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和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《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中秋帖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等。其父子二人书法造诣和书法成就极高，被后人尊称为“二王”。东晋还有位女书法家叫卫铄，世人称为卫夫人。她跟从钟繇学习书法，得到了钟繇的书法真传。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2" name="TextBox 2"/>
          <p:cNvSpPr txBox="1"/>
          <p:nvPr/>
        </p:nvSpPr>
        <p:spPr>
          <a:xfrm>
            <a:off x="2640013" y="58150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 王羲之的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兰亭序</a:t>
            </a:r>
            <a:r>
              <a:rPr lang="en-US" altLang="zh-CN" b="1" dirty="0">
                <a:latin typeface="Arial" panose="020B0604020202020204" pitchFamily="34" charset="0"/>
              </a:rPr>
              <a:t>》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2773" name="Picture 34" descr="http://www.qianhuaweb.com/data/attachement/jpg/site2/20090629/001e90182ed80bb295ea1d.jpg"/>
          <p:cNvPicPr>
            <a:picLocks noChangeAspect="1"/>
          </p:cNvPicPr>
          <p:nvPr/>
        </p:nvPicPr>
        <p:blipFill>
          <a:blip r:embed="rId1" r:link="rId2"/>
          <a:srcRect t="1601" r="26137" b="2200"/>
          <a:stretch>
            <a:fillRect/>
          </a:stretch>
        </p:blipFill>
        <p:spPr>
          <a:xfrm>
            <a:off x="2473325" y="1196975"/>
            <a:ext cx="2974975" cy="440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438" y="1208088"/>
            <a:ext cx="2449512" cy="439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5" name="TextBox 7"/>
          <p:cNvSpPr txBox="1"/>
          <p:nvPr/>
        </p:nvSpPr>
        <p:spPr>
          <a:xfrm>
            <a:off x="6167438" y="58150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王羲之的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黄庭经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TextBox 2"/>
          <p:cNvSpPr txBox="1"/>
          <p:nvPr/>
        </p:nvSpPr>
        <p:spPr>
          <a:xfrm>
            <a:off x="2269490" y="5405755"/>
            <a:ext cx="437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王献之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地黄汤帖</a:t>
            </a:r>
            <a:r>
              <a:rPr lang="en-US" altLang="zh-CN" b="1" dirty="0">
                <a:latin typeface="Arial" panose="020B0604020202020204" pitchFamily="34" charset="0"/>
              </a:rPr>
              <a:t>》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3797" name="TextBox 7"/>
          <p:cNvSpPr txBox="1"/>
          <p:nvPr/>
        </p:nvSpPr>
        <p:spPr>
          <a:xfrm>
            <a:off x="6009958" y="5405438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 王献之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中秋帖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3798" name="图片 11" descr="u=2692447101,4007311357&amp;fm=23&amp;gp=0"/>
          <p:cNvPicPr>
            <a:picLocks noChangeAspect="1"/>
          </p:cNvPicPr>
          <p:nvPr/>
        </p:nvPicPr>
        <p:blipFill>
          <a:blip r:embed="rId1"/>
          <a:srcRect l="9579" t="5185" r="31822" b="4619"/>
          <a:stretch>
            <a:fillRect/>
          </a:stretch>
        </p:blipFill>
        <p:spPr>
          <a:xfrm>
            <a:off x="2424113" y="1012508"/>
            <a:ext cx="2808287" cy="435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35" descr="http://www.dajia777.com/webDisk/images/xinfux.jpg"/>
          <p:cNvPicPr>
            <a:picLocks noChangeAspect="1"/>
          </p:cNvPicPr>
          <p:nvPr/>
        </p:nvPicPr>
        <p:blipFill>
          <a:blip r:embed="rId2" r:link="rId3"/>
          <a:srcRect l="35231"/>
          <a:stretch>
            <a:fillRect/>
          </a:stretch>
        </p:blipFill>
        <p:spPr>
          <a:xfrm>
            <a:off x="5837238" y="1012508"/>
            <a:ext cx="3498850" cy="433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组合 168"/>
          <p:cNvGrpSpPr/>
          <p:nvPr/>
        </p:nvGrpSpPr>
        <p:grpSpPr>
          <a:xfrm>
            <a:off x="8432800" y="202882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5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682533" y="768705"/>
            <a:ext cx="4991192" cy="2781326"/>
            <a:chOff x="1104808" y="1672945"/>
            <a:chExt cx="4991192" cy="278132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096000" y="3337453"/>
              <a:ext cx="0" cy="1116818"/>
            </a:xfrm>
            <a:prstGeom prst="line">
              <a:avLst/>
            </a:prstGeom>
            <a:ln w="38100">
              <a:solidFill>
                <a:srgbClr val="CCECF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/>
            <p:cNvGrpSpPr/>
            <p:nvPr/>
          </p:nvGrpSpPr>
          <p:grpSpPr>
            <a:xfrm>
              <a:off x="1104808" y="1672945"/>
              <a:ext cx="3913815" cy="955364"/>
              <a:chOff x="4178208" y="2858499"/>
              <a:chExt cx="3913815" cy="955364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4178208" y="2858499"/>
                <a:ext cx="3913815" cy="839559"/>
                <a:chOff x="3916092" y="2236199"/>
                <a:chExt cx="3913815" cy="839559"/>
              </a:xfrm>
            </p:grpSpPr>
            <p:sp>
              <p:nvSpPr>
                <p:cNvPr id="66" name="图形 570"/>
                <p:cNvSpPr/>
                <p:nvPr/>
              </p:nvSpPr>
              <p:spPr>
                <a:xfrm>
                  <a:off x="7208620" y="2236199"/>
                  <a:ext cx="300874" cy="372332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7" name="任意多边形: 形状 15"/>
                <p:cNvSpPr/>
                <p:nvPr/>
              </p:nvSpPr>
              <p:spPr>
                <a:xfrm>
                  <a:off x="3916092" y="2792228"/>
                  <a:ext cx="484365" cy="283530"/>
                </a:xfrm>
                <a:custGeom>
                  <a:avLst/>
                  <a:gdLst>
                    <a:gd name="connsiteX0" fmla="*/ 940054 w 1259443"/>
                    <a:gd name="connsiteY0" fmla="*/ 158513 h 737235"/>
                    <a:gd name="connsiteX1" fmla="*/ 795833 w 1259443"/>
                    <a:gd name="connsiteY1" fmla="*/ 317019 h 737235"/>
                    <a:gd name="connsiteX2" fmla="*/ 469452 w 1259443"/>
                    <a:gd name="connsiteY2" fmla="*/ 11527 h 737235"/>
                    <a:gd name="connsiteX3" fmla="*/ 291441 w 1259443"/>
                    <a:gd name="connsiteY3" fmla="*/ 270020 h 737235"/>
                    <a:gd name="connsiteX4" fmla="*/ 79025 w 1259443"/>
                    <a:gd name="connsiteY4" fmla="*/ 227476 h 737235"/>
                    <a:gd name="connsiteX5" fmla="*/ 12213 w 1259443"/>
                    <a:gd name="connsiteY5" fmla="*/ 396272 h 737235"/>
                    <a:gd name="connsiteX6" fmla="*/ 182391 w 1259443"/>
                    <a:gd name="connsiteY6" fmla="*/ 698078 h 737235"/>
                    <a:gd name="connsiteX7" fmla="*/ 676032 w 1259443"/>
                    <a:gd name="connsiteY7" fmla="*/ 724495 h 737235"/>
                    <a:gd name="connsiteX8" fmla="*/ 1172283 w 1259443"/>
                    <a:gd name="connsiteY8" fmla="*/ 671660 h 737235"/>
                    <a:gd name="connsiteX9" fmla="*/ 1153085 w 1259443"/>
                    <a:gd name="connsiteY9" fmla="*/ 250207 h 737235"/>
                    <a:gd name="connsiteX10" fmla="*/ 940054 w 1259443"/>
                    <a:gd name="connsiteY10" fmla="*/ 158513 h 737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59443" h="737235">
                      <a:moveTo>
                        <a:pt x="940054" y="158513"/>
                      </a:moveTo>
                      <a:cubicBezTo>
                        <a:pt x="868020" y="180630"/>
                        <a:pt x="827011" y="249285"/>
                        <a:pt x="795833" y="317019"/>
                      </a:cubicBezTo>
                      <a:cubicBezTo>
                        <a:pt x="736086" y="177712"/>
                        <a:pt x="620278" y="12909"/>
                        <a:pt x="469452" y="11527"/>
                      </a:cubicBezTo>
                      <a:cubicBezTo>
                        <a:pt x="338747" y="10298"/>
                        <a:pt x="303574" y="156363"/>
                        <a:pt x="291441" y="270020"/>
                      </a:cubicBezTo>
                      <a:cubicBezTo>
                        <a:pt x="227854" y="229933"/>
                        <a:pt x="146451" y="191382"/>
                        <a:pt x="79025" y="227476"/>
                      </a:cubicBezTo>
                      <a:cubicBezTo>
                        <a:pt x="19124" y="259576"/>
                        <a:pt x="8373" y="334835"/>
                        <a:pt x="12213" y="396272"/>
                      </a:cubicBezTo>
                      <a:cubicBezTo>
                        <a:pt x="16820" y="467384"/>
                        <a:pt x="19124" y="670892"/>
                        <a:pt x="182391" y="698078"/>
                      </a:cubicBezTo>
                      <a:cubicBezTo>
                        <a:pt x="335521" y="723574"/>
                        <a:pt x="513840" y="724495"/>
                        <a:pt x="676032" y="724495"/>
                      </a:cubicBezTo>
                      <a:cubicBezTo>
                        <a:pt x="829315" y="724495"/>
                        <a:pt x="1035895" y="760743"/>
                        <a:pt x="1172283" y="671660"/>
                      </a:cubicBezTo>
                      <a:cubicBezTo>
                        <a:pt x="1321420" y="574283"/>
                        <a:pt x="1242321" y="362021"/>
                        <a:pt x="1153085" y="250207"/>
                      </a:cubicBezTo>
                      <a:cubicBezTo>
                        <a:pt x="1102246" y="186620"/>
                        <a:pt x="1024836" y="132556"/>
                        <a:pt x="940054" y="158513"/>
                      </a:cubicBezTo>
                      <a:close/>
                    </a:path>
                  </a:pathLst>
                </a:custGeom>
                <a:solidFill>
                  <a:srgbClr val="CCECF8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endParaRPr>
                </a:p>
              </p:txBody>
            </p:sp>
            <p:pic>
              <p:nvPicPr>
                <p:cNvPr id="68" name="图形 16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16793" y="2682722"/>
                  <a:ext cx="513114" cy="305562"/>
                </a:xfrm>
                <a:prstGeom prst="rect">
                  <a:avLst/>
                </a:prstGeom>
              </p:spPr>
            </p:pic>
          </p:grpSp>
          <p:sp>
            <p:nvSpPr>
              <p:cNvPr id="69" name="文本框 68"/>
              <p:cNvSpPr txBox="1"/>
              <p:nvPr/>
            </p:nvSpPr>
            <p:spPr>
              <a:xfrm>
                <a:off x="4721265" y="2995090"/>
                <a:ext cx="2225040" cy="706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4000" b="1" dirty="0">
                    <a:solidFill>
                      <a:srgbClr val="689BD3"/>
                    </a:solidFill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rPr>
                  <a:t>学习目标</a:t>
                </a:r>
                <a:endParaRPr lang="zh-CN" altLang="en-US" sz="4000" b="1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sp>
            <p:nvSpPr>
              <p:cNvPr id="70" name="矩形: 圆角 13"/>
              <p:cNvSpPr/>
              <p:nvPr/>
            </p:nvSpPr>
            <p:spPr>
              <a:xfrm>
                <a:off x="4791578" y="3701927"/>
                <a:ext cx="581639" cy="111936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548130" y="2088515"/>
            <a:ext cx="6408420" cy="3920490"/>
            <a:chOff x="7793" y="1914"/>
            <a:chExt cx="10092" cy="6174"/>
          </a:xfrm>
        </p:grpSpPr>
        <p:grpSp>
          <p:nvGrpSpPr>
            <p:cNvPr id="77" name="组合"/>
            <p:cNvGrpSpPr/>
            <p:nvPr/>
          </p:nvGrpSpPr>
          <p:grpSpPr>
            <a:xfrm>
              <a:off x="7793" y="1914"/>
              <a:ext cx="10092" cy="975"/>
              <a:chOff x="5612415" y="1312183"/>
              <a:chExt cx="6409103" cy="619579"/>
            </a:xfrm>
          </p:grpSpPr>
          <p:sp>
            <p:nvSpPr>
              <p:cNvPr id="78" name="矩形"/>
              <p:cNvSpPr/>
              <p:nvPr/>
            </p:nvSpPr>
            <p:spPr>
              <a:xfrm>
                <a:off x="5612415" y="1312183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知识目标</a:t>
                </a:r>
                <a:endPara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矩形"/>
              <p:cNvSpPr/>
              <p:nvPr/>
            </p:nvSpPr>
            <p:spPr>
              <a:xfrm>
                <a:off x="5645516" y="1895763"/>
                <a:ext cx="5768192" cy="36000"/>
              </a:xfrm>
              <a:prstGeom prst="rect">
                <a:avLst/>
              </a:prstGeom>
              <a:solidFill>
                <a:srgbClr val="FFC00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80" name="矩形"/>
            <p:cNvSpPr/>
            <p:nvPr/>
          </p:nvSpPr>
          <p:spPr>
            <a:xfrm>
              <a:off x="7793" y="3114"/>
              <a:ext cx="909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掌握中国书法的发展历程及各个时期书法特点与成就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1" name="组合"/>
            <p:cNvGrpSpPr/>
            <p:nvPr/>
          </p:nvGrpSpPr>
          <p:grpSpPr>
            <a:xfrm>
              <a:off x="7793" y="4101"/>
              <a:ext cx="10092" cy="978"/>
              <a:chOff x="5612415" y="2907538"/>
              <a:chExt cx="6409103" cy="621326"/>
            </a:xfrm>
          </p:grpSpPr>
          <p:sp>
            <p:nvSpPr>
              <p:cNvPr id="82" name="矩形"/>
              <p:cNvSpPr/>
              <p:nvPr/>
            </p:nvSpPr>
            <p:spPr>
              <a:xfrm>
                <a:off x="5612415" y="2907538"/>
                <a:ext cx="6409103" cy="5530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技能目标</a:t>
                </a:r>
                <a:endPara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矩形"/>
              <p:cNvSpPr/>
              <p:nvPr/>
            </p:nvSpPr>
            <p:spPr>
              <a:xfrm>
                <a:off x="5645516" y="3492865"/>
                <a:ext cx="5768192" cy="35999"/>
              </a:xfrm>
              <a:prstGeom prst="rect">
                <a:avLst/>
              </a:prstGeom>
              <a:solidFill>
                <a:srgbClr val="00B05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84" name="矩形"/>
            <p:cNvSpPr/>
            <p:nvPr/>
          </p:nvSpPr>
          <p:spPr>
            <a:xfrm>
              <a:off x="7793" y="5356"/>
              <a:ext cx="9392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掌握不同时期书法的特点与种类。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5" name="组合"/>
            <p:cNvGrpSpPr/>
            <p:nvPr/>
          </p:nvGrpSpPr>
          <p:grpSpPr>
            <a:xfrm>
              <a:off x="7793" y="6310"/>
              <a:ext cx="10092" cy="975"/>
              <a:chOff x="5612415" y="4157040"/>
              <a:chExt cx="6409103" cy="619580"/>
            </a:xfrm>
          </p:grpSpPr>
          <p:sp>
            <p:nvSpPr>
              <p:cNvPr id="86" name="矩形"/>
              <p:cNvSpPr/>
              <p:nvPr/>
            </p:nvSpPr>
            <p:spPr>
              <a:xfrm>
                <a:off x="5612415" y="4157040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70C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素质目标</a:t>
                </a:r>
                <a:endPara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矩形"/>
              <p:cNvSpPr/>
              <p:nvPr/>
            </p:nvSpPr>
            <p:spPr>
              <a:xfrm>
                <a:off x="5645516" y="4740621"/>
                <a:ext cx="5768192" cy="35999"/>
              </a:xfrm>
              <a:prstGeom prst="rect">
                <a:avLst/>
              </a:prstGeom>
              <a:solidFill>
                <a:srgbClr val="0070C3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88" name="矩形"/>
            <p:cNvSpPr/>
            <p:nvPr/>
          </p:nvSpPr>
          <p:spPr>
            <a:xfrm>
              <a:off x="7793" y="7518"/>
              <a:ext cx="973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了解书法发展史，增强爱国主义情感，提升书法艺术的鉴赏能力。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05026" y="8242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322705" y="1657985"/>
            <a:ext cx="9546590" cy="35420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南北朝时期的书法受到“二王”书法影响具大，南北时期的十六国，上至帝王，下至士庶都非常喜欢“二王”的书法，当时人们纷纷研习“二王”的书法，涌现出众多研习“二王”的书法家。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南北两朝的书法风格是迥然不同的。南朝沿袭的是晋代不准立碑的制度，因此，南朝书法家大多数写的是书贴。而北朝却是碑帖居多。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南北朝时期主要书家有羊欣、王僧虔，这两位书法家都是王羲之的后人。 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4" name="Picture 38" descr="书法"/>
          <p:cNvPicPr>
            <a:picLocks noChangeAspect="1"/>
          </p:cNvPicPr>
          <p:nvPr/>
        </p:nvPicPr>
        <p:blipFill>
          <a:blip r:embed="rId1" r:link="rId2"/>
          <a:srcRect l="2687" r="14030"/>
          <a:stretch>
            <a:fillRect/>
          </a:stretch>
        </p:blipFill>
        <p:spPr>
          <a:xfrm>
            <a:off x="2495550" y="1485900"/>
            <a:ext cx="3540125" cy="392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TextBox 5"/>
          <p:cNvSpPr txBox="1"/>
          <p:nvPr/>
        </p:nvSpPr>
        <p:spPr>
          <a:xfrm>
            <a:off x="3071813" y="573246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羊欣书法作品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5846" name="图片 1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063" y="1412875"/>
            <a:ext cx="2503487" cy="389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TextBox 7"/>
          <p:cNvSpPr txBox="1"/>
          <p:nvPr/>
        </p:nvSpPr>
        <p:spPr>
          <a:xfrm>
            <a:off x="6816725" y="5548313"/>
            <a:ext cx="3403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b="1" dirty="0">
                <a:latin typeface="Arial" panose="020B0604020202020204" pitchFamily="34" charset="0"/>
              </a:rPr>
              <a:t>        </a:t>
            </a:r>
            <a:r>
              <a:rPr lang="zh-CN" altLang="en-US" b="1" dirty="0">
                <a:latin typeface="Arial" panose="020B0604020202020204" pitchFamily="34" charset="0"/>
              </a:rPr>
              <a:t>羊欣书法作品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8" name="TextBox 5"/>
          <p:cNvSpPr txBox="1"/>
          <p:nvPr/>
        </p:nvSpPr>
        <p:spPr>
          <a:xfrm>
            <a:off x="2914968" y="579088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王僧虔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王琰帖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6869" name="TextBox 7"/>
          <p:cNvSpPr txBox="1"/>
          <p:nvPr/>
        </p:nvSpPr>
        <p:spPr>
          <a:xfrm>
            <a:off x="7032308" y="5692775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王羲之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孔侍中帖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6870" name="Picture 4" descr="20090414153452270"/>
          <p:cNvPicPr>
            <a:picLocks noChangeAspect="1"/>
          </p:cNvPicPr>
          <p:nvPr/>
        </p:nvPicPr>
        <p:blipFill>
          <a:blip r:embed="rId1"/>
          <a:srcRect l="8749" t="9505" b="11157"/>
          <a:stretch>
            <a:fillRect/>
          </a:stretch>
        </p:blipFill>
        <p:spPr>
          <a:xfrm>
            <a:off x="2495550" y="1149350"/>
            <a:ext cx="3181350" cy="454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图片 117"/>
          <p:cNvPicPr>
            <a:picLocks noChangeAspect="1"/>
          </p:cNvPicPr>
          <p:nvPr/>
        </p:nvPicPr>
        <p:blipFill>
          <a:blip r:embed="rId2"/>
          <a:srcRect r="50000"/>
          <a:stretch>
            <a:fillRect/>
          </a:stretch>
        </p:blipFill>
        <p:spPr>
          <a:xfrm>
            <a:off x="6342063" y="1557338"/>
            <a:ext cx="3362325" cy="394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123950" y="922655"/>
            <a:ext cx="10014585" cy="501269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魏碑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魏碑是我国南北朝书法的主要代表，是我国书法史上最重要的书法形式之一，是北朝文字刻石的通称。它大体可分为碑刻、墓志、造像题记和摩崖刻石四种。魏碑书体工整秀美，字形都呈扁方形；笔画厚重而有力量，规范而富有变化，风格各有不同，朴拙而又奇峻，用笔有大起大落的特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又不重视点画的匀称。著名的有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郑文公碑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张猛龙碑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高贞碑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张玄墓志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魏碑志艺术最高，又最具代表性，因此，人们称这种书体为“魏碑”。“龙门二十品”就是魏碑书法艺术的精品。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6" name="TextBox 5"/>
          <p:cNvSpPr txBox="1"/>
          <p:nvPr/>
        </p:nvSpPr>
        <p:spPr>
          <a:xfrm>
            <a:off x="2855913" y="5454650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龙门石刻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8917" name="TextBox 7"/>
          <p:cNvSpPr txBox="1"/>
          <p:nvPr/>
        </p:nvSpPr>
        <p:spPr>
          <a:xfrm>
            <a:off x="6456363" y="5435600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郑文公碑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8918" name="图片 16" descr="http://t1.baidu.com/it/u=2016627289,3942157908&amp;fm=23&amp;gp=0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279650" y="1557338"/>
            <a:ext cx="3425825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15" descr="《郑文公碑》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5975350" y="1560513"/>
            <a:ext cx="3656013" cy="338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TextBox 5"/>
          <p:cNvSpPr txBox="1"/>
          <p:nvPr/>
        </p:nvSpPr>
        <p:spPr>
          <a:xfrm>
            <a:off x="4906328" y="5837555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张猛龙碑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9941" name="图片 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913" y="1141413"/>
            <a:ext cx="5815012" cy="4471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4" name="TextBox 5"/>
          <p:cNvSpPr txBox="1"/>
          <p:nvPr/>
        </p:nvSpPr>
        <p:spPr>
          <a:xfrm>
            <a:off x="5142865" y="5751830"/>
            <a:ext cx="43926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《张玄墓志》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40965" name="图片 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0815" y="713423"/>
            <a:ext cx="3562350" cy="486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84401" y="106938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84605" y="2205355"/>
            <a:ext cx="9007475" cy="27482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隋朝书法，较多的继承了“二王”书法的遗风，又具有北方的书法的风韵，以文人书家为主流。隋朝书法主要有碑、墓志、造像记、造塔记等，以楷书为主。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隋代主要书法家有智永。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2" name="Picture 42" descr="http://www.freehead.com/data/attachment/forum/201306/17/22093735kxx3dvpiz8wpkz.jpg"/>
          <p:cNvPicPr>
            <a:picLocks noChangeAspect="1"/>
          </p:cNvPicPr>
          <p:nvPr/>
        </p:nvPicPr>
        <p:blipFill>
          <a:blip r:embed="rId1" r:link="rId2"/>
          <a:srcRect l="3021" t="2592" r="3928" b="3334"/>
          <a:stretch>
            <a:fillRect/>
          </a:stretch>
        </p:blipFill>
        <p:spPr>
          <a:xfrm>
            <a:off x="2711450" y="1382713"/>
            <a:ext cx="3009900" cy="437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1525588"/>
            <a:ext cx="2855913" cy="408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TextBox 1"/>
          <p:cNvSpPr txBox="1"/>
          <p:nvPr/>
        </p:nvSpPr>
        <p:spPr>
          <a:xfrm>
            <a:off x="4216400" y="6057900"/>
            <a:ext cx="37401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智永楷书千字文局部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0" name="TextBox 1"/>
          <p:cNvSpPr txBox="1"/>
          <p:nvPr/>
        </p:nvSpPr>
        <p:spPr>
          <a:xfrm>
            <a:off x="3780790" y="5974398"/>
            <a:ext cx="152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郭休墓志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45061" name="图片 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8670" y="2091690"/>
            <a:ext cx="1972945" cy="3771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图片 13" descr="untitled"/>
          <p:cNvPicPr>
            <a:picLocks noChangeAspect="1"/>
          </p:cNvPicPr>
          <p:nvPr/>
        </p:nvPicPr>
        <p:blipFill>
          <a:blip r:embed="rId2"/>
          <a:srcRect l="18338" t="2361" r="2696" b="22456"/>
          <a:stretch>
            <a:fillRect/>
          </a:stretch>
        </p:blipFill>
        <p:spPr>
          <a:xfrm>
            <a:off x="6454140" y="2091690"/>
            <a:ext cx="2704465" cy="3771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3" name="TextBox 8"/>
          <p:cNvSpPr txBox="1"/>
          <p:nvPr/>
        </p:nvSpPr>
        <p:spPr>
          <a:xfrm>
            <a:off x="7268210" y="5974398"/>
            <a:ext cx="152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董美人墓志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2165" y="529590"/>
            <a:ext cx="9806940" cy="151257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隋代墓志     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隋代的墓志书法：分为楷书墓志书法与隶书书法墓志两大类。隋代楷书墓志书法大致可以分为质实朴茂、平和典雅、峻严方饰、率真随意等四种风格类型。 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26210" y="1069340"/>
            <a:ext cx="6013450" cy="398780"/>
          </a:xfrm>
        </p:spPr>
        <p:txBody>
          <a:bodyPr>
            <a:noAutofit/>
          </a:bodyPr>
          <a:p>
            <a:pPr algn="l"/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知识点</a:t>
            </a:r>
            <a:endParaRPr lang="zh-CN" altLang="en-US" sz="28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9200515" y="3274060"/>
            <a:ext cx="2515235" cy="267335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0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1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13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5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6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7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</p:grpSp>
      </p:grpSp>
      <p:sp>
        <p:nvSpPr>
          <p:cNvPr id="54" name="文本框 53"/>
          <p:cNvSpPr txBox="1"/>
          <p:nvPr/>
        </p:nvSpPr>
        <p:spPr>
          <a:xfrm>
            <a:off x="1425575" y="1616075"/>
            <a:ext cx="808291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 重点掌握不同时期主要书法家及其书法代表作品。</a:t>
            </a:r>
            <a:endParaRPr lang="zh-CN" altLang="en-US" sz="2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 掌握中国书法的发展历程及各个时期书法特点与成就。</a:t>
            </a:r>
            <a:endParaRPr lang="zh-CN" altLang="en-US" sz="2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 能够区分不同书体的书法家作品的特点。</a:t>
            </a:r>
            <a:endParaRPr lang="zh-CN" altLang="en-US" sz="2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 了解中国书法发展史，在了解中鉴赏，在了解中热爱，在了解中传承。</a:t>
            </a:r>
            <a:endParaRPr lang="zh-CN" altLang="en-US" sz="2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4" name="TextBox 1"/>
          <p:cNvSpPr txBox="1"/>
          <p:nvPr/>
        </p:nvSpPr>
        <p:spPr>
          <a:xfrm>
            <a:off x="3152775" y="5688013"/>
            <a:ext cx="20240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隋代解方保墓志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46085" name="TextBox 8"/>
          <p:cNvSpPr txBox="1"/>
          <p:nvPr/>
        </p:nvSpPr>
        <p:spPr>
          <a:xfrm>
            <a:off x="6527800" y="5688013"/>
            <a:ext cx="2016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隋代吕胡墓志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6086" name="图片 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913" y="1196975"/>
            <a:ext cx="2400300" cy="425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图片 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538" y="1196975"/>
            <a:ext cx="2916237" cy="4295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四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唐宋书法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420926" y="91635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21130" y="1761490"/>
            <a:ext cx="9698990" cy="3969385"/>
          </a:xfrm>
          <a:prstGeom prst="rect">
            <a:avLst/>
          </a:prstGeom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唐代是中国书法史上的黄金时代。初唐，欧阳询、虞世南、褚遂良、薛稷并称为书法四大家。盛唐时又出现了张旭、怀素、颜真卿和柳公权等著名的书法家。他们分别在狂草和楷书方面开创了新的书法艺术境界。颜真卿他融会了书法百家之长，创立了气势雄浑的、独具特色的“颜体”，传世作品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多宝塔碑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颜勤礼碑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等。另一位大书法家柳公权又独创“柳体”，传世作品有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玄秘塔碑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金刚经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神策军碑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等。人们用“颜筋柳骨”来形象的形容两人书法的风格。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84313" y="879158"/>
            <a:ext cx="345757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楷书作品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7" name="Picture 5" descr="yushinankzbtb1_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023" y="1081723"/>
            <a:ext cx="4032250" cy="4694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8" name="TextBox 2"/>
          <p:cNvSpPr txBox="1"/>
          <p:nvPr/>
        </p:nvSpPr>
        <p:spPr>
          <a:xfrm>
            <a:off x="7439660" y="3220720"/>
            <a:ext cx="29511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虞世南《孔子庙堂碑》局部</a:t>
            </a:r>
            <a:endParaRPr lang="zh-CN" altLang="zh-CN" b="1" dirty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80" name="TextBox 2"/>
          <p:cNvSpPr txBox="1"/>
          <p:nvPr/>
        </p:nvSpPr>
        <p:spPr>
          <a:xfrm>
            <a:off x="4583113" y="587375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欧阳询书《般若波罗蜜多心经》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0181" name="图片 62" descr="唐·欧阳询楷书：《般若波罗蜜多心经》 - 若水 - 书法学习与交流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495550" y="1341438"/>
            <a:ext cx="6907213" cy="417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TextBox 2"/>
          <p:cNvSpPr txBox="1"/>
          <p:nvPr/>
        </p:nvSpPr>
        <p:spPr>
          <a:xfrm>
            <a:off x="4583113" y="587375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褚遂良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倪宽赞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1205" name="Picture 6" descr="1_202206_8"/>
          <p:cNvPicPr>
            <a:picLocks noChangeAspect="1"/>
          </p:cNvPicPr>
          <p:nvPr/>
        </p:nvPicPr>
        <p:blipFill>
          <a:blip r:embed="rId1"/>
          <a:srcRect t="13943" b="30141"/>
          <a:stretch>
            <a:fillRect/>
          </a:stretch>
        </p:blipFill>
        <p:spPr>
          <a:xfrm>
            <a:off x="2927350" y="1412875"/>
            <a:ext cx="6264275" cy="4144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8" name="TextBox 2"/>
          <p:cNvSpPr txBox="1"/>
          <p:nvPr/>
        </p:nvSpPr>
        <p:spPr>
          <a:xfrm>
            <a:off x="2566988" y="607695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颜真卿楷书《多宝塔》局部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2229" name="Picture 7" descr="2012110911332432"/>
          <p:cNvPicPr>
            <a:picLocks noChangeAspect="1"/>
          </p:cNvPicPr>
          <p:nvPr/>
        </p:nvPicPr>
        <p:blipFill>
          <a:blip r:embed="rId1"/>
          <a:srcRect l="20308"/>
          <a:stretch>
            <a:fillRect/>
          </a:stretch>
        </p:blipFill>
        <p:spPr>
          <a:xfrm>
            <a:off x="3000375" y="1158875"/>
            <a:ext cx="2466975" cy="471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50" descr="http://www.shufaxinshang.com/wp-content/uploads/2010/12/31.jpg"/>
          <p:cNvPicPr>
            <a:picLocks noChangeAspect="1"/>
          </p:cNvPicPr>
          <p:nvPr/>
        </p:nvPicPr>
        <p:blipFill>
          <a:blip r:embed="rId2" r:link="rId3"/>
          <a:srcRect l="18025"/>
          <a:stretch>
            <a:fillRect/>
          </a:stretch>
        </p:blipFill>
        <p:spPr>
          <a:xfrm>
            <a:off x="6240463" y="1158875"/>
            <a:ext cx="3209925" cy="466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TextBox 7"/>
          <p:cNvSpPr txBox="1"/>
          <p:nvPr/>
        </p:nvSpPr>
        <p:spPr>
          <a:xfrm>
            <a:off x="6383338" y="6061075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颜真卿《湖州贴》局部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2" name="TextBox 2"/>
          <p:cNvSpPr txBox="1"/>
          <p:nvPr/>
        </p:nvSpPr>
        <p:spPr>
          <a:xfrm>
            <a:off x="2555558" y="5742305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柳公权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玄秘塔碑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 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53253" name="TextBox 7"/>
          <p:cNvSpPr txBox="1"/>
          <p:nvPr/>
        </p:nvSpPr>
        <p:spPr>
          <a:xfrm>
            <a:off x="6371908" y="572643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柳公权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神策军碑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53254" name="Picture 8" descr="ea_201097142725"/>
          <p:cNvPicPr>
            <a:picLocks noChangeAspect="1"/>
          </p:cNvPicPr>
          <p:nvPr/>
        </p:nvPicPr>
        <p:blipFill>
          <a:blip r:embed="rId1"/>
          <a:srcRect t="15681" r="25145"/>
          <a:stretch>
            <a:fillRect/>
          </a:stretch>
        </p:blipFill>
        <p:spPr>
          <a:xfrm>
            <a:off x="2555558" y="1078230"/>
            <a:ext cx="2808287" cy="437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5" name="Picture 51" descr="http://a2.att.hudong.com/31/86/01300000157105121539868698945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371908" y="1078230"/>
            <a:ext cx="2808287" cy="4186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41388" y="789623"/>
            <a:ext cx="583247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唐朝的草书大家有“草圣”张旭和怀素等。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277" name="TextBox 2"/>
          <p:cNvSpPr txBox="1"/>
          <p:nvPr/>
        </p:nvSpPr>
        <p:spPr>
          <a:xfrm>
            <a:off x="4451985" y="5767070"/>
            <a:ext cx="29527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张旭书法作品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54278" name="图片 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893" y="1654175"/>
            <a:ext cx="5187950" cy="394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300" name="TextBox 2"/>
          <p:cNvSpPr txBox="1"/>
          <p:nvPr/>
        </p:nvSpPr>
        <p:spPr>
          <a:xfrm>
            <a:off x="5159375" y="5759450"/>
            <a:ext cx="29527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怀素草书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55301" name="图片 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5360" y="1114425"/>
            <a:ext cx="7262495" cy="43541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稻壳儿搜索【幻雨工作室】_2"/>
          <p:cNvSpPr txBox="1"/>
          <p:nvPr/>
        </p:nvSpPr>
        <p:spPr>
          <a:xfrm>
            <a:off x="4719955" y="695960"/>
            <a:ext cx="27527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54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  <a:sym typeface="+mn-ea"/>
              </a:rPr>
              <a:t>目录</a:t>
            </a:r>
            <a:endParaRPr lang="zh-CN" altLang="en-US" sz="54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384425" y="1952625"/>
            <a:ext cx="8190865" cy="3110532"/>
            <a:chOff x="3769" y="2548"/>
            <a:chExt cx="12952" cy="5115"/>
          </a:xfrm>
        </p:grpSpPr>
        <p:sp>
          <p:nvSpPr>
            <p:cNvPr id="2" name="圆角矩形 1"/>
            <p:cNvSpPr/>
            <p:nvPr>
              <p:custDataLst>
                <p:tags r:id="rId1"/>
              </p:custDataLst>
            </p:nvPr>
          </p:nvSpPr>
          <p:spPr>
            <a:xfrm>
              <a:off x="3908" y="2548"/>
              <a:ext cx="1961" cy="614"/>
            </a:xfrm>
            <a:prstGeom prst="roundRect">
              <a:avLst/>
            </a:prstGeom>
            <a:noFill/>
            <a:ln>
              <a:solidFill>
                <a:srgbClr val="0091D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2"/>
              </p:custDataLst>
            </p:nvPr>
          </p:nvSpPr>
          <p:spPr>
            <a:xfrm>
              <a:off x="3908" y="2592"/>
              <a:ext cx="1964" cy="51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任务一</a:t>
              </a:r>
              <a:endPara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0">
              <a:off x="3769" y="4610"/>
              <a:ext cx="2136" cy="757"/>
              <a:chOff x="5080" y="5269"/>
              <a:chExt cx="2044" cy="1091"/>
            </a:xfrm>
          </p:grpSpPr>
          <p:sp>
            <p:nvSpPr>
              <p:cNvPr id="9" name="圆角矩形 8"/>
              <p:cNvSpPr/>
              <p:nvPr>
                <p:custDataLst>
                  <p:tags r:id="rId3"/>
                </p:custDataLst>
              </p:nvPr>
            </p:nvSpPr>
            <p:spPr>
              <a:xfrm>
                <a:off x="5247" y="5373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5080" y="5269"/>
                <a:ext cx="1877" cy="109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en-US" altLang="zh-CN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 </a:t>
                </a:r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任务</a:t>
                </a:r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三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0">
              <a:off x="3909" y="3543"/>
              <a:ext cx="1963" cy="757"/>
              <a:chOff x="5247" y="5267"/>
              <a:chExt cx="1878" cy="1091"/>
            </a:xfrm>
          </p:grpSpPr>
          <p:sp>
            <p:nvSpPr>
              <p:cNvPr id="14" name="圆角矩形 13"/>
              <p:cNvSpPr/>
              <p:nvPr>
                <p:custDataLst>
                  <p:tags r:id="rId5"/>
                </p:custDataLst>
              </p:nvPr>
            </p:nvSpPr>
            <p:spPr>
              <a:xfrm>
                <a:off x="5247" y="5373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248" y="5267"/>
                <a:ext cx="1877" cy="109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任务二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7"/>
              </p:custDataLst>
            </p:nvPr>
          </p:nvSpPr>
          <p:spPr>
            <a:xfrm>
              <a:off x="6090" y="2568"/>
              <a:ext cx="10462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en-US" altLang="zh-CN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rPr>
                <a:t>先秦及秦代书法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6046" y="3615"/>
              <a:ext cx="10046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两汉书法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9"/>
              </p:custDataLst>
            </p:nvPr>
          </p:nvSpPr>
          <p:spPr>
            <a:xfrm>
              <a:off x="6259" y="4699"/>
              <a:ext cx="10462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eaLnBrk="0" hangingPunct="0"/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rPr>
                <a:t> 魏晋南北朝、隋代书法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endParaRPr>
            </a:p>
          </p:txBody>
        </p:sp>
        <p:sp>
          <p:nvSpPr>
            <p:cNvPr id="18" name="圆角矩形 17"/>
            <p:cNvSpPr/>
            <p:nvPr>
              <p:custDataLst>
                <p:tags r:id="rId10"/>
              </p:custDataLst>
            </p:nvPr>
          </p:nvSpPr>
          <p:spPr>
            <a:xfrm>
              <a:off x="3908" y="5748"/>
              <a:ext cx="1961" cy="614"/>
            </a:xfrm>
            <a:prstGeom prst="roundRect">
              <a:avLst/>
            </a:prstGeom>
            <a:noFill/>
            <a:ln>
              <a:solidFill>
                <a:srgbClr val="0091D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11"/>
              </p:custDataLst>
            </p:nvPr>
          </p:nvSpPr>
          <p:spPr>
            <a:xfrm>
              <a:off x="3908" y="5792"/>
              <a:ext cx="1964" cy="51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任务</a:t>
              </a:r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四</a:t>
              </a:r>
              <a:endPara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 rot="0">
              <a:off x="3909" y="6743"/>
              <a:ext cx="1963" cy="757"/>
              <a:chOff x="5247" y="5267"/>
              <a:chExt cx="1878" cy="1091"/>
            </a:xfrm>
          </p:grpSpPr>
          <p:sp>
            <p:nvSpPr>
              <p:cNvPr id="25" name="圆角矩形 24"/>
              <p:cNvSpPr/>
              <p:nvPr>
                <p:custDataLst>
                  <p:tags r:id="rId12"/>
                </p:custDataLst>
              </p:nvPr>
            </p:nvSpPr>
            <p:spPr>
              <a:xfrm>
                <a:off x="5247" y="5373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5248" y="5267"/>
                <a:ext cx="1877" cy="109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任务</a:t>
                </a:r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五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endParaRPr>
              </a:p>
            </p:txBody>
          </p:sp>
        </p:grpSp>
        <p:sp>
          <p:nvSpPr>
            <p:cNvPr id="28" name="文本框 27"/>
            <p:cNvSpPr txBox="1"/>
            <p:nvPr>
              <p:custDataLst>
                <p:tags r:id="rId14"/>
              </p:custDataLst>
            </p:nvPr>
          </p:nvSpPr>
          <p:spPr>
            <a:xfrm>
              <a:off x="6090" y="5758"/>
              <a:ext cx="10462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思源黑体 CN Medium" panose="020B0600000000000000" charset="-122"/>
                  <a:sym typeface="+mn-ea"/>
                </a:rPr>
                <a:t>唐宋书法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5"/>
              </p:custDataLst>
            </p:nvPr>
          </p:nvSpPr>
          <p:spPr>
            <a:xfrm>
              <a:off x="6046" y="6805"/>
              <a:ext cx="10046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en-US" altLang="zh-CN" sz="2800" dirty="0">
                  <a:solidFill>
                    <a:srgbClr val="0091DC"/>
                  </a:solidFill>
                  <a:latin typeface="+mj-ea"/>
                  <a:ea typeface="+mj-ea"/>
                  <a:cs typeface="思源黑体 CN Medium" panose="020B0600000000000000" charset="-122"/>
                  <a:sym typeface="+mn-ea"/>
                </a:rPr>
                <a:t> 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思源黑体 CN Medium" panose="020B0600000000000000" charset="-122"/>
                  <a:sym typeface="+mn-ea"/>
                </a:rPr>
                <a:t>元明清书法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endParaRPr>
            </a:p>
          </p:txBody>
        </p:sp>
      </p:grp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4" name="TextBox 2"/>
          <p:cNvSpPr txBox="1"/>
          <p:nvPr/>
        </p:nvSpPr>
        <p:spPr>
          <a:xfrm>
            <a:off x="2664143" y="5124133"/>
            <a:ext cx="36718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张旭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肚痛帖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 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56325" name="TextBox 7"/>
          <p:cNvSpPr txBox="1"/>
          <p:nvPr/>
        </p:nvSpPr>
        <p:spPr>
          <a:xfrm>
            <a:off x="6840855" y="5484495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怀素草书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自叙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56326" name="图片 66" descr="http://f.hiphotos.baidu.com/baike/c%3DbaikeA1%2C10%2C95/sign=1c6169f6304e251ff6f7b3a9ceedac56/3b87e950352ac65c4d6dadbffbf2b2119213b07ecb8092ae.jpg"/>
          <p:cNvPicPr>
            <a:picLocks noChangeAspect="1"/>
          </p:cNvPicPr>
          <p:nvPr/>
        </p:nvPicPr>
        <p:blipFill>
          <a:blip r:embed="rId1" r:link="rId2"/>
          <a:srcRect t="2573" r="8821" b="5524"/>
          <a:stretch>
            <a:fillRect/>
          </a:stretch>
        </p:blipFill>
        <p:spPr>
          <a:xfrm>
            <a:off x="2303780" y="1884045"/>
            <a:ext cx="4233863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图片 65" descr="(唐)怀素草书自叙0001作品欣赏"/>
          <p:cNvPicPr>
            <a:picLocks noChangeAspect="1"/>
          </p:cNvPicPr>
          <p:nvPr/>
        </p:nvPicPr>
        <p:blipFill>
          <a:blip r:embed="rId3" r:link="rId2"/>
          <a:srcRect t="3281"/>
          <a:stretch>
            <a:fillRect/>
          </a:stretch>
        </p:blipFill>
        <p:spPr>
          <a:xfrm>
            <a:off x="6912293" y="1018858"/>
            <a:ext cx="2835275" cy="4157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42161" y="96270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1730" y="1972310"/>
            <a:ext cx="10092055" cy="396938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宋代书法家追求书法艺术的情趣，用书法来抒发他们的情怀和思想情感，求意而不拘泥法度，不关注汉字的形态，书法家只注重心领神会和他们内心的感受，不强调字的具体形状，从而开创了“宋人尚意”的时代风尚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宋朝书法的另一个特点是，书法家与画家、词人、诗人、文学家等诸多身份容为一体。宋代著名代表书法家有： 蔡襄、苏轼、黄庭坚、米芾四大家。除四家之外，宋徽宗赵佶独树一帜的开创了“瘦金体”的书法艺术。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2" name="图片 26" descr="http://pic5.nipic.com/20100129/3408177_112332081889_2.jpg"/>
          <p:cNvPicPr>
            <a:picLocks noChangeAspect="1"/>
          </p:cNvPicPr>
          <p:nvPr/>
        </p:nvPicPr>
        <p:blipFill>
          <a:blip r:embed="rId1" r:link="rId2"/>
          <a:srcRect l="48100" t="3300" r="3241" b="26366"/>
          <a:stretch>
            <a:fillRect/>
          </a:stretch>
        </p:blipFill>
        <p:spPr>
          <a:xfrm>
            <a:off x="2554923" y="922973"/>
            <a:ext cx="3313112" cy="451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TextBox 6"/>
          <p:cNvSpPr txBox="1"/>
          <p:nvPr/>
        </p:nvSpPr>
        <p:spPr>
          <a:xfrm>
            <a:off x="3021330" y="5639435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蔡襄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澄心堂帖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 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8374" name="图片 25" descr="http://pic7.nipic.com/20100511/3803997_182417009665_2.jpg"/>
          <p:cNvPicPr>
            <a:picLocks noChangeAspect="1"/>
          </p:cNvPicPr>
          <p:nvPr/>
        </p:nvPicPr>
        <p:blipFill>
          <a:blip r:embed="rId3" r:link="rId2"/>
          <a:srcRect l="32512" t="12721" r="21764" b="15239"/>
          <a:stretch>
            <a:fillRect/>
          </a:stretch>
        </p:blipFill>
        <p:spPr>
          <a:xfrm>
            <a:off x="6200775" y="923290"/>
            <a:ext cx="3576955" cy="4509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5" name="TextBox 7"/>
          <p:cNvSpPr txBox="1"/>
          <p:nvPr/>
        </p:nvSpPr>
        <p:spPr>
          <a:xfrm>
            <a:off x="6825298" y="5639435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蔡襄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山堂诗帖</a:t>
            </a:r>
            <a:r>
              <a:rPr lang="en-US" altLang="zh-CN" b="1" dirty="0">
                <a:latin typeface="Arial" panose="020B0604020202020204" pitchFamily="34" charset="0"/>
              </a:rPr>
              <a:t>》 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6" name="TextBox 6"/>
          <p:cNvSpPr txBox="1"/>
          <p:nvPr/>
        </p:nvSpPr>
        <p:spPr>
          <a:xfrm>
            <a:off x="2641600" y="5640070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苏轼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前赤壁赋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59397" name="TextBox 7"/>
          <p:cNvSpPr txBox="1"/>
          <p:nvPr/>
        </p:nvSpPr>
        <p:spPr>
          <a:xfrm>
            <a:off x="6430963" y="564007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黄庭坚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花气熏人帖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9398" name="图片 27" descr="http://taoli.sicnu.edu.cn/d/file/huafengshuyun/2011-05-09/e62503d572ff76376ced219ecb0e1040.jpg"/>
          <p:cNvPicPr>
            <a:picLocks noChangeAspect="1"/>
          </p:cNvPicPr>
          <p:nvPr/>
        </p:nvPicPr>
        <p:blipFill>
          <a:blip r:embed="rId1" r:link="rId2"/>
          <a:srcRect l="21245" t="-1682" r="-1051" b="19429"/>
          <a:stretch>
            <a:fillRect/>
          </a:stretch>
        </p:blipFill>
        <p:spPr>
          <a:xfrm>
            <a:off x="2471738" y="850583"/>
            <a:ext cx="3179762" cy="453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9" name="Picture 9" descr="d0e837de7b899e5156aad8a042a7d933c8950d00"/>
          <p:cNvPicPr>
            <a:picLocks noChangeAspect="1"/>
          </p:cNvPicPr>
          <p:nvPr/>
        </p:nvPicPr>
        <p:blipFill>
          <a:blip r:embed="rId3"/>
          <a:srcRect l="26128" r="8398"/>
          <a:stretch>
            <a:fillRect/>
          </a:stretch>
        </p:blipFill>
        <p:spPr>
          <a:xfrm>
            <a:off x="6143625" y="995045"/>
            <a:ext cx="3671888" cy="439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20" name="TextBox 6"/>
          <p:cNvSpPr txBox="1"/>
          <p:nvPr/>
        </p:nvSpPr>
        <p:spPr>
          <a:xfrm>
            <a:off x="2450465" y="5221605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宋徽宗赵佶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牡丹诗册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60421" name="TextBox 7"/>
          <p:cNvSpPr txBox="1"/>
          <p:nvPr/>
        </p:nvSpPr>
        <p:spPr>
          <a:xfrm>
            <a:off x="7115493" y="5077143"/>
            <a:ext cx="36718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米芾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淡墨诗帖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60422" name="hoverImg" descr="http://t1.baidu.com/it/u=879172710,3701991532&amp;fm=23&amp;gp=0.jpg"/>
          <p:cNvPicPr>
            <a:picLocks noChangeAspect="1"/>
          </p:cNvPicPr>
          <p:nvPr/>
        </p:nvPicPr>
        <p:blipFill>
          <a:blip r:embed="rId1" r:link="rId2"/>
          <a:srcRect l="7001" r="6000" b="15123"/>
          <a:stretch>
            <a:fillRect/>
          </a:stretch>
        </p:blipFill>
        <p:spPr>
          <a:xfrm>
            <a:off x="1939290" y="921385"/>
            <a:ext cx="3888105" cy="397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3" name="图片 67" descr="http://pic3.nipic.com/20090602/2658142_182421048_2.jpg"/>
          <p:cNvPicPr>
            <a:picLocks noChangeAspect="1"/>
          </p:cNvPicPr>
          <p:nvPr/>
        </p:nvPicPr>
        <p:blipFill>
          <a:blip r:embed="rId3" r:link="rId2"/>
          <a:srcRect l="17270" t="334" r="6589" b="99"/>
          <a:stretch>
            <a:fillRect/>
          </a:stretch>
        </p:blipFill>
        <p:spPr>
          <a:xfrm>
            <a:off x="6122670" y="921385"/>
            <a:ext cx="4396105" cy="397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四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元明清书法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14120" y="802005"/>
          <a:ext cx="4088765" cy="719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29970" y="2060575"/>
            <a:ext cx="10132060" cy="34150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元代书法崇尚复古，元代书坛巨匠赵孟頫首先高举起“复古”的旗帜，主张学书法应该避开唐宋，要向更远的晋朝书法大师学习，他们主张书画同法，注重书法结字的体态。元代一些书法家还热衷于篆刻，他们自己动手刻印，印章便成了中国书画作品中不可或缺的内容，诗、书、画、印成了后代书法、绘画艺术家们必备的修养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元代主要书法家有赵孟頫，鲜于枢。赵孟頫的书法被称为“赵体”。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92" name="图片 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835" y="668973"/>
            <a:ext cx="3887788" cy="551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3" name="TextBox 1"/>
          <p:cNvSpPr txBox="1"/>
          <p:nvPr/>
        </p:nvSpPr>
        <p:spPr>
          <a:xfrm>
            <a:off x="7350760" y="2587625"/>
            <a:ext cx="459740" cy="42703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赵孟頫楷书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寿春堂记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6" name="TextBox 1"/>
          <p:cNvSpPr txBox="1"/>
          <p:nvPr/>
        </p:nvSpPr>
        <p:spPr>
          <a:xfrm>
            <a:off x="7812723" y="2997200"/>
            <a:ext cx="459740" cy="3716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赵孟頫千字文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64517" name="图片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7723" y="889953"/>
            <a:ext cx="4205287" cy="507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40" name="Picture 10" descr="22g"/>
          <p:cNvPicPr>
            <a:picLocks noChangeAspect="1"/>
          </p:cNvPicPr>
          <p:nvPr/>
        </p:nvPicPr>
        <p:blipFill>
          <a:blip r:embed="rId1"/>
          <a:srcRect l="32857" r="12683" b="3947"/>
          <a:stretch>
            <a:fillRect/>
          </a:stretch>
        </p:blipFill>
        <p:spPr>
          <a:xfrm>
            <a:off x="2374900" y="1198563"/>
            <a:ext cx="3338513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1" name="Picture 65" descr="http://hiphotos.baidu.com/%C3%CF%D7%D3%D1%F3%CA%E9%B7%A8/pic/item/83097dd2ed5ac38f562c8485.jpg"/>
          <p:cNvPicPr>
            <a:picLocks noChangeAspect="1"/>
          </p:cNvPicPr>
          <p:nvPr/>
        </p:nvPicPr>
        <p:blipFill>
          <a:blip r:embed="rId2" r:link="rId3"/>
          <a:srcRect l="3847" r="10634" b="11449"/>
          <a:stretch>
            <a:fillRect/>
          </a:stretch>
        </p:blipFill>
        <p:spPr>
          <a:xfrm>
            <a:off x="6640513" y="1247775"/>
            <a:ext cx="2600325" cy="383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2" name="TextBox 2"/>
          <p:cNvSpPr txBox="1"/>
          <p:nvPr/>
        </p:nvSpPr>
        <p:spPr>
          <a:xfrm>
            <a:off x="2471738" y="5373688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赵孟頫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归去来辞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65543" name="TextBox 8"/>
          <p:cNvSpPr txBox="1"/>
          <p:nvPr/>
        </p:nvSpPr>
        <p:spPr>
          <a:xfrm>
            <a:off x="6376988" y="5395913"/>
            <a:ext cx="379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鲜于枢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送李愿归盘谷序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一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先秦及秦代书法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49806" y="99953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80465" y="2058035"/>
            <a:ext cx="9831705" cy="364617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明朝书法形成了帖学大盛的特点，法帖刻印十分活跃。当时人们以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淳化阁帖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泉州帖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戏鸿堂帖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停云馆帖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晚香堂帖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为学习书法的名帖，纷纷研习临摹。书法家大多临摹前代法帖作品，少有自创的书法名品。整个明代的书体主要以行书和楷书为主，篆书、隶书、魏体作品几乎绝迹，而楷书却尤为纤巧秀丽，有“博大昌明之体”的美誉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明代书法的代表书家有： 董其昌、文徵明、祝允明、唐伯虎、王宠、张瑞图、宋克等。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8" name="Picture 11" descr="e7a7cc728e29f6c6911d44a9cb83055d"/>
          <p:cNvPicPr>
            <a:picLocks noChangeAspect="1"/>
          </p:cNvPicPr>
          <p:nvPr/>
        </p:nvPicPr>
        <p:blipFill>
          <a:blip r:embed="rId1"/>
          <a:srcRect l="50500"/>
          <a:stretch>
            <a:fillRect/>
          </a:stretch>
        </p:blipFill>
        <p:spPr>
          <a:xfrm>
            <a:off x="2028190" y="966470"/>
            <a:ext cx="3024188" cy="489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9" name="图片 71" descr="[刻本]董其昌 小楷《金刚经》（无缺字本）07作品欣赏"/>
          <p:cNvPicPr>
            <a:picLocks noChangeAspect="1"/>
          </p:cNvPicPr>
          <p:nvPr/>
        </p:nvPicPr>
        <p:blipFill>
          <a:blip r:embed="rId2" r:link="rId3"/>
          <a:srcRect l="4503" t="1125" r="6128" b="4305"/>
          <a:stretch>
            <a:fillRect/>
          </a:stretch>
        </p:blipFill>
        <p:spPr>
          <a:xfrm>
            <a:off x="6060440" y="1110933"/>
            <a:ext cx="3384550" cy="463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0" name="TextBox 1"/>
          <p:cNvSpPr txBox="1"/>
          <p:nvPr/>
        </p:nvSpPr>
        <p:spPr>
          <a:xfrm>
            <a:off x="5125720" y="3392170"/>
            <a:ext cx="490220" cy="29083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dirty="0">
                <a:latin typeface="Arial" panose="020B0604020202020204" pitchFamily="34" charset="0"/>
              </a:rPr>
              <a:t>董其昌行书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67591" name="TextBox 7"/>
          <p:cNvSpPr txBox="1"/>
          <p:nvPr/>
        </p:nvSpPr>
        <p:spPr>
          <a:xfrm>
            <a:off x="9624695" y="2406333"/>
            <a:ext cx="490220" cy="3586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000" dirty="0">
                <a:latin typeface="Arial" panose="020B0604020202020204" pitchFamily="34" charset="0"/>
              </a:rPr>
              <a:t>董其昌 小楷《金刚经》局部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2" name="TextBox 1"/>
          <p:cNvSpPr txBox="1"/>
          <p:nvPr/>
        </p:nvSpPr>
        <p:spPr>
          <a:xfrm>
            <a:off x="5761990" y="2199005"/>
            <a:ext cx="490220" cy="376491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000" dirty="0">
                <a:latin typeface="Arial" panose="020B0604020202020204" pitchFamily="34" charset="0"/>
              </a:rPr>
              <a:t>文征明行书《离骚》局部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68613" name="TextBox 7"/>
          <p:cNvSpPr txBox="1"/>
          <p:nvPr/>
        </p:nvSpPr>
        <p:spPr>
          <a:xfrm>
            <a:off x="9665970" y="2557145"/>
            <a:ext cx="490220" cy="30226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dirty="0">
                <a:latin typeface="Arial" panose="020B0604020202020204" pitchFamily="34" charset="0"/>
              </a:rPr>
              <a:t>文征明小楷“千字文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pic>
        <p:nvPicPr>
          <p:cNvPr id="68614" name="Picture 12" descr="文征明《离骚》--- 此为文征明86岁书法作品，一气呵成，精妙清新，流畅之至，令人赞叹。《离骚》是战国时期著名诗人屈原的代表作，是中国古代诗歌史上最长的一首浪漫主义的政治抒情诗。其形式来源于楚国人民的口头创作，诗人又将之加以改造构成长篇，它语言精炼吸收了楚国的不少方言，造句颇有特色。"/>
          <p:cNvPicPr>
            <a:picLocks noChangeAspect="1"/>
          </p:cNvPicPr>
          <p:nvPr/>
        </p:nvPicPr>
        <p:blipFill>
          <a:blip r:embed="rId1"/>
          <a:srcRect l="15909" r="14546" b="12741"/>
          <a:stretch>
            <a:fillRect/>
          </a:stretch>
        </p:blipFill>
        <p:spPr>
          <a:xfrm>
            <a:off x="2070735" y="826453"/>
            <a:ext cx="3478213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5" name="Picture 13" descr="zc-7696-3641"/>
          <p:cNvPicPr>
            <a:picLocks noChangeAspect="1"/>
          </p:cNvPicPr>
          <p:nvPr/>
        </p:nvPicPr>
        <p:blipFill>
          <a:blip r:embed="rId2"/>
          <a:srcRect l="13075" t="31166" r="79361" b="48984"/>
          <a:stretch>
            <a:fillRect/>
          </a:stretch>
        </p:blipFill>
        <p:spPr>
          <a:xfrm>
            <a:off x="6722110" y="842328"/>
            <a:ext cx="2651125" cy="4935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6" name="Picture 68" descr="20110224134459409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3243" y="1574800"/>
            <a:ext cx="4733925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7" name="Picture 67" descr="祝允明《行草归田赋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993" y="1092200"/>
            <a:ext cx="2536825" cy="434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8" name="TextBox 2"/>
          <p:cNvSpPr txBox="1"/>
          <p:nvPr/>
        </p:nvSpPr>
        <p:spPr>
          <a:xfrm>
            <a:off x="2460943" y="5218113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唐寅《落花诗册》局部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9639" name="TextBox 3"/>
          <p:cNvSpPr txBox="1"/>
          <p:nvPr/>
        </p:nvSpPr>
        <p:spPr>
          <a:xfrm>
            <a:off x="9624378" y="2770188"/>
            <a:ext cx="459740" cy="26336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祝允明《归田赋》局部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60" name="TextBox 2"/>
          <p:cNvSpPr txBox="1"/>
          <p:nvPr/>
        </p:nvSpPr>
        <p:spPr>
          <a:xfrm>
            <a:off x="4583113" y="5873750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 唐伯虎书法作品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0661" name="图片 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2940" y="1186815"/>
            <a:ext cx="7859395" cy="454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4" name="TextBox 2"/>
          <p:cNvSpPr txBox="1"/>
          <p:nvPr/>
        </p:nvSpPr>
        <p:spPr>
          <a:xfrm>
            <a:off x="2880043" y="5591175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王宠书法作品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1685" name="图片 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033" y="849313"/>
            <a:ext cx="3025775" cy="462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6" name="图片 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318" y="1522413"/>
            <a:ext cx="4200525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7" name="TextBox 7"/>
          <p:cNvSpPr txBox="1"/>
          <p:nvPr/>
        </p:nvSpPr>
        <p:spPr>
          <a:xfrm>
            <a:off x="6785293" y="4800600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 张瑞图书法作品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8" name="TextBox 7"/>
          <p:cNvSpPr txBox="1"/>
          <p:nvPr/>
        </p:nvSpPr>
        <p:spPr>
          <a:xfrm>
            <a:off x="7176135" y="3665855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宋克书法作品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2709" name="图片 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6678" y="715010"/>
            <a:ext cx="4410075" cy="5427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468551" y="89412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50645" y="2240280"/>
            <a:ext cx="9342120" cy="254698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清代开创了研学碑学的书法风气，在篆书、隶书和北魏碑体书法等方面都取得了突出成就，形成了具有特色的书风。清代许多书法家同时又是金石学家。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清代代表书法家有：草书傅山： 漆书金农；隶属伊秉绶；行书蒋仁。此外，还有朱耷、吴昌硕、乾隆、刘墉等。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6" name="Picture 14" descr="1312R05310WF-46345"/>
          <p:cNvPicPr>
            <a:picLocks noChangeAspect="1"/>
          </p:cNvPicPr>
          <p:nvPr/>
        </p:nvPicPr>
        <p:blipFill>
          <a:blip r:embed="rId1"/>
          <a:srcRect b="50819"/>
          <a:stretch>
            <a:fillRect/>
          </a:stretch>
        </p:blipFill>
        <p:spPr>
          <a:xfrm>
            <a:off x="2912428" y="952183"/>
            <a:ext cx="4911725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7" name="TextBox 1"/>
          <p:cNvSpPr txBox="1"/>
          <p:nvPr/>
        </p:nvSpPr>
        <p:spPr>
          <a:xfrm>
            <a:off x="8312785" y="2757170"/>
            <a:ext cx="490220" cy="35375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000" b="1" dirty="0">
                <a:latin typeface="Arial" panose="020B0604020202020204" pitchFamily="34" charset="0"/>
              </a:rPr>
              <a:t>傅山的草书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80" name="TextBox 1"/>
          <p:cNvSpPr txBox="1"/>
          <p:nvPr/>
        </p:nvSpPr>
        <p:spPr>
          <a:xfrm>
            <a:off x="8152765" y="2589530"/>
            <a:ext cx="490220" cy="37052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金农的漆书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75781" name="Picture 15" descr="1312915D009A0-55U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9075" y="888683"/>
            <a:ext cx="5040313" cy="508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90930" y="3952240"/>
            <a:ext cx="4439920" cy="171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甲骨文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又称为“殷墟文字”“殷契”“契文”或“卜辞文字”，是指殷商时期占卜记事时契刻在龟甲、兽骨和人骨上的文字。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1" name="图片 19" descr="http://e.hiphotos.baidu.com/baike/c%3DbaikeA1%2C10%2C95/sign=99f37d4af3deb48fef69f68f99745f68/6c224f4a20a446236dfe42499822720e0df3d7ca7bcbf7d9.jpg"/>
          <p:cNvPicPr>
            <a:picLocks noChangeAspect="1"/>
          </p:cNvPicPr>
          <p:nvPr/>
        </p:nvPicPr>
        <p:blipFill>
          <a:blip r:embed="rId1"/>
          <a:srcRect l="6213" t="3275" r="6509" b="3712"/>
          <a:stretch>
            <a:fillRect/>
          </a:stretch>
        </p:blipFill>
        <p:spPr>
          <a:xfrm>
            <a:off x="5712460" y="2217103"/>
            <a:ext cx="2143125" cy="2884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41" descr="http://t2.baidu.com/it/u=3110803957,131807673&amp;fm=23&amp;gp=0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449310" y="2158365"/>
            <a:ext cx="1714500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25" descr="http://a.hiphotos.baidu.com/baike/c%3DbaikeA4%2C10%2C95/sign=266234455343fbf2d12cf172d915afc1/728da9773912b31b506fdc648618367adbb44aed2e73c940.jpg"/>
          <p:cNvPicPr>
            <a:picLocks noChangeAspect="1"/>
          </p:cNvPicPr>
          <p:nvPr/>
        </p:nvPicPr>
        <p:blipFill>
          <a:blip r:embed="rId4"/>
          <a:srcRect l="2708" t="4846" r="69299" b="27216"/>
          <a:stretch>
            <a:fillRect/>
          </a:stretch>
        </p:blipFill>
        <p:spPr>
          <a:xfrm>
            <a:off x="10332085" y="2185353"/>
            <a:ext cx="1112838" cy="2916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TextBox 2"/>
          <p:cNvSpPr txBox="1"/>
          <p:nvPr/>
        </p:nvSpPr>
        <p:spPr>
          <a:xfrm>
            <a:off x="7855585" y="5298440"/>
            <a:ext cx="24771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殷墟出土的甲骨文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graphicFrame>
        <p:nvGraphicFramePr>
          <p:cNvPr id="28" name="图示 27"/>
          <p:cNvGraphicFramePr/>
          <p:nvPr/>
        </p:nvGraphicFramePr>
        <p:xfrm>
          <a:off x="1090726" y="841419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1021715" y="1489710"/>
            <a:ext cx="4578350" cy="229044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先秦是中国书法的初期阶段，先秦书法可分为商朝、西周时期书法和春秋、战国时期书法。先秦时期的书法主要有甲骨文和金文，竹简和帛书。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4" name="TextBox 1"/>
          <p:cNvSpPr txBox="1"/>
          <p:nvPr/>
        </p:nvSpPr>
        <p:spPr>
          <a:xfrm>
            <a:off x="5053330" y="3666490"/>
            <a:ext cx="490220" cy="18653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伊秉绶的隶书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76805" name="Picture 71" descr="http://download.zhuokearts.com/Auction/2011/12/3/zc-7408-1964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303463" y="815340"/>
            <a:ext cx="2520950" cy="496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6" name="Picture 70" descr="http://blog.xlys1904.com/attachment/201011/24/2005_1290565475hWht.jpg"/>
          <p:cNvPicPr>
            <a:picLocks noChangeAspect="1"/>
          </p:cNvPicPr>
          <p:nvPr/>
        </p:nvPicPr>
        <p:blipFill>
          <a:blip r:embed="rId3" r:link="rId2"/>
          <a:srcRect l="6572" t="3670"/>
          <a:stretch>
            <a:fillRect/>
          </a:stretch>
        </p:blipFill>
        <p:spPr>
          <a:xfrm>
            <a:off x="6037263" y="1018540"/>
            <a:ext cx="3352800" cy="430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7" name="TextBox 2"/>
          <p:cNvSpPr txBox="1"/>
          <p:nvPr/>
        </p:nvSpPr>
        <p:spPr>
          <a:xfrm>
            <a:off x="6553200" y="5663565"/>
            <a:ext cx="28368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蒋仁行书作品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8" name="Picture 73" descr="http://images.epailive.com:81/upload/epailive/2532/3336/1468927_1l.jpg"/>
          <p:cNvPicPr>
            <a:picLocks noChangeAspect="1"/>
          </p:cNvPicPr>
          <p:nvPr/>
        </p:nvPicPr>
        <p:blipFill>
          <a:blip r:embed="rId1" r:link="rId2"/>
          <a:srcRect l="56610" r="6509" b="25211"/>
          <a:stretch>
            <a:fillRect/>
          </a:stretch>
        </p:blipFill>
        <p:spPr>
          <a:xfrm>
            <a:off x="2076133" y="922973"/>
            <a:ext cx="2990850" cy="4773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9" name="Picture 72" descr="http://img.yiyuanyi.org/article_pic/2009-10-19/1255937869.jpg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6181408" y="922973"/>
            <a:ext cx="2808287" cy="481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0" name="TextBox 3"/>
          <p:cNvSpPr txBox="1"/>
          <p:nvPr/>
        </p:nvSpPr>
        <p:spPr>
          <a:xfrm>
            <a:off x="5330825" y="2632075"/>
            <a:ext cx="490220" cy="29089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朱耷书法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77831" name="TextBox 10"/>
          <p:cNvSpPr txBox="1"/>
          <p:nvPr/>
        </p:nvSpPr>
        <p:spPr>
          <a:xfrm>
            <a:off x="9166225" y="2483485"/>
            <a:ext cx="490220" cy="34639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 吴昌硕篆书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2" name="TextBox 3"/>
          <p:cNvSpPr txBox="1"/>
          <p:nvPr/>
        </p:nvSpPr>
        <p:spPr>
          <a:xfrm>
            <a:off x="5474335" y="2519045"/>
            <a:ext cx="490220" cy="34518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乾隆书法作品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78853" name="TextBox 10"/>
          <p:cNvSpPr txBox="1"/>
          <p:nvPr/>
        </p:nvSpPr>
        <p:spPr>
          <a:xfrm>
            <a:off x="9937750" y="2722245"/>
            <a:ext cx="490220" cy="317754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  刘墉书法作品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78854" name="Picture 74" descr="http://x.limgs.cn/f1/c1/up201012/e66da9eb4274a7e0fdc8a00045825b47.jpg"/>
          <p:cNvPicPr>
            <a:picLocks noChangeAspect="1"/>
          </p:cNvPicPr>
          <p:nvPr/>
        </p:nvPicPr>
        <p:blipFill>
          <a:blip r:embed="rId1" r:link="rId2"/>
          <a:srcRect l="8438" t="6383" r="5313" b="5402"/>
          <a:stretch>
            <a:fillRect/>
          </a:stretch>
        </p:blipFill>
        <p:spPr>
          <a:xfrm>
            <a:off x="2387918" y="840105"/>
            <a:ext cx="3024187" cy="5106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5" name="Picture 75" descr="http://file.gucn.com/file/CurioPicfile/201003/Gucn_2010030165145133241Pic3.jpg"/>
          <p:cNvPicPr>
            <a:picLocks noChangeAspect="1"/>
          </p:cNvPicPr>
          <p:nvPr/>
        </p:nvPicPr>
        <p:blipFill>
          <a:blip r:embed="rId3" r:link="rId2"/>
          <a:srcRect l="9381" t="12144" b="10011"/>
          <a:stretch>
            <a:fillRect/>
          </a:stretch>
        </p:blipFill>
        <p:spPr>
          <a:xfrm>
            <a:off x="6436995" y="1052830"/>
            <a:ext cx="3427413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323715" y="1305878"/>
            <a:ext cx="6715760" cy="4246245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中国书法经历了几千年的发展演变，是中华民族聪慧和创造力的集中体现，由简而繁，由甲骨而籀，由籀而小篆，由小篆而隶，进而楷、行、草，汉字的点画已挣脱了仅仅为符号的束缚，创立了自身赋有无穷魅力的美，它蕴含感情、良知、道德，展现出浑厚肃穆、轻灵缥缈、沉着稳健、娴雅舒展的意境，仿佛备齐了人类至善至美的一切条件，标志着华夏文明在古典文化艺术领域的最高水准。有人评其为“中国艺术的核心”。并以其特殊的书写工具和独特的精神气韵，在世界艺术史上独领风骚。</a:t>
            </a:r>
            <a:endParaRPr lang="en-US" altLang="zh-CN" sz="20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906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20060" y="2331085"/>
            <a:ext cx="63715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感谢</a:t>
            </a:r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观看</a:t>
            </a:r>
            <a:endParaRPr lang="zh-CN" altLang="en-US" sz="80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22350" y="850900"/>
            <a:ext cx="10168890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简册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简牍是中国古代先民在纸张发明之前，在竹板上书写典籍、文书等文字载体的书，是我国最古老的图书之一。竹简多用竹片制成，是用竹子削制成的狭长竹片，最长的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厘米，宽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厘米，用毛笔蘸墨在竹片上写字，每片写字一行，将一篇文章写完的所有竹片编联起来，称为“简牍”。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5" name="TextBox 2"/>
          <p:cNvSpPr txBox="1"/>
          <p:nvPr/>
        </p:nvSpPr>
        <p:spPr>
          <a:xfrm>
            <a:off x="4721860" y="5915025"/>
            <a:ext cx="23837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战国楚墓出土的竹简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246" name="图片 95"/>
          <p:cNvPicPr>
            <a:picLocks noChangeAspect="1"/>
          </p:cNvPicPr>
          <p:nvPr/>
        </p:nvPicPr>
        <p:blipFill>
          <a:blip r:embed="rId1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2505" y="3129598"/>
            <a:ext cx="4762500" cy="265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28750" y="1137920"/>
            <a:ext cx="944054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金文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也称钟鼎文或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铜器铭文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，是商、周时代铸刻在钟、鼎、盘、簋等青铜器上的文字。字凹为款，字凸为识，是立体的文字表现形式。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9" name="TextBox 2"/>
          <p:cNvSpPr txBox="1"/>
          <p:nvPr/>
        </p:nvSpPr>
        <p:spPr>
          <a:xfrm>
            <a:off x="5501005" y="5942013"/>
            <a:ext cx="41052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大孟鼎及铭文 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1270" name="图片 45" descr="http://d.hiphotos.baidu.com/baike/s%3D220/sign=fc74ad7a9d16fdfadc6cc1ec848e8cea/c8177f3e6709c93d2b5458a69f3df8dcd1005438.jpg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0530" y="2312988"/>
            <a:ext cx="3816350" cy="3509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p="http://schemas.openxmlformats.org/presentationml/2006/main">
  <p:tag name="LayoutZOrder" val="2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3.xml><?xml version="1.0" encoding="utf-8"?>
<p:tagLst xmlns:p="http://schemas.openxmlformats.org/presentationml/2006/main">
  <p:tag name="LayoutZOrder" val="3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4.xml><?xml version="1.0" encoding="utf-8"?>
<p:tagLst xmlns:p="http://schemas.openxmlformats.org/presentationml/2006/main">
  <p:tag name="LayoutZOrder" val="4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67_3*a*1"/>
  <p:tag name="KSO_WM_TEMPLATE_CATEGORY" val="diagram"/>
  <p:tag name="KSO_WM_TEMPLATE_INDEX" val="2023196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SLIDE_ID" val="diagram2023196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80.211*359.439"/>
  <p:tag name="KSO_WM_SLIDE_POSITION" val="97.7358*125.161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67"/>
  <p:tag name="KSO_WM_SLIDE_LAYOUT" val="a_l"/>
  <p:tag name="KSO_WM_SLIDE_LAYOUT_CNT" val="1_1"/>
  <p:tag name="KSO_WM_SLIDE_SOURCE" val="WPPAIGenerateSlide"/>
  <p:tag name="resource_record_key" val="{&quot;65&quot;:[20231967],&quot;70&quot;:[3321478]}"/>
</p:tagLst>
</file>

<file path=ppt/tags/tag52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3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4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5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6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7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8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9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1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2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3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4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5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6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resource_record_key" val="{&quot;13&quot;:[4650186],&quot;65&quot;:[20233329],&quot;70&quot;:[3322227,3322023,3321880,3325286,3322235,3321866,3314060,3312207,3327320,3314050,3326213,3330516,3317092,3328108,3323379,3321478,3322059,3322233,3321864,3314177,3322587,3321418,3319358,3322195,3323813,3323403,3318299,3326950]}"/>
  <p:tag name="COMMONDATA" val="eyJjb3VudCI6MTEsImhkaWQiOiJhODY1OTdjNWFkMDhmOGU0ZDI2NzIzYmRjMzNmOTIzNSIsInVzZXJDb3VudCI6MTF9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689BD3"/>
      </a:lt2>
      <a:accent1>
        <a:srgbClr val="689BD3"/>
      </a:accent1>
      <a:accent2>
        <a:srgbClr val="51B8A0"/>
      </a:accent2>
      <a:accent3>
        <a:srgbClr val="F08BB8"/>
      </a:accent3>
      <a:accent4>
        <a:srgbClr val="A17BB6"/>
      </a:accent4>
      <a:accent5>
        <a:srgbClr val="FFB400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4291</Words>
  <Application>WPS 演示</Application>
  <PresentationFormat>宽屏</PresentationFormat>
  <Paragraphs>297</Paragraphs>
  <Slides>74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74</vt:i4>
      </vt:variant>
    </vt:vector>
  </HeadingPairs>
  <TitlesOfParts>
    <vt:vector size="93" baseType="lpstr">
      <vt:lpstr>Arial</vt:lpstr>
      <vt:lpstr>宋体</vt:lpstr>
      <vt:lpstr>Wingdings</vt:lpstr>
      <vt:lpstr>微软雅黑</vt:lpstr>
      <vt:lpstr>Wingdings</vt:lpstr>
      <vt:lpstr>汉仪长宋简</vt:lpstr>
      <vt:lpstr>仓耳小丸子</vt:lpstr>
      <vt:lpstr>杨任东竹石体-Regular</vt:lpstr>
      <vt:lpstr>黑体</vt:lpstr>
      <vt:lpstr>思源黑体 CN Medium</vt:lpstr>
      <vt:lpstr>华文琥珀</vt:lpstr>
      <vt:lpstr>Arial Unicode MS</vt:lpstr>
      <vt:lpstr>Calibri</vt:lpstr>
      <vt:lpstr>Lato Regular</vt:lpstr>
      <vt:lpstr>Latha</vt:lpstr>
      <vt:lpstr>Times New Roman</vt:lpstr>
      <vt:lpstr>Segoe UI</vt:lpstr>
      <vt:lpstr>Office 主题​​</vt:lpstr>
      <vt:lpstr>1_Office 主题​​</vt:lpstr>
      <vt:lpstr>PowerPoint 演示文稿</vt:lpstr>
      <vt:lpstr>PowerPoint 演示文稿</vt:lpstr>
      <vt:lpstr>PowerPoint 演示文稿</vt:lpstr>
      <vt:lpstr>知识点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嘟嘟</cp:lastModifiedBy>
  <cp:revision>291</cp:revision>
  <dcterms:created xsi:type="dcterms:W3CDTF">2025-06-17T16:39:00Z</dcterms:created>
  <dcterms:modified xsi:type="dcterms:W3CDTF">2025-07-14T08:06:07Z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v1.0_mb_7nxsL5+TwdckcNNtI5vMSw==</vt:lpwstr>
  </property>
  <property fmtid="{D5CDD505-2E9C-101B-9397-08002B2CF9AE}" pid="4" name="ICV">
    <vt:lpwstr>0651C9C6DB9E4CD8ADE1AF6B9315D09D</vt:lpwstr>
  </property>
</Properties>
</file>