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media/image7.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Lst>
  <p:notesMasterIdLst>
    <p:notesMasterId r:id="rId29"/>
  </p:notesMasterIdLst>
  <p:sldIdLst>
    <p:sldId id="700" r:id="rId5"/>
    <p:sldId id="641" r:id="rId6"/>
    <p:sldId id="642" r:id="rId7"/>
    <p:sldId id="701" r:id="rId8"/>
    <p:sldId id="643" r:id="rId9"/>
    <p:sldId id="411" r:id="rId10"/>
    <p:sldId id="755" r:id="rId11"/>
    <p:sldId id="756" r:id="rId12"/>
    <p:sldId id="757" r:id="rId13"/>
    <p:sldId id="758" r:id="rId14"/>
    <p:sldId id="759" r:id="rId15"/>
    <p:sldId id="773" r:id="rId16"/>
    <p:sldId id="761" r:id="rId17"/>
    <p:sldId id="762" r:id="rId18"/>
    <p:sldId id="763" r:id="rId19"/>
    <p:sldId id="774" r:id="rId20"/>
    <p:sldId id="765" r:id="rId21"/>
    <p:sldId id="766" r:id="rId22"/>
    <p:sldId id="767" r:id="rId23"/>
    <p:sldId id="768" r:id="rId24"/>
    <p:sldId id="769" r:id="rId25"/>
    <p:sldId id="770" r:id="rId26"/>
    <p:sldId id="771" r:id="rId27"/>
    <p:sldId id="725" r:id="rId28"/>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6D8FF"/>
    <a:srgbClr val="0091DC"/>
    <a:srgbClr val="C5E8FB"/>
    <a:srgbClr val="B4E4F8"/>
    <a:srgbClr val="23A3E2"/>
    <a:srgbClr val="D1F0FF"/>
    <a:srgbClr val="C1E9FF"/>
    <a:srgbClr val="0085CA"/>
    <a:srgbClr val="01A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26"/>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4" Type="http://schemas.openxmlformats.org/officeDocument/2006/relationships/tags" Target="tags/tag319.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dgm:spPr/>
      <dgm:t>
        <a:bodyPr/>
        <a:lstStyle/>
        <a:p>
          <a:pPr rtl="0"/>
          <a:r>
            <a:rPr lang="zh-CN" altLang="en-US" b="1" dirty="0" smtClean="0"/>
            <a:t>一、</a:t>
          </a:r>
          <a:r>
            <a:rPr lang="zh-CN" b="1" dirty="0" smtClean="0"/>
            <a:t>学习三笔字的目的</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14D52BC4-5ABB-42E7-B9E2-6EA08122977A}" type="presOf" srcId="{561ED4CD-2321-4293-949E-2C47D0B22CC1}" destId="{41CC2077-536E-401A-998A-5928EA2ADDBC}" srcOrd="0" destOrd="0" presId="urn:microsoft.com/office/officeart/2005/8/layout/vList2"/>
    <dgm:cxn modelId="{EBB10EB8-35D9-448E-9DEC-86B6F75BE340}" type="presOf" srcId="{22237F99-FD0F-4EA4-B7E2-BFAD40DF6E70}" destId="{447C00D4-8DDB-44FA-87ED-AAA16D8D1D2A}" srcOrd="0" destOrd="0" presId="urn:microsoft.com/office/officeart/2005/8/layout/vList2"/>
    <dgm:cxn modelId="{BE361551-9EF4-4D40-BACA-49019AAC3A7E}"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1C810B-2FBE-4F49-9D30-86B06A972EC8}" type="doc">
      <dgm:prSet loTypeId="urn:microsoft.com/office/officeart/2005/8/layout/vList5" loCatId="list" qsTypeId="urn:microsoft.com/office/officeart/2005/8/quickstyle/3d1" qsCatId="3D" csTypeId="urn:microsoft.com/office/officeart/2005/8/colors/colorful4" csCatId="accent1" phldr="1"/>
      <dgm:spPr/>
      <dgm:t>
        <a:bodyPr/>
        <a:lstStyle/>
        <a:p>
          <a:endParaRPr lang="zh-CN" altLang="en-US"/>
        </a:p>
      </dgm:t>
    </dgm:pt>
    <dgm:pt modelId="{10967A29-5E97-442D-9ECE-050E56968EA3}">
      <dgm:prSet phldr="0" custT="1"/>
      <dgm:spPr/>
      <dgm:t>
        <a:bodyPr vert="horz" wrap="square"/>
        <a:p>
          <a:pPr algn="l" rtl="0">
            <a:lnSpc>
              <a:spcPct val="100000"/>
            </a:lnSpc>
            <a:spcBef>
              <a:spcPct val="0"/>
            </a:spcBef>
            <a:spcAft>
              <a:spcPct val="35000"/>
            </a:spcAft>
          </a:pPr>
          <a:r>
            <a:rPr lang="zh-CN" sz="2000" b="1" dirty="0" smtClean="0">
              <a:solidFill>
                <a:schemeClr val="tx1"/>
              </a:solidFill>
            </a:rPr>
            <a:t>（一）</a:t>
          </a:r>
          <a:r>
            <a:rPr lang="zh-CN" altLang="en-US" sz="2000" kern="1200" noProof="0" dirty="0">
              <a:ln>
                <a:noFill/>
              </a:ln>
              <a:solidFill>
                <a:schemeClr val="tx1"/>
              </a:solidFill>
              <a:effectLst/>
              <a:uLnTx/>
              <a:uFillTx/>
              <a:sym typeface="+mn-ea"/>
            </a:rPr>
            <a:t>三笔字是师范生必备的职业技能</a:t>
          </a:r>
          <a:r>
            <a:rPr lang="zh-CN" altLang="en-US" sz="2000" b="1" dirty="0">
              <a:latin typeface="黑体" panose="02010609060101010101" charset="-122"/>
              <a:ea typeface="黑体" panose="02010609060101010101" charset="-122"/>
            </a:rPr>
            <a:t/>
          </a:r>
          <a:endParaRPr lang="zh-CN" altLang="en-US" sz="2000" b="1" dirty="0">
            <a:latin typeface="黑体" panose="02010609060101010101" charset="-122"/>
            <a:ea typeface="黑体" panose="02010609060101010101" charset="-122"/>
          </a:endParaRPr>
        </a:p>
      </dgm:t>
    </dgm:pt>
    <dgm:pt modelId="{578564BE-C053-4512-82BF-5837975AD2D1}" cxnId="{D4263D94-3708-4E77-9922-92175B2109E9}" type="parTrans">
      <dgm:prSet/>
      <dgm:spPr/>
      <dgm:t>
        <a:bodyPr/>
        <a:lstStyle/>
        <a:p>
          <a:endParaRPr lang="zh-CN" altLang="en-US" b="1"/>
        </a:p>
      </dgm:t>
    </dgm:pt>
    <dgm:pt modelId="{1EC55FFE-8779-4B01-821B-48B8D26FDA9A}" cxnId="{D4263D94-3708-4E77-9922-92175B2109E9}" type="sibTrans">
      <dgm:prSet/>
      <dgm:spPr/>
      <dgm:t>
        <a:bodyPr/>
        <a:lstStyle/>
        <a:p>
          <a:endParaRPr lang="zh-CN" altLang="en-US" b="1"/>
        </a:p>
      </dgm:t>
    </dgm:pt>
    <dgm:pt modelId="{F0A3D5E7-6174-47A3-838D-C272679A6FB6}">
      <dgm:prSet phldr="0" custT="1"/>
      <dgm:spPr/>
      <dgm:t>
        <a:bodyPr vert="horz" wrap="square"/>
        <a:p>
          <a:pPr algn="l" rtl="0">
            <a:lnSpc>
              <a:spcPct val="100000"/>
            </a:lnSpc>
            <a:spcBef>
              <a:spcPct val="0"/>
            </a:spcBef>
            <a:spcAft>
              <a:spcPct val="35000"/>
            </a:spcAft>
          </a:pPr>
          <a:r>
            <a:rPr lang="zh-CN" sz="2000" b="1" dirty="0" smtClean="0">
              <a:solidFill>
                <a:schemeClr val="tx1"/>
              </a:solidFill>
            </a:rPr>
            <a:t>（二）</a:t>
          </a:r>
          <a:r>
            <a:rPr lang="zh-CN" altLang="en-US" sz="2000" kern="1200" noProof="0" dirty="0">
              <a:ln>
                <a:noFill/>
              </a:ln>
              <a:solidFill>
                <a:schemeClr val="tx1"/>
              </a:solidFill>
              <a:effectLst/>
              <a:uLnTx/>
              <a:uFillTx/>
              <a:sym typeface="+mn-ea"/>
            </a:rPr>
            <a:t>三笔字能提高师范生的书写能力</a:t>
          </a:r>
          <a:r>
            <a:rPr lang="zh-CN" altLang="en-US" sz="2000" b="1" kern="1200" noProof="0" dirty="0">
              <a:ln>
                <a:noFill/>
              </a:ln>
              <a:solidFill>
                <a:schemeClr val="tx1"/>
              </a:solidFill>
              <a:effectLst/>
              <a:uLnTx/>
              <a:uFillTx/>
              <a:latin typeface="黑体" panose="02010609060101010101" charset="-122"/>
              <a:ea typeface="黑体" panose="02010609060101010101" charset="-122"/>
              <a:sym typeface="+mn-ea"/>
            </a:rPr>
            <a:t/>
          </a:r>
          <a:endParaRPr lang="zh-CN" altLang="en-US" sz="2000" b="1" kern="1200" noProof="0" dirty="0">
            <a:ln>
              <a:noFill/>
            </a:ln>
            <a:solidFill>
              <a:schemeClr val="tx1"/>
            </a:solidFill>
            <a:effectLst/>
            <a:uLnTx/>
            <a:uFillTx/>
            <a:latin typeface="黑体" panose="02010609060101010101" charset="-122"/>
            <a:ea typeface="黑体" panose="02010609060101010101" charset="-122"/>
            <a:sym typeface="+mn-ea"/>
          </a:endParaRPr>
        </a:p>
      </dgm:t>
    </dgm:pt>
    <dgm:pt modelId="{E5FF5B45-638D-4030-8EAC-94340AE99D71}" cxnId="{861D9790-638F-4221-8134-90C3B9E33D64}" type="parTrans">
      <dgm:prSet/>
      <dgm:spPr/>
      <dgm:t>
        <a:bodyPr/>
        <a:lstStyle/>
        <a:p>
          <a:endParaRPr lang="zh-CN" altLang="en-US" b="1"/>
        </a:p>
      </dgm:t>
    </dgm:pt>
    <dgm:pt modelId="{4A63DDED-BFBB-4E7A-8512-3B253FAFA816}" cxnId="{861D9790-638F-4221-8134-90C3B9E33D64}" type="sibTrans">
      <dgm:prSet/>
      <dgm:spPr/>
      <dgm:t>
        <a:bodyPr/>
        <a:lstStyle/>
        <a:p>
          <a:endParaRPr lang="zh-CN" altLang="en-US" b="1"/>
        </a:p>
      </dgm:t>
    </dgm:pt>
    <dgm:pt modelId="{E9083CCB-A3BE-4E56-979D-0942D8498E76}">
      <dgm:prSet phldr="0" custT="1"/>
      <dgm:spPr/>
      <dgm:t>
        <a:bodyPr vert="horz" wrap="square"/>
        <a:p>
          <a:pPr algn="l" rtl="0">
            <a:lnSpc>
              <a:spcPct val="100000"/>
            </a:lnSpc>
            <a:spcBef>
              <a:spcPct val="0"/>
            </a:spcBef>
            <a:spcAft>
              <a:spcPct val="35000"/>
            </a:spcAft>
          </a:pPr>
          <a:r>
            <a:rPr lang="zh-CN" sz="2000" b="1" dirty="0" smtClean="0">
              <a:solidFill>
                <a:schemeClr val="tx1"/>
              </a:solidFill>
            </a:rPr>
            <a:t>（三）</a:t>
          </a:r>
          <a:r>
            <a:rPr lang="zh-CN" altLang="en-US" sz="2000" kern="1200" noProof="0" dirty="0">
              <a:ln>
                <a:noFill/>
              </a:ln>
              <a:solidFill>
                <a:schemeClr val="tx1"/>
              </a:solidFill>
              <a:effectLst/>
              <a:uLnTx/>
              <a:uFillTx/>
              <a:sym typeface="+mn-ea"/>
            </a:rPr>
            <a:t>三笔字能培养师范生的综合能力</a:t>
          </a:r>
          <a:r>
            <a:rPr lang="zh-CN" altLang="en-US" sz="2000" b="1" kern="1200" noProof="0" dirty="0">
              <a:ln>
                <a:noFill/>
              </a:ln>
              <a:solidFill>
                <a:schemeClr val="tx1"/>
              </a:solidFill>
              <a:effectLst/>
              <a:uLnTx/>
              <a:uFillTx/>
              <a:latin typeface="黑体" panose="02010609060101010101" charset="-122"/>
              <a:ea typeface="黑体" panose="02010609060101010101" charset="-122"/>
              <a:sym typeface="+mn-ea"/>
            </a:rPr>
            <a:t/>
          </a:r>
          <a:endParaRPr lang="zh-CN" altLang="en-US" sz="2000" b="1" kern="1200" noProof="0" dirty="0">
            <a:ln>
              <a:noFill/>
            </a:ln>
            <a:solidFill>
              <a:schemeClr val="tx1"/>
            </a:solidFill>
            <a:effectLst/>
            <a:uLnTx/>
            <a:uFillTx/>
            <a:latin typeface="黑体" panose="02010609060101010101" charset="-122"/>
            <a:ea typeface="黑体" panose="02010609060101010101" charset="-122"/>
            <a:sym typeface="+mn-ea"/>
          </a:endParaRPr>
        </a:p>
      </dgm:t>
    </dgm:pt>
    <dgm:pt modelId="{0848FACA-3836-47E4-9645-310A3DE39FAD}" cxnId="{50D7F9A9-6E19-42D0-BD07-17239BC2C7F7}" type="parTrans">
      <dgm:prSet/>
      <dgm:spPr/>
      <dgm:t>
        <a:bodyPr/>
        <a:lstStyle/>
        <a:p>
          <a:endParaRPr lang="zh-CN" altLang="en-US" b="1"/>
        </a:p>
      </dgm:t>
    </dgm:pt>
    <dgm:pt modelId="{03D7E5B4-B9FC-4717-BFCC-2425BC7D7458}" cxnId="{50D7F9A9-6E19-42D0-BD07-17239BC2C7F7}" type="sibTrans">
      <dgm:prSet/>
      <dgm:spPr/>
      <dgm:t>
        <a:bodyPr/>
        <a:lstStyle/>
        <a:p>
          <a:endParaRPr lang="zh-CN" altLang="en-US" b="1"/>
        </a:p>
      </dgm:t>
    </dgm:pt>
    <dgm:pt modelId="{E392F344-9D5E-4BBF-88CF-A45FA714EDBA}" type="pres">
      <dgm:prSet presAssocID="{B81C810B-2FBE-4F49-9D30-86B06A972EC8}" presName="Name0" presStyleCnt="0">
        <dgm:presLayoutVars>
          <dgm:dir val="rev"/>
          <dgm:animLvl val="lvl"/>
          <dgm:resizeHandles val="exact"/>
        </dgm:presLayoutVars>
      </dgm:prSet>
      <dgm:spPr/>
      <dgm:t>
        <a:bodyPr/>
        <a:lstStyle/>
        <a:p>
          <a:endParaRPr lang="zh-CN" altLang="en-US"/>
        </a:p>
      </dgm:t>
    </dgm:pt>
    <dgm:pt modelId="{87C7C3C5-3358-444F-8000-D02395755FD5}" type="pres">
      <dgm:prSet presAssocID="{10967A29-5E97-442D-9ECE-050E56968EA3}" presName="linNode" presStyleCnt="0"/>
      <dgm:spPr/>
      <dgm:t>
        <a:bodyPr/>
        <a:lstStyle/>
        <a:p>
          <a:endParaRPr lang="zh-CN" altLang="en-US"/>
        </a:p>
      </dgm:t>
    </dgm:pt>
    <dgm:pt modelId="{52FA064B-C8C9-4990-B896-8FFF54A5396A}" type="pres">
      <dgm:prSet presAssocID="{10967A29-5E97-442D-9ECE-050E56968EA3}" presName="parentText" presStyleLbl="node1" presStyleIdx="0" presStyleCnt="3" custScaleX="277778">
        <dgm:presLayoutVars>
          <dgm:chMax val="1"/>
          <dgm:bulletEnabled val="1"/>
        </dgm:presLayoutVars>
      </dgm:prSet>
      <dgm:spPr/>
      <dgm:t>
        <a:bodyPr/>
        <a:lstStyle/>
        <a:p>
          <a:endParaRPr lang="zh-CN" altLang="en-US"/>
        </a:p>
      </dgm:t>
    </dgm:pt>
    <dgm:pt modelId="{F17BF062-6267-493C-8EDF-8D08A6ADE15F}" type="pres">
      <dgm:prSet presAssocID="{1EC55FFE-8779-4B01-821B-48B8D26FDA9A}" presName="sp" presStyleCnt="0"/>
      <dgm:spPr/>
      <dgm:t>
        <a:bodyPr/>
        <a:lstStyle/>
        <a:p>
          <a:endParaRPr lang="zh-CN" altLang="en-US"/>
        </a:p>
      </dgm:t>
    </dgm:pt>
    <dgm:pt modelId="{E31F165C-AC4F-4214-B3EB-86EFAB59DB47}" type="pres">
      <dgm:prSet presAssocID="{F0A3D5E7-6174-47A3-838D-C272679A6FB6}" presName="linNode" presStyleCnt="0"/>
      <dgm:spPr/>
      <dgm:t>
        <a:bodyPr/>
        <a:lstStyle/>
        <a:p>
          <a:endParaRPr lang="zh-CN" altLang="en-US"/>
        </a:p>
      </dgm:t>
    </dgm:pt>
    <dgm:pt modelId="{208E8BB1-BAAE-420C-AC4F-ED1E4F87FE6E}" type="pres">
      <dgm:prSet presAssocID="{F0A3D5E7-6174-47A3-838D-C272679A6FB6}" presName="parentText" presStyleLbl="node1" presStyleIdx="1" presStyleCnt="3" custScaleX="277778">
        <dgm:presLayoutVars>
          <dgm:chMax val="1"/>
          <dgm:bulletEnabled val="1"/>
        </dgm:presLayoutVars>
      </dgm:prSet>
      <dgm:spPr/>
      <dgm:t>
        <a:bodyPr/>
        <a:lstStyle/>
        <a:p>
          <a:endParaRPr lang="zh-CN" altLang="en-US"/>
        </a:p>
      </dgm:t>
    </dgm:pt>
    <dgm:pt modelId="{F2E635A8-DF11-4F19-9009-056AB648B9F1}" type="pres">
      <dgm:prSet presAssocID="{4A63DDED-BFBB-4E7A-8512-3B253FAFA816}" presName="sp" presStyleCnt="0"/>
      <dgm:spPr/>
      <dgm:t>
        <a:bodyPr/>
        <a:lstStyle/>
        <a:p>
          <a:endParaRPr lang="zh-CN" altLang="en-US"/>
        </a:p>
      </dgm:t>
    </dgm:pt>
    <dgm:pt modelId="{BCBE10A7-16D1-4EA2-BAC2-C3506CF14EF9}" type="pres">
      <dgm:prSet presAssocID="{E9083CCB-A3BE-4E56-979D-0942D8498E76}" presName="linNode" presStyleCnt="0"/>
      <dgm:spPr/>
      <dgm:t>
        <a:bodyPr/>
        <a:lstStyle/>
        <a:p>
          <a:endParaRPr lang="zh-CN" altLang="en-US"/>
        </a:p>
      </dgm:t>
    </dgm:pt>
    <dgm:pt modelId="{A2D6664A-B1D2-4ED3-B5B0-5753CD5ED5CB}" type="pres">
      <dgm:prSet presAssocID="{E9083CCB-A3BE-4E56-979D-0942D8498E76}" presName="parentText" presStyleLbl="node1" presStyleIdx="2" presStyleCnt="3" custScaleX="277778">
        <dgm:presLayoutVars>
          <dgm:chMax val="1"/>
          <dgm:bulletEnabled val="1"/>
        </dgm:presLayoutVars>
      </dgm:prSet>
      <dgm:spPr/>
      <dgm:t>
        <a:bodyPr/>
        <a:lstStyle/>
        <a:p>
          <a:endParaRPr lang="zh-CN" altLang="en-US"/>
        </a:p>
      </dgm:t>
    </dgm:pt>
  </dgm:ptLst>
  <dgm:cxnLst>
    <dgm:cxn modelId="{D4263D94-3708-4E77-9922-92175B2109E9}" srcId="{B81C810B-2FBE-4F49-9D30-86B06A972EC8}" destId="{10967A29-5E97-442D-9ECE-050E56968EA3}" srcOrd="0" destOrd="0" parTransId="{578564BE-C053-4512-82BF-5837975AD2D1}" sibTransId="{1EC55FFE-8779-4B01-821B-48B8D26FDA9A}"/>
    <dgm:cxn modelId="{861D9790-638F-4221-8134-90C3B9E33D64}" srcId="{B81C810B-2FBE-4F49-9D30-86B06A972EC8}" destId="{F0A3D5E7-6174-47A3-838D-C272679A6FB6}" srcOrd="1" destOrd="0" parTransId="{E5FF5B45-638D-4030-8EAC-94340AE99D71}" sibTransId="{4A63DDED-BFBB-4E7A-8512-3B253FAFA816}"/>
    <dgm:cxn modelId="{50D7F9A9-6E19-42D0-BD07-17239BC2C7F7}" srcId="{B81C810B-2FBE-4F49-9D30-86B06A972EC8}" destId="{E9083CCB-A3BE-4E56-979D-0942D8498E76}" srcOrd="2" destOrd="0" parTransId="{0848FACA-3836-47E4-9645-310A3DE39FAD}" sibTransId="{03D7E5B4-B9FC-4717-BFCC-2425BC7D7458}"/>
    <dgm:cxn modelId="{41635CBD-2C2D-4823-89D8-43AE4EF45B4D}" type="presOf" srcId="{B81C810B-2FBE-4F49-9D30-86B06A972EC8}" destId="{E392F344-9D5E-4BBF-88CF-A45FA714EDBA}" srcOrd="0" destOrd="0" presId="urn:microsoft.com/office/officeart/2005/8/layout/vList5"/>
    <dgm:cxn modelId="{7F24A750-824A-48E2-8015-EB9C36FD09F0}" type="presParOf" srcId="{E392F344-9D5E-4BBF-88CF-A45FA714EDBA}" destId="{87C7C3C5-3358-444F-8000-D02395755FD5}" srcOrd="0" destOrd="0" presId="urn:microsoft.com/office/officeart/2005/8/layout/vList5"/>
    <dgm:cxn modelId="{2E092788-3BE6-4C12-B21E-96AED4C16AA1}" type="presParOf" srcId="{87C7C3C5-3358-444F-8000-D02395755FD5}" destId="{52FA064B-C8C9-4990-B896-8FFF54A5396A}" srcOrd="0" destOrd="0" presId="urn:microsoft.com/office/officeart/2005/8/layout/vList5"/>
    <dgm:cxn modelId="{14291A3F-D311-4401-BA35-78CDB93581E0}" type="presOf" srcId="{10967A29-5E97-442D-9ECE-050E56968EA3}" destId="{52FA064B-C8C9-4990-B896-8FFF54A5396A}" srcOrd="0" destOrd="0" presId="urn:microsoft.com/office/officeart/2005/8/layout/vList5"/>
    <dgm:cxn modelId="{CD82B808-47BA-4CA9-A37A-CAB01C07ABED}" type="presParOf" srcId="{E392F344-9D5E-4BBF-88CF-A45FA714EDBA}" destId="{F17BF062-6267-493C-8EDF-8D08A6ADE15F}" srcOrd="1" destOrd="0" presId="urn:microsoft.com/office/officeart/2005/8/layout/vList5"/>
    <dgm:cxn modelId="{99FACA0E-894D-4605-8E85-077682288A58}" type="presParOf" srcId="{E392F344-9D5E-4BBF-88CF-A45FA714EDBA}" destId="{E31F165C-AC4F-4214-B3EB-86EFAB59DB47}" srcOrd="2" destOrd="0" presId="urn:microsoft.com/office/officeart/2005/8/layout/vList5"/>
    <dgm:cxn modelId="{E4F50673-746B-4899-B916-9ED5A1A2F36E}" type="presParOf" srcId="{E31F165C-AC4F-4214-B3EB-86EFAB59DB47}" destId="{208E8BB1-BAAE-420C-AC4F-ED1E4F87FE6E}" srcOrd="0" destOrd="2" presId="urn:microsoft.com/office/officeart/2005/8/layout/vList5"/>
    <dgm:cxn modelId="{97280446-1EF7-4F43-B6C4-9568783EFD26}" type="presOf" srcId="{F0A3D5E7-6174-47A3-838D-C272679A6FB6}" destId="{208E8BB1-BAAE-420C-AC4F-ED1E4F87FE6E}" srcOrd="0" destOrd="0" presId="urn:microsoft.com/office/officeart/2005/8/layout/vList5"/>
    <dgm:cxn modelId="{238F5BEC-318A-4216-B146-887BC6011CD5}" type="presParOf" srcId="{E392F344-9D5E-4BBF-88CF-A45FA714EDBA}" destId="{F2E635A8-DF11-4F19-9009-056AB648B9F1}" srcOrd="3" destOrd="0" presId="urn:microsoft.com/office/officeart/2005/8/layout/vList5"/>
    <dgm:cxn modelId="{10C10035-79AE-4CF4-B9F6-5F1983B73733}" type="presParOf" srcId="{E392F344-9D5E-4BBF-88CF-A45FA714EDBA}" destId="{BCBE10A7-16D1-4EA2-BAC2-C3506CF14EF9}" srcOrd="4" destOrd="0" presId="urn:microsoft.com/office/officeart/2005/8/layout/vList5"/>
    <dgm:cxn modelId="{DDF87375-5A12-42BB-8840-3DE19E29B47D}" type="presParOf" srcId="{BCBE10A7-16D1-4EA2-BAC2-C3506CF14EF9}" destId="{A2D6664A-B1D2-4ED3-B5B0-5753CD5ED5CB}" srcOrd="0" destOrd="4" presId="urn:microsoft.com/office/officeart/2005/8/layout/vList5"/>
    <dgm:cxn modelId="{3119B9CC-3E46-4374-ABA5-CA9FF87310DB}" type="presOf" srcId="{E9083CCB-A3BE-4E56-979D-0942D8498E76}" destId="{A2D6664A-B1D2-4ED3-B5B0-5753CD5ED5CB}" srcOrd="0"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dgm:spPr/>
      <dgm:t>
        <a:bodyPr/>
        <a:lstStyle/>
        <a:p>
          <a:pPr rtl="0"/>
          <a:r>
            <a:rPr lang="zh-CN" b="1" dirty="0" smtClean="0"/>
            <a:t>二、学习三笔字的意义</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CE5EF743-D426-45D7-ACA4-0559DA530013}" type="presOf" srcId="{561ED4CD-2321-4293-949E-2C47D0B22CC1}" destId="{41CC2077-536E-401A-998A-5928EA2ADDBC}" srcOrd="0" destOrd="0" presId="urn:microsoft.com/office/officeart/2005/8/layout/vList2"/>
    <dgm:cxn modelId="{991C4D9C-72ED-4ACD-813A-13E151456C17}" srcId="{22237F99-FD0F-4EA4-B7E2-BFAD40DF6E70}" destId="{561ED4CD-2321-4293-949E-2C47D0B22CC1}" srcOrd="0" destOrd="0" parTransId="{8A7D5E96-CC25-40B3-A977-AC7F62EBB4EC}" sibTransId="{584DD622-18CB-4009-98BB-842E4A9A7BBD}"/>
    <dgm:cxn modelId="{EA5E1C81-B596-4B81-9DFC-EA7A2B939017}" type="presOf" srcId="{22237F99-FD0F-4EA4-B7E2-BFAD40DF6E70}" destId="{447C00D4-8DDB-44FA-87ED-AAA16D8D1D2A}" srcOrd="0" destOrd="0" presId="urn:microsoft.com/office/officeart/2005/8/layout/vList2"/>
    <dgm:cxn modelId="{BE630ED5-CE56-4D75-96EC-2BDF44272829}"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2" csCatId="accent1" phldr="1"/>
      <dgm:spPr/>
      <dgm:t>
        <a:bodyPr/>
        <a:lstStyle/>
        <a:p>
          <a:endParaRPr lang="zh-CN" altLang="en-US"/>
        </a:p>
      </dgm:t>
    </dgm:pt>
    <dgm:pt modelId="{561ED4CD-2321-4293-949E-2C47D0B22CC1}">
      <dgm:prSet/>
      <dgm:spPr/>
      <dgm:t>
        <a:bodyPr/>
        <a:lstStyle/>
        <a:p>
          <a:pPr rtl="0"/>
          <a:r>
            <a:rPr lang="zh-CN" b="1" dirty="0" smtClean="0"/>
            <a:t>一、三笔字的联系</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75191AAD-57A1-4D2C-8A2A-9658673BA0A9}" type="presOf" srcId="{22237F99-FD0F-4EA4-B7E2-BFAD40DF6E70}" destId="{447C00D4-8DDB-44FA-87ED-AAA16D8D1D2A}" srcOrd="0" destOrd="0" presId="urn:microsoft.com/office/officeart/2005/8/layout/vList2"/>
    <dgm:cxn modelId="{60AE5662-BA43-4FFA-B947-3B3BCAFFCC81}" type="presOf" srcId="{561ED4CD-2321-4293-949E-2C47D0B22CC1}" destId="{41CC2077-536E-401A-998A-5928EA2ADDBC}" srcOrd="0" destOrd="0" presId="urn:microsoft.com/office/officeart/2005/8/layout/vList2"/>
    <dgm:cxn modelId="{710B8FB0-0760-4C14-8E75-00278CD5C6FF}"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2" csCatId="accent1" phldr="1"/>
      <dgm:spPr/>
      <dgm:t>
        <a:bodyPr/>
        <a:lstStyle/>
        <a:p>
          <a:endParaRPr lang="zh-CN" altLang="en-US"/>
        </a:p>
      </dgm:t>
    </dgm:pt>
    <dgm:pt modelId="{561ED4CD-2321-4293-949E-2C47D0B22CC1}">
      <dgm:prSet/>
      <dgm:spPr/>
      <dgm:t>
        <a:bodyPr/>
        <a:lstStyle/>
        <a:p>
          <a:pPr rtl="0"/>
          <a:r>
            <a:rPr lang="zh-CN" b="1" dirty="0" smtClean="0"/>
            <a:t>二、三笔字的区别</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AC86EE3D-2E62-4DE4-AE6E-928F6241920C}" type="presOf" srcId="{561ED4CD-2321-4293-949E-2C47D0B22CC1}" destId="{41CC2077-536E-401A-998A-5928EA2ADDBC}" srcOrd="0" destOrd="0" presId="urn:microsoft.com/office/officeart/2005/8/layout/vList2"/>
    <dgm:cxn modelId="{137DDC52-0AF5-4692-9803-E681D246AC9C}" type="presOf" srcId="{22237F99-FD0F-4EA4-B7E2-BFAD40DF6E70}" destId="{447C00D4-8DDB-44FA-87ED-AAA16D8D1D2A}" srcOrd="0" destOrd="0" presId="urn:microsoft.com/office/officeart/2005/8/layout/vList2"/>
    <dgm:cxn modelId="{F6250F21-AB7A-44D6-9C7F-2A78D7F2D5CA}"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simple1" qsCatId="3D" csTypeId="urn:microsoft.com/office/officeart/2005/8/colors/accent2_2" csCatId="accent1" phldr="1"/>
      <dgm:spPr/>
      <dgm:t>
        <a:bodyPr/>
        <a:lstStyle/>
        <a:p>
          <a:endParaRPr lang="zh-CN" altLang="en-US"/>
        </a:p>
      </dgm:t>
    </dgm:pt>
    <dgm:pt modelId="{561ED4CD-2321-4293-949E-2C47D0B22CC1}">
      <dgm:prSet/>
      <dgm:spPr/>
      <dgm:t>
        <a:bodyPr/>
        <a:lstStyle/>
        <a:p>
          <a:pPr rtl="0"/>
          <a:r>
            <a:rPr lang="zh-CN" b="1" dirty="0" smtClean="0"/>
            <a:t>三、三笔字与书法的不同</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54295D2C-9C22-4DE9-924F-DDCF6FBA0736}" type="presOf" srcId="{561ED4CD-2321-4293-949E-2C47D0B22CC1}" destId="{41CC2077-536E-401A-998A-5928EA2ADDBC}" srcOrd="0" destOrd="0" presId="urn:microsoft.com/office/officeart/2005/8/layout/vList2"/>
    <dgm:cxn modelId="{ECDBB6B6-A3A3-4F49-8F62-725746BFB8EC}" type="presOf" srcId="{22237F99-FD0F-4EA4-B7E2-BFAD40DF6E70}" destId="{447C00D4-8DDB-44FA-87ED-AAA16D8D1D2A}" srcOrd="0" destOrd="0" presId="urn:microsoft.com/office/officeart/2005/8/layout/vList2"/>
    <dgm:cxn modelId="{6930C572-4388-48EC-8D3C-9CBF632D89B4}"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4" csCatId="accent1" phldr="1"/>
      <dgm:spPr/>
      <dgm:t>
        <a:bodyPr/>
        <a:lstStyle/>
        <a:p>
          <a:endParaRPr lang="zh-CN" altLang="en-US"/>
        </a:p>
      </dgm:t>
    </dgm:pt>
    <dgm:pt modelId="{561ED4CD-2321-4293-949E-2C47D0B22CC1}">
      <dgm:prSet/>
      <dgm:spPr/>
      <dgm:t>
        <a:bodyPr/>
        <a:lstStyle/>
        <a:p>
          <a:pPr rtl="0"/>
          <a:r>
            <a:rPr lang="zh-CN" altLang="en-US" b="1" dirty="0" smtClean="0"/>
            <a:t>一、</a:t>
          </a:r>
          <a:r>
            <a:rPr lang="zh-CN" b="1" dirty="0" smtClean="0"/>
            <a:t>选帖标准</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E9B8D0DD-0C9B-42AD-B2A1-A3824346D35F}" type="presOf" srcId="{561ED4CD-2321-4293-949E-2C47D0B22CC1}" destId="{41CC2077-536E-401A-998A-5928EA2ADDBC}" srcOrd="0" destOrd="0" presId="urn:microsoft.com/office/officeart/2005/8/layout/vList2"/>
    <dgm:cxn modelId="{E416EBDD-1173-495C-93E4-39F64820B24A}" type="presOf" srcId="{22237F99-FD0F-4EA4-B7E2-BFAD40DF6E70}" destId="{447C00D4-8DDB-44FA-87ED-AAA16D8D1D2A}" srcOrd="0" destOrd="0" presId="urn:microsoft.com/office/officeart/2005/8/layout/vList2"/>
    <dgm:cxn modelId="{2AAA5539-348A-4C58-9E9E-6F5061772130}"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5" csCatId="accent1" phldr="1"/>
      <dgm:spPr/>
      <dgm:t>
        <a:bodyPr/>
        <a:lstStyle/>
        <a:p>
          <a:endParaRPr lang="zh-CN" altLang="en-US"/>
        </a:p>
      </dgm:t>
    </dgm:pt>
    <dgm:pt modelId="{561ED4CD-2321-4293-949E-2C47D0B22CC1}">
      <dgm:prSet/>
      <dgm:spPr/>
      <dgm:t>
        <a:bodyPr/>
        <a:lstStyle/>
        <a:p>
          <a:pPr rtl="0"/>
          <a:r>
            <a:rPr lang="zh-CN" b="1" dirty="0" smtClean="0"/>
            <a:t>二、临摹的基本步骤和方法</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E13F62AF-2BAB-4E99-9340-761513932E34}" type="presOf" srcId="{561ED4CD-2321-4293-949E-2C47D0B22CC1}" destId="{41CC2077-536E-401A-998A-5928EA2ADDBC}" srcOrd="0" destOrd="0" presId="urn:microsoft.com/office/officeart/2005/8/layout/vList2"/>
    <dgm:cxn modelId="{A867B105-DF64-4964-96A2-29F2EAD48764}" type="presOf" srcId="{22237F99-FD0F-4EA4-B7E2-BFAD40DF6E70}" destId="{447C00D4-8DDB-44FA-87ED-AAA16D8D1D2A}" srcOrd="0" destOrd="0" presId="urn:microsoft.com/office/officeart/2005/8/layout/vList2"/>
    <dgm:cxn modelId="{B79B4097-20AE-46DE-B835-3616B74735AA}"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altLang="en-US" b="1" dirty="0" smtClean="0"/>
            <a:t>一、</a:t>
          </a:r>
          <a:r>
            <a:rPr lang="zh-CN" b="1" dirty="0" smtClean="0"/>
            <a:t>学习三笔字的目的</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779770" cy="3337560"/>
        <a:chOff x="0" y="0"/>
        <a:chExt cx="5779770" cy="3337560"/>
      </a:xfrm>
    </dsp:grpSpPr>
    <dsp:sp modelId="{52FA064B-C8C9-4990-B896-8FFF54A5396A}">
      <dsp:nvSpPr>
        <dsp:cNvPr id="3" name="圆角矩形 2"/>
        <dsp:cNvSpPr/>
      </dsp:nvSpPr>
      <dsp:spPr bwMode="white">
        <a:xfrm>
          <a:off x="0" y="0"/>
          <a:ext cx="5779770" cy="1076632"/>
        </a:xfrm>
        <a:prstGeom prst="roundRect">
          <a:avLst/>
        </a:prstGeom>
        <a:sp3d prstMaterial="plastic">
          <a:bevelT w="120900" h="88900"/>
          <a:bevelB w="88900" h="31750" prst="angle"/>
        </a:sp3d>
      </dsp:spPr>
      <dsp:style>
        <a:lnRef idx="0">
          <a:schemeClr val="lt1"/>
        </a:lnRef>
        <a:fillRef idx="3">
          <a:schemeClr val="accent4">
            <a:hueOff val="0"/>
            <a:satOff val="0"/>
            <a:lumOff val="0"/>
            <a:alpha val="100000"/>
          </a:schemeClr>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sz="2000" b="1" dirty="0" smtClean="0">
              <a:solidFill>
                <a:schemeClr val="tx1"/>
              </a:solidFill>
            </a:rPr>
            <a:t>（一）</a:t>
          </a:r>
          <a:r>
            <a:rPr lang="zh-CN" altLang="en-US" sz="2000" kern="1200" noProof="0" dirty="0">
              <a:ln>
                <a:noFill/>
              </a:ln>
              <a:solidFill>
                <a:schemeClr val="tx1"/>
              </a:solidFill>
              <a:effectLst/>
              <a:uLnTx/>
              <a:uFillTx/>
              <a:sym typeface="+mn-ea"/>
            </a:rPr>
            <a:t>三笔字是师范生必备的职业技能</a:t>
          </a:r>
          <a:endParaRPr lang="zh-CN" altLang="en-US" sz="2000" b="1" dirty="0">
            <a:latin typeface="黑体" panose="02010609060101010101" charset="-122"/>
            <a:ea typeface="黑体" panose="02010609060101010101" charset="-122"/>
          </a:endParaRPr>
        </a:p>
      </dsp:txBody>
      <dsp:txXfrm>
        <a:off x="0" y="0"/>
        <a:ext cx="5779770" cy="1076632"/>
      </dsp:txXfrm>
    </dsp:sp>
    <dsp:sp modelId="{208E8BB1-BAAE-420C-AC4F-ED1E4F87FE6E}">
      <dsp:nvSpPr>
        <dsp:cNvPr id="4" name="圆角矩形 3"/>
        <dsp:cNvSpPr/>
      </dsp:nvSpPr>
      <dsp:spPr bwMode="white">
        <a:xfrm>
          <a:off x="0" y="1130464"/>
          <a:ext cx="5779770" cy="1076632"/>
        </a:xfrm>
        <a:prstGeom prst="roundRect">
          <a:avLst/>
        </a:prstGeom>
        <a:sp3d prstMaterial="plastic">
          <a:bevelT w="120900" h="88900"/>
          <a:bevelB w="88900" h="31750" prst="angle"/>
        </a:sp3d>
      </dsp:spPr>
      <dsp:style>
        <a:lnRef idx="0">
          <a:schemeClr val="lt1"/>
        </a:lnRef>
        <a:fillRef idx="3">
          <a:schemeClr val="accent4">
            <a:hueOff val="-5160000"/>
            <a:satOff val="-3921"/>
            <a:lumOff val="980"/>
            <a:alpha val="100000"/>
          </a:schemeClr>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sz="2000" b="1" dirty="0" smtClean="0">
              <a:solidFill>
                <a:schemeClr val="tx1"/>
              </a:solidFill>
            </a:rPr>
            <a:t>（二）</a:t>
          </a:r>
          <a:r>
            <a:rPr lang="zh-CN" altLang="en-US" sz="2000" kern="1200" noProof="0" dirty="0">
              <a:ln>
                <a:noFill/>
              </a:ln>
              <a:solidFill>
                <a:schemeClr val="tx1"/>
              </a:solidFill>
              <a:effectLst/>
              <a:uLnTx/>
              <a:uFillTx/>
              <a:sym typeface="+mn-ea"/>
            </a:rPr>
            <a:t>三笔字能提高师范生的书写能力</a:t>
          </a:r>
          <a:endParaRPr lang="zh-CN" altLang="en-US" sz="2000" b="1" kern="1200" noProof="0" dirty="0">
            <a:ln>
              <a:noFill/>
            </a:ln>
            <a:solidFill>
              <a:schemeClr val="tx1"/>
            </a:solidFill>
            <a:effectLst/>
            <a:uLnTx/>
            <a:uFillTx/>
            <a:latin typeface="黑体" panose="02010609060101010101" charset="-122"/>
            <a:ea typeface="黑体" panose="02010609060101010101" charset="-122"/>
            <a:sym typeface="+mn-ea"/>
          </a:endParaRPr>
        </a:p>
      </dsp:txBody>
      <dsp:txXfrm>
        <a:off x="0" y="1130464"/>
        <a:ext cx="5779770" cy="1076632"/>
      </dsp:txXfrm>
    </dsp:sp>
    <dsp:sp modelId="{A2D6664A-B1D2-4ED3-B5B0-5753CD5ED5CB}">
      <dsp:nvSpPr>
        <dsp:cNvPr id="5" name="圆角矩形 4"/>
        <dsp:cNvSpPr/>
      </dsp:nvSpPr>
      <dsp:spPr bwMode="white">
        <a:xfrm>
          <a:off x="0" y="2260928"/>
          <a:ext cx="5779770" cy="1076632"/>
        </a:xfrm>
        <a:prstGeom prst="roundRect">
          <a:avLst/>
        </a:prstGeom>
        <a:sp3d prstMaterial="plastic">
          <a:bevelT w="120900" h="88900"/>
          <a:bevelB w="88900" h="31750" prst="angle"/>
        </a:sp3d>
      </dsp:spPr>
      <dsp:style>
        <a:lnRef idx="0">
          <a:schemeClr val="lt1"/>
        </a:lnRef>
        <a:fillRef idx="3">
          <a:schemeClr val="accent4">
            <a:hueOff val="-10320000"/>
            <a:satOff val="-7842"/>
            <a:lumOff val="1961"/>
            <a:alpha val="100000"/>
          </a:schemeClr>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sz="2000" b="1" dirty="0" smtClean="0">
              <a:solidFill>
                <a:schemeClr val="tx1"/>
              </a:solidFill>
            </a:rPr>
            <a:t>（三）</a:t>
          </a:r>
          <a:r>
            <a:rPr lang="zh-CN" altLang="en-US" sz="2000" kern="1200" noProof="0" dirty="0">
              <a:ln>
                <a:noFill/>
              </a:ln>
              <a:solidFill>
                <a:schemeClr val="tx1"/>
              </a:solidFill>
              <a:effectLst/>
              <a:uLnTx/>
              <a:uFillTx/>
              <a:sym typeface="+mn-ea"/>
            </a:rPr>
            <a:t>三笔字能培养师范生的综合能力</a:t>
          </a:r>
          <a:endParaRPr lang="zh-CN" altLang="en-US" sz="2000" b="1" kern="1200" noProof="0" dirty="0">
            <a:ln>
              <a:noFill/>
            </a:ln>
            <a:solidFill>
              <a:schemeClr val="tx1"/>
            </a:solidFill>
            <a:effectLst/>
            <a:uLnTx/>
            <a:uFillTx/>
            <a:latin typeface="黑体" panose="02010609060101010101" charset="-122"/>
            <a:ea typeface="黑体" panose="02010609060101010101" charset="-122"/>
            <a:sym typeface="+mn-ea"/>
          </a:endParaRPr>
        </a:p>
      </dsp:txBody>
      <dsp:txXfrm>
        <a:off x="0" y="2260928"/>
        <a:ext cx="5779770" cy="1076632"/>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二、学习三笔字的意义</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一、三笔字的联系</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二、三笔字的区别</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dsp:spPr>
      <dsp:style>
        <a:lnRef idx="2">
          <a:schemeClr val="lt1"/>
        </a:lnRef>
        <a:fillRef idx="1">
          <a:schemeClr val="accent2"/>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三、三笔字与书法的不同</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4"/>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altLang="en-US" b="1" dirty="0" smtClean="0"/>
            <a:t>一、</a:t>
          </a:r>
          <a:r>
            <a:rPr lang="zh-CN" b="1" dirty="0" smtClean="0"/>
            <a:t>选帖标准</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5"/>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二、临摹的基本步骤和方法</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media/image2.png"/><Relationship Id="rId6" Type="http://schemas.openxmlformats.org/officeDocument/2006/relationships/tags" Target="../tags/tag45.xml"/><Relationship Id="rId5" Type="http://schemas.openxmlformats.org/officeDocument/2006/relationships/image" Target="../media/image1.png"/><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image" Target="../media/image1.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158.xml"/><Relationship Id="rId98" Type="http://schemas.openxmlformats.org/officeDocument/2006/relationships/tags" Target="../tags/tag157.xml"/><Relationship Id="rId97" Type="http://schemas.openxmlformats.org/officeDocument/2006/relationships/tags" Target="../tags/tag156.xml"/><Relationship Id="rId96" Type="http://schemas.openxmlformats.org/officeDocument/2006/relationships/tags" Target="../tags/tag155.xml"/><Relationship Id="rId95" Type="http://schemas.openxmlformats.org/officeDocument/2006/relationships/tags" Target="../tags/tag154.xml"/><Relationship Id="rId94" Type="http://schemas.openxmlformats.org/officeDocument/2006/relationships/tags" Target="../tags/tag153.xml"/><Relationship Id="rId93" Type="http://schemas.openxmlformats.org/officeDocument/2006/relationships/tags" Target="../tags/tag152.xml"/><Relationship Id="rId92" Type="http://schemas.openxmlformats.org/officeDocument/2006/relationships/tags" Target="../tags/tag151.xml"/><Relationship Id="rId91" Type="http://schemas.openxmlformats.org/officeDocument/2006/relationships/tags" Target="../tags/tag150.xml"/><Relationship Id="rId90" Type="http://schemas.openxmlformats.org/officeDocument/2006/relationships/tags" Target="../tags/tag149.xml"/><Relationship Id="rId9" Type="http://schemas.openxmlformats.org/officeDocument/2006/relationships/tags" Target="../tags/tag68.xml"/><Relationship Id="rId89" Type="http://schemas.openxmlformats.org/officeDocument/2006/relationships/tags" Target="../tags/tag148.xml"/><Relationship Id="rId88" Type="http://schemas.openxmlformats.org/officeDocument/2006/relationships/tags" Target="../tags/tag147.xml"/><Relationship Id="rId87" Type="http://schemas.openxmlformats.org/officeDocument/2006/relationships/tags" Target="../tags/tag146.xml"/><Relationship Id="rId86" Type="http://schemas.openxmlformats.org/officeDocument/2006/relationships/tags" Target="../tags/tag145.xml"/><Relationship Id="rId85" Type="http://schemas.openxmlformats.org/officeDocument/2006/relationships/tags" Target="../tags/tag144.xml"/><Relationship Id="rId84" Type="http://schemas.openxmlformats.org/officeDocument/2006/relationships/tags" Target="../tags/tag143.xml"/><Relationship Id="rId83" Type="http://schemas.openxmlformats.org/officeDocument/2006/relationships/tags" Target="../tags/tag142.xml"/><Relationship Id="rId82" Type="http://schemas.openxmlformats.org/officeDocument/2006/relationships/tags" Target="../tags/tag141.xml"/><Relationship Id="rId81" Type="http://schemas.openxmlformats.org/officeDocument/2006/relationships/tags" Target="../tags/tag140.xml"/><Relationship Id="rId80" Type="http://schemas.openxmlformats.org/officeDocument/2006/relationships/tags" Target="../tags/tag139.xml"/><Relationship Id="rId8" Type="http://schemas.openxmlformats.org/officeDocument/2006/relationships/tags" Target="../tags/tag67.xml"/><Relationship Id="rId79" Type="http://schemas.openxmlformats.org/officeDocument/2006/relationships/tags" Target="../tags/tag138.xml"/><Relationship Id="rId78" Type="http://schemas.openxmlformats.org/officeDocument/2006/relationships/tags" Target="../tags/tag137.xml"/><Relationship Id="rId77" Type="http://schemas.openxmlformats.org/officeDocument/2006/relationships/tags" Target="../tags/tag136.xml"/><Relationship Id="rId76" Type="http://schemas.openxmlformats.org/officeDocument/2006/relationships/tags" Target="../tags/tag135.xml"/><Relationship Id="rId75" Type="http://schemas.openxmlformats.org/officeDocument/2006/relationships/tags" Target="../tags/tag134.xml"/><Relationship Id="rId74" Type="http://schemas.openxmlformats.org/officeDocument/2006/relationships/tags" Target="../tags/tag133.xml"/><Relationship Id="rId73" Type="http://schemas.openxmlformats.org/officeDocument/2006/relationships/tags" Target="../tags/tag132.xml"/><Relationship Id="rId72" Type="http://schemas.openxmlformats.org/officeDocument/2006/relationships/tags" Target="../tags/tag131.xml"/><Relationship Id="rId71" Type="http://schemas.openxmlformats.org/officeDocument/2006/relationships/tags" Target="../tags/tag130.xml"/><Relationship Id="rId70" Type="http://schemas.openxmlformats.org/officeDocument/2006/relationships/tags" Target="../tags/tag129.xml"/><Relationship Id="rId7" Type="http://schemas.openxmlformats.org/officeDocument/2006/relationships/tags" Target="../tags/tag66.xml"/><Relationship Id="rId69" Type="http://schemas.openxmlformats.org/officeDocument/2006/relationships/tags" Target="../tags/tag128.xml"/><Relationship Id="rId68" Type="http://schemas.openxmlformats.org/officeDocument/2006/relationships/tags" Target="../tags/tag127.xml"/><Relationship Id="rId67" Type="http://schemas.openxmlformats.org/officeDocument/2006/relationships/tags" Target="../tags/tag126.xml"/><Relationship Id="rId66" Type="http://schemas.openxmlformats.org/officeDocument/2006/relationships/tags" Target="../tags/tag125.xml"/><Relationship Id="rId65" Type="http://schemas.openxmlformats.org/officeDocument/2006/relationships/tags" Target="../tags/tag124.xml"/><Relationship Id="rId64" Type="http://schemas.openxmlformats.org/officeDocument/2006/relationships/tags" Target="../tags/tag123.xml"/><Relationship Id="rId63" Type="http://schemas.openxmlformats.org/officeDocument/2006/relationships/tags" Target="../tags/tag122.xml"/><Relationship Id="rId62" Type="http://schemas.openxmlformats.org/officeDocument/2006/relationships/tags" Target="../tags/tag121.xml"/><Relationship Id="rId61" Type="http://schemas.openxmlformats.org/officeDocument/2006/relationships/tags" Target="../tags/tag120.xml"/><Relationship Id="rId60" Type="http://schemas.openxmlformats.org/officeDocument/2006/relationships/tags" Target="../tags/tag119.xml"/><Relationship Id="rId6" Type="http://schemas.openxmlformats.org/officeDocument/2006/relationships/tags" Target="../tags/tag65.xml"/><Relationship Id="rId59" Type="http://schemas.openxmlformats.org/officeDocument/2006/relationships/tags" Target="../tags/tag118.xml"/><Relationship Id="rId58" Type="http://schemas.openxmlformats.org/officeDocument/2006/relationships/tags" Target="../tags/tag117.xml"/><Relationship Id="rId57" Type="http://schemas.openxmlformats.org/officeDocument/2006/relationships/tags" Target="../tags/tag116.xml"/><Relationship Id="rId56" Type="http://schemas.openxmlformats.org/officeDocument/2006/relationships/tags" Target="../tags/tag115.xml"/><Relationship Id="rId55" Type="http://schemas.openxmlformats.org/officeDocument/2006/relationships/tags" Target="../tags/tag114.xml"/><Relationship Id="rId54" Type="http://schemas.openxmlformats.org/officeDocument/2006/relationships/tags" Target="../tags/tag113.xml"/><Relationship Id="rId53" Type="http://schemas.openxmlformats.org/officeDocument/2006/relationships/tags" Target="../tags/tag112.xml"/><Relationship Id="rId52" Type="http://schemas.openxmlformats.org/officeDocument/2006/relationships/tags" Target="../tags/tag111.xml"/><Relationship Id="rId51" Type="http://schemas.openxmlformats.org/officeDocument/2006/relationships/tags" Target="../tags/tag110.xml"/><Relationship Id="rId50" Type="http://schemas.openxmlformats.org/officeDocument/2006/relationships/tags" Target="../tags/tag109.xml"/><Relationship Id="rId5" Type="http://schemas.openxmlformats.org/officeDocument/2006/relationships/tags" Target="../tags/tag64.xml"/><Relationship Id="rId49" Type="http://schemas.openxmlformats.org/officeDocument/2006/relationships/tags" Target="../tags/tag108.xml"/><Relationship Id="rId48" Type="http://schemas.openxmlformats.org/officeDocument/2006/relationships/tags" Target="../tags/tag107.xml"/><Relationship Id="rId47" Type="http://schemas.openxmlformats.org/officeDocument/2006/relationships/tags" Target="../tags/tag106.xml"/><Relationship Id="rId46" Type="http://schemas.openxmlformats.org/officeDocument/2006/relationships/tags" Target="../tags/tag105.xml"/><Relationship Id="rId45" Type="http://schemas.openxmlformats.org/officeDocument/2006/relationships/tags" Target="../tags/tag104.xml"/><Relationship Id="rId44" Type="http://schemas.openxmlformats.org/officeDocument/2006/relationships/tags" Target="../tags/tag103.xml"/><Relationship Id="rId43" Type="http://schemas.openxmlformats.org/officeDocument/2006/relationships/tags" Target="../tags/tag102.xml"/><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3.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2.xml"/><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0" Type="http://schemas.openxmlformats.org/officeDocument/2006/relationships/tags" Target="../tags/tag248.xml"/><Relationship Id="rId19" Type="http://schemas.openxmlformats.org/officeDocument/2006/relationships/tags" Target="../tags/tag78.xml"/><Relationship Id="rId189" Type="http://schemas.openxmlformats.org/officeDocument/2006/relationships/tags" Target="../tags/tag247.xml"/><Relationship Id="rId188" Type="http://schemas.openxmlformats.org/officeDocument/2006/relationships/tags" Target="../tags/tag246.xml"/><Relationship Id="rId187" Type="http://schemas.openxmlformats.org/officeDocument/2006/relationships/tags" Target="../tags/tag245.xml"/><Relationship Id="rId186" Type="http://schemas.openxmlformats.org/officeDocument/2006/relationships/tags" Target="../tags/tag244.xml"/><Relationship Id="rId185" Type="http://schemas.openxmlformats.org/officeDocument/2006/relationships/tags" Target="../tags/tag243.xml"/><Relationship Id="rId184" Type="http://schemas.openxmlformats.org/officeDocument/2006/relationships/tags" Target="../tags/tag242.xml"/><Relationship Id="rId183" Type="http://schemas.openxmlformats.org/officeDocument/2006/relationships/tags" Target="../tags/tag241.xml"/><Relationship Id="rId182" Type="http://schemas.openxmlformats.org/officeDocument/2006/relationships/tags" Target="../tags/tag240.xml"/><Relationship Id="rId181" Type="http://schemas.openxmlformats.org/officeDocument/2006/relationships/tags" Target="../tags/tag239.xml"/><Relationship Id="rId180" Type="http://schemas.openxmlformats.org/officeDocument/2006/relationships/tags" Target="../tags/tag238.xml"/><Relationship Id="rId18" Type="http://schemas.openxmlformats.org/officeDocument/2006/relationships/tags" Target="../tags/tag77.xml"/><Relationship Id="rId179" Type="http://schemas.openxmlformats.org/officeDocument/2006/relationships/tags" Target="../tags/tag237.xml"/><Relationship Id="rId178" Type="http://schemas.openxmlformats.org/officeDocument/2006/relationships/tags" Target="../tags/tag236.xml"/><Relationship Id="rId177" Type="http://schemas.openxmlformats.org/officeDocument/2006/relationships/tags" Target="../tags/tag235.xml"/><Relationship Id="rId176" Type="http://schemas.openxmlformats.org/officeDocument/2006/relationships/tags" Target="../tags/tag234.xml"/><Relationship Id="rId175" Type="http://schemas.openxmlformats.org/officeDocument/2006/relationships/tags" Target="../tags/tag233.xml"/><Relationship Id="rId174" Type="http://schemas.openxmlformats.org/officeDocument/2006/relationships/tags" Target="../tags/tag232.xml"/><Relationship Id="rId173" Type="http://schemas.openxmlformats.org/officeDocument/2006/relationships/tags" Target="../tags/tag231.xml"/><Relationship Id="rId172" Type="http://schemas.openxmlformats.org/officeDocument/2006/relationships/tags" Target="../tags/tag230.xml"/><Relationship Id="rId171" Type="http://schemas.openxmlformats.org/officeDocument/2006/relationships/tags" Target="../tags/tag229.xml"/><Relationship Id="rId170" Type="http://schemas.openxmlformats.org/officeDocument/2006/relationships/tags" Target="../tags/tag228.xml"/><Relationship Id="rId17" Type="http://schemas.openxmlformats.org/officeDocument/2006/relationships/tags" Target="../tags/tag76.xml"/><Relationship Id="rId169" Type="http://schemas.openxmlformats.org/officeDocument/2006/relationships/tags" Target="../tags/tag227.xml"/><Relationship Id="rId168" Type="http://schemas.openxmlformats.org/officeDocument/2006/relationships/tags" Target="../tags/tag226.xml"/><Relationship Id="rId167" Type="http://schemas.openxmlformats.org/officeDocument/2006/relationships/tags" Target="../tags/tag225.xml"/><Relationship Id="rId166" Type="http://schemas.openxmlformats.org/officeDocument/2006/relationships/tags" Target="../tags/tag224.xml"/><Relationship Id="rId165" Type="http://schemas.openxmlformats.org/officeDocument/2006/relationships/tags" Target="../tags/tag223.xml"/><Relationship Id="rId164" Type="http://schemas.openxmlformats.org/officeDocument/2006/relationships/tags" Target="../tags/tag222.xml"/><Relationship Id="rId163" Type="http://schemas.openxmlformats.org/officeDocument/2006/relationships/tags" Target="../tags/tag221.xml"/><Relationship Id="rId162" Type="http://schemas.openxmlformats.org/officeDocument/2006/relationships/tags" Target="../tags/tag220.xml"/><Relationship Id="rId161" Type="http://schemas.openxmlformats.org/officeDocument/2006/relationships/tags" Target="../tags/tag219.xml"/><Relationship Id="rId160" Type="http://schemas.openxmlformats.org/officeDocument/2006/relationships/tags" Target="../tags/tag218.xml"/><Relationship Id="rId16" Type="http://schemas.openxmlformats.org/officeDocument/2006/relationships/tags" Target="../tags/tag75.xml"/><Relationship Id="rId159" Type="http://schemas.openxmlformats.org/officeDocument/2006/relationships/tags" Target="../tags/tag217.xml"/><Relationship Id="rId158" Type="http://schemas.openxmlformats.org/officeDocument/2006/relationships/tags" Target="../tags/tag216.xml"/><Relationship Id="rId157" Type="http://schemas.openxmlformats.org/officeDocument/2006/relationships/tags" Target="../tags/tag215.xml"/><Relationship Id="rId156" Type="http://schemas.openxmlformats.org/officeDocument/2006/relationships/tags" Target="../tags/tag214.xml"/><Relationship Id="rId155" Type="http://schemas.openxmlformats.org/officeDocument/2006/relationships/tags" Target="../tags/tag213.xml"/><Relationship Id="rId154" Type="http://schemas.openxmlformats.org/officeDocument/2006/relationships/tags" Target="../tags/tag212.xml"/><Relationship Id="rId153" Type="http://schemas.openxmlformats.org/officeDocument/2006/relationships/tags" Target="../tags/tag211.xml"/><Relationship Id="rId152" Type="http://schemas.openxmlformats.org/officeDocument/2006/relationships/tags" Target="../tags/tag210.xml"/><Relationship Id="rId151" Type="http://schemas.openxmlformats.org/officeDocument/2006/relationships/tags" Target="../tags/tag209.xml"/><Relationship Id="rId150" Type="http://schemas.openxmlformats.org/officeDocument/2006/relationships/tags" Target="../tags/tag208.xml"/><Relationship Id="rId15" Type="http://schemas.openxmlformats.org/officeDocument/2006/relationships/tags" Target="../tags/tag74.xml"/><Relationship Id="rId149" Type="http://schemas.openxmlformats.org/officeDocument/2006/relationships/tags" Target="../tags/tag207.xml"/><Relationship Id="rId148" Type="http://schemas.openxmlformats.org/officeDocument/2006/relationships/tags" Target="../tags/tag206.xml"/><Relationship Id="rId147" Type="http://schemas.openxmlformats.org/officeDocument/2006/relationships/tags" Target="../tags/tag205.xml"/><Relationship Id="rId146" Type="http://schemas.openxmlformats.org/officeDocument/2006/relationships/tags" Target="../tags/tag204.xml"/><Relationship Id="rId145" Type="http://schemas.openxmlformats.org/officeDocument/2006/relationships/tags" Target="../tags/tag203.xml"/><Relationship Id="rId144" Type="http://schemas.openxmlformats.org/officeDocument/2006/relationships/tags" Target="../tags/tag202.xml"/><Relationship Id="rId143" Type="http://schemas.openxmlformats.org/officeDocument/2006/relationships/tags" Target="../tags/tag201.xml"/><Relationship Id="rId142" Type="http://schemas.openxmlformats.org/officeDocument/2006/relationships/tags" Target="../tags/tag200.xml"/><Relationship Id="rId141" Type="http://schemas.openxmlformats.org/officeDocument/2006/relationships/tags" Target="../tags/tag199.xml"/><Relationship Id="rId140" Type="http://schemas.openxmlformats.org/officeDocument/2006/relationships/tags" Target="../tags/tag198.xml"/><Relationship Id="rId14" Type="http://schemas.openxmlformats.org/officeDocument/2006/relationships/tags" Target="../tags/tag73.xml"/><Relationship Id="rId139" Type="http://schemas.openxmlformats.org/officeDocument/2006/relationships/tags" Target="../tags/tag197.xml"/><Relationship Id="rId138" Type="http://schemas.openxmlformats.org/officeDocument/2006/relationships/tags" Target="../tags/tag196.xml"/><Relationship Id="rId137" Type="http://schemas.openxmlformats.org/officeDocument/2006/relationships/image" Target="../media/image3.png"/><Relationship Id="rId136" Type="http://schemas.openxmlformats.org/officeDocument/2006/relationships/tags" Target="../tags/tag195.xml"/><Relationship Id="rId135" Type="http://schemas.openxmlformats.org/officeDocument/2006/relationships/tags" Target="../tags/tag194.xml"/><Relationship Id="rId134" Type="http://schemas.openxmlformats.org/officeDocument/2006/relationships/tags" Target="../tags/tag193.xml"/><Relationship Id="rId133" Type="http://schemas.openxmlformats.org/officeDocument/2006/relationships/tags" Target="../tags/tag192.xml"/><Relationship Id="rId132" Type="http://schemas.openxmlformats.org/officeDocument/2006/relationships/tags" Target="../tags/tag191.xml"/><Relationship Id="rId131" Type="http://schemas.openxmlformats.org/officeDocument/2006/relationships/tags" Target="../tags/tag190.xml"/><Relationship Id="rId130" Type="http://schemas.openxmlformats.org/officeDocument/2006/relationships/tags" Target="../tags/tag189.xml"/><Relationship Id="rId13" Type="http://schemas.openxmlformats.org/officeDocument/2006/relationships/tags" Target="../tags/tag72.xml"/><Relationship Id="rId129" Type="http://schemas.openxmlformats.org/officeDocument/2006/relationships/tags" Target="../tags/tag188.xml"/><Relationship Id="rId128" Type="http://schemas.openxmlformats.org/officeDocument/2006/relationships/tags" Target="../tags/tag187.xml"/><Relationship Id="rId127" Type="http://schemas.openxmlformats.org/officeDocument/2006/relationships/tags" Target="../tags/tag186.xml"/><Relationship Id="rId126" Type="http://schemas.openxmlformats.org/officeDocument/2006/relationships/tags" Target="../tags/tag185.xml"/><Relationship Id="rId125" Type="http://schemas.openxmlformats.org/officeDocument/2006/relationships/tags" Target="../tags/tag184.xml"/><Relationship Id="rId124" Type="http://schemas.openxmlformats.org/officeDocument/2006/relationships/tags" Target="../tags/tag183.xml"/><Relationship Id="rId123" Type="http://schemas.openxmlformats.org/officeDocument/2006/relationships/tags" Target="../tags/tag182.xml"/><Relationship Id="rId122" Type="http://schemas.openxmlformats.org/officeDocument/2006/relationships/tags" Target="../tags/tag181.xml"/><Relationship Id="rId121" Type="http://schemas.openxmlformats.org/officeDocument/2006/relationships/tags" Target="../tags/tag180.xml"/><Relationship Id="rId120" Type="http://schemas.openxmlformats.org/officeDocument/2006/relationships/tags" Target="../tags/tag179.xml"/><Relationship Id="rId12" Type="http://schemas.openxmlformats.org/officeDocument/2006/relationships/tags" Target="../tags/tag71.xml"/><Relationship Id="rId119" Type="http://schemas.openxmlformats.org/officeDocument/2006/relationships/tags" Target="../tags/tag178.xml"/><Relationship Id="rId118" Type="http://schemas.openxmlformats.org/officeDocument/2006/relationships/tags" Target="../tags/tag177.xml"/><Relationship Id="rId117" Type="http://schemas.openxmlformats.org/officeDocument/2006/relationships/tags" Target="../tags/tag176.xml"/><Relationship Id="rId116" Type="http://schemas.openxmlformats.org/officeDocument/2006/relationships/tags" Target="../tags/tag175.xml"/><Relationship Id="rId115" Type="http://schemas.openxmlformats.org/officeDocument/2006/relationships/tags" Target="../tags/tag174.xml"/><Relationship Id="rId114" Type="http://schemas.openxmlformats.org/officeDocument/2006/relationships/tags" Target="../tags/tag173.xml"/><Relationship Id="rId113" Type="http://schemas.openxmlformats.org/officeDocument/2006/relationships/tags" Target="../tags/tag172.xml"/><Relationship Id="rId112" Type="http://schemas.openxmlformats.org/officeDocument/2006/relationships/tags" Target="../tags/tag171.xml"/><Relationship Id="rId111" Type="http://schemas.openxmlformats.org/officeDocument/2006/relationships/tags" Target="../tags/tag170.xml"/><Relationship Id="rId110" Type="http://schemas.openxmlformats.org/officeDocument/2006/relationships/tags" Target="../tags/tag169.xml"/><Relationship Id="rId11" Type="http://schemas.openxmlformats.org/officeDocument/2006/relationships/tags" Target="../tags/tag70.xml"/><Relationship Id="rId109" Type="http://schemas.openxmlformats.org/officeDocument/2006/relationships/tags" Target="../tags/tag168.xml"/><Relationship Id="rId108" Type="http://schemas.openxmlformats.org/officeDocument/2006/relationships/tags" Target="../tags/tag167.xml"/><Relationship Id="rId107" Type="http://schemas.openxmlformats.org/officeDocument/2006/relationships/tags" Target="../tags/tag166.xml"/><Relationship Id="rId106" Type="http://schemas.openxmlformats.org/officeDocument/2006/relationships/tags" Target="../tags/tag165.xml"/><Relationship Id="rId105" Type="http://schemas.openxmlformats.org/officeDocument/2006/relationships/tags" Target="../tags/tag164.xml"/><Relationship Id="rId104" Type="http://schemas.openxmlformats.org/officeDocument/2006/relationships/tags" Target="../tags/tag163.xml"/><Relationship Id="rId103" Type="http://schemas.openxmlformats.org/officeDocument/2006/relationships/tags" Target="../tags/tag162.xml"/><Relationship Id="rId102" Type="http://schemas.openxmlformats.org/officeDocument/2006/relationships/tags" Target="../tags/tag161.xml"/><Relationship Id="rId101" Type="http://schemas.openxmlformats.org/officeDocument/2006/relationships/tags" Target="../tags/tag160.xml"/><Relationship Id="rId100" Type="http://schemas.openxmlformats.org/officeDocument/2006/relationships/tags" Target="../tags/tag159.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image" Target="../media/image2.png"/><Relationship Id="rId6" Type="http://schemas.openxmlformats.org/officeDocument/2006/relationships/tags" Target="../tags/tag282.xml"/><Relationship Id="rId5" Type="http://schemas.openxmlformats.org/officeDocument/2006/relationships/image" Target="../media/image1.png"/><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image" Target="../media/image1.png"/><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nvPicPr>
        <p:blipFill>
          <a:blip r:embed="rId3"/>
          <a:srcRect b="9270"/>
          <a:stretch>
            <a:fillRect/>
          </a:stretch>
        </p:blipFill>
        <p:spPr>
          <a:xfrm>
            <a:off x="200660" y="3888105"/>
            <a:ext cx="3025140" cy="2858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7"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24" name="署名占位符 10"/>
          <p:cNvSpPr/>
          <p:nvPr>
            <p:ph type="body" sz="quarter" idx="17" hasCustomPrompt="1"/>
            <p:custDataLst>
              <p:tags r:id="rId8"/>
            </p:custDataLst>
          </p:nvPr>
        </p:nvSpPr>
        <p:spPr>
          <a:xfrm>
            <a:off x="6043782" y="4265184"/>
            <a:ext cx="2340000" cy="468000"/>
          </a:xfrm>
          <a:prstGeom prst="roundRect">
            <a:avLst>
              <a:gd name="adj" fmla="val 50000"/>
            </a:avLst>
          </a:prstGeom>
          <a:ln w="127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12" name="副标题 2"/>
          <p:cNvSpPr txBox="1"/>
          <p:nvPr>
            <p:ph type="body" idx="1" hasCustomPrompt="1"/>
            <p:custDataLst>
              <p:tags r:id="rId9"/>
            </p:custDataLst>
          </p:nvPr>
        </p:nvSpPr>
        <p:spPr>
          <a:xfrm>
            <a:off x="3228975" y="3328352"/>
            <a:ext cx="7969250" cy="4622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4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1" name="标题 1"/>
          <p:cNvSpPr txBox="1"/>
          <p:nvPr>
            <p:ph type="ctrTitle" hasCustomPrompt="1"/>
            <p:custDataLst>
              <p:tags r:id="rId10"/>
            </p:custDataLst>
          </p:nvPr>
        </p:nvSpPr>
        <p:spPr>
          <a:xfrm>
            <a:off x="3228975" y="2125662"/>
            <a:ext cx="7969250" cy="11861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6000" b="0" i="0" u="none" strike="noStrike" kern="1200" cap="none" spc="0" normalizeH="0" baseline="0" noProof="1" dirty="0">
                <a:solidFill>
                  <a:schemeClr val="accent2">
                    <a:lumMod val="54320"/>
                  </a:schemeClr>
                </a:solidFill>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1301749"/>
            <a:ext cx="10800000" cy="48736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p:txBody>
          <a:bodyPr/>
          <a:lstStyle/>
          <a:p>
            <a:endParaRPr lang="zh-CN" altLang="en-US"/>
          </a:p>
        </p:txBody>
      </p:sp>
      <p:sp>
        <p:nvSpPr>
          <p:cNvPr id="5" name="日期占位符 3"/>
          <p:cNvSpPr/>
          <p:nvPr userDrawn="1">
            <p:ph type="dt" sz="half" idx="10"/>
            <p:custDataLst>
              <p:tags r:id="rId9"/>
            </p:custDataLst>
          </p:nvPr>
        </p:nvSpPr>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矩形 1"/>
          <p:cNvSpPr/>
          <p:nvPr userDrawn="1">
            <p:custDataLst>
              <p:tags r:id="rId2"/>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矩形 82"/>
          <p:cNvSpPr/>
          <p:nvPr userDrawn="1">
            <p:custDataLst>
              <p:tags r:id="rId3"/>
            </p:custDataLst>
          </p:nvPr>
        </p:nvSpPr>
        <p:spPr>
          <a:xfrm>
            <a:off x="381000" y="381000"/>
            <a:ext cx="11430000" cy="6096000"/>
          </a:xfrm>
          <a:prstGeom prst="rect">
            <a:avLst/>
          </a:prstGeom>
          <a:solidFill>
            <a:schemeClr val="accent4">
              <a:lumMod val="32584"/>
              <a:lumOff val="6741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矩形 85"/>
          <p:cNvSpPr/>
          <p:nvPr userDrawn="1">
            <p:custDataLst>
              <p:tags r:id="rId4"/>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6" name="直接连接符 105"/>
          <p:cNvCxnSpPr/>
          <p:nvPr userDrawn="1">
            <p:custDataLst>
              <p:tags r:id="rId5"/>
            </p:custDataLst>
          </p:nvPr>
        </p:nvCxnSpPr>
        <p:spPr>
          <a:xfrm>
            <a:off x="537845" y="11137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userDrawn="1">
            <p:custDataLst>
              <p:tags r:id="rId6"/>
            </p:custDataLst>
          </p:nvPr>
        </p:nvCxnSpPr>
        <p:spPr>
          <a:xfrm>
            <a:off x="551180" y="16979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userDrawn="1">
            <p:custDataLst>
              <p:tags r:id="rId7"/>
            </p:custDataLst>
          </p:nvPr>
        </p:nvCxnSpPr>
        <p:spPr>
          <a:xfrm>
            <a:off x="537845" y="22815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userDrawn="1">
            <p:custDataLst>
              <p:tags r:id="rId8"/>
            </p:custDataLst>
          </p:nvPr>
        </p:nvCxnSpPr>
        <p:spPr>
          <a:xfrm>
            <a:off x="551180" y="28657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userDrawn="1">
            <p:custDataLst>
              <p:tags r:id="rId9"/>
            </p:custDataLst>
          </p:nvPr>
        </p:nvCxnSpPr>
        <p:spPr>
          <a:xfrm>
            <a:off x="537845" y="34499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userDrawn="1">
            <p:custDataLst>
              <p:tags r:id="rId10"/>
            </p:custDataLst>
          </p:nvPr>
        </p:nvCxnSpPr>
        <p:spPr>
          <a:xfrm>
            <a:off x="551180" y="40335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userDrawn="1">
            <p:custDataLst>
              <p:tags r:id="rId11"/>
            </p:custDataLst>
          </p:nvPr>
        </p:nvCxnSpPr>
        <p:spPr>
          <a:xfrm>
            <a:off x="537845" y="46177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userDrawn="1">
            <p:custDataLst>
              <p:tags r:id="rId12"/>
            </p:custDataLst>
          </p:nvPr>
        </p:nvCxnSpPr>
        <p:spPr>
          <a:xfrm>
            <a:off x="551180" y="52012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userDrawn="1">
            <p:custDataLst>
              <p:tags r:id="rId13"/>
            </p:custDataLst>
          </p:nvPr>
        </p:nvCxnSpPr>
        <p:spPr>
          <a:xfrm>
            <a:off x="537845" y="57854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userDrawn="1">
            <p:custDataLst>
              <p:tags r:id="rId14"/>
            </p:custDataLst>
          </p:nvPr>
        </p:nvCxnSpPr>
        <p:spPr>
          <a:xfrm flipV="1">
            <a:off x="11207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userDrawn="1">
            <p:custDataLst>
              <p:tags r:id="rId15"/>
            </p:custDataLst>
          </p:nvPr>
        </p:nvCxnSpPr>
        <p:spPr>
          <a:xfrm flipV="1">
            <a:off x="17811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userDrawn="1">
            <p:custDataLst>
              <p:tags r:id="rId16"/>
            </p:custDataLst>
          </p:nvPr>
        </p:nvCxnSpPr>
        <p:spPr>
          <a:xfrm flipV="1">
            <a:off x="24422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userDrawn="1">
            <p:custDataLst>
              <p:tags r:id="rId17"/>
            </p:custDataLst>
          </p:nvPr>
        </p:nvCxnSpPr>
        <p:spPr>
          <a:xfrm flipV="1">
            <a:off x="31026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userDrawn="1">
            <p:custDataLst>
              <p:tags r:id="rId18"/>
            </p:custDataLst>
          </p:nvPr>
        </p:nvCxnSpPr>
        <p:spPr>
          <a:xfrm flipV="1">
            <a:off x="37636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custDataLst>
              <p:tags r:id="rId19"/>
            </p:custDataLst>
          </p:nvPr>
        </p:nvCxnSpPr>
        <p:spPr>
          <a:xfrm flipV="1">
            <a:off x="44240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custDataLst>
              <p:tags r:id="rId20"/>
            </p:custDataLst>
          </p:nvPr>
        </p:nvCxnSpPr>
        <p:spPr>
          <a:xfrm flipV="1">
            <a:off x="50850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userDrawn="1">
            <p:custDataLst>
              <p:tags r:id="rId21"/>
            </p:custDataLst>
          </p:nvPr>
        </p:nvCxnSpPr>
        <p:spPr>
          <a:xfrm flipV="1">
            <a:off x="57454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userDrawn="1">
            <p:custDataLst>
              <p:tags r:id="rId22"/>
            </p:custDataLst>
          </p:nvPr>
        </p:nvCxnSpPr>
        <p:spPr>
          <a:xfrm flipV="1">
            <a:off x="64065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custDataLst>
              <p:tags r:id="rId23"/>
            </p:custDataLst>
          </p:nvPr>
        </p:nvCxnSpPr>
        <p:spPr>
          <a:xfrm flipV="1">
            <a:off x="70669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custDataLst>
              <p:tags r:id="rId24"/>
            </p:custDataLst>
          </p:nvPr>
        </p:nvCxnSpPr>
        <p:spPr>
          <a:xfrm flipV="1">
            <a:off x="77279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custDataLst>
              <p:tags r:id="rId25"/>
            </p:custDataLst>
          </p:nvPr>
        </p:nvCxnSpPr>
        <p:spPr>
          <a:xfrm flipV="1">
            <a:off x="83883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custDataLst>
              <p:tags r:id="rId26"/>
            </p:custDataLst>
          </p:nvPr>
        </p:nvCxnSpPr>
        <p:spPr>
          <a:xfrm flipV="1">
            <a:off x="90493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custDataLst>
              <p:tags r:id="rId27"/>
            </p:custDataLst>
          </p:nvPr>
        </p:nvCxnSpPr>
        <p:spPr>
          <a:xfrm flipV="1">
            <a:off x="97097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custDataLst>
              <p:tags r:id="rId28"/>
            </p:custDataLst>
          </p:nvPr>
        </p:nvCxnSpPr>
        <p:spPr>
          <a:xfrm flipV="1">
            <a:off x="103708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custDataLst>
              <p:tags r:id="rId29"/>
            </p:custDataLst>
          </p:nvPr>
        </p:nvCxnSpPr>
        <p:spPr>
          <a:xfrm flipV="1">
            <a:off x="110312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sp>
        <p:nvSpPr>
          <p:cNvPr id="196" name="任意多边形: 形状 195"/>
          <p:cNvSpPr/>
          <p:nvPr userDrawn="1">
            <p:custDataLst>
              <p:tags r:id="rId30"/>
            </p:custDataLst>
          </p:nvPr>
        </p:nvSpPr>
        <p:spPr>
          <a:xfrm>
            <a:off x="-459105" y="-517525"/>
            <a:ext cx="1559560" cy="1418590"/>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197" name="任意多边形: 形状 196"/>
          <p:cNvSpPr/>
          <p:nvPr userDrawn="1">
            <p:custDataLst>
              <p:tags r:id="rId31"/>
            </p:custDataLst>
          </p:nvPr>
        </p:nvSpPr>
        <p:spPr>
          <a:xfrm>
            <a:off x="901700" y="753110"/>
            <a:ext cx="33655" cy="60325"/>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8" name="任意多边形: 形状 197"/>
          <p:cNvSpPr/>
          <p:nvPr userDrawn="1">
            <p:custDataLst>
              <p:tags r:id="rId32"/>
            </p:custDataLst>
          </p:nvPr>
        </p:nvSpPr>
        <p:spPr>
          <a:xfrm>
            <a:off x="806450" y="727075"/>
            <a:ext cx="26670" cy="60325"/>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9" name="任意多边形: 形状 198"/>
          <p:cNvSpPr/>
          <p:nvPr userDrawn="1">
            <p:custDataLst>
              <p:tags r:id="rId33"/>
            </p:custDataLst>
          </p:nvPr>
        </p:nvSpPr>
        <p:spPr>
          <a:xfrm>
            <a:off x="720725" y="708660"/>
            <a:ext cx="26670" cy="53975"/>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0" name="任意多边形: 形状 199"/>
          <p:cNvSpPr/>
          <p:nvPr userDrawn="1">
            <p:custDataLst>
              <p:tags r:id="rId34"/>
            </p:custDataLst>
          </p:nvPr>
        </p:nvSpPr>
        <p:spPr>
          <a:xfrm>
            <a:off x="648335" y="689610"/>
            <a:ext cx="26670" cy="46990"/>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1" name="任意多边形: 形状 200"/>
          <p:cNvSpPr/>
          <p:nvPr userDrawn="1">
            <p:custDataLst>
              <p:tags r:id="rId35"/>
            </p:custDataLst>
          </p:nvPr>
        </p:nvSpPr>
        <p:spPr>
          <a:xfrm>
            <a:off x="550545" y="657225"/>
            <a:ext cx="26670" cy="53975"/>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2" name="任意多边形: 形状 201"/>
          <p:cNvSpPr/>
          <p:nvPr userDrawn="1">
            <p:custDataLst>
              <p:tags r:id="rId36"/>
            </p:custDataLst>
          </p:nvPr>
        </p:nvSpPr>
        <p:spPr>
          <a:xfrm>
            <a:off x="464185" y="626110"/>
            <a:ext cx="26670" cy="53975"/>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3" name="任意多边形: 形状 202"/>
          <p:cNvSpPr/>
          <p:nvPr userDrawn="1">
            <p:custDataLst>
              <p:tags r:id="rId37"/>
            </p:custDataLst>
          </p:nvPr>
        </p:nvSpPr>
        <p:spPr>
          <a:xfrm>
            <a:off x="368300" y="605155"/>
            <a:ext cx="26670" cy="46990"/>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4" name="任意多边形: 形状 203"/>
          <p:cNvSpPr/>
          <p:nvPr userDrawn="1">
            <p:custDataLst>
              <p:tags r:id="rId38"/>
            </p:custDataLst>
          </p:nvPr>
        </p:nvSpPr>
        <p:spPr>
          <a:xfrm>
            <a:off x="265430" y="574675"/>
            <a:ext cx="33655" cy="46990"/>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5" name="任意多边形: 形状 204"/>
          <p:cNvSpPr/>
          <p:nvPr userDrawn="1">
            <p:custDataLst>
              <p:tags r:id="rId39"/>
            </p:custDataLst>
          </p:nvPr>
        </p:nvSpPr>
        <p:spPr>
          <a:xfrm>
            <a:off x="173355" y="542290"/>
            <a:ext cx="26670" cy="53975"/>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6" name="任意多边形: 形状 205"/>
          <p:cNvSpPr/>
          <p:nvPr userDrawn="1">
            <p:custDataLst>
              <p:tags r:id="rId40"/>
            </p:custDataLst>
          </p:nvPr>
        </p:nvSpPr>
        <p:spPr>
          <a:xfrm>
            <a:off x="78740" y="511175"/>
            <a:ext cx="33655" cy="53975"/>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7" name="任意多边形: 形状 206"/>
          <p:cNvSpPr/>
          <p:nvPr userDrawn="1">
            <p:custDataLst>
              <p:tags r:id="rId41"/>
            </p:custDataLst>
          </p:nvPr>
        </p:nvSpPr>
        <p:spPr>
          <a:xfrm>
            <a:off x="-12700" y="483870"/>
            <a:ext cx="26670" cy="46990"/>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8" name="任意多边形: 形状 207"/>
          <p:cNvSpPr/>
          <p:nvPr userDrawn="1">
            <p:custDataLst>
              <p:tags r:id="rId42"/>
            </p:custDataLst>
          </p:nvPr>
        </p:nvSpPr>
        <p:spPr>
          <a:xfrm>
            <a:off x="-110490" y="453390"/>
            <a:ext cx="26670" cy="53975"/>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9" name="任意多边形: 形状 208"/>
          <p:cNvSpPr/>
          <p:nvPr userDrawn="1">
            <p:custDataLst>
              <p:tags r:id="rId43"/>
            </p:custDataLst>
          </p:nvPr>
        </p:nvSpPr>
        <p:spPr>
          <a:xfrm>
            <a:off x="-200025" y="428625"/>
            <a:ext cx="26670" cy="46990"/>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chemeClr val="bg1">
              <a:lumMod val="23334"/>
            </a:schemeClr>
          </a:solidFill>
          <a:ln w="9525" cap="flat">
            <a:noFill/>
            <a:prstDash val="solid"/>
            <a:miter/>
          </a:ln>
        </p:spPr>
        <p:txBody>
          <a:bodyPr rtlCol="0" anchor="ctr"/>
          <a:p>
            <a:endParaRPr lang="zh-CN" altLang="en-US"/>
          </a:p>
        </p:txBody>
      </p:sp>
      <p:sp>
        <p:nvSpPr>
          <p:cNvPr id="210" name="任意多边形: 形状 209"/>
          <p:cNvSpPr/>
          <p:nvPr userDrawn="1">
            <p:custDataLst>
              <p:tags r:id="rId44"/>
            </p:custDataLst>
          </p:nvPr>
        </p:nvSpPr>
        <p:spPr>
          <a:xfrm>
            <a:off x="-294640" y="387985"/>
            <a:ext cx="33655" cy="60325"/>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chemeClr val="bg1">
              <a:lumMod val="23334"/>
            </a:schemeClr>
          </a:solidFill>
          <a:ln w="9525" cap="flat">
            <a:noFill/>
            <a:prstDash val="solid"/>
            <a:miter/>
          </a:ln>
        </p:spPr>
        <p:txBody>
          <a:bodyPr rtlCol="0" anchor="ctr"/>
          <a:p>
            <a:endParaRPr lang="zh-CN" altLang="en-US"/>
          </a:p>
        </p:txBody>
      </p:sp>
      <p:sp>
        <p:nvSpPr>
          <p:cNvPr id="211" name="任意多边形: 形状 210"/>
          <p:cNvSpPr/>
          <p:nvPr userDrawn="1">
            <p:custDataLst>
              <p:tags r:id="rId45"/>
            </p:custDataLst>
          </p:nvPr>
        </p:nvSpPr>
        <p:spPr>
          <a:xfrm>
            <a:off x="-378460" y="369570"/>
            <a:ext cx="26670" cy="53975"/>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chemeClr val="bg1">
              <a:lumMod val="23334"/>
            </a:schemeClr>
          </a:solidFill>
          <a:ln w="9525" cap="flat">
            <a:noFill/>
            <a:prstDash val="solid"/>
            <a:miter/>
          </a:ln>
        </p:spPr>
        <p:txBody>
          <a:bodyPr rtlCol="0" anchor="ctr"/>
          <a:p>
            <a:endParaRPr lang="zh-CN" altLang="en-US"/>
          </a:p>
        </p:txBody>
      </p:sp>
      <p:sp>
        <p:nvSpPr>
          <p:cNvPr id="212" name="任意多边形: 形状 211"/>
          <p:cNvSpPr/>
          <p:nvPr userDrawn="1">
            <p:custDataLst>
              <p:tags r:id="rId46"/>
            </p:custDataLst>
          </p:nvPr>
        </p:nvSpPr>
        <p:spPr>
          <a:xfrm>
            <a:off x="490855" y="89535"/>
            <a:ext cx="248920" cy="389890"/>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14" name="任意多边形: 形状 213"/>
          <p:cNvSpPr/>
          <p:nvPr userDrawn="1">
            <p:custDataLst>
              <p:tags r:id="rId47"/>
            </p:custDataLst>
          </p:nvPr>
        </p:nvSpPr>
        <p:spPr>
          <a:xfrm rot="3422124">
            <a:off x="234950" y="767715"/>
            <a:ext cx="651510" cy="596900"/>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chemeClr val="accent4">
              <a:lumMod val="94881"/>
            </a:schemeClr>
          </a:solidFill>
          <a:ln w="9525" cap="flat">
            <a:noFill/>
            <a:prstDash val="solid"/>
            <a:miter/>
          </a:ln>
        </p:spPr>
        <p:txBody>
          <a:bodyPr rtlCol="0" anchor="ctr"/>
          <a:p>
            <a:endParaRPr lang="zh-CN" altLang="en-US"/>
          </a:p>
        </p:txBody>
      </p:sp>
      <p:sp>
        <p:nvSpPr>
          <p:cNvPr id="215" name="任意多边形: 形状 214"/>
          <p:cNvSpPr/>
          <p:nvPr userDrawn="1">
            <p:custDataLst>
              <p:tags r:id="rId48"/>
            </p:custDataLst>
          </p:nvPr>
        </p:nvSpPr>
        <p:spPr>
          <a:xfrm rot="3422124">
            <a:off x="281305" y="880110"/>
            <a:ext cx="353060" cy="288290"/>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chemeClr val="bg1">
              <a:lumMod val="92549"/>
            </a:schemeClr>
          </a:solidFill>
          <a:ln w="9525" cap="flat">
            <a:noFill/>
            <a:prstDash val="solid"/>
            <a:miter/>
          </a:ln>
        </p:spPr>
        <p:txBody>
          <a:bodyPr rtlCol="0" anchor="ctr"/>
          <a:p>
            <a:endParaRPr lang="zh-CN" altLang="en-US"/>
          </a:p>
        </p:txBody>
      </p:sp>
      <p:sp>
        <p:nvSpPr>
          <p:cNvPr id="216" name="任意多边形: 形状 215"/>
          <p:cNvSpPr/>
          <p:nvPr userDrawn="1">
            <p:custDataLst>
              <p:tags r:id="rId49"/>
            </p:custDataLst>
          </p:nvPr>
        </p:nvSpPr>
        <p:spPr>
          <a:xfrm rot="3422124">
            <a:off x="314325" y="878840"/>
            <a:ext cx="318135" cy="228600"/>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chemeClr val="accent3">
              <a:lumMod val="96916"/>
            </a:schemeClr>
          </a:solidFill>
          <a:ln w="9525" cap="flat">
            <a:noFill/>
            <a:prstDash val="solid"/>
            <a:miter/>
          </a:ln>
        </p:spPr>
        <p:txBody>
          <a:bodyPr rtlCol="0" anchor="ctr"/>
          <a:p>
            <a:endParaRPr lang="zh-CN" altLang="en-US"/>
          </a:p>
        </p:txBody>
      </p:sp>
      <p:sp>
        <p:nvSpPr>
          <p:cNvPr id="217" name="任意多边形: 形状 216"/>
          <p:cNvSpPr/>
          <p:nvPr userDrawn="1">
            <p:custDataLst>
              <p:tags r:id="rId50"/>
            </p:custDataLst>
          </p:nvPr>
        </p:nvSpPr>
        <p:spPr>
          <a:xfrm rot="3422124">
            <a:off x="438785" y="1036320"/>
            <a:ext cx="34925" cy="34925"/>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18" name="任意多边形: 形状 217"/>
          <p:cNvSpPr/>
          <p:nvPr userDrawn="1">
            <p:custDataLst>
              <p:tags r:id="rId51"/>
            </p:custDataLst>
          </p:nvPr>
        </p:nvSpPr>
        <p:spPr>
          <a:xfrm rot="3422124">
            <a:off x="601980" y="965835"/>
            <a:ext cx="248920" cy="15938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20" name="任意多边形: 形状 219"/>
          <p:cNvSpPr/>
          <p:nvPr userDrawn="1">
            <p:custDataLst>
              <p:tags r:id="rId52"/>
            </p:custDataLst>
          </p:nvPr>
        </p:nvSpPr>
        <p:spPr>
          <a:xfrm>
            <a:off x="11413490" y="845185"/>
            <a:ext cx="780415" cy="602615"/>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21" name="任意多边形: 形状 220"/>
          <p:cNvSpPr/>
          <p:nvPr userDrawn="1">
            <p:custDataLst>
              <p:tags r:id="rId53"/>
            </p:custDataLst>
          </p:nvPr>
        </p:nvSpPr>
        <p:spPr>
          <a:xfrm>
            <a:off x="11485880" y="922020"/>
            <a:ext cx="99060" cy="15811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chemeClr val="bg1"/>
          </a:solidFill>
          <a:ln w="9525" cap="flat">
            <a:noFill/>
            <a:prstDash val="solid"/>
            <a:miter/>
          </a:ln>
        </p:spPr>
        <p:txBody>
          <a:bodyPr rtlCol="0" anchor="ctr"/>
          <a:p>
            <a:endParaRPr lang="zh-CN" altLang="en-US"/>
          </a:p>
        </p:txBody>
      </p:sp>
      <p:sp>
        <p:nvSpPr>
          <p:cNvPr id="222" name="任意多边形: 形状 221"/>
          <p:cNvSpPr/>
          <p:nvPr userDrawn="1">
            <p:custDataLst>
              <p:tags r:id="rId54"/>
            </p:custDataLst>
          </p:nvPr>
        </p:nvSpPr>
        <p:spPr>
          <a:xfrm>
            <a:off x="11631295" y="1017270"/>
            <a:ext cx="508635" cy="400050"/>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chemeClr val="accent3">
              <a:lumMod val="67181"/>
            </a:schemeClr>
          </a:solidFill>
          <a:ln w="9525" cap="flat">
            <a:noFill/>
            <a:prstDash val="solid"/>
            <a:miter/>
          </a:ln>
        </p:spPr>
        <p:txBody>
          <a:bodyPr rtlCol="0" anchor="ctr"/>
          <a:p>
            <a:endParaRPr lang="zh-CN" altLang="en-US"/>
          </a:p>
        </p:txBody>
      </p:sp>
      <p:sp>
        <p:nvSpPr>
          <p:cNvPr id="223" name="任意多边形: 形状 222"/>
          <p:cNvSpPr/>
          <p:nvPr userDrawn="1">
            <p:custDataLst>
              <p:tags r:id="rId55"/>
            </p:custDataLst>
          </p:nvPr>
        </p:nvSpPr>
        <p:spPr>
          <a:xfrm>
            <a:off x="11631295" y="1016635"/>
            <a:ext cx="103505" cy="15811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4" name="任意多边形: 形状 223"/>
          <p:cNvSpPr/>
          <p:nvPr userDrawn="1">
            <p:custDataLst>
              <p:tags r:id="rId56"/>
            </p:custDataLst>
          </p:nvPr>
        </p:nvSpPr>
        <p:spPr>
          <a:xfrm>
            <a:off x="11606530" y="942975"/>
            <a:ext cx="78740" cy="5461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chemeClr val="bg1"/>
          </a:solidFill>
          <a:ln w="9525" cap="flat">
            <a:noFill/>
            <a:prstDash val="solid"/>
            <a:miter/>
          </a:ln>
        </p:spPr>
        <p:txBody>
          <a:bodyPr rtlCol="0" anchor="ctr"/>
          <a:p>
            <a:endParaRPr lang="zh-CN" altLang="en-US"/>
          </a:p>
        </p:txBody>
      </p:sp>
      <p:sp>
        <p:nvSpPr>
          <p:cNvPr id="225" name="任意多边形: 形状 224"/>
          <p:cNvSpPr/>
          <p:nvPr userDrawn="1">
            <p:custDataLst>
              <p:tags r:id="rId57"/>
            </p:custDataLst>
          </p:nvPr>
        </p:nvSpPr>
        <p:spPr>
          <a:xfrm>
            <a:off x="11525885" y="1082040"/>
            <a:ext cx="103505" cy="74295"/>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chemeClr val="bg1"/>
          </a:solidFill>
          <a:ln w="9525" cap="flat">
            <a:noFill/>
            <a:prstDash val="solid"/>
            <a:miter/>
          </a:ln>
        </p:spPr>
        <p:txBody>
          <a:bodyPr rtlCol="0" anchor="ctr"/>
          <a:p>
            <a:endParaRPr lang="zh-CN" altLang="en-US"/>
          </a:p>
        </p:txBody>
      </p:sp>
      <p:sp>
        <p:nvSpPr>
          <p:cNvPr id="226" name="任意多边形: 形状 225"/>
          <p:cNvSpPr/>
          <p:nvPr userDrawn="1">
            <p:custDataLst>
              <p:tags r:id="rId58"/>
            </p:custDataLst>
          </p:nvPr>
        </p:nvSpPr>
        <p:spPr>
          <a:xfrm>
            <a:off x="11710670" y="1151890"/>
            <a:ext cx="34290" cy="34290"/>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7" name="任意多边形: 形状 226"/>
          <p:cNvSpPr/>
          <p:nvPr userDrawn="1">
            <p:custDataLst>
              <p:tags r:id="rId59"/>
            </p:custDataLst>
          </p:nvPr>
        </p:nvSpPr>
        <p:spPr>
          <a:xfrm>
            <a:off x="11878945" y="1174750"/>
            <a:ext cx="64135" cy="64135"/>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8" name="任意多边形: 形状 227"/>
          <p:cNvSpPr/>
          <p:nvPr userDrawn="1">
            <p:custDataLst>
              <p:tags r:id="rId60"/>
            </p:custDataLst>
          </p:nvPr>
        </p:nvSpPr>
        <p:spPr>
          <a:xfrm>
            <a:off x="11930380" y="1249680"/>
            <a:ext cx="39370" cy="39370"/>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9" name="任意多边形: 形状 228"/>
          <p:cNvSpPr/>
          <p:nvPr userDrawn="1">
            <p:custDataLst>
              <p:tags r:id="rId61"/>
            </p:custDataLst>
          </p:nvPr>
        </p:nvSpPr>
        <p:spPr>
          <a:xfrm>
            <a:off x="11769090" y="1122045"/>
            <a:ext cx="24765" cy="24765"/>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0" name="任意多边形: 形状 229"/>
          <p:cNvSpPr/>
          <p:nvPr userDrawn="1">
            <p:custDataLst>
              <p:tags r:id="rId62"/>
            </p:custDataLst>
          </p:nvPr>
        </p:nvSpPr>
        <p:spPr>
          <a:xfrm>
            <a:off x="11766550" y="1176020"/>
            <a:ext cx="14605" cy="14605"/>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1" name="任意多边形: 形状 230"/>
          <p:cNvSpPr/>
          <p:nvPr userDrawn="1">
            <p:custDataLst>
              <p:tags r:id="rId63"/>
            </p:custDataLst>
          </p:nvPr>
        </p:nvSpPr>
        <p:spPr>
          <a:xfrm>
            <a:off x="12065635" y="1311275"/>
            <a:ext cx="34290" cy="34290"/>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2" name="任意多边形: 形状 231"/>
          <p:cNvSpPr/>
          <p:nvPr userDrawn="1">
            <p:custDataLst>
              <p:tags r:id="rId64"/>
            </p:custDataLst>
          </p:nvPr>
        </p:nvSpPr>
        <p:spPr>
          <a:xfrm>
            <a:off x="12061190" y="1363345"/>
            <a:ext cx="14605" cy="14605"/>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3" name="任意多边形: 形状 232"/>
          <p:cNvSpPr/>
          <p:nvPr userDrawn="1">
            <p:custDataLst>
              <p:tags r:id="rId65"/>
            </p:custDataLst>
          </p:nvPr>
        </p:nvSpPr>
        <p:spPr>
          <a:xfrm>
            <a:off x="11590655" y="1056640"/>
            <a:ext cx="316230" cy="217170"/>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35" name="任意多边形: 形状 234"/>
          <p:cNvSpPr/>
          <p:nvPr userDrawn="1">
            <p:custDataLst>
              <p:tags r:id="rId66"/>
            </p:custDataLst>
          </p:nvPr>
        </p:nvSpPr>
        <p:spPr>
          <a:xfrm rot="19917746">
            <a:off x="11941175" y="-148590"/>
            <a:ext cx="226695" cy="255270"/>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236" name="任意多边形: 形状 235"/>
          <p:cNvSpPr/>
          <p:nvPr userDrawn="1">
            <p:custDataLst>
              <p:tags r:id="rId67"/>
            </p:custDataLst>
          </p:nvPr>
        </p:nvSpPr>
        <p:spPr>
          <a:xfrm rot="19917746">
            <a:off x="11038840" y="668020"/>
            <a:ext cx="276225" cy="248285"/>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chemeClr val="accent5">
              <a:lumMod val="62129"/>
              <a:lumOff val="37871"/>
            </a:schemeClr>
          </a:solidFill>
          <a:ln w="9525" cap="flat">
            <a:noFill/>
            <a:prstDash val="solid"/>
            <a:miter/>
          </a:ln>
        </p:spPr>
        <p:txBody>
          <a:bodyPr rtlCol="0" anchor="ctr"/>
          <a:p>
            <a:endParaRPr lang="zh-CN" altLang="en-US"/>
          </a:p>
        </p:txBody>
      </p:sp>
      <p:sp>
        <p:nvSpPr>
          <p:cNvPr id="237" name="任意多边形: 形状 236"/>
          <p:cNvSpPr/>
          <p:nvPr userDrawn="1">
            <p:custDataLst>
              <p:tags r:id="rId68"/>
            </p:custDataLst>
          </p:nvPr>
        </p:nvSpPr>
        <p:spPr>
          <a:xfrm rot="19917746">
            <a:off x="11059795" y="768350"/>
            <a:ext cx="127635" cy="163195"/>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38" name="任意多边形: 形状 237"/>
          <p:cNvSpPr/>
          <p:nvPr userDrawn="1">
            <p:custDataLst>
              <p:tags r:id="rId69"/>
            </p:custDataLst>
          </p:nvPr>
        </p:nvSpPr>
        <p:spPr>
          <a:xfrm rot="19917746">
            <a:off x="11042650" y="137795"/>
            <a:ext cx="1105535" cy="538480"/>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chemeClr val="accent3">
              <a:lumMod val="58369"/>
            </a:schemeClr>
          </a:solidFill>
          <a:ln w="9525" cap="flat">
            <a:noFill/>
            <a:prstDash val="solid"/>
            <a:miter/>
          </a:ln>
        </p:spPr>
        <p:txBody>
          <a:bodyPr rtlCol="0" anchor="ctr"/>
          <a:p>
            <a:endParaRPr lang="zh-CN" altLang="en-US"/>
          </a:p>
        </p:txBody>
      </p:sp>
      <p:sp>
        <p:nvSpPr>
          <p:cNvPr id="239" name="任意多边形: 形状 238"/>
          <p:cNvSpPr/>
          <p:nvPr userDrawn="1">
            <p:custDataLst>
              <p:tags r:id="rId70"/>
            </p:custDataLst>
          </p:nvPr>
        </p:nvSpPr>
        <p:spPr>
          <a:xfrm rot="19917746">
            <a:off x="11887835" y="-144780"/>
            <a:ext cx="205740" cy="325755"/>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40" name="任意多边形: 形状 239"/>
          <p:cNvSpPr/>
          <p:nvPr userDrawn="1">
            <p:custDataLst>
              <p:tags r:id="rId71"/>
            </p:custDataLst>
          </p:nvPr>
        </p:nvSpPr>
        <p:spPr>
          <a:xfrm rot="19917746">
            <a:off x="11190605" y="306070"/>
            <a:ext cx="885825" cy="248285"/>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chemeClr val="bg1"/>
          </a:solidFill>
          <a:ln w="9525" cap="flat">
            <a:noFill/>
            <a:prstDash val="solid"/>
            <a:miter/>
          </a:ln>
        </p:spPr>
        <p:txBody>
          <a:bodyPr rtlCol="0" anchor="ctr"/>
          <a:p>
            <a:endParaRPr lang="zh-CN" altLang="en-US"/>
          </a:p>
        </p:txBody>
      </p:sp>
      <p:sp>
        <p:nvSpPr>
          <p:cNvPr id="241" name="任意多边形: 形状 240"/>
          <p:cNvSpPr/>
          <p:nvPr userDrawn="1">
            <p:custDataLst>
              <p:tags r:id="rId72"/>
            </p:custDataLst>
          </p:nvPr>
        </p:nvSpPr>
        <p:spPr>
          <a:xfrm rot="19917746">
            <a:off x="11118215" y="234950"/>
            <a:ext cx="885825" cy="248285"/>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chemeClr val="bg1"/>
          </a:solidFill>
          <a:ln w="9525" cap="flat">
            <a:noFill/>
            <a:prstDash val="solid"/>
            <a:miter/>
          </a:ln>
        </p:spPr>
        <p:txBody>
          <a:bodyPr rtlCol="0" anchor="ctr"/>
          <a:p>
            <a:endParaRPr lang="zh-CN" altLang="en-US"/>
          </a:p>
        </p:txBody>
      </p:sp>
      <p:sp>
        <p:nvSpPr>
          <p:cNvPr id="242" name="任意多边形: 形状 241"/>
          <p:cNvSpPr/>
          <p:nvPr userDrawn="1">
            <p:custDataLst>
              <p:tags r:id="rId73"/>
            </p:custDataLst>
          </p:nvPr>
        </p:nvSpPr>
        <p:spPr>
          <a:xfrm rot="19917746">
            <a:off x="11970385" y="-132715"/>
            <a:ext cx="92075" cy="255270"/>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chemeClr val="bg1"/>
          </a:solidFill>
          <a:ln w="9525" cap="flat">
            <a:noFill/>
            <a:prstDash val="solid"/>
            <a:miter/>
          </a:ln>
        </p:spPr>
        <p:txBody>
          <a:bodyPr rtlCol="0" anchor="ctr"/>
          <a:p>
            <a:endParaRPr lang="zh-CN" altLang="en-US"/>
          </a:p>
        </p:txBody>
      </p:sp>
      <p:sp>
        <p:nvSpPr>
          <p:cNvPr id="243" name="任意多边形: 形状 242"/>
          <p:cNvSpPr/>
          <p:nvPr userDrawn="1">
            <p:custDataLst>
              <p:tags r:id="rId74"/>
            </p:custDataLst>
          </p:nvPr>
        </p:nvSpPr>
        <p:spPr>
          <a:xfrm rot="19917746">
            <a:off x="11920220" y="-90170"/>
            <a:ext cx="85090" cy="255270"/>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chemeClr val="bg1"/>
          </a:solidFill>
          <a:ln w="9525" cap="flat">
            <a:noFill/>
            <a:prstDash val="solid"/>
            <a:miter/>
          </a:ln>
        </p:spPr>
        <p:txBody>
          <a:bodyPr rtlCol="0" anchor="ctr"/>
          <a:p>
            <a:endParaRPr lang="zh-CN" altLang="en-US"/>
          </a:p>
        </p:txBody>
      </p:sp>
      <p:sp>
        <p:nvSpPr>
          <p:cNvPr id="244" name="任意多边形: 形状 243"/>
          <p:cNvSpPr/>
          <p:nvPr userDrawn="1">
            <p:custDataLst>
              <p:tags r:id="rId75"/>
            </p:custDataLst>
          </p:nvPr>
        </p:nvSpPr>
        <p:spPr>
          <a:xfrm rot="19917746">
            <a:off x="11945620" y="-113030"/>
            <a:ext cx="85090" cy="262255"/>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chemeClr val="bg1"/>
          </a:solidFill>
          <a:ln w="9525" cap="flat">
            <a:noFill/>
            <a:prstDash val="solid"/>
            <a:miter/>
          </a:ln>
        </p:spPr>
        <p:txBody>
          <a:bodyPr rtlCol="0" anchor="ctr"/>
          <a:p>
            <a:endParaRPr lang="zh-CN" altLang="en-US"/>
          </a:p>
        </p:txBody>
      </p:sp>
      <p:sp>
        <p:nvSpPr>
          <p:cNvPr id="245" name="任意多边形: 形状 244"/>
          <p:cNvSpPr/>
          <p:nvPr userDrawn="1">
            <p:custDataLst>
              <p:tags r:id="rId76"/>
            </p:custDataLst>
          </p:nvPr>
        </p:nvSpPr>
        <p:spPr>
          <a:xfrm rot="19917746">
            <a:off x="11288395" y="204470"/>
            <a:ext cx="652145" cy="255270"/>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chemeClr val="bg1">
              <a:alpha val="22000"/>
            </a:schemeClr>
          </a:solidFill>
          <a:ln w="9525" cap="flat">
            <a:noFill/>
            <a:prstDash val="solid"/>
            <a:miter/>
          </a:ln>
        </p:spPr>
        <p:txBody>
          <a:bodyPr rtlCol="0" anchor="ctr"/>
          <a:p>
            <a:endParaRPr lang="zh-CN" altLang="en-US"/>
          </a:p>
        </p:txBody>
      </p:sp>
      <p:sp>
        <p:nvSpPr>
          <p:cNvPr id="298" name="任意多边形: 形状 297"/>
          <p:cNvSpPr/>
          <p:nvPr userDrawn="1">
            <p:custDataLst>
              <p:tags r:id="rId77"/>
            </p:custDataLst>
          </p:nvPr>
        </p:nvSpPr>
        <p:spPr>
          <a:xfrm rot="900000" flipH="1">
            <a:off x="11694795" y="2871470"/>
            <a:ext cx="288290" cy="86423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chemeClr val="bg1">
                <a:lumMod val="23334"/>
              </a:schemeClr>
            </a:solidFill>
            <a:prstDash val="solid"/>
            <a:miter/>
          </a:ln>
        </p:spPr>
        <p:txBody>
          <a:bodyPr rtlCol="0" anchor="ctr"/>
          <a:p>
            <a:endParaRPr lang="zh-CN" altLang="en-US"/>
          </a:p>
        </p:txBody>
      </p:sp>
      <p:sp>
        <p:nvSpPr>
          <p:cNvPr id="299" name="任意多边形: 形状 298"/>
          <p:cNvSpPr/>
          <p:nvPr userDrawn="1">
            <p:custDataLst>
              <p:tags r:id="rId78"/>
            </p:custDataLst>
          </p:nvPr>
        </p:nvSpPr>
        <p:spPr>
          <a:xfrm rot="900000" flipH="1">
            <a:off x="11358245" y="2824480"/>
            <a:ext cx="962660" cy="962660"/>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300" name="任意多边形: 形状 299"/>
          <p:cNvSpPr/>
          <p:nvPr userDrawn="1">
            <p:custDataLst>
              <p:tags r:id="rId79"/>
            </p:custDataLst>
          </p:nvPr>
        </p:nvSpPr>
        <p:spPr>
          <a:xfrm rot="900000" flipH="1">
            <a:off x="11612880" y="2863850"/>
            <a:ext cx="683260" cy="93853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chemeClr val="bg1">
                <a:lumMod val="23334"/>
              </a:schemeClr>
            </a:solidFill>
            <a:prstDash val="solid"/>
            <a:round/>
          </a:ln>
        </p:spPr>
        <p:txBody>
          <a:bodyPr rtlCol="0" anchor="ctr"/>
          <a:p>
            <a:endParaRPr lang="zh-CN" altLang="en-US"/>
          </a:p>
        </p:txBody>
      </p:sp>
      <p:sp>
        <p:nvSpPr>
          <p:cNvPr id="301" name="任意多边形: 形状 300"/>
          <p:cNvSpPr/>
          <p:nvPr userDrawn="1">
            <p:custDataLst>
              <p:tags r:id="rId80"/>
            </p:custDataLst>
          </p:nvPr>
        </p:nvSpPr>
        <p:spPr>
          <a:xfrm rot="900000" flipH="1">
            <a:off x="11896090" y="3747135"/>
            <a:ext cx="66040" cy="156210"/>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chemeClr val="bg1">
                <a:lumMod val="23334"/>
              </a:schemeClr>
            </a:solidFill>
            <a:prstDash val="solid"/>
            <a:miter/>
          </a:ln>
        </p:spPr>
        <p:txBody>
          <a:bodyPr rtlCol="0" anchor="ctr"/>
          <a:p>
            <a:endParaRPr lang="zh-CN" altLang="en-US"/>
          </a:p>
        </p:txBody>
      </p:sp>
      <p:sp>
        <p:nvSpPr>
          <p:cNvPr id="302" name="任意多边形: 形状 301"/>
          <p:cNvSpPr/>
          <p:nvPr userDrawn="1">
            <p:custDataLst>
              <p:tags r:id="rId81"/>
            </p:custDataLst>
          </p:nvPr>
        </p:nvSpPr>
        <p:spPr>
          <a:xfrm rot="900000" flipH="1">
            <a:off x="11812270" y="3841750"/>
            <a:ext cx="247015" cy="106680"/>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03" name="任意多边形: 形状 302"/>
          <p:cNvSpPr/>
          <p:nvPr userDrawn="1">
            <p:custDataLst>
              <p:tags r:id="rId82"/>
            </p:custDataLst>
          </p:nvPr>
        </p:nvSpPr>
        <p:spPr>
          <a:xfrm rot="900000" flipH="1">
            <a:off x="11809730" y="2966720"/>
            <a:ext cx="370205" cy="74866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chemeClr val="accent3">
              <a:lumMod val="58369"/>
            </a:schemeClr>
          </a:solidFill>
          <a:ln w="9525" cap="flat">
            <a:noFill/>
            <a:prstDash val="solid"/>
            <a:miter/>
          </a:ln>
        </p:spPr>
        <p:txBody>
          <a:bodyPr rtlCol="0" anchor="ctr"/>
          <a:p>
            <a:endParaRPr lang="zh-CN" altLang="en-US"/>
          </a:p>
        </p:txBody>
      </p:sp>
      <p:sp>
        <p:nvSpPr>
          <p:cNvPr id="304" name="任意多边形: 形状 303"/>
          <p:cNvSpPr/>
          <p:nvPr userDrawn="1">
            <p:custDataLst>
              <p:tags r:id="rId83"/>
            </p:custDataLst>
          </p:nvPr>
        </p:nvSpPr>
        <p:spPr>
          <a:xfrm rot="900000" flipH="1">
            <a:off x="11490960" y="2887345"/>
            <a:ext cx="271780" cy="51879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chemeClr val="accent3">
              <a:lumMod val="58369"/>
            </a:schemeClr>
          </a:solidFill>
          <a:ln w="9525" cap="flat">
            <a:noFill/>
            <a:prstDash val="solid"/>
            <a:miter/>
          </a:ln>
        </p:spPr>
        <p:txBody>
          <a:bodyPr rtlCol="0" anchor="ctr"/>
          <a:p>
            <a:endParaRPr lang="zh-CN" altLang="en-US"/>
          </a:p>
        </p:txBody>
      </p:sp>
      <p:sp>
        <p:nvSpPr>
          <p:cNvPr id="305" name="任意多边形: 形状 304"/>
          <p:cNvSpPr/>
          <p:nvPr userDrawn="1">
            <p:custDataLst>
              <p:tags r:id="rId84"/>
            </p:custDataLst>
          </p:nvPr>
        </p:nvSpPr>
        <p:spPr>
          <a:xfrm rot="900000" flipH="1">
            <a:off x="11739245" y="3011805"/>
            <a:ext cx="411480" cy="650240"/>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chemeClr val="bg1">
              <a:alpha val="19000"/>
            </a:schemeClr>
          </a:solidFill>
          <a:ln w="9525" cap="flat">
            <a:noFill/>
            <a:prstDash val="solid"/>
            <a:miter/>
          </a:ln>
        </p:spPr>
        <p:txBody>
          <a:bodyPr rtlCol="0" anchor="ctr"/>
          <a:p>
            <a:endParaRPr lang="zh-CN" altLang="en-US"/>
          </a:p>
        </p:txBody>
      </p:sp>
      <p:sp>
        <p:nvSpPr>
          <p:cNvPr id="391" name="任意多边形: 形状 390"/>
          <p:cNvSpPr/>
          <p:nvPr userDrawn="1">
            <p:custDataLst>
              <p:tags r:id="rId85"/>
            </p:custDataLst>
          </p:nvPr>
        </p:nvSpPr>
        <p:spPr>
          <a:xfrm rot="20631188" flipH="1">
            <a:off x="10224770" y="6014720"/>
            <a:ext cx="1281430" cy="1221105"/>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chemeClr val="accent2">
              <a:lumMod val="95062"/>
            </a:schemeClr>
          </a:solidFill>
          <a:ln w="9525" cap="flat">
            <a:noFill/>
            <a:prstDash val="solid"/>
            <a:miter/>
          </a:ln>
        </p:spPr>
        <p:txBody>
          <a:bodyPr rtlCol="0" anchor="ctr"/>
          <a:p>
            <a:endParaRPr lang="zh-CN" altLang="en-US"/>
          </a:p>
        </p:txBody>
      </p:sp>
      <p:sp>
        <p:nvSpPr>
          <p:cNvPr id="392" name="任意多边形: 形状 391"/>
          <p:cNvSpPr/>
          <p:nvPr userDrawn="1">
            <p:custDataLst>
              <p:tags r:id="rId86"/>
            </p:custDataLst>
          </p:nvPr>
        </p:nvSpPr>
        <p:spPr>
          <a:xfrm rot="20631188" flipH="1">
            <a:off x="10225405" y="6211570"/>
            <a:ext cx="60325" cy="90170"/>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3" name="任意多边形: 形状 392"/>
          <p:cNvSpPr/>
          <p:nvPr userDrawn="1">
            <p:custDataLst>
              <p:tags r:id="rId87"/>
            </p:custDataLst>
          </p:nvPr>
        </p:nvSpPr>
        <p:spPr>
          <a:xfrm rot="20631188" flipH="1">
            <a:off x="10320020" y="6207125"/>
            <a:ext cx="40005" cy="60325"/>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chemeClr val="bg1">
              <a:lumMod val="23334"/>
            </a:schemeClr>
          </a:solidFill>
          <a:ln w="9525" cap="flat">
            <a:noFill/>
            <a:prstDash val="solid"/>
            <a:miter/>
          </a:ln>
        </p:spPr>
        <p:txBody>
          <a:bodyPr rtlCol="0" anchor="ctr"/>
          <a:p>
            <a:endParaRPr lang="zh-CN" altLang="en-US"/>
          </a:p>
        </p:txBody>
      </p:sp>
      <p:sp>
        <p:nvSpPr>
          <p:cNvPr id="394" name="任意多边形: 形状 393"/>
          <p:cNvSpPr/>
          <p:nvPr userDrawn="1">
            <p:custDataLst>
              <p:tags r:id="rId88"/>
            </p:custDataLst>
          </p:nvPr>
        </p:nvSpPr>
        <p:spPr>
          <a:xfrm rot="20631188" flipH="1">
            <a:off x="10407015" y="6201410"/>
            <a:ext cx="50165" cy="90170"/>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5" name="任意多边形: 形状 394"/>
          <p:cNvSpPr/>
          <p:nvPr userDrawn="1">
            <p:custDataLst>
              <p:tags r:id="rId89"/>
            </p:custDataLst>
          </p:nvPr>
        </p:nvSpPr>
        <p:spPr>
          <a:xfrm rot="20631188" flipH="1">
            <a:off x="10511155" y="6202680"/>
            <a:ext cx="29845" cy="60325"/>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chemeClr val="bg1">
              <a:lumMod val="23334"/>
            </a:schemeClr>
          </a:solidFill>
          <a:ln w="9525" cap="flat">
            <a:noFill/>
            <a:prstDash val="solid"/>
            <a:miter/>
          </a:ln>
        </p:spPr>
        <p:txBody>
          <a:bodyPr rtlCol="0" anchor="ctr"/>
          <a:p>
            <a:endParaRPr lang="zh-CN" altLang="en-US"/>
          </a:p>
        </p:txBody>
      </p:sp>
      <p:sp>
        <p:nvSpPr>
          <p:cNvPr id="396" name="任意多边形: 形状 395"/>
          <p:cNvSpPr/>
          <p:nvPr userDrawn="1">
            <p:custDataLst>
              <p:tags r:id="rId90"/>
            </p:custDataLst>
          </p:nvPr>
        </p:nvSpPr>
        <p:spPr>
          <a:xfrm rot="20631188" flipH="1">
            <a:off x="10569575" y="6203950"/>
            <a:ext cx="60325" cy="90170"/>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chemeClr val="bg1">
              <a:lumMod val="23334"/>
            </a:schemeClr>
          </a:solidFill>
          <a:ln w="9525" cap="flat">
            <a:noFill/>
            <a:prstDash val="solid"/>
            <a:miter/>
          </a:ln>
        </p:spPr>
        <p:txBody>
          <a:bodyPr rtlCol="0" anchor="ctr"/>
          <a:p>
            <a:endParaRPr lang="zh-CN" altLang="en-US"/>
          </a:p>
        </p:txBody>
      </p:sp>
      <p:sp>
        <p:nvSpPr>
          <p:cNvPr id="397" name="任意多边形: 形状 396"/>
          <p:cNvSpPr/>
          <p:nvPr userDrawn="1">
            <p:custDataLst>
              <p:tags r:id="rId91"/>
            </p:custDataLst>
          </p:nvPr>
        </p:nvSpPr>
        <p:spPr>
          <a:xfrm rot="20631188" flipH="1">
            <a:off x="10671810" y="6196965"/>
            <a:ext cx="40005" cy="69850"/>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8" name="任意多边形: 形状 397"/>
          <p:cNvSpPr/>
          <p:nvPr userDrawn="1">
            <p:custDataLst>
              <p:tags r:id="rId92"/>
            </p:custDataLst>
          </p:nvPr>
        </p:nvSpPr>
        <p:spPr>
          <a:xfrm rot="20631188" flipH="1">
            <a:off x="10735310" y="6194425"/>
            <a:ext cx="60325" cy="100330"/>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9" name="任意多边形: 形状 398"/>
          <p:cNvSpPr/>
          <p:nvPr userDrawn="1">
            <p:custDataLst>
              <p:tags r:id="rId93"/>
            </p:custDataLst>
          </p:nvPr>
        </p:nvSpPr>
        <p:spPr>
          <a:xfrm rot="20631188" flipH="1">
            <a:off x="10822305" y="6194425"/>
            <a:ext cx="50165" cy="69850"/>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chemeClr val="bg1">
              <a:lumMod val="23334"/>
            </a:schemeClr>
          </a:solidFill>
          <a:ln w="9525" cap="flat">
            <a:noFill/>
            <a:prstDash val="solid"/>
            <a:miter/>
          </a:ln>
        </p:spPr>
        <p:txBody>
          <a:bodyPr rtlCol="0" anchor="ctr"/>
          <a:p>
            <a:endParaRPr lang="zh-CN" altLang="en-US"/>
          </a:p>
        </p:txBody>
      </p:sp>
      <p:sp>
        <p:nvSpPr>
          <p:cNvPr id="400" name="任意多边形: 形状 399"/>
          <p:cNvSpPr/>
          <p:nvPr userDrawn="1">
            <p:custDataLst>
              <p:tags r:id="rId94"/>
            </p:custDataLst>
          </p:nvPr>
        </p:nvSpPr>
        <p:spPr>
          <a:xfrm rot="20631188" flipH="1">
            <a:off x="10906760" y="6193155"/>
            <a:ext cx="50165" cy="100330"/>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1" name="任意多边形: 形状 400"/>
          <p:cNvSpPr/>
          <p:nvPr userDrawn="1">
            <p:custDataLst>
              <p:tags r:id="rId95"/>
            </p:custDataLst>
          </p:nvPr>
        </p:nvSpPr>
        <p:spPr>
          <a:xfrm rot="20631188" flipH="1">
            <a:off x="10995660" y="6188075"/>
            <a:ext cx="40005" cy="69850"/>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2" name="任意多边形: 形状 401"/>
          <p:cNvSpPr/>
          <p:nvPr userDrawn="1">
            <p:custDataLst>
              <p:tags r:id="rId96"/>
            </p:custDataLst>
          </p:nvPr>
        </p:nvSpPr>
        <p:spPr>
          <a:xfrm rot="20631188" flipH="1">
            <a:off x="11062970" y="6184265"/>
            <a:ext cx="50165" cy="90170"/>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3" name="任意多边形: 形状 402"/>
          <p:cNvSpPr/>
          <p:nvPr userDrawn="1">
            <p:custDataLst>
              <p:tags r:id="rId97"/>
            </p:custDataLst>
          </p:nvPr>
        </p:nvSpPr>
        <p:spPr>
          <a:xfrm rot="20631188" flipH="1">
            <a:off x="11149330" y="6179185"/>
            <a:ext cx="40005" cy="60325"/>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chemeClr val="bg1">
              <a:lumMod val="23334"/>
            </a:schemeClr>
          </a:solidFill>
          <a:ln w="9525" cap="flat">
            <a:noFill/>
            <a:prstDash val="solid"/>
            <a:miter/>
          </a:ln>
        </p:spPr>
        <p:txBody>
          <a:bodyPr rtlCol="0" anchor="ctr"/>
          <a:p>
            <a:endParaRPr lang="zh-CN" altLang="en-US"/>
          </a:p>
        </p:txBody>
      </p:sp>
      <p:sp>
        <p:nvSpPr>
          <p:cNvPr id="404" name="任意多边形: 形状 403"/>
          <p:cNvSpPr/>
          <p:nvPr userDrawn="1">
            <p:custDataLst>
              <p:tags r:id="rId98"/>
            </p:custDataLst>
          </p:nvPr>
        </p:nvSpPr>
        <p:spPr>
          <a:xfrm rot="20631188" flipH="1">
            <a:off x="11222355" y="6177280"/>
            <a:ext cx="60325" cy="90170"/>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5" name="任意多边形: 形状 404"/>
          <p:cNvSpPr/>
          <p:nvPr userDrawn="1">
            <p:custDataLst>
              <p:tags r:id="rId99"/>
            </p:custDataLst>
          </p:nvPr>
        </p:nvSpPr>
        <p:spPr>
          <a:xfrm rot="20631188" flipH="1">
            <a:off x="10424795" y="6328410"/>
            <a:ext cx="250190" cy="290195"/>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chemeClr val="bg1">
              <a:alpha val="38000"/>
            </a:schemeClr>
          </a:solidFill>
          <a:ln w="9525" cap="flat">
            <a:noFill/>
            <a:prstDash val="solid"/>
            <a:miter/>
          </a:ln>
        </p:spPr>
        <p:txBody>
          <a:bodyPr rtlCol="0" anchor="ctr"/>
          <a:p>
            <a:endParaRPr lang="zh-CN" altLang="en-US"/>
          </a:p>
        </p:txBody>
      </p:sp>
      <p:sp>
        <p:nvSpPr>
          <p:cNvPr id="421" name="任意多边形: 形状 420"/>
          <p:cNvSpPr/>
          <p:nvPr userDrawn="1">
            <p:custDataLst>
              <p:tags r:id="rId100"/>
            </p:custDataLst>
          </p:nvPr>
        </p:nvSpPr>
        <p:spPr>
          <a:xfrm rot="20866428" flipH="1">
            <a:off x="10408920" y="3912235"/>
            <a:ext cx="1268095" cy="1670050"/>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2" name="任意多边形: 形状 421"/>
          <p:cNvSpPr/>
          <p:nvPr userDrawn="1">
            <p:custDataLst>
              <p:tags r:id="rId101"/>
            </p:custDataLst>
          </p:nvPr>
        </p:nvSpPr>
        <p:spPr>
          <a:xfrm rot="20866428" flipH="1">
            <a:off x="9985375" y="4965065"/>
            <a:ext cx="1004570" cy="64071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3" name="任意多边形: 形状 422"/>
          <p:cNvSpPr/>
          <p:nvPr userDrawn="1">
            <p:custDataLst>
              <p:tags r:id="rId102"/>
            </p:custDataLst>
          </p:nvPr>
        </p:nvSpPr>
        <p:spPr>
          <a:xfrm rot="20866428" flipH="1">
            <a:off x="11531600" y="3585845"/>
            <a:ext cx="452120" cy="11049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4" name="任意多边形: 形状 423"/>
          <p:cNvSpPr/>
          <p:nvPr userDrawn="1">
            <p:custDataLst>
              <p:tags r:id="rId103"/>
            </p:custDataLst>
          </p:nvPr>
        </p:nvSpPr>
        <p:spPr>
          <a:xfrm rot="20866428" flipH="1">
            <a:off x="11711940" y="7058660"/>
            <a:ext cx="401955" cy="20066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25" name="任意多边形: 形状 424"/>
          <p:cNvSpPr/>
          <p:nvPr userDrawn="1">
            <p:custDataLst>
              <p:tags r:id="rId104"/>
            </p:custDataLst>
          </p:nvPr>
        </p:nvSpPr>
        <p:spPr>
          <a:xfrm rot="20866428" flipH="1">
            <a:off x="11583670" y="6193155"/>
            <a:ext cx="464820" cy="90424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6" name="任意多边形: 形状 425"/>
          <p:cNvSpPr/>
          <p:nvPr userDrawn="1">
            <p:custDataLst>
              <p:tags r:id="rId105"/>
            </p:custDataLst>
          </p:nvPr>
        </p:nvSpPr>
        <p:spPr>
          <a:xfrm rot="20866428" flipH="1">
            <a:off x="11762105" y="7143115"/>
            <a:ext cx="326390" cy="75565"/>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7" name="任意多边形: 形状 426"/>
          <p:cNvSpPr/>
          <p:nvPr userDrawn="1">
            <p:custDataLst>
              <p:tags r:id="rId106"/>
            </p:custDataLst>
          </p:nvPr>
        </p:nvSpPr>
        <p:spPr>
          <a:xfrm rot="20866428" flipH="1">
            <a:off x="11806555" y="7091045"/>
            <a:ext cx="50165" cy="3746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8" name="任意多边形: 形状 427"/>
          <p:cNvSpPr/>
          <p:nvPr userDrawn="1">
            <p:custDataLst>
              <p:tags r:id="rId107"/>
            </p:custDataLst>
          </p:nvPr>
        </p:nvSpPr>
        <p:spPr>
          <a:xfrm rot="20866428" flipH="1">
            <a:off x="11785600" y="7124700"/>
            <a:ext cx="50165" cy="3746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9" name="任意多边形: 形状 428"/>
          <p:cNvSpPr/>
          <p:nvPr userDrawn="1">
            <p:custDataLst>
              <p:tags r:id="rId108"/>
            </p:custDataLst>
          </p:nvPr>
        </p:nvSpPr>
        <p:spPr>
          <a:xfrm rot="20866428" flipH="1">
            <a:off x="11760835" y="7156450"/>
            <a:ext cx="37465" cy="2540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0" name="任意多边形: 形状 429"/>
          <p:cNvSpPr/>
          <p:nvPr userDrawn="1">
            <p:custDataLst>
              <p:tags r:id="rId109"/>
            </p:custDataLst>
          </p:nvPr>
        </p:nvSpPr>
        <p:spPr>
          <a:xfrm rot="20866428" flipH="1">
            <a:off x="12803505" y="6397625"/>
            <a:ext cx="414655" cy="25146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31" name="任意多边形: 形状 430"/>
          <p:cNvSpPr/>
          <p:nvPr userDrawn="1">
            <p:custDataLst>
              <p:tags r:id="rId110"/>
            </p:custDataLst>
          </p:nvPr>
        </p:nvSpPr>
        <p:spPr>
          <a:xfrm rot="20866428" flipH="1">
            <a:off x="12273915" y="5756275"/>
            <a:ext cx="678180" cy="866140"/>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2" name="任意多边形: 形状 431"/>
          <p:cNvSpPr/>
          <p:nvPr userDrawn="1">
            <p:custDataLst>
              <p:tags r:id="rId111"/>
            </p:custDataLst>
          </p:nvPr>
        </p:nvSpPr>
        <p:spPr>
          <a:xfrm rot="20866428" flipH="1">
            <a:off x="12878435" y="6466840"/>
            <a:ext cx="301625" cy="150495"/>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3" name="任意多边形: 形状 432"/>
          <p:cNvSpPr/>
          <p:nvPr userDrawn="1">
            <p:custDataLst>
              <p:tags r:id="rId112"/>
            </p:custDataLst>
          </p:nvPr>
        </p:nvSpPr>
        <p:spPr>
          <a:xfrm rot="20866428" flipH="1">
            <a:off x="13000355" y="6397625"/>
            <a:ext cx="37465" cy="50165"/>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chemeClr val="bg1">
              <a:lumMod val="23334"/>
            </a:schemeClr>
          </a:solidFill>
          <a:ln w="9525" cap="flat">
            <a:noFill/>
            <a:prstDash val="solid"/>
            <a:miter/>
          </a:ln>
        </p:spPr>
        <p:txBody>
          <a:bodyPr rtlCol="0" anchor="ctr"/>
          <a:p>
            <a:endParaRPr lang="zh-CN" altLang="en-US"/>
          </a:p>
        </p:txBody>
      </p:sp>
      <p:sp>
        <p:nvSpPr>
          <p:cNvPr id="434" name="任意多边形: 形状 433"/>
          <p:cNvSpPr/>
          <p:nvPr userDrawn="1">
            <p:custDataLst>
              <p:tags r:id="rId113"/>
            </p:custDataLst>
          </p:nvPr>
        </p:nvSpPr>
        <p:spPr>
          <a:xfrm rot="20866428" flipH="1">
            <a:off x="13037185" y="6400800"/>
            <a:ext cx="37465" cy="50165"/>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chemeClr val="bg1">
              <a:lumMod val="23334"/>
            </a:schemeClr>
          </a:solidFill>
          <a:ln w="9525" cap="flat">
            <a:noFill/>
            <a:prstDash val="solid"/>
            <a:miter/>
          </a:ln>
        </p:spPr>
        <p:txBody>
          <a:bodyPr rtlCol="0" anchor="ctr"/>
          <a:p>
            <a:endParaRPr lang="zh-CN" altLang="en-US"/>
          </a:p>
        </p:txBody>
      </p:sp>
      <p:sp>
        <p:nvSpPr>
          <p:cNvPr id="435" name="任意多边形: 形状 434"/>
          <p:cNvSpPr/>
          <p:nvPr userDrawn="1">
            <p:custDataLst>
              <p:tags r:id="rId114"/>
            </p:custDataLst>
          </p:nvPr>
        </p:nvSpPr>
        <p:spPr>
          <a:xfrm rot="20866428" flipH="1">
            <a:off x="13074015" y="6397625"/>
            <a:ext cx="37465" cy="3746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chemeClr val="bg1">
              <a:lumMod val="23334"/>
            </a:schemeClr>
          </a:solidFill>
          <a:ln w="9525" cap="flat">
            <a:noFill/>
            <a:prstDash val="solid"/>
            <a:miter/>
          </a:ln>
        </p:spPr>
        <p:txBody>
          <a:bodyPr rtlCol="0" anchor="ctr"/>
          <a:p>
            <a:endParaRPr lang="zh-CN" altLang="en-US"/>
          </a:p>
        </p:txBody>
      </p:sp>
      <p:sp>
        <p:nvSpPr>
          <p:cNvPr id="436" name="任意多边形: 形状 435"/>
          <p:cNvSpPr/>
          <p:nvPr userDrawn="1">
            <p:custDataLst>
              <p:tags r:id="rId115"/>
            </p:custDataLst>
          </p:nvPr>
        </p:nvSpPr>
        <p:spPr>
          <a:xfrm rot="20866428" flipH="1">
            <a:off x="10865485" y="4418965"/>
            <a:ext cx="1757680" cy="207200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chemeClr val="accent3">
              <a:lumMod val="67181"/>
            </a:schemeClr>
          </a:solidFill>
          <a:ln w="9525" cap="flat">
            <a:noFill/>
            <a:prstDash val="solid"/>
            <a:miter/>
          </a:ln>
        </p:spPr>
        <p:txBody>
          <a:bodyPr rtlCol="0" anchor="ctr"/>
          <a:p>
            <a:endParaRPr lang="zh-CN" altLang="en-US"/>
          </a:p>
        </p:txBody>
      </p:sp>
      <p:sp>
        <p:nvSpPr>
          <p:cNvPr id="437" name="任意多边形: 形状 436"/>
          <p:cNvSpPr/>
          <p:nvPr userDrawn="1">
            <p:custDataLst>
              <p:tags r:id="rId116"/>
            </p:custDataLst>
          </p:nvPr>
        </p:nvSpPr>
        <p:spPr>
          <a:xfrm rot="20866428" flipH="1">
            <a:off x="11140440" y="4669790"/>
            <a:ext cx="389255" cy="35179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8" name="任意多边形: 形状 437"/>
          <p:cNvSpPr/>
          <p:nvPr userDrawn="1">
            <p:custDataLst>
              <p:tags r:id="rId117"/>
            </p:custDataLst>
          </p:nvPr>
        </p:nvSpPr>
        <p:spPr>
          <a:xfrm rot="20866428" flipH="1">
            <a:off x="11265535" y="4747895"/>
            <a:ext cx="213360" cy="113030"/>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39" name="任意多边形: 形状 438"/>
          <p:cNvSpPr/>
          <p:nvPr userDrawn="1">
            <p:custDataLst>
              <p:tags r:id="rId118"/>
            </p:custDataLst>
          </p:nvPr>
        </p:nvSpPr>
        <p:spPr>
          <a:xfrm rot="20866428" flipH="1">
            <a:off x="11138535" y="4775200"/>
            <a:ext cx="426720" cy="276225"/>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0" name="任意多边形: 形状 439"/>
          <p:cNvSpPr/>
          <p:nvPr userDrawn="1">
            <p:custDataLst>
              <p:tags r:id="rId119"/>
            </p:custDataLst>
          </p:nvPr>
        </p:nvSpPr>
        <p:spPr>
          <a:xfrm rot="20866428" flipH="1">
            <a:off x="10426065" y="4728845"/>
            <a:ext cx="238760" cy="22606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1" name="任意多边形: 形状 440"/>
          <p:cNvSpPr/>
          <p:nvPr userDrawn="1">
            <p:custDataLst>
              <p:tags r:id="rId120"/>
            </p:custDataLst>
          </p:nvPr>
        </p:nvSpPr>
        <p:spPr>
          <a:xfrm rot="20866428" flipH="1">
            <a:off x="10480040" y="4803775"/>
            <a:ext cx="113030" cy="75565"/>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2" name="任意多边形: 形状 441"/>
          <p:cNvSpPr/>
          <p:nvPr userDrawn="1">
            <p:custDataLst>
              <p:tags r:id="rId121"/>
            </p:custDataLst>
          </p:nvPr>
        </p:nvSpPr>
        <p:spPr>
          <a:xfrm rot="20866428" flipH="1">
            <a:off x="10537825" y="4819650"/>
            <a:ext cx="25400" cy="75565"/>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chemeClr val="bg1">
              <a:lumMod val="23334"/>
            </a:schemeClr>
          </a:solidFill>
          <a:ln w="9525" cap="flat">
            <a:noFill/>
            <a:prstDash val="solid"/>
            <a:miter/>
          </a:ln>
        </p:spPr>
        <p:txBody>
          <a:bodyPr rtlCol="0" anchor="ctr"/>
          <a:p>
            <a:endParaRPr lang="zh-CN" altLang="en-US"/>
          </a:p>
        </p:txBody>
      </p:sp>
      <p:sp>
        <p:nvSpPr>
          <p:cNvPr id="443" name="任意多边形: 形状 442"/>
          <p:cNvSpPr/>
          <p:nvPr userDrawn="1">
            <p:custDataLst>
              <p:tags r:id="rId122"/>
            </p:custDataLst>
          </p:nvPr>
        </p:nvSpPr>
        <p:spPr>
          <a:xfrm rot="20866428" flipH="1">
            <a:off x="10459720" y="3950970"/>
            <a:ext cx="1080135" cy="1054735"/>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4" name="任意多边形: 形状 443"/>
          <p:cNvSpPr/>
          <p:nvPr userDrawn="1">
            <p:custDataLst>
              <p:tags r:id="rId123"/>
            </p:custDataLst>
          </p:nvPr>
        </p:nvSpPr>
        <p:spPr>
          <a:xfrm rot="20866428" flipH="1">
            <a:off x="11209655" y="433959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5" name="任意多边形: 形状 444"/>
          <p:cNvSpPr/>
          <p:nvPr userDrawn="1">
            <p:custDataLst>
              <p:tags r:id="rId124"/>
            </p:custDataLst>
          </p:nvPr>
        </p:nvSpPr>
        <p:spPr>
          <a:xfrm rot="20866428" flipH="1">
            <a:off x="10816590" y="462915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6" name="任意多边形: 形状 445"/>
          <p:cNvSpPr/>
          <p:nvPr userDrawn="1">
            <p:custDataLst>
              <p:tags r:id="rId125"/>
            </p:custDataLst>
          </p:nvPr>
        </p:nvSpPr>
        <p:spPr>
          <a:xfrm rot="20866428" flipH="1">
            <a:off x="11035030" y="4519930"/>
            <a:ext cx="62865" cy="75565"/>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chemeClr val="bg1">
              <a:lumMod val="23334"/>
            </a:schemeClr>
          </a:solidFill>
          <a:ln w="9525" cap="flat">
            <a:noFill/>
            <a:prstDash val="solid"/>
            <a:miter/>
          </a:ln>
        </p:spPr>
        <p:txBody>
          <a:bodyPr rtlCol="0" anchor="ctr"/>
          <a:p>
            <a:endParaRPr lang="zh-CN" altLang="en-US"/>
          </a:p>
        </p:txBody>
      </p:sp>
      <p:sp>
        <p:nvSpPr>
          <p:cNvPr id="447" name="任意多边形: 形状 446"/>
          <p:cNvSpPr/>
          <p:nvPr userDrawn="1">
            <p:custDataLst>
              <p:tags r:id="rId126"/>
            </p:custDataLst>
          </p:nvPr>
        </p:nvSpPr>
        <p:spPr>
          <a:xfrm rot="20866428" flipH="1">
            <a:off x="10770870" y="4721860"/>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8" name="任意多边形: 形状 447"/>
          <p:cNvSpPr/>
          <p:nvPr userDrawn="1">
            <p:custDataLst>
              <p:tags r:id="rId127"/>
            </p:custDataLst>
          </p:nvPr>
        </p:nvSpPr>
        <p:spPr>
          <a:xfrm rot="20866428" flipH="1">
            <a:off x="11271885" y="4352925"/>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9" name="任意多边形: 形状 448"/>
          <p:cNvSpPr/>
          <p:nvPr userDrawn="1">
            <p:custDataLst>
              <p:tags r:id="rId128"/>
            </p:custDataLst>
          </p:nvPr>
        </p:nvSpPr>
        <p:spPr>
          <a:xfrm rot="20866428" flipH="1">
            <a:off x="11015345" y="4605020"/>
            <a:ext cx="87630" cy="50165"/>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0" name="任意多边形: 形状 449"/>
          <p:cNvSpPr/>
          <p:nvPr userDrawn="1">
            <p:custDataLst>
              <p:tags r:id="rId129"/>
            </p:custDataLst>
          </p:nvPr>
        </p:nvSpPr>
        <p:spPr>
          <a:xfrm rot="20866428" flipH="1">
            <a:off x="11392535" y="4044950"/>
            <a:ext cx="213360" cy="238760"/>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51" name="任意多边形: 形状 450"/>
          <p:cNvSpPr/>
          <p:nvPr userDrawn="1">
            <p:custDataLst>
              <p:tags r:id="rId130"/>
            </p:custDataLst>
          </p:nvPr>
        </p:nvSpPr>
        <p:spPr>
          <a:xfrm rot="20866428" flipH="1">
            <a:off x="11470640" y="4104005"/>
            <a:ext cx="62865" cy="12573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2" name="任意多边形: 形状 451"/>
          <p:cNvSpPr/>
          <p:nvPr userDrawn="1">
            <p:custDataLst>
              <p:tags r:id="rId131"/>
            </p:custDataLst>
          </p:nvPr>
        </p:nvSpPr>
        <p:spPr>
          <a:xfrm rot="20866428" flipH="1">
            <a:off x="11478895" y="4152900"/>
            <a:ext cx="62865" cy="6286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3" name="任意多边形: 形状 452"/>
          <p:cNvSpPr/>
          <p:nvPr userDrawn="1">
            <p:custDataLst>
              <p:tags r:id="rId132"/>
            </p:custDataLst>
          </p:nvPr>
        </p:nvSpPr>
        <p:spPr>
          <a:xfrm rot="20866428" flipH="1">
            <a:off x="10408285" y="3952240"/>
            <a:ext cx="1029970" cy="71564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4" name="任意多边形: 形状 453"/>
          <p:cNvSpPr/>
          <p:nvPr userDrawn="1">
            <p:custDataLst>
              <p:tags r:id="rId133"/>
            </p:custDataLst>
          </p:nvPr>
        </p:nvSpPr>
        <p:spPr>
          <a:xfrm rot="20866428" flipH="1">
            <a:off x="11467465" y="5915025"/>
            <a:ext cx="1217930" cy="42672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chemeClr val="bg1"/>
          </a:solidFill>
          <a:ln w="9525" cap="flat">
            <a:noFill/>
            <a:prstDash val="solid"/>
            <a:miter/>
          </a:ln>
        </p:spPr>
        <p:txBody>
          <a:bodyPr rtlCol="0" anchor="ctr"/>
          <a:p>
            <a:endParaRPr lang="zh-CN" altLang="en-US"/>
          </a:p>
        </p:txBody>
      </p:sp>
      <p:sp>
        <p:nvSpPr>
          <p:cNvPr id="455" name="任意多边形: 形状 454"/>
          <p:cNvSpPr/>
          <p:nvPr userDrawn="1">
            <p:custDataLst>
              <p:tags r:id="rId134"/>
            </p:custDataLst>
          </p:nvPr>
        </p:nvSpPr>
        <p:spPr>
          <a:xfrm rot="20866428" flipH="1">
            <a:off x="11429365" y="5800090"/>
            <a:ext cx="1155065" cy="376555"/>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chemeClr val="bg1"/>
          </a:solidFill>
          <a:ln w="9525" cap="flat">
            <a:noFill/>
            <a:prstDash val="solid"/>
            <a:miter/>
          </a:ln>
        </p:spPr>
        <p:txBody>
          <a:bodyPr rtlCol="0" anchor="ctr"/>
          <a:p>
            <a:endParaRPr lang="zh-CN" altLang="en-US"/>
          </a:p>
        </p:txBody>
      </p:sp>
      <p:sp>
        <p:nvSpPr>
          <p:cNvPr id="456" name="任意多边形: 形状 455"/>
          <p:cNvSpPr/>
          <p:nvPr userDrawn="1">
            <p:custDataLst>
              <p:tags r:id="rId135"/>
            </p:custDataLst>
          </p:nvPr>
        </p:nvSpPr>
        <p:spPr>
          <a:xfrm rot="20866428" flipH="1">
            <a:off x="11389995" y="5684520"/>
            <a:ext cx="1067435" cy="339090"/>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chemeClr val="bg1"/>
          </a:solidFill>
          <a:ln w="9525" cap="flat">
            <a:noFill/>
            <a:prstDash val="solid"/>
            <a:miter/>
          </a:ln>
        </p:spPr>
        <p:txBody>
          <a:bodyPr rtlCol="0" anchor="ctr"/>
          <a:p>
            <a:endParaRPr lang="zh-CN" altLang="en-US"/>
          </a:p>
        </p:txBody>
      </p:sp>
      <p:pic>
        <p:nvPicPr>
          <p:cNvPr id="311" name="图形 310"/>
          <p:cNvPicPr>
            <a:picLocks noChangeAspect="1"/>
          </p:cNvPicPr>
          <p:nvPr userDrawn="1">
            <p:custDataLst>
              <p:tags r:id="rId136"/>
            </p:custDataLst>
          </p:nvPr>
        </p:nvPicPr>
        <p:blipFill>
          <a:blip r:embed="rId137"/>
          <a:stretch>
            <a:fillRect/>
          </a:stretch>
        </p:blipFill>
        <p:spPr>
          <a:xfrm rot="18126971" flipH="1">
            <a:off x="-145415" y="2800350"/>
            <a:ext cx="840740" cy="989330"/>
          </a:xfrm>
          <a:prstGeom prst="rect">
            <a:avLst/>
          </a:prstGeom>
        </p:spPr>
      </p:pic>
      <p:sp>
        <p:nvSpPr>
          <p:cNvPr id="407" name="任意多边形: 形状 406"/>
          <p:cNvSpPr/>
          <p:nvPr userDrawn="1">
            <p:custDataLst>
              <p:tags r:id="rId138"/>
            </p:custDataLst>
          </p:nvPr>
        </p:nvSpPr>
        <p:spPr>
          <a:xfrm flipH="1">
            <a:off x="955040" y="5967095"/>
            <a:ext cx="1229995" cy="125984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08" name="任意多边形: 形状 407"/>
          <p:cNvSpPr/>
          <p:nvPr userDrawn="1">
            <p:custDataLst>
              <p:tags r:id="rId139"/>
            </p:custDataLst>
          </p:nvPr>
        </p:nvSpPr>
        <p:spPr>
          <a:xfrm flipH="1">
            <a:off x="1666240" y="6342380"/>
            <a:ext cx="442595" cy="876300"/>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9" name="任意多边形: 形状 408"/>
          <p:cNvSpPr/>
          <p:nvPr userDrawn="1">
            <p:custDataLst>
              <p:tags r:id="rId140"/>
            </p:custDataLst>
          </p:nvPr>
        </p:nvSpPr>
        <p:spPr>
          <a:xfrm flipH="1">
            <a:off x="1426210" y="6216650"/>
            <a:ext cx="363855" cy="285750"/>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chemeClr val="bg1"/>
          </a:solidFill>
          <a:ln w="9525" cap="flat">
            <a:noFill/>
            <a:prstDash val="solid"/>
            <a:miter/>
          </a:ln>
        </p:spPr>
        <p:txBody>
          <a:bodyPr rtlCol="0" anchor="ctr"/>
          <a:p>
            <a:endParaRPr lang="zh-CN" altLang="en-US"/>
          </a:p>
        </p:txBody>
      </p:sp>
      <p:sp>
        <p:nvSpPr>
          <p:cNvPr id="410" name="任意多边形: 形状 409"/>
          <p:cNvSpPr/>
          <p:nvPr userDrawn="1">
            <p:custDataLst>
              <p:tags r:id="rId141"/>
            </p:custDataLst>
          </p:nvPr>
        </p:nvSpPr>
        <p:spPr>
          <a:xfrm flipH="1">
            <a:off x="1393825" y="5877560"/>
            <a:ext cx="796925" cy="51181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chemeClr val="bg1"/>
          </a:solidFill>
          <a:ln w="9525" cap="flat">
            <a:noFill/>
            <a:prstDash val="solid"/>
            <a:miter/>
          </a:ln>
        </p:spPr>
        <p:txBody>
          <a:bodyPr rtlCol="0" anchor="ctr"/>
          <a:p>
            <a:endParaRPr lang="zh-CN" altLang="en-US"/>
          </a:p>
        </p:txBody>
      </p:sp>
      <p:sp>
        <p:nvSpPr>
          <p:cNvPr id="411" name="任意多边形: 形状 410"/>
          <p:cNvSpPr/>
          <p:nvPr userDrawn="1">
            <p:custDataLst>
              <p:tags r:id="rId142"/>
            </p:custDataLst>
          </p:nvPr>
        </p:nvSpPr>
        <p:spPr>
          <a:xfrm flipH="1">
            <a:off x="1552575" y="5928995"/>
            <a:ext cx="610235" cy="403860"/>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chemeClr val="bg1">
                <a:lumMod val="23334"/>
              </a:schemeClr>
            </a:solidFill>
            <a:prstDash val="solid"/>
            <a:round/>
          </a:ln>
        </p:spPr>
        <p:txBody>
          <a:bodyPr rtlCol="0" anchor="ctr"/>
          <a:p>
            <a:endParaRPr lang="zh-CN" altLang="en-US"/>
          </a:p>
        </p:txBody>
      </p:sp>
      <p:sp>
        <p:nvSpPr>
          <p:cNvPr id="412" name="任意多边形: 形状 411"/>
          <p:cNvSpPr/>
          <p:nvPr userDrawn="1">
            <p:custDataLst>
              <p:tags r:id="rId143"/>
            </p:custDataLst>
          </p:nvPr>
        </p:nvSpPr>
        <p:spPr>
          <a:xfrm flipH="1">
            <a:off x="1517650" y="5961380"/>
            <a:ext cx="629920" cy="3937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chemeClr val="bg1">
                <a:lumMod val="23334"/>
              </a:schemeClr>
            </a:solidFill>
            <a:prstDash val="solid"/>
            <a:round/>
          </a:ln>
        </p:spPr>
        <p:txBody>
          <a:bodyPr rtlCol="0" anchor="ctr"/>
          <a:p>
            <a:endParaRPr lang="zh-CN" altLang="en-US"/>
          </a:p>
        </p:txBody>
      </p:sp>
      <p:sp>
        <p:nvSpPr>
          <p:cNvPr id="413" name="任意多边形: 形状 412"/>
          <p:cNvSpPr/>
          <p:nvPr userDrawn="1">
            <p:custDataLst>
              <p:tags r:id="rId144"/>
            </p:custDataLst>
          </p:nvPr>
        </p:nvSpPr>
        <p:spPr>
          <a:xfrm flipH="1">
            <a:off x="1466850" y="5992495"/>
            <a:ext cx="649605" cy="374015"/>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chemeClr val="bg1">
                <a:lumMod val="23334"/>
              </a:schemeClr>
            </a:solidFill>
            <a:prstDash val="solid"/>
            <a:round/>
          </a:ln>
        </p:spPr>
        <p:txBody>
          <a:bodyPr rtlCol="0" anchor="ctr"/>
          <a:p>
            <a:endParaRPr lang="zh-CN" altLang="en-US"/>
          </a:p>
        </p:txBody>
      </p:sp>
      <p:sp>
        <p:nvSpPr>
          <p:cNvPr id="414" name="任意多边形: 形状 413"/>
          <p:cNvSpPr/>
          <p:nvPr userDrawn="1">
            <p:custDataLst>
              <p:tags r:id="rId145"/>
            </p:custDataLst>
          </p:nvPr>
        </p:nvSpPr>
        <p:spPr>
          <a:xfrm flipH="1">
            <a:off x="1103630" y="6608445"/>
            <a:ext cx="708660" cy="482600"/>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chemeClr val="bg1">
              <a:alpha val="11000"/>
            </a:schemeClr>
          </a:solidFill>
          <a:ln w="9525" cap="flat">
            <a:noFill/>
            <a:prstDash val="solid"/>
            <a:miter/>
          </a:ln>
        </p:spPr>
        <p:txBody>
          <a:bodyPr rtlCol="0" anchor="ctr"/>
          <a:p>
            <a:endParaRPr lang="zh-CN" altLang="en-US"/>
          </a:p>
        </p:txBody>
      </p:sp>
      <p:sp>
        <p:nvSpPr>
          <p:cNvPr id="458" name="任意多边形: 形状 457"/>
          <p:cNvSpPr/>
          <p:nvPr userDrawn="1">
            <p:custDataLst>
              <p:tags r:id="rId146"/>
            </p:custDataLst>
          </p:nvPr>
        </p:nvSpPr>
        <p:spPr>
          <a:xfrm flipH="1">
            <a:off x="34925" y="7181215"/>
            <a:ext cx="426720" cy="213360"/>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59" name="任意多边形: 形状 458"/>
          <p:cNvSpPr/>
          <p:nvPr userDrawn="1">
            <p:custDataLst>
              <p:tags r:id="rId147"/>
            </p:custDataLst>
          </p:nvPr>
        </p:nvSpPr>
        <p:spPr>
          <a:xfrm flipH="1">
            <a:off x="109220" y="6293485"/>
            <a:ext cx="477520" cy="94170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0" name="任意多边形: 形状 459"/>
          <p:cNvSpPr/>
          <p:nvPr userDrawn="1">
            <p:custDataLst>
              <p:tags r:id="rId148"/>
            </p:custDataLst>
          </p:nvPr>
        </p:nvSpPr>
        <p:spPr>
          <a:xfrm flipH="1">
            <a:off x="87630" y="7292975"/>
            <a:ext cx="339090" cy="6286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1" name="任意多边形: 形状 460"/>
          <p:cNvSpPr/>
          <p:nvPr userDrawn="1">
            <p:custDataLst>
              <p:tags r:id="rId149"/>
            </p:custDataLst>
          </p:nvPr>
        </p:nvSpPr>
        <p:spPr>
          <a:xfrm flipH="1">
            <a:off x="162560" y="7195185"/>
            <a:ext cx="50165" cy="3746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2" name="任意多边形: 形状 461"/>
          <p:cNvSpPr/>
          <p:nvPr userDrawn="1">
            <p:custDataLst>
              <p:tags r:id="rId150"/>
            </p:custDataLst>
          </p:nvPr>
        </p:nvSpPr>
        <p:spPr>
          <a:xfrm flipH="1">
            <a:off x="131445" y="7221855"/>
            <a:ext cx="50165" cy="3746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3" name="任意多边形: 形状 462"/>
          <p:cNvSpPr/>
          <p:nvPr userDrawn="1">
            <p:custDataLst>
              <p:tags r:id="rId151"/>
            </p:custDataLst>
          </p:nvPr>
        </p:nvSpPr>
        <p:spPr>
          <a:xfrm flipH="1">
            <a:off x="98425" y="7244080"/>
            <a:ext cx="37465" cy="3746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4" name="任意多边形: 形状 463"/>
          <p:cNvSpPr/>
          <p:nvPr userDrawn="1">
            <p:custDataLst>
              <p:tags r:id="rId152"/>
            </p:custDataLst>
          </p:nvPr>
        </p:nvSpPr>
        <p:spPr>
          <a:xfrm flipH="1">
            <a:off x="916305" y="7178040"/>
            <a:ext cx="426720" cy="213360"/>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65" name="任意多边形: 形状 464"/>
          <p:cNvSpPr/>
          <p:nvPr userDrawn="1">
            <p:custDataLst>
              <p:tags r:id="rId153"/>
            </p:custDataLst>
          </p:nvPr>
        </p:nvSpPr>
        <p:spPr>
          <a:xfrm flipH="1">
            <a:off x="747395" y="6301740"/>
            <a:ext cx="464820" cy="94170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6" name="任意多边形: 形状 465"/>
          <p:cNvSpPr/>
          <p:nvPr userDrawn="1">
            <p:custDataLst>
              <p:tags r:id="rId154"/>
            </p:custDataLst>
          </p:nvPr>
        </p:nvSpPr>
        <p:spPr>
          <a:xfrm flipH="1">
            <a:off x="957580" y="7302500"/>
            <a:ext cx="339090" cy="50165"/>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7" name="任意多边形: 形状 466"/>
          <p:cNvSpPr/>
          <p:nvPr userDrawn="1">
            <p:custDataLst>
              <p:tags r:id="rId155"/>
            </p:custDataLst>
          </p:nvPr>
        </p:nvSpPr>
        <p:spPr>
          <a:xfrm flipH="1">
            <a:off x="1165225" y="7190740"/>
            <a:ext cx="50165" cy="3746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chemeClr val="bg1">
              <a:lumMod val="23334"/>
            </a:schemeClr>
          </a:solidFill>
          <a:ln w="9525" cap="flat">
            <a:noFill/>
            <a:prstDash val="solid"/>
            <a:miter/>
          </a:ln>
        </p:spPr>
        <p:txBody>
          <a:bodyPr rtlCol="0" anchor="ctr"/>
          <a:p>
            <a:endParaRPr lang="zh-CN" altLang="en-US"/>
          </a:p>
        </p:txBody>
      </p:sp>
      <p:sp>
        <p:nvSpPr>
          <p:cNvPr id="468" name="任意多边形: 形状 467"/>
          <p:cNvSpPr/>
          <p:nvPr userDrawn="1">
            <p:custDataLst>
              <p:tags r:id="rId156"/>
            </p:custDataLst>
          </p:nvPr>
        </p:nvSpPr>
        <p:spPr>
          <a:xfrm flipH="1">
            <a:off x="1194435" y="7215505"/>
            <a:ext cx="50165" cy="3746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chemeClr val="bg1">
              <a:lumMod val="23334"/>
            </a:schemeClr>
          </a:solidFill>
          <a:ln w="9525" cap="flat">
            <a:noFill/>
            <a:prstDash val="solid"/>
            <a:miter/>
          </a:ln>
        </p:spPr>
        <p:txBody>
          <a:bodyPr rtlCol="0" anchor="ctr"/>
          <a:p>
            <a:endParaRPr lang="zh-CN" altLang="en-US"/>
          </a:p>
        </p:txBody>
      </p:sp>
      <p:sp>
        <p:nvSpPr>
          <p:cNvPr id="469" name="任意多边形: 形状 468"/>
          <p:cNvSpPr/>
          <p:nvPr userDrawn="1">
            <p:custDataLst>
              <p:tags r:id="rId157"/>
            </p:custDataLst>
          </p:nvPr>
        </p:nvSpPr>
        <p:spPr>
          <a:xfrm flipH="1">
            <a:off x="1239520" y="7235825"/>
            <a:ext cx="37465" cy="3746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chemeClr val="bg1">
              <a:lumMod val="23334"/>
            </a:schemeClr>
          </a:solidFill>
          <a:ln w="9525" cap="flat">
            <a:noFill/>
            <a:prstDash val="solid"/>
            <a:miter/>
          </a:ln>
        </p:spPr>
        <p:txBody>
          <a:bodyPr rtlCol="0" anchor="ctr"/>
          <a:p>
            <a:endParaRPr lang="zh-CN" altLang="en-US"/>
          </a:p>
        </p:txBody>
      </p:sp>
      <p:sp>
        <p:nvSpPr>
          <p:cNvPr id="470" name="任意多边形: 形状 469"/>
          <p:cNvSpPr/>
          <p:nvPr userDrawn="1">
            <p:custDataLst>
              <p:tags r:id="rId158"/>
            </p:custDataLst>
          </p:nvPr>
        </p:nvSpPr>
        <p:spPr>
          <a:xfrm flipH="1">
            <a:off x="1186180" y="4588510"/>
            <a:ext cx="941705" cy="628015"/>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1" name="任意多边形: 形状 470"/>
          <p:cNvSpPr/>
          <p:nvPr userDrawn="1">
            <p:custDataLst>
              <p:tags r:id="rId159"/>
            </p:custDataLst>
          </p:nvPr>
        </p:nvSpPr>
        <p:spPr>
          <a:xfrm flipH="1">
            <a:off x="-589915" y="4157980"/>
            <a:ext cx="828675" cy="87884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2" name="任意多边形: 形状 471"/>
          <p:cNvSpPr/>
          <p:nvPr userDrawn="1">
            <p:custDataLst>
              <p:tags r:id="rId160"/>
            </p:custDataLst>
          </p:nvPr>
        </p:nvSpPr>
        <p:spPr>
          <a:xfrm flipH="1">
            <a:off x="71120" y="5778500"/>
            <a:ext cx="1230630" cy="891540"/>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chemeClr val="accent4">
              <a:lumMod val="94881"/>
            </a:schemeClr>
          </a:solidFill>
          <a:ln w="9525" cap="flat">
            <a:noFill/>
            <a:prstDash val="solid"/>
            <a:miter/>
          </a:ln>
        </p:spPr>
        <p:txBody>
          <a:bodyPr rtlCol="0" anchor="ctr"/>
          <a:p>
            <a:endParaRPr lang="zh-CN" altLang="en-US"/>
          </a:p>
        </p:txBody>
      </p:sp>
      <p:sp>
        <p:nvSpPr>
          <p:cNvPr id="473" name="任意多边形: 形状 472"/>
          <p:cNvSpPr/>
          <p:nvPr userDrawn="1">
            <p:custDataLst>
              <p:tags r:id="rId161"/>
            </p:custDataLst>
          </p:nvPr>
        </p:nvSpPr>
        <p:spPr>
          <a:xfrm flipH="1">
            <a:off x="570865" y="4720590"/>
            <a:ext cx="301625" cy="18859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4" name="任意多边形: 形状 473"/>
          <p:cNvSpPr/>
          <p:nvPr userDrawn="1">
            <p:custDataLst>
              <p:tags r:id="rId162"/>
            </p:custDataLst>
          </p:nvPr>
        </p:nvSpPr>
        <p:spPr>
          <a:xfrm flipH="1">
            <a:off x="-38735" y="4700270"/>
            <a:ext cx="1406525" cy="1155065"/>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chemeClr val="accent5">
              <a:lumMod val="94427"/>
            </a:schemeClr>
          </a:solidFill>
          <a:ln w="9525" cap="flat">
            <a:noFill/>
            <a:prstDash val="solid"/>
            <a:miter/>
          </a:ln>
        </p:spPr>
        <p:txBody>
          <a:bodyPr rtlCol="0" anchor="ctr"/>
          <a:p>
            <a:endParaRPr lang="zh-CN" altLang="en-US"/>
          </a:p>
        </p:txBody>
      </p:sp>
      <p:sp>
        <p:nvSpPr>
          <p:cNvPr id="475" name="任意多边形: 形状 474"/>
          <p:cNvSpPr/>
          <p:nvPr userDrawn="1">
            <p:custDataLst>
              <p:tags r:id="rId163"/>
            </p:custDataLst>
          </p:nvPr>
        </p:nvSpPr>
        <p:spPr>
          <a:xfrm flipH="1">
            <a:off x="440055" y="4808855"/>
            <a:ext cx="539750" cy="22606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6" name="任意多边形: 形状 475"/>
          <p:cNvSpPr/>
          <p:nvPr userDrawn="1">
            <p:custDataLst>
              <p:tags r:id="rId164"/>
            </p:custDataLst>
          </p:nvPr>
        </p:nvSpPr>
        <p:spPr>
          <a:xfrm flipH="1">
            <a:off x="198755" y="3828415"/>
            <a:ext cx="1042670" cy="100457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7" name="任意多边形: 形状 476"/>
          <p:cNvSpPr/>
          <p:nvPr userDrawn="1">
            <p:custDataLst>
              <p:tags r:id="rId165"/>
            </p:custDataLst>
          </p:nvPr>
        </p:nvSpPr>
        <p:spPr>
          <a:xfrm flipH="1">
            <a:off x="579120" y="4805045"/>
            <a:ext cx="238760" cy="50165"/>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78" name="任意多边形: 形状 477"/>
          <p:cNvSpPr/>
          <p:nvPr userDrawn="1">
            <p:custDataLst>
              <p:tags r:id="rId166"/>
            </p:custDataLst>
          </p:nvPr>
        </p:nvSpPr>
        <p:spPr>
          <a:xfrm flipH="1">
            <a:off x="728345" y="4363720"/>
            <a:ext cx="62865" cy="75565"/>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chemeClr val="bg1">
              <a:lumMod val="23334"/>
            </a:schemeClr>
          </a:solidFill>
          <a:ln w="9525" cap="flat">
            <a:noFill/>
            <a:prstDash val="solid"/>
            <a:miter/>
          </a:ln>
        </p:spPr>
        <p:txBody>
          <a:bodyPr rtlCol="0" anchor="ctr"/>
          <a:p>
            <a:endParaRPr lang="zh-CN" altLang="en-US"/>
          </a:p>
        </p:txBody>
      </p:sp>
      <p:sp>
        <p:nvSpPr>
          <p:cNvPr id="479" name="任意多边形: 形状 478"/>
          <p:cNvSpPr/>
          <p:nvPr userDrawn="1">
            <p:custDataLst>
              <p:tags r:id="rId167"/>
            </p:custDataLst>
          </p:nvPr>
        </p:nvSpPr>
        <p:spPr>
          <a:xfrm flipH="1">
            <a:off x="993140" y="4431665"/>
            <a:ext cx="163195" cy="12573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0" name="任意多边形: 形状 479"/>
          <p:cNvSpPr/>
          <p:nvPr userDrawn="1">
            <p:custDataLst>
              <p:tags r:id="rId168"/>
            </p:custDataLst>
          </p:nvPr>
        </p:nvSpPr>
        <p:spPr>
          <a:xfrm flipH="1">
            <a:off x="707390" y="4459605"/>
            <a:ext cx="100330" cy="6286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chemeClr val="bg1"/>
          </a:solidFill>
          <a:ln w="9525" cap="flat">
            <a:noFill/>
            <a:prstDash val="solid"/>
            <a:miter/>
          </a:ln>
        </p:spPr>
        <p:txBody>
          <a:bodyPr rtlCol="0" anchor="ctr"/>
          <a:p>
            <a:endParaRPr lang="zh-CN" altLang="en-US"/>
          </a:p>
        </p:txBody>
      </p:sp>
      <p:sp>
        <p:nvSpPr>
          <p:cNvPr id="481" name="任意多边形: 形状 480"/>
          <p:cNvSpPr/>
          <p:nvPr userDrawn="1">
            <p:custDataLst>
              <p:tags r:id="rId169"/>
            </p:custDataLst>
          </p:nvPr>
        </p:nvSpPr>
        <p:spPr>
          <a:xfrm flipH="1">
            <a:off x="377825" y="4429125"/>
            <a:ext cx="163195" cy="12573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2" name="任意多边形: 形状 481"/>
          <p:cNvSpPr/>
          <p:nvPr userDrawn="1">
            <p:custDataLst>
              <p:tags r:id="rId170"/>
            </p:custDataLst>
          </p:nvPr>
        </p:nvSpPr>
        <p:spPr>
          <a:xfrm flipH="1">
            <a:off x="963295" y="4351020"/>
            <a:ext cx="100330" cy="87630"/>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3" name="任意多边形: 形状 482"/>
          <p:cNvSpPr/>
          <p:nvPr userDrawn="1">
            <p:custDataLst>
              <p:tags r:id="rId171"/>
            </p:custDataLst>
          </p:nvPr>
        </p:nvSpPr>
        <p:spPr>
          <a:xfrm flipH="1">
            <a:off x="469265" y="4347845"/>
            <a:ext cx="100330" cy="87630"/>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4" name="任意多边形: 形状 483"/>
          <p:cNvSpPr/>
          <p:nvPr userDrawn="1">
            <p:custDataLst>
              <p:tags r:id="rId172"/>
            </p:custDataLst>
          </p:nvPr>
        </p:nvSpPr>
        <p:spPr>
          <a:xfrm flipH="1">
            <a:off x="59055" y="4277995"/>
            <a:ext cx="213360" cy="238760"/>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85" name="任意多边形: 形状 484"/>
          <p:cNvSpPr/>
          <p:nvPr userDrawn="1">
            <p:custDataLst>
              <p:tags r:id="rId173"/>
            </p:custDataLst>
          </p:nvPr>
        </p:nvSpPr>
        <p:spPr>
          <a:xfrm flipH="1">
            <a:off x="122555" y="4339590"/>
            <a:ext cx="75565" cy="113030"/>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6" name="任意多边形: 形状 485"/>
          <p:cNvSpPr/>
          <p:nvPr userDrawn="1">
            <p:custDataLst>
              <p:tags r:id="rId174"/>
            </p:custDataLst>
          </p:nvPr>
        </p:nvSpPr>
        <p:spPr>
          <a:xfrm flipH="1">
            <a:off x="135255" y="4382135"/>
            <a:ext cx="50165" cy="6286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chemeClr val="bg1">
              <a:lumMod val="23334"/>
            </a:schemeClr>
          </a:solidFill>
          <a:ln w="9525" cap="flat">
            <a:noFill/>
            <a:prstDash val="solid"/>
            <a:miter/>
          </a:ln>
        </p:spPr>
        <p:txBody>
          <a:bodyPr rtlCol="0" anchor="ctr"/>
          <a:p>
            <a:endParaRPr lang="zh-CN" altLang="en-US"/>
          </a:p>
        </p:txBody>
      </p:sp>
      <p:sp>
        <p:nvSpPr>
          <p:cNvPr id="487" name="任意多边形: 形状 486"/>
          <p:cNvSpPr/>
          <p:nvPr userDrawn="1">
            <p:custDataLst>
              <p:tags r:id="rId175"/>
            </p:custDataLst>
          </p:nvPr>
        </p:nvSpPr>
        <p:spPr>
          <a:xfrm flipH="1">
            <a:off x="1068070" y="3915410"/>
            <a:ext cx="200660" cy="45212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8" name="任意多边形: 形状 487"/>
          <p:cNvSpPr/>
          <p:nvPr userDrawn="1">
            <p:custDataLst>
              <p:tags r:id="rId176"/>
            </p:custDataLst>
          </p:nvPr>
        </p:nvSpPr>
        <p:spPr>
          <a:xfrm flipH="1">
            <a:off x="165735" y="3679190"/>
            <a:ext cx="967105" cy="665480"/>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9" name="任意多边形: 形状 488"/>
          <p:cNvSpPr/>
          <p:nvPr userDrawn="1">
            <p:custDataLst>
              <p:tags r:id="rId177"/>
            </p:custDataLst>
          </p:nvPr>
        </p:nvSpPr>
        <p:spPr>
          <a:xfrm flipH="1">
            <a:off x="338455" y="5281295"/>
            <a:ext cx="200660" cy="238760"/>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chemeClr val="accent5">
              <a:lumMod val="68034"/>
            </a:schemeClr>
          </a:solidFill>
          <a:ln w="9525" cap="flat">
            <a:noFill/>
            <a:prstDash val="solid"/>
            <a:miter/>
          </a:ln>
        </p:spPr>
        <p:txBody>
          <a:bodyPr rtlCol="0" anchor="ctr"/>
          <a:p>
            <a:endParaRPr lang="zh-CN" altLang="en-US"/>
          </a:p>
        </p:txBody>
      </p:sp>
      <p:sp>
        <p:nvSpPr>
          <p:cNvPr id="490" name="任意多边形: 形状 489"/>
          <p:cNvSpPr/>
          <p:nvPr userDrawn="1">
            <p:custDataLst>
              <p:tags r:id="rId178"/>
            </p:custDataLst>
          </p:nvPr>
        </p:nvSpPr>
        <p:spPr>
          <a:xfrm flipH="1">
            <a:off x="623570" y="6397625"/>
            <a:ext cx="100330" cy="2540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1" name="任意多边形: 形状 490"/>
          <p:cNvSpPr/>
          <p:nvPr userDrawn="1">
            <p:custDataLst>
              <p:tags r:id="rId179"/>
            </p:custDataLst>
          </p:nvPr>
        </p:nvSpPr>
        <p:spPr>
          <a:xfrm flipH="1">
            <a:off x="150495" y="5838190"/>
            <a:ext cx="200660" cy="25146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2" name="任意多边形: 形状 491"/>
          <p:cNvSpPr/>
          <p:nvPr userDrawn="1">
            <p:custDataLst>
              <p:tags r:id="rId180"/>
            </p:custDataLst>
          </p:nvPr>
        </p:nvSpPr>
        <p:spPr>
          <a:xfrm flipH="1">
            <a:off x="954405" y="5844540"/>
            <a:ext cx="238760" cy="25146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47" name="矩形 246"/>
          <p:cNvSpPr/>
          <p:nvPr userDrawn="1">
            <p:custDataLst>
              <p:tags r:id="rId181"/>
            </p:custDataLst>
          </p:nvPr>
        </p:nvSpPr>
        <p:spPr>
          <a:xfrm>
            <a:off x="-149479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8" name="矩形 247"/>
          <p:cNvSpPr/>
          <p:nvPr userDrawn="1">
            <p:custDataLst>
              <p:tags r:id="rId182"/>
            </p:custDataLst>
          </p:nvPr>
        </p:nvSpPr>
        <p:spPr>
          <a:xfrm>
            <a:off x="1219200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9" name="矩形 248"/>
          <p:cNvSpPr/>
          <p:nvPr userDrawn="1">
            <p:custDataLst>
              <p:tags r:id="rId183"/>
            </p:custDataLst>
          </p:nvPr>
        </p:nvSpPr>
        <p:spPr>
          <a:xfrm rot="16200000">
            <a:off x="5348605" y="1460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0" name="矩形 249"/>
          <p:cNvSpPr/>
          <p:nvPr userDrawn="1">
            <p:custDataLst>
              <p:tags r:id="rId184"/>
            </p:custDataLst>
          </p:nvPr>
        </p:nvSpPr>
        <p:spPr>
          <a:xfrm rot="16200000">
            <a:off x="5348605" y="-833818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灯片编号占位符 6"/>
          <p:cNvSpPr/>
          <p:nvPr>
            <p:ph type="sldNum" sz="quarter" idx="12"/>
            <p:custDataLst>
              <p:tags r:id="rId185"/>
            </p:custDataLst>
          </p:nvPr>
        </p:nvSpPr>
        <p:spPr/>
        <p:txBody>
          <a:bodyPr wrap="square">
            <a:normAutofit/>
          </a:bodyPr>
          <a:lstStyle/>
          <a:p>
            <a:fld id="{BE5F26B5-172A-4DC2-B0B7-181CFC56B87C}" type="slidenum">
              <a:rPr lang="zh-CN" altLang="en-US" smtClean="0"/>
            </a:fld>
            <a:endParaRPr lang="zh-CN" altLang="en-US"/>
          </a:p>
        </p:txBody>
      </p:sp>
      <p:sp>
        <p:nvSpPr>
          <p:cNvPr id="12" name="页脚占位符 5"/>
          <p:cNvSpPr/>
          <p:nvPr>
            <p:ph type="ftr" sz="quarter" idx="11"/>
            <p:custDataLst>
              <p:tags r:id="rId186"/>
            </p:custDataLst>
          </p:nvPr>
        </p:nvSpPr>
        <p:spPr/>
        <p:txBody>
          <a:bodyPr/>
          <a:lstStyle/>
          <a:p>
            <a:endParaRPr lang="zh-CN" altLang="en-US"/>
          </a:p>
        </p:txBody>
      </p:sp>
      <p:sp>
        <p:nvSpPr>
          <p:cNvPr id="11" name="日期占位符 4"/>
          <p:cNvSpPr/>
          <p:nvPr>
            <p:ph type="dt" sz="half" idx="10"/>
            <p:custDataLst>
              <p:tags r:id="rId187"/>
            </p:custDataLst>
          </p:nvPr>
        </p:nvSpPr>
        <p:spPr/>
        <p:txBody>
          <a:bodyPr wrap="square">
            <a:normAutofit/>
          </a:bodyPr>
          <a:lstStyle/>
          <a:p>
            <a:fld id="{5592522B-0F24-4480-B9DD-A9474A6880D6}" type="datetime1">
              <a:rPr lang="zh-CN" altLang="en-US" smtClean="0"/>
            </a:fld>
            <a:endParaRPr lang="zh-CN" altLang="en-US"/>
          </a:p>
        </p:txBody>
      </p:sp>
      <p:sp>
        <p:nvSpPr>
          <p:cNvPr id="10" name="节编号 3"/>
          <p:cNvSpPr/>
          <p:nvPr>
            <p:ph type="body" sz="quarter" idx="13" hasCustomPrompt="1"/>
            <p:custDataLst>
              <p:tags r:id="rId188"/>
            </p:custDataLst>
          </p:nvPr>
        </p:nvSpPr>
        <p:spPr>
          <a:xfrm>
            <a:off x="3206262" y="2845907"/>
            <a:ext cx="1008000" cy="1008000"/>
          </a:xfrm>
          <a:prstGeom prst="ellipse">
            <a:avLst/>
          </a:prstGeom>
          <a:solidFill>
            <a:schemeClr val="accent1"/>
          </a:solidFill>
          <a:ln w="12700">
            <a:solidFill>
              <a:srgbClr val="FFFFFF"/>
            </a:solidFill>
          </a:ln>
        </p:spPr>
        <p:txBody>
          <a:bodyPr wrap="none" anchor="ctr">
            <a:normAutofit/>
          </a:bodyPr>
          <a:lstStyle>
            <a:lvl1pPr marL="0" indent="0" algn="ctr">
              <a:buNone/>
              <a:defRPr sz="3600" b="1">
                <a:solidFill>
                  <a:srgbClr val="FFFFFF"/>
                </a:solidFill>
              </a:defRPr>
            </a:lvl1pPr>
          </a:lstStyle>
          <a:p>
            <a:pPr lvl="0"/>
            <a:r>
              <a:rPr lang="zh-CN" altLang="en-US" dirty="0"/>
              <a:t>节编号</a:t>
            </a:r>
            <a:endParaRPr lang="zh-CN" altLang="en-US" dirty="0"/>
          </a:p>
        </p:txBody>
      </p:sp>
      <p:sp>
        <p:nvSpPr>
          <p:cNvPr id="9" name="文本占位符 2"/>
          <p:cNvSpPr/>
          <p:nvPr>
            <p:ph type="body" idx="1" hasCustomPrompt="1"/>
            <p:custDataLst>
              <p:tags r:id="rId189"/>
            </p:custDataLst>
          </p:nvPr>
        </p:nvSpPr>
        <p:spPr>
          <a:xfrm>
            <a:off x="4624663" y="3893507"/>
            <a:ext cx="4564800" cy="561600"/>
          </a:xfrm>
        </p:spPr>
        <p:txBody>
          <a:bodyPr wrap="square">
            <a:normAutofit/>
          </a:bodyPr>
          <a:lstStyle>
            <a:lvl1pPr marL="0" indent="0" algn="l">
              <a:buNone/>
              <a:defRPr sz="2200" b="1">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标题 1"/>
          <p:cNvSpPr/>
          <p:nvPr>
            <p:ph type="title" hasCustomPrompt="1"/>
            <p:custDataLst>
              <p:tags r:id="rId190"/>
            </p:custDataLst>
          </p:nvPr>
        </p:nvSpPr>
        <p:spPr>
          <a:xfrm>
            <a:off x="4574263" y="2403107"/>
            <a:ext cx="4604400" cy="1375200"/>
          </a:xfrm>
        </p:spPr>
        <p:txBody>
          <a:bodyPr wrap="square" anchor="b">
            <a:normAutofit/>
          </a:bodyPr>
          <a:lstStyle>
            <a:lvl1pPr algn="l">
              <a:defRPr kumimoji="0" lang="zh-CN" altLang="en-US" sz="5400" b="0" i="0" u="none" strike="noStrike" kern="1200" cap="none" spc="0" normalizeH="0" baseline="0" noProof="1" dirty="0">
                <a:solidFill>
                  <a:schemeClr val="accent4">
                    <a:lumMod val="94881"/>
                  </a:schemeClr>
                </a:solidFill>
                <a:latin typeface="+mj-lt"/>
                <a:ea typeface="+mj-ea"/>
                <a:cs typeface="+mn-ea"/>
                <a:sym typeface="杨任东竹石体-Regular" panose="02000000000000000000" pitchFamily="2" charset="-122"/>
              </a:defRPr>
            </a:lvl1pPr>
          </a:lstStyle>
          <a:p>
            <a:r>
              <a:rPr lang="zh-CN" altLang="en-US" dirty="0"/>
              <a:t>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p:nvPr>
            <p:ph type="dt" sz="half" idx="10"/>
            <p:custDataLst>
              <p:tags r:id="rId4"/>
            </p:custDataLst>
          </p:nvPr>
        </p:nvSpPr>
        <p:spPr/>
        <p:txBody>
          <a:bodyPr/>
          <a:lstStyle/>
          <a:p>
            <a:fld id="{760FBDFE-C587-4B4C-A407-44438C67B59E}" type="datetime1">
              <a:rPr lang="zh-CN" altLang="en-US" smtClean="0"/>
            </a:fld>
            <a:endParaRPr lang="zh-CN" altLang="en-US"/>
          </a:p>
        </p:txBody>
      </p:sp>
      <p:sp>
        <p:nvSpPr>
          <p:cNvPr id="6" name="页脚占位符 5"/>
          <p:cNvSpPr/>
          <p:nvPr>
            <p:ph type="ftr" sz="quarter" idx="11"/>
            <p:custDataLst>
              <p:tags r:id="rId5"/>
            </p:custDataLst>
          </p:nvPr>
        </p:nvSpPr>
        <p:spPr/>
        <p:txBody>
          <a:bodyPr/>
          <a:lstStyle/>
          <a:p>
            <a:endParaRPr lang="zh-CN" altLang="en-US"/>
          </a:p>
        </p:txBody>
      </p:sp>
      <p:sp>
        <p:nvSpPr>
          <p:cNvPr id="7" name="灯片编号占位符 6"/>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p:nvPr>
            <p:ph type="dt" sz="half" idx="10"/>
            <p:custDataLst>
              <p:tags r:id="rId6"/>
            </p:custDataLst>
          </p:nvPr>
        </p:nvSpPr>
        <p:spPr/>
        <p:txBody>
          <a:bodyPr/>
          <a:lstStyle/>
          <a:p>
            <a:fld id="{760FBDFE-C587-4B4C-A407-44438C67B59E}" type="datetime1">
              <a:rPr lang="zh-CN" altLang="en-US" smtClean="0"/>
            </a:fld>
            <a:endParaRPr lang="zh-CN" altLang="en-US"/>
          </a:p>
        </p:txBody>
      </p:sp>
      <p:sp>
        <p:nvSpPr>
          <p:cNvPr id="8" name="页脚占位符 7"/>
          <p:cNvSpPr/>
          <p:nvPr>
            <p:ph type="ftr" sz="quarter" idx="11"/>
            <p:custDataLst>
              <p:tags r:id="rId7"/>
            </p:custDataLst>
          </p:nvPr>
        </p:nvSpPr>
        <p:spPr/>
        <p:txBody>
          <a:bodyPr/>
          <a:lstStyle/>
          <a:p>
            <a:endParaRPr lang="zh-CN" altLang="en-US"/>
          </a:p>
        </p:txBody>
      </p:sp>
      <p:sp>
        <p:nvSpPr>
          <p:cNvPr id="9" name="灯片编号占位符 8"/>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3" name="页脚占位符 2"/>
          <p:cNvSpPr/>
          <p:nvPr>
            <p:ph type="ftr" sz="quarter" idx="11"/>
            <p:custDataLst>
              <p:tags r:id="rId3"/>
            </p:custDataLst>
          </p:nvPr>
        </p:nvSpPr>
        <p:spPr/>
        <p:txBody>
          <a:bodyPr/>
          <a:lstStyle/>
          <a:p>
            <a:endParaRPr lang="zh-CN" altLang="en-US"/>
          </a:p>
        </p:txBody>
      </p:sp>
      <p:sp>
        <p:nvSpPr>
          <p:cNvPr id="4" name="灯片编号占位符 3"/>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rot="16200000" flipH="1">
            <a:off x="2201545" y="2890520"/>
            <a:ext cx="687832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793115"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11" name="署名占位符 10"/>
          <p:cNvSpPr/>
          <p:nvPr>
            <p:ph type="body" sz="quarter" idx="17" hasCustomPrompt="1"/>
            <p:custDataLst>
              <p:tags r:id="rId8"/>
            </p:custDataLst>
          </p:nvPr>
        </p:nvSpPr>
        <p:spPr>
          <a:xfrm>
            <a:off x="6043188" y="4053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8" name="标题 6"/>
          <p:cNvSpPr txBox="1"/>
          <p:nvPr>
            <p:ph type="ctrTitle" hasCustomPrompt="1"/>
            <p:custDataLst>
              <p:tags r:id="rId9"/>
            </p:custDataLst>
          </p:nvPr>
        </p:nvSpPr>
        <p:spPr>
          <a:xfrm>
            <a:off x="4229735" y="2337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1" dirty="0">
                <a:solidFill>
                  <a:schemeClr val="accent2">
                    <a:lumMod val="54320"/>
                  </a:schemeClr>
                </a:solidFill>
                <a:uFillTx/>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a:xfrm>
            <a:off x="4038600" y="6356350"/>
            <a:ext cx="4114800" cy="365125"/>
          </a:xfrm>
        </p:spPr>
        <p:txBody>
          <a:bodyPr/>
          <a:lstStyle/>
          <a:p>
            <a:endParaRPr lang="zh-CN" altLang="en-US"/>
          </a:p>
        </p:txBody>
      </p:sp>
      <p:sp>
        <p:nvSpPr>
          <p:cNvPr id="5" name="日期占位符 3"/>
          <p:cNvSpPr/>
          <p:nvPr userDrawn="1">
            <p:ph type="dt" sz="half" idx="10"/>
            <p:custDataLst>
              <p:tags r:id="rId9"/>
            </p:custDataLst>
          </p:nvPr>
        </p:nvSpPr>
        <p:spPr>
          <a:xfrm>
            <a:off x="695960" y="6356350"/>
            <a:ext cx="2743200" cy="365125"/>
          </a:xfrm>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flipH="1">
            <a:off x="1270" y="2557145"/>
            <a:ext cx="1224026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574040"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772285" y="1219200"/>
            <a:ext cx="8365490" cy="45294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8" name="直角三角形 7"/>
          <p:cNvSpPr/>
          <p:nvPr userDrawn="1"/>
        </p:nvSpPr>
        <p:spPr>
          <a:xfrm rot="16200000" flipH="1">
            <a:off x="9493885" y="-275590"/>
            <a:ext cx="2439670" cy="298386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nvSpPr>
        <p:spPr>
          <a:xfrm rot="16200000" flipV="1">
            <a:off x="-14605" y="3943985"/>
            <a:ext cx="2950210" cy="293370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9685" y="147320"/>
            <a:ext cx="12191365" cy="66008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292.xml"/><Relationship Id="rId20" Type="http://schemas.openxmlformats.org/officeDocument/2006/relationships/tags" Target="../tags/tag291.xml"/><Relationship Id="rId2" Type="http://schemas.openxmlformats.org/officeDocument/2006/relationships/slideLayout" Target="../slideLayouts/slideLayout13.xml"/><Relationship Id="rId19" Type="http://schemas.openxmlformats.org/officeDocument/2006/relationships/tags" Target="../tags/tag290.xml"/><Relationship Id="rId18" Type="http://schemas.openxmlformats.org/officeDocument/2006/relationships/tags" Target="../tags/tag289.xml"/><Relationship Id="rId17" Type="http://schemas.openxmlformats.org/officeDocument/2006/relationships/tags" Target="../tags/tag288.xml"/><Relationship Id="rId16" Type="http://schemas.openxmlformats.org/officeDocument/2006/relationships/image" Target="../media/image1.png"/><Relationship Id="rId15" Type="http://schemas.openxmlformats.org/officeDocument/2006/relationships/tags" Target="../tags/tag287.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直角三角形 7"/>
          <p:cNvSpPr/>
          <p:nvPr userDrawn="1">
            <p:custDataLst>
              <p:tags r:id="rId13"/>
            </p:custDataLst>
          </p:nvPr>
        </p:nvSpPr>
        <p:spPr>
          <a:xfrm rot="16200000" flipH="1">
            <a:off x="9493885" y="-275590"/>
            <a:ext cx="2439670" cy="298386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custDataLst>
              <p:tags r:id="rId14"/>
            </p:custDataLst>
          </p:nvPr>
        </p:nvSpPr>
        <p:spPr>
          <a:xfrm rot="16200000" flipV="1">
            <a:off x="-14605" y="3943985"/>
            <a:ext cx="2950210" cy="29337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15"/>
            </p:custDataLst>
          </p:nvPr>
        </p:nvPicPr>
        <p:blipFill>
          <a:blip r:embed="rId16"/>
          <a:srcRect l="285" t="23128" b="20993"/>
          <a:stretch>
            <a:fillRect/>
          </a:stretch>
        </p:blipFill>
        <p:spPr>
          <a:xfrm>
            <a:off x="19685" y="147320"/>
            <a:ext cx="12191365" cy="6600825"/>
          </a:xfrm>
          <a:prstGeom prst="rect">
            <a:avLst/>
          </a:prstGeom>
        </p:spPr>
      </p:pic>
      <p:sp>
        <p:nvSpPr>
          <p:cNvPr id="6" name="灯片编号占位符 5"/>
          <p:cNvSpPr/>
          <p:nvPr>
            <p:ph type="sldNum" sz="quarter" idx="4"/>
            <p:custDataLst>
              <p:tags r:id="rId17"/>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p:nvPr>
            <p:ph type="dt" sz="half" idx="2"/>
            <p:custDataLst>
              <p:tags r:id="rId19"/>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1">
              <a:rPr lang="zh-CN" altLang="en-US" smtClean="0"/>
            </a:fld>
            <a:endParaRPr lang="zh-CN" altLang="en-US"/>
          </a:p>
        </p:txBody>
      </p:sp>
      <p:sp>
        <p:nvSpPr>
          <p:cNvPr id="3" name="文本占位符 2"/>
          <p:cNvSpPr/>
          <p:nvPr>
            <p:ph type="body" idx="1"/>
            <p:custDataLst>
              <p:tags r:id="rId20"/>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p:nvPr>
            <p:ph type="title"/>
            <p:custDataLst>
              <p:tags r:id="rId21"/>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914400" rtl="0" eaLnBrk="1" latinLnBrk="0" hangingPunct="1">
        <a:lnSpc>
          <a:spcPct val="90000"/>
        </a:lnSpc>
        <a:spcBef>
          <a:spcPct val="0"/>
        </a:spcBef>
        <a:buNone/>
        <a:defRPr sz="3200" b="0" i="0" u="none" kern="1200" spc="0">
          <a:solidFill>
            <a:schemeClr val="accent2">
              <a:lumMod val="54320"/>
            </a:schemeClr>
          </a:solidFill>
          <a:effectLst>
            <a:outerShdw>
              <a:srgbClr val="FFFFFF"/>
            </a:outerShdw>
          </a:effectLst>
          <a:uFill>
            <a:solidFill>
              <a:srgbClr val="0091DC"/>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0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7.jpeg"/><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19.jpeg"/><Relationship Id="rId6" Type="http://schemas.openxmlformats.org/officeDocument/2006/relationships/image" Target="../media/image18.jpeg"/><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6.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image" Target="../media/image20.png"/><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image" Target="../media/image21.png"/><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microsoft.com/office/2007/relationships/diagramDrawing" Target="../diagrams/drawing6.xml"/><Relationship Id="rId7" Type="http://schemas.openxmlformats.org/officeDocument/2006/relationships/diagramColors" Target="../diagrams/colors6.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7.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25.jpeg"/><Relationship Id="rId6" Type="http://schemas.openxmlformats.org/officeDocument/2006/relationships/image" Target="../media/image24.jpeg"/><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7.jpeg"/><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9.sv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9.jpeg"/><Relationship Id="rId1" Type="http://schemas.openxmlformats.org/officeDocument/2006/relationships/image" Target="../media/image2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1.jpeg"/><Relationship Id="rId1" Type="http://schemas.openxmlformats.org/officeDocument/2006/relationships/image" Target="../media/image3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1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9.sv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302.xml"/><Relationship Id="rId1" Type="http://schemas.openxmlformats.org/officeDocument/2006/relationships/tags" Target="../tags/tag301.xml"/></Relationships>
</file>

<file path=ppt/slides/_rels/slide5.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3" Type="http://schemas.openxmlformats.org/officeDocument/2006/relationships/slideLayout" Target="../slideLayouts/slideLayout2.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5.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1" Type="http://schemas.openxmlformats.org/officeDocument/2006/relationships/slideLayout" Target="../slideLayouts/slideLayout13.xml"/><Relationship Id="rId10" Type="http://schemas.microsoft.com/office/2007/relationships/diagramDrawing" Target="../diagrams/drawing2.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jpe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5.jpeg"/><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60700" y="2069465"/>
            <a:ext cx="6371590" cy="1414780"/>
          </a:xfrm>
          <a:prstGeom prst="rect">
            <a:avLst/>
          </a:prstGeom>
          <a:noFill/>
        </p:spPr>
        <p:txBody>
          <a:bodyPr wrap="square" rtlCol="0">
            <a:spAutoFit/>
          </a:bodyPr>
          <a:p>
            <a:pPr algn="ctr"/>
            <a:r>
              <a:rPr lang="zh-CN" altLang="en-US" sz="5400" b="1">
                <a:solidFill>
                  <a:srgbClr val="0091DC"/>
                </a:solidFill>
                <a:latin typeface="汉仪长宋简" panose="02010600000101010101" charset="-122"/>
                <a:ea typeface="汉仪长宋简" panose="02010600000101010101" charset="-122"/>
              </a:rPr>
              <a:t>学前教育书法教程</a:t>
            </a:r>
            <a:endParaRPr lang="zh-CN" altLang="en-US" sz="5400" b="1">
              <a:solidFill>
                <a:srgbClr val="0091DC"/>
              </a:solidFill>
              <a:latin typeface="汉仪长宋简" panose="02010600000101010101" charset="-122"/>
              <a:ea typeface="汉仪长宋简" panose="02010600000101010101" charset="-122"/>
            </a:endParaRPr>
          </a:p>
          <a:p>
            <a:pPr algn="ctr"/>
            <a:r>
              <a:rPr lang="zh-CN" altLang="en-US" sz="3200">
                <a:solidFill>
                  <a:srgbClr val="0091DC"/>
                </a:solidFill>
                <a:latin typeface="汉仪长宋简" panose="02010600000101010101" charset="-122"/>
                <a:ea typeface="汉仪长宋简" panose="02010600000101010101" charset="-122"/>
              </a:rPr>
              <a:t>（第</a:t>
            </a:r>
            <a:r>
              <a:rPr lang="zh-CN" altLang="en-US" sz="3200">
                <a:solidFill>
                  <a:srgbClr val="0091DC"/>
                </a:solidFill>
                <a:latin typeface="汉仪长宋简" panose="02010600000101010101" charset="-122"/>
                <a:ea typeface="汉仪长宋简" panose="02010600000101010101" charset="-122"/>
              </a:rPr>
              <a:t>三版）</a:t>
            </a:r>
            <a:endParaRPr lang="zh-CN" altLang="en-US" sz="32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468495" y="4213225"/>
            <a:ext cx="3255645" cy="368300"/>
          </a:xfrm>
          <a:prstGeom prst="rect">
            <a:avLst/>
          </a:prstGeom>
          <a:noFill/>
        </p:spPr>
        <p:txBody>
          <a:bodyPr wrap="square" rtlCol="0">
            <a:spAutoFit/>
          </a:bodyPr>
          <a:p>
            <a:pPr algn="ctr"/>
            <a:r>
              <a:rPr lang="zh-CN" altLang="en-US">
                <a:solidFill>
                  <a:srgbClr val="0091DC"/>
                </a:solidFill>
              </a:rPr>
              <a:t>北京出版社</a:t>
            </a:r>
            <a:endParaRPr lang="zh-CN" altLang="en-US">
              <a:solidFill>
                <a:srgbClr val="0091DC"/>
              </a:solidFill>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19150" y="776288"/>
            <a:ext cx="7091363" cy="73723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dk1"/>
                </a:solidFill>
                <a:effectLst/>
                <a:uLnTx/>
                <a:uFillTx/>
                <a:latin typeface="+mn-lt"/>
                <a:ea typeface="+mn-ea"/>
                <a:cs typeface="+mn-cs"/>
              </a:rPr>
              <a:t>3.</a:t>
            </a:r>
            <a:r>
              <a:rPr kumimoji="0" lang="zh-CN" altLang="zh-CN" sz="2800" b="0" i="0" u="none" strike="noStrike" kern="1200" cap="none" spc="0" normalizeH="0" baseline="0" noProof="0" dirty="0">
                <a:ln>
                  <a:noFill/>
                </a:ln>
                <a:solidFill>
                  <a:schemeClr val="dk1"/>
                </a:solidFill>
                <a:effectLst/>
                <a:uLnTx/>
                <a:uFillTx/>
                <a:latin typeface="+mn-lt"/>
                <a:ea typeface="+mn-ea"/>
                <a:cs typeface="+mn-cs"/>
              </a:rPr>
              <a:t>毛笔</a:t>
            </a: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11269" name="Picture 24" descr="IMG_20130523_222503"/>
          <p:cNvPicPr>
            <a:picLocks noChangeAspect="1"/>
          </p:cNvPicPr>
          <p:nvPr/>
        </p:nvPicPr>
        <p:blipFill>
          <a:blip r:embed="rId1"/>
          <a:stretch>
            <a:fillRect/>
          </a:stretch>
        </p:blipFill>
        <p:spPr>
          <a:xfrm>
            <a:off x="902335" y="2545715"/>
            <a:ext cx="7411085" cy="1765935"/>
          </a:xfrm>
          <a:prstGeom prst="rect">
            <a:avLst/>
          </a:prstGeom>
          <a:noFill/>
          <a:ln w="9525">
            <a:noFill/>
          </a:ln>
        </p:spPr>
      </p:pic>
      <p:pic>
        <p:nvPicPr>
          <p:cNvPr id="12292" name="Picture 23" descr="张海娟"/>
          <p:cNvPicPr>
            <a:picLocks noChangeAspect="1"/>
          </p:cNvPicPr>
          <p:nvPr/>
        </p:nvPicPr>
        <p:blipFill>
          <a:blip r:embed="rId2"/>
          <a:stretch>
            <a:fillRect/>
          </a:stretch>
        </p:blipFill>
        <p:spPr>
          <a:xfrm>
            <a:off x="8776018" y="810260"/>
            <a:ext cx="2376487" cy="52371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238681" y="88650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147445" y="1592580"/>
            <a:ext cx="7091363" cy="9772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dk1"/>
                </a:solidFill>
                <a:effectLst/>
                <a:uLnTx/>
                <a:uFillTx/>
                <a:latin typeface="+mn-lt"/>
                <a:ea typeface="+mn-ea"/>
                <a:cs typeface="+mn-cs"/>
              </a:rPr>
              <a:t>1.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为将来从教打好基础</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dk1"/>
                </a:solidFill>
                <a:effectLst/>
                <a:uLnTx/>
                <a:uFillTx/>
                <a:latin typeface="+mn-lt"/>
                <a:ea typeface="+mn-ea"/>
                <a:cs typeface="+mn-cs"/>
              </a:rPr>
              <a:t>2.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写好三笔字是时代赋予师范生的使命</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13317" name="图片 16" descr="http://cdn.t02.pic.sogou.com/ad85704b78369382-0c8c844af75ff116-251d2d631f886cbd6891f12d79c75127_i.jpg"/>
          <p:cNvPicPr>
            <a:picLocks noChangeAspect="1"/>
          </p:cNvPicPr>
          <p:nvPr/>
        </p:nvPicPr>
        <p:blipFill>
          <a:blip r:embed="rId6"/>
          <a:stretch>
            <a:fillRect/>
          </a:stretch>
        </p:blipFill>
        <p:spPr>
          <a:xfrm>
            <a:off x="3192145" y="2569845"/>
            <a:ext cx="4058285" cy="3366135"/>
          </a:xfrm>
          <a:prstGeom prst="rect">
            <a:avLst/>
          </a:prstGeom>
          <a:noFill/>
          <a:ln w="9525">
            <a:noFill/>
          </a:ln>
        </p:spPr>
      </p:pic>
      <p:pic>
        <p:nvPicPr>
          <p:cNvPr id="13318" name="图片 17" descr="http://t01.pic.sogou.com/ad85704b78369382-08346cad81b3ab44-c390aec160fb18d4ef36f72a8e5231a8_i.jpg"/>
          <p:cNvPicPr>
            <a:picLocks noChangeAspect="1"/>
          </p:cNvPicPr>
          <p:nvPr/>
        </p:nvPicPr>
        <p:blipFill>
          <a:blip r:embed="rId7"/>
          <a:stretch>
            <a:fillRect/>
          </a:stretch>
        </p:blipFill>
        <p:spPr>
          <a:xfrm>
            <a:off x="7880985" y="1816100"/>
            <a:ext cx="2646045" cy="41198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二</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en-US" altLang="zh-CN" sz="4000" dirty="0">
                <a:solidFill>
                  <a:srgbClr val="0091DC"/>
                </a:solidFill>
                <a:latin typeface="+mj-ea"/>
                <a:ea typeface="+mj-ea"/>
                <a:cs typeface="思源黑体 CN Medium" panose="020B0600000000000000" charset="-122"/>
              </a:rPr>
              <a:t>“</a:t>
            </a:r>
            <a:r>
              <a:rPr lang="zh-CN" altLang="en-US" sz="4000" dirty="0">
                <a:solidFill>
                  <a:srgbClr val="0091DC"/>
                </a:solidFill>
                <a:latin typeface="+mj-ea"/>
                <a:ea typeface="+mj-ea"/>
                <a:cs typeface="思源黑体 CN Medium" panose="020B0600000000000000" charset="-122"/>
              </a:rPr>
              <a:t>三笔字</a:t>
            </a:r>
            <a:r>
              <a:rPr lang="en-US" altLang="zh-CN" sz="4000" dirty="0">
                <a:solidFill>
                  <a:srgbClr val="0091DC"/>
                </a:solidFill>
                <a:latin typeface="+mj-ea"/>
                <a:ea typeface="+mj-ea"/>
                <a:cs typeface="思源黑体 CN Medium" panose="020B0600000000000000" charset="-122"/>
              </a:rPr>
              <a:t>”</a:t>
            </a:r>
            <a:r>
              <a:rPr lang="zh-CN" altLang="en-US" sz="4000" dirty="0">
                <a:solidFill>
                  <a:srgbClr val="0091DC"/>
                </a:solidFill>
                <a:latin typeface="+mj-ea"/>
                <a:ea typeface="+mj-ea"/>
                <a:cs typeface="思源黑体 CN Medium" panose="020B0600000000000000" charset="-122"/>
              </a:rPr>
              <a:t>的联系</a:t>
            </a:r>
            <a:endParaRPr lang="zh-CN" altLang="en-US" sz="4000" dirty="0">
              <a:solidFill>
                <a:srgbClr val="0091DC"/>
              </a:solidFill>
              <a:latin typeface="+mj-ea"/>
              <a:ea typeface="+mj-ea"/>
              <a:cs typeface="思源黑体 CN Medium" panose="020B0600000000000000" charset="-122"/>
            </a:endParaRPr>
          </a:p>
          <a:p>
            <a:pPr algn="ctr"/>
            <a:r>
              <a:rPr lang="zh-CN" altLang="en-US" sz="4000" dirty="0">
                <a:solidFill>
                  <a:srgbClr val="0091DC"/>
                </a:solidFill>
                <a:latin typeface="+mj-ea"/>
                <a:ea typeface="+mj-ea"/>
                <a:cs typeface="思源黑体 CN Medium" panose="020B0600000000000000" charset="-122"/>
              </a:rPr>
              <a:t>与不同</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229485" y="117030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610666" y="84967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610870" y="2059305"/>
            <a:ext cx="5984240" cy="378460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000" b="0" i="0" u="none" strike="noStrike" kern="1200" cap="none" spc="0" normalizeH="0" baseline="0" noProof="0" dirty="0">
                <a:ln>
                  <a:noFill/>
                </a:ln>
                <a:solidFill>
                  <a:schemeClr val="tx1"/>
                </a:solidFill>
                <a:effectLst/>
                <a:uLnTx/>
                <a:uFillTx/>
                <a:latin typeface="+mn-lt"/>
                <a:ea typeface="+mn-ea"/>
                <a:cs typeface="+mn-cs"/>
              </a:rPr>
              <a:t>三笔字即为毛笔字、钢笔字、粉笔字，在三字</a:t>
            </a:r>
            <a:r>
              <a:rPr kumimoji="0" lang="zh-CN" altLang="zh-CN" sz="2000" b="0" i="0" u="none" strike="noStrike" kern="1200" cap="none" spc="0" normalizeH="0" baseline="0" noProof="0" dirty="0">
                <a:ln>
                  <a:noFill/>
                </a:ln>
                <a:solidFill>
                  <a:schemeClr val="dk1"/>
                </a:solidFill>
                <a:effectLst/>
                <a:uLnTx/>
                <a:uFillTx/>
                <a:latin typeface="+mn-lt"/>
                <a:ea typeface="+mn-ea"/>
                <a:cs typeface="+mn-cs"/>
              </a:rPr>
              <a:t>中，毛笔字是软笔，钢笔字和粉笔字为硬笔字。三笔字在书写理论上是一致的，毛笔字是以临帖名家字帖为主，笔画、结构规范经典，它是三笔字的基础，写好毛笔字就为钢笔字、粉笔字打下良好的基础。</a:t>
            </a:r>
            <a:endParaRPr kumimoji="0" lang="zh-CN" altLang="zh-CN" sz="20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dk1"/>
                </a:solidFill>
                <a:effectLst/>
                <a:uLnTx/>
                <a:uFillTx/>
                <a:latin typeface="+mn-lt"/>
                <a:ea typeface="+mn-ea"/>
                <a:cs typeface="+mn-cs"/>
              </a:rPr>
              <a:t>     钢笔字和粉笔字对于笔画结构的要求和审美是相同的只不过书写工具不同，在两种字中，钢笔字是基础，钢笔字写好了，粉笔字稍加练习就会写好。</a:t>
            </a:r>
            <a:endParaRPr kumimoji="0" lang="zh-CN" altLang="zh-CN" sz="2000" b="0" i="0" u="none" strike="noStrike" kern="1200" cap="none" spc="0" normalizeH="0" baseline="0" noProof="0" dirty="0">
              <a:ln>
                <a:noFill/>
              </a:ln>
              <a:solidFill>
                <a:schemeClr val="dk1"/>
              </a:solidFill>
              <a:effectLst/>
              <a:uLnTx/>
              <a:uFillTx/>
              <a:latin typeface="+mn-lt"/>
              <a:ea typeface="+mn-ea"/>
              <a:cs typeface="+mn-cs"/>
            </a:endParaRPr>
          </a:p>
        </p:txBody>
      </p:sp>
      <p:pic>
        <p:nvPicPr>
          <p:cNvPr id="3" name="图片 2"/>
          <p:cNvPicPr>
            <a:picLocks noChangeAspect="1"/>
          </p:cNvPicPr>
          <p:nvPr/>
        </p:nvPicPr>
        <p:blipFill>
          <a:blip r:embed="rId6"/>
          <a:stretch>
            <a:fillRect/>
          </a:stretch>
        </p:blipFill>
        <p:spPr>
          <a:xfrm>
            <a:off x="6675120" y="2357120"/>
            <a:ext cx="4704080" cy="33686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896416" y="82109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765175" y="2138680"/>
            <a:ext cx="6034405" cy="332295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rPr>
              <a:t>       </a:t>
            </a:r>
            <a:r>
              <a:rPr kumimoji="0" lang="zh-CN" altLang="en-US" sz="2000" b="0" i="0" u="none" strike="noStrike" kern="1200" cap="none" spc="0" normalizeH="0" baseline="0" noProof="0" dirty="0">
                <a:ln>
                  <a:noFill/>
                </a:ln>
                <a:solidFill>
                  <a:schemeClr val="tx1"/>
                </a:solidFill>
                <a:effectLst/>
                <a:uLnTx/>
                <a:uFillTx/>
                <a:latin typeface="+mn-lt"/>
                <a:ea typeface="+mn-ea"/>
                <a:cs typeface="+mn-cs"/>
              </a:rPr>
              <a:t>三笔字在书写工具和用笔方法都有区别，毛笔字在书写中讲究用笔技巧，讲究章法强调情韵，具有极高的艺术性，是用来审美鉴赏的。而钢笔字、粉笔字强调的是实用性，用于教学、工作和生活，这两种字在书写中要快捷、流畅、美观。毛笔字在书写过程中，笔画，结构章法都讲究艺术性，而钢笔字、粉笔字在书写过程中，中在结构安排。</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图片 2"/>
          <p:cNvPicPr>
            <a:picLocks noChangeAspect="1"/>
          </p:cNvPicPr>
          <p:nvPr/>
        </p:nvPicPr>
        <p:blipFill>
          <a:blip r:embed="rId6"/>
          <a:stretch>
            <a:fillRect/>
          </a:stretch>
        </p:blipFill>
        <p:spPr>
          <a:xfrm>
            <a:off x="7237095" y="1716405"/>
            <a:ext cx="4185920" cy="43535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6" name="图片 16" descr="http://cdn.t02.pic.sogou.com/ad85704b78369382-0c8c844af75ff116-251d2d631f886cbd6891f12d79c75127_i.jpg"/>
          <p:cNvPicPr>
            <a:picLocks noChangeAspect="1"/>
          </p:cNvPicPr>
          <p:nvPr/>
        </p:nvPicPr>
        <p:blipFill>
          <a:blip r:embed="rId1"/>
          <a:stretch>
            <a:fillRect/>
          </a:stretch>
        </p:blipFill>
        <p:spPr>
          <a:xfrm>
            <a:off x="579438" y="3222943"/>
            <a:ext cx="3024187" cy="2509837"/>
          </a:xfrm>
          <a:prstGeom prst="rect">
            <a:avLst/>
          </a:prstGeom>
          <a:noFill/>
          <a:ln w="9525">
            <a:noFill/>
          </a:ln>
        </p:spPr>
      </p:pic>
      <p:pic>
        <p:nvPicPr>
          <p:cNvPr id="18437" name="图片 19" descr="http://t03.pic.sogou.com/94ed2029f1179879-273428c22712af33-34c728d64a937eaa000f23cbbc55559e.jpg"/>
          <p:cNvPicPr>
            <a:picLocks noChangeAspect="1"/>
          </p:cNvPicPr>
          <p:nvPr/>
        </p:nvPicPr>
        <p:blipFill>
          <a:blip r:embed="rId2"/>
          <a:stretch>
            <a:fillRect/>
          </a:stretch>
        </p:blipFill>
        <p:spPr>
          <a:xfrm>
            <a:off x="7291070" y="3270885"/>
            <a:ext cx="4177030" cy="2461895"/>
          </a:xfrm>
          <a:prstGeom prst="rect">
            <a:avLst/>
          </a:prstGeom>
          <a:noFill/>
          <a:ln w="9525">
            <a:noFill/>
          </a:ln>
        </p:spPr>
      </p:pic>
      <p:pic>
        <p:nvPicPr>
          <p:cNvPr id="18438" name="图片 20" descr="http://t02.pic.sogou.com/9695329bef9cb08e-c9ea721b411d1c10-73420c84424fcb858f1ec6113cf08342.jpg"/>
          <p:cNvPicPr>
            <a:picLocks noChangeAspect="1"/>
          </p:cNvPicPr>
          <p:nvPr/>
        </p:nvPicPr>
        <p:blipFill>
          <a:blip r:embed="rId3"/>
          <a:stretch>
            <a:fillRect/>
          </a:stretch>
        </p:blipFill>
        <p:spPr>
          <a:xfrm>
            <a:off x="3722053" y="3270568"/>
            <a:ext cx="3457575" cy="2414587"/>
          </a:xfrm>
          <a:prstGeom prst="rect">
            <a:avLst/>
          </a:prstGeom>
          <a:noFill/>
          <a:ln w="9525">
            <a:noFill/>
          </a:ln>
        </p:spPr>
      </p:pic>
      <p:graphicFrame>
        <p:nvGraphicFramePr>
          <p:cNvPr id="2" name="图示 1"/>
          <p:cNvGraphicFramePr/>
          <p:nvPr/>
        </p:nvGraphicFramePr>
        <p:xfrm>
          <a:off x="785291" y="784269"/>
          <a:ext cx="4392488" cy="6480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1"/>
          <p:cNvSpPr txBox="1"/>
          <p:nvPr/>
        </p:nvSpPr>
        <p:spPr>
          <a:xfrm>
            <a:off x="976630" y="1642110"/>
            <a:ext cx="10379075" cy="133794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800" b="0" i="0" u="none" strike="noStrike" kern="1200" cap="none" spc="0" normalizeH="0" baseline="0" noProof="0" dirty="0">
                <a:ln>
                  <a:noFill/>
                </a:ln>
                <a:solidFill>
                  <a:schemeClr val="tx1"/>
                </a:solidFill>
                <a:effectLst/>
                <a:uLnTx/>
                <a:uFillTx/>
                <a:latin typeface="+mn-lt"/>
                <a:ea typeface="+mn-ea"/>
                <a:cs typeface="+mn-cs"/>
              </a:rPr>
              <a:t>        </a:t>
            </a:r>
            <a:r>
              <a:rPr kumimoji="0" lang="zh-CN" altLang="en-US" sz="1800" b="0" i="0" u="none" strike="noStrike" kern="1200" cap="none" spc="0" normalizeH="0" baseline="0" noProof="0" dirty="0">
                <a:ln>
                  <a:noFill/>
                </a:ln>
                <a:solidFill>
                  <a:schemeClr val="tx1"/>
                </a:solidFill>
                <a:effectLst/>
                <a:uLnTx/>
                <a:uFillTx/>
                <a:latin typeface="+mn-lt"/>
                <a:ea typeface="+mn-ea"/>
                <a:cs typeface="+mn-cs"/>
              </a:rPr>
              <a:t>三笔字讲求的是实用价值，是在工作和学习中一种必不可少的交流工具。三笔字在生活中的实用价值非常的广泛，在生活中随处可见，并且三笔字是一种技巧性的东西，而书法艺术已经上升到了艺术的层次，用于审美和欣赏，是一种抽象的视觉艺术。 </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三</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学习“三笔字”的方法</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229485" y="117030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045641" y="74108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045845" y="2235835"/>
            <a:ext cx="2876550" cy="52197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lumMod val="50000"/>
                    <a:lumOff val="50000"/>
                  </a:schemeClr>
                </a:solidFill>
                <a:effectLst/>
                <a:uLnTx/>
                <a:uFillTx/>
                <a:latin typeface="+mn-lt"/>
                <a:ea typeface="+mn-ea"/>
                <a:cs typeface="+mn-cs"/>
              </a:rPr>
              <a:t>1. </a:t>
            </a:r>
            <a:r>
              <a:rPr kumimoji="0" lang="zh-CN" altLang="en-US" sz="2800" b="1" i="0" u="none" strike="noStrike" kern="1200" cap="none" spc="0" normalizeH="0" baseline="0" noProof="0" dirty="0">
                <a:ln>
                  <a:noFill/>
                </a:ln>
                <a:solidFill>
                  <a:schemeClr val="tx1">
                    <a:lumMod val="50000"/>
                    <a:lumOff val="50000"/>
                  </a:schemeClr>
                </a:solidFill>
                <a:effectLst/>
                <a:uLnTx/>
                <a:uFillTx/>
                <a:latin typeface="+mn-lt"/>
                <a:ea typeface="+mn-ea"/>
                <a:cs typeface="+mn-cs"/>
              </a:rPr>
              <a:t>选择经典 </a:t>
            </a:r>
            <a:endParaRPr kumimoji="0" lang="zh-CN" altLang="en-US" sz="2800" b="1" i="0" u="none" strike="noStrike" kern="1200" cap="none" spc="0" normalizeH="0" baseline="0" noProof="0" dirty="0">
              <a:ln>
                <a:noFill/>
              </a:ln>
              <a:solidFill>
                <a:schemeClr val="tx1">
                  <a:lumMod val="50000"/>
                  <a:lumOff val="50000"/>
                </a:schemeClr>
              </a:solidFill>
              <a:effectLst/>
              <a:uLnTx/>
              <a:uFillTx/>
              <a:latin typeface="+mn-lt"/>
              <a:ea typeface="+mn-ea"/>
              <a:cs typeface="+mn-cs"/>
            </a:endParaRPr>
          </a:p>
        </p:txBody>
      </p:sp>
      <p:sp>
        <p:nvSpPr>
          <p:cNvPr id="8" name="TextBox 7"/>
          <p:cNvSpPr txBox="1"/>
          <p:nvPr/>
        </p:nvSpPr>
        <p:spPr>
          <a:xfrm>
            <a:off x="1045845" y="3027680"/>
            <a:ext cx="2876550" cy="52197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lumMod val="50000"/>
                    <a:lumOff val="50000"/>
                  </a:schemeClr>
                </a:solidFill>
                <a:effectLst/>
                <a:uLnTx/>
                <a:uFillTx/>
                <a:latin typeface="+mn-lt"/>
                <a:ea typeface="+mn-ea"/>
                <a:cs typeface="+mn-cs"/>
              </a:rPr>
              <a:t>2. “</a:t>
            </a:r>
            <a:r>
              <a:rPr kumimoji="0" lang="zh-CN" altLang="zh-CN" sz="2800" b="1" i="0" u="none" strike="noStrike" kern="1200" cap="none" spc="0" normalizeH="0" baseline="0" noProof="0" dirty="0">
                <a:ln>
                  <a:noFill/>
                </a:ln>
                <a:solidFill>
                  <a:schemeClr val="tx1">
                    <a:lumMod val="50000"/>
                    <a:lumOff val="50000"/>
                  </a:schemeClr>
                </a:solidFill>
                <a:effectLst/>
                <a:uLnTx/>
                <a:uFillTx/>
                <a:latin typeface="+mn-lt"/>
                <a:ea typeface="+mn-ea"/>
                <a:cs typeface="+mn-cs"/>
              </a:rPr>
              <a:t>三字</a:t>
            </a:r>
            <a:r>
              <a:rPr kumimoji="0" lang="en-US" altLang="zh-CN" sz="2800" b="1" i="0" u="none" strike="noStrike" kern="1200" cap="none" spc="0" normalizeH="0" baseline="0" noProof="0" dirty="0">
                <a:ln>
                  <a:noFill/>
                </a:ln>
                <a:solidFill>
                  <a:schemeClr val="tx1">
                    <a:lumMod val="50000"/>
                    <a:lumOff val="50000"/>
                  </a:schemeClr>
                </a:solidFill>
                <a:effectLst/>
                <a:uLnTx/>
                <a:uFillTx/>
                <a:latin typeface="+mn-lt"/>
                <a:ea typeface="+mn-ea"/>
                <a:cs typeface="+mn-cs"/>
              </a:rPr>
              <a:t>”</a:t>
            </a:r>
            <a:r>
              <a:rPr kumimoji="0" lang="zh-CN" altLang="zh-CN" sz="2800" b="1" i="0" u="none" strike="noStrike" kern="1200" cap="none" spc="0" normalizeH="0" baseline="0" noProof="0" dirty="0">
                <a:ln>
                  <a:noFill/>
                </a:ln>
                <a:solidFill>
                  <a:schemeClr val="tx1">
                    <a:lumMod val="50000"/>
                    <a:lumOff val="50000"/>
                  </a:schemeClr>
                </a:solidFill>
                <a:effectLst/>
                <a:uLnTx/>
                <a:uFillTx/>
                <a:latin typeface="+mn-lt"/>
                <a:ea typeface="+mn-ea"/>
                <a:cs typeface="+mn-cs"/>
              </a:rPr>
              <a:t>一体</a:t>
            </a:r>
            <a:r>
              <a:rPr kumimoji="0" lang="zh-CN" altLang="zh-CN" sz="2800" b="1" i="0" u="none" strike="noStrike" kern="1200" cap="none" spc="0" normalizeH="0" baseline="0" noProof="0" dirty="0">
                <a:ln>
                  <a:noFill/>
                </a:ln>
                <a:solidFill>
                  <a:schemeClr val="lt1"/>
                </a:solidFill>
                <a:effectLst/>
                <a:uLnTx/>
                <a:uFillTx/>
                <a:latin typeface="+mn-lt"/>
                <a:ea typeface="+mn-ea"/>
                <a:cs typeface="+mn-cs"/>
              </a:rPr>
              <a:t> </a:t>
            </a:r>
            <a:endParaRPr kumimoji="0" lang="zh-CN" altLang="zh-CN" sz="2800" b="0" i="0" u="none" strike="noStrike" kern="1200" cap="none" spc="0" normalizeH="0" baseline="0" noProof="0" dirty="0">
              <a:ln>
                <a:noFill/>
              </a:ln>
              <a:solidFill>
                <a:schemeClr val="lt1"/>
              </a:solidFill>
              <a:effectLst/>
              <a:uLnTx/>
              <a:uFillTx/>
              <a:latin typeface="+mn-lt"/>
              <a:ea typeface="+mn-ea"/>
              <a:cs typeface="+mn-cs"/>
            </a:endParaRPr>
          </a:p>
        </p:txBody>
      </p:sp>
      <p:sp>
        <p:nvSpPr>
          <p:cNvPr id="9" name="TextBox 8"/>
          <p:cNvSpPr txBox="1"/>
          <p:nvPr/>
        </p:nvSpPr>
        <p:spPr>
          <a:xfrm>
            <a:off x="1045845" y="3891280"/>
            <a:ext cx="2876550" cy="52197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lumMod val="50000"/>
                    <a:lumOff val="50000"/>
                  </a:schemeClr>
                </a:solidFill>
                <a:effectLst/>
                <a:uLnTx/>
                <a:uFillTx/>
                <a:latin typeface="+mn-lt"/>
                <a:ea typeface="+mn-ea"/>
                <a:cs typeface="+mn-cs"/>
              </a:rPr>
              <a:t>3. </a:t>
            </a:r>
            <a:r>
              <a:rPr kumimoji="0" lang="zh-CN" altLang="zh-CN" sz="2800" b="1" i="0" u="none" strike="noStrike" kern="1200" cap="none" spc="0" normalizeH="0" baseline="0" noProof="0" dirty="0">
                <a:ln>
                  <a:noFill/>
                </a:ln>
                <a:solidFill>
                  <a:schemeClr val="tx1">
                    <a:lumMod val="50000"/>
                    <a:lumOff val="50000"/>
                  </a:schemeClr>
                </a:solidFill>
                <a:effectLst/>
                <a:uLnTx/>
                <a:uFillTx/>
                <a:latin typeface="+mn-lt"/>
                <a:ea typeface="+mn-ea"/>
                <a:cs typeface="+mn-cs"/>
              </a:rPr>
              <a:t>先楷后行</a:t>
            </a:r>
            <a:r>
              <a:rPr kumimoji="0" lang="zh-CN" altLang="zh-CN" sz="2800" b="1" i="0" u="none" strike="noStrike" kern="1200" cap="none" spc="0" normalizeH="0" baseline="0" noProof="0" dirty="0">
                <a:ln>
                  <a:noFill/>
                </a:ln>
                <a:solidFill>
                  <a:schemeClr val="lt1"/>
                </a:solidFill>
                <a:effectLst/>
                <a:uLnTx/>
                <a:uFillTx/>
                <a:latin typeface="+mn-lt"/>
                <a:ea typeface="+mn-ea"/>
                <a:cs typeface="+mn-cs"/>
              </a:rPr>
              <a:t> </a:t>
            </a:r>
            <a:endParaRPr kumimoji="0" lang="zh-CN" altLang="zh-CN" sz="2800" b="0" i="0" u="none" strike="noStrike" kern="1200" cap="none" spc="0" normalizeH="0" baseline="0" noProof="0" dirty="0">
              <a:ln>
                <a:noFill/>
              </a:ln>
              <a:solidFill>
                <a:schemeClr val="lt1"/>
              </a:solidFill>
              <a:effectLst/>
              <a:uLnTx/>
              <a:uFillTx/>
              <a:latin typeface="+mn-lt"/>
              <a:ea typeface="+mn-ea"/>
              <a:cs typeface="+mn-cs"/>
            </a:endParaRPr>
          </a:p>
        </p:txBody>
      </p:sp>
      <p:pic>
        <p:nvPicPr>
          <p:cNvPr id="21508" name="图片 34"/>
          <p:cNvPicPr>
            <a:picLocks noChangeAspect="1"/>
          </p:cNvPicPr>
          <p:nvPr/>
        </p:nvPicPr>
        <p:blipFill>
          <a:blip r:embed="rId6"/>
          <a:srcRect l="8710" t="10265" r="6023" b="2260"/>
          <a:stretch>
            <a:fillRect/>
          </a:stretch>
        </p:blipFill>
        <p:spPr>
          <a:xfrm>
            <a:off x="4530725" y="1583373"/>
            <a:ext cx="3130550" cy="4284662"/>
          </a:xfrm>
          <a:prstGeom prst="rect">
            <a:avLst/>
          </a:prstGeom>
          <a:noFill/>
          <a:ln w="9525">
            <a:noFill/>
          </a:ln>
        </p:spPr>
      </p:pic>
      <p:pic>
        <p:nvPicPr>
          <p:cNvPr id="21509" name="Picture 6" descr="http://ec4.images-amazon.com/images/I/512S3Gnj1VL.jpg"/>
          <p:cNvPicPr>
            <a:picLocks noChangeAspect="1"/>
          </p:cNvPicPr>
          <p:nvPr/>
        </p:nvPicPr>
        <p:blipFill>
          <a:blip r:embed="rId7"/>
          <a:stretch>
            <a:fillRect/>
          </a:stretch>
        </p:blipFill>
        <p:spPr>
          <a:xfrm>
            <a:off x="8086725" y="1583690"/>
            <a:ext cx="3011805" cy="42843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210106" y="88459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789430" y="1656715"/>
            <a:ext cx="8612505" cy="42475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500" b="1" i="0" u="none" strike="noStrike" kern="1200" cap="none" spc="0" normalizeH="0" baseline="0" noProof="0" dirty="0">
                <a:ln>
                  <a:noFill/>
                </a:ln>
                <a:solidFill>
                  <a:schemeClr val="dk1"/>
                </a:solidFill>
                <a:effectLst/>
                <a:uLnTx/>
                <a:uFillTx/>
                <a:latin typeface="+mn-lt"/>
                <a:ea typeface="+mn-ea"/>
                <a:cs typeface="+mn-cs"/>
              </a:rPr>
              <a:t>1.</a:t>
            </a:r>
            <a:r>
              <a:rPr kumimoji="0" lang="zh-CN" altLang="zh-CN" sz="2500" b="1" i="0" u="none" strike="noStrike" kern="1200" cap="none" spc="0" normalizeH="0" baseline="0" noProof="0" dirty="0">
                <a:ln>
                  <a:noFill/>
                </a:ln>
                <a:solidFill>
                  <a:schemeClr val="dk1"/>
                </a:solidFill>
                <a:effectLst/>
                <a:uLnTx/>
                <a:uFillTx/>
                <a:latin typeface="+mn-lt"/>
                <a:ea typeface="+mn-ea"/>
                <a:cs typeface="+mn-cs"/>
              </a:rPr>
              <a:t>读帖 </a:t>
            </a:r>
            <a:endParaRPr kumimoji="0" lang="zh-CN" altLang="zh-CN" sz="25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动笔临摹之前，必先读帖</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读帖一般从两个方面入手：</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① 技法分析。着重对字帖的用笔方法，点画形态，结构特征及章法布局特点作精准细致的观察揣摩，尽量做到心领神会，了然于心。</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② 审美感受。通过对字帖的文字内容、整体风格、气韵风度、书史地位及书作者艺术特色的了解，增进对字帖的认识，加深对字帖的理解。</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6" name="图片 40"/>
          <p:cNvPicPr>
            <a:picLocks noChangeAspect="1"/>
          </p:cNvPicPr>
          <p:nvPr/>
        </p:nvPicPr>
        <p:blipFill>
          <a:blip r:embed="rId1"/>
          <a:stretch>
            <a:fillRect/>
          </a:stretch>
        </p:blipFill>
        <p:spPr>
          <a:xfrm>
            <a:off x="1390015" y="1615440"/>
            <a:ext cx="4116705" cy="3086735"/>
          </a:xfrm>
          <a:prstGeom prst="rect">
            <a:avLst/>
          </a:prstGeom>
          <a:noFill/>
          <a:ln w="9525">
            <a:noFill/>
          </a:ln>
        </p:spPr>
      </p:pic>
      <p:pic>
        <p:nvPicPr>
          <p:cNvPr id="23557" name="图片 31"/>
          <p:cNvPicPr>
            <a:picLocks noChangeAspect="1"/>
          </p:cNvPicPr>
          <p:nvPr/>
        </p:nvPicPr>
        <p:blipFill>
          <a:blip r:embed="rId2"/>
          <a:stretch>
            <a:fillRect/>
          </a:stretch>
        </p:blipFill>
        <p:spPr>
          <a:xfrm>
            <a:off x="5736590" y="1615440"/>
            <a:ext cx="5857875" cy="31095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258735" y="1585270"/>
            <a:ext cx="7769860" cy="2460499"/>
            <a:chOff x="2258735" y="1686870"/>
            <a:chExt cx="7769860" cy="2460499"/>
          </a:xfrm>
        </p:grpSpPr>
        <p:grpSp>
          <p:nvGrpSpPr>
            <p:cNvPr id="17" name="组合 16"/>
            <p:cNvGrpSpPr/>
            <p:nvPr/>
          </p:nvGrpSpPr>
          <p:grpSpPr>
            <a:xfrm>
              <a:off x="4549396" y="1686870"/>
              <a:ext cx="3118609" cy="1174157"/>
              <a:chOff x="4287280" y="1064570"/>
              <a:chExt cx="3118609" cy="1174157"/>
            </a:xfrm>
          </p:grpSpPr>
          <p:grpSp>
            <p:nvGrpSpPr>
              <p:cNvPr id="3" name="组合 2"/>
              <p:cNvGrpSpPr/>
              <p:nvPr/>
            </p:nvGrpSpPr>
            <p:grpSpPr>
              <a:xfrm>
                <a:off x="4990056" y="1064570"/>
                <a:ext cx="1938313" cy="1174157"/>
                <a:chOff x="4971384" y="2513455"/>
                <a:chExt cx="1938313" cy="1174157"/>
              </a:xfrm>
            </p:grpSpPr>
            <p:sp>
              <p:nvSpPr>
                <p:cNvPr id="7" name="图形 570"/>
                <p:cNvSpPr/>
                <p:nvPr/>
              </p:nvSpPr>
              <p:spPr>
                <a:xfrm>
                  <a:off x="6498316" y="2513455"/>
                  <a:ext cx="411381" cy="509084"/>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grpSp>
              <p:nvGrpSpPr>
                <p:cNvPr id="8" name="组合 7"/>
                <p:cNvGrpSpPr/>
                <p:nvPr/>
              </p:nvGrpSpPr>
              <p:grpSpPr>
                <a:xfrm>
                  <a:off x="4971384" y="2925559"/>
                  <a:ext cx="1671879" cy="762053"/>
                  <a:chOff x="4971384" y="2925559"/>
                  <a:chExt cx="1671879" cy="762053"/>
                </a:xfrm>
              </p:grpSpPr>
              <p:grpSp>
                <p:nvGrpSpPr>
                  <p:cNvPr id="9" name="组合 8"/>
                  <p:cNvGrpSpPr/>
                  <p:nvPr/>
                </p:nvGrpSpPr>
                <p:grpSpPr>
                  <a:xfrm>
                    <a:off x="4971384" y="2925559"/>
                    <a:ext cx="1671879" cy="762053"/>
                    <a:chOff x="4971384" y="2915357"/>
                    <a:chExt cx="1671879" cy="762053"/>
                  </a:xfrm>
                </p:grpSpPr>
                <p:sp>
                  <p:nvSpPr>
                    <p:cNvPr id="12" name="椭圆 11"/>
                    <p:cNvSpPr/>
                    <p:nvPr/>
                  </p:nvSpPr>
                  <p:spPr>
                    <a:xfrm>
                      <a:off x="5881210"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18156"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71384"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23663" y="3022539"/>
                    <a:ext cx="1560195" cy="645160"/>
                  </a:xfrm>
                  <a:prstGeom prst="rect">
                    <a:avLst/>
                  </a:prstGeom>
                  <a:noFill/>
                </p:spPr>
                <p:txBody>
                  <a:bodyPr wrap="none" rtlCol="0">
                    <a:spAutoFit/>
                  </a:bodyPr>
                  <a:lstStyle/>
                  <a:p>
                    <a:pPr algn="dist"/>
                    <a:r>
                      <a:rPr lang="zh-CN" altLang="en-US" sz="3600" b="1" dirty="0">
                        <a:solidFill>
                          <a:schemeClr val="bg1"/>
                        </a:solidFill>
                        <a:latin typeface="仓耳小丸子" panose="02020400000000000000" pitchFamily="18" charset="-122"/>
                        <a:ea typeface="仓耳小丸子" panose="02020400000000000000" pitchFamily="18" charset="-122"/>
                      </a:rPr>
                      <a:t>项目</a:t>
                    </a:r>
                    <a:r>
                      <a:rPr lang="zh-CN" altLang="en-US" sz="3600" b="1" dirty="0">
                        <a:solidFill>
                          <a:schemeClr val="bg1"/>
                        </a:solidFill>
                        <a:latin typeface="仓耳小丸子" panose="02020400000000000000" pitchFamily="18" charset="-122"/>
                        <a:ea typeface="仓耳小丸子" panose="02020400000000000000" pitchFamily="18" charset="-122"/>
                      </a:rPr>
                      <a:t>四</a:t>
                    </a:r>
                    <a:endParaRPr lang="zh-CN" altLang="en-US" sz="3600" b="1" dirty="0">
                      <a:solidFill>
                        <a:schemeClr val="bg1"/>
                      </a:solidFill>
                      <a:latin typeface="仓耳小丸子" panose="02020400000000000000" pitchFamily="18" charset="-122"/>
                      <a:ea typeface="仓耳小丸子" panose="02020400000000000000" pitchFamily="18" charset="-122"/>
                    </a:endParaRPr>
                  </a:p>
                </p:txBody>
              </p:sp>
            </p:grpSp>
          </p:grpSp>
          <p:sp>
            <p:nvSpPr>
              <p:cNvPr id="4" name="任意多边形: 形状 3"/>
              <p:cNvSpPr/>
              <p:nvPr/>
            </p:nvSpPr>
            <p:spPr>
              <a:xfrm>
                <a:off x="4287280" y="1769503"/>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5" name="图形 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92775" y="1747471"/>
                <a:ext cx="513114" cy="305562"/>
              </a:xfrm>
              <a:prstGeom prst="rect">
                <a:avLst/>
              </a:prstGeom>
            </p:spPr>
          </p:pic>
        </p:grpSp>
        <p:sp>
          <p:nvSpPr>
            <p:cNvPr id="15" name="文本框 14"/>
            <p:cNvSpPr txBox="1"/>
            <p:nvPr/>
          </p:nvSpPr>
          <p:spPr>
            <a:xfrm>
              <a:off x="2258735" y="3001320"/>
              <a:ext cx="7769860" cy="866775"/>
            </a:xfrm>
            <a:prstGeom prst="rect">
              <a:avLst/>
            </a:prstGeom>
            <a:noFill/>
          </p:spPr>
          <p:txBody>
            <a:bodyPr wrap="none" rtlCol="0">
              <a:noAutofit/>
            </a:bodyPr>
            <a:lstStyle/>
            <a:p>
              <a:pPr algn="ct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三笔字基础知识</a:t>
              </a:r>
              <a:endPar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8" name="矩形: 圆角 17"/>
            <p:cNvSpPr/>
            <p:nvPr/>
          </p:nvSpPr>
          <p:spPr>
            <a:xfrm>
              <a:off x="5805181" y="4035433"/>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786130" y="723900"/>
            <a:ext cx="6388100" cy="579310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500" b="1" i="0" u="none" strike="noStrike" kern="1200" cap="none" spc="0" normalizeH="0" baseline="0" noProof="0" dirty="0">
                <a:ln>
                  <a:noFill/>
                </a:ln>
                <a:solidFill>
                  <a:schemeClr val="dk1"/>
                </a:solidFill>
                <a:effectLst/>
                <a:uLnTx/>
                <a:uFillTx/>
                <a:latin typeface="+mn-lt"/>
                <a:ea typeface="+mn-ea"/>
                <a:cs typeface="+mn-cs"/>
              </a:rPr>
              <a:t>2.</a:t>
            </a:r>
            <a:r>
              <a:rPr kumimoji="0" lang="zh-CN" altLang="zh-CN" sz="2500" b="1" i="0" u="none" strike="noStrike" kern="1200" cap="none" spc="0" normalizeH="0" baseline="0" noProof="0" dirty="0">
                <a:ln>
                  <a:noFill/>
                </a:ln>
                <a:solidFill>
                  <a:schemeClr val="dk1"/>
                </a:solidFill>
                <a:effectLst/>
                <a:uLnTx/>
                <a:uFillTx/>
                <a:latin typeface="+mn-lt"/>
                <a:ea typeface="+mn-ea"/>
                <a:cs typeface="+mn-cs"/>
              </a:rPr>
              <a:t>摹帖</a:t>
            </a:r>
            <a:endParaRPr kumimoji="0" lang="zh-CN" altLang="zh-CN" sz="25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摹帖的方法主要有三种：</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① 对本映写。用透明的白纸覆盖在字帖上，直接用毛笔蘸墨临摹。每个笔画尽量一笔写成，不能重复填写。</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② 双钩廓填。将透明的白纸覆盖在字帖上，先用细线将字的外轮廓按笔顺一一勾出，再用笔进行廓填。</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③ 单钩填写。在范本上蒙上透明白纸，用细笔根据范字笔画的中心线勾出骨线，再参照范帖进行填写。</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p:txBody>
      </p:sp>
      <p:pic>
        <p:nvPicPr>
          <p:cNvPr id="25604" name="图片 36"/>
          <p:cNvPicPr>
            <a:picLocks noChangeAspect="1"/>
          </p:cNvPicPr>
          <p:nvPr/>
        </p:nvPicPr>
        <p:blipFill>
          <a:blip r:embed="rId1"/>
          <a:stretch>
            <a:fillRect/>
          </a:stretch>
        </p:blipFill>
        <p:spPr>
          <a:xfrm>
            <a:off x="7362825" y="723583"/>
            <a:ext cx="3810000" cy="2714625"/>
          </a:xfrm>
          <a:prstGeom prst="rect">
            <a:avLst/>
          </a:prstGeom>
          <a:noFill/>
          <a:ln w="9525">
            <a:noFill/>
          </a:ln>
        </p:spPr>
      </p:pic>
      <p:pic>
        <p:nvPicPr>
          <p:cNvPr id="25605" name="图片 38"/>
          <p:cNvPicPr>
            <a:picLocks noChangeAspect="1"/>
          </p:cNvPicPr>
          <p:nvPr/>
        </p:nvPicPr>
        <p:blipFill>
          <a:blip r:embed="rId2"/>
          <a:stretch>
            <a:fillRect/>
          </a:stretch>
        </p:blipFill>
        <p:spPr>
          <a:xfrm>
            <a:off x="7396480" y="3438525"/>
            <a:ext cx="3776345" cy="28251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927735" y="735330"/>
            <a:ext cx="10336530" cy="538734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500" b="1" i="0" u="none" strike="noStrike" kern="1200" cap="none" spc="0" normalizeH="0" baseline="0" noProof="0" dirty="0">
                <a:ln>
                  <a:noFill/>
                </a:ln>
                <a:solidFill>
                  <a:schemeClr val="dk1"/>
                </a:solidFill>
                <a:effectLst/>
                <a:uLnTx/>
                <a:uFillTx/>
                <a:latin typeface="+mn-lt"/>
                <a:ea typeface="+mn-ea"/>
                <a:cs typeface="+mn-cs"/>
              </a:rPr>
              <a:t>3.</a:t>
            </a:r>
            <a:r>
              <a:rPr kumimoji="0" lang="zh-CN" altLang="zh-CN" sz="2500" b="1" i="0" u="none" strike="noStrike" kern="1200" cap="none" spc="0" normalizeH="0" baseline="0" noProof="0" dirty="0">
                <a:ln>
                  <a:noFill/>
                </a:ln>
                <a:solidFill>
                  <a:schemeClr val="dk1"/>
                </a:solidFill>
                <a:effectLst/>
                <a:uLnTx/>
                <a:uFillTx/>
                <a:latin typeface="+mn-lt"/>
                <a:ea typeface="+mn-ea"/>
                <a:cs typeface="+mn-cs"/>
              </a:rPr>
              <a:t>临帖</a:t>
            </a:r>
            <a:endParaRPr kumimoji="0" lang="zh-CN" altLang="zh-CN" sz="25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在摹帖的基础开始临帖。临帖的方法有三种：对临、背临和意临。</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① 对临。把字帖摆在前面，对着字帖进行临写的方法。对临时要将读帖、摹帖获得的关于笔法、笔画及结构关系的认识运用到临写中，对范字进行准确临写，看一笔写一笔，看一字写一字，力争写得像。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② 背帖。经过多次对临，对范帖的笔法、结字、章法特征有了较为准确而熟练的把握之后，就可以练习背临了。背临就是不看字帖，全凭记忆对范帖进行默写。</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③ 意临。意临是一种遗形取神、以神写形的临摹方法，是临帖的高级阶段。在对范本有了较深认识，对临、背临均达到较高的准确度，功底比较扎实的基础上，临书者可以有意识地把自我的审美追求和创作理念融入临习中。</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2" name="图片 32"/>
          <p:cNvPicPr>
            <a:picLocks noChangeAspect="1"/>
          </p:cNvPicPr>
          <p:nvPr/>
        </p:nvPicPr>
        <p:blipFill>
          <a:blip r:embed="rId1"/>
          <a:stretch>
            <a:fillRect/>
          </a:stretch>
        </p:blipFill>
        <p:spPr>
          <a:xfrm>
            <a:off x="1830705" y="1701800"/>
            <a:ext cx="4556125" cy="3298825"/>
          </a:xfrm>
          <a:prstGeom prst="rect">
            <a:avLst/>
          </a:prstGeom>
          <a:noFill/>
          <a:ln w="9525">
            <a:noFill/>
          </a:ln>
        </p:spPr>
      </p:pic>
      <p:pic>
        <p:nvPicPr>
          <p:cNvPr id="27653" name="图片 39"/>
          <p:cNvPicPr>
            <a:picLocks noChangeAspect="1"/>
          </p:cNvPicPr>
          <p:nvPr/>
        </p:nvPicPr>
        <p:blipFill>
          <a:blip r:embed="rId2"/>
          <a:stretch>
            <a:fillRect/>
          </a:stretch>
        </p:blipFill>
        <p:spPr>
          <a:xfrm>
            <a:off x="7010400" y="763905"/>
            <a:ext cx="3570605" cy="55187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 name="矩形"/>
          <p:cNvSpPr/>
          <p:nvPr/>
        </p:nvSpPr>
        <p:spPr>
          <a:xfrm>
            <a:off x="4323715" y="1767523"/>
            <a:ext cx="6416675" cy="3322955"/>
          </a:xfrm>
          <a:prstGeom prst="rect">
            <a:avLst/>
          </a:prstGeom>
          <a:solidFill>
            <a:schemeClr val="accent4">
              <a:lumMod val="75000"/>
            </a:schemeClr>
          </a:solidFill>
          <a:ln w="9525" cap="flat" cmpd="sng">
            <a:noFill/>
            <a:prstDash val="solid"/>
            <a:miter/>
          </a:ln>
        </p:spPr>
        <p:txBody>
          <a:bodyPr vert="horz" wrap="square" lIns="91440" tIns="45720" rIns="91440" bIns="45720" anchor="ctr" anchorCtr="0">
            <a:spAutoFit/>
          </a:bodyPr>
          <a:lstStyle/>
          <a:p>
            <a:pPr marL="0" indent="288290" algn="l" fontAlgn="auto">
              <a:lnSpc>
                <a:spcPct val="150000"/>
              </a:lnSpc>
              <a:spcBef>
                <a:spcPts val="0"/>
              </a:spcBef>
              <a:spcAft>
                <a:spcPts val="0"/>
              </a:spcAft>
              <a:buNone/>
            </a:pPr>
            <a:r>
              <a:rPr lang="en-US" altLang="zh-CN" sz="2000" b="0" i="0" u="none" strike="noStrike" kern="1200" cap="none" spc="0" baseline="0" noProof="1">
                <a:solidFill>
                  <a:srgbClr val="FFFFFF"/>
                </a:solidFill>
                <a:latin typeface="黑体" panose="02010609060101010101" charset="-122"/>
                <a:ea typeface="黑体" panose="02010609060101010101" charset="-122"/>
                <a:cs typeface="Lato Regular" charset="0"/>
              </a:rPr>
              <a:t>毛笔字、钢笔字和粉笔字楷书是师范生必备的基本素质和应具备的职业技能之一。现如今，很多幼儿园都开展汉字书写课程和书法兴趣班，幼儿教师除提升自身“三笔字”书写基本功以外，还需学习和掌握“三笔字”的基础知识、书写技巧，正确地引领幼儿指导幼儿进行书法活动。因此，学前教育专业的学生必须学好、写好“三笔字”。</a:t>
            </a:r>
            <a:endParaRPr lang="en-US" altLang="zh-CN" sz="2000" b="0" i="0" u="none" strike="noStrike" kern="1200" cap="none" spc="0" baseline="0" noProof="1">
              <a:solidFill>
                <a:srgbClr val="FFFFFF"/>
              </a:solidFill>
              <a:latin typeface="黑体" panose="02010609060101010101" charset="-122"/>
              <a:ea typeface="黑体" panose="02010609060101010101" charset="-122"/>
              <a:cs typeface="Lato Regular" charset="0"/>
            </a:endParaRPr>
          </a:p>
        </p:txBody>
      </p:sp>
      <p:grpSp>
        <p:nvGrpSpPr>
          <p:cNvPr id="163" name="组合"/>
          <p:cNvGrpSpPr/>
          <p:nvPr/>
        </p:nvGrpSpPr>
        <p:grpSpPr>
          <a:xfrm>
            <a:off x="800735" y="1736408"/>
            <a:ext cx="3303588" cy="3213099"/>
            <a:chOff x="1327844" y="1748442"/>
            <a:chExt cx="3302751" cy="3212829"/>
          </a:xfrm>
        </p:grpSpPr>
        <p:sp>
          <p:nvSpPr>
            <p:cNvPr id="17413" name="菱形"/>
            <p:cNvSpPr/>
            <p:nvPr/>
          </p:nvSpPr>
          <p:spPr>
            <a:xfrm rot="5400000">
              <a:off x="3198582" y="3557921"/>
              <a:ext cx="1403351" cy="1403348"/>
            </a:xfrm>
            <a:prstGeom prst="diamond">
              <a:avLst/>
            </a:prstGeom>
            <a:solidFill>
              <a:srgbClr val="05AAD1"/>
            </a:solidFill>
            <a:ln w="12700">
              <a:noFill/>
            </a:ln>
          </p:spPr>
          <p:txBody>
            <a:bodyPr anchor="t" anchorCtr="0"/>
            <a:p>
              <a:endParaRPr lang="zh-CN" altLang="en-US">
                <a:latin typeface="Times New Roman" panose="02020603050405020304" charset="0"/>
                <a:ea typeface="黑体" panose="02010609060101010101" charset="-122"/>
              </a:endParaRPr>
            </a:p>
          </p:txBody>
        </p:sp>
        <p:grpSp>
          <p:nvGrpSpPr>
            <p:cNvPr id="17414" name="组合"/>
            <p:cNvGrpSpPr/>
            <p:nvPr/>
          </p:nvGrpSpPr>
          <p:grpSpPr>
            <a:xfrm>
              <a:off x="1327844" y="3534592"/>
              <a:ext cx="1403169" cy="1403169"/>
              <a:chOff x="1327844" y="3534592"/>
              <a:chExt cx="1403169" cy="1403169"/>
            </a:xfrm>
          </p:grpSpPr>
          <p:sp>
            <p:nvSpPr>
              <p:cNvPr id="17415" name="菱形"/>
              <p:cNvSpPr/>
              <p:nvPr/>
            </p:nvSpPr>
            <p:spPr>
              <a:xfrm rot="5400000" flipV="1">
                <a:off x="1327842" y="3534590"/>
                <a:ext cx="1403169" cy="1403169"/>
              </a:xfrm>
              <a:prstGeom prst="diamond">
                <a:avLst/>
              </a:prstGeom>
              <a:solidFill>
                <a:srgbClr val="E0504C"/>
              </a:solidFill>
              <a:ln w="6350">
                <a:noFill/>
              </a:ln>
            </p:spPr>
            <p:txBody>
              <a:bodyPr anchor="t" anchorCtr="0"/>
              <a:p>
                <a:endParaRPr lang="zh-CN" altLang="en-US">
                  <a:latin typeface="Times New Roman" panose="02020603050405020304" charset="0"/>
                  <a:ea typeface="黑体" panose="02010609060101010101" charset="-122"/>
                </a:endParaRPr>
              </a:p>
            </p:txBody>
          </p:sp>
          <p:grpSp>
            <p:nvGrpSpPr>
              <p:cNvPr id="17416" name="组合"/>
              <p:cNvGrpSpPr/>
              <p:nvPr/>
            </p:nvGrpSpPr>
            <p:grpSpPr>
              <a:xfrm>
                <a:off x="1774157" y="3890461"/>
                <a:ext cx="517374" cy="616861"/>
                <a:chOff x="1774157" y="3890461"/>
                <a:chExt cx="517374" cy="616861"/>
              </a:xfrm>
            </p:grpSpPr>
            <p:sp>
              <p:nvSpPr>
                <p:cNvPr id="17417" name="曲线"/>
                <p:cNvSpPr/>
                <p:nvPr/>
              </p:nvSpPr>
              <p:spPr>
                <a:xfrm>
                  <a:off x="1783201"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5" y="19937"/>
                      </a:lnTo>
                      <a:lnTo>
                        <a:pt x="21362" y="19715"/>
                      </a:lnTo>
                      <a:lnTo>
                        <a:pt x="21600" y="19384"/>
                      </a:lnTo>
                      <a:lnTo>
                        <a:pt x="21600" y="19052"/>
                      </a:lnTo>
                      <a:lnTo>
                        <a:pt x="21600" y="19052"/>
                      </a:lnTo>
                      <a:lnTo>
                        <a:pt x="21600" y="18608"/>
                      </a:lnTo>
                      <a:lnTo>
                        <a:pt x="21481" y="18055"/>
                      </a:lnTo>
                      <a:lnTo>
                        <a:pt x="21005" y="16835"/>
                      </a:lnTo>
                      <a:lnTo>
                        <a:pt x="20294"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9060101010101" charset="-122"/>
                  </a:endParaRPr>
                </a:p>
              </p:txBody>
            </p:sp>
            <p:sp>
              <p:nvSpPr>
                <p:cNvPr id="17418" name="曲线"/>
                <p:cNvSpPr/>
                <p:nvPr/>
              </p:nvSpPr>
              <p:spPr>
                <a:xfrm>
                  <a:off x="1949322"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9060101010101" charset="-122"/>
                  </a:endParaRPr>
                </a:p>
              </p:txBody>
            </p:sp>
            <p:sp>
              <p:nvSpPr>
                <p:cNvPr id="17419" name="曲线"/>
                <p:cNvSpPr/>
                <p:nvPr/>
              </p:nvSpPr>
              <p:spPr>
                <a:xfrm>
                  <a:off x="2115443" y="4329389"/>
                  <a:ext cx="166121" cy="177934"/>
                </a:xfrm>
                <a:custGeom>
                  <a:avLst/>
                  <a:gdLst/>
                  <a:ahLst/>
                  <a:cxnLst/>
                  <a:pathLst>
                    <a:path w="21600" h="21600">
                      <a:moveTo>
                        <a:pt x="13529" y="11409"/>
                      </a:moveTo>
                      <a:lnTo>
                        <a:pt x="13529" y="11409"/>
                      </a:lnTo>
                      <a:lnTo>
                        <a:pt x="14240" y="10854"/>
                      </a:lnTo>
                      <a:lnTo>
                        <a:pt x="14834" y="10301"/>
                      </a:lnTo>
                      <a:lnTo>
                        <a:pt x="15428" y="9637"/>
                      </a:lnTo>
                      <a:lnTo>
                        <a:pt x="15902" y="8860"/>
                      </a:lnTo>
                      <a:lnTo>
                        <a:pt x="16258" y="8086"/>
                      </a:lnTo>
                      <a:lnTo>
                        <a:pt x="16496" y="7198"/>
                      </a:lnTo>
                      <a:lnTo>
                        <a:pt x="16734" y="6424"/>
                      </a:lnTo>
                      <a:lnTo>
                        <a:pt x="16734" y="5538"/>
                      </a:lnTo>
                      <a:lnTo>
                        <a:pt x="16734" y="5538"/>
                      </a:lnTo>
                      <a:lnTo>
                        <a:pt x="16615" y="4430"/>
                      </a:lnTo>
                      <a:lnTo>
                        <a:pt x="16258" y="3433"/>
                      </a:lnTo>
                      <a:lnTo>
                        <a:pt x="15784" y="2436"/>
                      </a:lnTo>
                      <a:lnTo>
                        <a:pt x="15072" y="1661"/>
                      </a:lnTo>
                      <a:lnTo>
                        <a:pt x="14121" y="995"/>
                      </a:lnTo>
                      <a:lnTo>
                        <a:pt x="13172" y="443"/>
                      </a:lnTo>
                      <a:lnTo>
                        <a:pt x="11985" y="109"/>
                      </a:lnTo>
                      <a:lnTo>
                        <a:pt x="10800" y="0"/>
                      </a:lnTo>
                      <a:lnTo>
                        <a:pt x="10800" y="0"/>
                      </a:lnTo>
                      <a:lnTo>
                        <a:pt x="9613" y="109"/>
                      </a:lnTo>
                      <a:lnTo>
                        <a:pt x="8545" y="443"/>
                      </a:lnTo>
                      <a:lnTo>
                        <a:pt x="7476" y="995"/>
                      </a:lnTo>
                      <a:lnTo>
                        <a:pt x="6645" y="1661"/>
                      </a:lnTo>
                      <a:lnTo>
                        <a:pt x="5815" y="2436"/>
                      </a:lnTo>
                      <a:lnTo>
                        <a:pt x="5340" y="3433"/>
                      </a:lnTo>
                      <a:lnTo>
                        <a:pt x="4984" y="4430"/>
                      </a:lnTo>
                      <a:lnTo>
                        <a:pt x="4865" y="5538"/>
                      </a:lnTo>
                      <a:lnTo>
                        <a:pt x="4865" y="5538"/>
                      </a:lnTo>
                      <a:lnTo>
                        <a:pt x="4865" y="6424"/>
                      </a:lnTo>
                      <a:lnTo>
                        <a:pt x="5102" y="7198"/>
                      </a:lnTo>
                      <a:lnTo>
                        <a:pt x="5340" y="8086"/>
                      </a:lnTo>
                      <a:lnTo>
                        <a:pt x="5815" y="8860"/>
                      </a:lnTo>
                      <a:lnTo>
                        <a:pt x="6289" y="9637"/>
                      </a:lnTo>
                      <a:lnTo>
                        <a:pt x="6763" y="10301"/>
                      </a:lnTo>
                      <a:lnTo>
                        <a:pt x="7476" y="10854"/>
                      </a:lnTo>
                      <a:lnTo>
                        <a:pt x="8188" y="11409"/>
                      </a:lnTo>
                      <a:lnTo>
                        <a:pt x="8188" y="11409"/>
                      </a:lnTo>
                      <a:lnTo>
                        <a:pt x="6408" y="11962"/>
                      </a:lnTo>
                      <a:lnTo>
                        <a:pt x="4865"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6" y="20602"/>
                      </a:lnTo>
                      <a:lnTo>
                        <a:pt x="3440" y="20934"/>
                      </a:lnTo>
                      <a:lnTo>
                        <a:pt x="4984" y="21267"/>
                      </a:lnTo>
                      <a:lnTo>
                        <a:pt x="6883" y="21488"/>
                      </a:lnTo>
                      <a:lnTo>
                        <a:pt x="8781" y="21600"/>
                      </a:lnTo>
                      <a:lnTo>
                        <a:pt x="10800" y="21600"/>
                      </a:lnTo>
                      <a:lnTo>
                        <a:pt x="12816" y="21600"/>
                      </a:lnTo>
                      <a:lnTo>
                        <a:pt x="14834" y="21488"/>
                      </a:lnTo>
                      <a:lnTo>
                        <a:pt x="16615"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4" y="12627"/>
                      </a:lnTo>
                      <a:lnTo>
                        <a:pt x="15190" y="11962"/>
                      </a:lnTo>
                      <a:lnTo>
                        <a:pt x="13529" y="11409"/>
                      </a:lnTo>
                      <a:lnTo>
                        <a:pt x="13529" y="11409"/>
                      </a:lnTo>
                      <a:close/>
                    </a:path>
                  </a:pathLst>
                </a:custGeom>
                <a:solidFill>
                  <a:schemeClr val="bg1"/>
                </a:solidFill>
                <a:ln w="9525">
                  <a:noFill/>
                </a:ln>
              </p:spPr>
              <p:txBody>
                <a:bodyPr/>
                <a:p>
                  <a:endParaRPr lang="zh-CN" altLang="en-US">
                    <a:ea typeface="黑体" panose="02010609060101010101" charset="-122"/>
                  </a:endParaRPr>
                </a:p>
              </p:txBody>
            </p:sp>
            <p:sp>
              <p:nvSpPr>
                <p:cNvPr id="17420" name="曲线"/>
                <p:cNvSpPr/>
                <p:nvPr/>
              </p:nvSpPr>
              <p:spPr>
                <a:xfrm>
                  <a:off x="1774157" y="3890461"/>
                  <a:ext cx="517374" cy="348669"/>
                </a:xfrm>
                <a:custGeom>
                  <a:avLst/>
                  <a:gdLst/>
                  <a:ahLst/>
                  <a:cxnLst/>
                  <a:pathLst>
                    <a:path w="21600" h="21600">
                      <a:moveTo>
                        <a:pt x="19008" y="0"/>
                      </a:moveTo>
                      <a:lnTo>
                        <a:pt x="2551" y="0"/>
                      </a:lnTo>
                      <a:lnTo>
                        <a:pt x="2551" y="0"/>
                      </a:lnTo>
                      <a:lnTo>
                        <a:pt x="2284" y="0"/>
                      </a:lnTo>
                      <a:lnTo>
                        <a:pt x="2056" y="56"/>
                      </a:lnTo>
                      <a:lnTo>
                        <a:pt x="1790" y="168"/>
                      </a:lnTo>
                      <a:lnTo>
                        <a:pt x="1561" y="281"/>
                      </a:lnTo>
                      <a:lnTo>
                        <a:pt x="1332" y="452"/>
                      </a:lnTo>
                      <a:lnTo>
                        <a:pt x="1103" y="621"/>
                      </a:lnTo>
                      <a:lnTo>
                        <a:pt x="914" y="848"/>
                      </a:lnTo>
                      <a:lnTo>
                        <a:pt x="722" y="1129"/>
                      </a:lnTo>
                      <a:lnTo>
                        <a:pt x="570" y="1356"/>
                      </a:lnTo>
                      <a:lnTo>
                        <a:pt x="419" y="1696"/>
                      </a:lnTo>
                      <a:lnTo>
                        <a:pt x="304" y="1979"/>
                      </a:lnTo>
                      <a:lnTo>
                        <a:pt x="189" y="2317"/>
                      </a:lnTo>
                      <a:lnTo>
                        <a:pt x="114" y="2656"/>
                      </a:lnTo>
                      <a:lnTo>
                        <a:pt x="38" y="3052"/>
                      </a:lnTo>
                      <a:lnTo>
                        <a:pt x="0" y="3392"/>
                      </a:lnTo>
                      <a:lnTo>
                        <a:pt x="0" y="3787"/>
                      </a:lnTo>
                      <a:lnTo>
                        <a:pt x="0" y="17811"/>
                      </a:lnTo>
                      <a:lnTo>
                        <a:pt x="0" y="17811"/>
                      </a:lnTo>
                      <a:lnTo>
                        <a:pt x="0" y="18207"/>
                      </a:lnTo>
                      <a:lnTo>
                        <a:pt x="38" y="18603"/>
                      </a:lnTo>
                      <a:lnTo>
                        <a:pt x="114" y="18942"/>
                      </a:lnTo>
                      <a:lnTo>
                        <a:pt x="189" y="19281"/>
                      </a:lnTo>
                      <a:lnTo>
                        <a:pt x="304" y="19619"/>
                      </a:lnTo>
                      <a:lnTo>
                        <a:pt x="419" y="19960"/>
                      </a:lnTo>
                      <a:lnTo>
                        <a:pt x="570" y="20241"/>
                      </a:lnTo>
                      <a:lnTo>
                        <a:pt x="722" y="20525"/>
                      </a:lnTo>
                      <a:lnTo>
                        <a:pt x="914" y="20751"/>
                      </a:lnTo>
                      <a:lnTo>
                        <a:pt x="1103" y="20977"/>
                      </a:lnTo>
                      <a:lnTo>
                        <a:pt x="1332" y="21146"/>
                      </a:lnTo>
                      <a:lnTo>
                        <a:pt x="1561" y="21317"/>
                      </a:lnTo>
                      <a:lnTo>
                        <a:pt x="1790" y="21430"/>
                      </a:lnTo>
                      <a:lnTo>
                        <a:pt x="2056" y="21543"/>
                      </a:lnTo>
                      <a:lnTo>
                        <a:pt x="2284" y="21599"/>
                      </a:lnTo>
                      <a:lnTo>
                        <a:pt x="2551" y="21599"/>
                      </a:lnTo>
                      <a:lnTo>
                        <a:pt x="4799" y="21599"/>
                      </a:lnTo>
                      <a:lnTo>
                        <a:pt x="4876" y="20072"/>
                      </a:lnTo>
                      <a:lnTo>
                        <a:pt x="2551" y="20072"/>
                      </a:lnTo>
                      <a:lnTo>
                        <a:pt x="2551" y="20072"/>
                      </a:lnTo>
                      <a:lnTo>
                        <a:pt x="2246" y="20072"/>
                      </a:lnTo>
                      <a:lnTo>
                        <a:pt x="1942" y="19903"/>
                      </a:lnTo>
                      <a:lnTo>
                        <a:pt x="1713" y="19734"/>
                      </a:lnTo>
                      <a:lnTo>
                        <a:pt x="1485" y="19450"/>
                      </a:lnTo>
                      <a:lnTo>
                        <a:pt x="1295" y="19112"/>
                      </a:lnTo>
                      <a:lnTo>
                        <a:pt x="1141" y="18716"/>
                      </a:lnTo>
                      <a:lnTo>
                        <a:pt x="1066" y="18263"/>
                      </a:lnTo>
                      <a:lnTo>
                        <a:pt x="1027" y="17811"/>
                      </a:lnTo>
                      <a:lnTo>
                        <a:pt x="1027" y="3787"/>
                      </a:lnTo>
                      <a:lnTo>
                        <a:pt x="1027" y="3787"/>
                      </a:lnTo>
                      <a:lnTo>
                        <a:pt x="1066" y="3335"/>
                      </a:lnTo>
                      <a:lnTo>
                        <a:pt x="1141" y="2939"/>
                      </a:lnTo>
                      <a:lnTo>
                        <a:pt x="1295" y="2544"/>
                      </a:lnTo>
                      <a:lnTo>
                        <a:pt x="1485" y="2204"/>
                      </a:lnTo>
                      <a:lnTo>
                        <a:pt x="1713" y="1921"/>
                      </a:lnTo>
                      <a:lnTo>
                        <a:pt x="1942" y="1696"/>
                      </a:lnTo>
                      <a:lnTo>
                        <a:pt x="2246" y="1583"/>
                      </a:lnTo>
                      <a:lnTo>
                        <a:pt x="2551" y="1525"/>
                      </a:lnTo>
                      <a:lnTo>
                        <a:pt x="19008" y="1525"/>
                      </a:lnTo>
                      <a:lnTo>
                        <a:pt x="19008" y="1525"/>
                      </a:lnTo>
                      <a:lnTo>
                        <a:pt x="19313" y="1583"/>
                      </a:lnTo>
                      <a:lnTo>
                        <a:pt x="19618" y="1696"/>
                      </a:lnTo>
                      <a:lnTo>
                        <a:pt x="19885" y="1921"/>
                      </a:lnTo>
                      <a:lnTo>
                        <a:pt x="20113" y="2204"/>
                      </a:lnTo>
                      <a:lnTo>
                        <a:pt x="20303" y="2544"/>
                      </a:lnTo>
                      <a:lnTo>
                        <a:pt x="20418" y="2939"/>
                      </a:lnTo>
                      <a:lnTo>
                        <a:pt x="20533" y="3335"/>
                      </a:lnTo>
                      <a:lnTo>
                        <a:pt x="20570" y="3787"/>
                      </a:lnTo>
                      <a:lnTo>
                        <a:pt x="20570" y="17811"/>
                      </a:lnTo>
                      <a:lnTo>
                        <a:pt x="20570" y="17811"/>
                      </a:lnTo>
                      <a:lnTo>
                        <a:pt x="20533" y="18263"/>
                      </a:lnTo>
                      <a:lnTo>
                        <a:pt x="20418" y="18716"/>
                      </a:lnTo>
                      <a:lnTo>
                        <a:pt x="20303" y="19112"/>
                      </a:lnTo>
                      <a:lnTo>
                        <a:pt x="20113" y="19450"/>
                      </a:lnTo>
                      <a:lnTo>
                        <a:pt x="19885" y="19734"/>
                      </a:lnTo>
                      <a:lnTo>
                        <a:pt x="19618" y="19903"/>
                      </a:lnTo>
                      <a:lnTo>
                        <a:pt x="19313" y="20072"/>
                      </a:lnTo>
                      <a:lnTo>
                        <a:pt x="19008" y="20072"/>
                      </a:lnTo>
                      <a:lnTo>
                        <a:pt x="10209" y="20072"/>
                      </a:lnTo>
                      <a:lnTo>
                        <a:pt x="10285" y="21599"/>
                      </a:lnTo>
                      <a:lnTo>
                        <a:pt x="19008" y="21599"/>
                      </a:lnTo>
                      <a:lnTo>
                        <a:pt x="19008" y="21599"/>
                      </a:lnTo>
                      <a:lnTo>
                        <a:pt x="19276" y="21599"/>
                      </a:lnTo>
                      <a:lnTo>
                        <a:pt x="19542" y="21543"/>
                      </a:lnTo>
                      <a:lnTo>
                        <a:pt x="19770" y="21430"/>
                      </a:lnTo>
                      <a:lnTo>
                        <a:pt x="20000" y="21317"/>
                      </a:lnTo>
                      <a:lnTo>
                        <a:pt x="20228" y="21146"/>
                      </a:lnTo>
                      <a:lnTo>
                        <a:pt x="20457" y="20977"/>
                      </a:lnTo>
                      <a:lnTo>
                        <a:pt x="20647" y="20751"/>
                      </a:lnTo>
                      <a:lnTo>
                        <a:pt x="20838" y="20525"/>
                      </a:lnTo>
                      <a:lnTo>
                        <a:pt x="20990" y="20241"/>
                      </a:lnTo>
                      <a:lnTo>
                        <a:pt x="21142" y="19960"/>
                      </a:lnTo>
                      <a:lnTo>
                        <a:pt x="21256" y="19619"/>
                      </a:lnTo>
                      <a:lnTo>
                        <a:pt x="21370" y="19281"/>
                      </a:lnTo>
                      <a:lnTo>
                        <a:pt x="21447" y="18942"/>
                      </a:lnTo>
                      <a:lnTo>
                        <a:pt x="21523" y="18603"/>
                      </a:lnTo>
                      <a:lnTo>
                        <a:pt x="21560" y="18207"/>
                      </a:lnTo>
                      <a:lnTo>
                        <a:pt x="21599" y="17811"/>
                      </a:lnTo>
                      <a:lnTo>
                        <a:pt x="21599" y="3787"/>
                      </a:lnTo>
                      <a:lnTo>
                        <a:pt x="21599" y="3787"/>
                      </a:lnTo>
                      <a:lnTo>
                        <a:pt x="21560" y="3392"/>
                      </a:lnTo>
                      <a:lnTo>
                        <a:pt x="21523" y="3052"/>
                      </a:lnTo>
                      <a:lnTo>
                        <a:pt x="21447" y="2656"/>
                      </a:lnTo>
                      <a:lnTo>
                        <a:pt x="21370" y="2317"/>
                      </a:lnTo>
                      <a:lnTo>
                        <a:pt x="21256" y="1979"/>
                      </a:lnTo>
                      <a:lnTo>
                        <a:pt x="21142" y="1696"/>
                      </a:lnTo>
                      <a:lnTo>
                        <a:pt x="20990" y="1356"/>
                      </a:lnTo>
                      <a:lnTo>
                        <a:pt x="20838" y="1129"/>
                      </a:lnTo>
                      <a:lnTo>
                        <a:pt x="20647" y="848"/>
                      </a:lnTo>
                      <a:lnTo>
                        <a:pt x="20457" y="621"/>
                      </a:lnTo>
                      <a:lnTo>
                        <a:pt x="20228" y="452"/>
                      </a:lnTo>
                      <a:lnTo>
                        <a:pt x="20000" y="281"/>
                      </a:lnTo>
                      <a:lnTo>
                        <a:pt x="19770" y="168"/>
                      </a:lnTo>
                      <a:lnTo>
                        <a:pt x="19542" y="56"/>
                      </a:lnTo>
                      <a:lnTo>
                        <a:pt x="19276" y="0"/>
                      </a:lnTo>
                      <a:lnTo>
                        <a:pt x="19008" y="0"/>
                      </a:lnTo>
                      <a:lnTo>
                        <a:pt x="19008" y="0"/>
                      </a:lnTo>
                      <a:close/>
                    </a:path>
                  </a:pathLst>
                </a:custGeom>
                <a:solidFill>
                  <a:schemeClr val="bg1"/>
                </a:solidFill>
                <a:ln w="9525">
                  <a:noFill/>
                </a:ln>
              </p:spPr>
              <p:txBody>
                <a:bodyPr/>
                <a:p>
                  <a:endParaRPr lang="zh-CN" altLang="en-US">
                    <a:ea typeface="黑体" panose="02010609060101010101" charset="-122"/>
                  </a:endParaRPr>
                </a:p>
              </p:txBody>
            </p:sp>
            <p:sp>
              <p:nvSpPr>
                <p:cNvPr id="17421" name="曲线"/>
                <p:cNvSpPr/>
                <p:nvPr/>
              </p:nvSpPr>
              <p:spPr>
                <a:xfrm>
                  <a:off x="1917390" y="3952479"/>
                  <a:ext cx="74939" cy="81213"/>
                </a:xfrm>
                <a:custGeom>
                  <a:avLst/>
                  <a:gdLst/>
                  <a:ahLst/>
                  <a:cxnLst/>
                  <a:pathLst>
                    <a:path w="21600" h="21600">
                      <a:moveTo>
                        <a:pt x="21598" y="9949"/>
                      </a:moveTo>
                      <a:lnTo>
                        <a:pt x="21598" y="9949"/>
                      </a:lnTo>
                      <a:lnTo>
                        <a:pt x="21336" y="8008"/>
                      </a:lnTo>
                      <a:lnTo>
                        <a:pt x="20809" y="6067"/>
                      </a:lnTo>
                      <a:lnTo>
                        <a:pt x="19755" y="4367"/>
                      </a:lnTo>
                      <a:lnTo>
                        <a:pt x="18439" y="2912"/>
                      </a:lnTo>
                      <a:lnTo>
                        <a:pt x="16857" y="1697"/>
                      </a:lnTo>
                      <a:lnTo>
                        <a:pt x="15013" y="728"/>
                      </a:lnTo>
                      <a:lnTo>
                        <a:pt x="12907" y="242"/>
                      </a:lnTo>
                      <a:lnTo>
                        <a:pt x="10798" y="0"/>
                      </a:lnTo>
                      <a:lnTo>
                        <a:pt x="10798" y="0"/>
                      </a:lnTo>
                      <a:lnTo>
                        <a:pt x="8691" y="242"/>
                      </a:lnTo>
                      <a:lnTo>
                        <a:pt x="6585" y="728"/>
                      </a:lnTo>
                      <a:lnTo>
                        <a:pt x="4741" y="1697"/>
                      </a:lnTo>
                      <a:lnTo>
                        <a:pt x="3159" y="2912"/>
                      </a:lnTo>
                      <a:lnTo>
                        <a:pt x="1844" y="4367"/>
                      </a:lnTo>
                      <a:lnTo>
                        <a:pt x="1052" y="6067"/>
                      </a:lnTo>
                      <a:lnTo>
                        <a:pt x="262" y="8008"/>
                      </a:lnTo>
                      <a:lnTo>
                        <a:pt x="0" y="9949"/>
                      </a:lnTo>
                      <a:lnTo>
                        <a:pt x="0" y="9949"/>
                      </a:lnTo>
                      <a:lnTo>
                        <a:pt x="262" y="11891"/>
                      </a:lnTo>
                      <a:lnTo>
                        <a:pt x="1052" y="14076"/>
                      </a:lnTo>
                      <a:lnTo>
                        <a:pt x="1844" y="16018"/>
                      </a:lnTo>
                      <a:lnTo>
                        <a:pt x="3159" y="17959"/>
                      </a:lnTo>
                      <a:lnTo>
                        <a:pt x="4741" y="19415"/>
                      </a:lnTo>
                      <a:lnTo>
                        <a:pt x="6585" y="20628"/>
                      </a:lnTo>
                      <a:lnTo>
                        <a:pt x="8691" y="21356"/>
                      </a:lnTo>
                      <a:lnTo>
                        <a:pt x="10798" y="21600"/>
                      </a:lnTo>
                      <a:lnTo>
                        <a:pt x="10798" y="21600"/>
                      </a:lnTo>
                      <a:lnTo>
                        <a:pt x="12907" y="21356"/>
                      </a:lnTo>
                      <a:lnTo>
                        <a:pt x="15013" y="20628"/>
                      </a:lnTo>
                      <a:lnTo>
                        <a:pt x="16857" y="19415"/>
                      </a:lnTo>
                      <a:lnTo>
                        <a:pt x="18439" y="17959"/>
                      </a:lnTo>
                      <a:lnTo>
                        <a:pt x="19755" y="16018"/>
                      </a:lnTo>
                      <a:lnTo>
                        <a:pt x="20809" y="14076"/>
                      </a:lnTo>
                      <a:lnTo>
                        <a:pt x="21336" y="11891"/>
                      </a:lnTo>
                      <a:lnTo>
                        <a:pt x="21598" y="9949"/>
                      </a:lnTo>
                      <a:lnTo>
                        <a:pt x="21598" y="9949"/>
                      </a:lnTo>
                      <a:close/>
                    </a:path>
                  </a:pathLst>
                </a:custGeom>
                <a:solidFill>
                  <a:schemeClr val="bg1"/>
                </a:solidFill>
                <a:ln w="9525">
                  <a:noFill/>
                </a:ln>
              </p:spPr>
              <p:txBody>
                <a:bodyPr/>
                <a:p>
                  <a:endParaRPr lang="zh-CN" altLang="en-US">
                    <a:ea typeface="黑体" panose="02010609060101010101" charset="-122"/>
                  </a:endParaRPr>
                </a:p>
              </p:txBody>
            </p:sp>
            <p:sp>
              <p:nvSpPr>
                <p:cNvPr id="17422" name="曲线"/>
                <p:cNvSpPr/>
                <p:nvPr/>
              </p:nvSpPr>
              <p:spPr>
                <a:xfrm>
                  <a:off x="1858140" y="4037386"/>
                  <a:ext cx="240874" cy="301047"/>
                </a:xfrm>
                <a:custGeom>
                  <a:avLst/>
                  <a:gdLst/>
                  <a:ahLst/>
                  <a:cxnLst/>
                  <a:pathLst>
                    <a:path w="21600" h="21600">
                      <a:moveTo>
                        <a:pt x="2862" y="980"/>
                      </a:moveTo>
                      <a:lnTo>
                        <a:pt x="2862" y="980"/>
                      </a:lnTo>
                      <a:lnTo>
                        <a:pt x="2618" y="1047"/>
                      </a:lnTo>
                      <a:lnTo>
                        <a:pt x="2618" y="1047"/>
                      </a:lnTo>
                      <a:lnTo>
                        <a:pt x="2454" y="1178"/>
                      </a:lnTo>
                      <a:lnTo>
                        <a:pt x="2454" y="1178"/>
                      </a:lnTo>
                      <a:lnTo>
                        <a:pt x="2290" y="1374"/>
                      </a:lnTo>
                      <a:lnTo>
                        <a:pt x="2290" y="1374"/>
                      </a:lnTo>
                      <a:lnTo>
                        <a:pt x="2208" y="1570"/>
                      </a:lnTo>
                      <a:lnTo>
                        <a:pt x="2208" y="1570"/>
                      </a:lnTo>
                      <a:lnTo>
                        <a:pt x="2127" y="1635"/>
                      </a:lnTo>
                      <a:lnTo>
                        <a:pt x="0" y="9229"/>
                      </a:lnTo>
                      <a:lnTo>
                        <a:pt x="0" y="9229"/>
                      </a:lnTo>
                      <a:lnTo>
                        <a:pt x="0" y="9425"/>
                      </a:lnTo>
                      <a:lnTo>
                        <a:pt x="0" y="9686"/>
                      </a:lnTo>
                      <a:lnTo>
                        <a:pt x="80" y="9883"/>
                      </a:lnTo>
                      <a:lnTo>
                        <a:pt x="163" y="10013"/>
                      </a:lnTo>
                      <a:lnTo>
                        <a:pt x="327" y="10209"/>
                      </a:lnTo>
                      <a:lnTo>
                        <a:pt x="572" y="10340"/>
                      </a:lnTo>
                      <a:lnTo>
                        <a:pt x="736" y="10406"/>
                      </a:lnTo>
                      <a:lnTo>
                        <a:pt x="980" y="10537"/>
                      </a:lnTo>
                      <a:lnTo>
                        <a:pt x="980" y="10537"/>
                      </a:lnTo>
                      <a:lnTo>
                        <a:pt x="1308" y="10537"/>
                      </a:lnTo>
                      <a:lnTo>
                        <a:pt x="1308" y="10537"/>
                      </a:lnTo>
                      <a:lnTo>
                        <a:pt x="1718" y="10471"/>
                      </a:lnTo>
                      <a:lnTo>
                        <a:pt x="2127" y="10275"/>
                      </a:lnTo>
                      <a:lnTo>
                        <a:pt x="2371" y="10013"/>
                      </a:lnTo>
                      <a:lnTo>
                        <a:pt x="2618" y="9686"/>
                      </a:lnTo>
                      <a:lnTo>
                        <a:pt x="4499" y="2683"/>
                      </a:lnTo>
                      <a:lnTo>
                        <a:pt x="4499" y="2683"/>
                      </a:lnTo>
                      <a:lnTo>
                        <a:pt x="4990" y="2617"/>
                      </a:lnTo>
                      <a:lnTo>
                        <a:pt x="4990" y="9817"/>
                      </a:lnTo>
                      <a:lnTo>
                        <a:pt x="3926" y="20224"/>
                      </a:lnTo>
                      <a:lnTo>
                        <a:pt x="3926" y="20224"/>
                      </a:lnTo>
                      <a:lnTo>
                        <a:pt x="3926" y="20486"/>
                      </a:lnTo>
                      <a:lnTo>
                        <a:pt x="4009" y="20749"/>
                      </a:lnTo>
                      <a:lnTo>
                        <a:pt x="4171" y="20945"/>
                      </a:lnTo>
                      <a:lnTo>
                        <a:pt x="4336" y="21140"/>
                      </a:lnTo>
                      <a:lnTo>
                        <a:pt x="4499" y="21338"/>
                      </a:lnTo>
                      <a:lnTo>
                        <a:pt x="4827" y="21468"/>
                      </a:lnTo>
                      <a:lnTo>
                        <a:pt x="5071" y="21533"/>
                      </a:lnTo>
                      <a:lnTo>
                        <a:pt x="5399" y="21600"/>
                      </a:lnTo>
                      <a:lnTo>
                        <a:pt x="5399" y="21600"/>
                      </a:lnTo>
                      <a:lnTo>
                        <a:pt x="5480" y="21600"/>
                      </a:lnTo>
                      <a:lnTo>
                        <a:pt x="5480" y="21600"/>
                      </a:lnTo>
                      <a:lnTo>
                        <a:pt x="5809" y="21600"/>
                      </a:lnTo>
                      <a:lnTo>
                        <a:pt x="6135" y="21533"/>
                      </a:lnTo>
                      <a:lnTo>
                        <a:pt x="6381" y="21403"/>
                      </a:lnTo>
                      <a:lnTo>
                        <a:pt x="6627" y="21272"/>
                      </a:lnTo>
                      <a:lnTo>
                        <a:pt x="6790" y="21076"/>
                      </a:lnTo>
                      <a:lnTo>
                        <a:pt x="6953" y="20878"/>
                      </a:lnTo>
                      <a:lnTo>
                        <a:pt x="7035" y="20683"/>
                      </a:lnTo>
                      <a:lnTo>
                        <a:pt x="7118" y="20421"/>
                      </a:lnTo>
                      <a:lnTo>
                        <a:pt x="8018" y="10995"/>
                      </a:lnTo>
                      <a:lnTo>
                        <a:pt x="8018" y="10995"/>
                      </a:lnTo>
                      <a:lnTo>
                        <a:pt x="8344" y="11061"/>
                      </a:lnTo>
                      <a:lnTo>
                        <a:pt x="8672" y="11127"/>
                      </a:lnTo>
                      <a:lnTo>
                        <a:pt x="8672" y="11127"/>
                      </a:lnTo>
                      <a:lnTo>
                        <a:pt x="8998" y="11061"/>
                      </a:lnTo>
                      <a:lnTo>
                        <a:pt x="9326" y="10995"/>
                      </a:lnTo>
                      <a:lnTo>
                        <a:pt x="10226" y="20421"/>
                      </a:lnTo>
                      <a:lnTo>
                        <a:pt x="10226" y="20421"/>
                      </a:lnTo>
                      <a:lnTo>
                        <a:pt x="10308" y="20683"/>
                      </a:lnTo>
                      <a:lnTo>
                        <a:pt x="10389" y="20878"/>
                      </a:lnTo>
                      <a:lnTo>
                        <a:pt x="10554" y="21076"/>
                      </a:lnTo>
                      <a:lnTo>
                        <a:pt x="10798" y="21272"/>
                      </a:lnTo>
                      <a:lnTo>
                        <a:pt x="10963" y="21403"/>
                      </a:lnTo>
                      <a:lnTo>
                        <a:pt x="11289" y="21533"/>
                      </a:lnTo>
                      <a:lnTo>
                        <a:pt x="11536" y="21600"/>
                      </a:lnTo>
                      <a:lnTo>
                        <a:pt x="11863" y="21600"/>
                      </a:lnTo>
                      <a:lnTo>
                        <a:pt x="11863" y="21600"/>
                      </a:lnTo>
                      <a:lnTo>
                        <a:pt x="11945" y="21600"/>
                      </a:lnTo>
                      <a:lnTo>
                        <a:pt x="11945" y="21600"/>
                      </a:lnTo>
                      <a:lnTo>
                        <a:pt x="12271" y="21533"/>
                      </a:lnTo>
                      <a:lnTo>
                        <a:pt x="12599" y="21468"/>
                      </a:lnTo>
                      <a:lnTo>
                        <a:pt x="12844" y="21338"/>
                      </a:lnTo>
                      <a:lnTo>
                        <a:pt x="13008" y="21140"/>
                      </a:lnTo>
                      <a:lnTo>
                        <a:pt x="13254" y="20945"/>
                      </a:lnTo>
                      <a:lnTo>
                        <a:pt x="13336" y="20749"/>
                      </a:lnTo>
                      <a:lnTo>
                        <a:pt x="13417" y="20486"/>
                      </a:lnTo>
                      <a:lnTo>
                        <a:pt x="13417" y="20224"/>
                      </a:lnTo>
                      <a:lnTo>
                        <a:pt x="12354" y="9817"/>
                      </a:lnTo>
                      <a:lnTo>
                        <a:pt x="12354" y="2617"/>
                      </a:lnTo>
                      <a:lnTo>
                        <a:pt x="12354" y="2617"/>
                      </a:lnTo>
                      <a:lnTo>
                        <a:pt x="13499" y="2879"/>
                      </a:lnTo>
                      <a:lnTo>
                        <a:pt x="13499" y="2879"/>
                      </a:lnTo>
                      <a:lnTo>
                        <a:pt x="13499" y="2879"/>
                      </a:lnTo>
                      <a:lnTo>
                        <a:pt x="13499" y="2879"/>
                      </a:lnTo>
                      <a:lnTo>
                        <a:pt x="13499" y="2879"/>
                      </a:lnTo>
                      <a:lnTo>
                        <a:pt x="19881" y="4581"/>
                      </a:lnTo>
                      <a:lnTo>
                        <a:pt x="19881" y="4581"/>
                      </a:lnTo>
                      <a:lnTo>
                        <a:pt x="20290" y="4647"/>
                      </a:lnTo>
                      <a:lnTo>
                        <a:pt x="20290" y="4647"/>
                      </a:lnTo>
                      <a:lnTo>
                        <a:pt x="20700" y="4581"/>
                      </a:lnTo>
                      <a:lnTo>
                        <a:pt x="21026" y="4449"/>
                      </a:lnTo>
                      <a:lnTo>
                        <a:pt x="21354" y="4189"/>
                      </a:lnTo>
                      <a:lnTo>
                        <a:pt x="21517" y="3927"/>
                      </a:lnTo>
                      <a:lnTo>
                        <a:pt x="21517" y="3927"/>
                      </a:lnTo>
                      <a:lnTo>
                        <a:pt x="21598" y="3664"/>
                      </a:lnTo>
                      <a:lnTo>
                        <a:pt x="21598" y="3468"/>
                      </a:lnTo>
                      <a:lnTo>
                        <a:pt x="21517" y="3271"/>
                      </a:lnTo>
                      <a:lnTo>
                        <a:pt x="21435" y="3075"/>
                      </a:lnTo>
                      <a:lnTo>
                        <a:pt x="21354" y="2944"/>
                      </a:lnTo>
                      <a:lnTo>
                        <a:pt x="21189" y="2748"/>
                      </a:lnTo>
                      <a:lnTo>
                        <a:pt x="20944" y="2683"/>
                      </a:lnTo>
                      <a:lnTo>
                        <a:pt x="20700" y="2552"/>
                      </a:lnTo>
                      <a:lnTo>
                        <a:pt x="14400" y="850"/>
                      </a:lnTo>
                      <a:lnTo>
                        <a:pt x="14400" y="850"/>
                      </a:lnTo>
                      <a:lnTo>
                        <a:pt x="13745" y="720"/>
                      </a:lnTo>
                      <a:lnTo>
                        <a:pt x="12518" y="457"/>
                      </a:lnTo>
                      <a:lnTo>
                        <a:pt x="10963" y="129"/>
                      </a:lnTo>
                      <a:lnTo>
                        <a:pt x="10063" y="65"/>
                      </a:lnTo>
                      <a:lnTo>
                        <a:pt x="9162" y="0"/>
                      </a:lnTo>
                      <a:lnTo>
                        <a:pt x="8836" y="523"/>
                      </a:lnTo>
                      <a:lnTo>
                        <a:pt x="8836" y="523"/>
                      </a:lnTo>
                      <a:lnTo>
                        <a:pt x="9735" y="6020"/>
                      </a:lnTo>
                      <a:lnTo>
                        <a:pt x="8672" y="7526"/>
                      </a:lnTo>
                      <a:lnTo>
                        <a:pt x="7608" y="6020"/>
                      </a:lnTo>
                      <a:lnTo>
                        <a:pt x="8509" y="523"/>
                      </a:lnTo>
                      <a:lnTo>
                        <a:pt x="8509" y="523"/>
                      </a:lnTo>
                      <a:lnTo>
                        <a:pt x="8181" y="0"/>
                      </a:lnTo>
                      <a:lnTo>
                        <a:pt x="8181" y="0"/>
                      </a:lnTo>
                      <a:lnTo>
                        <a:pt x="7281" y="65"/>
                      </a:lnTo>
                      <a:lnTo>
                        <a:pt x="6381" y="196"/>
                      </a:lnTo>
                      <a:lnTo>
                        <a:pt x="4745" y="457"/>
                      </a:lnTo>
                      <a:lnTo>
                        <a:pt x="3517" y="720"/>
                      </a:lnTo>
                      <a:lnTo>
                        <a:pt x="2945" y="915"/>
                      </a:lnTo>
                      <a:lnTo>
                        <a:pt x="2945" y="915"/>
                      </a:lnTo>
                      <a:lnTo>
                        <a:pt x="2862" y="980"/>
                      </a:lnTo>
                      <a:lnTo>
                        <a:pt x="2862" y="980"/>
                      </a:lnTo>
                      <a:close/>
                    </a:path>
                  </a:pathLst>
                </a:custGeom>
                <a:solidFill>
                  <a:schemeClr val="bg1"/>
                </a:solidFill>
                <a:ln w="9525">
                  <a:noFill/>
                </a:ln>
              </p:spPr>
              <p:txBody>
                <a:bodyPr/>
                <a:p>
                  <a:endParaRPr lang="zh-CN" altLang="en-US">
                    <a:ea typeface="黑体" panose="02010609060101010101" charset="-122"/>
                  </a:endParaRPr>
                </a:p>
              </p:txBody>
            </p:sp>
            <p:sp>
              <p:nvSpPr>
                <p:cNvPr id="17423" name="矩形"/>
                <p:cNvSpPr/>
                <p:nvPr/>
              </p:nvSpPr>
              <p:spPr>
                <a:xfrm>
                  <a:off x="2081664" y="4111217"/>
                  <a:ext cx="23809" cy="67555"/>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24" name="矩形"/>
                <p:cNvSpPr/>
                <p:nvPr/>
              </p:nvSpPr>
              <p:spPr>
                <a:xfrm>
                  <a:off x="2117289" y="4080207"/>
                  <a:ext cx="24547" cy="98564"/>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25" name="矩形"/>
                <p:cNvSpPr/>
                <p:nvPr/>
              </p:nvSpPr>
              <p:spPr>
                <a:xfrm>
                  <a:off x="2153835" y="4042923"/>
                  <a:ext cx="24549" cy="135850"/>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grpSp>
        </p:grpSp>
        <p:grpSp>
          <p:nvGrpSpPr>
            <p:cNvPr id="17426" name="组合"/>
            <p:cNvGrpSpPr/>
            <p:nvPr/>
          </p:nvGrpSpPr>
          <p:grpSpPr>
            <a:xfrm>
              <a:off x="3227428" y="1778843"/>
              <a:ext cx="1403167" cy="1403169"/>
              <a:chOff x="3227428" y="1778843"/>
              <a:chExt cx="1403167" cy="1403169"/>
            </a:xfrm>
          </p:grpSpPr>
          <p:sp>
            <p:nvSpPr>
              <p:cNvPr id="17427" name="菱形"/>
              <p:cNvSpPr/>
              <p:nvPr/>
            </p:nvSpPr>
            <p:spPr>
              <a:xfrm rot="5400000">
                <a:off x="3227426" y="1778842"/>
                <a:ext cx="1403169" cy="1403167"/>
              </a:xfrm>
              <a:prstGeom prst="diamond">
                <a:avLst/>
              </a:prstGeom>
              <a:solidFill>
                <a:srgbClr val="9960B6"/>
              </a:solidFill>
              <a:ln w="12700">
                <a:noFill/>
              </a:ln>
            </p:spPr>
            <p:txBody>
              <a:bodyPr anchor="t" anchorCtr="0"/>
              <a:p>
                <a:endParaRPr lang="zh-CN" altLang="en-US">
                  <a:latin typeface="Times New Roman" panose="02020603050405020304" charset="0"/>
                  <a:ea typeface="黑体" panose="02010609060101010101" charset="-122"/>
                </a:endParaRPr>
              </a:p>
            </p:txBody>
          </p:sp>
          <p:sp>
            <p:nvSpPr>
              <p:cNvPr id="17428" name="曲线"/>
              <p:cNvSpPr/>
              <p:nvPr/>
            </p:nvSpPr>
            <p:spPr>
              <a:xfrm>
                <a:off x="3725792" y="2381493"/>
                <a:ext cx="379123" cy="298278"/>
              </a:xfrm>
              <a:custGeom>
                <a:avLst/>
                <a:gdLst/>
                <a:ahLst/>
                <a:cxnLst/>
                <a:pathLst>
                  <a:path w="21600" h="21600">
                    <a:moveTo>
                      <a:pt x="6972" y="11065"/>
                    </a:moveTo>
                    <a:cubicBezTo>
                      <a:pt x="6015" y="11065"/>
                      <a:pt x="5231" y="11284"/>
                      <a:pt x="4621" y="11501"/>
                    </a:cubicBezTo>
                    <a:cubicBezTo>
                      <a:pt x="3750" y="11827"/>
                      <a:pt x="3140" y="12264"/>
                      <a:pt x="2706" y="12808"/>
                    </a:cubicBezTo>
                    <a:cubicBezTo>
                      <a:pt x="2271" y="13353"/>
                      <a:pt x="2096" y="13788"/>
                      <a:pt x="2096" y="14333"/>
                    </a:cubicBezTo>
                    <a:cubicBezTo>
                      <a:pt x="2096" y="15857"/>
                      <a:pt x="4098" y="17598"/>
                      <a:pt x="6972" y="17598"/>
                    </a:cubicBezTo>
                    <a:cubicBezTo>
                      <a:pt x="8191" y="17598"/>
                      <a:pt x="9236" y="17163"/>
                      <a:pt x="10107" y="16727"/>
                    </a:cubicBezTo>
                    <a:cubicBezTo>
                      <a:pt x="11151" y="16074"/>
                      <a:pt x="11847" y="15203"/>
                      <a:pt x="11847" y="14333"/>
                    </a:cubicBezTo>
                    <a:cubicBezTo>
                      <a:pt x="11847" y="14223"/>
                      <a:pt x="11760" y="14223"/>
                      <a:pt x="11760" y="14223"/>
                    </a:cubicBezTo>
                    <a:cubicBezTo>
                      <a:pt x="11674" y="12699"/>
                      <a:pt x="9758" y="11065"/>
                      <a:pt x="6972" y="11065"/>
                    </a:cubicBezTo>
                  </a:path>
                  <a:path w="21600" h="21600">
                    <a:moveTo>
                      <a:pt x="6962" y="8398"/>
                    </a:moveTo>
                    <a:cubicBezTo>
                      <a:pt x="10707" y="8398"/>
                      <a:pt x="13578" y="10818"/>
                      <a:pt x="13839" y="13900"/>
                    </a:cubicBezTo>
                    <a:cubicBezTo>
                      <a:pt x="13839" y="14008"/>
                      <a:pt x="13839" y="14229"/>
                      <a:pt x="13839" y="14338"/>
                    </a:cubicBezTo>
                    <a:cubicBezTo>
                      <a:pt x="13839" y="15109"/>
                      <a:pt x="13666" y="15989"/>
                      <a:pt x="13317" y="16650"/>
                    </a:cubicBezTo>
                    <a:cubicBezTo>
                      <a:pt x="12272" y="18739"/>
                      <a:pt x="9836" y="20169"/>
                      <a:pt x="6962" y="20169"/>
                    </a:cubicBezTo>
                    <a:cubicBezTo>
                      <a:pt x="5744" y="20169"/>
                      <a:pt x="4699" y="19950"/>
                      <a:pt x="3742" y="19510"/>
                    </a:cubicBezTo>
                    <a:cubicBezTo>
                      <a:pt x="3742" y="19510"/>
                      <a:pt x="3742" y="19510"/>
                      <a:pt x="347" y="21600"/>
                    </a:cubicBezTo>
                    <a:cubicBezTo>
                      <a:pt x="347" y="21600"/>
                      <a:pt x="347" y="21600"/>
                      <a:pt x="1043" y="17419"/>
                    </a:cubicBezTo>
                    <a:cubicBezTo>
                      <a:pt x="347" y="16538"/>
                      <a:pt x="0" y="15439"/>
                      <a:pt x="0" y="14338"/>
                    </a:cubicBezTo>
                    <a:cubicBezTo>
                      <a:pt x="0" y="12909"/>
                      <a:pt x="609" y="11589"/>
                      <a:pt x="1566" y="10598"/>
                    </a:cubicBezTo>
                    <a:cubicBezTo>
                      <a:pt x="2088" y="10048"/>
                      <a:pt x="2698" y="9608"/>
                      <a:pt x="3394" y="9279"/>
                    </a:cubicBezTo>
                    <a:cubicBezTo>
                      <a:pt x="4438" y="8728"/>
                      <a:pt x="5658" y="8398"/>
                      <a:pt x="6962" y="8398"/>
                    </a:cubicBezTo>
                  </a:path>
                  <a:path w="21600" h="21600">
                    <a:moveTo>
                      <a:pt x="11429" y="0"/>
                    </a:moveTo>
                    <a:cubicBezTo>
                      <a:pt x="17079" y="0"/>
                      <a:pt x="21600" y="3632"/>
                      <a:pt x="21600" y="8365"/>
                    </a:cubicBezTo>
                    <a:cubicBezTo>
                      <a:pt x="21600" y="12216"/>
                      <a:pt x="18643" y="15299"/>
                      <a:pt x="14558" y="16399"/>
                    </a:cubicBezTo>
                    <a:cubicBezTo>
                      <a:pt x="14819" y="15739"/>
                      <a:pt x="14905" y="14968"/>
                      <a:pt x="14905" y="14308"/>
                    </a:cubicBezTo>
                    <a:cubicBezTo>
                      <a:pt x="14905" y="14087"/>
                      <a:pt x="14905" y="13868"/>
                      <a:pt x="14905" y="13537"/>
                    </a:cubicBezTo>
                    <a:cubicBezTo>
                      <a:pt x="17600" y="12656"/>
                      <a:pt x="19513" y="10676"/>
                      <a:pt x="19513" y="8365"/>
                    </a:cubicBezTo>
                    <a:cubicBezTo>
                      <a:pt x="19513" y="5282"/>
                      <a:pt x="15775" y="2641"/>
                      <a:pt x="11429" y="2641"/>
                    </a:cubicBezTo>
                    <a:cubicBezTo>
                      <a:pt x="7255" y="2641"/>
                      <a:pt x="3778" y="4952"/>
                      <a:pt x="3343" y="7814"/>
                    </a:cubicBezTo>
                    <a:cubicBezTo>
                      <a:pt x="2562" y="8144"/>
                      <a:pt x="1866" y="8584"/>
                      <a:pt x="1345" y="9135"/>
                    </a:cubicBezTo>
                    <a:cubicBezTo>
                      <a:pt x="1258" y="8915"/>
                      <a:pt x="1258" y="8694"/>
                      <a:pt x="1258" y="8365"/>
                    </a:cubicBezTo>
                    <a:cubicBezTo>
                      <a:pt x="1258" y="3632"/>
                      <a:pt x="5691" y="0"/>
                      <a:pt x="11429" y="0"/>
                    </a:cubicBezTo>
                    <a:close/>
                  </a:path>
                </a:pathLst>
              </a:custGeom>
              <a:solidFill>
                <a:schemeClr val="bg1"/>
              </a:solidFill>
              <a:ln w="9525">
                <a:noFill/>
              </a:ln>
            </p:spPr>
            <p:txBody>
              <a:bodyPr/>
              <a:p>
                <a:endParaRPr lang="zh-CN" altLang="en-US">
                  <a:ea typeface="黑体" panose="02010609060101010101" charset="-122"/>
                </a:endParaRPr>
              </a:p>
            </p:txBody>
          </p:sp>
        </p:grpSp>
        <p:grpSp>
          <p:nvGrpSpPr>
            <p:cNvPr id="17429" name="组合"/>
            <p:cNvGrpSpPr/>
            <p:nvPr/>
          </p:nvGrpSpPr>
          <p:grpSpPr>
            <a:xfrm>
              <a:off x="1433409" y="1748442"/>
              <a:ext cx="1402984" cy="1402984"/>
              <a:chOff x="1433409" y="1748442"/>
              <a:chExt cx="1402984" cy="1402984"/>
            </a:xfrm>
          </p:grpSpPr>
          <p:sp>
            <p:nvSpPr>
              <p:cNvPr id="17430" name="菱形"/>
              <p:cNvSpPr/>
              <p:nvPr/>
            </p:nvSpPr>
            <p:spPr>
              <a:xfrm rot="5400000" flipV="1">
                <a:off x="1433409" y="1748442"/>
                <a:ext cx="1402984" cy="1402984"/>
              </a:xfrm>
              <a:prstGeom prst="diamond">
                <a:avLst/>
              </a:prstGeom>
              <a:solidFill>
                <a:srgbClr val="EFCB33"/>
              </a:solidFill>
              <a:ln w="6350">
                <a:noFill/>
              </a:ln>
            </p:spPr>
            <p:txBody>
              <a:bodyPr anchor="t" anchorCtr="0"/>
              <a:p>
                <a:endParaRPr lang="zh-CN" altLang="en-US">
                  <a:latin typeface="Times New Roman" panose="02020603050405020304" charset="0"/>
                  <a:ea typeface="黑体" panose="02010609060101010101" charset="-122"/>
                </a:endParaRPr>
              </a:p>
            </p:txBody>
          </p:sp>
          <p:grpSp>
            <p:nvGrpSpPr>
              <p:cNvPr id="17431" name="组合"/>
              <p:cNvGrpSpPr/>
              <p:nvPr/>
            </p:nvGrpSpPr>
            <p:grpSpPr>
              <a:xfrm>
                <a:off x="1843728" y="2304948"/>
                <a:ext cx="345163" cy="291634"/>
                <a:chOff x="1843728" y="2304948"/>
                <a:chExt cx="345163" cy="291634"/>
              </a:xfrm>
            </p:grpSpPr>
            <p:sp>
              <p:nvSpPr>
                <p:cNvPr id="17432" name="曲线"/>
                <p:cNvSpPr/>
                <p:nvPr/>
              </p:nvSpPr>
              <p:spPr>
                <a:xfrm>
                  <a:off x="1843728" y="2502632"/>
                  <a:ext cx="136957" cy="93950"/>
                </a:xfrm>
                <a:custGeom>
                  <a:avLst/>
                  <a:gdLst/>
                  <a:ahLst/>
                  <a:cxnLst/>
                  <a:pathLst>
                    <a:path w="21600" h="21600">
                      <a:moveTo>
                        <a:pt x="21241" y="10408"/>
                      </a:moveTo>
                      <a:lnTo>
                        <a:pt x="14519" y="649"/>
                      </a:lnTo>
                      <a:lnTo>
                        <a:pt x="14249" y="260"/>
                      </a:lnTo>
                      <a:lnTo>
                        <a:pt x="14071" y="129"/>
                      </a:lnTo>
                      <a:lnTo>
                        <a:pt x="13801" y="0"/>
                      </a:lnTo>
                      <a:lnTo>
                        <a:pt x="13443" y="0"/>
                      </a:lnTo>
                      <a:lnTo>
                        <a:pt x="13263" y="0"/>
                      </a:lnTo>
                      <a:lnTo>
                        <a:pt x="12995" y="129"/>
                      </a:lnTo>
                      <a:lnTo>
                        <a:pt x="12815" y="260"/>
                      </a:lnTo>
                      <a:lnTo>
                        <a:pt x="12547" y="649"/>
                      </a:lnTo>
                      <a:lnTo>
                        <a:pt x="448" y="18216"/>
                      </a:lnTo>
                      <a:lnTo>
                        <a:pt x="268" y="18736"/>
                      </a:lnTo>
                      <a:lnTo>
                        <a:pt x="0" y="19256"/>
                      </a:lnTo>
                      <a:lnTo>
                        <a:pt x="0" y="19907"/>
                      </a:lnTo>
                      <a:lnTo>
                        <a:pt x="89" y="20298"/>
                      </a:lnTo>
                      <a:lnTo>
                        <a:pt x="357" y="20818"/>
                      </a:lnTo>
                      <a:lnTo>
                        <a:pt x="627" y="21208"/>
                      </a:lnTo>
                      <a:lnTo>
                        <a:pt x="1075" y="21469"/>
                      </a:lnTo>
                      <a:lnTo>
                        <a:pt x="1343" y="21600"/>
                      </a:lnTo>
                      <a:lnTo>
                        <a:pt x="14877" y="21600"/>
                      </a:lnTo>
                      <a:lnTo>
                        <a:pt x="15414" y="21469"/>
                      </a:lnTo>
                      <a:lnTo>
                        <a:pt x="15773" y="21079"/>
                      </a:lnTo>
                      <a:lnTo>
                        <a:pt x="21241" y="13141"/>
                      </a:lnTo>
                      <a:lnTo>
                        <a:pt x="21420" y="12751"/>
                      </a:lnTo>
                      <a:lnTo>
                        <a:pt x="21598" y="12491"/>
                      </a:lnTo>
                      <a:lnTo>
                        <a:pt x="21598" y="12231"/>
                      </a:lnTo>
                      <a:lnTo>
                        <a:pt x="21598" y="11709"/>
                      </a:lnTo>
                      <a:lnTo>
                        <a:pt x="21598" y="11320"/>
                      </a:lnTo>
                      <a:lnTo>
                        <a:pt x="21598" y="11059"/>
                      </a:lnTo>
                      <a:lnTo>
                        <a:pt x="21420" y="10799"/>
                      </a:lnTo>
                      <a:lnTo>
                        <a:pt x="21241" y="10408"/>
                      </a:lnTo>
                      <a:close/>
                    </a:path>
                  </a:pathLst>
                </a:custGeom>
                <a:solidFill>
                  <a:schemeClr val="bg1"/>
                </a:solidFill>
                <a:ln w="9525">
                  <a:noFill/>
                </a:ln>
              </p:spPr>
              <p:txBody>
                <a:bodyPr/>
                <a:p>
                  <a:endParaRPr lang="zh-CN" altLang="en-US">
                    <a:ea typeface="黑体" panose="02010609060101010101" charset="-122"/>
                  </a:endParaRPr>
                </a:p>
              </p:txBody>
            </p:sp>
            <p:sp>
              <p:nvSpPr>
                <p:cNvPr id="17433" name="曲线"/>
                <p:cNvSpPr/>
                <p:nvPr/>
              </p:nvSpPr>
              <p:spPr>
                <a:xfrm>
                  <a:off x="1963705" y="2304948"/>
                  <a:ext cx="225186" cy="222232"/>
                </a:xfrm>
                <a:custGeom>
                  <a:avLst/>
                  <a:gdLst/>
                  <a:ahLst/>
                  <a:cxnLst/>
                  <a:pathLst>
                    <a:path w="21600" h="21600">
                      <a:moveTo>
                        <a:pt x="2307" y="7714"/>
                      </a:moveTo>
                      <a:lnTo>
                        <a:pt x="2307" y="8043"/>
                      </a:lnTo>
                      <a:lnTo>
                        <a:pt x="2253" y="8319"/>
                      </a:lnTo>
                      <a:lnTo>
                        <a:pt x="2087" y="8651"/>
                      </a:lnTo>
                      <a:lnTo>
                        <a:pt x="1922" y="8981"/>
                      </a:lnTo>
                      <a:lnTo>
                        <a:pt x="1374" y="9697"/>
                      </a:lnTo>
                      <a:lnTo>
                        <a:pt x="549" y="10633"/>
                      </a:lnTo>
                      <a:lnTo>
                        <a:pt x="494" y="10743"/>
                      </a:lnTo>
                      <a:lnTo>
                        <a:pt x="383" y="10910"/>
                      </a:lnTo>
                      <a:lnTo>
                        <a:pt x="383" y="11020"/>
                      </a:lnTo>
                      <a:lnTo>
                        <a:pt x="328" y="11184"/>
                      </a:lnTo>
                      <a:lnTo>
                        <a:pt x="383" y="11351"/>
                      </a:lnTo>
                      <a:lnTo>
                        <a:pt x="383" y="11515"/>
                      </a:lnTo>
                      <a:lnTo>
                        <a:pt x="494" y="11625"/>
                      </a:lnTo>
                      <a:lnTo>
                        <a:pt x="549" y="11791"/>
                      </a:lnTo>
                      <a:lnTo>
                        <a:pt x="9673" y="20993"/>
                      </a:lnTo>
                      <a:lnTo>
                        <a:pt x="9892" y="21104"/>
                      </a:lnTo>
                      <a:lnTo>
                        <a:pt x="10001" y="21159"/>
                      </a:lnTo>
                      <a:lnTo>
                        <a:pt x="10113" y="21214"/>
                      </a:lnTo>
                      <a:lnTo>
                        <a:pt x="10332" y="21214"/>
                      </a:lnTo>
                      <a:lnTo>
                        <a:pt x="10332" y="21214"/>
                      </a:lnTo>
                      <a:lnTo>
                        <a:pt x="10496" y="21214"/>
                      </a:lnTo>
                      <a:lnTo>
                        <a:pt x="10607" y="21159"/>
                      </a:lnTo>
                      <a:lnTo>
                        <a:pt x="10717" y="21104"/>
                      </a:lnTo>
                      <a:lnTo>
                        <a:pt x="10882" y="20993"/>
                      </a:lnTo>
                      <a:lnTo>
                        <a:pt x="11761" y="20222"/>
                      </a:lnTo>
                      <a:lnTo>
                        <a:pt x="12476" y="19671"/>
                      </a:lnTo>
                      <a:lnTo>
                        <a:pt x="12805" y="19505"/>
                      </a:lnTo>
                      <a:lnTo>
                        <a:pt x="13080" y="19340"/>
                      </a:lnTo>
                      <a:lnTo>
                        <a:pt x="13354" y="19284"/>
                      </a:lnTo>
                      <a:lnTo>
                        <a:pt x="13685" y="19229"/>
                      </a:lnTo>
                      <a:lnTo>
                        <a:pt x="13960" y="19284"/>
                      </a:lnTo>
                      <a:lnTo>
                        <a:pt x="14289" y="19340"/>
                      </a:lnTo>
                      <a:lnTo>
                        <a:pt x="14619" y="19505"/>
                      </a:lnTo>
                      <a:lnTo>
                        <a:pt x="14949" y="19725"/>
                      </a:lnTo>
                      <a:lnTo>
                        <a:pt x="15773" y="20332"/>
                      </a:lnTo>
                      <a:lnTo>
                        <a:pt x="16763" y="21324"/>
                      </a:lnTo>
                      <a:lnTo>
                        <a:pt x="17092" y="21544"/>
                      </a:lnTo>
                      <a:lnTo>
                        <a:pt x="17366" y="21600"/>
                      </a:lnTo>
                      <a:lnTo>
                        <a:pt x="17697" y="21544"/>
                      </a:lnTo>
                      <a:lnTo>
                        <a:pt x="17917" y="21324"/>
                      </a:lnTo>
                      <a:lnTo>
                        <a:pt x="21380" y="18072"/>
                      </a:lnTo>
                      <a:lnTo>
                        <a:pt x="21490" y="17908"/>
                      </a:lnTo>
                      <a:lnTo>
                        <a:pt x="21544" y="17742"/>
                      </a:lnTo>
                      <a:lnTo>
                        <a:pt x="21600" y="17632"/>
                      </a:lnTo>
                      <a:lnTo>
                        <a:pt x="21600" y="17412"/>
                      </a:lnTo>
                      <a:lnTo>
                        <a:pt x="21600" y="17245"/>
                      </a:lnTo>
                      <a:lnTo>
                        <a:pt x="21544" y="17136"/>
                      </a:lnTo>
                      <a:lnTo>
                        <a:pt x="21490" y="16971"/>
                      </a:lnTo>
                      <a:lnTo>
                        <a:pt x="21380" y="16860"/>
                      </a:lnTo>
                      <a:lnTo>
                        <a:pt x="4836" y="274"/>
                      </a:lnTo>
                      <a:lnTo>
                        <a:pt x="4726" y="110"/>
                      </a:lnTo>
                      <a:lnTo>
                        <a:pt x="4561" y="54"/>
                      </a:lnTo>
                      <a:lnTo>
                        <a:pt x="4395" y="0"/>
                      </a:lnTo>
                      <a:lnTo>
                        <a:pt x="4231" y="0"/>
                      </a:lnTo>
                      <a:lnTo>
                        <a:pt x="3901" y="54"/>
                      </a:lnTo>
                      <a:lnTo>
                        <a:pt x="3682" y="274"/>
                      </a:lnTo>
                      <a:lnTo>
                        <a:pt x="273" y="3525"/>
                      </a:lnTo>
                      <a:lnTo>
                        <a:pt x="109" y="3691"/>
                      </a:lnTo>
                      <a:lnTo>
                        <a:pt x="54" y="3802"/>
                      </a:lnTo>
                      <a:lnTo>
                        <a:pt x="0" y="3966"/>
                      </a:lnTo>
                      <a:lnTo>
                        <a:pt x="0" y="4186"/>
                      </a:lnTo>
                      <a:lnTo>
                        <a:pt x="0" y="4296"/>
                      </a:lnTo>
                      <a:lnTo>
                        <a:pt x="54" y="4463"/>
                      </a:lnTo>
                      <a:lnTo>
                        <a:pt x="109" y="4627"/>
                      </a:lnTo>
                      <a:lnTo>
                        <a:pt x="273" y="4738"/>
                      </a:lnTo>
                      <a:lnTo>
                        <a:pt x="1099" y="5729"/>
                      </a:lnTo>
                      <a:lnTo>
                        <a:pt x="1812" y="6501"/>
                      </a:lnTo>
                      <a:lnTo>
                        <a:pt x="1978" y="6832"/>
                      </a:lnTo>
                      <a:lnTo>
                        <a:pt x="2198" y="7163"/>
                      </a:lnTo>
                      <a:lnTo>
                        <a:pt x="2253" y="7492"/>
                      </a:lnTo>
                      <a:lnTo>
                        <a:pt x="2307" y="7714"/>
                      </a:lnTo>
                      <a:lnTo>
                        <a:pt x="2307" y="7714"/>
                      </a:lnTo>
                      <a:close/>
                    </a:path>
                  </a:pathLst>
                </a:custGeom>
                <a:solidFill>
                  <a:schemeClr val="bg1"/>
                </a:solidFill>
                <a:ln w="9525">
                  <a:noFill/>
                </a:ln>
              </p:spPr>
              <p:txBody>
                <a:bodyPr/>
                <a:p>
                  <a:endParaRPr lang="zh-CN" altLang="en-US">
                    <a:ea typeface="黑体" panose="02010609060101010101" charset="-122"/>
                  </a:endParaRPr>
                </a:p>
              </p:txBody>
            </p:sp>
          </p:grpSp>
        </p:grpSp>
        <p:sp>
          <p:nvSpPr>
            <p:cNvPr id="17434" name="曲线"/>
            <p:cNvSpPr/>
            <p:nvPr/>
          </p:nvSpPr>
          <p:spPr>
            <a:xfrm>
              <a:off x="3497670" y="4043062"/>
              <a:ext cx="692784" cy="480059"/>
            </a:xfrm>
            <a:custGeom>
              <a:avLst/>
              <a:gdLst/>
              <a:ahLst/>
              <a:cxnLst/>
              <a:pathLst>
                <a:path w="21600" h="21600">
                  <a:moveTo>
                    <a:pt x="21556" y="12180"/>
                  </a:moveTo>
                  <a:lnTo>
                    <a:pt x="20423" y="2197"/>
                  </a:lnTo>
                  <a:lnTo>
                    <a:pt x="20379" y="1632"/>
                  </a:lnTo>
                  <a:lnTo>
                    <a:pt x="19945" y="1757"/>
                  </a:lnTo>
                  <a:lnTo>
                    <a:pt x="16025" y="3202"/>
                  </a:lnTo>
                  <a:lnTo>
                    <a:pt x="16025" y="3202"/>
                  </a:lnTo>
                  <a:lnTo>
                    <a:pt x="15851" y="3139"/>
                  </a:lnTo>
                  <a:lnTo>
                    <a:pt x="15590" y="3013"/>
                  </a:lnTo>
                  <a:lnTo>
                    <a:pt x="14892" y="2510"/>
                  </a:lnTo>
                  <a:lnTo>
                    <a:pt x="13456" y="1318"/>
                  </a:lnTo>
                  <a:lnTo>
                    <a:pt x="13456" y="1318"/>
                  </a:lnTo>
                  <a:lnTo>
                    <a:pt x="12237" y="251"/>
                  </a:lnTo>
                  <a:lnTo>
                    <a:pt x="11888" y="62"/>
                  </a:lnTo>
                  <a:lnTo>
                    <a:pt x="11669" y="0"/>
                  </a:lnTo>
                  <a:lnTo>
                    <a:pt x="11669" y="0"/>
                  </a:lnTo>
                  <a:lnTo>
                    <a:pt x="11322" y="124"/>
                  </a:lnTo>
                  <a:lnTo>
                    <a:pt x="10800" y="376"/>
                  </a:lnTo>
                  <a:lnTo>
                    <a:pt x="10233" y="815"/>
                  </a:lnTo>
                  <a:lnTo>
                    <a:pt x="9579" y="1381"/>
                  </a:lnTo>
                  <a:lnTo>
                    <a:pt x="9579" y="1381"/>
                  </a:lnTo>
                  <a:lnTo>
                    <a:pt x="9406" y="1192"/>
                  </a:lnTo>
                  <a:lnTo>
                    <a:pt x="9274" y="1130"/>
                  </a:lnTo>
                  <a:lnTo>
                    <a:pt x="9274" y="1130"/>
                  </a:lnTo>
                  <a:lnTo>
                    <a:pt x="9101" y="1192"/>
                  </a:lnTo>
                  <a:lnTo>
                    <a:pt x="8882" y="1318"/>
                  </a:lnTo>
                  <a:lnTo>
                    <a:pt x="8404" y="1694"/>
                  </a:lnTo>
                  <a:lnTo>
                    <a:pt x="7271" y="2700"/>
                  </a:lnTo>
                  <a:lnTo>
                    <a:pt x="6183" y="3640"/>
                  </a:lnTo>
                  <a:lnTo>
                    <a:pt x="5747" y="3954"/>
                  </a:lnTo>
                  <a:lnTo>
                    <a:pt x="5574" y="4018"/>
                  </a:lnTo>
                  <a:lnTo>
                    <a:pt x="5487" y="4018"/>
                  </a:lnTo>
                  <a:lnTo>
                    <a:pt x="5487" y="4018"/>
                  </a:lnTo>
                  <a:lnTo>
                    <a:pt x="1044" y="2386"/>
                  </a:lnTo>
                  <a:lnTo>
                    <a:pt x="0" y="12117"/>
                  </a:lnTo>
                  <a:lnTo>
                    <a:pt x="0" y="12117"/>
                  </a:lnTo>
                  <a:lnTo>
                    <a:pt x="4050" y="13687"/>
                  </a:lnTo>
                  <a:lnTo>
                    <a:pt x="3700" y="14440"/>
                  </a:lnTo>
                  <a:lnTo>
                    <a:pt x="3700" y="14440"/>
                  </a:lnTo>
                  <a:lnTo>
                    <a:pt x="3614" y="14754"/>
                  </a:lnTo>
                  <a:lnTo>
                    <a:pt x="3570" y="15069"/>
                  </a:lnTo>
                  <a:lnTo>
                    <a:pt x="3570" y="15382"/>
                  </a:lnTo>
                  <a:lnTo>
                    <a:pt x="3700" y="15760"/>
                  </a:lnTo>
                  <a:lnTo>
                    <a:pt x="3700" y="15760"/>
                  </a:lnTo>
                  <a:lnTo>
                    <a:pt x="3787" y="16010"/>
                  </a:lnTo>
                  <a:lnTo>
                    <a:pt x="3918" y="16261"/>
                  </a:lnTo>
                  <a:lnTo>
                    <a:pt x="4092" y="16450"/>
                  </a:lnTo>
                  <a:lnTo>
                    <a:pt x="4266" y="16639"/>
                  </a:lnTo>
                  <a:lnTo>
                    <a:pt x="4441" y="16765"/>
                  </a:lnTo>
                  <a:lnTo>
                    <a:pt x="4659" y="16890"/>
                  </a:lnTo>
                  <a:lnTo>
                    <a:pt x="4833" y="16952"/>
                  </a:lnTo>
                  <a:lnTo>
                    <a:pt x="5051" y="16952"/>
                  </a:lnTo>
                  <a:lnTo>
                    <a:pt x="5051" y="16952"/>
                  </a:lnTo>
                  <a:lnTo>
                    <a:pt x="5225" y="16952"/>
                  </a:lnTo>
                  <a:lnTo>
                    <a:pt x="5225" y="16952"/>
                  </a:lnTo>
                  <a:lnTo>
                    <a:pt x="5269" y="17267"/>
                  </a:lnTo>
                  <a:lnTo>
                    <a:pt x="5399" y="17518"/>
                  </a:lnTo>
                  <a:lnTo>
                    <a:pt x="5399" y="17518"/>
                  </a:lnTo>
                  <a:lnTo>
                    <a:pt x="5703" y="17957"/>
                  </a:lnTo>
                  <a:lnTo>
                    <a:pt x="6008" y="18272"/>
                  </a:lnTo>
                  <a:lnTo>
                    <a:pt x="6401" y="18459"/>
                  </a:lnTo>
                  <a:lnTo>
                    <a:pt x="6792" y="18523"/>
                  </a:lnTo>
                  <a:lnTo>
                    <a:pt x="6792" y="18523"/>
                  </a:lnTo>
                  <a:lnTo>
                    <a:pt x="7011" y="18523"/>
                  </a:lnTo>
                  <a:lnTo>
                    <a:pt x="7011" y="18523"/>
                  </a:lnTo>
                  <a:lnTo>
                    <a:pt x="7141" y="18837"/>
                  </a:lnTo>
                  <a:lnTo>
                    <a:pt x="7271" y="19150"/>
                  </a:lnTo>
                  <a:lnTo>
                    <a:pt x="7271" y="19150"/>
                  </a:lnTo>
                  <a:lnTo>
                    <a:pt x="7576" y="19590"/>
                  </a:lnTo>
                  <a:lnTo>
                    <a:pt x="7924" y="19841"/>
                  </a:lnTo>
                  <a:lnTo>
                    <a:pt x="8317" y="20030"/>
                  </a:lnTo>
                  <a:lnTo>
                    <a:pt x="8708" y="20092"/>
                  </a:lnTo>
                  <a:lnTo>
                    <a:pt x="8708" y="20092"/>
                  </a:lnTo>
                  <a:lnTo>
                    <a:pt x="8840" y="20092"/>
                  </a:lnTo>
                  <a:lnTo>
                    <a:pt x="8840" y="20092"/>
                  </a:lnTo>
                  <a:lnTo>
                    <a:pt x="8926" y="20468"/>
                  </a:lnTo>
                  <a:lnTo>
                    <a:pt x="9101" y="20782"/>
                  </a:lnTo>
                  <a:lnTo>
                    <a:pt x="9101" y="20782"/>
                  </a:lnTo>
                  <a:lnTo>
                    <a:pt x="9318" y="21160"/>
                  </a:lnTo>
                  <a:lnTo>
                    <a:pt x="9579" y="21411"/>
                  </a:lnTo>
                  <a:lnTo>
                    <a:pt x="9928" y="21537"/>
                  </a:lnTo>
                  <a:lnTo>
                    <a:pt x="10233" y="21600"/>
                  </a:lnTo>
                  <a:lnTo>
                    <a:pt x="10233" y="21600"/>
                  </a:lnTo>
                  <a:lnTo>
                    <a:pt x="10495" y="21600"/>
                  </a:lnTo>
                  <a:lnTo>
                    <a:pt x="10712" y="21474"/>
                  </a:lnTo>
                  <a:lnTo>
                    <a:pt x="10887" y="21286"/>
                  </a:lnTo>
                  <a:lnTo>
                    <a:pt x="11061" y="21033"/>
                  </a:lnTo>
                  <a:lnTo>
                    <a:pt x="11061" y="21033"/>
                  </a:lnTo>
                  <a:lnTo>
                    <a:pt x="11409" y="20155"/>
                  </a:lnTo>
                  <a:lnTo>
                    <a:pt x="11932" y="18899"/>
                  </a:lnTo>
                  <a:lnTo>
                    <a:pt x="11932" y="18899"/>
                  </a:lnTo>
                  <a:lnTo>
                    <a:pt x="12149" y="18397"/>
                  </a:lnTo>
                  <a:lnTo>
                    <a:pt x="12149" y="18397"/>
                  </a:lnTo>
                  <a:lnTo>
                    <a:pt x="12889" y="18837"/>
                  </a:lnTo>
                  <a:lnTo>
                    <a:pt x="12889" y="18837"/>
                  </a:lnTo>
                  <a:lnTo>
                    <a:pt x="13064" y="18899"/>
                  </a:lnTo>
                  <a:lnTo>
                    <a:pt x="13238" y="18961"/>
                  </a:lnTo>
                  <a:lnTo>
                    <a:pt x="13412" y="18899"/>
                  </a:lnTo>
                  <a:lnTo>
                    <a:pt x="13543" y="18837"/>
                  </a:lnTo>
                  <a:lnTo>
                    <a:pt x="13674" y="18711"/>
                  </a:lnTo>
                  <a:lnTo>
                    <a:pt x="13804" y="18586"/>
                  </a:lnTo>
                  <a:lnTo>
                    <a:pt x="13978" y="18208"/>
                  </a:lnTo>
                  <a:lnTo>
                    <a:pt x="14109" y="17768"/>
                  </a:lnTo>
                  <a:lnTo>
                    <a:pt x="14153" y="17329"/>
                  </a:lnTo>
                  <a:lnTo>
                    <a:pt x="14109" y="16952"/>
                  </a:lnTo>
                  <a:lnTo>
                    <a:pt x="14021" y="16765"/>
                  </a:lnTo>
                  <a:lnTo>
                    <a:pt x="13978" y="16639"/>
                  </a:lnTo>
                  <a:lnTo>
                    <a:pt x="14674" y="17016"/>
                  </a:lnTo>
                  <a:lnTo>
                    <a:pt x="14674" y="17016"/>
                  </a:lnTo>
                  <a:lnTo>
                    <a:pt x="14850" y="17079"/>
                  </a:lnTo>
                  <a:lnTo>
                    <a:pt x="15066" y="17141"/>
                  </a:lnTo>
                  <a:lnTo>
                    <a:pt x="15241" y="17141"/>
                  </a:lnTo>
                  <a:lnTo>
                    <a:pt x="15415" y="17079"/>
                  </a:lnTo>
                  <a:lnTo>
                    <a:pt x="15546" y="16952"/>
                  </a:lnTo>
                  <a:lnTo>
                    <a:pt x="15720" y="16827"/>
                  </a:lnTo>
                  <a:lnTo>
                    <a:pt x="15937" y="16512"/>
                  </a:lnTo>
                  <a:lnTo>
                    <a:pt x="16025" y="16261"/>
                  </a:lnTo>
                  <a:lnTo>
                    <a:pt x="16111" y="16074"/>
                  </a:lnTo>
                  <a:lnTo>
                    <a:pt x="16111" y="15823"/>
                  </a:lnTo>
                  <a:lnTo>
                    <a:pt x="16111" y="15571"/>
                  </a:lnTo>
                  <a:lnTo>
                    <a:pt x="16111" y="15320"/>
                  </a:lnTo>
                  <a:lnTo>
                    <a:pt x="16069" y="15069"/>
                  </a:lnTo>
                  <a:lnTo>
                    <a:pt x="15937" y="14880"/>
                  </a:lnTo>
                  <a:lnTo>
                    <a:pt x="15808" y="14629"/>
                  </a:lnTo>
                  <a:lnTo>
                    <a:pt x="15808" y="14629"/>
                  </a:lnTo>
                  <a:lnTo>
                    <a:pt x="16111" y="14754"/>
                  </a:lnTo>
                  <a:lnTo>
                    <a:pt x="16374" y="14754"/>
                  </a:lnTo>
                  <a:lnTo>
                    <a:pt x="16635" y="14693"/>
                  </a:lnTo>
                  <a:lnTo>
                    <a:pt x="16852" y="14503"/>
                  </a:lnTo>
                  <a:lnTo>
                    <a:pt x="16852" y="14503"/>
                  </a:lnTo>
                  <a:lnTo>
                    <a:pt x="17767" y="14189"/>
                  </a:lnTo>
                  <a:lnTo>
                    <a:pt x="21295" y="12809"/>
                  </a:lnTo>
                  <a:lnTo>
                    <a:pt x="21600" y="12619"/>
                  </a:lnTo>
                  <a:lnTo>
                    <a:pt x="21556" y="12180"/>
                  </a:lnTo>
                </a:path>
                <a:path w="21600" h="21600">
                  <a:moveTo>
                    <a:pt x="10712" y="20719"/>
                  </a:moveTo>
                  <a:lnTo>
                    <a:pt x="10712" y="20719"/>
                  </a:lnTo>
                  <a:lnTo>
                    <a:pt x="10625" y="20846"/>
                  </a:lnTo>
                  <a:lnTo>
                    <a:pt x="10495" y="20971"/>
                  </a:lnTo>
                  <a:lnTo>
                    <a:pt x="10363" y="21033"/>
                  </a:lnTo>
                  <a:lnTo>
                    <a:pt x="10233" y="21033"/>
                  </a:lnTo>
                  <a:lnTo>
                    <a:pt x="10233" y="21033"/>
                  </a:lnTo>
                  <a:lnTo>
                    <a:pt x="10016" y="21033"/>
                  </a:lnTo>
                  <a:lnTo>
                    <a:pt x="9841" y="20908"/>
                  </a:lnTo>
                  <a:lnTo>
                    <a:pt x="9623" y="20782"/>
                  </a:lnTo>
                  <a:lnTo>
                    <a:pt x="9450" y="20595"/>
                  </a:lnTo>
                  <a:lnTo>
                    <a:pt x="9318" y="20344"/>
                  </a:lnTo>
                  <a:lnTo>
                    <a:pt x="9232" y="20030"/>
                  </a:lnTo>
                  <a:lnTo>
                    <a:pt x="9188" y="19715"/>
                  </a:lnTo>
                  <a:lnTo>
                    <a:pt x="9232" y="19339"/>
                  </a:lnTo>
                  <a:lnTo>
                    <a:pt x="9232" y="19339"/>
                  </a:lnTo>
                  <a:lnTo>
                    <a:pt x="8969" y="19527"/>
                  </a:lnTo>
                  <a:lnTo>
                    <a:pt x="8708" y="19527"/>
                  </a:lnTo>
                  <a:lnTo>
                    <a:pt x="8708" y="19527"/>
                  </a:lnTo>
                  <a:lnTo>
                    <a:pt x="8448" y="19527"/>
                  </a:lnTo>
                  <a:lnTo>
                    <a:pt x="8186" y="19401"/>
                  </a:lnTo>
                  <a:lnTo>
                    <a:pt x="7924" y="19213"/>
                  </a:lnTo>
                  <a:lnTo>
                    <a:pt x="7707" y="19025"/>
                  </a:lnTo>
                  <a:lnTo>
                    <a:pt x="7532" y="18711"/>
                  </a:lnTo>
                  <a:lnTo>
                    <a:pt x="7402" y="18397"/>
                  </a:lnTo>
                  <a:lnTo>
                    <a:pt x="7358" y="18083"/>
                  </a:lnTo>
                  <a:lnTo>
                    <a:pt x="7358" y="17706"/>
                  </a:lnTo>
                  <a:lnTo>
                    <a:pt x="7358" y="17706"/>
                  </a:lnTo>
                  <a:lnTo>
                    <a:pt x="7229" y="17832"/>
                  </a:lnTo>
                  <a:lnTo>
                    <a:pt x="7097" y="17895"/>
                  </a:lnTo>
                  <a:lnTo>
                    <a:pt x="6792" y="17957"/>
                  </a:lnTo>
                  <a:lnTo>
                    <a:pt x="6792" y="17957"/>
                  </a:lnTo>
                  <a:lnTo>
                    <a:pt x="6575" y="17895"/>
                  </a:lnTo>
                  <a:lnTo>
                    <a:pt x="6314" y="17832"/>
                  </a:lnTo>
                  <a:lnTo>
                    <a:pt x="6052" y="17643"/>
                  </a:lnTo>
                  <a:lnTo>
                    <a:pt x="5879" y="17392"/>
                  </a:lnTo>
                  <a:lnTo>
                    <a:pt x="5703" y="17141"/>
                  </a:lnTo>
                  <a:lnTo>
                    <a:pt x="5574" y="16827"/>
                  </a:lnTo>
                  <a:lnTo>
                    <a:pt x="5530" y="16512"/>
                  </a:lnTo>
                  <a:lnTo>
                    <a:pt x="5574" y="16137"/>
                  </a:lnTo>
                  <a:lnTo>
                    <a:pt x="5574" y="16137"/>
                  </a:lnTo>
                  <a:lnTo>
                    <a:pt x="5311" y="16325"/>
                  </a:lnTo>
                  <a:lnTo>
                    <a:pt x="5051" y="16387"/>
                  </a:lnTo>
                  <a:lnTo>
                    <a:pt x="5051" y="16387"/>
                  </a:lnTo>
                  <a:lnTo>
                    <a:pt x="4833" y="16387"/>
                  </a:lnTo>
                  <a:lnTo>
                    <a:pt x="4571" y="16261"/>
                  </a:lnTo>
                  <a:lnTo>
                    <a:pt x="4354" y="16074"/>
                  </a:lnTo>
                  <a:lnTo>
                    <a:pt x="4180" y="15823"/>
                  </a:lnTo>
                  <a:lnTo>
                    <a:pt x="4050" y="15571"/>
                  </a:lnTo>
                  <a:lnTo>
                    <a:pt x="3961" y="15258"/>
                  </a:lnTo>
                  <a:lnTo>
                    <a:pt x="3961" y="15005"/>
                  </a:lnTo>
                  <a:lnTo>
                    <a:pt x="4006" y="14754"/>
                  </a:lnTo>
                  <a:lnTo>
                    <a:pt x="4746" y="13247"/>
                  </a:lnTo>
                  <a:lnTo>
                    <a:pt x="4746" y="13247"/>
                  </a:lnTo>
                  <a:lnTo>
                    <a:pt x="4833" y="13060"/>
                  </a:lnTo>
                  <a:lnTo>
                    <a:pt x="4964" y="12933"/>
                  </a:lnTo>
                  <a:lnTo>
                    <a:pt x="5094" y="12872"/>
                  </a:lnTo>
                  <a:lnTo>
                    <a:pt x="5225" y="12872"/>
                  </a:lnTo>
                  <a:lnTo>
                    <a:pt x="5225" y="12872"/>
                  </a:lnTo>
                  <a:lnTo>
                    <a:pt x="5399" y="12933"/>
                  </a:lnTo>
                  <a:lnTo>
                    <a:pt x="5574" y="12996"/>
                  </a:lnTo>
                  <a:lnTo>
                    <a:pt x="5747" y="13122"/>
                  </a:lnTo>
                  <a:lnTo>
                    <a:pt x="5921" y="13311"/>
                  </a:lnTo>
                  <a:lnTo>
                    <a:pt x="6052" y="13562"/>
                  </a:lnTo>
                  <a:lnTo>
                    <a:pt x="6140" y="13751"/>
                  </a:lnTo>
                  <a:lnTo>
                    <a:pt x="6227" y="14002"/>
                  </a:lnTo>
                  <a:lnTo>
                    <a:pt x="6227" y="14253"/>
                  </a:lnTo>
                  <a:lnTo>
                    <a:pt x="6227" y="14253"/>
                  </a:lnTo>
                  <a:lnTo>
                    <a:pt x="6445" y="13751"/>
                  </a:lnTo>
                  <a:lnTo>
                    <a:pt x="6705" y="13311"/>
                  </a:lnTo>
                  <a:lnTo>
                    <a:pt x="6924" y="13060"/>
                  </a:lnTo>
                  <a:lnTo>
                    <a:pt x="7053" y="12933"/>
                  </a:lnTo>
                  <a:lnTo>
                    <a:pt x="7229" y="12872"/>
                  </a:lnTo>
                  <a:lnTo>
                    <a:pt x="7229" y="12872"/>
                  </a:lnTo>
                  <a:lnTo>
                    <a:pt x="7402" y="12872"/>
                  </a:lnTo>
                  <a:lnTo>
                    <a:pt x="7402" y="12872"/>
                  </a:lnTo>
                  <a:lnTo>
                    <a:pt x="7664" y="12872"/>
                  </a:lnTo>
                  <a:lnTo>
                    <a:pt x="7882" y="12996"/>
                  </a:lnTo>
                  <a:lnTo>
                    <a:pt x="8098" y="13186"/>
                  </a:lnTo>
                  <a:lnTo>
                    <a:pt x="8273" y="13374"/>
                  </a:lnTo>
                  <a:lnTo>
                    <a:pt x="8404" y="13624"/>
                  </a:lnTo>
                  <a:lnTo>
                    <a:pt x="8534" y="13876"/>
                  </a:lnTo>
                  <a:lnTo>
                    <a:pt x="8578" y="14127"/>
                  </a:lnTo>
                  <a:lnTo>
                    <a:pt x="8622" y="14440"/>
                  </a:lnTo>
                  <a:lnTo>
                    <a:pt x="8622" y="14440"/>
                  </a:lnTo>
                  <a:lnTo>
                    <a:pt x="8796" y="14064"/>
                  </a:lnTo>
                  <a:lnTo>
                    <a:pt x="9013" y="13813"/>
                  </a:lnTo>
                  <a:lnTo>
                    <a:pt x="9274" y="13624"/>
                  </a:lnTo>
                  <a:lnTo>
                    <a:pt x="9536" y="13624"/>
                  </a:lnTo>
                  <a:lnTo>
                    <a:pt x="9536" y="13624"/>
                  </a:lnTo>
                  <a:lnTo>
                    <a:pt x="9798" y="13624"/>
                  </a:lnTo>
                  <a:lnTo>
                    <a:pt x="10058" y="13813"/>
                  </a:lnTo>
                  <a:lnTo>
                    <a:pt x="10276" y="14002"/>
                  </a:lnTo>
                  <a:lnTo>
                    <a:pt x="10495" y="14253"/>
                  </a:lnTo>
                  <a:lnTo>
                    <a:pt x="10669" y="14566"/>
                  </a:lnTo>
                  <a:lnTo>
                    <a:pt x="10756" y="14880"/>
                  </a:lnTo>
                  <a:lnTo>
                    <a:pt x="10800" y="15194"/>
                  </a:lnTo>
                  <a:lnTo>
                    <a:pt x="10756" y="15509"/>
                  </a:lnTo>
                  <a:lnTo>
                    <a:pt x="10756" y="15509"/>
                  </a:lnTo>
                  <a:lnTo>
                    <a:pt x="10843" y="15382"/>
                  </a:lnTo>
                  <a:lnTo>
                    <a:pt x="10973" y="15320"/>
                  </a:lnTo>
                  <a:lnTo>
                    <a:pt x="11235" y="15258"/>
                  </a:lnTo>
                  <a:lnTo>
                    <a:pt x="11235" y="15258"/>
                  </a:lnTo>
                  <a:lnTo>
                    <a:pt x="11453" y="15320"/>
                  </a:lnTo>
                  <a:lnTo>
                    <a:pt x="11713" y="15445"/>
                  </a:lnTo>
                  <a:lnTo>
                    <a:pt x="11888" y="15634"/>
                  </a:lnTo>
                  <a:lnTo>
                    <a:pt x="12061" y="15885"/>
                  </a:lnTo>
                  <a:lnTo>
                    <a:pt x="12193" y="16200"/>
                  </a:lnTo>
                  <a:lnTo>
                    <a:pt x="12237" y="16512"/>
                  </a:lnTo>
                  <a:lnTo>
                    <a:pt x="12237" y="16890"/>
                  </a:lnTo>
                  <a:lnTo>
                    <a:pt x="12105" y="17329"/>
                  </a:lnTo>
                  <a:lnTo>
                    <a:pt x="12105" y="17329"/>
                  </a:lnTo>
                  <a:lnTo>
                    <a:pt x="11409" y="19088"/>
                  </a:lnTo>
                  <a:lnTo>
                    <a:pt x="10712" y="20719"/>
                  </a:lnTo>
                  <a:lnTo>
                    <a:pt x="10712" y="20719"/>
                  </a:lnTo>
                </a:path>
                <a:path w="21600" h="21600">
                  <a:moveTo>
                    <a:pt x="17636" y="13687"/>
                  </a:moveTo>
                  <a:lnTo>
                    <a:pt x="17636" y="13687"/>
                  </a:lnTo>
                  <a:lnTo>
                    <a:pt x="17724" y="13186"/>
                  </a:lnTo>
                  <a:lnTo>
                    <a:pt x="17680" y="12746"/>
                  </a:lnTo>
                  <a:lnTo>
                    <a:pt x="17680" y="12746"/>
                  </a:lnTo>
                  <a:lnTo>
                    <a:pt x="17897" y="12682"/>
                  </a:lnTo>
                  <a:lnTo>
                    <a:pt x="18071" y="12619"/>
                  </a:lnTo>
                  <a:lnTo>
                    <a:pt x="18420" y="12306"/>
                  </a:lnTo>
                  <a:lnTo>
                    <a:pt x="18682" y="11867"/>
                  </a:lnTo>
                  <a:lnTo>
                    <a:pt x="18769" y="11615"/>
                  </a:lnTo>
                  <a:lnTo>
                    <a:pt x="18856" y="11302"/>
                  </a:lnTo>
                  <a:lnTo>
                    <a:pt x="18856" y="11302"/>
                  </a:lnTo>
                  <a:lnTo>
                    <a:pt x="18899" y="11051"/>
                  </a:lnTo>
                  <a:lnTo>
                    <a:pt x="18942" y="10737"/>
                  </a:lnTo>
                  <a:lnTo>
                    <a:pt x="18942" y="10486"/>
                  </a:lnTo>
                  <a:lnTo>
                    <a:pt x="18899" y="10171"/>
                  </a:lnTo>
                  <a:lnTo>
                    <a:pt x="18812" y="9920"/>
                  </a:lnTo>
                  <a:lnTo>
                    <a:pt x="18725" y="9668"/>
                  </a:lnTo>
                  <a:lnTo>
                    <a:pt x="18595" y="9481"/>
                  </a:lnTo>
                  <a:lnTo>
                    <a:pt x="18464" y="9293"/>
                  </a:lnTo>
                  <a:lnTo>
                    <a:pt x="18420" y="9230"/>
                  </a:lnTo>
                  <a:lnTo>
                    <a:pt x="18420" y="9230"/>
                  </a:lnTo>
                  <a:lnTo>
                    <a:pt x="16591" y="7723"/>
                  </a:lnTo>
                  <a:lnTo>
                    <a:pt x="14718" y="6153"/>
                  </a:lnTo>
                  <a:lnTo>
                    <a:pt x="12672" y="4395"/>
                  </a:lnTo>
                  <a:lnTo>
                    <a:pt x="11888" y="4395"/>
                  </a:lnTo>
                  <a:lnTo>
                    <a:pt x="11888" y="4395"/>
                  </a:lnTo>
                  <a:lnTo>
                    <a:pt x="11453" y="4772"/>
                  </a:lnTo>
                  <a:lnTo>
                    <a:pt x="11235" y="5023"/>
                  </a:lnTo>
                  <a:lnTo>
                    <a:pt x="11147" y="5147"/>
                  </a:lnTo>
                  <a:lnTo>
                    <a:pt x="11103" y="5274"/>
                  </a:lnTo>
                  <a:lnTo>
                    <a:pt x="11103" y="5274"/>
                  </a:lnTo>
                  <a:lnTo>
                    <a:pt x="10407" y="8915"/>
                  </a:lnTo>
                  <a:lnTo>
                    <a:pt x="10407" y="8915"/>
                  </a:lnTo>
                  <a:lnTo>
                    <a:pt x="10363" y="9104"/>
                  </a:lnTo>
                  <a:lnTo>
                    <a:pt x="10233" y="9230"/>
                  </a:lnTo>
                  <a:lnTo>
                    <a:pt x="10102" y="9293"/>
                  </a:lnTo>
                  <a:lnTo>
                    <a:pt x="9928" y="9293"/>
                  </a:lnTo>
                  <a:lnTo>
                    <a:pt x="9928" y="9293"/>
                  </a:lnTo>
                  <a:lnTo>
                    <a:pt x="9623" y="9293"/>
                  </a:lnTo>
                  <a:lnTo>
                    <a:pt x="9318" y="9166"/>
                  </a:lnTo>
                  <a:lnTo>
                    <a:pt x="9013" y="8979"/>
                  </a:lnTo>
                  <a:lnTo>
                    <a:pt x="8708" y="8790"/>
                  </a:lnTo>
                  <a:lnTo>
                    <a:pt x="8448" y="8475"/>
                  </a:lnTo>
                  <a:lnTo>
                    <a:pt x="8230" y="8225"/>
                  </a:lnTo>
                  <a:lnTo>
                    <a:pt x="8098" y="7910"/>
                  </a:lnTo>
                  <a:lnTo>
                    <a:pt x="8098" y="7785"/>
                  </a:lnTo>
                  <a:lnTo>
                    <a:pt x="8098" y="7596"/>
                  </a:lnTo>
                  <a:lnTo>
                    <a:pt x="8098" y="7596"/>
                  </a:lnTo>
                  <a:lnTo>
                    <a:pt x="8404" y="5274"/>
                  </a:lnTo>
                  <a:lnTo>
                    <a:pt x="8752" y="3202"/>
                  </a:lnTo>
                  <a:lnTo>
                    <a:pt x="8752" y="3202"/>
                  </a:lnTo>
                  <a:lnTo>
                    <a:pt x="8796" y="3076"/>
                  </a:lnTo>
                  <a:lnTo>
                    <a:pt x="8882" y="2888"/>
                  </a:lnTo>
                  <a:lnTo>
                    <a:pt x="9188" y="2510"/>
                  </a:lnTo>
                  <a:lnTo>
                    <a:pt x="9623" y="2071"/>
                  </a:lnTo>
                  <a:lnTo>
                    <a:pt x="10102" y="1632"/>
                  </a:lnTo>
                  <a:lnTo>
                    <a:pt x="10582" y="1192"/>
                  </a:lnTo>
                  <a:lnTo>
                    <a:pt x="11017" y="878"/>
                  </a:lnTo>
                  <a:lnTo>
                    <a:pt x="11409" y="626"/>
                  </a:lnTo>
                  <a:lnTo>
                    <a:pt x="11669" y="564"/>
                  </a:lnTo>
                  <a:lnTo>
                    <a:pt x="11669" y="564"/>
                  </a:lnTo>
                  <a:lnTo>
                    <a:pt x="11932" y="689"/>
                  </a:lnTo>
                  <a:lnTo>
                    <a:pt x="12410" y="1066"/>
                  </a:lnTo>
                  <a:lnTo>
                    <a:pt x="13716" y="2134"/>
                  </a:lnTo>
                  <a:lnTo>
                    <a:pt x="14414" y="2761"/>
                  </a:lnTo>
                  <a:lnTo>
                    <a:pt x="15066" y="3265"/>
                  </a:lnTo>
                  <a:lnTo>
                    <a:pt x="15633" y="3640"/>
                  </a:lnTo>
                  <a:lnTo>
                    <a:pt x="15851" y="3704"/>
                  </a:lnTo>
                  <a:lnTo>
                    <a:pt x="16025" y="3767"/>
                  </a:lnTo>
                  <a:lnTo>
                    <a:pt x="16025" y="3767"/>
                  </a:lnTo>
                  <a:lnTo>
                    <a:pt x="16111" y="3767"/>
                  </a:lnTo>
                  <a:lnTo>
                    <a:pt x="16111" y="3767"/>
                  </a:lnTo>
                  <a:lnTo>
                    <a:pt x="20074" y="2323"/>
                  </a:lnTo>
                  <a:lnTo>
                    <a:pt x="21163" y="12244"/>
                  </a:lnTo>
                  <a:lnTo>
                    <a:pt x="17636" y="13687"/>
                  </a:lnTo>
                  <a:close/>
                </a:path>
              </a:pathLst>
            </a:custGeom>
            <a:solidFill>
              <a:schemeClr val="bg1"/>
            </a:solidFill>
            <a:ln w="9525">
              <a:noFill/>
            </a:ln>
          </p:spPr>
          <p:txBody>
            <a:bodyPr/>
            <a:p>
              <a:endParaRPr lang="zh-CN" altLang="en-US">
                <a:ea typeface="黑体" panose="02010609060101010101" charset="-122"/>
              </a:endParaRPr>
            </a:p>
          </p:txBody>
        </p:sp>
        <p:sp>
          <p:nvSpPr>
            <p:cNvPr id="17435" name="椭圆"/>
            <p:cNvSpPr/>
            <p:nvPr/>
          </p:nvSpPr>
          <p:spPr>
            <a:xfrm>
              <a:off x="2317813" y="2679659"/>
              <a:ext cx="1352719" cy="1333841"/>
            </a:xfrm>
            <a:prstGeom prst="ellipse">
              <a:avLst/>
            </a:prstGeom>
            <a:solidFill>
              <a:srgbClr val="92D050"/>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36" name="矩形"/>
            <p:cNvSpPr/>
            <p:nvPr/>
          </p:nvSpPr>
          <p:spPr>
            <a:xfrm>
              <a:off x="2365627" y="2848571"/>
              <a:ext cx="1307791" cy="953055"/>
            </a:xfrm>
            <a:prstGeom prst="rect">
              <a:avLst/>
            </a:prstGeom>
            <a:noFill/>
            <a:ln w="9525">
              <a:noFill/>
            </a:ln>
          </p:spPr>
          <p:txBody>
            <a:bodyPr wrap="square" lIns="91440" tIns="45720" rIns="91440" bIns="45720" anchor="ctr" anchorCtr="0">
              <a:spAutoFit/>
            </a:bodyPr>
            <a:p>
              <a:pPr algn="ctr"/>
              <a:r>
                <a:rPr lang="zh-CN" altLang="en-US" sz="2800" b="1" baseline="0">
                  <a:solidFill>
                    <a:srgbClr val="FF0000"/>
                  </a:solidFill>
                  <a:latin typeface="微软雅黑" panose="020B0503020204020204" pitchFamily="34" charset="-122"/>
                  <a:ea typeface="微软雅黑" panose="020B0503020204020204" pitchFamily="34" charset="-122"/>
                </a:rPr>
                <a:t>案例</a:t>
              </a:r>
              <a:endParaRPr lang="zh-CN" altLang="en-US" sz="2800" b="1" baseline="0">
                <a:solidFill>
                  <a:srgbClr val="FF0000"/>
                </a:solidFill>
                <a:latin typeface="微软雅黑" panose="020B0503020204020204" pitchFamily="34" charset="-122"/>
                <a:ea typeface="微软雅黑" panose="020B0503020204020204" pitchFamily="34" charset="-122"/>
              </a:endParaRPr>
            </a:p>
            <a:p>
              <a:pPr algn="ctr"/>
              <a:r>
                <a:rPr lang="zh-CN" altLang="en-US" sz="2800" b="1" baseline="0">
                  <a:solidFill>
                    <a:srgbClr val="FF0000"/>
                  </a:solidFill>
                  <a:latin typeface="微软雅黑" panose="020B0503020204020204" pitchFamily="34" charset="-122"/>
                  <a:ea typeface="微软雅黑" panose="020B0503020204020204" pitchFamily="34" charset="-122"/>
                </a:rPr>
                <a:t>评析</a:t>
              </a:r>
              <a:endParaRPr lang="zh-CN" altLang="en-US" sz="2800" b="1" baseline="0">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8"/>
                                        </p:tgtEl>
                                        <p:attrNameLst>
                                          <p:attrName>style.visibility</p:attrName>
                                        </p:attrNameLst>
                                      </p:cBhvr>
                                      <p:to>
                                        <p:strVal val="visible"/>
                                      </p:to>
                                    </p:set>
                                    <p:animEffect transition="in" filter="fade">
                                      <p:cBhvr>
                                        <p:cTn id="11" dur="2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331085"/>
            <a:ext cx="6371590" cy="1322070"/>
          </a:xfrm>
          <a:prstGeom prst="rect">
            <a:avLst/>
          </a:prstGeom>
          <a:noFill/>
        </p:spPr>
        <p:txBody>
          <a:bodyPr wrap="square" rtlCol="0">
            <a:spAutoFit/>
          </a:bodyPr>
          <a:p>
            <a:pPr algn="ctr"/>
            <a:r>
              <a:rPr lang="zh-CN" altLang="en-US" sz="8000">
                <a:solidFill>
                  <a:srgbClr val="0091DC"/>
                </a:solidFill>
                <a:latin typeface="汉仪长宋简" panose="02010600000101010101" charset="-122"/>
                <a:ea typeface="汉仪长宋简" panose="02010600000101010101" charset="-122"/>
              </a:rPr>
              <a:t>感谢</a:t>
            </a:r>
            <a:r>
              <a:rPr lang="zh-CN" altLang="en-US" sz="8000">
                <a:solidFill>
                  <a:srgbClr val="0091DC"/>
                </a:solidFill>
                <a:latin typeface="汉仪长宋简" panose="02010600000101010101" charset="-122"/>
                <a:ea typeface="汉仪长宋简" panose="02010600000101010101" charset="-122"/>
              </a:rPr>
              <a:t>观看</a:t>
            </a:r>
            <a:endParaRPr lang="zh-CN" altLang="en-US" sz="80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合 168"/>
          <p:cNvGrpSpPr/>
          <p:nvPr/>
        </p:nvGrpSpPr>
        <p:grpSpPr>
          <a:xfrm>
            <a:off x="8432800" y="202882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lstStyle/>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lstStyle/>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lstStyle/>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lstStyle/>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lstStyle/>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lstStyle/>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lstStyle/>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lstStyle/>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lstStyle/>
                <a:p>
                  <a:endParaRPr lang="zh-CN" altLang="en-US"/>
                </a:p>
              </p:txBody>
            </p:sp>
            <p:sp>
              <p:nvSpPr>
                <p:cNvPr id="54"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lstStyle/>
                <a:p>
                  <a:endParaRPr lang="zh-CN" altLang="en-US"/>
                </a:p>
              </p:txBody>
            </p:sp>
            <p:sp>
              <p:nvSpPr>
                <p:cNvPr id="55"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lstStyle/>
                <a:p>
                  <a:endParaRPr lang="zh-CN" altLang="en-US"/>
                </a:p>
              </p:txBody>
            </p:sp>
            <p:sp>
              <p:nvSpPr>
                <p:cNvPr id="56"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lstStyle/>
                <a:p>
                  <a:endParaRPr lang="zh-CN" altLang="en-US"/>
                </a:p>
              </p:txBody>
            </p:sp>
            <p:sp>
              <p:nvSpPr>
                <p:cNvPr id="57"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lstStyle/>
                <a:p>
                  <a:endParaRPr lang="zh-CN" altLang="en-US"/>
                </a:p>
              </p:txBody>
            </p:sp>
            <p:sp>
              <p:nvSpPr>
                <p:cNvPr id="5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lstStyle/>
                <a:p>
                  <a:endParaRPr lang="zh-CN" altLang="en-US"/>
                </a:p>
              </p:txBody>
            </p:sp>
            <p:sp>
              <p:nvSpPr>
                <p:cNvPr id="5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lstStyle/>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lstStyle/>
                <a:p>
                  <a:endParaRPr lang="zh-CN" altLang="en-US"/>
                </a:p>
              </p:txBody>
            </p:sp>
            <p:sp>
              <p:nvSpPr>
                <p:cNvPr id="61"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lstStyle/>
                <a:p>
                  <a:endParaRPr lang="zh-CN" altLang="en-US"/>
                </a:p>
              </p:txBody>
            </p:sp>
            <p:sp>
              <p:nvSpPr>
                <p:cNvPr id="62"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lstStyle/>
                <a:p>
                  <a:endParaRPr lang="zh-CN" altLang="en-US"/>
                </a:p>
              </p:txBody>
            </p:sp>
            <p:sp>
              <p:nvSpPr>
                <p:cNvPr id="63"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lstStyle/>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lstStyle/>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lstStyle/>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lstStyle/>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lstStyle/>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lstStyle/>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lstStyle/>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lstStyle/>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lstStyle/>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lstStyle/>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lstStyle/>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lstStyle/>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lstStyle/>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lstStyle/>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lstStyle/>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lstStyle/>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lstStyle/>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lstStyle/>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lstStyle/>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lstStyle/>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5"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lstStyle/>
                <a:p>
                  <a:endParaRPr lang="zh-CN" altLang="en-US"/>
                </a:p>
              </p:txBody>
            </p:sp>
            <p:sp>
              <p:nvSpPr>
                <p:cNvPr id="6"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lstStyle/>
                <a:p>
                  <a:endParaRPr lang="zh-CN" altLang="en-US"/>
                </a:p>
              </p:txBody>
            </p:sp>
            <p:sp>
              <p:nvSpPr>
                <p:cNvPr id="7"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lstStyle/>
                <a:p>
                  <a:endParaRPr lang="zh-CN" altLang="en-US"/>
                </a:p>
              </p:txBody>
            </p:sp>
            <p:sp>
              <p:nvSpPr>
                <p:cNvPr id="8"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lstStyle/>
                <a:p>
                  <a:endParaRPr lang="zh-CN" altLang="en-US"/>
                </a:p>
              </p:txBody>
            </p:sp>
            <p:sp>
              <p:nvSpPr>
                <p:cNvPr id="9"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lstStyle/>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lstStyle/>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lstStyle/>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lstStyle/>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lstStyle/>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lstStyle/>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lstStyle/>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lstStyle/>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lstStyle/>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lstStyle/>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lstStyle/>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lstStyle/>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lstStyle/>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lstStyle/>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lstStyle/>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lstStyle/>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lstStyle/>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lstStyle/>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lstStyle/>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lstStyle/>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lstStyle/>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lstStyle/>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lstStyle/>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lstStyle/>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lstStyle/>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lstStyle/>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lstStyle/>
                <a:p>
                  <a:endParaRPr lang="zh-CN" altLang="en-US"/>
                </a:p>
              </p:txBody>
            </p:sp>
          </p:grpSp>
        </p:grpSp>
      </p:grpSp>
      <p:grpSp>
        <p:nvGrpSpPr>
          <p:cNvPr id="4" name="组合 3"/>
          <p:cNvGrpSpPr/>
          <p:nvPr/>
        </p:nvGrpSpPr>
        <p:grpSpPr>
          <a:xfrm>
            <a:off x="910498" y="558520"/>
            <a:ext cx="4991192" cy="2781326"/>
            <a:chOff x="1104808" y="1672945"/>
            <a:chExt cx="4991192" cy="2781326"/>
          </a:xfrm>
        </p:grpSpPr>
        <p:cxnSp>
          <p:nvCxnSpPr>
            <p:cNvPr id="13" name="直接连接符 12"/>
            <p:cNvCxnSpPr/>
            <p:nvPr/>
          </p:nvCxnSpPr>
          <p:spPr>
            <a:xfrm>
              <a:off x="6096000" y="3337453"/>
              <a:ext cx="0" cy="1116818"/>
            </a:xfrm>
            <a:prstGeom prst="line">
              <a:avLst/>
            </a:prstGeom>
            <a:ln w="38100">
              <a:solidFill>
                <a:srgbClr val="CCECF8"/>
              </a:solidFill>
              <a:prstDash val="dash"/>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1104808" y="1672945"/>
              <a:ext cx="3913815" cy="955364"/>
              <a:chOff x="4178208" y="2858499"/>
              <a:chExt cx="3913815" cy="955364"/>
            </a:xfrm>
          </p:grpSpPr>
          <p:grpSp>
            <p:nvGrpSpPr>
              <p:cNvPr id="65" name="组合 64"/>
              <p:cNvGrpSpPr/>
              <p:nvPr/>
            </p:nvGrpSpPr>
            <p:grpSpPr>
              <a:xfrm>
                <a:off x="4178208" y="2858499"/>
                <a:ext cx="3913815" cy="839559"/>
                <a:chOff x="3916092" y="2236199"/>
                <a:chExt cx="3913815" cy="839559"/>
              </a:xfrm>
            </p:grpSpPr>
            <p:sp>
              <p:nvSpPr>
                <p:cNvPr id="66" name="图形 570"/>
                <p:cNvSpPr/>
                <p:nvPr/>
              </p:nvSpPr>
              <p:spPr>
                <a:xfrm>
                  <a:off x="7208620" y="2236199"/>
                  <a:ext cx="300874" cy="372332"/>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p>
                  <a:endParaRPr lang="zh-CN" altLang="en-US"/>
                </a:p>
              </p:txBody>
            </p:sp>
            <p:sp>
              <p:nvSpPr>
                <p:cNvPr id="67" name="任意多边形: 形状 15"/>
                <p:cNvSpPr/>
                <p:nvPr/>
              </p:nvSpPr>
              <p:spPr>
                <a:xfrm>
                  <a:off x="3916092" y="2792228"/>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68" name="图形 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316793" y="2682722"/>
                  <a:ext cx="513114" cy="305562"/>
                </a:xfrm>
                <a:prstGeom prst="rect">
                  <a:avLst/>
                </a:prstGeom>
              </p:spPr>
            </p:pic>
          </p:grpSp>
          <p:sp>
            <p:nvSpPr>
              <p:cNvPr id="69" name="文本框 68"/>
              <p:cNvSpPr txBox="1"/>
              <p:nvPr/>
            </p:nvSpPr>
            <p:spPr>
              <a:xfrm>
                <a:off x="4721265" y="2995090"/>
                <a:ext cx="2225040" cy="706755"/>
              </a:xfrm>
              <a:prstGeom prst="rect">
                <a:avLst/>
              </a:prstGeom>
              <a:noFill/>
            </p:spPr>
            <p:txBody>
              <a:bodyPr wrap="none" rtlCol="0">
                <a:spAutoFit/>
              </a:bodyPr>
              <a:p>
                <a:pPr algn="l"/>
                <a:r>
                  <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学习目标</a:t>
                </a:r>
                <a:endPar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70" name="矩形: 圆角 13"/>
              <p:cNvSpPr/>
              <p:nvPr/>
            </p:nvSpPr>
            <p:spPr>
              <a:xfrm>
                <a:off x="4791578" y="3701927"/>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grpSp>
      <p:grpSp>
        <p:nvGrpSpPr>
          <p:cNvPr id="3" name="组合 2"/>
          <p:cNvGrpSpPr/>
          <p:nvPr/>
        </p:nvGrpSpPr>
        <p:grpSpPr>
          <a:xfrm>
            <a:off x="1149350" y="1852930"/>
            <a:ext cx="6408420" cy="3920490"/>
            <a:chOff x="7793" y="1914"/>
            <a:chExt cx="10092" cy="6174"/>
          </a:xfrm>
        </p:grpSpPr>
        <p:grpSp>
          <p:nvGrpSpPr>
            <p:cNvPr id="10" name="组合"/>
            <p:cNvGrpSpPr/>
            <p:nvPr/>
          </p:nvGrpSpPr>
          <p:grpSpPr>
            <a:xfrm>
              <a:off x="7793" y="1914"/>
              <a:ext cx="10092" cy="975"/>
              <a:chOff x="5612415" y="1312183"/>
              <a:chExt cx="6409103" cy="619579"/>
            </a:xfrm>
          </p:grpSpPr>
          <p:sp>
            <p:nvSpPr>
              <p:cNvPr id="11" name="矩形"/>
              <p:cNvSpPr/>
              <p:nvPr/>
            </p:nvSpPr>
            <p:spPr>
              <a:xfrm>
                <a:off x="5612415" y="1312183"/>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2" name="矩形"/>
              <p:cNvSpPr/>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14" name="矩形"/>
            <p:cNvSpPr/>
            <p:nvPr/>
          </p:nvSpPr>
          <p:spPr>
            <a:xfrm>
              <a:off x="7793" y="3114"/>
              <a:ext cx="9097" cy="5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掌握学习“三笔字”的目的和意义。</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15" name="组合"/>
            <p:cNvGrpSpPr/>
            <p:nvPr/>
          </p:nvGrpSpPr>
          <p:grpSpPr>
            <a:xfrm>
              <a:off x="7793" y="4101"/>
              <a:ext cx="10092" cy="978"/>
              <a:chOff x="5612415" y="2907538"/>
              <a:chExt cx="6409103" cy="621326"/>
            </a:xfrm>
          </p:grpSpPr>
          <p:sp>
            <p:nvSpPr>
              <p:cNvPr id="16" name="矩形"/>
              <p:cNvSpPr/>
              <p:nvPr/>
            </p:nvSpPr>
            <p:spPr>
              <a:xfrm>
                <a:off x="5612415" y="2907538"/>
                <a:ext cx="6409103" cy="553085"/>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7" name="矩形"/>
              <p:cNvSpPr/>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1" name="矩形"/>
            <p:cNvSpPr/>
            <p:nvPr/>
          </p:nvSpPr>
          <p:spPr>
            <a:xfrm>
              <a:off x="7793" y="5356"/>
              <a:ext cx="9392" cy="57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正确选择字帖，掌握临摹要点。</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 name="组合"/>
            <p:cNvGrpSpPr/>
            <p:nvPr/>
          </p:nvGrpSpPr>
          <p:grpSpPr>
            <a:xfrm>
              <a:off x="7793" y="6310"/>
              <a:ext cx="10092" cy="975"/>
              <a:chOff x="5612415" y="4157040"/>
              <a:chExt cx="6409103" cy="619580"/>
            </a:xfrm>
          </p:grpSpPr>
          <p:sp>
            <p:nvSpPr>
              <p:cNvPr id="73" name="矩形"/>
              <p:cNvSpPr/>
              <p:nvPr/>
            </p:nvSpPr>
            <p:spPr>
              <a:xfrm>
                <a:off x="5612415" y="4157040"/>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74" name="矩形"/>
              <p:cNvSpPr/>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5" name="矩形"/>
            <p:cNvSpPr/>
            <p:nvPr/>
          </p:nvSpPr>
          <p:spPr>
            <a:xfrm>
              <a:off x="7793" y="7518"/>
              <a:ext cx="9737" cy="5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通过学习“三笔字”提升职业修养。</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500"/>
                                        <p:tgtEl>
                                          <p:spTgt spid="16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426210" y="1069340"/>
            <a:ext cx="6013450" cy="398780"/>
          </a:xfrm>
        </p:spPr>
        <p:txBody>
          <a:bodyPr>
            <a:noAutofit/>
          </a:bodyPr>
          <a:p>
            <a:pPr algn="l"/>
            <a:r>
              <a:rPr lang="zh-CN" altLang="en-US" sz="2800" b="1" dirty="0" smtClean="0">
                <a:solidFill>
                  <a:schemeClr val="accent1"/>
                </a:solidFill>
                <a:effectLst>
                  <a:outerShdw blurRad="38100" dist="25400" dir="5400000" algn="ctr" rotWithShape="0">
                    <a:srgbClr val="6E747A">
                      <a:alpha val="43000"/>
                    </a:srgbClr>
                  </a:outerShdw>
                </a:effectLst>
              </a:rPr>
              <a:t>知识点</a:t>
            </a:r>
            <a:endParaRPr lang="zh-CN" altLang="en-US" sz="2800" b="1" dirty="0" smtClean="0">
              <a:solidFill>
                <a:schemeClr val="accent1"/>
              </a:solidFill>
              <a:effectLst>
                <a:outerShdw blurRad="38100" dist="25400" dir="5400000" algn="ctr" rotWithShape="0">
                  <a:srgbClr val="6E747A">
                    <a:alpha val="43000"/>
                  </a:srgbClr>
                </a:outerShdw>
              </a:effectLst>
            </a:endParaRPr>
          </a:p>
        </p:txBody>
      </p:sp>
      <p:sp>
        <p:nvSpPr>
          <p:cNvPr id="2" name="文本框 1"/>
          <p:cNvSpPr txBox="1"/>
          <p:nvPr/>
        </p:nvSpPr>
        <p:spPr>
          <a:xfrm>
            <a:off x="1849120" y="1554480"/>
            <a:ext cx="6332855" cy="2306955"/>
          </a:xfrm>
          <a:prstGeom prst="rect">
            <a:avLst/>
          </a:prstGeom>
          <a:noFill/>
        </p:spPr>
        <p:txBody>
          <a:bodyPr wrap="square" rtlCol="0" anchor="t">
            <a:spAutoFit/>
            <a:scene3d>
              <a:camera prst="orthographicFront"/>
              <a:lightRig rig="threePt" dir="t"/>
            </a:scene3d>
          </a:bodyPr>
          <a:p>
            <a:pPr algn="l">
              <a:lnSpc>
                <a:spcPct val="150000"/>
              </a:lnSpc>
              <a:buClrTx/>
              <a:buSzTx/>
              <a:buFontTx/>
            </a:pP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mj-lt"/>
              <a:ea typeface="+mj-ea"/>
            </a:endParaRPr>
          </a:p>
          <a:p>
            <a:pPr algn="l">
              <a:lnSpc>
                <a:spcPct val="150000"/>
              </a:lnSpc>
              <a:buClrTx/>
              <a:buSzTx/>
              <a:buFontTx/>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1. 重点掌握选贴及临摹的步骤与方法。</a:t>
            </a: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2. 能够了解“三笔字”之间的联系与区别。</a:t>
            </a: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3. 难点是学习掌握摹帖与临帖的方法</a:t>
            </a:r>
            <a:r>
              <a:rPr sz="2400" b="1"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a:t>
            </a:r>
            <a:endParaRPr sz="2400" b="1"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p:txBody>
      </p:sp>
      <p:grpSp>
        <p:nvGrpSpPr>
          <p:cNvPr id="169" name="组合 168"/>
          <p:cNvGrpSpPr/>
          <p:nvPr/>
        </p:nvGrpSpPr>
        <p:grpSpPr>
          <a:xfrm>
            <a:off x="7734935" y="330390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p>
                  <a:endParaRPr lang="zh-CN" altLang="en-US"/>
                </a:p>
              </p:txBody>
            </p:sp>
            <p:sp>
              <p:nvSpPr>
                <p:cNvPr id="3"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p>
                  <a:endParaRPr lang="zh-CN" altLang="en-US"/>
                </a:p>
              </p:txBody>
            </p:sp>
            <p:sp>
              <p:nvSpPr>
                <p:cNvPr id="4"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p>
                  <a:endParaRPr lang="zh-CN" altLang="en-US"/>
                </a:p>
              </p:txBody>
            </p:sp>
            <p:sp>
              <p:nvSpPr>
                <p:cNvPr id="5"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p>
                  <a:endParaRPr lang="zh-CN" altLang="en-US"/>
                </a:p>
              </p:txBody>
            </p:sp>
            <p:sp>
              <p:nvSpPr>
                <p:cNvPr id="6"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p>
                  <a:endParaRPr lang="zh-CN" altLang="en-US"/>
                </a:p>
              </p:txBody>
            </p:sp>
            <p:sp>
              <p:nvSpPr>
                <p:cNvPr id="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p>
                  <a:endParaRPr lang="zh-CN" altLang="en-US"/>
                </a:p>
              </p:txBody>
            </p:sp>
            <p:sp>
              <p:nvSpPr>
                <p:cNvPr id="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p>
                  <a:endParaRPr lang="zh-CN" altLang="en-US"/>
                </a:p>
              </p:txBody>
            </p:sp>
            <p:sp>
              <p:nvSpPr>
                <p:cNvPr id="10"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p>
                  <a:endParaRPr lang="zh-CN" altLang="en-US"/>
                </a:p>
              </p:txBody>
            </p:sp>
            <p:sp>
              <p:nvSpPr>
                <p:cNvPr id="11"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p>
                  <a:endParaRPr lang="zh-CN" altLang="en-US"/>
                </a:p>
              </p:txBody>
            </p:sp>
            <p:sp>
              <p:nvSpPr>
                <p:cNvPr id="12"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13"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p>
                  <a:endParaRPr lang="zh-CN" altLang="en-US"/>
                </a:p>
              </p:txBody>
            </p:sp>
            <p:sp>
              <p:nvSpPr>
                <p:cNvPr id="14"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p>
                  <a:endParaRPr lang="zh-CN" altLang="en-US"/>
                </a:p>
              </p:txBody>
            </p:sp>
            <p:sp>
              <p:nvSpPr>
                <p:cNvPr id="15"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p>
                  <a:endParaRPr lang="zh-CN" altLang="en-US"/>
                </a:p>
              </p:txBody>
            </p:sp>
            <p:sp>
              <p:nvSpPr>
                <p:cNvPr id="16"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p>
                  <a:endParaRPr lang="zh-CN" altLang="en-US"/>
                </a:p>
              </p:txBody>
            </p:sp>
            <p:sp>
              <p:nvSpPr>
                <p:cNvPr id="17"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p>
                  <a:endParaRPr lang="zh-CN" altLang="en-US"/>
                </a:p>
              </p:txBody>
            </p:sp>
          </p:grpSp>
        </p:gr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稻壳儿搜索【幻雨工作室】_2"/>
          <p:cNvSpPr txBox="1"/>
          <p:nvPr/>
        </p:nvSpPr>
        <p:spPr>
          <a:xfrm>
            <a:off x="4760595" y="863600"/>
            <a:ext cx="2752725" cy="1198880"/>
          </a:xfrm>
          <a:prstGeom prst="rect">
            <a:avLst/>
          </a:prstGeom>
          <a:noFill/>
        </p:spPr>
        <p:txBody>
          <a:bodyPr wrap="square" rtlCol="0">
            <a:spAutoFit/>
          </a:bodyPr>
          <a:p>
            <a:pPr lvl="0" algn="dist">
              <a:buClrTx/>
              <a:buSzTx/>
              <a:buFontTx/>
            </a:pPr>
            <a:r>
              <a:rPr lang="zh-CN" altLang="en-US" sz="7200">
                <a:solidFill>
                  <a:srgbClr val="0091DC"/>
                </a:solidFill>
                <a:latin typeface="汉仪长宋简" panose="02010600000101010101" charset="-122"/>
                <a:ea typeface="汉仪长宋简" panose="02010600000101010101" charset="-122"/>
                <a:sym typeface="+mn-ea"/>
              </a:rPr>
              <a:t>目录</a:t>
            </a:r>
            <a:endParaRPr lang="zh-CN" altLang="en-US" sz="7200">
              <a:solidFill>
                <a:srgbClr val="0091DC"/>
              </a:solidFill>
              <a:latin typeface="汉仪长宋简" panose="02010600000101010101" charset="-122"/>
              <a:ea typeface="汉仪长宋简" panose="02010600000101010101" charset="-122"/>
              <a:sym typeface="+mn-ea"/>
            </a:endParaRPr>
          </a:p>
        </p:txBody>
      </p:sp>
      <p:sp>
        <p:nvSpPr>
          <p:cNvPr id="6" name="文本框 5"/>
          <p:cNvSpPr txBox="1"/>
          <p:nvPr>
            <p:custDataLst>
              <p:tags r:id="rId1"/>
            </p:custDataLst>
          </p:nvPr>
        </p:nvSpPr>
        <p:spPr>
          <a:xfrm>
            <a:off x="4657725" y="2453005"/>
            <a:ext cx="635762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 学习“三笔字”的目的及意义</a:t>
            </a:r>
            <a:endParaRPr lang="zh-CN" altLang="en-US" sz="2800" dirty="0">
              <a:solidFill>
                <a:srgbClr val="0091DC"/>
              </a:solidFill>
              <a:latin typeface="+mj-ea"/>
              <a:ea typeface="+mj-ea"/>
              <a:cs typeface="+mj-ea"/>
            </a:endParaRPr>
          </a:p>
        </p:txBody>
      </p:sp>
      <p:sp>
        <p:nvSpPr>
          <p:cNvPr id="2" name="圆角矩形 1"/>
          <p:cNvSpPr/>
          <p:nvPr>
            <p:custDataLst>
              <p:tags r:id="rId2"/>
            </p:custDataLst>
          </p:nvPr>
        </p:nvSpPr>
        <p:spPr>
          <a:xfrm>
            <a:off x="3331845" y="243459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3"/>
            </p:custDataLst>
          </p:nvPr>
        </p:nvSpPr>
        <p:spPr>
          <a:xfrm>
            <a:off x="3331845" y="2474595"/>
            <a:ext cx="1193165" cy="473710"/>
          </a:xfrm>
          <a:prstGeom prst="rect">
            <a:avLst/>
          </a:prstGeom>
          <a:noFill/>
        </p:spPr>
        <p:txBody>
          <a:bodyPr wrap="square" rtlCol="0" anchor="ctr" anchorCtr="0">
            <a:noAutofit/>
          </a:bodyPr>
          <a:p>
            <a:pPr algn="ctr"/>
            <a:r>
              <a:rPr lang="zh-CN" altLang="en-US" sz="2400" dirty="0">
                <a:solidFill>
                  <a:srgbClr val="0091DC"/>
                </a:solidFill>
                <a:latin typeface="+mj-ea"/>
                <a:ea typeface="+mj-ea"/>
                <a:cs typeface="+mj-ea"/>
              </a:rPr>
              <a:t>任务一</a:t>
            </a:r>
            <a:endParaRPr lang="zh-CN" altLang="en-US" sz="2400" dirty="0">
              <a:solidFill>
                <a:srgbClr val="0091DC"/>
              </a:solidFill>
              <a:latin typeface="+mj-ea"/>
              <a:ea typeface="+mj-ea"/>
              <a:cs typeface="+mj-ea"/>
            </a:endParaRPr>
          </a:p>
        </p:txBody>
      </p:sp>
      <p:sp>
        <p:nvSpPr>
          <p:cNvPr id="7" name="文本框 6"/>
          <p:cNvSpPr txBox="1"/>
          <p:nvPr>
            <p:custDataLst>
              <p:tags r:id="rId4"/>
            </p:custDataLst>
          </p:nvPr>
        </p:nvSpPr>
        <p:spPr>
          <a:xfrm>
            <a:off x="4631055" y="3411855"/>
            <a:ext cx="6104890" cy="521970"/>
          </a:xfrm>
          <a:prstGeom prst="rect">
            <a:avLst/>
          </a:prstGeom>
          <a:noFill/>
        </p:spPr>
        <p:txBody>
          <a:bodyPr wrap="square" rtlCol="0">
            <a:spAutoFit/>
          </a:bodyPr>
          <a:p>
            <a:pPr algn="l"/>
            <a:r>
              <a:rPr lang="en-US" altLang="zh-CN" sz="2800" dirty="0">
                <a:solidFill>
                  <a:srgbClr val="0091DC"/>
                </a:solidFill>
                <a:latin typeface="+mj-ea"/>
                <a:ea typeface="+mj-ea"/>
                <a:cs typeface="+mj-ea"/>
              </a:rPr>
              <a:t> </a:t>
            </a:r>
            <a:r>
              <a:rPr lang="zh-CN" altLang="en-US" sz="2800" dirty="0">
                <a:solidFill>
                  <a:srgbClr val="0091DC"/>
                </a:solidFill>
                <a:latin typeface="+mj-ea"/>
                <a:ea typeface="+mj-ea"/>
                <a:cs typeface="+mj-ea"/>
              </a:rPr>
              <a:t> </a:t>
            </a:r>
            <a:r>
              <a:rPr lang="en-US" altLang="zh-CN" sz="2800" dirty="0">
                <a:solidFill>
                  <a:srgbClr val="0091DC"/>
                </a:solidFill>
                <a:latin typeface="+mj-ea"/>
                <a:ea typeface="+mj-ea"/>
                <a:cs typeface="+mj-ea"/>
              </a:rPr>
              <a:t>“</a:t>
            </a:r>
            <a:r>
              <a:rPr lang="zh-CN" altLang="en-US" sz="2800" dirty="0">
                <a:solidFill>
                  <a:srgbClr val="0091DC"/>
                </a:solidFill>
                <a:latin typeface="+mj-ea"/>
                <a:ea typeface="+mj-ea"/>
                <a:cs typeface="+mj-ea"/>
              </a:rPr>
              <a:t>三笔字</a:t>
            </a:r>
            <a:r>
              <a:rPr lang="en-US" altLang="zh-CN" sz="2800" dirty="0">
                <a:solidFill>
                  <a:srgbClr val="0091DC"/>
                </a:solidFill>
                <a:latin typeface="+mj-ea"/>
                <a:ea typeface="+mj-ea"/>
                <a:cs typeface="+mj-ea"/>
              </a:rPr>
              <a:t>”</a:t>
            </a:r>
            <a:r>
              <a:rPr lang="zh-CN" altLang="en-US" sz="2800" dirty="0">
                <a:solidFill>
                  <a:srgbClr val="0091DC"/>
                </a:solidFill>
                <a:latin typeface="+mj-ea"/>
                <a:ea typeface="+mj-ea"/>
                <a:cs typeface="+mj-ea"/>
              </a:rPr>
              <a:t>的联系与不同</a:t>
            </a:r>
            <a:endParaRPr lang="zh-CN" altLang="en-US" sz="2800" dirty="0">
              <a:solidFill>
                <a:srgbClr val="0091DC"/>
              </a:solidFill>
              <a:latin typeface="+mj-ea"/>
              <a:ea typeface="+mj-ea"/>
              <a:cs typeface="+mj-ea"/>
            </a:endParaRPr>
          </a:p>
        </p:txBody>
      </p:sp>
      <p:grpSp>
        <p:nvGrpSpPr>
          <p:cNvPr id="8" name="组合 7"/>
          <p:cNvGrpSpPr/>
          <p:nvPr>
            <p:custDataLst>
              <p:tags r:id="rId5"/>
            </p:custDataLst>
          </p:nvPr>
        </p:nvGrpSpPr>
        <p:grpSpPr>
          <a:xfrm>
            <a:off x="3247390" y="4389120"/>
            <a:ext cx="1297940" cy="561975"/>
            <a:chOff x="5080" y="5373"/>
            <a:chExt cx="2044" cy="885"/>
          </a:xfrm>
        </p:grpSpPr>
        <p:sp>
          <p:nvSpPr>
            <p:cNvPr id="9" name="圆角矩形 8"/>
            <p:cNvSpPr/>
            <p:nvPr>
              <p:custDataLst>
                <p:tags r:id="rId6"/>
              </p:custDataLst>
            </p:nvPr>
          </p:nvSpPr>
          <p:spPr>
            <a:xfrm>
              <a:off x="5247" y="5373"/>
              <a:ext cx="1877" cy="88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7"/>
              </p:custDataLst>
            </p:nvPr>
          </p:nvSpPr>
          <p:spPr>
            <a:xfrm>
              <a:off x="5080" y="5453"/>
              <a:ext cx="1877" cy="72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a:t>
              </a:r>
              <a:r>
                <a:rPr lang="zh-CN" altLang="en-US" sz="2400" dirty="0">
                  <a:solidFill>
                    <a:srgbClr val="0091DC"/>
                  </a:solidFill>
                  <a:latin typeface="+mj-ea"/>
                  <a:ea typeface="+mj-ea"/>
                  <a:cs typeface="+mj-ea"/>
                  <a:sym typeface="+mn-ea"/>
                </a:rPr>
                <a:t>三</a:t>
              </a:r>
              <a:endParaRPr lang="zh-CN" altLang="en-US" sz="2400" dirty="0">
                <a:solidFill>
                  <a:srgbClr val="0091DC"/>
                </a:solidFill>
                <a:latin typeface="+mj-ea"/>
                <a:ea typeface="+mj-ea"/>
                <a:cs typeface="+mj-ea"/>
                <a:sym typeface="+mn-ea"/>
              </a:endParaRPr>
            </a:p>
          </p:txBody>
        </p:sp>
      </p:grpSp>
      <p:grpSp>
        <p:nvGrpSpPr>
          <p:cNvPr id="13" name="组合 12"/>
          <p:cNvGrpSpPr/>
          <p:nvPr>
            <p:custDataLst>
              <p:tags r:id="rId8"/>
            </p:custDataLst>
          </p:nvPr>
        </p:nvGrpSpPr>
        <p:grpSpPr>
          <a:xfrm>
            <a:off x="3332480" y="3413125"/>
            <a:ext cx="1191895" cy="561340"/>
            <a:chOff x="5247" y="5373"/>
            <a:chExt cx="1877" cy="884"/>
          </a:xfrm>
        </p:grpSpPr>
        <p:sp>
          <p:nvSpPr>
            <p:cNvPr id="14" name="圆角矩形 13"/>
            <p:cNvSpPr/>
            <p:nvPr>
              <p:custDataLst>
                <p:tags r:id="rId9"/>
              </p:custDataLst>
            </p:nvPr>
          </p:nvSpPr>
          <p:spPr>
            <a:xfrm>
              <a:off x="5247" y="5373"/>
              <a:ext cx="1877" cy="88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custDataLst>
                <p:tags r:id="rId10"/>
              </p:custDataLst>
            </p:nvPr>
          </p:nvSpPr>
          <p:spPr>
            <a:xfrm>
              <a:off x="5248" y="5451"/>
              <a:ext cx="1877" cy="72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任务二</a:t>
              </a:r>
              <a:endParaRPr lang="zh-CN" altLang="en-US" sz="2400" dirty="0">
                <a:solidFill>
                  <a:srgbClr val="0091DC"/>
                </a:solidFill>
                <a:latin typeface="+mj-ea"/>
                <a:ea typeface="+mj-ea"/>
                <a:cs typeface="+mj-ea"/>
                <a:sym typeface="+mn-ea"/>
              </a:endParaRPr>
            </a:p>
          </p:txBody>
        </p:sp>
      </p:grpSp>
      <p:sp>
        <p:nvSpPr>
          <p:cNvPr id="22" name="文本框 21"/>
          <p:cNvSpPr txBox="1"/>
          <p:nvPr>
            <p:custDataLst>
              <p:tags r:id="rId11"/>
            </p:custDataLst>
          </p:nvPr>
        </p:nvSpPr>
        <p:spPr>
          <a:xfrm>
            <a:off x="4760595" y="4370705"/>
            <a:ext cx="635762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 </a:t>
            </a:r>
            <a:r>
              <a:rPr lang="zh-CN" altLang="en-US" sz="2800" dirty="0">
                <a:solidFill>
                  <a:srgbClr val="0091DC"/>
                </a:solidFill>
                <a:latin typeface="+mj-ea"/>
                <a:ea typeface="+mj-ea"/>
                <a:cs typeface="+mj-ea"/>
                <a:sym typeface="+mn-ea"/>
              </a:rPr>
              <a:t>学习“三笔字”的方法</a:t>
            </a:r>
            <a:endParaRPr lang="zh-CN" altLang="en-US" sz="2800" dirty="0">
              <a:solidFill>
                <a:srgbClr val="0091DC"/>
              </a:solidFill>
              <a:latin typeface="+mj-ea"/>
              <a:ea typeface="+mj-ea"/>
              <a:cs typeface="+mj-ea"/>
            </a:endParaRPr>
          </a:p>
        </p:txBody>
      </p:sp>
    </p:spTree>
    <p:custDataLst>
      <p:tags r:id="rId1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任务一</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学习“三笔字”的目的及意义</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229485" y="117030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921181" y="80966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8" name="图示 7"/>
          <p:cNvGraphicFramePr/>
          <p:nvPr/>
        </p:nvGraphicFramePr>
        <p:xfrm>
          <a:off x="3031490" y="2205355"/>
          <a:ext cx="5779770" cy="333756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51535" y="740728"/>
            <a:ext cx="7091363" cy="73723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n-ea"/>
                <a:cs typeface="+mn-cs"/>
              </a:rPr>
              <a:t>1</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．钢笔</a:t>
            </a: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9221" name="Picture 82" descr="王洪宇临摹文征明《赤壁赋》1"/>
          <p:cNvPicPr>
            <a:picLocks noChangeAspect="1"/>
          </p:cNvPicPr>
          <p:nvPr/>
        </p:nvPicPr>
        <p:blipFill>
          <a:blip r:embed="rId1"/>
          <a:stretch>
            <a:fillRect/>
          </a:stretch>
        </p:blipFill>
        <p:spPr>
          <a:xfrm>
            <a:off x="2687638" y="1316355"/>
            <a:ext cx="3419475" cy="4806950"/>
          </a:xfrm>
          <a:prstGeom prst="rect">
            <a:avLst/>
          </a:prstGeom>
          <a:noFill/>
          <a:ln w="9525">
            <a:noFill/>
          </a:ln>
        </p:spPr>
      </p:pic>
      <p:pic>
        <p:nvPicPr>
          <p:cNvPr id="9222" name="Picture 127" descr="荆霄鹏硬笔作品"/>
          <p:cNvPicPr>
            <a:picLocks noChangeAspect="1"/>
          </p:cNvPicPr>
          <p:nvPr/>
        </p:nvPicPr>
        <p:blipFill>
          <a:blip r:embed="rId2"/>
          <a:stretch>
            <a:fillRect/>
          </a:stretch>
        </p:blipFill>
        <p:spPr>
          <a:xfrm>
            <a:off x="6316345" y="1316038"/>
            <a:ext cx="2763838" cy="45672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757555" y="678498"/>
            <a:ext cx="7091363" cy="73723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n-ea"/>
                <a:cs typeface="+mn-cs"/>
              </a:rPr>
              <a:t>2.</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粉笔</a:t>
            </a: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45" name="Picture 223" descr="1002"/>
          <p:cNvPicPr>
            <a:picLocks noChangeAspect="1"/>
          </p:cNvPicPr>
          <p:nvPr/>
        </p:nvPicPr>
        <p:blipFill>
          <a:blip r:embed="rId1"/>
          <a:stretch>
            <a:fillRect/>
          </a:stretch>
        </p:blipFill>
        <p:spPr>
          <a:xfrm>
            <a:off x="2094230" y="1289050"/>
            <a:ext cx="3663950" cy="4702175"/>
          </a:xfrm>
          <a:prstGeom prst="rect">
            <a:avLst/>
          </a:prstGeom>
          <a:noFill/>
          <a:ln w="9525">
            <a:noFill/>
          </a:ln>
        </p:spPr>
      </p:pic>
      <p:pic>
        <p:nvPicPr>
          <p:cNvPr id="10246" name="图片 210"/>
          <p:cNvPicPr>
            <a:picLocks noChangeAspect="1"/>
          </p:cNvPicPr>
          <p:nvPr/>
        </p:nvPicPr>
        <p:blipFill>
          <a:blip r:embed="rId2"/>
          <a:stretch>
            <a:fillRect/>
          </a:stretch>
        </p:blipFill>
        <p:spPr>
          <a:xfrm>
            <a:off x="5936615" y="2049145"/>
            <a:ext cx="4975225" cy="33680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LayoutZOrder" val="40"/>
  <p:tag name="KSO_WM_UNIT_ID" val="_4**"/>
  <p:tag name="KSO_WM_BEAUTIFY_FLAG" val="#wm#"/>
  <p:tag name="KSO_WM_TAG_VERSION" val="3.0"/>
  <p:tag name="KSO_WM_UNIT_LAYERLEVEL" val="1"/>
  <p:tag name="KSO_WM_TEMPLATE_CATEGORY" val="custom"/>
  <p:tag name="KSO_WM_TEMPLATE_USER_THEME" val="1"/>
</p:tagLst>
</file>

<file path=ppt/tags/tag101.xml><?xml version="1.0" encoding="utf-8"?>
<p:tagLst xmlns:p="http://schemas.openxmlformats.org/presentationml/2006/main">
  <p:tag name="LayoutZOrder" val="41"/>
  <p:tag name="KSO_WM_UNIT_ID" val="_4**"/>
  <p:tag name="KSO_WM_BEAUTIFY_FLAG" val="#wm#"/>
  <p:tag name="KSO_WM_TAG_VERSION" val="3.0"/>
  <p:tag name="KSO_WM_UNIT_LAYERLEVEL" val="1"/>
  <p:tag name="KSO_WM_TEMPLATE_CATEGORY" val="custom"/>
  <p:tag name="KSO_WM_TEMPLATE_USER_THEME" val="1"/>
</p:tagLst>
</file>

<file path=ppt/tags/tag102.xml><?xml version="1.0" encoding="utf-8"?>
<p:tagLst xmlns:p="http://schemas.openxmlformats.org/presentationml/2006/main">
  <p:tag name="LayoutZOrder" val="42"/>
  <p:tag name="KSO_WM_UNIT_ID" val="_4**"/>
  <p:tag name="KSO_WM_BEAUTIFY_FLAG" val="#wm#"/>
  <p:tag name="KSO_WM_TAG_VERSION" val="3.0"/>
  <p:tag name="KSO_WM_UNIT_LAYERLEVEL" val="1"/>
  <p:tag name="KSO_WM_TEMPLATE_CATEGORY" val="custom"/>
  <p:tag name="KSO_WM_TEMPLATE_USER_THEME" val="1"/>
</p:tagLst>
</file>

<file path=ppt/tags/tag103.xml><?xml version="1.0" encoding="utf-8"?>
<p:tagLst xmlns:p="http://schemas.openxmlformats.org/presentationml/2006/main">
  <p:tag name="LayoutZOrder" val="43"/>
  <p:tag name="KSO_WM_UNIT_ID" val="_4**"/>
  <p:tag name="KSO_WM_BEAUTIFY_FLAG" val="#wm#"/>
  <p:tag name="KSO_WM_TAG_VERSION" val="3.0"/>
  <p:tag name="KSO_WM_UNIT_LAYERLEVEL" val="1"/>
  <p:tag name="KSO_WM_TEMPLATE_CATEGORY" val="custom"/>
  <p:tag name="KSO_WM_TEMPLATE_USER_THEME" val="1"/>
</p:tagLst>
</file>

<file path=ppt/tags/tag104.xml><?xml version="1.0" encoding="utf-8"?>
<p:tagLst xmlns:p="http://schemas.openxmlformats.org/presentationml/2006/main">
  <p:tag name="LayoutZOrder" val="44"/>
  <p:tag name="KSO_WM_UNIT_ID" val="_4**"/>
  <p:tag name="KSO_WM_BEAUTIFY_FLAG" val="#wm#"/>
  <p:tag name="KSO_WM_TAG_VERSION" val="3.0"/>
  <p:tag name="KSO_WM_UNIT_LAYERLEVEL" val="1"/>
  <p:tag name="KSO_WM_TEMPLATE_CATEGORY" val="custom"/>
  <p:tag name="KSO_WM_TEMPLATE_USER_THEME" val="1"/>
</p:tagLst>
</file>

<file path=ppt/tags/tag105.xml><?xml version="1.0" encoding="utf-8"?>
<p:tagLst xmlns:p="http://schemas.openxmlformats.org/presentationml/2006/main">
  <p:tag name="LayoutZOrder" val="45"/>
  <p:tag name="KSO_WM_UNIT_ID" val="_4**"/>
  <p:tag name="KSO_WM_BEAUTIFY_FLAG" val="#wm#"/>
  <p:tag name="KSO_WM_TAG_VERSION" val="3.0"/>
  <p:tag name="KSO_WM_UNIT_LAYERLEVEL" val="1"/>
  <p:tag name="KSO_WM_TEMPLATE_CATEGORY" val="custom"/>
  <p:tag name="KSO_WM_TEMPLATE_USER_THEME" val="1"/>
</p:tagLst>
</file>

<file path=ppt/tags/tag106.xml><?xml version="1.0" encoding="utf-8"?>
<p:tagLst xmlns:p="http://schemas.openxmlformats.org/presentationml/2006/main">
  <p:tag name="LayoutZOrder" val="46"/>
  <p:tag name="KSO_WM_UNIT_ID" val="_4**"/>
  <p:tag name="KSO_WM_BEAUTIFY_FLAG" val="#wm#"/>
  <p:tag name="KSO_WM_TAG_VERSION" val="3.0"/>
  <p:tag name="KSO_WM_UNIT_LAYERLEVEL" val="1"/>
  <p:tag name="KSO_WM_TEMPLATE_CATEGORY" val="custom"/>
  <p:tag name="KSO_WM_TEMPLATE_USER_THEME" val="1"/>
</p:tagLst>
</file>

<file path=ppt/tags/tag107.xml><?xml version="1.0" encoding="utf-8"?>
<p:tagLst xmlns:p="http://schemas.openxmlformats.org/presentationml/2006/main">
  <p:tag name="LayoutZOrder" val="47"/>
  <p:tag name="KSO_WM_UNIT_ID" val="_4**"/>
  <p:tag name="KSO_WM_BEAUTIFY_FLAG" val="#wm#"/>
  <p:tag name="KSO_WM_TAG_VERSION" val="3.0"/>
  <p:tag name="KSO_WM_UNIT_LAYERLEVEL" val="1"/>
  <p:tag name="KSO_WM_TEMPLATE_CATEGORY" val="custom"/>
  <p:tag name="KSO_WM_TEMPLATE_USER_THEME" val="1"/>
</p:tagLst>
</file>

<file path=ppt/tags/tag108.xml><?xml version="1.0" encoding="utf-8"?>
<p:tagLst xmlns:p="http://schemas.openxmlformats.org/presentationml/2006/main">
  <p:tag name="LayoutZOrder" val="48"/>
  <p:tag name="KSO_WM_UNIT_ID" val="_4**"/>
  <p:tag name="KSO_WM_BEAUTIFY_FLAG" val="#wm#"/>
  <p:tag name="KSO_WM_TAG_VERSION" val="3.0"/>
  <p:tag name="KSO_WM_UNIT_LAYERLEVEL" val="1"/>
  <p:tag name="KSO_WM_TEMPLATE_CATEGORY" val="custom"/>
  <p:tag name="KSO_WM_TEMPLATE_USER_THEME" val="1"/>
</p:tagLst>
</file>

<file path=ppt/tags/tag109.xml><?xml version="1.0" encoding="utf-8"?>
<p:tagLst xmlns:p="http://schemas.openxmlformats.org/presentationml/2006/main">
  <p:tag name="LayoutZOrder" val="49"/>
  <p:tag name="KSO_WM_UNIT_ID" val="_4**"/>
  <p:tag name="KSO_WM_BEAUTIFY_FLAG" val="#wm#"/>
  <p:tag name="KSO_WM_TAG_VERSION" val="3.0"/>
  <p:tag name="KSO_WM_UNIT_LAYERLEVEL" val="1"/>
  <p:tag name="KSO_WM_TEMPLATE_CATEGORY" val="custom"/>
  <p:tag name="KSO_WM_TEMPLATE_USER_THEM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0.xml><?xml version="1.0" encoding="utf-8"?>
<p:tagLst xmlns:p="http://schemas.openxmlformats.org/presentationml/2006/main">
  <p:tag name="LayoutZOrder" val="50"/>
  <p:tag name="KSO_WM_UNIT_ID" val="_4**"/>
  <p:tag name="KSO_WM_BEAUTIFY_FLAG" val="#wm#"/>
  <p:tag name="KSO_WM_TAG_VERSION" val="3.0"/>
  <p:tag name="KSO_WM_UNIT_LAYERLEVEL" val="1"/>
  <p:tag name="KSO_WM_TEMPLATE_CATEGORY" val="custom"/>
  <p:tag name="KSO_WM_TEMPLATE_USER_THEME" val="1"/>
</p:tagLst>
</file>

<file path=ppt/tags/tag111.xml><?xml version="1.0" encoding="utf-8"?>
<p:tagLst xmlns:p="http://schemas.openxmlformats.org/presentationml/2006/main">
  <p:tag name="LayoutZOrder" val="51"/>
  <p:tag name="KSO_WM_UNIT_ID" val="_4**"/>
  <p:tag name="KSO_WM_BEAUTIFY_FLAG" val="#wm#"/>
  <p:tag name="KSO_WM_TAG_VERSION" val="3.0"/>
  <p:tag name="KSO_WM_UNIT_LAYERLEVEL" val="1"/>
  <p:tag name="KSO_WM_TEMPLATE_CATEGORY" val="custom"/>
  <p:tag name="KSO_WM_TEMPLATE_USER_THEME" val="1"/>
</p:tagLst>
</file>

<file path=ppt/tags/tag112.xml><?xml version="1.0" encoding="utf-8"?>
<p:tagLst xmlns:p="http://schemas.openxmlformats.org/presentationml/2006/main">
  <p:tag name="LayoutZOrder" val="52"/>
  <p:tag name="KSO_WM_UNIT_ID" val="_4**"/>
  <p:tag name="KSO_WM_BEAUTIFY_FLAG" val="#wm#"/>
  <p:tag name="KSO_WM_TAG_VERSION" val="3.0"/>
  <p:tag name="KSO_WM_UNIT_LAYERLEVEL" val="1"/>
  <p:tag name="KSO_WM_TEMPLATE_CATEGORY" val="custom"/>
  <p:tag name="KSO_WM_TEMPLATE_USER_THEME" val="1"/>
</p:tagLst>
</file>

<file path=ppt/tags/tag113.xml><?xml version="1.0" encoding="utf-8"?>
<p:tagLst xmlns:p="http://schemas.openxmlformats.org/presentationml/2006/main">
  <p:tag name="LayoutZOrder" val="53"/>
  <p:tag name="KSO_WM_UNIT_ID" val="_4**"/>
  <p:tag name="KSO_WM_BEAUTIFY_FLAG" val="#wm#"/>
  <p:tag name="KSO_WM_TAG_VERSION" val="3.0"/>
  <p:tag name="KSO_WM_UNIT_LAYERLEVEL" val="1"/>
  <p:tag name="KSO_WM_TEMPLATE_CATEGORY" val="custom"/>
  <p:tag name="KSO_WM_TEMPLATE_USER_THEME" val="1"/>
</p:tagLst>
</file>

<file path=ppt/tags/tag114.xml><?xml version="1.0" encoding="utf-8"?>
<p:tagLst xmlns:p="http://schemas.openxmlformats.org/presentationml/2006/main">
  <p:tag name="LayoutZOrder" val="54"/>
  <p:tag name="KSO_WM_UNIT_ID" val="_4**"/>
  <p:tag name="KSO_WM_BEAUTIFY_FLAG" val="#wm#"/>
  <p:tag name="KSO_WM_TAG_VERSION" val="3.0"/>
  <p:tag name="KSO_WM_UNIT_LAYERLEVEL" val="1"/>
  <p:tag name="KSO_WM_TEMPLATE_CATEGORY" val="custom"/>
  <p:tag name="KSO_WM_TEMPLATE_USER_THEME" val="1"/>
</p:tagLst>
</file>

<file path=ppt/tags/tag115.xml><?xml version="1.0" encoding="utf-8"?>
<p:tagLst xmlns:p="http://schemas.openxmlformats.org/presentationml/2006/main">
  <p:tag name="LayoutZOrder" val="55"/>
  <p:tag name="KSO_WM_UNIT_ID" val="_4**"/>
  <p:tag name="KSO_WM_BEAUTIFY_FLAG" val="#wm#"/>
  <p:tag name="KSO_WM_TAG_VERSION" val="3.0"/>
  <p:tag name="KSO_WM_UNIT_LAYERLEVEL" val="1"/>
  <p:tag name="KSO_WM_TEMPLATE_CATEGORY" val="custom"/>
  <p:tag name="KSO_WM_TEMPLATE_USER_THEME" val="1"/>
</p:tagLst>
</file>

<file path=ppt/tags/tag116.xml><?xml version="1.0" encoding="utf-8"?>
<p:tagLst xmlns:p="http://schemas.openxmlformats.org/presentationml/2006/main">
  <p:tag name="LayoutZOrder" val="56"/>
  <p:tag name="KSO_WM_UNIT_ID" val="_4**"/>
  <p:tag name="KSO_WM_BEAUTIFY_FLAG" val="#wm#"/>
  <p:tag name="KSO_WM_TAG_VERSION" val="3.0"/>
  <p:tag name="KSO_WM_UNIT_LAYERLEVEL" val="1"/>
  <p:tag name="KSO_WM_TEMPLATE_CATEGORY" val="custom"/>
  <p:tag name="KSO_WM_TEMPLATE_USER_THEME" val="1"/>
</p:tagLst>
</file>

<file path=ppt/tags/tag117.xml><?xml version="1.0" encoding="utf-8"?>
<p:tagLst xmlns:p="http://schemas.openxmlformats.org/presentationml/2006/main">
  <p:tag name="LayoutZOrder" val="57"/>
  <p:tag name="KSO_WM_UNIT_ID" val="_4**"/>
  <p:tag name="KSO_WM_BEAUTIFY_FLAG" val="#wm#"/>
  <p:tag name="KSO_WM_TAG_VERSION" val="3.0"/>
  <p:tag name="KSO_WM_UNIT_LAYERLEVEL" val="1"/>
  <p:tag name="KSO_WM_TEMPLATE_CATEGORY" val="custom"/>
  <p:tag name="KSO_WM_TEMPLATE_USER_THEME" val="1"/>
</p:tagLst>
</file>

<file path=ppt/tags/tag118.xml><?xml version="1.0" encoding="utf-8"?>
<p:tagLst xmlns:p="http://schemas.openxmlformats.org/presentationml/2006/main">
  <p:tag name="LayoutZOrder" val="58"/>
  <p:tag name="KSO_WM_UNIT_ID" val="_4**"/>
  <p:tag name="KSO_WM_BEAUTIFY_FLAG" val="#wm#"/>
  <p:tag name="KSO_WM_TAG_VERSION" val="3.0"/>
  <p:tag name="KSO_WM_UNIT_LAYERLEVEL" val="1"/>
  <p:tag name="KSO_WM_TEMPLATE_CATEGORY" val="custom"/>
  <p:tag name="KSO_WM_TEMPLATE_USER_THEME" val="1"/>
</p:tagLst>
</file>

<file path=ppt/tags/tag119.xml><?xml version="1.0" encoding="utf-8"?>
<p:tagLst xmlns:p="http://schemas.openxmlformats.org/presentationml/2006/main">
  <p:tag name="LayoutZOrder" val="59"/>
  <p:tag name="KSO_WM_UNIT_ID" val="_4**"/>
  <p:tag name="KSO_WM_BEAUTIFY_FLAG" val="#wm#"/>
  <p:tag name="KSO_WM_TAG_VERSION" val="3.0"/>
  <p:tag name="KSO_WM_UNIT_LAYERLEVEL" val="1"/>
  <p:tag name="KSO_WM_TEMPLATE_CATEGORY" val="custom"/>
  <p:tag name="KSO_WM_TEMPLATE_USER_THEM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xml><?xml version="1.0" encoding="utf-8"?>
<p:tagLst xmlns:p="http://schemas.openxmlformats.org/presentationml/2006/main">
  <p:tag name="LayoutZOrder" val="60"/>
  <p:tag name="KSO_WM_UNIT_ID" val="_4**"/>
  <p:tag name="KSO_WM_BEAUTIFY_FLAG" val="#wm#"/>
  <p:tag name="KSO_WM_TAG_VERSION" val="3.0"/>
  <p:tag name="KSO_WM_UNIT_LAYERLEVEL" val="1"/>
  <p:tag name="KSO_WM_TEMPLATE_CATEGORY" val="custom"/>
  <p:tag name="KSO_WM_TEMPLATE_USER_THEME" val="1"/>
</p:tagLst>
</file>

<file path=ppt/tags/tag121.xml><?xml version="1.0" encoding="utf-8"?>
<p:tagLst xmlns:p="http://schemas.openxmlformats.org/presentationml/2006/main">
  <p:tag name="LayoutZOrder" val="61"/>
  <p:tag name="KSO_WM_UNIT_ID" val="_4**"/>
  <p:tag name="KSO_WM_BEAUTIFY_FLAG" val="#wm#"/>
  <p:tag name="KSO_WM_TAG_VERSION" val="3.0"/>
  <p:tag name="KSO_WM_UNIT_LAYERLEVEL" val="1"/>
  <p:tag name="KSO_WM_TEMPLATE_CATEGORY" val="custom"/>
  <p:tag name="KSO_WM_TEMPLATE_USER_THEME" val="1"/>
</p:tagLst>
</file>

<file path=ppt/tags/tag122.xml><?xml version="1.0" encoding="utf-8"?>
<p:tagLst xmlns:p="http://schemas.openxmlformats.org/presentationml/2006/main">
  <p:tag name="LayoutZOrder" val="62"/>
  <p:tag name="KSO_WM_UNIT_ID" val="_4**"/>
  <p:tag name="KSO_WM_BEAUTIFY_FLAG" val="#wm#"/>
  <p:tag name="KSO_WM_TAG_VERSION" val="3.0"/>
  <p:tag name="KSO_WM_UNIT_LAYERLEVEL" val="1"/>
  <p:tag name="KSO_WM_TEMPLATE_CATEGORY" val="custom"/>
  <p:tag name="KSO_WM_TEMPLATE_USER_THEME" val="1"/>
</p:tagLst>
</file>

<file path=ppt/tags/tag123.xml><?xml version="1.0" encoding="utf-8"?>
<p:tagLst xmlns:p="http://schemas.openxmlformats.org/presentationml/2006/main">
  <p:tag name="LayoutZOrder" val="63"/>
  <p:tag name="KSO_WM_UNIT_ID" val="_4**"/>
  <p:tag name="KSO_WM_BEAUTIFY_FLAG" val="#wm#"/>
  <p:tag name="KSO_WM_TAG_VERSION" val="3.0"/>
  <p:tag name="KSO_WM_UNIT_LAYERLEVEL" val="1"/>
  <p:tag name="KSO_WM_TEMPLATE_CATEGORY" val="custom"/>
  <p:tag name="KSO_WM_TEMPLATE_USER_THEME" val="1"/>
</p:tagLst>
</file>

<file path=ppt/tags/tag124.xml><?xml version="1.0" encoding="utf-8"?>
<p:tagLst xmlns:p="http://schemas.openxmlformats.org/presentationml/2006/main">
  <p:tag name="LayoutZOrder" val="64"/>
  <p:tag name="KSO_WM_UNIT_ID" val="_4**"/>
  <p:tag name="KSO_WM_BEAUTIFY_FLAG" val="#wm#"/>
  <p:tag name="KSO_WM_TAG_VERSION" val="3.0"/>
  <p:tag name="KSO_WM_UNIT_LAYERLEVEL" val="1"/>
  <p:tag name="KSO_WM_TEMPLATE_CATEGORY" val="custom"/>
  <p:tag name="KSO_WM_TEMPLATE_USER_THEME" val="1"/>
</p:tagLst>
</file>

<file path=ppt/tags/tag125.xml><?xml version="1.0" encoding="utf-8"?>
<p:tagLst xmlns:p="http://schemas.openxmlformats.org/presentationml/2006/main">
  <p:tag name="LayoutZOrder" val="65"/>
  <p:tag name="KSO_WM_UNIT_ID" val="_4**"/>
  <p:tag name="KSO_WM_BEAUTIFY_FLAG" val="#wm#"/>
  <p:tag name="KSO_WM_TAG_VERSION" val="3.0"/>
  <p:tag name="KSO_WM_UNIT_LAYERLEVEL" val="1"/>
  <p:tag name="KSO_WM_TEMPLATE_CATEGORY" val="custom"/>
  <p:tag name="KSO_WM_TEMPLATE_USER_THEME" val="1"/>
</p:tagLst>
</file>

<file path=ppt/tags/tag126.xml><?xml version="1.0" encoding="utf-8"?>
<p:tagLst xmlns:p="http://schemas.openxmlformats.org/presentationml/2006/main">
  <p:tag name="LayoutZOrder" val="66"/>
  <p:tag name="KSO_WM_UNIT_ID" val="_4**"/>
  <p:tag name="KSO_WM_BEAUTIFY_FLAG" val="#wm#"/>
  <p:tag name="KSO_WM_TAG_VERSION" val="3.0"/>
  <p:tag name="KSO_WM_UNIT_LAYERLEVEL" val="1"/>
  <p:tag name="KSO_WM_TEMPLATE_CATEGORY" val="custom"/>
  <p:tag name="KSO_WM_TEMPLATE_USER_THEME" val="1"/>
</p:tagLst>
</file>

<file path=ppt/tags/tag127.xml><?xml version="1.0" encoding="utf-8"?>
<p:tagLst xmlns:p="http://schemas.openxmlformats.org/presentationml/2006/main">
  <p:tag name="LayoutZOrder" val="67"/>
  <p:tag name="KSO_WM_UNIT_ID" val="_4**"/>
  <p:tag name="KSO_WM_BEAUTIFY_FLAG" val="#wm#"/>
  <p:tag name="KSO_WM_TAG_VERSION" val="3.0"/>
  <p:tag name="KSO_WM_UNIT_LAYERLEVEL" val="1"/>
  <p:tag name="KSO_WM_TEMPLATE_CATEGORY" val="custom"/>
  <p:tag name="KSO_WM_TEMPLATE_USER_THEME" val="1"/>
</p:tagLst>
</file>

<file path=ppt/tags/tag128.xml><?xml version="1.0" encoding="utf-8"?>
<p:tagLst xmlns:p="http://schemas.openxmlformats.org/presentationml/2006/main">
  <p:tag name="LayoutZOrder" val="68"/>
  <p:tag name="KSO_WM_UNIT_ID" val="_4**"/>
  <p:tag name="KSO_WM_BEAUTIFY_FLAG" val="#wm#"/>
  <p:tag name="KSO_WM_TAG_VERSION" val="3.0"/>
  <p:tag name="KSO_WM_UNIT_LAYERLEVEL" val="1"/>
  <p:tag name="KSO_WM_TEMPLATE_CATEGORY" val="custom"/>
  <p:tag name="KSO_WM_TEMPLATE_USER_THEME" val="1"/>
</p:tagLst>
</file>

<file path=ppt/tags/tag129.xml><?xml version="1.0" encoding="utf-8"?>
<p:tagLst xmlns:p="http://schemas.openxmlformats.org/presentationml/2006/main">
  <p:tag name="LayoutZOrder" val="69"/>
  <p:tag name="KSO_WM_UNIT_ID" val="_4**"/>
  <p:tag name="KSO_WM_BEAUTIFY_FLAG" val="#wm#"/>
  <p:tag name="KSO_WM_TAG_VERSION" val="3.0"/>
  <p:tag name="KSO_WM_UNIT_LAYERLEVEL" val="1"/>
  <p:tag name="KSO_WM_TEMPLATE_CATEGORY" val="custom"/>
  <p:tag name="KSO_WM_TEMPLATE_USER_THEM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0.xml><?xml version="1.0" encoding="utf-8"?>
<p:tagLst xmlns:p="http://schemas.openxmlformats.org/presentationml/2006/main">
  <p:tag name="LayoutZOrder" val="70"/>
  <p:tag name="KSO_WM_UNIT_ID" val="_4**"/>
  <p:tag name="KSO_WM_BEAUTIFY_FLAG" val="#wm#"/>
  <p:tag name="KSO_WM_TAG_VERSION" val="3.0"/>
  <p:tag name="KSO_WM_UNIT_LAYERLEVEL" val="1"/>
  <p:tag name="KSO_WM_TEMPLATE_CATEGORY" val="custom"/>
  <p:tag name="KSO_WM_TEMPLATE_USER_THEME" val="1"/>
</p:tagLst>
</file>

<file path=ppt/tags/tag131.xml><?xml version="1.0" encoding="utf-8"?>
<p:tagLst xmlns:p="http://schemas.openxmlformats.org/presentationml/2006/main">
  <p:tag name="LayoutZOrder" val="71"/>
  <p:tag name="KSO_WM_UNIT_ID" val="_4**"/>
  <p:tag name="KSO_WM_BEAUTIFY_FLAG" val="#wm#"/>
  <p:tag name="KSO_WM_TAG_VERSION" val="3.0"/>
  <p:tag name="KSO_WM_UNIT_LAYERLEVEL" val="1"/>
  <p:tag name="KSO_WM_TEMPLATE_CATEGORY" val="custom"/>
  <p:tag name="KSO_WM_TEMPLATE_USER_THEME" val="1"/>
</p:tagLst>
</file>

<file path=ppt/tags/tag132.xml><?xml version="1.0" encoding="utf-8"?>
<p:tagLst xmlns:p="http://schemas.openxmlformats.org/presentationml/2006/main">
  <p:tag name="LayoutZOrder" val="72"/>
  <p:tag name="KSO_WM_UNIT_ID" val="_4**"/>
  <p:tag name="KSO_WM_BEAUTIFY_FLAG" val="#wm#"/>
  <p:tag name="KSO_WM_TAG_VERSION" val="3.0"/>
  <p:tag name="KSO_WM_UNIT_LAYERLEVEL" val="1"/>
  <p:tag name="KSO_WM_TEMPLATE_CATEGORY" val="custom"/>
  <p:tag name="KSO_WM_TEMPLATE_USER_THEME" val="1"/>
</p:tagLst>
</file>

<file path=ppt/tags/tag133.xml><?xml version="1.0" encoding="utf-8"?>
<p:tagLst xmlns:p="http://schemas.openxmlformats.org/presentationml/2006/main">
  <p:tag name="LayoutZOrder" val="73"/>
  <p:tag name="KSO_WM_UNIT_ID" val="_4**"/>
  <p:tag name="KSO_WM_BEAUTIFY_FLAG" val="#wm#"/>
  <p:tag name="KSO_WM_TAG_VERSION" val="3.0"/>
  <p:tag name="KSO_WM_UNIT_LAYERLEVEL" val="1"/>
  <p:tag name="KSO_WM_TEMPLATE_CATEGORY" val="custom"/>
  <p:tag name="KSO_WM_TEMPLATE_USER_THEME" val="1"/>
</p:tagLst>
</file>

<file path=ppt/tags/tag134.xml><?xml version="1.0" encoding="utf-8"?>
<p:tagLst xmlns:p="http://schemas.openxmlformats.org/presentationml/2006/main">
  <p:tag name="LayoutZOrder" val="74"/>
  <p:tag name="KSO_WM_UNIT_ID" val="_4**"/>
  <p:tag name="KSO_WM_BEAUTIFY_FLAG" val="#wm#"/>
  <p:tag name="KSO_WM_TAG_VERSION" val="3.0"/>
  <p:tag name="KSO_WM_UNIT_LAYERLEVEL" val="1"/>
  <p:tag name="KSO_WM_TEMPLATE_CATEGORY" val="custom"/>
  <p:tag name="KSO_WM_TEMPLATE_USER_THEME" val="1"/>
</p:tagLst>
</file>

<file path=ppt/tags/tag135.xml><?xml version="1.0" encoding="utf-8"?>
<p:tagLst xmlns:p="http://schemas.openxmlformats.org/presentationml/2006/main">
  <p:tag name="LayoutZOrder" val="75"/>
  <p:tag name="KSO_WM_UNIT_ID" val="_4**"/>
  <p:tag name="KSO_WM_BEAUTIFY_FLAG" val="#wm#"/>
  <p:tag name="KSO_WM_TAG_VERSION" val="3.0"/>
  <p:tag name="KSO_WM_UNIT_LAYERLEVEL" val="1"/>
  <p:tag name="KSO_WM_TEMPLATE_CATEGORY" val="custom"/>
  <p:tag name="KSO_WM_TEMPLATE_USER_THEME" val="1"/>
</p:tagLst>
</file>

<file path=ppt/tags/tag136.xml><?xml version="1.0" encoding="utf-8"?>
<p:tagLst xmlns:p="http://schemas.openxmlformats.org/presentationml/2006/main">
  <p:tag name="LayoutZOrder" val="76"/>
  <p:tag name="KSO_WM_UNIT_ID" val="_4**"/>
  <p:tag name="KSO_WM_BEAUTIFY_FLAG" val="#wm#"/>
  <p:tag name="KSO_WM_TAG_VERSION" val="3.0"/>
  <p:tag name="KSO_WM_UNIT_LAYERLEVEL" val="1"/>
  <p:tag name="KSO_WM_TEMPLATE_CATEGORY" val="custom"/>
  <p:tag name="KSO_WM_TEMPLATE_USER_THEME" val="1"/>
</p:tagLst>
</file>

<file path=ppt/tags/tag137.xml><?xml version="1.0" encoding="utf-8"?>
<p:tagLst xmlns:p="http://schemas.openxmlformats.org/presentationml/2006/main">
  <p:tag name="LayoutZOrder" val="77"/>
  <p:tag name="KSO_WM_UNIT_ID" val="_4**"/>
  <p:tag name="KSO_WM_BEAUTIFY_FLAG" val="#wm#"/>
  <p:tag name="KSO_WM_TAG_VERSION" val="3.0"/>
  <p:tag name="KSO_WM_UNIT_LAYERLEVEL" val="1"/>
  <p:tag name="KSO_WM_TEMPLATE_CATEGORY" val="custom"/>
  <p:tag name="KSO_WM_TEMPLATE_USER_THEME" val="1"/>
</p:tagLst>
</file>

<file path=ppt/tags/tag138.xml><?xml version="1.0" encoding="utf-8"?>
<p:tagLst xmlns:p="http://schemas.openxmlformats.org/presentationml/2006/main">
  <p:tag name="LayoutZOrder" val="78"/>
  <p:tag name="KSO_WM_UNIT_ID" val="_4**"/>
  <p:tag name="KSO_WM_BEAUTIFY_FLAG" val="#wm#"/>
  <p:tag name="KSO_WM_TAG_VERSION" val="3.0"/>
  <p:tag name="KSO_WM_UNIT_LAYERLEVEL" val="1"/>
  <p:tag name="KSO_WM_TEMPLATE_CATEGORY" val="custom"/>
  <p:tag name="KSO_WM_TEMPLATE_USER_THEME" val="1"/>
</p:tagLst>
</file>

<file path=ppt/tags/tag139.xml><?xml version="1.0" encoding="utf-8"?>
<p:tagLst xmlns:p="http://schemas.openxmlformats.org/presentationml/2006/main">
  <p:tag name="LayoutZOrder" val="79"/>
  <p:tag name="KSO_WM_UNIT_ID" val="_4**"/>
  <p:tag name="KSO_WM_BEAUTIFY_FLAG" val="#wm#"/>
  <p:tag name="KSO_WM_TAG_VERSION" val="3.0"/>
  <p:tag name="KSO_WM_UNIT_LAYERLEVEL" val="1"/>
  <p:tag name="KSO_WM_TEMPLATE_CATEGORY" val="custom"/>
  <p:tag name="KSO_WM_TEMPLATE_USER_THEM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xml><?xml version="1.0" encoding="utf-8"?>
<p:tagLst xmlns:p="http://schemas.openxmlformats.org/presentationml/2006/main">
  <p:tag name="LayoutZOrder" val="80"/>
  <p:tag name="KSO_WM_UNIT_ID" val="_4**"/>
  <p:tag name="KSO_WM_BEAUTIFY_FLAG" val="#wm#"/>
  <p:tag name="KSO_WM_TAG_VERSION" val="3.0"/>
  <p:tag name="KSO_WM_UNIT_LAYERLEVEL" val="1"/>
  <p:tag name="KSO_WM_TEMPLATE_CATEGORY" val="custom"/>
  <p:tag name="KSO_WM_TEMPLATE_USER_THEME" val="1"/>
</p:tagLst>
</file>

<file path=ppt/tags/tag141.xml><?xml version="1.0" encoding="utf-8"?>
<p:tagLst xmlns:p="http://schemas.openxmlformats.org/presentationml/2006/main">
  <p:tag name="LayoutZOrder" val="81"/>
  <p:tag name="KSO_WM_UNIT_ID" val="_4**"/>
  <p:tag name="KSO_WM_BEAUTIFY_FLAG" val="#wm#"/>
  <p:tag name="KSO_WM_TAG_VERSION" val="3.0"/>
  <p:tag name="KSO_WM_UNIT_LAYERLEVEL" val="1"/>
  <p:tag name="KSO_WM_TEMPLATE_CATEGORY" val="custom"/>
  <p:tag name="KSO_WM_TEMPLATE_USER_THEME" val="1"/>
</p:tagLst>
</file>

<file path=ppt/tags/tag142.xml><?xml version="1.0" encoding="utf-8"?>
<p:tagLst xmlns:p="http://schemas.openxmlformats.org/presentationml/2006/main">
  <p:tag name="LayoutZOrder" val="82"/>
  <p:tag name="KSO_WM_UNIT_ID" val="_4**"/>
  <p:tag name="KSO_WM_BEAUTIFY_FLAG" val="#wm#"/>
  <p:tag name="KSO_WM_TAG_VERSION" val="3.0"/>
  <p:tag name="KSO_WM_UNIT_LAYERLEVEL" val="1"/>
  <p:tag name="KSO_WM_TEMPLATE_CATEGORY" val="custom"/>
  <p:tag name="KSO_WM_TEMPLATE_USER_THEME" val="1"/>
</p:tagLst>
</file>

<file path=ppt/tags/tag143.xml><?xml version="1.0" encoding="utf-8"?>
<p:tagLst xmlns:p="http://schemas.openxmlformats.org/presentationml/2006/main">
  <p:tag name="LayoutZOrder" val="83"/>
  <p:tag name="KSO_WM_UNIT_ID" val="_4**"/>
  <p:tag name="KSO_WM_BEAUTIFY_FLAG" val="#wm#"/>
  <p:tag name="KSO_WM_TAG_VERSION" val="3.0"/>
  <p:tag name="KSO_WM_UNIT_LAYERLEVEL" val="1"/>
  <p:tag name="KSO_WM_TEMPLATE_CATEGORY" val="custom"/>
  <p:tag name="KSO_WM_TEMPLATE_USER_THEME" val="1"/>
</p:tagLst>
</file>

<file path=ppt/tags/tag144.xml><?xml version="1.0" encoding="utf-8"?>
<p:tagLst xmlns:p="http://schemas.openxmlformats.org/presentationml/2006/main">
  <p:tag name="LayoutZOrder" val="84"/>
  <p:tag name="KSO_WM_UNIT_ID" val="_4**"/>
  <p:tag name="KSO_WM_BEAUTIFY_FLAG" val="#wm#"/>
  <p:tag name="KSO_WM_TAG_VERSION" val="3.0"/>
  <p:tag name="KSO_WM_UNIT_LAYERLEVEL" val="1"/>
  <p:tag name="KSO_WM_TEMPLATE_CATEGORY" val="custom"/>
  <p:tag name="KSO_WM_TEMPLATE_USER_THEME" val="1"/>
</p:tagLst>
</file>

<file path=ppt/tags/tag145.xml><?xml version="1.0" encoding="utf-8"?>
<p:tagLst xmlns:p="http://schemas.openxmlformats.org/presentationml/2006/main">
  <p:tag name="LayoutZOrder" val="85"/>
  <p:tag name="KSO_WM_UNIT_ID" val="_4**"/>
  <p:tag name="KSO_WM_BEAUTIFY_FLAG" val="#wm#"/>
  <p:tag name="KSO_WM_TAG_VERSION" val="3.0"/>
  <p:tag name="KSO_WM_UNIT_LAYERLEVEL" val="1"/>
  <p:tag name="KSO_WM_TEMPLATE_CATEGORY" val="custom"/>
  <p:tag name="KSO_WM_TEMPLATE_USER_THEME" val="1"/>
</p:tagLst>
</file>

<file path=ppt/tags/tag146.xml><?xml version="1.0" encoding="utf-8"?>
<p:tagLst xmlns:p="http://schemas.openxmlformats.org/presentationml/2006/main">
  <p:tag name="LayoutZOrder" val="86"/>
  <p:tag name="KSO_WM_UNIT_ID" val="_4**"/>
  <p:tag name="KSO_WM_BEAUTIFY_FLAG" val="#wm#"/>
  <p:tag name="KSO_WM_TAG_VERSION" val="3.0"/>
  <p:tag name="KSO_WM_UNIT_LAYERLEVEL" val="1"/>
  <p:tag name="KSO_WM_TEMPLATE_CATEGORY" val="custom"/>
  <p:tag name="KSO_WM_TEMPLATE_USER_THEME" val="1"/>
</p:tagLst>
</file>

<file path=ppt/tags/tag147.xml><?xml version="1.0" encoding="utf-8"?>
<p:tagLst xmlns:p="http://schemas.openxmlformats.org/presentationml/2006/main">
  <p:tag name="LayoutZOrder" val="87"/>
  <p:tag name="KSO_WM_UNIT_ID" val="_4**"/>
  <p:tag name="KSO_WM_BEAUTIFY_FLAG" val="#wm#"/>
  <p:tag name="KSO_WM_TAG_VERSION" val="3.0"/>
  <p:tag name="KSO_WM_UNIT_LAYERLEVEL" val="1"/>
  <p:tag name="KSO_WM_TEMPLATE_CATEGORY" val="custom"/>
  <p:tag name="KSO_WM_TEMPLATE_USER_THEME" val="1"/>
</p:tagLst>
</file>

<file path=ppt/tags/tag148.xml><?xml version="1.0" encoding="utf-8"?>
<p:tagLst xmlns:p="http://schemas.openxmlformats.org/presentationml/2006/main">
  <p:tag name="LayoutZOrder" val="88"/>
  <p:tag name="KSO_WM_UNIT_ID" val="_4**"/>
  <p:tag name="KSO_WM_BEAUTIFY_FLAG" val="#wm#"/>
  <p:tag name="KSO_WM_TAG_VERSION" val="3.0"/>
  <p:tag name="KSO_WM_UNIT_LAYERLEVEL" val="1"/>
  <p:tag name="KSO_WM_TEMPLATE_CATEGORY" val="custom"/>
  <p:tag name="KSO_WM_TEMPLATE_USER_THEME" val="1"/>
</p:tagLst>
</file>

<file path=ppt/tags/tag149.xml><?xml version="1.0" encoding="utf-8"?>
<p:tagLst xmlns:p="http://schemas.openxmlformats.org/presentationml/2006/main">
  <p:tag name="LayoutZOrder" val="89"/>
  <p:tag name="KSO_WM_UNIT_ID" val="_4**"/>
  <p:tag name="KSO_WM_BEAUTIFY_FLAG" val="#wm#"/>
  <p:tag name="KSO_WM_TAG_VERSION" val="3.0"/>
  <p:tag name="KSO_WM_UNIT_LAYERLEVEL" val="1"/>
  <p:tag name="KSO_WM_TEMPLATE_CATEGORY" val="custom"/>
  <p:tag name="KSO_WM_TEMPLATE_USER_THEM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0.xml><?xml version="1.0" encoding="utf-8"?>
<p:tagLst xmlns:p="http://schemas.openxmlformats.org/presentationml/2006/main">
  <p:tag name="LayoutZOrder" val="90"/>
  <p:tag name="KSO_WM_UNIT_ID" val="_4**"/>
  <p:tag name="KSO_WM_BEAUTIFY_FLAG" val="#wm#"/>
  <p:tag name="KSO_WM_TAG_VERSION" val="3.0"/>
  <p:tag name="KSO_WM_UNIT_LAYERLEVEL" val="1"/>
  <p:tag name="KSO_WM_TEMPLATE_CATEGORY" val="custom"/>
  <p:tag name="KSO_WM_TEMPLATE_USER_THEME" val="1"/>
</p:tagLst>
</file>

<file path=ppt/tags/tag151.xml><?xml version="1.0" encoding="utf-8"?>
<p:tagLst xmlns:p="http://schemas.openxmlformats.org/presentationml/2006/main">
  <p:tag name="LayoutZOrder" val="91"/>
  <p:tag name="KSO_WM_UNIT_ID" val="_4**"/>
  <p:tag name="KSO_WM_BEAUTIFY_FLAG" val="#wm#"/>
  <p:tag name="KSO_WM_TAG_VERSION" val="3.0"/>
  <p:tag name="KSO_WM_UNIT_LAYERLEVEL" val="1"/>
  <p:tag name="KSO_WM_TEMPLATE_CATEGORY" val="custom"/>
  <p:tag name="KSO_WM_TEMPLATE_USER_THEME" val="1"/>
</p:tagLst>
</file>

<file path=ppt/tags/tag152.xml><?xml version="1.0" encoding="utf-8"?>
<p:tagLst xmlns:p="http://schemas.openxmlformats.org/presentationml/2006/main">
  <p:tag name="LayoutZOrder" val="92"/>
  <p:tag name="KSO_WM_UNIT_ID" val="_4**"/>
  <p:tag name="KSO_WM_BEAUTIFY_FLAG" val="#wm#"/>
  <p:tag name="KSO_WM_TAG_VERSION" val="3.0"/>
  <p:tag name="KSO_WM_UNIT_LAYERLEVEL" val="1"/>
  <p:tag name="KSO_WM_TEMPLATE_CATEGORY" val="custom"/>
  <p:tag name="KSO_WM_TEMPLATE_USER_THEME" val="1"/>
</p:tagLst>
</file>

<file path=ppt/tags/tag153.xml><?xml version="1.0" encoding="utf-8"?>
<p:tagLst xmlns:p="http://schemas.openxmlformats.org/presentationml/2006/main">
  <p:tag name="LayoutZOrder" val="93"/>
  <p:tag name="KSO_WM_UNIT_ID" val="_4**"/>
  <p:tag name="KSO_WM_BEAUTIFY_FLAG" val="#wm#"/>
  <p:tag name="KSO_WM_TAG_VERSION" val="3.0"/>
  <p:tag name="KSO_WM_UNIT_LAYERLEVEL" val="1"/>
  <p:tag name="KSO_WM_TEMPLATE_CATEGORY" val="custom"/>
  <p:tag name="KSO_WM_TEMPLATE_USER_THEME" val="1"/>
</p:tagLst>
</file>

<file path=ppt/tags/tag154.xml><?xml version="1.0" encoding="utf-8"?>
<p:tagLst xmlns:p="http://schemas.openxmlformats.org/presentationml/2006/main">
  <p:tag name="LayoutZOrder" val="94"/>
  <p:tag name="KSO_WM_UNIT_ID" val="_4**"/>
  <p:tag name="KSO_WM_BEAUTIFY_FLAG" val="#wm#"/>
  <p:tag name="KSO_WM_TAG_VERSION" val="3.0"/>
  <p:tag name="KSO_WM_UNIT_LAYERLEVEL" val="1"/>
  <p:tag name="KSO_WM_TEMPLATE_CATEGORY" val="custom"/>
  <p:tag name="KSO_WM_TEMPLATE_USER_THEME" val="1"/>
</p:tagLst>
</file>

<file path=ppt/tags/tag155.xml><?xml version="1.0" encoding="utf-8"?>
<p:tagLst xmlns:p="http://schemas.openxmlformats.org/presentationml/2006/main">
  <p:tag name="LayoutZOrder" val="95"/>
  <p:tag name="KSO_WM_UNIT_ID" val="_4**"/>
  <p:tag name="KSO_WM_BEAUTIFY_FLAG" val="#wm#"/>
  <p:tag name="KSO_WM_TAG_VERSION" val="3.0"/>
  <p:tag name="KSO_WM_UNIT_LAYERLEVEL" val="1"/>
  <p:tag name="KSO_WM_TEMPLATE_CATEGORY" val="custom"/>
  <p:tag name="KSO_WM_TEMPLATE_USER_THEME" val="1"/>
</p:tagLst>
</file>

<file path=ppt/tags/tag156.xml><?xml version="1.0" encoding="utf-8"?>
<p:tagLst xmlns:p="http://schemas.openxmlformats.org/presentationml/2006/main">
  <p:tag name="LayoutZOrder" val="96"/>
  <p:tag name="KSO_WM_UNIT_ID" val="_4**"/>
  <p:tag name="KSO_WM_BEAUTIFY_FLAG" val="#wm#"/>
  <p:tag name="KSO_WM_TAG_VERSION" val="3.0"/>
  <p:tag name="KSO_WM_UNIT_LAYERLEVEL" val="1"/>
  <p:tag name="KSO_WM_TEMPLATE_CATEGORY" val="custom"/>
  <p:tag name="KSO_WM_TEMPLATE_USER_THEME" val="1"/>
</p:tagLst>
</file>

<file path=ppt/tags/tag157.xml><?xml version="1.0" encoding="utf-8"?>
<p:tagLst xmlns:p="http://schemas.openxmlformats.org/presentationml/2006/main">
  <p:tag name="LayoutZOrder" val="97"/>
  <p:tag name="KSO_WM_UNIT_ID" val="_4**"/>
  <p:tag name="KSO_WM_BEAUTIFY_FLAG" val="#wm#"/>
  <p:tag name="KSO_WM_TAG_VERSION" val="3.0"/>
  <p:tag name="KSO_WM_UNIT_LAYERLEVEL" val="1"/>
  <p:tag name="KSO_WM_TEMPLATE_CATEGORY" val="custom"/>
  <p:tag name="KSO_WM_TEMPLATE_USER_THEME" val="1"/>
</p:tagLst>
</file>

<file path=ppt/tags/tag158.xml><?xml version="1.0" encoding="utf-8"?>
<p:tagLst xmlns:p="http://schemas.openxmlformats.org/presentationml/2006/main">
  <p:tag name="LayoutZOrder" val="98"/>
  <p:tag name="KSO_WM_UNIT_ID" val="_4**"/>
  <p:tag name="KSO_WM_BEAUTIFY_FLAG" val="#wm#"/>
  <p:tag name="KSO_WM_TAG_VERSION" val="3.0"/>
  <p:tag name="KSO_WM_UNIT_LAYERLEVEL" val="1"/>
  <p:tag name="KSO_WM_TEMPLATE_CATEGORY" val="custom"/>
  <p:tag name="KSO_WM_TEMPLATE_USER_THEME" val="1"/>
</p:tagLst>
</file>

<file path=ppt/tags/tag159.xml><?xml version="1.0" encoding="utf-8"?>
<p:tagLst xmlns:p="http://schemas.openxmlformats.org/presentationml/2006/main">
  <p:tag name="LayoutZOrder" val="99"/>
  <p:tag name="KSO_WM_UNIT_ID" val="_4**"/>
  <p:tag name="KSO_WM_BEAUTIFY_FLAG" val="#wm#"/>
  <p:tag name="KSO_WM_TAG_VERSION" val="3.0"/>
  <p:tag name="KSO_WM_UNIT_LAYERLEVEL" val="1"/>
  <p:tag name="KSO_WM_TEMPLATE_CATEGORY" val="custom"/>
  <p:tag name="KSO_WM_TEMPLATE_USER_THEM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0.xml><?xml version="1.0" encoding="utf-8"?>
<p:tagLst xmlns:p="http://schemas.openxmlformats.org/presentationml/2006/main">
  <p:tag name="LayoutZOrder" val="100"/>
  <p:tag name="KSO_WM_UNIT_ID" val="_4**"/>
  <p:tag name="KSO_WM_BEAUTIFY_FLAG" val="#wm#"/>
  <p:tag name="KSO_WM_TAG_VERSION" val="3.0"/>
  <p:tag name="KSO_WM_UNIT_LAYERLEVEL" val="1"/>
  <p:tag name="KSO_WM_TEMPLATE_CATEGORY" val="custom"/>
  <p:tag name="KSO_WM_TEMPLATE_USER_THEME" val="1"/>
</p:tagLst>
</file>

<file path=ppt/tags/tag161.xml><?xml version="1.0" encoding="utf-8"?>
<p:tagLst xmlns:p="http://schemas.openxmlformats.org/presentationml/2006/main">
  <p:tag name="LayoutZOrder" val="101"/>
  <p:tag name="KSO_WM_UNIT_ID" val="_4**"/>
  <p:tag name="KSO_WM_BEAUTIFY_FLAG" val="#wm#"/>
  <p:tag name="KSO_WM_TAG_VERSION" val="3.0"/>
  <p:tag name="KSO_WM_UNIT_LAYERLEVEL" val="1"/>
  <p:tag name="KSO_WM_TEMPLATE_CATEGORY" val="custom"/>
  <p:tag name="KSO_WM_TEMPLATE_USER_THEME" val="1"/>
</p:tagLst>
</file>

<file path=ppt/tags/tag162.xml><?xml version="1.0" encoding="utf-8"?>
<p:tagLst xmlns:p="http://schemas.openxmlformats.org/presentationml/2006/main">
  <p:tag name="LayoutZOrder" val="102"/>
  <p:tag name="KSO_WM_UNIT_ID" val="_4**"/>
  <p:tag name="KSO_WM_BEAUTIFY_FLAG" val="#wm#"/>
  <p:tag name="KSO_WM_TAG_VERSION" val="3.0"/>
  <p:tag name="KSO_WM_UNIT_LAYERLEVEL" val="1"/>
  <p:tag name="KSO_WM_TEMPLATE_CATEGORY" val="custom"/>
  <p:tag name="KSO_WM_TEMPLATE_USER_THEME" val="1"/>
</p:tagLst>
</file>

<file path=ppt/tags/tag163.xml><?xml version="1.0" encoding="utf-8"?>
<p:tagLst xmlns:p="http://schemas.openxmlformats.org/presentationml/2006/main">
  <p:tag name="LayoutZOrder" val="103"/>
  <p:tag name="KSO_WM_UNIT_ID" val="_4**"/>
  <p:tag name="KSO_WM_BEAUTIFY_FLAG" val="#wm#"/>
  <p:tag name="KSO_WM_TAG_VERSION" val="3.0"/>
  <p:tag name="KSO_WM_UNIT_LAYERLEVEL" val="1"/>
  <p:tag name="KSO_WM_TEMPLATE_CATEGORY" val="custom"/>
  <p:tag name="KSO_WM_TEMPLATE_USER_THEME" val="1"/>
</p:tagLst>
</file>

<file path=ppt/tags/tag164.xml><?xml version="1.0" encoding="utf-8"?>
<p:tagLst xmlns:p="http://schemas.openxmlformats.org/presentationml/2006/main">
  <p:tag name="LayoutZOrder" val="104"/>
  <p:tag name="KSO_WM_UNIT_ID" val="_4**"/>
  <p:tag name="KSO_WM_BEAUTIFY_FLAG" val="#wm#"/>
  <p:tag name="KSO_WM_TAG_VERSION" val="3.0"/>
  <p:tag name="KSO_WM_UNIT_LAYERLEVEL" val="1"/>
  <p:tag name="KSO_WM_TEMPLATE_CATEGORY" val="custom"/>
  <p:tag name="KSO_WM_TEMPLATE_USER_THEME" val="1"/>
</p:tagLst>
</file>

<file path=ppt/tags/tag165.xml><?xml version="1.0" encoding="utf-8"?>
<p:tagLst xmlns:p="http://schemas.openxmlformats.org/presentationml/2006/main">
  <p:tag name="LayoutZOrder" val="105"/>
  <p:tag name="KSO_WM_UNIT_ID" val="_4**"/>
  <p:tag name="KSO_WM_BEAUTIFY_FLAG" val="#wm#"/>
  <p:tag name="KSO_WM_TAG_VERSION" val="3.0"/>
  <p:tag name="KSO_WM_UNIT_LAYERLEVEL" val="1"/>
  <p:tag name="KSO_WM_TEMPLATE_CATEGORY" val="custom"/>
  <p:tag name="KSO_WM_TEMPLATE_USER_THEME" val="1"/>
</p:tagLst>
</file>

<file path=ppt/tags/tag166.xml><?xml version="1.0" encoding="utf-8"?>
<p:tagLst xmlns:p="http://schemas.openxmlformats.org/presentationml/2006/main">
  <p:tag name="LayoutZOrder" val="106"/>
  <p:tag name="KSO_WM_UNIT_ID" val="_4**"/>
  <p:tag name="KSO_WM_BEAUTIFY_FLAG" val="#wm#"/>
  <p:tag name="KSO_WM_TAG_VERSION" val="3.0"/>
  <p:tag name="KSO_WM_UNIT_LAYERLEVEL" val="1"/>
  <p:tag name="KSO_WM_TEMPLATE_CATEGORY" val="custom"/>
  <p:tag name="KSO_WM_TEMPLATE_USER_THEME" val="1"/>
</p:tagLst>
</file>

<file path=ppt/tags/tag167.xml><?xml version="1.0" encoding="utf-8"?>
<p:tagLst xmlns:p="http://schemas.openxmlformats.org/presentationml/2006/main">
  <p:tag name="LayoutZOrder" val="107"/>
  <p:tag name="KSO_WM_UNIT_ID" val="_4**"/>
  <p:tag name="KSO_WM_BEAUTIFY_FLAG" val="#wm#"/>
  <p:tag name="KSO_WM_TAG_VERSION" val="3.0"/>
  <p:tag name="KSO_WM_UNIT_LAYERLEVEL" val="1"/>
  <p:tag name="KSO_WM_TEMPLATE_CATEGORY" val="custom"/>
  <p:tag name="KSO_WM_TEMPLATE_USER_THEME" val="1"/>
</p:tagLst>
</file>

<file path=ppt/tags/tag168.xml><?xml version="1.0" encoding="utf-8"?>
<p:tagLst xmlns:p="http://schemas.openxmlformats.org/presentationml/2006/main">
  <p:tag name="LayoutZOrder" val="108"/>
  <p:tag name="KSO_WM_UNIT_ID" val="_4**"/>
  <p:tag name="KSO_WM_BEAUTIFY_FLAG" val="#wm#"/>
  <p:tag name="KSO_WM_TAG_VERSION" val="3.0"/>
  <p:tag name="KSO_WM_UNIT_LAYERLEVEL" val="1"/>
  <p:tag name="KSO_WM_TEMPLATE_CATEGORY" val="custom"/>
  <p:tag name="KSO_WM_TEMPLATE_USER_THEME" val="1"/>
</p:tagLst>
</file>

<file path=ppt/tags/tag169.xml><?xml version="1.0" encoding="utf-8"?>
<p:tagLst xmlns:p="http://schemas.openxmlformats.org/presentationml/2006/main">
  <p:tag name="LayoutZOrder" val="109"/>
  <p:tag name="KSO_WM_UNIT_ID" val="_4**"/>
  <p:tag name="KSO_WM_BEAUTIFY_FLAG" val="#wm#"/>
  <p:tag name="KSO_WM_TAG_VERSION" val="3.0"/>
  <p:tag name="KSO_WM_UNIT_LAYERLEVEL" val="1"/>
  <p:tag name="KSO_WM_TEMPLATE_CATEGORY" val="custom"/>
  <p:tag name="KSO_WM_TEMPLATE_USER_THEM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0.xml><?xml version="1.0" encoding="utf-8"?>
<p:tagLst xmlns:p="http://schemas.openxmlformats.org/presentationml/2006/main">
  <p:tag name="LayoutZOrder" val="110"/>
  <p:tag name="KSO_WM_UNIT_ID" val="_4**"/>
  <p:tag name="KSO_WM_BEAUTIFY_FLAG" val="#wm#"/>
  <p:tag name="KSO_WM_TAG_VERSION" val="3.0"/>
  <p:tag name="KSO_WM_UNIT_LAYERLEVEL" val="1"/>
  <p:tag name="KSO_WM_TEMPLATE_CATEGORY" val="custom"/>
  <p:tag name="KSO_WM_TEMPLATE_USER_THEME" val="1"/>
</p:tagLst>
</file>

<file path=ppt/tags/tag171.xml><?xml version="1.0" encoding="utf-8"?>
<p:tagLst xmlns:p="http://schemas.openxmlformats.org/presentationml/2006/main">
  <p:tag name="LayoutZOrder" val="111"/>
  <p:tag name="KSO_WM_UNIT_ID" val="_4**"/>
  <p:tag name="KSO_WM_BEAUTIFY_FLAG" val="#wm#"/>
  <p:tag name="KSO_WM_TAG_VERSION" val="3.0"/>
  <p:tag name="KSO_WM_UNIT_LAYERLEVEL" val="1"/>
  <p:tag name="KSO_WM_TEMPLATE_CATEGORY" val="custom"/>
  <p:tag name="KSO_WM_TEMPLATE_USER_THEME" val="1"/>
</p:tagLst>
</file>

<file path=ppt/tags/tag172.xml><?xml version="1.0" encoding="utf-8"?>
<p:tagLst xmlns:p="http://schemas.openxmlformats.org/presentationml/2006/main">
  <p:tag name="LayoutZOrder" val="112"/>
  <p:tag name="KSO_WM_UNIT_ID" val="_4**"/>
  <p:tag name="KSO_WM_BEAUTIFY_FLAG" val="#wm#"/>
  <p:tag name="KSO_WM_TAG_VERSION" val="3.0"/>
  <p:tag name="KSO_WM_UNIT_LAYERLEVEL" val="1"/>
  <p:tag name="KSO_WM_TEMPLATE_CATEGORY" val="custom"/>
  <p:tag name="KSO_WM_TEMPLATE_USER_THEME" val="1"/>
</p:tagLst>
</file>

<file path=ppt/tags/tag173.xml><?xml version="1.0" encoding="utf-8"?>
<p:tagLst xmlns:p="http://schemas.openxmlformats.org/presentationml/2006/main">
  <p:tag name="LayoutZOrder" val="113"/>
  <p:tag name="KSO_WM_UNIT_ID" val="_4**"/>
  <p:tag name="KSO_WM_BEAUTIFY_FLAG" val="#wm#"/>
  <p:tag name="KSO_WM_TAG_VERSION" val="3.0"/>
  <p:tag name="KSO_WM_UNIT_LAYERLEVEL" val="1"/>
  <p:tag name="KSO_WM_TEMPLATE_CATEGORY" val="custom"/>
  <p:tag name="KSO_WM_TEMPLATE_USER_THEME" val="1"/>
</p:tagLst>
</file>

<file path=ppt/tags/tag174.xml><?xml version="1.0" encoding="utf-8"?>
<p:tagLst xmlns:p="http://schemas.openxmlformats.org/presentationml/2006/main">
  <p:tag name="LayoutZOrder" val="114"/>
  <p:tag name="KSO_WM_UNIT_ID" val="_4**"/>
  <p:tag name="KSO_WM_BEAUTIFY_FLAG" val="#wm#"/>
  <p:tag name="KSO_WM_TAG_VERSION" val="3.0"/>
  <p:tag name="KSO_WM_UNIT_LAYERLEVEL" val="1"/>
  <p:tag name="KSO_WM_TEMPLATE_CATEGORY" val="custom"/>
  <p:tag name="KSO_WM_TEMPLATE_USER_THEME" val="1"/>
</p:tagLst>
</file>

<file path=ppt/tags/tag175.xml><?xml version="1.0" encoding="utf-8"?>
<p:tagLst xmlns:p="http://schemas.openxmlformats.org/presentationml/2006/main">
  <p:tag name="LayoutZOrder" val="115"/>
  <p:tag name="KSO_WM_UNIT_ID" val="_4**"/>
  <p:tag name="KSO_WM_BEAUTIFY_FLAG" val="#wm#"/>
  <p:tag name="KSO_WM_TAG_VERSION" val="3.0"/>
  <p:tag name="KSO_WM_UNIT_LAYERLEVEL" val="1"/>
  <p:tag name="KSO_WM_TEMPLATE_CATEGORY" val="custom"/>
  <p:tag name="KSO_WM_TEMPLATE_USER_THEME" val="1"/>
</p:tagLst>
</file>

<file path=ppt/tags/tag176.xml><?xml version="1.0" encoding="utf-8"?>
<p:tagLst xmlns:p="http://schemas.openxmlformats.org/presentationml/2006/main">
  <p:tag name="LayoutZOrder" val="116"/>
  <p:tag name="KSO_WM_UNIT_ID" val="_4**"/>
  <p:tag name="KSO_WM_BEAUTIFY_FLAG" val="#wm#"/>
  <p:tag name="KSO_WM_TAG_VERSION" val="3.0"/>
  <p:tag name="KSO_WM_UNIT_LAYERLEVEL" val="1"/>
  <p:tag name="KSO_WM_TEMPLATE_CATEGORY" val="custom"/>
  <p:tag name="KSO_WM_TEMPLATE_USER_THEME" val="1"/>
</p:tagLst>
</file>

<file path=ppt/tags/tag177.xml><?xml version="1.0" encoding="utf-8"?>
<p:tagLst xmlns:p="http://schemas.openxmlformats.org/presentationml/2006/main">
  <p:tag name="LayoutZOrder" val="117"/>
  <p:tag name="KSO_WM_UNIT_ID" val="_4**"/>
  <p:tag name="KSO_WM_BEAUTIFY_FLAG" val="#wm#"/>
  <p:tag name="KSO_WM_TAG_VERSION" val="3.0"/>
  <p:tag name="KSO_WM_UNIT_LAYERLEVEL" val="1"/>
  <p:tag name="KSO_WM_TEMPLATE_CATEGORY" val="custom"/>
  <p:tag name="KSO_WM_TEMPLATE_USER_THEME" val="1"/>
</p:tagLst>
</file>

<file path=ppt/tags/tag178.xml><?xml version="1.0" encoding="utf-8"?>
<p:tagLst xmlns:p="http://schemas.openxmlformats.org/presentationml/2006/main">
  <p:tag name="LayoutZOrder" val="118"/>
  <p:tag name="KSO_WM_UNIT_ID" val="_4**"/>
  <p:tag name="KSO_WM_BEAUTIFY_FLAG" val="#wm#"/>
  <p:tag name="KSO_WM_TAG_VERSION" val="3.0"/>
  <p:tag name="KSO_WM_UNIT_LAYERLEVEL" val="1"/>
  <p:tag name="KSO_WM_TEMPLATE_CATEGORY" val="custom"/>
  <p:tag name="KSO_WM_TEMPLATE_USER_THEME" val="1"/>
</p:tagLst>
</file>

<file path=ppt/tags/tag179.xml><?xml version="1.0" encoding="utf-8"?>
<p:tagLst xmlns:p="http://schemas.openxmlformats.org/presentationml/2006/main">
  <p:tag name="LayoutZOrder" val="119"/>
  <p:tag name="KSO_WM_UNIT_ID" val="_4**"/>
  <p:tag name="KSO_WM_BEAUTIFY_FLAG" val="#wm#"/>
  <p:tag name="KSO_WM_TAG_VERSION" val="3.0"/>
  <p:tag name="KSO_WM_UNIT_LAYERLEVEL" val="1"/>
  <p:tag name="KSO_WM_TEMPLATE_CATEGORY" val="custom"/>
  <p:tag name="KSO_WM_TEMPLATE_USER_THEM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0.xml><?xml version="1.0" encoding="utf-8"?>
<p:tagLst xmlns:p="http://schemas.openxmlformats.org/presentationml/2006/main">
  <p:tag name="LayoutZOrder" val="120"/>
  <p:tag name="KSO_WM_UNIT_ID" val="_4**"/>
  <p:tag name="KSO_WM_BEAUTIFY_FLAG" val="#wm#"/>
  <p:tag name="KSO_WM_TAG_VERSION" val="3.0"/>
  <p:tag name="KSO_WM_UNIT_LAYERLEVEL" val="1"/>
  <p:tag name="KSO_WM_TEMPLATE_CATEGORY" val="custom"/>
  <p:tag name="KSO_WM_TEMPLATE_USER_THEME" val="1"/>
</p:tagLst>
</file>

<file path=ppt/tags/tag181.xml><?xml version="1.0" encoding="utf-8"?>
<p:tagLst xmlns:p="http://schemas.openxmlformats.org/presentationml/2006/main">
  <p:tag name="LayoutZOrder" val="121"/>
  <p:tag name="KSO_WM_UNIT_ID" val="_4**"/>
  <p:tag name="KSO_WM_BEAUTIFY_FLAG" val="#wm#"/>
  <p:tag name="KSO_WM_TAG_VERSION" val="3.0"/>
  <p:tag name="KSO_WM_UNIT_LAYERLEVEL" val="1"/>
  <p:tag name="KSO_WM_TEMPLATE_CATEGORY" val="custom"/>
  <p:tag name="KSO_WM_TEMPLATE_USER_THEME" val="1"/>
</p:tagLst>
</file>

<file path=ppt/tags/tag182.xml><?xml version="1.0" encoding="utf-8"?>
<p:tagLst xmlns:p="http://schemas.openxmlformats.org/presentationml/2006/main">
  <p:tag name="LayoutZOrder" val="122"/>
  <p:tag name="KSO_WM_UNIT_ID" val="_4**"/>
  <p:tag name="KSO_WM_BEAUTIFY_FLAG" val="#wm#"/>
  <p:tag name="KSO_WM_TAG_VERSION" val="3.0"/>
  <p:tag name="KSO_WM_UNIT_LAYERLEVEL" val="1"/>
  <p:tag name="KSO_WM_TEMPLATE_CATEGORY" val="custom"/>
  <p:tag name="KSO_WM_TEMPLATE_USER_THEME" val="1"/>
</p:tagLst>
</file>

<file path=ppt/tags/tag183.xml><?xml version="1.0" encoding="utf-8"?>
<p:tagLst xmlns:p="http://schemas.openxmlformats.org/presentationml/2006/main">
  <p:tag name="LayoutZOrder" val="123"/>
  <p:tag name="KSO_WM_UNIT_ID" val="_4**"/>
  <p:tag name="KSO_WM_BEAUTIFY_FLAG" val="#wm#"/>
  <p:tag name="KSO_WM_TAG_VERSION" val="3.0"/>
  <p:tag name="KSO_WM_UNIT_LAYERLEVEL" val="1"/>
  <p:tag name="KSO_WM_TEMPLATE_CATEGORY" val="custom"/>
  <p:tag name="KSO_WM_TEMPLATE_USER_THEME" val="1"/>
</p:tagLst>
</file>

<file path=ppt/tags/tag184.xml><?xml version="1.0" encoding="utf-8"?>
<p:tagLst xmlns:p="http://schemas.openxmlformats.org/presentationml/2006/main">
  <p:tag name="LayoutZOrder" val="124"/>
  <p:tag name="KSO_WM_UNIT_ID" val="_4**"/>
  <p:tag name="KSO_WM_BEAUTIFY_FLAG" val="#wm#"/>
  <p:tag name="KSO_WM_TAG_VERSION" val="3.0"/>
  <p:tag name="KSO_WM_UNIT_LAYERLEVEL" val="1"/>
  <p:tag name="KSO_WM_TEMPLATE_CATEGORY" val="custom"/>
  <p:tag name="KSO_WM_TEMPLATE_USER_THEME" val="1"/>
</p:tagLst>
</file>

<file path=ppt/tags/tag185.xml><?xml version="1.0" encoding="utf-8"?>
<p:tagLst xmlns:p="http://schemas.openxmlformats.org/presentationml/2006/main">
  <p:tag name="LayoutZOrder" val="125"/>
  <p:tag name="KSO_WM_UNIT_ID" val="_4**"/>
  <p:tag name="KSO_WM_BEAUTIFY_FLAG" val="#wm#"/>
  <p:tag name="KSO_WM_TAG_VERSION" val="3.0"/>
  <p:tag name="KSO_WM_UNIT_LAYERLEVEL" val="1"/>
  <p:tag name="KSO_WM_TEMPLATE_CATEGORY" val="custom"/>
  <p:tag name="KSO_WM_TEMPLATE_USER_THEME" val="1"/>
</p:tagLst>
</file>

<file path=ppt/tags/tag186.xml><?xml version="1.0" encoding="utf-8"?>
<p:tagLst xmlns:p="http://schemas.openxmlformats.org/presentationml/2006/main">
  <p:tag name="LayoutZOrder" val="126"/>
  <p:tag name="KSO_WM_UNIT_ID" val="_4**"/>
  <p:tag name="KSO_WM_BEAUTIFY_FLAG" val="#wm#"/>
  <p:tag name="KSO_WM_TAG_VERSION" val="3.0"/>
  <p:tag name="KSO_WM_UNIT_LAYERLEVEL" val="1"/>
  <p:tag name="KSO_WM_TEMPLATE_CATEGORY" val="custom"/>
  <p:tag name="KSO_WM_TEMPLATE_USER_THEME" val="1"/>
</p:tagLst>
</file>

<file path=ppt/tags/tag187.xml><?xml version="1.0" encoding="utf-8"?>
<p:tagLst xmlns:p="http://schemas.openxmlformats.org/presentationml/2006/main">
  <p:tag name="LayoutZOrder" val="127"/>
  <p:tag name="KSO_WM_UNIT_ID" val="_4**"/>
  <p:tag name="KSO_WM_BEAUTIFY_FLAG" val="#wm#"/>
  <p:tag name="KSO_WM_TAG_VERSION" val="3.0"/>
  <p:tag name="KSO_WM_UNIT_LAYERLEVEL" val="1"/>
  <p:tag name="KSO_WM_TEMPLATE_CATEGORY" val="custom"/>
  <p:tag name="KSO_WM_TEMPLATE_USER_THEME" val="1"/>
</p:tagLst>
</file>

<file path=ppt/tags/tag188.xml><?xml version="1.0" encoding="utf-8"?>
<p:tagLst xmlns:p="http://schemas.openxmlformats.org/presentationml/2006/main">
  <p:tag name="LayoutZOrder" val="128"/>
  <p:tag name="KSO_WM_UNIT_ID" val="_4**"/>
  <p:tag name="KSO_WM_BEAUTIFY_FLAG" val="#wm#"/>
  <p:tag name="KSO_WM_TAG_VERSION" val="3.0"/>
  <p:tag name="KSO_WM_UNIT_LAYERLEVEL" val="1"/>
  <p:tag name="KSO_WM_TEMPLATE_CATEGORY" val="custom"/>
  <p:tag name="KSO_WM_TEMPLATE_USER_THEME" val="1"/>
</p:tagLst>
</file>

<file path=ppt/tags/tag189.xml><?xml version="1.0" encoding="utf-8"?>
<p:tagLst xmlns:p="http://schemas.openxmlformats.org/presentationml/2006/main">
  <p:tag name="LayoutZOrder" val="129"/>
  <p:tag name="KSO_WM_UNIT_ID" val="_4**"/>
  <p:tag name="KSO_WM_BEAUTIFY_FLAG" val="#wm#"/>
  <p:tag name="KSO_WM_TAG_VERSION" val="3.0"/>
  <p:tag name="KSO_WM_UNIT_LAYERLEVEL" val="1"/>
  <p:tag name="KSO_WM_TEMPLATE_CATEGORY" val="custom"/>
  <p:tag name="KSO_WM_TEMPLATE_USER_THEM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xml><?xml version="1.0" encoding="utf-8"?>
<p:tagLst xmlns:p="http://schemas.openxmlformats.org/presentationml/2006/main">
  <p:tag name="LayoutZOrder" val="130"/>
  <p:tag name="KSO_WM_UNIT_ID" val="_4**"/>
  <p:tag name="KSO_WM_BEAUTIFY_FLAG" val="#wm#"/>
  <p:tag name="KSO_WM_TAG_VERSION" val="3.0"/>
  <p:tag name="KSO_WM_UNIT_LAYERLEVEL" val="1"/>
  <p:tag name="KSO_WM_TEMPLATE_CATEGORY" val="custom"/>
  <p:tag name="KSO_WM_TEMPLATE_USER_THEME" val="1"/>
</p:tagLst>
</file>

<file path=ppt/tags/tag191.xml><?xml version="1.0" encoding="utf-8"?>
<p:tagLst xmlns:p="http://schemas.openxmlformats.org/presentationml/2006/main">
  <p:tag name="LayoutZOrder" val="131"/>
  <p:tag name="KSO_WM_UNIT_ID" val="_4**"/>
  <p:tag name="KSO_WM_BEAUTIFY_FLAG" val="#wm#"/>
  <p:tag name="KSO_WM_TAG_VERSION" val="3.0"/>
  <p:tag name="KSO_WM_UNIT_LAYERLEVEL" val="1"/>
  <p:tag name="KSO_WM_TEMPLATE_CATEGORY" val="custom"/>
  <p:tag name="KSO_WM_TEMPLATE_USER_THEME" val="1"/>
</p:tagLst>
</file>

<file path=ppt/tags/tag192.xml><?xml version="1.0" encoding="utf-8"?>
<p:tagLst xmlns:p="http://schemas.openxmlformats.org/presentationml/2006/main">
  <p:tag name="LayoutZOrder" val="132"/>
  <p:tag name="KSO_WM_UNIT_ID" val="_4**"/>
  <p:tag name="KSO_WM_BEAUTIFY_FLAG" val="#wm#"/>
  <p:tag name="KSO_WM_TAG_VERSION" val="3.0"/>
  <p:tag name="KSO_WM_UNIT_LAYERLEVEL" val="1"/>
  <p:tag name="KSO_WM_TEMPLATE_CATEGORY" val="custom"/>
  <p:tag name="KSO_WM_TEMPLATE_USER_THEME" val="1"/>
</p:tagLst>
</file>

<file path=ppt/tags/tag193.xml><?xml version="1.0" encoding="utf-8"?>
<p:tagLst xmlns:p="http://schemas.openxmlformats.org/presentationml/2006/main">
  <p:tag name="LayoutZOrder" val="133"/>
  <p:tag name="KSO_WM_UNIT_ID" val="_4**"/>
  <p:tag name="KSO_WM_BEAUTIFY_FLAG" val="#wm#"/>
  <p:tag name="KSO_WM_TAG_VERSION" val="3.0"/>
  <p:tag name="KSO_WM_UNIT_LAYERLEVEL" val="1"/>
  <p:tag name="KSO_WM_TEMPLATE_CATEGORY" val="custom"/>
  <p:tag name="KSO_WM_TEMPLATE_USER_THEME" val="1"/>
</p:tagLst>
</file>

<file path=ppt/tags/tag194.xml><?xml version="1.0" encoding="utf-8"?>
<p:tagLst xmlns:p="http://schemas.openxmlformats.org/presentationml/2006/main">
  <p:tag name="LayoutZOrder" val="134"/>
  <p:tag name="KSO_WM_UNIT_ID" val="_4**"/>
  <p:tag name="KSO_WM_BEAUTIFY_FLAG" val="#wm#"/>
  <p:tag name="KSO_WM_TAG_VERSION" val="3.0"/>
  <p:tag name="KSO_WM_UNIT_LAYERLEVEL" val="1"/>
  <p:tag name="KSO_WM_TEMPLATE_CATEGORY" val="custom"/>
  <p:tag name="KSO_WM_TEMPLATE_USER_THEME" val="1"/>
</p:tagLst>
</file>

<file path=ppt/tags/tag195.xml><?xml version="1.0" encoding="utf-8"?>
<p:tagLst xmlns:p="http://schemas.openxmlformats.org/presentationml/2006/main">
  <p:tag name="LayoutZOrder" val="135"/>
  <p:tag name="KSO_WM_UNIT_ID" val="_4**"/>
  <p:tag name="KSO_WM_BEAUTIFY_FLAG" val="#wm#"/>
  <p:tag name="KSO_WM_TAG_VERSION" val="3.0"/>
  <p:tag name="KSO_WM_UNIT_LAYERLEVEL" val="1"/>
  <p:tag name="KSO_WM_TEMPLATE_CATEGORY" val="custom"/>
  <p:tag name="KSO_WM_TEMPLATE_USER_THEME" val="1"/>
</p:tagLst>
</file>

<file path=ppt/tags/tag196.xml><?xml version="1.0" encoding="utf-8"?>
<p:tagLst xmlns:p="http://schemas.openxmlformats.org/presentationml/2006/main">
  <p:tag name="LayoutZOrder" val="136"/>
  <p:tag name="KSO_WM_UNIT_ID" val="_4**"/>
  <p:tag name="KSO_WM_BEAUTIFY_FLAG" val="#wm#"/>
  <p:tag name="KSO_WM_TAG_VERSION" val="3.0"/>
  <p:tag name="KSO_WM_UNIT_LAYERLEVEL" val="1"/>
  <p:tag name="KSO_WM_TEMPLATE_CATEGORY" val="custom"/>
  <p:tag name="KSO_WM_TEMPLATE_USER_THEME" val="1"/>
</p:tagLst>
</file>

<file path=ppt/tags/tag197.xml><?xml version="1.0" encoding="utf-8"?>
<p:tagLst xmlns:p="http://schemas.openxmlformats.org/presentationml/2006/main">
  <p:tag name="LayoutZOrder" val="137"/>
  <p:tag name="KSO_WM_UNIT_ID" val="_4**"/>
  <p:tag name="KSO_WM_BEAUTIFY_FLAG" val="#wm#"/>
  <p:tag name="KSO_WM_TAG_VERSION" val="3.0"/>
  <p:tag name="KSO_WM_UNIT_LAYERLEVEL" val="1"/>
  <p:tag name="KSO_WM_TEMPLATE_CATEGORY" val="custom"/>
  <p:tag name="KSO_WM_TEMPLATE_USER_THEME" val="1"/>
</p:tagLst>
</file>

<file path=ppt/tags/tag198.xml><?xml version="1.0" encoding="utf-8"?>
<p:tagLst xmlns:p="http://schemas.openxmlformats.org/presentationml/2006/main">
  <p:tag name="LayoutZOrder" val="138"/>
  <p:tag name="KSO_WM_UNIT_ID" val="_4**"/>
  <p:tag name="KSO_WM_BEAUTIFY_FLAG" val="#wm#"/>
  <p:tag name="KSO_WM_TAG_VERSION" val="3.0"/>
  <p:tag name="KSO_WM_UNIT_LAYERLEVEL" val="1"/>
  <p:tag name="KSO_WM_TEMPLATE_CATEGORY" val="custom"/>
  <p:tag name="KSO_WM_TEMPLATE_USER_THEME" val="1"/>
</p:tagLst>
</file>

<file path=ppt/tags/tag199.xml><?xml version="1.0" encoding="utf-8"?>
<p:tagLst xmlns:p="http://schemas.openxmlformats.org/presentationml/2006/main">
  <p:tag name="LayoutZOrder" val="139"/>
  <p:tag name="KSO_WM_UNIT_ID" val="_4**"/>
  <p:tag name="KSO_WM_BEAUTIFY_FLAG" val="#wm#"/>
  <p:tag name="KSO_WM_TAG_VERSION" val="3.0"/>
  <p:tag name="KSO_WM_UNIT_LAYERLEVEL" val="1"/>
  <p:tag name="KSO_WM_TEMPLATE_CATEGORY" val="custom"/>
  <p:tag name="KSO_WM_TEMPLATE_USER_THEM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0.xml><?xml version="1.0" encoding="utf-8"?>
<p:tagLst xmlns:p="http://schemas.openxmlformats.org/presentationml/2006/main">
  <p:tag name="LayoutZOrder" val="140"/>
  <p:tag name="KSO_WM_UNIT_ID" val="_4**"/>
  <p:tag name="KSO_WM_BEAUTIFY_FLAG" val="#wm#"/>
  <p:tag name="KSO_WM_TAG_VERSION" val="3.0"/>
  <p:tag name="KSO_WM_UNIT_LAYERLEVEL" val="1"/>
  <p:tag name="KSO_WM_TEMPLATE_CATEGORY" val="custom"/>
  <p:tag name="KSO_WM_TEMPLATE_USER_THEME" val="1"/>
</p:tagLst>
</file>

<file path=ppt/tags/tag201.xml><?xml version="1.0" encoding="utf-8"?>
<p:tagLst xmlns:p="http://schemas.openxmlformats.org/presentationml/2006/main">
  <p:tag name="LayoutZOrder" val="141"/>
  <p:tag name="KSO_WM_UNIT_ID" val="_4**"/>
  <p:tag name="KSO_WM_BEAUTIFY_FLAG" val="#wm#"/>
  <p:tag name="KSO_WM_TAG_VERSION" val="3.0"/>
  <p:tag name="KSO_WM_UNIT_LAYERLEVEL" val="1"/>
  <p:tag name="KSO_WM_TEMPLATE_CATEGORY" val="custom"/>
  <p:tag name="KSO_WM_TEMPLATE_USER_THEME" val="1"/>
</p:tagLst>
</file>

<file path=ppt/tags/tag202.xml><?xml version="1.0" encoding="utf-8"?>
<p:tagLst xmlns:p="http://schemas.openxmlformats.org/presentationml/2006/main">
  <p:tag name="LayoutZOrder" val="142"/>
  <p:tag name="KSO_WM_UNIT_ID" val="_4**"/>
  <p:tag name="KSO_WM_BEAUTIFY_FLAG" val="#wm#"/>
  <p:tag name="KSO_WM_TAG_VERSION" val="3.0"/>
  <p:tag name="KSO_WM_UNIT_LAYERLEVEL" val="1"/>
  <p:tag name="KSO_WM_TEMPLATE_CATEGORY" val="custom"/>
  <p:tag name="KSO_WM_TEMPLATE_USER_THEME" val="1"/>
</p:tagLst>
</file>

<file path=ppt/tags/tag203.xml><?xml version="1.0" encoding="utf-8"?>
<p:tagLst xmlns:p="http://schemas.openxmlformats.org/presentationml/2006/main">
  <p:tag name="LayoutZOrder" val="143"/>
  <p:tag name="KSO_WM_UNIT_ID" val="_4**"/>
  <p:tag name="KSO_WM_BEAUTIFY_FLAG" val="#wm#"/>
  <p:tag name="KSO_WM_TAG_VERSION" val="3.0"/>
  <p:tag name="KSO_WM_UNIT_LAYERLEVEL" val="1"/>
  <p:tag name="KSO_WM_TEMPLATE_CATEGORY" val="custom"/>
  <p:tag name="KSO_WM_TEMPLATE_USER_THEME" val="1"/>
</p:tagLst>
</file>

<file path=ppt/tags/tag204.xml><?xml version="1.0" encoding="utf-8"?>
<p:tagLst xmlns:p="http://schemas.openxmlformats.org/presentationml/2006/main">
  <p:tag name="LayoutZOrder" val="144"/>
  <p:tag name="KSO_WM_UNIT_ID" val="_4**"/>
  <p:tag name="KSO_WM_BEAUTIFY_FLAG" val="#wm#"/>
  <p:tag name="KSO_WM_TAG_VERSION" val="3.0"/>
  <p:tag name="KSO_WM_UNIT_LAYERLEVEL" val="1"/>
  <p:tag name="KSO_WM_TEMPLATE_CATEGORY" val="custom"/>
  <p:tag name="KSO_WM_TEMPLATE_USER_THEME" val="1"/>
</p:tagLst>
</file>

<file path=ppt/tags/tag205.xml><?xml version="1.0" encoding="utf-8"?>
<p:tagLst xmlns:p="http://schemas.openxmlformats.org/presentationml/2006/main">
  <p:tag name="LayoutZOrder" val="145"/>
  <p:tag name="KSO_WM_UNIT_ID" val="_4**"/>
  <p:tag name="KSO_WM_BEAUTIFY_FLAG" val="#wm#"/>
  <p:tag name="KSO_WM_TAG_VERSION" val="3.0"/>
  <p:tag name="KSO_WM_UNIT_LAYERLEVEL" val="1"/>
  <p:tag name="KSO_WM_TEMPLATE_CATEGORY" val="custom"/>
  <p:tag name="KSO_WM_TEMPLATE_USER_THEME" val="1"/>
</p:tagLst>
</file>

<file path=ppt/tags/tag206.xml><?xml version="1.0" encoding="utf-8"?>
<p:tagLst xmlns:p="http://schemas.openxmlformats.org/presentationml/2006/main">
  <p:tag name="LayoutZOrder" val="146"/>
  <p:tag name="KSO_WM_UNIT_ID" val="_4**"/>
  <p:tag name="KSO_WM_BEAUTIFY_FLAG" val="#wm#"/>
  <p:tag name="KSO_WM_TAG_VERSION" val="3.0"/>
  <p:tag name="KSO_WM_UNIT_LAYERLEVEL" val="1"/>
  <p:tag name="KSO_WM_TEMPLATE_CATEGORY" val="custom"/>
  <p:tag name="KSO_WM_TEMPLATE_USER_THEME" val="1"/>
</p:tagLst>
</file>

<file path=ppt/tags/tag207.xml><?xml version="1.0" encoding="utf-8"?>
<p:tagLst xmlns:p="http://schemas.openxmlformats.org/presentationml/2006/main">
  <p:tag name="LayoutZOrder" val="147"/>
  <p:tag name="KSO_WM_UNIT_ID" val="_4**"/>
  <p:tag name="KSO_WM_BEAUTIFY_FLAG" val="#wm#"/>
  <p:tag name="KSO_WM_TAG_VERSION" val="3.0"/>
  <p:tag name="KSO_WM_UNIT_LAYERLEVEL" val="1"/>
  <p:tag name="KSO_WM_TEMPLATE_CATEGORY" val="custom"/>
  <p:tag name="KSO_WM_TEMPLATE_USER_THEME" val="1"/>
</p:tagLst>
</file>

<file path=ppt/tags/tag208.xml><?xml version="1.0" encoding="utf-8"?>
<p:tagLst xmlns:p="http://schemas.openxmlformats.org/presentationml/2006/main">
  <p:tag name="LayoutZOrder" val="148"/>
  <p:tag name="KSO_WM_UNIT_ID" val="_4**"/>
  <p:tag name="KSO_WM_BEAUTIFY_FLAG" val="#wm#"/>
  <p:tag name="KSO_WM_TAG_VERSION" val="3.0"/>
  <p:tag name="KSO_WM_UNIT_LAYERLEVEL" val="1"/>
  <p:tag name="KSO_WM_TEMPLATE_CATEGORY" val="custom"/>
  <p:tag name="KSO_WM_TEMPLATE_USER_THEME" val="1"/>
</p:tagLst>
</file>

<file path=ppt/tags/tag209.xml><?xml version="1.0" encoding="utf-8"?>
<p:tagLst xmlns:p="http://schemas.openxmlformats.org/presentationml/2006/main">
  <p:tag name="LayoutZOrder" val="149"/>
  <p:tag name="KSO_WM_UNIT_ID" val="_4**"/>
  <p:tag name="KSO_WM_BEAUTIFY_FLAG" val="#wm#"/>
  <p:tag name="KSO_WM_TAG_VERSION" val="3.0"/>
  <p:tag name="KSO_WM_UNIT_LAYERLEVEL" val="1"/>
  <p:tag name="KSO_WM_TEMPLATE_CATEGORY" val="custom"/>
  <p:tag name="KSO_WM_TEMPLATE_USER_THEM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0.xml><?xml version="1.0" encoding="utf-8"?>
<p:tagLst xmlns:p="http://schemas.openxmlformats.org/presentationml/2006/main">
  <p:tag name="LayoutZOrder" val="150"/>
  <p:tag name="KSO_WM_UNIT_ID" val="_4**"/>
  <p:tag name="KSO_WM_BEAUTIFY_FLAG" val="#wm#"/>
  <p:tag name="KSO_WM_TAG_VERSION" val="3.0"/>
  <p:tag name="KSO_WM_UNIT_LAYERLEVEL" val="1"/>
  <p:tag name="KSO_WM_TEMPLATE_CATEGORY" val="custom"/>
  <p:tag name="KSO_WM_TEMPLATE_USER_THEME" val="1"/>
</p:tagLst>
</file>

<file path=ppt/tags/tag211.xml><?xml version="1.0" encoding="utf-8"?>
<p:tagLst xmlns:p="http://schemas.openxmlformats.org/presentationml/2006/main">
  <p:tag name="LayoutZOrder" val="151"/>
  <p:tag name="KSO_WM_UNIT_ID" val="_4**"/>
  <p:tag name="KSO_WM_BEAUTIFY_FLAG" val="#wm#"/>
  <p:tag name="KSO_WM_TAG_VERSION" val="3.0"/>
  <p:tag name="KSO_WM_UNIT_LAYERLEVEL" val="1"/>
  <p:tag name="KSO_WM_TEMPLATE_CATEGORY" val="custom"/>
  <p:tag name="KSO_WM_TEMPLATE_USER_THEME" val="1"/>
</p:tagLst>
</file>

<file path=ppt/tags/tag212.xml><?xml version="1.0" encoding="utf-8"?>
<p:tagLst xmlns:p="http://schemas.openxmlformats.org/presentationml/2006/main">
  <p:tag name="LayoutZOrder" val="152"/>
  <p:tag name="KSO_WM_UNIT_ID" val="_4**"/>
  <p:tag name="KSO_WM_BEAUTIFY_FLAG" val="#wm#"/>
  <p:tag name="KSO_WM_TAG_VERSION" val="3.0"/>
  <p:tag name="KSO_WM_UNIT_LAYERLEVEL" val="1"/>
  <p:tag name="KSO_WM_TEMPLATE_CATEGORY" val="custom"/>
  <p:tag name="KSO_WM_TEMPLATE_USER_THEME" val="1"/>
</p:tagLst>
</file>

<file path=ppt/tags/tag213.xml><?xml version="1.0" encoding="utf-8"?>
<p:tagLst xmlns:p="http://schemas.openxmlformats.org/presentationml/2006/main">
  <p:tag name="LayoutZOrder" val="153"/>
  <p:tag name="KSO_WM_UNIT_ID" val="_4**"/>
  <p:tag name="KSO_WM_BEAUTIFY_FLAG" val="#wm#"/>
  <p:tag name="KSO_WM_TAG_VERSION" val="3.0"/>
  <p:tag name="KSO_WM_UNIT_LAYERLEVEL" val="1"/>
  <p:tag name="KSO_WM_TEMPLATE_CATEGORY" val="custom"/>
  <p:tag name="KSO_WM_TEMPLATE_USER_THEME" val="1"/>
</p:tagLst>
</file>

<file path=ppt/tags/tag214.xml><?xml version="1.0" encoding="utf-8"?>
<p:tagLst xmlns:p="http://schemas.openxmlformats.org/presentationml/2006/main">
  <p:tag name="LayoutZOrder" val="154"/>
  <p:tag name="KSO_WM_UNIT_ID" val="_4**"/>
  <p:tag name="KSO_WM_BEAUTIFY_FLAG" val="#wm#"/>
  <p:tag name="KSO_WM_TAG_VERSION" val="3.0"/>
  <p:tag name="KSO_WM_UNIT_LAYERLEVEL" val="1"/>
  <p:tag name="KSO_WM_TEMPLATE_CATEGORY" val="custom"/>
  <p:tag name="KSO_WM_TEMPLATE_USER_THEME" val="1"/>
</p:tagLst>
</file>

<file path=ppt/tags/tag215.xml><?xml version="1.0" encoding="utf-8"?>
<p:tagLst xmlns:p="http://schemas.openxmlformats.org/presentationml/2006/main">
  <p:tag name="LayoutZOrder" val="155"/>
  <p:tag name="KSO_WM_UNIT_ID" val="_4**"/>
  <p:tag name="KSO_WM_BEAUTIFY_FLAG" val="#wm#"/>
  <p:tag name="KSO_WM_TAG_VERSION" val="3.0"/>
  <p:tag name="KSO_WM_UNIT_LAYERLEVEL" val="1"/>
  <p:tag name="KSO_WM_TEMPLATE_CATEGORY" val="custom"/>
  <p:tag name="KSO_WM_TEMPLATE_USER_THEME" val="1"/>
</p:tagLst>
</file>

<file path=ppt/tags/tag216.xml><?xml version="1.0" encoding="utf-8"?>
<p:tagLst xmlns:p="http://schemas.openxmlformats.org/presentationml/2006/main">
  <p:tag name="LayoutZOrder" val="156"/>
  <p:tag name="KSO_WM_UNIT_ID" val="_4**"/>
  <p:tag name="KSO_WM_BEAUTIFY_FLAG" val="#wm#"/>
  <p:tag name="KSO_WM_TAG_VERSION" val="3.0"/>
  <p:tag name="KSO_WM_UNIT_LAYERLEVEL" val="1"/>
  <p:tag name="KSO_WM_TEMPLATE_CATEGORY" val="custom"/>
  <p:tag name="KSO_WM_TEMPLATE_USER_THEME" val="1"/>
</p:tagLst>
</file>

<file path=ppt/tags/tag217.xml><?xml version="1.0" encoding="utf-8"?>
<p:tagLst xmlns:p="http://schemas.openxmlformats.org/presentationml/2006/main">
  <p:tag name="LayoutZOrder" val="157"/>
  <p:tag name="KSO_WM_UNIT_ID" val="_4**"/>
  <p:tag name="KSO_WM_BEAUTIFY_FLAG" val="#wm#"/>
  <p:tag name="KSO_WM_TAG_VERSION" val="3.0"/>
  <p:tag name="KSO_WM_UNIT_LAYERLEVEL" val="1"/>
  <p:tag name="KSO_WM_TEMPLATE_CATEGORY" val="custom"/>
  <p:tag name="KSO_WM_TEMPLATE_USER_THEME" val="1"/>
</p:tagLst>
</file>

<file path=ppt/tags/tag218.xml><?xml version="1.0" encoding="utf-8"?>
<p:tagLst xmlns:p="http://schemas.openxmlformats.org/presentationml/2006/main">
  <p:tag name="LayoutZOrder" val="158"/>
  <p:tag name="KSO_WM_UNIT_ID" val="_4**"/>
  <p:tag name="KSO_WM_BEAUTIFY_FLAG" val="#wm#"/>
  <p:tag name="KSO_WM_TAG_VERSION" val="3.0"/>
  <p:tag name="KSO_WM_UNIT_LAYERLEVEL" val="1"/>
  <p:tag name="KSO_WM_TEMPLATE_CATEGORY" val="custom"/>
  <p:tag name="KSO_WM_TEMPLATE_USER_THEME" val="1"/>
</p:tagLst>
</file>

<file path=ppt/tags/tag219.xml><?xml version="1.0" encoding="utf-8"?>
<p:tagLst xmlns:p="http://schemas.openxmlformats.org/presentationml/2006/main">
  <p:tag name="LayoutZOrder" val="159"/>
  <p:tag name="KSO_WM_UNIT_ID" val="_4**"/>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0.xml><?xml version="1.0" encoding="utf-8"?>
<p:tagLst xmlns:p="http://schemas.openxmlformats.org/presentationml/2006/main">
  <p:tag name="LayoutZOrder" val="160"/>
  <p:tag name="KSO_WM_UNIT_ID" val="_4**"/>
  <p:tag name="KSO_WM_BEAUTIFY_FLAG" val="#wm#"/>
  <p:tag name="KSO_WM_TAG_VERSION" val="3.0"/>
  <p:tag name="KSO_WM_UNIT_LAYERLEVEL" val="1"/>
  <p:tag name="KSO_WM_TEMPLATE_CATEGORY" val="custom"/>
  <p:tag name="KSO_WM_TEMPLATE_USER_THEME" val="1"/>
</p:tagLst>
</file>

<file path=ppt/tags/tag221.xml><?xml version="1.0" encoding="utf-8"?>
<p:tagLst xmlns:p="http://schemas.openxmlformats.org/presentationml/2006/main">
  <p:tag name="LayoutZOrder" val="161"/>
  <p:tag name="KSO_WM_UNIT_ID" val="_4**"/>
  <p:tag name="KSO_WM_BEAUTIFY_FLAG" val="#wm#"/>
  <p:tag name="KSO_WM_TAG_VERSION" val="3.0"/>
  <p:tag name="KSO_WM_UNIT_LAYERLEVEL" val="1"/>
  <p:tag name="KSO_WM_TEMPLATE_CATEGORY" val="custom"/>
  <p:tag name="KSO_WM_TEMPLATE_USER_THEME" val="1"/>
</p:tagLst>
</file>

<file path=ppt/tags/tag222.xml><?xml version="1.0" encoding="utf-8"?>
<p:tagLst xmlns:p="http://schemas.openxmlformats.org/presentationml/2006/main">
  <p:tag name="LayoutZOrder" val="162"/>
  <p:tag name="KSO_WM_UNIT_ID" val="_4**"/>
  <p:tag name="KSO_WM_BEAUTIFY_FLAG" val="#wm#"/>
  <p:tag name="KSO_WM_TAG_VERSION" val="3.0"/>
  <p:tag name="KSO_WM_UNIT_LAYERLEVEL" val="1"/>
  <p:tag name="KSO_WM_TEMPLATE_CATEGORY" val="custom"/>
  <p:tag name="KSO_WM_TEMPLATE_USER_THEME" val="1"/>
</p:tagLst>
</file>

<file path=ppt/tags/tag223.xml><?xml version="1.0" encoding="utf-8"?>
<p:tagLst xmlns:p="http://schemas.openxmlformats.org/presentationml/2006/main">
  <p:tag name="LayoutZOrder" val="163"/>
  <p:tag name="KSO_WM_UNIT_ID" val="_4**"/>
  <p:tag name="KSO_WM_BEAUTIFY_FLAG" val="#wm#"/>
  <p:tag name="KSO_WM_TAG_VERSION" val="3.0"/>
  <p:tag name="KSO_WM_UNIT_LAYERLEVEL" val="1"/>
  <p:tag name="KSO_WM_TEMPLATE_CATEGORY" val="custom"/>
  <p:tag name="KSO_WM_TEMPLATE_USER_THEME" val="1"/>
</p:tagLst>
</file>

<file path=ppt/tags/tag224.xml><?xml version="1.0" encoding="utf-8"?>
<p:tagLst xmlns:p="http://schemas.openxmlformats.org/presentationml/2006/main">
  <p:tag name="LayoutZOrder" val="164"/>
  <p:tag name="KSO_WM_UNIT_ID" val="_4**"/>
  <p:tag name="KSO_WM_BEAUTIFY_FLAG" val="#wm#"/>
  <p:tag name="KSO_WM_TAG_VERSION" val="3.0"/>
  <p:tag name="KSO_WM_UNIT_LAYERLEVEL" val="1"/>
  <p:tag name="KSO_WM_TEMPLATE_CATEGORY" val="custom"/>
  <p:tag name="KSO_WM_TEMPLATE_USER_THEME" val="1"/>
</p:tagLst>
</file>

<file path=ppt/tags/tag225.xml><?xml version="1.0" encoding="utf-8"?>
<p:tagLst xmlns:p="http://schemas.openxmlformats.org/presentationml/2006/main">
  <p:tag name="LayoutZOrder" val="165"/>
  <p:tag name="KSO_WM_UNIT_ID" val="_4**"/>
  <p:tag name="KSO_WM_BEAUTIFY_FLAG" val="#wm#"/>
  <p:tag name="KSO_WM_TAG_VERSION" val="3.0"/>
  <p:tag name="KSO_WM_UNIT_LAYERLEVEL" val="1"/>
  <p:tag name="KSO_WM_TEMPLATE_CATEGORY" val="custom"/>
  <p:tag name="KSO_WM_TEMPLATE_USER_THEME" val="1"/>
</p:tagLst>
</file>

<file path=ppt/tags/tag226.xml><?xml version="1.0" encoding="utf-8"?>
<p:tagLst xmlns:p="http://schemas.openxmlformats.org/presentationml/2006/main">
  <p:tag name="LayoutZOrder" val="166"/>
  <p:tag name="KSO_WM_UNIT_ID" val="_4**"/>
  <p:tag name="KSO_WM_BEAUTIFY_FLAG" val="#wm#"/>
  <p:tag name="KSO_WM_TAG_VERSION" val="3.0"/>
  <p:tag name="KSO_WM_UNIT_LAYERLEVEL" val="1"/>
  <p:tag name="KSO_WM_TEMPLATE_CATEGORY" val="custom"/>
  <p:tag name="KSO_WM_TEMPLATE_USER_THEME" val="1"/>
</p:tagLst>
</file>

<file path=ppt/tags/tag227.xml><?xml version="1.0" encoding="utf-8"?>
<p:tagLst xmlns:p="http://schemas.openxmlformats.org/presentationml/2006/main">
  <p:tag name="LayoutZOrder" val="167"/>
  <p:tag name="KSO_WM_UNIT_ID" val="_4**"/>
  <p:tag name="KSO_WM_BEAUTIFY_FLAG" val="#wm#"/>
  <p:tag name="KSO_WM_TAG_VERSION" val="3.0"/>
  <p:tag name="KSO_WM_UNIT_LAYERLEVEL" val="1"/>
  <p:tag name="KSO_WM_TEMPLATE_CATEGORY" val="custom"/>
  <p:tag name="KSO_WM_TEMPLATE_USER_THEME" val="1"/>
</p:tagLst>
</file>

<file path=ppt/tags/tag228.xml><?xml version="1.0" encoding="utf-8"?>
<p:tagLst xmlns:p="http://schemas.openxmlformats.org/presentationml/2006/main">
  <p:tag name="LayoutZOrder" val="168"/>
  <p:tag name="KSO_WM_UNIT_ID" val="_4**"/>
  <p:tag name="KSO_WM_BEAUTIFY_FLAG" val="#wm#"/>
  <p:tag name="KSO_WM_TAG_VERSION" val="3.0"/>
  <p:tag name="KSO_WM_UNIT_LAYERLEVEL" val="1"/>
  <p:tag name="KSO_WM_TEMPLATE_CATEGORY" val="custom"/>
  <p:tag name="KSO_WM_TEMPLATE_USER_THEME" val="1"/>
</p:tagLst>
</file>

<file path=ppt/tags/tag229.xml><?xml version="1.0" encoding="utf-8"?>
<p:tagLst xmlns:p="http://schemas.openxmlformats.org/presentationml/2006/main">
  <p:tag name="LayoutZOrder" val="169"/>
  <p:tag name="KSO_WM_UNIT_ID" val="_4**"/>
  <p:tag name="KSO_WM_BEAUTIFY_FLAG" val="#wm#"/>
  <p:tag name="KSO_WM_TAG_VERSION" val="3.0"/>
  <p:tag name="KSO_WM_UNIT_LAYERLEVEL" val="1"/>
  <p:tag name="KSO_WM_TEMPLATE_CATEGORY" val="custom"/>
  <p:tag name="KSO_WM_TEMPLATE_USER_THEM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0.xml><?xml version="1.0" encoding="utf-8"?>
<p:tagLst xmlns:p="http://schemas.openxmlformats.org/presentationml/2006/main">
  <p:tag name="LayoutZOrder" val="170"/>
  <p:tag name="KSO_WM_UNIT_ID" val="_4**"/>
  <p:tag name="KSO_WM_BEAUTIFY_FLAG" val="#wm#"/>
  <p:tag name="KSO_WM_TAG_VERSION" val="3.0"/>
  <p:tag name="KSO_WM_UNIT_LAYERLEVEL" val="1"/>
  <p:tag name="KSO_WM_TEMPLATE_CATEGORY" val="custom"/>
  <p:tag name="KSO_WM_TEMPLATE_USER_THEME" val="1"/>
</p:tagLst>
</file>

<file path=ppt/tags/tag231.xml><?xml version="1.0" encoding="utf-8"?>
<p:tagLst xmlns:p="http://schemas.openxmlformats.org/presentationml/2006/main">
  <p:tag name="LayoutZOrder" val="171"/>
  <p:tag name="KSO_WM_UNIT_ID" val="_4**"/>
  <p:tag name="KSO_WM_BEAUTIFY_FLAG" val="#wm#"/>
  <p:tag name="KSO_WM_TAG_VERSION" val="3.0"/>
  <p:tag name="KSO_WM_UNIT_LAYERLEVEL" val="1"/>
  <p:tag name="KSO_WM_TEMPLATE_CATEGORY" val="custom"/>
  <p:tag name="KSO_WM_TEMPLATE_USER_THEME" val="1"/>
</p:tagLst>
</file>

<file path=ppt/tags/tag232.xml><?xml version="1.0" encoding="utf-8"?>
<p:tagLst xmlns:p="http://schemas.openxmlformats.org/presentationml/2006/main">
  <p:tag name="LayoutZOrder" val="172"/>
  <p:tag name="KSO_WM_UNIT_ID" val="_4**"/>
  <p:tag name="KSO_WM_BEAUTIFY_FLAG" val="#wm#"/>
  <p:tag name="KSO_WM_TAG_VERSION" val="3.0"/>
  <p:tag name="KSO_WM_UNIT_LAYERLEVEL" val="1"/>
  <p:tag name="KSO_WM_TEMPLATE_CATEGORY" val="custom"/>
  <p:tag name="KSO_WM_TEMPLATE_USER_THEME" val="1"/>
</p:tagLst>
</file>

<file path=ppt/tags/tag233.xml><?xml version="1.0" encoding="utf-8"?>
<p:tagLst xmlns:p="http://schemas.openxmlformats.org/presentationml/2006/main">
  <p:tag name="LayoutZOrder" val="173"/>
  <p:tag name="KSO_WM_UNIT_ID" val="_4**"/>
  <p:tag name="KSO_WM_BEAUTIFY_FLAG" val="#wm#"/>
  <p:tag name="KSO_WM_TAG_VERSION" val="3.0"/>
  <p:tag name="KSO_WM_UNIT_LAYERLEVEL" val="1"/>
  <p:tag name="KSO_WM_TEMPLATE_CATEGORY" val="custom"/>
  <p:tag name="KSO_WM_TEMPLATE_USER_THEME" val="1"/>
</p:tagLst>
</file>

<file path=ppt/tags/tag234.xml><?xml version="1.0" encoding="utf-8"?>
<p:tagLst xmlns:p="http://schemas.openxmlformats.org/presentationml/2006/main">
  <p:tag name="LayoutZOrder" val="174"/>
  <p:tag name="KSO_WM_UNIT_ID" val="_4**"/>
  <p:tag name="KSO_WM_BEAUTIFY_FLAG" val="#wm#"/>
  <p:tag name="KSO_WM_TAG_VERSION" val="3.0"/>
  <p:tag name="KSO_WM_UNIT_LAYERLEVEL" val="1"/>
  <p:tag name="KSO_WM_TEMPLATE_CATEGORY" val="custom"/>
  <p:tag name="KSO_WM_TEMPLATE_USER_THEME" val="1"/>
</p:tagLst>
</file>

<file path=ppt/tags/tag235.xml><?xml version="1.0" encoding="utf-8"?>
<p:tagLst xmlns:p="http://schemas.openxmlformats.org/presentationml/2006/main">
  <p:tag name="LayoutZOrder" val="175"/>
  <p:tag name="KSO_WM_UNIT_ID" val="_4**"/>
  <p:tag name="KSO_WM_BEAUTIFY_FLAG" val="#wm#"/>
  <p:tag name="KSO_WM_TAG_VERSION" val="3.0"/>
  <p:tag name="KSO_WM_UNIT_LAYERLEVEL" val="1"/>
  <p:tag name="KSO_WM_TEMPLATE_CATEGORY" val="custom"/>
  <p:tag name="KSO_WM_TEMPLATE_USER_THEME" val="1"/>
</p:tagLst>
</file>

<file path=ppt/tags/tag236.xml><?xml version="1.0" encoding="utf-8"?>
<p:tagLst xmlns:p="http://schemas.openxmlformats.org/presentationml/2006/main">
  <p:tag name="LayoutZOrder" val="176"/>
  <p:tag name="KSO_WM_UNIT_ID" val="_4**"/>
  <p:tag name="KSO_WM_BEAUTIFY_FLAG" val="#wm#"/>
  <p:tag name="KSO_WM_TAG_VERSION" val="3.0"/>
  <p:tag name="KSO_WM_UNIT_LAYERLEVEL" val="1"/>
  <p:tag name="KSO_WM_TEMPLATE_CATEGORY" val="custom"/>
  <p:tag name="KSO_WM_TEMPLATE_USER_THEME" val="1"/>
</p:tagLst>
</file>

<file path=ppt/tags/tag237.xml><?xml version="1.0" encoding="utf-8"?>
<p:tagLst xmlns:p="http://schemas.openxmlformats.org/presentationml/2006/main">
  <p:tag name="LayoutZOrder" val="177"/>
  <p:tag name="KSO_WM_UNIT_ID" val="_4**"/>
  <p:tag name="KSO_WM_BEAUTIFY_FLAG" val="#wm#"/>
  <p:tag name="KSO_WM_TAG_VERSION" val="3.0"/>
  <p:tag name="KSO_WM_UNIT_LAYERLEVEL" val="1"/>
  <p:tag name="KSO_WM_TEMPLATE_CATEGORY" val="custom"/>
  <p:tag name="KSO_WM_TEMPLATE_USER_THEME" val="1"/>
</p:tagLst>
</file>

<file path=ppt/tags/tag238.xml><?xml version="1.0" encoding="utf-8"?>
<p:tagLst xmlns:p="http://schemas.openxmlformats.org/presentationml/2006/main">
  <p:tag name="LayoutZOrder" val="178"/>
  <p:tag name="KSO_WM_UNIT_ID" val="_4**"/>
  <p:tag name="KSO_WM_BEAUTIFY_FLAG" val="#wm#"/>
  <p:tag name="KSO_WM_TAG_VERSION" val="3.0"/>
  <p:tag name="KSO_WM_UNIT_LAYERLEVEL" val="1"/>
  <p:tag name="KSO_WM_TEMPLATE_CATEGORY" val="custom"/>
  <p:tag name="KSO_WM_TEMPLATE_USER_THEME" val="1"/>
</p:tagLst>
</file>

<file path=ppt/tags/tag239.xml><?xml version="1.0" encoding="utf-8"?>
<p:tagLst xmlns:p="http://schemas.openxmlformats.org/presentationml/2006/main">
  <p:tag name="LayoutZOrder" val="179"/>
  <p:tag name="KSO_WM_UNIT_ID" val="_4**"/>
  <p:tag name="KSO_WM_BEAUTIFY_FLAG" val="#wm#"/>
  <p:tag name="KSO_WM_TAG_VERSION" val="3.0"/>
  <p:tag name="KSO_WM_UNIT_LAYERLEVEL" val="1"/>
  <p:tag name="KSO_WM_TEMPLATE_CATEGORY" val="custom"/>
  <p:tag name="KSO_WM_TEMPLATE_USER_THEM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xml><?xml version="1.0" encoding="utf-8"?>
<p:tagLst xmlns:p="http://schemas.openxmlformats.org/presentationml/2006/main">
  <p:tag name="LayoutZOrder" val="180"/>
  <p:tag name="KSO_WM_UNIT_ID" val="_4**"/>
  <p:tag name="KSO_WM_BEAUTIFY_FLAG" val="#wm#"/>
  <p:tag name="KSO_WM_TAG_VERSION" val="3.0"/>
  <p:tag name="KSO_WM_UNIT_LAYERLEVEL" val="1"/>
  <p:tag name="KSO_WM_TEMPLATE_CATEGORY" val="custom"/>
  <p:tag name="KSO_WM_TEMPLATE_USER_THEME" val="1"/>
</p:tagLst>
</file>

<file path=ppt/tags/tag241.xml><?xml version="1.0" encoding="utf-8"?>
<p:tagLst xmlns:p="http://schemas.openxmlformats.org/presentationml/2006/main">
  <p:tag name="LayoutZOrder" val="181"/>
  <p:tag name="KSO_WM_UNIT_ID" val="_4**"/>
  <p:tag name="KSO_WM_BEAUTIFY_FLAG" val="#wm#"/>
  <p:tag name="KSO_WM_TAG_VERSION" val="3.0"/>
  <p:tag name="KSO_WM_UNIT_LAYERLEVEL" val="1"/>
  <p:tag name="KSO_WM_TEMPLATE_CATEGORY" val="custom"/>
  <p:tag name="KSO_WM_TEMPLATE_USER_THEME" val="1"/>
</p:tagLst>
</file>

<file path=ppt/tags/tag242.xml><?xml version="1.0" encoding="utf-8"?>
<p:tagLst xmlns:p="http://schemas.openxmlformats.org/presentationml/2006/main">
  <p:tag name="LayoutZOrder" val="182"/>
  <p:tag name="KSO_WM_UNIT_ID" val="_4**"/>
  <p:tag name="KSO_WM_BEAUTIFY_FLAG" val="#wm#"/>
  <p:tag name="KSO_WM_TAG_VERSION" val="3.0"/>
  <p:tag name="KSO_WM_UNIT_LAYERLEVEL" val="1"/>
  <p:tag name="KSO_WM_TEMPLATE_CATEGORY" val="custom"/>
  <p:tag name="KSO_WM_TEMPLATE_USER_THEM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249.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0.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25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2.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4.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255.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256.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257.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258.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25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2.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26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6.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26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8.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9.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0.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271.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2.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3.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4.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5.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6.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7.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278.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279.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0.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281.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282.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285.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286.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287.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28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8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1.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292.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293.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294.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295.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30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03.xml><?xml version="1.0" encoding="utf-8"?>
<p:tagLst xmlns:p="http://schemas.openxmlformats.org/presentationml/2006/main">
  <p:tag name="KSO_WM_DIAGRAM_VIRTUALLY_FRAME" val="{&quot;height&quot;:259,&quot;left&quot;:134.65,&quot;top&quot;:191.7,&quot;width&quot;:755.85}"/>
</p:tagLst>
</file>

<file path=ppt/tags/tag304.xml><?xml version="1.0" encoding="utf-8"?>
<p:tagLst xmlns:p="http://schemas.openxmlformats.org/presentationml/2006/main">
  <p:tag name="KSO_WM_DIAGRAM_VIRTUALLY_FRAME" val="{&quot;height&quot;:259,&quot;left&quot;:134.65,&quot;top&quot;:191.7,&quot;width&quot;:755.85}"/>
</p:tagLst>
</file>

<file path=ppt/tags/tag305.xml><?xml version="1.0" encoding="utf-8"?>
<p:tagLst xmlns:p="http://schemas.openxmlformats.org/presentationml/2006/main">
  <p:tag name="KSO_WM_DIAGRAM_VIRTUALLY_FRAME" val="{&quot;height&quot;:259,&quot;left&quot;:134.65,&quot;top&quot;:191.7,&quot;width&quot;:755.85}"/>
</p:tagLst>
</file>

<file path=ppt/tags/tag306.xml><?xml version="1.0" encoding="utf-8"?>
<p:tagLst xmlns:p="http://schemas.openxmlformats.org/presentationml/2006/main">
  <p:tag name="KSO_WM_DIAGRAM_VIRTUALLY_FRAME" val="{&quot;height&quot;:259,&quot;left&quot;:134.65,&quot;top&quot;:191.7,&quot;width&quot;:755.85}"/>
</p:tagLst>
</file>

<file path=ppt/tags/tag307.xml><?xml version="1.0" encoding="utf-8"?>
<p:tagLst xmlns:p="http://schemas.openxmlformats.org/presentationml/2006/main">
  <p:tag name="KSO_WM_DIAGRAM_VIRTUALLY_FRAME" val="{&quot;height&quot;:259,&quot;left&quot;:134.65,&quot;top&quot;:191.7,&quot;width&quot;:755.85}"/>
</p:tagLst>
</file>

<file path=ppt/tags/tag308.xml><?xml version="1.0" encoding="utf-8"?>
<p:tagLst xmlns:p="http://schemas.openxmlformats.org/presentationml/2006/main">
  <p:tag name="KSO_WM_DIAGRAM_VIRTUALLY_FRAME" val="{&quot;height&quot;:259,&quot;left&quot;:134.65,&quot;top&quot;:191.7,&quot;width&quot;:755.85}"/>
</p:tagLst>
</file>

<file path=ppt/tags/tag309.xml><?xml version="1.0" encoding="utf-8"?>
<p:tagLst xmlns:p="http://schemas.openxmlformats.org/presentationml/2006/main">
  <p:tag name="KSO_WM_DIAGRAM_VIRTUALLY_FRAME" val="{&quot;height&quot;:259,&quot;left&quot;:134.65,&quot;top&quot;:191.7,&quot;width&quot;:755.8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0.xml><?xml version="1.0" encoding="utf-8"?>
<p:tagLst xmlns:p="http://schemas.openxmlformats.org/presentationml/2006/main">
  <p:tag name="KSO_WM_DIAGRAM_VIRTUALLY_FRAME" val="{&quot;height&quot;:259,&quot;left&quot;:134.65,&quot;top&quot;:191.7,&quot;width&quot;:755.85}"/>
</p:tagLst>
</file>

<file path=ppt/tags/tag311.xml><?xml version="1.0" encoding="utf-8"?>
<p:tagLst xmlns:p="http://schemas.openxmlformats.org/presentationml/2006/main">
  <p:tag name="KSO_WM_DIAGRAM_VIRTUALLY_FRAME" val="{&quot;height&quot;:259,&quot;left&quot;:134.65,&quot;top&quot;:191.7,&quot;width&quot;:755.85}"/>
</p:tagLst>
</file>

<file path=ppt/tags/tag312.xml><?xml version="1.0" encoding="utf-8"?>
<p:tagLst xmlns:p="http://schemas.openxmlformats.org/presentationml/2006/main">
  <p:tag name="KSO_WM_DIAGRAM_VIRTUALLY_FRAME" val="{&quot;height&quot;:259,&quot;left&quot;:134.65,&quot;top&quot;:191.7,&quot;width&quot;:755.85}"/>
</p:tagLst>
</file>

<file path=ppt/tags/tag313.xml><?xml version="1.0" encoding="utf-8"?>
<p:tagLst xmlns:p="http://schemas.openxmlformats.org/presentationml/2006/main">
  <p:tag name="KSO_WM_DIAGRAM_VIRTUALLY_FRAME" val="{&quot;height&quot;:259,&quot;left&quot;:134.65,&quot;top&quot;:191.7,&quot;width&quot;:755.85}"/>
</p:tagLst>
</file>

<file path=ppt/tags/tag314.xml><?xml version="1.0" encoding="utf-8"?>
<p:tagLst xmlns:p="http://schemas.openxmlformats.org/presentationml/2006/main">
  <p:tag name="KSO_WM_BEAUTIFY_FLAG" val="#wm#"/>
  <p:tag name="KSO_WM_TEMPLATE_CATEGORY" val="custom"/>
  <p:tag name="KSO_WM_TEMPLATE_INDEX" val="20205081"/>
</p:tagLst>
</file>

<file path=ppt/tags/tag315.xml><?xml version="1.0" encoding="utf-8"?>
<p:tagLst xmlns:p="http://schemas.openxmlformats.org/presentationml/2006/main">
  <p:tag name="KSO_WM_BEAUTIFY_FLAG" val="#wm#"/>
  <p:tag name="KSO_WM_TEMPLATE_CATEGORY" val="custom"/>
  <p:tag name="KSO_WM_TEMPLATE_INDEX" val="20205081"/>
</p:tagLst>
</file>

<file path=ppt/tags/tag316.xml><?xml version="1.0" encoding="utf-8"?>
<p:tagLst xmlns:p="http://schemas.openxmlformats.org/presentationml/2006/main">
  <p:tag name="KSO_WM_BEAUTIFY_FLAG" val="#wm#"/>
  <p:tag name="KSO_WM_TEMPLATE_CATEGORY" val="custom"/>
  <p:tag name="KSO_WM_TEMPLATE_INDEX" val="20205081"/>
</p:tagLst>
</file>

<file path=ppt/tags/tag317.xml><?xml version="1.0" encoding="utf-8"?>
<p:tagLst xmlns:p="http://schemas.openxmlformats.org/presentationml/2006/main">
  <p:tag name="KSO_WM_BEAUTIFY_FLAG" val="#wm#"/>
  <p:tag name="KSO_WM_TEMPLATE_CATEGORY" val="custom"/>
  <p:tag name="KSO_WM_TEMPLATE_INDEX" val="20205081"/>
</p:tagLst>
</file>

<file path=ppt/tags/tag3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9.xml><?xml version="1.0" encoding="utf-8"?>
<p:tagLst xmlns:p="http://schemas.openxmlformats.org/presentationml/2006/main">
  <p:tag name="resource_record_key" val="{&quot;13&quot;:[4650186],&quot;65&quot;:[20233329],&quot;70&quot;:[3322227,3322023,3321880,3325286,3322235,3321866,3314060,3312207,3327320,3314050,3326213,3330516,3317092,3328108,3323379,3321478,3322059,3322233,3321864,3314177,3322587,3321418,3319358,3322195,3323813,3323403,3318299,3326950]}"/>
  <p:tag name="COMMONDATA" val="eyJjb3VudCI6MTEsImhkaWQiOiJhODY1OTdjNWFkMDhmOGU0ZDI2NzIzYmRjMzNmOTIzNSIsInVzZXJDb3VudCI6MTF9"/>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2.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43.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44.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45.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49.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2.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3.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54.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55.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56.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1.xml><?xml version="1.0" encoding="utf-8"?>
<p:tagLst xmlns:p="http://schemas.openxmlformats.org/presentationml/2006/main">
  <p:tag name="MasterZOrder" val="1"/>
  <p:tag name="KSO_WM_UNIT_ID" val="_4**"/>
  <p:tag name="KSO_WM_BEAUTIFY_FLAG" val="#wm#"/>
  <p:tag name="KSO_WM_TAG_VERSION" val="3.0"/>
  <p:tag name="KSO_WM_UNIT_LAYERLEVEL" val="1"/>
  <p:tag name="KSO_WM_TEMPLATE_CATEGORY" val="custom"/>
  <p:tag name="KSO_WM_TEMPLATE_USER_THEME" val="1"/>
</p:tagLst>
</file>

<file path=ppt/tags/tag62.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63.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64.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65.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66.xml><?xml version="1.0" encoding="utf-8"?>
<p:tagLst xmlns:p="http://schemas.openxmlformats.org/presentationml/2006/main">
  <p:tag name="LayoutZOrder" val="6"/>
  <p:tag name="KSO_WM_UNIT_ID" val="_4**"/>
  <p:tag name="KSO_WM_BEAUTIFY_FLAG" val="#wm#"/>
  <p:tag name="KSO_WM_TAG_VERSION" val="3.0"/>
  <p:tag name="KSO_WM_UNIT_LAYERLEVEL" val="1"/>
  <p:tag name="KSO_WM_TEMPLATE_CATEGORY" val="custom"/>
  <p:tag name="KSO_WM_TEMPLATE_USER_THEME" val="1"/>
</p:tagLst>
</file>

<file path=ppt/tags/tag67.xml><?xml version="1.0" encoding="utf-8"?>
<p:tagLst xmlns:p="http://schemas.openxmlformats.org/presentationml/2006/main">
  <p:tag name="LayoutZOrder" val="7"/>
  <p:tag name="KSO_WM_UNIT_ID" val="_4**"/>
  <p:tag name="KSO_WM_BEAUTIFY_FLAG" val="#wm#"/>
  <p:tag name="KSO_WM_TAG_VERSION" val="3.0"/>
  <p:tag name="KSO_WM_UNIT_LAYERLEVEL" val="1"/>
  <p:tag name="KSO_WM_TEMPLATE_CATEGORY" val="custom"/>
  <p:tag name="KSO_WM_TEMPLATE_USER_THEME" val="1"/>
</p:tagLst>
</file>

<file path=ppt/tags/tag68.xml><?xml version="1.0" encoding="utf-8"?>
<p:tagLst xmlns:p="http://schemas.openxmlformats.org/presentationml/2006/main">
  <p:tag name="LayoutZOrder" val="8"/>
  <p:tag name="KSO_WM_UNIT_ID" val="_4**"/>
  <p:tag name="KSO_WM_BEAUTIFY_FLAG" val="#wm#"/>
  <p:tag name="KSO_WM_TAG_VERSION" val="3.0"/>
  <p:tag name="KSO_WM_UNIT_LAYERLEVEL" val="1"/>
  <p:tag name="KSO_WM_TEMPLATE_CATEGORY" val="custom"/>
  <p:tag name="KSO_WM_TEMPLATE_USER_THEME" val="1"/>
</p:tagLst>
</file>

<file path=ppt/tags/tag69.xml><?xml version="1.0" encoding="utf-8"?>
<p:tagLst xmlns:p="http://schemas.openxmlformats.org/presentationml/2006/main">
  <p:tag name="LayoutZOrder" val="9"/>
  <p:tag name="KSO_WM_UNIT_ID" val="_4**"/>
  <p:tag name="KSO_WM_BEAUTIFY_FLAG" val="#wm#"/>
  <p:tag name="KSO_WM_TAG_VERSION" val="3.0"/>
  <p:tag name="KSO_WM_UNIT_LAYERLEVEL" val="1"/>
  <p:tag name="KSO_WM_TEMPLATE_CATEGORY" val="custom"/>
  <p:tag name="KSO_WM_TEMPLATE_USER_THEM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LayoutZOrder" val="10"/>
  <p:tag name="KSO_WM_UNIT_ID" val="_4**"/>
  <p:tag name="KSO_WM_BEAUTIFY_FLAG" val="#wm#"/>
  <p:tag name="KSO_WM_TAG_VERSION" val="3.0"/>
  <p:tag name="KSO_WM_UNIT_LAYERLEVEL" val="1"/>
  <p:tag name="KSO_WM_TEMPLATE_CATEGORY" val="custom"/>
  <p:tag name="KSO_WM_TEMPLATE_USER_THEME" val="1"/>
</p:tagLst>
</file>

<file path=ppt/tags/tag71.xml><?xml version="1.0" encoding="utf-8"?>
<p:tagLst xmlns:p="http://schemas.openxmlformats.org/presentationml/2006/main">
  <p:tag name="LayoutZOrder" val="11"/>
  <p:tag name="KSO_WM_UNIT_ID" val="_4**"/>
  <p:tag name="KSO_WM_BEAUTIFY_FLAG" val="#wm#"/>
  <p:tag name="KSO_WM_TAG_VERSION" val="3.0"/>
  <p:tag name="KSO_WM_UNIT_LAYERLEVEL" val="1"/>
  <p:tag name="KSO_WM_TEMPLATE_CATEGORY" val="custom"/>
  <p:tag name="KSO_WM_TEMPLATE_USER_THEME" val="1"/>
</p:tagLst>
</file>

<file path=ppt/tags/tag72.xml><?xml version="1.0" encoding="utf-8"?>
<p:tagLst xmlns:p="http://schemas.openxmlformats.org/presentationml/2006/main">
  <p:tag name="LayoutZOrder" val="12"/>
  <p:tag name="KSO_WM_UNIT_ID" val="_4**"/>
  <p:tag name="KSO_WM_BEAUTIFY_FLAG" val="#wm#"/>
  <p:tag name="KSO_WM_TAG_VERSION" val="3.0"/>
  <p:tag name="KSO_WM_UNIT_LAYERLEVEL" val="1"/>
  <p:tag name="KSO_WM_TEMPLATE_CATEGORY" val="custom"/>
  <p:tag name="KSO_WM_TEMPLATE_USER_THEME" val="1"/>
</p:tagLst>
</file>

<file path=ppt/tags/tag73.xml><?xml version="1.0" encoding="utf-8"?>
<p:tagLst xmlns:p="http://schemas.openxmlformats.org/presentationml/2006/main">
  <p:tag name="LayoutZOrder" val="13"/>
  <p:tag name="KSO_WM_UNIT_ID" val="_4**"/>
  <p:tag name="KSO_WM_BEAUTIFY_FLAG" val="#wm#"/>
  <p:tag name="KSO_WM_TAG_VERSION" val="3.0"/>
  <p:tag name="KSO_WM_UNIT_LAYERLEVEL" val="1"/>
  <p:tag name="KSO_WM_TEMPLATE_CATEGORY" val="custom"/>
  <p:tag name="KSO_WM_TEMPLATE_USER_THEME" val="1"/>
</p:tagLst>
</file>

<file path=ppt/tags/tag74.xml><?xml version="1.0" encoding="utf-8"?>
<p:tagLst xmlns:p="http://schemas.openxmlformats.org/presentationml/2006/main">
  <p:tag name="LayoutZOrder" val="14"/>
  <p:tag name="KSO_WM_UNIT_ID" val="_4**"/>
  <p:tag name="KSO_WM_BEAUTIFY_FLAG" val="#wm#"/>
  <p:tag name="KSO_WM_TAG_VERSION" val="3.0"/>
  <p:tag name="KSO_WM_UNIT_LAYERLEVEL" val="1"/>
  <p:tag name="KSO_WM_TEMPLATE_CATEGORY" val="custom"/>
  <p:tag name="KSO_WM_TEMPLATE_USER_THEME" val="1"/>
</p:tagLst>
</file>

<file path=ppt/tags/tag75.xml><?xml version="1.0" encoding="utf-8"?>
<p:tagLst xmlns:p="http://schemas.openxmlformats.org/presentationml/2006/main">
  <p:tag name="LayoutZOrder" val="15"/>
  <p:tag name="KSO_WM_UNIT_ID" val="_4**"/>
  <p:tag name="KSO_WM_BEAUTIFY_FLAG" val="#wm#"/>
  <p:tag name="KSO_WM_TAG_VERSION" val="3.0"/>
  <p:tag name="KSO_WM_UNIT_LAYERLEVEL" val="1"/>
  <p:tag name="KSO_WM_TEMPLATE_CATEGORY" val="custom"/>
  <p:tag name="KSO_WM_TEMPLATE_USER_THEME" val="1"/>
</p:tagLst>
</file>

<file path=ppt/tags/tag76.xml><?xml version="1.0" encoding="utf-8"?>
<p:tagLst xmlns:p="http://schemas.openxmlformats.org/presentationml/2006/main">
  <p:tag name="LayoutZOrder" val="16"/>
  <p:tag name="KSO_WM_UNIT_ID" val="_4**"/>
  <p:tag name="KSO_WM_BEAUTIFY_FLAG" val="#wm#"/>
  <p:tag name="KSO_WM_TAG_VERSION" val="3.0"/>
  <p:tag name="KSO_WM_UNIT_LAYERLEVEL" val="1"/>
  <p:tag name="KSO_WM_TEMPLATE_CATEGORY" val="custom"/>
  <p:tag name="KSO_WM_TEMPLATE_USER_THEME" val="1"/>
</p:tagLst>
</file>

<file path=ppt/tags/tag77.xml><?xml version="1.0" encoding="utf-8"?>
<p:tagLst xmlns:p="http://schemas.openxmlformats.org/presentationml/2006/main">
  <p:tag name="LayoutZOrder" val="17"/>
  <p:tag name="KSO_WM_UNIT_ID" val="_4**"/>
  <p:tag name="KSO_WM_BEAUTIFY_FLAG" val="#wm#"/>
  <p:tag name="KSO_WM_TAG_VERSION" val="3.0"/>
  <p:tag name="KSO_WM_UNIT_LAYERLEVEL" val="1"/>
  <p:tag name="KSO_WM_TEMPLATE_CATEGORY" val="custom"/>
  <p:tag name="KSO_WM_TEMPLATE_USER_THEME" val="1"/>
</p:tagLst>
</file>

<file path=ppt/tags/tag78.xml><?xml version="1.0" encoding="utf-8"?>
<p:tagLst xmlns:p="http://schemas.openxmlformats.org/presentationml/2006/main">
  <p:tag name="LayoutZOrder" val="18"/>
  <p:tag name="KSO_WM_UNIT_ID" val="_4**"/>
  <p:tag name="KSO_WM_BEAUTIFY_FLAG" val="#wm#"/>
  <p:tag name="KSO_WM_TAG_VERSION" val="3.0"/>
  <p:tag name="KSO_WM_UNIT_LAYERLEVEL" val="1"/>
  <p:tag name="KSO_WM_TEMPLATE_CATEGORY" val="custom"/>
  <p:tag name="KSO_WM_TEMPLATE_USER_THEME" val="1"/>
</p:tagLst>
</file>

<file path=ppt/tags/tag79.xml><?xml version="1.0" encoding="utf-8"?>
<p:tagLst xmlns:p="http://schemas.openxmlformats.org/presentationml/2006/main">
  <p:tag name="LayoutZOrder" val="19"/>
  <p:tag name="KSO_WM_UNIT_ID" val="_4**"/>
  <p:tag name="KSO_WM_BEAUTIFY_FLAG" val="#wm#"/>
  <p:tag name="KSO_WM_TAG_VERSION" val="3.0"/>
  <p:tag name="KSO_WM_UNIT_LAYERLEVEL" val="1"/>
  <p:tag name="KSO_WM_TEMPLATE_CATEGORY" val="custom"/>
  <p:tag name="KSO_WM_TEMPLATE_USER_THEM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LayoutZOrder" val="20"/>
  <p:tag name="KSO_WM_UNIT_ID" val="_4**"/>
  <p:tag name="KSO_WM_BEAUTIFY_FLAG" val="#wm#"/>
  <p:tag name="KSO_WM_TAG_VERSION" val="3.0"/>
  <p:tag name="KSO_WM_UNIT_LAYERLEVEL" val="1"/>
  <p:tag name="KSO_WM_TEMPLATE_CATEGORY" val="custom"/>
  <p:tag name="KSO_WM_TEMPLATE_USER_THEME" val="1"/>
</p:tagLst>
</file>

<file path=ppt/tags/tag81.xml><?xml version="1.0" encoding="utf-8"?>
<p:tagLst xmlns:p="http://schemas.openxmlformats.org/presentationml/2006/main">
  <p:tag name="LayoutZOrder" val="21"/>
  <p:tag name="KSO_WM_UNIT_ID" val="_4**"/>
  <p:tag name="KSO_WM_BEAUTIFY_FLAG" val="#wm#"/>
  <p:tag name="KSO_WM_TAG_VERSION" val="3.0"/>
  <p:tag name="KSO_WM_UNIT_LAYERLEVEL" val="1"/>
  <p:tag name="KSO_WM_TEMPLATE_CATEGORY" val="custom"/>
  <p:tag name="KSO_WM_TEMPLATE_USER_THEME" val="1"/>
</p:tagLst>
</file>

<file path=ppt/tags/tag82.xml><?xml version="1.0" encoding="utf-8"?>
<p:tagLst xmlns:p="http://schemas.openxmlformats.org/presentationml/2006/main">
  <p:tag name="LayoutZOrder" val="22"/>
  <p:tag name="KSO_WM_UNIT_ID" val="_4**"/>
  <p:tag name="KSO_WM_BEAUTIFY_FLAG" val="#wm#"/>
  <p:tag name="KSO_WM_TAG_VERSION" val="3.0"/>
  <p:tag name="KSO_WM_UNIT_LAYERLEVEL" val="1"/>
  <p:tag name="KSO_WM_TEMPLATE_CATEGORY" val="custom"/>
  <p:tag name="KSO_WM_TEMPLATE_USER_THEME" val="1"/>
</p:tagLst>
</file>

<file path=ppt/tags/tag83.xml><?xml version="1.0" encoding="utf-8"?>
<p:tagLst xmlns:p="http://schemas.openxmlformats.org/presentationml/2006/main">
  <p:tag name="LayoutZOrder" val="23"/>
  <p:tag name="KSO_WM_UNIT_ID" val="_4**"/>
  <p:tag name="KSO_WM_BEAUTIFY_FLAG" val="#wm#"/>
  <p:tag name="KSO_WM_TAG_VERSION" val="3.0"/>
  <p:tag name="KSO_WM_UNIT_LAYERLEVEL" val="1"/>
  <p:tag name="KSO_WM_TEMPLATE_CATEGORY" val="custom"/>
  <p:tag name="KSO_WM_TEMPLATE_USER_THEME" val="1"/>
</p:tagLst>
</file>

<file path=ppt/tags/tag84.xml><?xml version="1.0" encoding="utf-8"?>
<p:tagLst xmlns:p="http://schemas.openxmlformats.org/presentationml/2006/main">
  <p:tag name="LayoutZOrder" val="24"/>
  <p:tag name="KSO_WM_UNIT_ID" val="_4**"/>
  <p:tag name="KSO_WM_BEAUTIFY_FLAG" val="#wm#"/>
  <p:tag name="KSO_WM_TAG_VERSION" val="3.0"/>
  <p:tag name="KSO_WM_UNIT_LAYERLEVEL" val="1"/>
  <p:tag name="KSO_WM_TEMPLATE_CATEGORY" val="custom"/>
  <p:tag name="KSO_WM_TEMPLATE_USER_THEME" val="1"/>
</p:tagLst>
</file>

<file path=ppt/tags/tag85.xml><?xml version="1.0" encoding="utf-8"?>
<p:tagLst xmlns:p="http://schemas.openxmlformats.org/presentationml/2006/main">
  <p:tag name="LayoutZOrder" val="25"/>
  <p:tag name="KSO_WM_UNIT_ID" val="_4**"/>
  <p:tag name="KSO_WM_BEAUTIFY_FLAG" val="#wm#"/>
  <p:tag name="KSO_WM_TAG_VERSION" val="3.0"/>
  <p:tag name="KSO_WM_UNIT_LAYERLEVEL" val="1"/>
  <p:tag name="KSO_WM_TEMPLATE_CATEGORY" val="custom"/>
  <p:tag name="KSO_WM_TEMPLATE_USER_THEME" val="1"/>
</p:tagLst>
</file>

<file path=ppt/tags/tag86.xml><?xml version="1.0" encoding="utf-8"?>
<p:tagLst xmlns:p="http://schemas.openxmlformats.org/presentationml/2006/main">
  <p:tag name="LayoutZOrder" val="26"/>
  <p:tag name="KSO_WM_UNIT_ID" val="_4**"/>
  <p:tag name="KSO_WM_BEAUTIFY_FLAG" val="#wm#"/>
  <p:tag name="KSO_WM_TAG_VERSION" val="3.0"/>
  <p:tag name="KSO_WM_UNIT_LAYERLEVEL" val="1"/>
  <p:tag name="KSO_WM_TEMPLATE_CATEGORY" val="custom"/>
  <p:tag name="KSO_WM_TEMPLATE_USER_THEME" val="1"/>
</p:tagLst>
</file>

<file path=ppt/tags/tag87.xml><?xml version="1.0" encoding="utf-8"?>
<p:tagLst xmlns:p="http://schemas.openxmlformats.org/presentationml/2006/main">
  <p:tag name="LayoutZOrder" val="27"/>
  <p:tag name="KSO_WM_UNIT_ID" val="_4**"/>
  <p:tag name="KSO_WM_BEAUTIFY_FLAG" val="#wm#"/>
  <p:tag name="KSO_WM_TAG_VERSION" val="3.0"/>
  <p:tag name="KSO_WM_UNIT_LAYERLEVEL" val="1"/>
  <p:tag name="KSO_WM_TEMPLATE_CATEGORY" val="custom"/>
  <p:tag name="KSO_WM_TEMPLATE_USER_THEME" val="1"/>
</p:tagLst>
</file>

<file path=ppt/tags/tag88.xml><?xml version="1.0" encoding="utf-8"?>
<p:tagLst xmlns:p="http://schemas.openxmlformats.org/presentationml/2006/main">
  <p:tag name="LayoutZOrder" val="28"/>
  <p:tag name="KSO_WM_UNIT_ID" val="_4**"/>
  <p:tag name="KSO_WM_BEAUTIFY_FLAG" val="#wm#"/>
  <p:tag name="KSO_WM_TAG_VERSION" val="3.0"/>
  <p:tag name="KSO_WM_UNIT_LAYERLEVEL" val="1"/>
  <p:tag name="KSO_WM_TEMPLATE_CATEGORY" val="custom"/>
  <p:tag name="KSO_WM_TEMPLATE_USER_THEME" val="1"/>
</p:tagLst>
</file>

<file path=ppt/tags/tag89.xml><?xml version="1.0" encoding="utf-8"?>
<p:tagLst xmlns:p="http://schemas.openxmlformats.org/presentationml/2006/main">
  <p:tag name="LayoutZOrder" val="29"/>
  <p:tag name="KSO_WM_UNIT_ID" val="_4**"/>
  <p:tag name="KSO_WM_BEAUTIFY_FLAG" val="#wm#"/>
  <p:tag name="KSO_WM_TAG_VERSION" val="3.0"/>
  <p:tag name="KSO_WM_UNIT_LAYERLEVEL" val="1"/>
  <p:tag name="KSO_WM_TEMPLATE_CATEGORY" val="custom"/>
  <p:tag name="KSO_WM_TEMPLATE_USER_THEM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LayoutZOrder" val="30"/>
  <p:tag name="KSO_WM_UNIT_ID" val="_4**"/>
  <p:tag name="KSO_WM_BEAUTIFY_FLAG" val="#wm#"/>
  <p:tag name="KSO_WM_TAG_VERSION" val="3.0"/>
  <p:tag name="KSO_WM_UNIT_LAYERLEVEL" val="1"/>
  <p:tag name="KSO_WM_TEMPLATE_CATEGORY" val="custom"/>
  <p:tag name="KSO_WM_TEMPLATE_USER_THEME" val="1"/>
</p:tagLst>
</file>

<file path=ppt/tags/tag91.xml><?xml version="1.0" encoding="utf-8"?>
<p:tagLst xmlns:p="http://schemas.openxmlformats.org/presentationml/2006/main">
  <p:tag name="LayoutZOrder" val="31"/>
  <p:tag name="KSO_WM_UNIT_ID" val="_4**"/>
  <p:tag name="KSO_WM_BEAUTIFY_FLAG" val="#wm#"/>
  <p:tag name="KSO_WM_TAG_VERSION" val="3.0"/>
  <p:tag name="KSO_WM_UNIT_LAYERLEVEL" val="1"/>
  <p:tag name="KSO_WM_TEMPLATE_CATEGORY" val="custom"/>
  <p:tag name="KSO_WM_TEMPLATE_USER_THEME" val="1"/>
</p:tagLst>
</file>

<file path=ppt/tags/tag92.xml><?xml version="1.0" encoding="utf-8"?>
<p:tagLst xmlns:p="http://schemas.openxmlformats.org/presentationml/2006/main">
  <p:tag name="LayoutZOrder" val="32"/>
  <p:tag name="KSO_WM_UNIT_ID" val="_4**"/>
  <p:tag name="KSO_WM_BEAUTIFY_FLAG" val="#wm#"/>
  <p:tag name="KSO_WM_TAG_VERSION" val="3.0"/>
  <p:tag name="KSO_WM_UNIT_LAYERLEVEL" val="1"/>
  <p:tag name="KSO_WM_TEMPLATE_CATEGORY" val="custom"/>
  <p:tag name="KSO_WM_TEMPLATE_USER_THEME" val="1"/>
</p:tagLst>
</file>

<file path=ppt/tags/tag93.xml><?xml version="1.0" encoding="utf-8"?>
<p:tagLst xmlns:p="http://schemas.openxmlformats.org/presentationml/2006/main">
  <p:tag name="LayoutZOrder" val="33"/>
  <p:tag name="KSO_WM_UNIT_ID" val="_4**"/>
  <p:tag name="KSO_WM_BEAUTIFY_FLAG" val="#wm#"/>
  <p:tag name="KSO_WM_TAG_VERSION" val="3.0"/>
  <p:tag name="KSO_WM_UNIT_LAYERLEVEL" val="1"/>
  <p:tag name="KSO_WM_TEMPLATE_CATEGORY" val="custom"/>
  <p:tag name="KSO_WM_TEMPLATE_USER_THEME" val="1"/>
</p:tagLst>
</file>

<file path=ppt/tags/tag94.xml><?xml version="1.0" encoding="utf-8"?>
<p:tagLst xmlns:p="http://schemas.openxmlformats.org/presentationml/2006/main">
  <p:tag name="LayoutZOrder" val="34"/>
  <p:tag name="KSO_WM_UNIT_ID" val="_4**"/>
  <p:tag name="KSO_WM_BEAUTIFY_FLAG" val="#wm#"/>
  <p:tag name="KSO_WM_TAG_VERSION" val="3.0"/>
  <p:tag name="KSO_WM_UNIT_LAYERLEVEL" val="1"/>
  <p:tag name="KSO_WM_TEMPLATE_CATEGORY" val="custom"/>
  <p:tag name="KSO_WM_TEMPLATE_USER_THEME" val="1"/>
</p:tagLst>
</file>

<file path=ppt/tags/tag95.xml><?xml version="1.0" encoding="utf-8"?>
<p:tagLst xmlns:p="http://schemas.openxmlformats.org/presentationml/2006/main">
  <p:tag name="LayoutZOrder" val="35"/>
  <p:tag name="KSO_WM_UNIT_ID" val="_4**"/>
  <p:tag name="KSO_WM_BEAUTIFY_FLAG" val="#wm#"/>
  <p:tag name="KSO_WM_TAG_VERSION" val="3.0"/>
  <p:tag name="KSO_WM_UNIT_LAYERLEVEL" val="1"/>
  <p:tag name="KSO_WM_TEMPLATE_CATEGORY" val="custom"/>
  <p:tag name="KSO_WM_TEMPLATE_USER_THEME" val="1"/>
</p:tagLst>
</file>

<file path=ppt/tags/tag96.xml><?xml version="1.0" encoding="utf-8"?>
<p:tagLst xmlns:p="http://schemas.openxmlformats.org/presentationml/2006/main">
  <p:tag name="LayoutZOrder" val="36"/>
  <p:tag name="KSO_WM_UNIT_ID" val="_4**"/>
  <p:tag name="KSO_WM_BEAUTIFY_FLAG" val="#wm#"/>
  <p:tag name="KSO_WM_TAG_VERSION" val="3.0"/>
  <p:tag name="KSO_WM_UNIT_LAYERLEVEL" val="1"/>
  <p:tag name="KSO_WM_TEMPLATE_CATEGORY" val="custom"/>
  <p:tag name="KSO_WM_TEMPLATE_USER_THEME" val="1"/>
</p:tagLst>
</file>

<file path=ppt/tags/tag97.xml><?xml version="1.0" encoding="utf-8"?>
<p:tagLst xmlns:p="http://schemas.openxmlformats.org/presentationml/2006/main">
  <p:tag name="LayoutZOrder" val="37"/>
  <p:tag name="KSO_WM_UNIT_ID" val="_4**"/>
  <p:tag name="KSO_WM_BEAUTIFY_FLAG" val="#wm#"/>
  <p:tag name="KSO_WM_TAG_VERSION" val="3.0"/>
  <p:tag name="KSO_WM_UNIT_LAYERLEVEL" val="1"/>
  <p:tag name="KSO_WM_TEMPLATE_CATEGORY" val="custom"/>
  <p:tag name="KSO_WM_TEMPLATE_USER_THEME" val="1"/>
</p:tagLst>
</file>

<file path=ppt/tags/tag98.xml><?xml version="1.0" encoding="utf-8"?>
<p:tagLst xmlns:p="http://schemas.openxmlformats.org/presentationml/2006/main">
  <p:tag name="LayoutZOrder" val="38"/>
  <p:tag name="KSO_WM_UNIT_ID" val="_4**"/>
  <p:tag name="KSO_WM_BEAUTIFY_FLAG" val="#wm#"/>
  <p:tag name="KSO_WM_TAG_VERSION" val="3.0"/>
  <p:tag name="KSO_WM_UNIT_LAYERLEVEL" val="1"/>
  <p:tag name="KSO_WM_TEMPLATE_CATEGORY" val="custom"/>
  <p:tag name="KSO_WM_TEMPLATE_USER_THEME" val="1"/>
</p:tagLst>
</file>

<file path=ppt/tags/tag99.xml><?xml version="1.0" encoding="utf-8"?>
<p:tagLst xmlns:p="http://schemas.openxmlformats.org/presentationml/2006/main">
  <p:tag name="LayoutZOrder" val="39"/>
  <p:tag name="KSO_WM_UNIT_ID" val="_4**"/>
  <p:tag name="KSO_WM_BEAUTIFY_FLAG" val="#wm#"/>
  <p:tag name="KSO_WM_TAG_VERSION" val="3.0"/>
  <p:tag name="KSO_WM_UNIT_LAYERLEVEL" val="1"/>
  <p:tag name="KSO_WM_TEMPLATE_CATEGORY" val="custom"/>
  <p:tag name="KSO_WM_TEMPLATE_USER_THEM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02F46"/>
      </a:dk2>
      <a:lt2>
        <a:srgbClr val="F2FBFF"/>
      </a:lt2>
      <a:accent1>
        <a:srgbClr val="D1F0FF"/>
      </a:accent1>
      <a:accent2>
        <a:srgbClr val="96D8FF"/>
      </a:accent2>
      <a:accent3>
        <a:srgbClr val="DCE3EA"/>
      </a:accent3>
      <a:accent4>
        <a:srgbClr val="6AAFE2"/>
      </a:accent4>
      <a:accent5>
        <a:srgbClr val="DDB178"/>
      </a:accent5>
      <a:accent6>
        <a:srgbClr val="CF0F0F"/>
      </a:accent6>
      <a:hlink>
        <a:srgbClr val="0026E5"/>
      </a:hlink>
      <a:folHlink>
        <a:srgbClr val="7E1FAD"/>
      </a:folHlink>
    </a:clrScheme>
    <a:fontScheme name="自定义 9">
      <a:majorFont>
        <a:latin typeface="Arial"/>
        <a:ea typeface="微软雅黑"/>
        <a:cs typeface=""/>
      </a:majorFont>
      <a:minorFont>
        <a:latin typeface="思源黑体 CN Medium"/>
        <a:ea typeface="微软雅黑 Light"/>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1581</Words>
  <Application>WPS 演示</Application>
  <PresentationFormat>宽屏</PresentationFormat>
  <Paragraphs>102</Paragraphs>
  <Slides>24</Slides>
  <Notes>4</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24</vt:i4>
      </vt:variant>
    </vt:vector>
  </HeadingPairs>
  <TitlesOfParts>
    <vt:vector size="45" baseType="lpstr">
      <vt:lpstr>Arial</vt:lpstr>
      <vt:lpstr>宋体</vt:lpstr>
      <vt:lpstr>Wingdings</vt:lpstr>
      <vt:lpstr>微软雅黑</vt:lpstr>
      <vt:lpstr>Wingdings</vt:lpstr>
      <vt:lpstr>杨任东竹石体-Regular</vt:lpstr>
      <vt:lpstr>汉仪长宋简</vt:lpstr>
      <vt:lpstr>仓耳小丸子</vt:lpstr>
      <vt:lpstr>黑体</vt:lpstr>
      <vt:lpstr>思源黑体 CN Medium</vt:lpstr>
      <vt:lpstr>华文琥珀</vt:lpstr>
      <vt:lpstr>Arial Unicode MS</vt:lpstr>
      <vt:lpstr>Calibri</vt:lpstr>
      <vt:lpstr>Lato Regular</vt:lpstr>
      <vt:lpstr>Latha</vt:lpstr>
      <vt:lpstr>Times New Roman</vt:lpstr>
      <vt:lpstr>Segoe UI</vt:lpstr>
      <vt:lpstr>微软雅黑 Light</vt:lpstr>
      <vt:lpstr>Office 主题​​</vt:lpstr>
      <vt:lpstr>1_Office 主题</vt:lpstr>
      <vt:lpstr>1_Office 主题​​</vt:lpstr>
      <vt:lpstr>PowerPoint 演示文稿</vt:lpstr>
      <vt:lpstr>PowerPoint 演示文稿</vt:lpstr>
      <vt:lpstr>PowerPoint 演示文稿</vt:lpstr>
      <vt:lpstr>知识点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嘟嘟</cp:lastModifiedBy>
  <cp:revision>287</cp:revision>
  <dcterms:created xsi:type="dcterms:W3CDTF">2025-06-17T16:39:00Z</dcterms:created>
  <dcterms:modified xsi:type="dcterms:W3CDTF">2025-07-14T07:58:32Z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KSOTemplateUUID">
    <vt:lpwstr>v1.0_mb_7nxsL5+TwdckcNNtI5vMSw==</vt:lpwstr>
  </property>
  <property fmtid="{D5CDD505-2E9C-101B-9397-08002B2CF9AE}" pid="4" name="ICV">
    <vt:lpwstr>5EF112286DC84204A234C37E64E96D85</vt:lpwstr>
  </property>
</Properties>
</file>