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37"/>
  </p:notesMasterIdLst>
  <p:sldIdLst>
    <p:sldId id="700" r:id="rId5"/>
    <p:sldId id="641" r:id="rId6"/>
    <p:sldId id="642" r:id="rId7"/>
    <p:sldId id="701" r:id="rId8"/>
    <p:sldId id="643" r:id="rId9"/>
    <p:sldId id="411" r:id="rId10"/>
    <p:sldId id="811" r:id="rId11"/>
    <p:sldId id="812" r:id="rId12"/>
    <p:sldId id="813" r:id="rId13"/>
    <p:sldId id="814" r:id="rId14"/>
    <p:sldId id="815" r:id="rId15"/>
    <p:sldId id="816" r:id="rId16"/>
    <p:sldId id="817" r:id="rId17"/>
    <p:sldId id="887" r:id="rId18"/>
    <p:sldId id="819" r:id="rId19"/>
    <p:sldId id="820" r:id="rId20"/>
    <p:sldId id="888" r:id="rId21"/>
    <p:sldId id="822" r:id="rId22"/>
    <p:sldId id="823" r:id="rId23"/>
    <p:sldId id="824" r:id="rId24"/>
    <p:sldId id="825" r:id="rId25"/>
    <p:sldId id="826" r:id="rId26"/>
    <p:sldId id="827" r:id="rId27"/>
    <p:sldId id="893" r:id="rId28"/>
    <p:sldId id="829" r:id="rId29"/>
    <p:sldId id="830" r:id="rId30"/>
    <p:sldId id="831" r:id="rId31"/>
    <p:sldId id="832" r:id="rId32"/>
    <p:sldId id="833" r:id="rId33"/>
    <p:sldId id="834" r:id="rId34"/>
    <p:sldId id="835" r:id="rId35"/>
    <p:sldId id="836" r:id="rId36"/>
    <p:sldId id="837" r:id="rId38"/>
    <p:sldId id="838" r:id="rId39"/>
    <p:sldId id="839" r:id="rId40"/>
    <p:sldId id="840" r:id="rId41"/>
    <p:sldId id="841" r:id="rId42"/>
    <p:sldId id="842" r:id="rId43"/>
    <p:sldId id="843" r:id="rId44"/>
    <p:sldId id="844" r:id="rId45"/>
    <p:sldId id="845" r:id="rId46"/>
    <p:sldId id="846" r:id="rId47"/>
    <p:sldId id="847" r:id="rId48"/>
    <p:sldId id="848" r:id="rId49"/>
    <p:sldId id="849" r:id="rId50"/>
    <p:sldId id="850" r:id="rId51"/>
    <p:sldId id="851" r:id="rId52"/>
    <p:sldId id="852" r:id="rId53"/>
    <p:sldId id="853" r:id="rId54"/>
    <p:sldId id="854" r:id="rId55"/>
    <p:sldId id="855" r:id="rId56"/>
    <p:sldId id="856" r:id="rId57"/>
    <p:sldId id="857" r:id="rId58"/>
    <p:sldId id="858" r:id="rId59"/>
    <p:sldId id="892" r:id="rId60"/>
    <p:sldId id="860" r:id="rId61"/>
    <p:sldId id="861" r:id="rId62"/>
    <p:sldId id="862" r:id="rId63"/>
    <p:sldId id="863" r:id="rId64"/>
    <p:sldId id="864" r:id="rId65"/>
    <p:sldId id="865" r:id="rId66"/>
    <p:sldId id="866" r:id="rId67"/>
    <p:sldId id="867" r:id="rId68"/>
    <p:sldId id="868" r:id="rId69"/>
    <p:sldId id="869" r:id="rId70"/>
    <p:sldId id="870" r:id="rId71"/>
    <p:sldId id="871" r:id="rId72"/>
    <p:sldId id="872" r:id="rId73"/>
    <p:sldId id="873" r:id="rId74"/>
    <p:sldId id="874" r:id="rId75"/>
    <p:sldId id="889" r:id="rId76"/>
    <p:sldId id="876" r:id="rId77"/>
    <p:sldId id="877" r:id="rId78"/>
    <p:sldId id="890" r:id="rId79"/>
    <p:sldId id="879" r:id="rId80"/>
    <p:sldId id="880" r:id="rId81"/>
    <p:sldId id="891" r:id="rId82"/>
    <p:sldId id="882" r:id="rId83"/>
    <p:sldId id="883" r:id="rId84"/>
    <p:sldId id="884" r:id="rId85"/>
    <p:sldId id="885" r:id="rId86"/>
    <p:sldId id="725" r:id="rId87"/>
  </p:sldIdLst>
  <p:sldSz cx="12192000" cy="6858000"/>
  <p:notesSz cx="6858000" cy="9144000"/>
  <p:custDataLst>
    <p:tags r:id="rId9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D8FF"/>
    <a:srgbClr val="0091DC"/>
    <a:srgbClr val="C5E8FB"/>
    <a:srgbClr val="B4E4F8"/>
    <a:srgbClr val="23A3E2"/>
    <a:srgbClr val="D1F0FF"/>
    <a:srgbClr val="C1E9FF"/>
    <a:srgbClr val="0085CA"/>
    <a:srgbClr val="01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2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2" Type="http://schemas.openxmlformats.org/officeDocument/2006/relationships/tags" Target="tags/tag335.xml"/><Relationship Id="rId91" Type="http://schemas.openxmlformats.org/officeDocument/2006/relationships/commentAuthors" Target="commentAuthors.xml"/><Relationship Id="rId90" Type="http://schemas.openxmlformats.org/officeDocument/2006/relationships/tableStyles" Target="tableStyles.xml"/><Relationship Id="rId9" Type="http://schemas.openxmlformats.org/officeDocument/2006/relationships/slide" Target="slides/slide5.xml"/><Relationship Id="rId89" Type="http://schemas.openxmlformats.org/officeDocument/2006/relationships/viewProps" Target="viewProps.xml"/><Relationship Id="rId88" Type="http://schemas.openxmlformats.org/officeDocument/2006/relationships/presProps" Target="presProps.xml"/><Relationship Id="rId87" Type="http://schemas.openxmlformats.org/officeDocument/2006/relationships/slide" Target="slides/slide82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slide" Target="slides/slide4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3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 毛笔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57E640C-AB1F-44E2-8515-75B9466120EE}" type="presOf" srcId="{561ED4CD-2321-4293-949E-2C47D0B22CC1}" destId="{41CC2077-536E-401A-998A-5928EA2ADDBC}" srcOrd="0" destOrd="0" presId="urn:microsoft.com/office/officeart/2005/8/layout/vList2"/>
    <dgm:cxn modelId="{1EB6BE85-508F-46AC-B4A8-C51646BF23DB}" type="presOf" srcId="{22237F99-FD0F-4EA4-B7E2-BFAD40DF6E70}" destId="{447C00D4-8DDB-44FA-87ED-AAA16D8D1D2A}" srcOrd="0" destOrd="0" presId="urn:microsoft.com/office/officeart/2005/8/layout/vList2"/>
    <dgm:cxn modelId="{697A79EE-9525-4DE2-A6AD-58EAC35BE68F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</a:t>
          </a:r>
          <a:r>
            <a:rPr lang="en-US" b="1" dirty="0" smtClean="0"/>
            <a:t> </a:t>
          </a:r>
          <a:r>
            <a:rPr lang="zh-CN" b="1" dirty="0" smtClean="0"/>
            <a:t>方笔与圆笔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D919A51-8703-407A-9076-A98878A3B74C}" type="presOf" srcId="{22237F99-FD0F-4EA4-B7E2-BFAD40DF6E70}" destId="{447C00D4-8DDB-44FA-87ED-AAA16D8D1D2A}" srcOrd="0" destOrd="0" presId="urn:microsoft.com/office/officeart/2005/8/layout/vList2"/>
    <dgm:cxn modelId="{6ED0B50D-495F-435A-8F20-2ACB387598D5}" type="presOf" srcId="{561ED4CD-2321-4293-949E-2C47D0B22CC1}" destId="{41CC2077-536E-401A-998A-5928EA2ADDBC}" srcOrd="0" destOrd="0" presId="urn:microsoft.com/office/officeart/2005/8/layout/vList2"/>
    <dgm:cxn modelId="{8F588488-98C7-4A8F-B3EB-3C53308A7AE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四、转笔与折笔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8CE3EA8-D9C4-4F63-9E83-045EA6A5B0DF}" type="presOf" srcId="{22237F99-FD0F-4EA4-B7E2-BFAD40DF6E70}" destId="{447C00D4-8DDB-44FA-87ED-AAA16D8D1D2A}" srcOrd="0" destOrd="0" presId="urn:microsoft.com/office/officeart/2005/8/layout/vList2"/>
    <dgm:cxn modelId="{26C515AF-DDF4-4EA5-8EA1-4E0F0F7701D1}" type="presOf" srcId="{561ED4CD-2321-4293-949E-2C47D0B22CC1}" destId="{41CC2077-536E-401A-998A-5928EA2ADDBC}" srcOrd="0" destOrd="0" presId="urn:microsoft.com/office/officeart/2005/8/layout/vList2"/>
    <dgm:cxn modelId="{96E40A70-AC2B-41BB-B8A5-6D4055ABE1C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五、提笔与按笔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0B660E4-F5DE-449F-9BF9-E5D1B6760F44}" type="presOf" srcId="{561ED4CD-2321-4293-949E-2C47D0B22CC1}" destId="{41CC2077-536E-401A-998A-5928EA2ADDBC}" srcOrd="0" destOrd="0" presId="urn:microsoft.com/office/officeart/2005/8/layout/vList2"/>
    <dgm:cxn modelId="{0651DF32-0D8B-4EAB-9069-261A6F69F7AD}" type="presOf" srcId="{22237F99-FD0F-4EA4-B7E2-BFAD40DF6E70}" destId="{447C00D4-8DDB-44FA-87ED-AAA16D8D1D2A}" srcOrd="0" destOrd="0" presId="urn:microsoft.com/office/officeart/2005/8/layout/vList2"/>
    <dgm:cxn modelId="{7CA89FE8-035B-4F4A-8C9A-98C306A69AE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六、疾笔和涩笔</a:t>
          </a:r>
          <a:r>
            <a:rPr lang="en-US" b="1" dirty="0" smtClean="0"/>
            <a:t> 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90574AA-06D8-4E31-BDC0-4A57C6BAABA7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135C05C-53DF-454A-BB66-2832463A00C1}" type="presOf" srcId="{22237F99-FD0F-4EA4-B7E2-BFAD40DF6E70}" destId="{447C00D4-8DDB-44FA-87ED-AAA16D8D1D2A}" srcOrd="0" destOrd="0" presId="urn:microsoft.com/office/officeart/2005/8/layout/vList2"/>
    <dgm:cxn modelId="{0A371725-9B54-4BF6-9075-7B8FCA088A6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一、点的写法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98B6E4B-45FD-45F8-AEDC-028537F919C8}" type="presOf" srcId="{22237F99-FD0F-4EA4-B7E2-BFAD40DF6E70}" destId="{447C00D4-8DDB-44FA-87ED-AAA16D8D1D2A}" srcOrd="0" destOrd="0" presId="urn:microsoft.com/office/officeart/2005/8/layout/vList2"/>
    <dgm:cxn modelId="{2DC5FA4E-84C9-464B-AA0A-7A9105AA18B6}" type="presOf" srcId="{561ED4CD-2321-4293-949E-2C47D0B22CC1}" destId="{41CC2077-536E-401A-998A-5928EA2ADDBC}" srcOrd="0" destOrd="0" presId="urn:microsoft.com/office/officeart/2005/8/layout/vList2"/>
    <dgm:cxn modelId="{B10BCA03-622F-4494-8665-2E2F04E65F0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</a:t>
          </a:r>
          <a:r>
            <a:rPr lang="zh-CN" b="1" dirty="0" smtClean="0"/>
            <a:t>、</a:t>
          </a:r>
          <a:r>
            <a:rPr lang="zh-CN" b="1" dirty="0" smtClean="0"/>
            <a:t>横的写法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B6B42A2C-F12A-4FA4-A20B-6D3697775814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B6B42A2C-F12A-4FA4-A20B-6D3697775814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B42A2C-F12A-4FA4-A20B-6D3697775814}" srcId="{22237F99-FD0F-4EA4-B7E2-BFAD40DF6E70}" destId="{561ED4CD-2321-4293-949E-2C47D0B22CC1}" srcOrd="0" destOrd="0" parTransId="{8A7D5E96-CC25-40B3-A977-AC7F62EBB4EC}" sibTransId="{584DD622-18CB-4009-98BB-842E4A9A7BBD}"/>
    <dgm:cxn modelId="{04AC5036-8E5C-44ED-A2EB-5170D5592AEE}" type="presOf" srcId="{22237F99-FD0F-4EA4-B7E2-BFAD40DF6E70}" destId="{447C00D4-8DDB-44FA-87ED-AAA16D8D1D2A}" srcOrd="0" destOrd="0" presId="urn:microsoft.com/office/officeart/2005/8/layout/vList2"/>
    <dgm:cxn modelId="{6216351F-212A-4DB9-A785-9DB7A730FC0D}" type="presParOf" srcId="{447C00D4-8DDB-44FA-87ED-AAA16D8D1D2A}" destId="{41CC2077-536E-401A-998A-5928EA2ADDBC}" srcOrd="0" destOrd="0" presId="urn:microsoft.com/office/officeart/2005/8/layout/vList2"/>
    <dgm:cxn modelId="{2750829D-5E55-4908-86E2-404D5D91ED22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</a:t>
          </a:r>
          <a:r>
            <a:rPr lang="zh-CN" b="1" dirty="0" smtClean="0"/>
            <a:t>、</a:t>
          </a:r>
          <a:r>
            <a:rPr lang="zh-CN" b="1" dirty="0" smtClean="0"/>
            <a:t>竖</a:t>
          </a:r>
          <a:r>
            <a:rPr lang="zh-CN" b="1" dirty="0" smtClean="0"/>
            <a:t>的写法</a:t>
          </a:r>
          <a:r>
            <a:rPr lang="zh-CN" b="1" dirty="0">
              <a:latin typeface="华文琥珀" panose="02010800040101010101" pitchFamily="2" charset="-122"/>
              <a:ea typeface="华文琥珀" panose="02010800040101010101" pitchFamily="2" charset="-122"/>
            </a:rPr>
            <a:t/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1EB5E920-25BF-439C-AF7B-CCE109038D8D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1EB5E920-25BF-439C-AF7B-CCE109038D8D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EB5E920-25BF-439C-AF7B-CCE109038D8D}" srcId="{22237F99-FD0F-4EA4-B7E2-BFAD40DF6E70}" destId="{561ED4CD-2321-4293-949E-2C47D0B22CC1}" srcOrd="0" destOrd="0" parTransId="{8A7D5E96-CC25-40B3-A977-AC7F62EBB4EC}" sibTransId="{584DD622-18CB-4009-98BB-842E4A9A7BBD}"/>
    <dgm:cxn modelId="{FD6C6577-2FB3-49A4-BAAD-89ECF9AF37C7}" type="presOf" srcId="{22237F99-FD0F-4EA4-B7E2-BFAD40DF6E70}" destId="{447C00D4-8DDB-44FA-87ED-AAA16D8D1D2A}" srcOrd="0" destOrd="0" presId="urn:microsoft.com/office/officeart/2005/8/layout/vList2"/>
    <dgm:cxn modelId="{566045F9-FB70-4D31-8580-2EE7940AAA1A}" type="presParOf" srcId="{447C00D4-8DDB-44FA-87ED-AAA16D8D1D2A}" destId="{41CC2077-536E-401A-998A-5928EA2ADDBC}" srcOrd="0" destOrd="0" presId="urn:microsoft.com/office/officeart/2005/8/layout/vList2"/>
    <dgm:cxn modelId="{8AD5E63D-A46A-4483-B1FD-165F0AAEC3C1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四、撇的写法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6A3012B6-3A11-44AD-8798-5204954BB73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6A3012B6-3A11-44AD-8798-5204954BB73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3012B6-3A11-44AD-8798-5204954BB738}" srcId="{22237F99-FD0F-4EA4-B7E2-BFAD40DF6E70}" destId="{561ED4CD-2321-4293-949E-2C47D0B22CC1}" srcOrd="0" destOrd="0" parTransId="{8A7D5E96-CC25-40B3-A977-AC7F62EBB4EC}" sibTransId="{584DD622-18CB-4009-98BB-842E4A9A7BBD}"/>
    <dgm:cxn modelId="{90B32564-3699-4FBD-8266-2530843EDBEA}" type="presOf" srcId="{22237F99-FD0F-4EA4-B7E2-BFAD40DF6E70}" destId="{447C00D4-8DDB-44FA-87ED-AAA16D8D1D2A}" srcOrd="0" destOrd="0" presId="urn:microsoft.com/office/officeart/2005/8/layout/vList2"/>
    <dgm:cxn modelId="{CCE5CF9C-06DC-45A3-8C73-9A28D08CA306}" type="presParOf" srcId="{447C00D4-8DDB-44FA-87ED-AAA16D8D1D2A}" destId="{41CC2077-536E-401A-998A-5928EA2ADDBC}" srcOrd="0" destOrd="0" presId="urn:microsoft.com/office/officeart/2005/8/layout/vList2"/>
    <dgm:cxn modelId="{D5D6404B-8C53-48E7-B2BD-57D38451AB41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五、捺的写法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5701DDE9-0857-4BDB-BC04-981840B61D7B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5701DDE9-0857-4BDB-BC04-981840B61D7B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01DDE9-0857-4BDB-BC04-981840B61D7B}" srcId="{22237F99-FD0F-4EA4-B7E2-BFAD40DF6E70}" destId="{561ED4CD-2321-4293-949E-2C47D0B22CC1}" srcOrd="0" destOrd="0" parTransId="{8A7D5E96-CC25-40B3-A977-AC7F62EBB4EC}" sibTransId="{584DD622-18CB-4009-98BB-842E4A9A7BBD}"/>
    <dgm:cxn modelId="{F7BEF7A8-E842-4AAC-A13A-1F0366A8D4C8}" type="presOf" srcId="{22237F99-FD0F-4EA4-B7E2-BFAD40DF6E70}" destId="{447C00D4-8DDB-44FA-87ED-AAA16D8D1D2A}" srcOrd="0" destOrd="0" presId="urn:microsoft.com/office/officeart/2005/8/layout/vList2"/>
    <dgm:cxn modelId="{FAF8350D-2512-416E-A70C-3772378A4419}" type="presParOf" srcId="{447C00D4-8DDB-44FA-87ED-AAA16D8D1D2A}" destId="{41CC2077-536E-401A-998A-5928EA2ADDBC}" srcOrd="0" destOrd="0" presId="urn:microsoft.com/office/officeart/2005/8/layout/vList2"/>
    <dgm:cxn modelId="{D00149B9-58B1-41DE-8AC3-DDA22B9C93A9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16019307-101A-49A5-B5B3-E676DA796D8B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16019307-101A-49A5-B5B3-E676DA796D8B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019307-101A-49A5-B5B3-E676DA796D8B}" srcId="{22237F99-FD0F-4EA4-B7E2-BFAD40DF6E70}" destId="{561ED4CD-2321-4293-949E-2C47D0B22CC1}" srcOrd="0" destOrd="0" parTransId="{8A7D5E96-CC25-40B3-A977-AC7F62EBB4EC}" sibTransId="{584DD622-18CB-4009-98BB-842E4A9A7BBD}"/>
    <dgm:cxn modelId="{95D4BEAB-923D-42DA-B21E-C3E8F559E3CA}" type="presOf" srcId="{22237F99-FD0F-4EA4-B7E2-BFAD40DF6E70}" destId="{447C00D4-8DDB-44FA-87ED-AAA16D8D1D2A}" srcOrd="0" destOrd="0" presId="urn:microsoft.com/office/officeart/2005/8/layout/vList2"/>
    <dgm:cxn modelId="{28021D9D-2E7A-4687-95BB-5EE50FE145EB}" type="presParOf" srcId="{447C00D4-8DDB-44FA-87ED-AAA16D8D1D2A}" destId="{41CC2077-536E-401A-998A-5928EA2ADDBC}" srcOrd="0" destOrd="0" presId="urn:microsoft.com/office/officeart/2005/8/layout/vList2"/>
    <dgm:cxn modelId="{9583C323-274F-4342-8856-DFCF14D0790F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</a:t>
          </a:r>
          <a:r>
            <a:rPr lang="zh-CN" altLang="en-US" b="1" dirty="0" smtClean="0"/>
            <a:t>、</a:t>
          </a:r>
          <a:r>
            <a:rPr lang="zh-CN" b="1" dirty="0" smtClean="0"/>
            <a:t>墨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88AD59-5505-4AB2-B474-6BD6D9366C6D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75AB198-AE1C-4C64-A86C-6AEF6BEE6323}" type="presOf" srcId="{22237F99-FD0F-4EA4-B7E2-BFAD40DF6E70}" destId="{447C00D4-8DDB-44FA-87ED-AAA16D8D1D2A}" srcOrd="0" destOrd="0" presId="urn:microsoft.com/office/officeart/2005/8/layout/vList2"/>
    <dgm:cxn modelId="{E9E33519-4556-42F3-9E70-CF348FCF059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七、折的写法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EA7BFEA4-118D-40BC-83A4-04C5B504EA2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EA7BFEA4-118D-40BC-83A4-04C5B504EA2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7BFEA4-118D-40BC-83A4-04C5B504EA28}" srcId="{22237F99-FD0F-4EA4-B7E2-BFAD40DF6E70}" destId="{561ED4CD-2321-4293-949E-2C47D0B22CC1}" srcOrd="0" destOrd="0" parTransId="{8A7D5E96-CC25-40B3-A977-AC7F62EBB4EC}" sibTransId="{584DD622-18CB-4009-98BB-842E4A9A7BBD}"/>
    <dgm:cxn modelId="{5C5B54DE-1A3D-49D4-BFD7-45D403079063}" type="presOf" srcId="{22237F99-FD0F-4EA4-B7E2-BFAD40DF6E70}" destId="{447C00D4-8DDB-44FA-87ED-AAA16D8D1D2A}" srcOrd="0" destOrd="0" presId="urn:microsoft.com/office/officeart/2005/8/layout/vList2"/>
    <dgm:cxn modelId="{CE116114-5C44-4D2A-A5F9-461F4A691AB7}" type="presParOf" srcId="{447C00D4-8DDB-44FA-87ED-AAA16D8D1D2A}" destId="{41CC2077-536E-401A-998A-5928EA2ADDBC}" srcOrd="0" destOrd="0" presId="urn:microsoft.com/office/officeart/2005/8/layout/vList2"/>
    <dgm:cxn modelId="{C346B076-1F8D-4909-B40C-B8823A7076B0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八、钩的写法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0C5A4FA8-DA0A-495A-86EB-91567FE553EB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0C5A4FA8-DA0A-495A-86EB-91567FE553EB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C5A4FA8-DA0A-495A-86EB-91567FE553EB}" srcId="{22237F99-FD0F-4EA4-B7E2-BFAD40DF6E70}" destId="{561ED4CD-2321-4293-949E-2C47D0B22CC1}" srcOrd="0" destOrd="0" parTransId="{8A7D5E96-CC25-40B3-A977-AC7F62EBB4EC}" sibTransId="{584DD622-18CB-4009-98BB-842E4A9A7BBD}"/>
    <dgm:cxn modelId="{D8372F0F-FFAF-46B7-ABF8-64DC7F7B17DC}" type="presOf" srcId="{22237F99-FD0F-4EA4-B7E2-BFAD40DF6E70}" destId="{447C00D4-8DDB-44FA-87ED-AAA16D8D1D2A}" srcOrd="0" destOrd="0" presId="urn:microsoft.com/office/officeart/2005/8/layout/vList2"/>
    <dgm:cxn modelId="{5D6853D8-B5F4-4BFA-9C95-6A57A005FF19}" type="presParOf" srcId="{447C00D4-8DDB-44FA-87ED-AAA16D8D1D2A}" destId="{41CC2077-536E-401A-998A-5928EA2ADDBC}" srcOrd="0" destOrd="0" presId="urn:microsoft.com/office/officeart/2005/8/layout/vList2"/>
    <dgm:cxn modelId="{E9EC9D9B-627D-4B99-A47A-63217DBE1A62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三、纸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AF74FC3-75A7-46BB-BA89-73BE62E24A2E}" type="presOf" srcId="{22237F99-FD0F-4EA4-B7E2-BFAD40DF6E70}" destId="{447C00D4-8DDB-44FA-87ED-AAA16D8D1D2A}" srcOrd="0" destOrd="0" presId="urn:microsoft.com/office/officeart/2005/8/layout/vList2"/>
    <dgm:cxn modelId="{932B0C90-05BE-4AB7-B71B-5E31E0153DEF}" type="presOf" srcId="{561ED4CD-2321-4293-949E-2C47D0B22CC1}" destId="{41CC2077-536E-401A-998A-5928EA2ADDBC}" srcOrd="0" destOrd="0" presId="urn:microsoft.com/office/officeart/2005/8/layout/vList2"/>
    <dgm:cxn modelId="{979B2AFC-0055-48F7-849A-2351A99E895B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三、砚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4B4B28-13A2-4533-9BC3-A19C8B442DFC}" type="presOf" srcId="{561ED4CD-2321-4293-949E-2C47D0B22CC1}" destId="{41CC2077-536E-401A-998A-5928EA2ADDBC}" srcOrd="0" destOrd="0" presId="urn:microsoft.com/office/officeart/2005/8/layout/vList2"/>
    <dgm:cxn modelId="{B3F9249F-70C0-49E4-AB43-46BCCFECA6F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6FEFAF9A-C640-46F1-B035-0AA253CC03B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>
              <a:latin typeface="黑体" panose="02010609060101010101" charset="-122"/>
              <a:ea typeface="黑体" panose="02010609060101010101" charset="-122"/>
            </a:rPr>
            <a:t>四、镇纸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E6B82FA-5CCF-4537-AD28-D3F28072E3B6}" type="presOf" srcId="{22237F99-FD0F-4EA4-B7E2-BFAD40DF6E70}" destId="{447C00D4-8DDB-44FA-87ED-AAA16D8D1D2A}" srcOrd="0" destOrd="0" presId="urn:microsoft.com/office/officeart/2005/8/layout/vList2"/>
    <dgm:cxn modelId="{1260CC28-6539-4433-84E8-FCA4CFB76CF7}" type="presOf" srcId="{561ED4CD-2321-4293-949E-2C47D0B22CC1}" destId="{41CC2077-536E-401A-998A-5928EA2ADDBC}" srcOrd="0" destOrd="0" presId="urn:microsoft.com/office/officeart/2005/8/layout/vList2"/>
    <dgm:cxn modelId="{60F22355-DB55-40B7-A1E0-43DBFC35B7D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一、书写姿势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2F21FB-E08B-46E7-98F8-E15BB001B2B0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CABCE2A-624A-4AB7-843C-AABDBEAF3551}" type="presOf" srcId="{561ED4CD-2321-4293-949E-2C47D0B22CC1}" destId="{41CC2077-536E-401A-998A-5928EA2ADDBC}" srcOrd="0" destOrd="0" presId="urn:microsoft.com/office/officeart/2005/8/layout/vList2"/>
    <dgm:cxn modelId="{AC9FD07E-F219-4949-9912-0A2B3CBDE70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二、执笔方法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F86E5196-A0E5-46AE-A3A9-2880627219AD}" type="presOf" srcId="{561ED4CD-2321-4293-949E-2C47D0B22CC1}" destId="{41CC2077-536E-401A-998A-5928EA2ADDBC}" srcOrd="0" destOrd="0" presId="urn:microsoft.com/office/officeart/2005/8/layout/vList2"/>
    <dgm:cxn modelId="{5C0782C6-A371-45AB-A6EE-3CEE9CC5B966}" type="presOf" srcId="{22237F99-FD0F-4EA4-B7E2-BFAD40DF6E70}" destId="{447C00D4-8DDB-44FA-87ED-AAA16D8D1D2A}" srcOrd="0" destOrd="0" presId="urn:microsoft.com/office/officeart/2005/8/layout/vList2"/>
    <dgm:cxn modelId="{E47F5D2B-8DCB-46DD-B662-52C4200F423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一、中锋与侧锋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684E5447-13EE-4FDC-B893-55A07A994842}" type="presOf" srcId="{561ED4CD-2321-4293-949E-2C47D0B22CC1}" destId="{41CC2077-536E-401A-998A-5928EA2ADDBC}" srcOrd="0" destOrd="0" presId="urn:microsoft.com/office/officeart/2005/8/layout/vList2"/>
    <dgm:cxn modelId="{864AA1E8-3346-48B2-909B-33715F749E96}" type="presOf" srcId="{22237F99-FD0F-4EA4-B7E2-BFAD40DF6E70}" destId="{447C00D4-8DDB-44FA-87ED-AAA16D8D1D2A}" srcOrd="0" destOrd="0" presId="urn:microsoft.com/office/officeart/2005/8/layout/vList2"/>
    <dgm:cxn modelId="{16A89D3E-5C72-4CC1-8B32-2038EA157FCB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二、藏锋与露锋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21BB66C-72C5-4108-8669-87F1EF12A268}" type="presOf" srcId="{22237F99-FD0F-4EA4-B7E2-BFAD40DF6E70}" destId="{447C00D4-8DDB-44FA-87ED-AAA16D8D1D2A}" srcOrd="0" destOrd="0" presId="urn:microsoft.com/office/officeart/2005/8/layout/vList2"/>
    <dgm:cxn modelId="{A3ADCFC8-5867-4FD9-B797-31E378951FD7}" type="presOf" srcId="{561ED4CD-2321-4293-949E-2C47D0B22CC1}" destId="{41CC2077-536E-401A-998A-5928EA2ADDBC}" srcOrd="0" destOrd="0" presId="urn:microsoft.com/office/officeart/2005/8/layout/vList2"/>
    <dgm:cxn modelId="{118579A7-42E5-40C3-BAEB-3A47E777E5E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 毛笔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288"/>
        <a:ext cx="4392488" cy="62928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</a:t>
          </a:r>
          <a:r>
            <a:rPr lang="en-US" b="1" dirty="0" smtClean="0"/>
            <a:t> </a:t>
          </a:r>
          <a:r>
            <a:rPr lang="zh-CN" b="1" dirty="0" smtClean="0"/>
            <a:t>方笔与圆笔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2928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四、转笔与折笔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2928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五、提笔与按笔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2928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六、疾笔和涩笔</a:t>
          </a:r>
          <a:r>
            <a:rPr lang="en-US" b="1" dirty="0" smtClean="0"/>
            <a:t> 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2928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一、点的写法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288"/>
        <a:ext cx="4392488" cy="62928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</a:t>
          </a:r>
          <a:r>
            <a:rPr lang="zh-CN" b="1" dirty="0" smtClean="0"/>
            <a:t>、</a:t>
          </a:r>
          <a:r>
            <a:rPr lang="zh-CN" b="1" dirty="0" smtClean="0"/>
            <a:t>横的写法</a:t>
          </a:r>
          <a:endParaRPr lang="zh-CN" b="1" dirty="0" smtClean="0"/>
        </a:p>
      </dsp:txBody>
      <dsp:txXfrm>
        <a:off x="0" y="1288"/>
        <a:ext cx="4392488" cy="62928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</a:t>
          </a:r>
          <a:r>
            <a:rPr lang="zh-CN" b="1" dirty="0" smtClean="0"/>
            <a:t>、</a:t>
          </a:r>
          <a:r>
            <a:rPr lang="zh-CN" b="1" dirty="0" smtClean="0"/>
            <a:t>竖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288"/>
        <a:ext cx="4392488" cy="62928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四、撇的写法</a:t>
          </a:r>
          <a:endParaRPr lang="zh-CN" b="1" dirty="0" smtClean="0"/>
        </a:p>
      </dsp:txBody>
      <dsp:txXfrm>
        <a:off x="0" y="1288"/>
        <a:ext cx="4392488" cy="62928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五、捺的写法</a:t>
          </a:r>
          <a:endParaRPr lang="zh-CN" b="1" dirty="0" smtClean="0"/>
        </a:p>
      </dsp:txBody>
      <dsp:txXfrm>
        <a:off x="0" y="1288"/>
        <a:ext cx="4392488" cy="62928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六、提的写法</a:t>
          </a:r>
          <a:endParaRPr lang="zh-CN" b="1" dirty="0" smtClean="0"/>
        </a:p>
      </dsp:txBody>
      <dsp:txXfrm>
        <a:off x="0" y="1288"/>
        <a:ext cx="4392488" cy="629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9393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</a:t>
          </a:r>
          <a:r>
            <a:rPr lang="zh-CN" altLang="en-US" b="1" dirty="0" smtClean="0"/>
            <a:t>、</a:t>
          </a:r>
          <a:r>
            <a:rPr lang="zh-CN" b="1" dirty="0" smtClean="0"/>
            <a:t>墨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9393"/>
        <a:ext cx="4392488" cy="62928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七、折的写法</a:t>
          </a:r>
          <a:endParaRPr lang="zh-CN" b="1" dirty="0" smtClean="0"/>
        </a:p>
      </dsp:txBody>
      <dsp:txXfrm>
        <a:off x="0" y="1288"/>
        <a:ext cx="4392488" cy="629285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八、钩的写法</a:t>
          </a:r>
          <a:endParaRPr lang="zh-CN" b="1" dirty="0" smtClean="0"/>
        </a:p>
      </dsp:txBody>
      <dsp:txXfrm>
        <a:off x="0" y="1288"/>
        <a:ext cx="4392488" cy="6292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9393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三、纸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9393"/>
        <a:ext cx="4392488" cy="6292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9393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三、砚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9393"/>
        <a:ext cx="4392488" cy="62928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7171"/>
          <a:ext cx="4392488" cy="63373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黑体" panose="02010609060101010101" charset="-122"/>
              <a:ea typeface="黑体" panose="02010609060101010101" charset="-122"/>
            </a:rPr>
            <a:t>四、镇纸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0" y="7171"/>
        <a:ext cx="4392488" cy="6337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一、书写姿势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288"/>
        <a:ext cx="4392488" cy="6292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二、执笔方法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288"/>
        <a:ext cx="4392488" cy="6292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1288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一、中锋与侧锋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1288"/>
        <a:ext cx="4392488" cy="62928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0"/>
          <a:ext cx="4392488" cy="629285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二、藏锋与露锋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0"/>
        <a:ext cx="4392488" cy="629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39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1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31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42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52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52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62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72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83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93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03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13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49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4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44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54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75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85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95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05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16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36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46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57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67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77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87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98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08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18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28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39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70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70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80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90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01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01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11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11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21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image" Target="../media/image2.png"/><Relationship Id="rId6" Type="http://schemas.openxmlformats.org/officeDocument/2006/relationships/tags" Target="../tags/tag45.xml"/><Relationship Id="rId5" Type="http://schemas.openxmlformats.org/officeDocument/2006/relationships/image" Target="../media/image1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0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image" Target="../media/image1.png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9" Type="http://schemas.openxmlformats.org/officeDocument/2006/relationships/tags" Target="../tags/tag158.xml"/><Relationship Id="rId98" Type="http://schemas.openxmlformats.org/officeDocument/2006/relationships/tags" Target="../tags/tag157.xml"/><Relationship Id="rId97" Type="http://schemas.openxmlformats.org/officeDocument/2006/relationships/tags" Target="../tags/tag156.xml"/><Relationship Id="rId96" Type="http://schemas.openxmlformats.org/officeDocument/2006/relationships/tags" Target="../tags/tag155.xml"/><Relationship Id="rId95" Type="http://schemas.openxmlformats.org/officeDocument/2006/relationships/tags" Target="../tags/tag154.xml"/><Relationship Id="rId94" Type="http://schemas.openxmlformats.org/officeDocument/2006/relationships/tags" Target="../tags/tag153.xml"/><Relationship Id="rId93" Type="http://schemas.openxmlformats.org/officeDocument/2006/relationships/tags" Target="../tags/tag152.xml"/><Relationship Id="rId92" Type="http://schemas.openxmlformats.org/officeDocument/2006/relationships/tags" Target="../tags/tag151.xml"/><Relationship Id="rId91" Type="http://schemas.openxmlformats.org/officeDocument/2006/relationships/tags" Target="../tags/tag150.xml"/><Relationship Id="rId90" Type="http://schemas.openxmlformats.org/officeDocument/2006/relationships/tags" Target="../tags/tag149.xml"/><Relationship Id="rId9" Type="http://schemas.openxmlformats.org/officeDocument/2006/relationships/tags" Target="../tags/tag68.xml"/><Relationship Id="rId89" Type="http://schemas.openxmlformats.org/officeDocument/2006/relationships/tags" Target="../tags/tag148.xml"/><Relationship Id="rId88" Type="http://schemas.openxmlformats.org/officeDocument/2006/relationships/tags" Target="../tags/tag147.xml"/><Relationship Id="rId87" Type="http://schemas.openxmlformats.org/officeDocument/2006/relationships/tags" Target="../tags/tag146.xml"/><Relationship Id="rId86" Type="http://schemas.openxmlformats.org/officeDocument/2006/relationships/tags" Target="../tags/tag145.xml"/><Relationship Id="rId85" Type="http://schemas.openxmlformats.org/officeDocument/2006/relationships/tags" Target="../tags/tag144.xml"/><Relationship Id="rId84" Type="http://schemas.openxmlformats.org/officeDocument/2006/relationships/tags" Target="../tags/tag143.xml"/><Relationship Id="rId83" Type="http://schemas.openxmlformats.org/officeDocument/2006/relationships/tags" Target="../tags/tag142.xml"/><Relationship Id="rId82" Type="http://schemas.openxmlformats.org/officeDocument/2006/relationships/tags" Target="../tags/tag141.xml"/><Relationship Id="rId81" Type="http://schemas.openxmlformats.org/officeDocument/2006/relationships/tags" Target="../tags/tag140.xml"/><Relationship Id="rId80" Type="http://schemas.openxmlformats.org/officeDocument/2006/relationships/tags" Target="../tags/tag139.xml"/><Relationship Id="rId8" Type="http://schemas.openxmlformats.org/officeDocument/2006/relationships/tags" Target="../tags/tag67.xml"/><Relationship Id="rId79" Type="http://schemas.openxmlformats.org/officeDocument/2006/relationships/tags" Target="../tags/tag138.xml"/><Relationship Id="rId78" Type="http://schemas.openxmlformats.org/officeDocument/2006/relationships/tags" Target="../tags/tag137.xml"/><Relationship Id="rId77" Type="http://schemas.openxmlformats.org/officeDocument/2006/relationships/tags" Target="../tags/tag136.xml"/><Relationship Id="rId76" Type="http://schemas.openxmlformats.org/officeDocument/2006/relationships/tags" Target="../tags/tag135.xml"/><Relationship Id="rId75" Type="http://schemas.openxmlformats.org/officeDocument/2006/relationships/tags" Target="../tags/tag134.xml"/><Relationship Id="rId74" Type="http://schemas.openxmlformats.org/officeDocument/2006/relationships/tags" Target="../tags/tag133.xml"/><Relationship Id="rId73" Type="http://schemas.openxmlformats.org/officeDocument/2006/relationships/tags" Target="../tags/tag132.xml"/><Relationship Id="rId72" Type="http://schemas.openxmlformats.org/officeDocument/2006/relationships/tags" Target="../tags/tag131.xml"/><Relationship Id="rId71" Type="http://schemas.openxmlformats.org/officeDocument/2006/relationships/tags" Target="../tags/tag130.xml"/><Relationship Id="rId70" Type="http://schemas.openxmlformats.org/officeDocument/2006/relationships/tags" Target="../tags/tag129.xml"/><Relationship Id="rId7" Type="http://schemas.openxmlformats.org/officeDocument/2006/relationships/tags" Target="../tags/tag66.xml"/><Relationship Id="rId69" Type="http://schemas.openxmlformats.org/officeDocument/2006/relationships/tags" Target="../tags/tag128.xml"/><Relationship Id="rId68" Type="http://schemas.openxmlformats.org/officeDocument/2006/relationships/tags" Target="../tags/tag127.xml"/><Relationship Id="rId67" Type="http://schemas.openxmlformats.org/officeDocument/2006/relationships/tags" Target="../tags/tag126.xml"/><Relationship Id="rId66" Type="http://schemas.openxmlformats.org/officeDocument/2006/relationships/tags" Target="../tags/tag125.xml"/><Relationship Id="rId65" Type="http://schemas.openxmlformats.org/officeDocument/2006/relationships/tags" Target="../tags/tag124.xml"/><Relationship Id="rId64" Type="http://schemas.openxmlformats.org/officeDocument/2006/relationships/tags" Target="../tags/tag123.xml"/><Relationship Id="rId63" Type="http://schemas.openxmlformats.org/officeDocument/2006/relationships/tags" Target="../tags/tag122.xml"/><Relationship Id="rId62" Type="http://schemas.openxmlformats.org/officeDocument/2006/relationships/tags" Target="../tags/tag121.xml"/><Relationship Id="rId61" Type="http://schemas.openxmlformats.org/officeDocument/2006/relationships/tags" Target="../tags/tag120.xml"/><Relationship Id="rId60" Type="http://schemas.openxmlformats.org/officeDocument/2006/relationships/tags" Target="../tags/tag119.xml"/><Relationship Id="rId6" Type="http://schemas.openxmlformats.org/officeDocument/2006/relationships/tags" Target="../tags/tag65.xml"/><Relationship Id="rId59" Type="http://schemas.openxmlformats.org/officeDocument/2006/relationships/tags" Target="../tags/tag118.xml"/><Relationship Id="rId58" Type="http://schemas.openxmlformats.org/officeDocument/2006/relationships/tags" Target="../tags/tag117.xml"/><Relationship Id="rId57" Type="http://schemas.openxmlformats.org/officeDocument/2006/relationships/tags" Target="../tags/tag116.xml"/><Relationship Id="rId56" Type="http://schemas.openxmlformats.org/officeDocument/2006/relationships/tags" Target="../tags/tag115.xml"/><Relationship Id="rId55" Type="http://schemas.openxmlformats.org/officeDocument/2006/relationships/tags" Target="../tags/tag114.xml"/><Relationship Id="rId54" Type="http://schemas.openxmlformats.org/officeDocument/2006/relationships/tags" Target="../tags/tag113.xml"/><Relationship Id="rId53" Type="http://schemas.openxmlformats.org/officeDocument/2006/relationships/tags" Target="../tags/tag112.xml"/><Relationship Id="rId52" Type="http://schemas.openxmlformats.org/officeDocument/2006/relationships/tags" Target="../tags/tag111.xml"/><Relationship Id="rId51" Type="http://schemas.openxmlformats.org/officeDocument/2006/relationships/tags" Target="../tags/tag110.xml"/><Relationship Id="rId50" Type="http://schemas.openxmlformats.org/officeDocument/2006/relationships/tags" Target="../tags/tag109.xml"/><Relationship Id="rId5" Type="http://schemas.openxmlformats.org/officeDocument/2006/relationships/tags" Target="../tags/tag64.xml"/><Relationship Id="rId49" Type="http://schemas.openxmlformats.org/officeDocument/2006/relationships/tags" Target="../tags/tag108.xml"/><Relationship Id="rId48" Type="http://schemas.openxmlformats.org/officeDocument/2006/relationships/tags" Target="../tags/tag107.xml"/><Relationship Id="rId47" Type="http://schemas.openxmlformats.org/officeDocument/2006/relationships/tags" Target="../tags/tag106.xml"/><Relationship Id="rId46" Type="http://schemas.openxmlformats.org/officeDocument/2006/relationships/tags" Target="../tags/tag105.xml"/><Relationship Id="rId45" Type="http://schemas.openxmlformats.org/officeDocument/2006/relationships/tags" Target="../tags/tag104.xml"/><Relationship Id="rId44" Type="http://schemas.openxmlformats.org/officeDocument/2006/relationships/tags" Target="../tags/tag103.xml"/><Relationship Id="rId43" Type="http://schemas.openxmlformats.org/officeDocument/2006/relationships/tags" Target="../tags/tag102.xml"/><Relationship Id="rId42" Type="http://schemas.openxmlformats.org/officeDocument/2006/relationships/tags" Target="../tags/tag101.xml"/><Relationship Id="rId41" Type="http://schemas.openxmlformats.org/officeDocument/2006/relationships/tags" Target="../tags/tag100.xml"/><Relationship Id="rId40" Type="http://schemas.openxmlformats.org/officeDocument/2006/relationships/tags" Target="../tags/tag99.xml"/><Relationship Id="rId4" Type="http://schemas.openxmlformats.org/officeDocument/2006/relationships/tags" Target="../tags/tag63.xml"/><Relationship Id="rId39" Type="http://schemas.openxmlformats.org/officeDocument/2006/relationships/tags" Target="../tags/tag98.xml"/><Relationship Id="rId38" Type="http://schemas.openxmlformats.org/officeDocument/2006/relationships/tags" Target="../tags/tag97.xml"/><Relationship Id="rId37" Type="http://schemas.openxmlformats.org/officeDocument/2006/relationships/tags" Target="../tags/tag96.xml"/><Relationship Id="rId36" Type="http://schemas.openxmlformats.org/officeDocument/2006/relationships/tags" Target="../tags/tag95.xml"/><Relationship Id="rId35" Type="http://schemas.openxmlformats.org/officeDocument/2006/relationships/tags" Target="../tags/tag94.xml"/><Relationship Id="rId34" Type="http://schemas.openxmlformats.org/officeDocument/2006/relationships/tags" Target="../tags/tag93.xml"/><Relationship Id="rId33" Type="http://schemas.openxmlformats.org/officeDocument/2006/relationships/tags" Target="../tags/tag92.xml"/><Relationship Id="rId32" Type="http://schemas.openxmlformats.org/officeDocument/2006/relationships/tags" Target="../tags/tag91.xml"/><Relationship Id="rId31" Type="http://schemas.openxmlformats.org/officeDocument/2006/relationships/tags" Target="../tags/tag90.xml"/><Relationship Id="rId30" Type="http://schemas.openxmlformats.org/officeDocument/2006/relationships/tags" Target="../tags/tag89.xml"/><Relationship Id="rId3" Type="http://schemas.openxmlformats.org/officeDocument/2006/relationships/tags" Target="../tags/tag62.xml"/><Relationship Id="rId29" Type="http://schemas.openxmlformats.org/officeDocument/2006/relationships/tags" Target="../tags/tag88.xml"/><Relationship Id="rId28" Type="http://schemas.openxmlformats.org/officeDocument/2006/relationships/tags" Target="../tags/tag87.xml"/><Relationship Id="rId27" Type="http://schemas.openxmlformats.org/officeDocument/2006/relationships/tags" Target="../tags/tag86.xml"/><Relationship Id="rId26" Type="http://schemas.openxmlformats.org/officeDocument/2006/relationships/tags" Target="../tags/tag85.xml"/><Relationship Id="rId25" Type="http://schemas.openxmlformats.org/officeDocument/2006/relationships/tags" Target="../tags/tag84.xml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1.xml"/><Relationship Id="rId190" Type="http://schemas.openxmlformats.org/officeDocument/2006/relationships/tags" Target="../tags/tag248.xml"/><Relationship Id="rId19" Type="http://schemas.openxmlformats.org/officeDocument/2006/relationships/tags" Target="../tags/tag78.xml"/><Relationship Id="rId189" Type="http://schemas.openxmlformats.org/officeDocument/2006/relationships/tags" Target="../tags/tag247.xml"/><Relationship Id="rId188" Type="http://schemas.openxmlformats.org/officeDocument/2006/relationships/tags" Target="../tags/tag246.xml"/><Relationship Id="rId187" Type="http://schemas.openxmlformats.org/officeDocument/2006/relationships/tags" Target="../tags/tag245.xml"/><Relationship Id="rId186" Type="http://schemas.openxmlformats.org/officeDocument/2006/relationships/tags" Target="../tags/tag244.xml"/><Relationship Id="rId185" Type="http://schemas.openxmlformats.org/officeDocument/2006/relationships/tags" Target="../tags/tag243.xml"/><Relationship Id="rId184" Type="http://schemas.openxmlformats.org/officeDocument/2006/relationships/tags" Target="../tags/tag242.xml"/><Relationship Id="rId183" Type="http://schemas.openxmlformats.org/officeDocument/2006/relationships/tags" Target="../tags/tag241.xml"/><Relationship Id="rId182" Type="http://schemas.openxmlformats.org/officeDocument/2006/relationships/tags" Target="../tags/tag240.xml"/><Relationship Id="rId181" Type="http://schemas.openxmlformats.org/officeDocument/2006/relationships/tags" Target="../tags/tag239.xml"/><Relationship Id="rId180" Type="http://schemas.openxmlformats.org/officeDocument/2006/relationships/tags" Target="../tags/tag238.xml"/><Relationship Id="rId18" Type="http://schemas.openxmlformats.org/officeDocument/2006/relationships/tags" Target="../tags/tag77.xml"/><Relationship Id="rId179" Type="http://schemas.openxmlformats.org/officeDocument/2006/relationships/tags" Target="../tags/tag237.xml"/><Relationship Id="rId178" Type="http://schemas.openxmlformats.org/officeDocument/2006/relationships/tags" Target="../tags/tag236.xml"/><Relationship Id="rId177" Type="http://schemas.openxmlformats.org/officeDocument/2006/relationships/tags" Target="../tags/tag235.xml"/><Relationship Id="rId176" Type="http://schemas.openxmlformats.org/officeDocument/2006/relationships/tags" Target="../tags/tag234.xml"/><Relationship Id="rId175" Type="http://schemas.openxmlformats.org/officeDocument/2006/relationships/tags" Target="../tags/tag233.xml"/><Relationship Id="rId174" Type="http://schemas.openxmlformats.org/officeDocument/2006/relationships/tags" Target="../tags/tag232.xml"/><Relationship Id="rId173" Type="http://schemas.openxmlformats.org/officeDocument/2006/relationships/tags" Target="../tags/tag231.xml"/><Relationship Id="rId172" Type="http://schemas.openxmlformats.org/officeDocument/2006/relationships/tags" Target="../tags/tag230.xml"/><Relationship Id="rId171" Type="http://schemas.openxmlformats.org/officeDocument/2006/relationships/tags" Target="../tags/tag229.xml"/><Relationship Id="rId170" Type="http://schemas.openxmlformats.org/officeDocument/2006/relationships/tags" Target="../tags/tag228.xml"/><Relationship Id="rId17" Type="http://schemas.openxmlformats.org/officeDocument/2006/relationships/tags" Target="../tags/tag76.xml"/><Relationship Id="rId169" Type="http://schemas.openxmlformats.org/officeDocument/2006/relationships/tags" Target="../tags/tag227.xml"/><Relationship Id="rId168" Type="http://schemas.openxmlformats.org/officeDocument/2006/relationships/tags" Target="../tags/tag226.xml"/><Relationship Id="rId167" Type="http://schemas.openxmlformats.org/officeDocument/2006/relationships/tags" Target="../tags/tag225.xml"/><Relationship Id="rId166" Type="http://schemas.openxmlformats.org/officeDocument/2006/relationships/tags" Target="../tags/tag224.xml"/><Relationship Id="rId165" Type="http://schemas.openxmlformats.org/officeDocument/2006/relationships/tags" Target="../tags/tag223.xml"/><Relationship Id="rId164" Type="http://schemas.openxmlformats.org/officeDocument/2006/relationships/tags" Target="../tags/tag222.xml"/><Relationship Id="rId163" Type="http://schemas.openxmlformats.org/officeDocument/2006/relationships/tags" Target="../tags/tag221.xml"/><Relationship Id="rId162" Type="http://schemas.openxmlformats.org/officeDocument/2006/relationships/tags" Target="../tags/tag220.xml"/><Relationship Id="rId161" Type="http://schemas.openxmlformats.org/officeDocument/2006/relationships/tags" Target="../tags/tag219.xml"/><Relationship Id="rId160" Type="http://schemas.openxmlformats.org/officeDocument/2006/relationships/tags" Target="../tags/tag218.xml"/><Relationship Id="rId16" Type="http://schemas.openxmlformats.org/officeDocument/2006/relationships/tags" Target="../tags/tag75.xml"/><Relationship Id="rId159" Type="http://schemas.openxmlformats.org/officeDocument/2006/relationships/tags" Target="../tags/tag217.xml"/><Relationship Id="rId158" Type="http://schemas.openxmlformats.org/officeDocument/2006/relationships/tags" Target="../tags/tag216.xml"/><Relationship Id="rId157" Type="http://schemas.openxmlformats.org/officeDocument/2006/relationships/tags" Target="../tags/tag215.xml"/><Relationship Id="rId156" Type="http://schemas.openxmlformats.org/officeDocument/2006/relationships/tags" Target="../tags/tag214.xml"/><Relationship Id="rId155" Type="http://schemas.openxmlformats.org/officeDocument/2006/relationships/tags" Target="../tags/tag213.xml"/><Relationship Id="rId154" Type="http://schemas.openxmlformats.org/officeDocument/2006/relationships/tags" Target="../tags/tag212.xml"/><Relationship Id="rId153" Type="http://schemas.openxmlformats.org/officeDocument/2006/relationships/tags" Target="../tags/tag211.xml"/><Relationship Id="rId152" Type="http://schemas.openxmlformats.org/officeDocument/2006/relationships/tags" Target="../tags/tag210.xml"/><Relationship Id="rId151" Type="http://schemas.openxmlformats.org/officeDocument/2006/relationships/tags" Target="../tags/tag209.xml"/><Relationship Id="rId150" Type="http://schemas.openxmlformats.org/officeDocument/2006/relationships/tags" Target="../tags/tag208.xml"/><Relationship Id="rId15" Type="http://schemas.openxmlformats.org/officeDocument/2006/relationships/tags" Target="../tags/tag74.xml"/><Relationship Id="rId149" Type="http://schemas.openxmlformats.org/officeDocument/2006/relationships/tags" Target="../tags/tag207.xml"/><Relationship Id="rId148" Type="http://schemas.openxmlformats.org/officeDocument/2006/relationships/tags" Target="../tags/tag206.xml"/><Relationship Id="rId147" Type="http://schemas.openxmlformats.org/officeDocument/2006/relationships/tags" Target="../tags/tag205.xml"/><Relationship Id="rId146" Type="http://schemas.openxmlformats.org/officeDocument/2006/relationships/tags" Target="../tags/tag204.xml"/><Relationship Id="rId145" Type="http://schemas.openxmlformats.org/officeDocument/2006/relationships/tags" Target="../tags/tag203.xml"/><Relationship Id="rId144" Type="http://schemas.openxmlformats.org/officeDocument/2006/relationships/tags" Target="../tags/tag202.xml"/><Relationship Id="rId143" Type="http://schemas.openxmlformats.org/officeDocument/2006/relationships/tags" Target="../tags/tag201.xml"/><Relationship Id="rId142" Type="http://schemas.openxmlformats.org/officeDocument/2006/relationships/tags" Target="../tags/tag200.xml"/><Relationship Id="rId141" Type="http://schemas.openxmlformats.org/officeDocument/2006/relationships/tags" Target="../tags/tag199.xml"/><Relationship Id="rId140" Type="http://schemas.openxmlformats.org/officeDocument/2006/relationships/tags" Target="../tags/tag198.xml"/><Relationship Id="rId14" Type="http://schemas.openxmlformats.org/officeDocument/2006/relationships/tags" Target="../tags/tag73.xml"/><Relationship Id="rId139" Type="http://schemas.openxmlformats.org/officeDocument/2006/relationships/tags" Target="../tags/tag197.xml"/><Relationship Id="rId138" Type="http://schemas.openxmlformats.org/officeDocument/2006/relationships/tags" Target="../tags/tag196.xml"/><Relationship Id="rId137" Type="http://schemas.openxmlformats.org/officeDocument/2006/relationships/image" Target="../media/image3.png"/><Relationship Id="rId136" Type="http://schemas.openxmlformats.org/officeDocument/2006/relationships/tags" Target="../tags/tag195.xml"/><Relationship Id="rId135" Type="http://schemas.openxmlformats.org/officeDocument/2006/relationships/tags" Target="../tags/tag194.xml"/><Relationship Id="rId134" Type="http://schemas.openxmlformats.org/officeDocument/2006/relationships/tags" Target="../tags/tag193.xml"/><Relationship Id="rId133" Type="http://schemas.openxmlformats.org/officeDocument/2006/relationships/tags" Target="../tags/tag192.xml"/><Relationship Id="rId132" Type="http://schemas.openxmlformats.org/officeDocument/2006/relationships/tags" Target="../tags/tag191.xml"/><Relationship Id="rId131" Type="http://schemas.openxmlformats.org/officeDocument/2006/relationships/tags" Target="../tags/tag190.xml"/><Relationship Id="rId130" Type="http://schemas.openxmlformats.org/officeDocument/2006/relationships/tags" Target="../tags/tag189.xml"/><Relationship Id="rId13" Type="http://schemas.openxmlformats.org/officeDocument/2006/relationships/tags" Target="../tags/tag72.xml"/><Relationship Id="rId129" Type="http://schemas.openxmlformats.org/officeDocument/2006/relationships/tags" Target="../tags/tag188.xml"/><Relationship Id="rId128" Type="http://schemas.openxmlformats.org/officeDocument/2006/relationships/tags" Target="../tags/tag187.xml"/><Relationship Id="rId127" Type="http://schemas.openxmlformats.org/officeDocument/2006/relationships/tags" Target="../tags/tag186.xml"/><Relationship Id="rId126" Type="http://schemas.openxmlformats.org/officeDocument/2006/relationships/tags" Target="../tags/tag185.xml"/><Relationship Id="rId125" Type="http://schemas.openxmlformats.org/officeDocument/2006/relationships/tags" Target="../tags/tag184.xml"/><Relationship Id="rId124" Type="http://schemas.openxmlformats.org/officeDocument/2006/relationships/tags" Target="../tags/tag183.xml"/><Relationship Id="rId123" Type="http://schemas.openxmlformats.org/officeDocument/2006/relationships/tags" Target="../tags/tag182.xml"/><Relationship Id="rId122" Type="http://schemas.openxmlformats.org/officeDocument/2006/relationships/tags" Target="../tags/tag181.xml"/><Relationship Id="rId121" Type="http://schemas.openxmlformats.org/officeDocument/2006/relationships/tags" Target="../tags/tag180.xml"/><Relationship Id="rId120" Type="http://schemas.openxmlformats.org/officeDocument/2006/relationships/tags" Target="../tags/tag179.xml"/><Relationship Id="rId12" Type="http://schemas.openxmlformats.org/officeDocument/2006/relationships/tags" Target="../tags/tag71.xml"/><Relationship Id="rId119" Type="http://schemas.openxmlformats.org/officeDocument/2006/relationships/tags" Target="../tags/tag178.xml"/><Relationship Id="rId118" Type="http://schemas.openxmlformats.org/officeDocument/2006/relationships/tags" Target="../tags/tag177.xml"/><Relationship Id="rId117" Type="http://schemas.openxmlformats.org/officeDocument/2006/relationships/tags" Target="../tags/tag176.xml"/><Relationship Id="rId116" Type="http://schemas.openxmlformats.org/officeDocument/2006/relationships/tags" Target="../tags/tag175.xml"/><Relationship Id="rId115" Type="http://schemas.openxmlformats.org/officeDocument/2006/relationships/tags" Target="../tags/tag174.xml"/><Relationship Id="rId114" Type="http://schemas.openxmlformats.org/officeDocument/2006/relationships/tags" Target="../tags/tag173.xml"/><Relationship Id="rId113" Type="http://schemas.openxmlformats.org/officeDocument/2006/relationships/tags" Target="../tags/tag172.xml"/><Relationship Id="rId112" Type="http://schemas.openxmlformats.org/officeDocument/2006/relationships/tags" Target="../tags/tag171.xml"/><Relationship Id="rId111" Type="http://schemas.openxmlformats.org/officeDocument/2006/relationships/tags" Target="../tags/tag170.xml"/><Relationship Id="rId110" Type="http://schemas.openxmlformats.org/officeDocument/2006/relationships/tags" Target="../tags/tag169.xml"/><Relationship Id="rId11" Type="http://schemas.openxmlformats.org/officeDocument/2006/relationships/tags" Target="../tags/tag70.xml"/><Relationship Id="rId109" Type="http://schemas.openxmlformats.org/officeDocument/2006/relationships/tags" Target="../tags/tag168.xml"/><Relationship Id="rId108" Type="http://schemas.openxmlformats.org/officeDocument/2006/relationships/tags" Target="../tags/tag167.xml"/><Relationship Id="rId107" Type="http://schemas.openxmlformats.org/officeDocument/2006/relationships/tags" Target="../tags/tag166.xml"/><Relationship Id="rId106" Type="http://schemas.openxmlformats.org/officeDocument/2006/relationships/tags" Target="../tags/tag165.xml"/><Relationship Id="rId105" Type="http://schemas.openxmlformats.org/officeDocument/2006/relationships/tags" Target="../tags/tag164.xml"/><Relationship Id="rId104" Type="http://schemas.openxmlformats.org/officeDocument/2006/relationships/tags" Target="../tags/tag163.xml"/><Relationship Id="rId103" Type="http://schemas.openxmlformats.org/officeDocument/2006/relationships/tags" Target="../tags/tag162.xml"/><Relationship Id="rId102" Type="http://schemas.openxmlformats.org/officeDocument/2006/relationships/tags" Target="../tags/tag161.xml"/><Relationship Id="rId101" Type="http://schemas.openxmlformats.org/officeDocument/2006/relationships/tags" Target="../tags/tag160.xml"/><Relationship Id="rId100" Type="http://schemas.openxmlformats.org/officeDocument/2006/relationships/tags" Target="../tags/tag159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image" Target="../media/image2.png"/><Relationship Id="rId6" Type="http://schemas.openxmlformats.org/officeDocument/2006/relationships/tags" Target="../tags/tag282.xml"/><Relationship Id="rId5" Type="http://schemas.openxmlformats.org/officeDocument/2006/relationships/image" Target="../media/image1.png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image" Target="../media/image1.png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/>
        </p:nvPicPr>
        <p:blipFill>
          <a:blip r:embed="rId3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直角三角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  <p:sp>
        <p:nvSpPr>
          <p:cNvPr id="24" name="署名占位符 10"/>
          <p:cNvSpPr/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6043782" y="4265184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署名</a:t>
            </a:r>
            <a:endParaRPr>
              <a:sym typeface="+mn-ea"/>
            </a:endParaRPr>
          </a:p>
        </p:txBody>
      </p:sp>
      <p:sp>
        <p:nvSpPr>
          <p:cNvPr id="12" name="副标题 2"/>
          <p:cNvSpPr txBox="1"/>
          <p:nvPr>
            <p:ph type="body" idx="1" hasCustomPrompt="1"/>
            <p:custDataLst>
              <p:tags r:id="rId9"/>
            </p:custDataLst>
          </p:nvPr>
        </p:nvSpPr>
        <p:spPr>
          <a:xfrm>
            <a:off x="3228975" y="3328352"/>
            <a:ext cx="7969250" cy="462280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1" name="标题 1"/>
          <p:cNvSpPr txBox="1"/>
          <p:nvPr>
            <p:ph type="ctrTitle" hasCustomPrompt="1"/>
            <p:custDataLst>
              <p:tags r:id="rId10"/>
            </p:custDataLst>
          </p:nvPr>
        </p:nvSpPr>
        <p:spPr>
          <a:xfrm>
            <a:off x="3228975" y="2125662"/>
            <a:ext cx="7969250" cy="1186180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单击编辑母版标题</a:t>
            </a:r>
            <a:endParaRPr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  <p:custDataLst>
              <p:tags r:id="rId2"/>
            </p:custDataLst>
          </p:nvPr>
        </p:nvSpPr>
        <p:spPr>
          <a:xfrm>
            <a:off x="695960" y="1301749"/>
            <a:ext cx="10800000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/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矩形 82"/>
          <p:cNvSpPr/>
          <p:nvPr userDrawn="1">
            <p:custDataLst>
              <p:tags r:id="rId3"/>
            </p:custDataLst>
          </p:nvPr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chemeClr val="accent4">
              <a:lumMod val="32584"/>
              <a:lumOff val="6741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>
            <p:custDataLst>
              <p:tags r:id="rId4"/>
            </p:custDataLst>
          </p:nvPr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 userDrawn="1">
            <p:custDataLst>
              <p:tags r:id="rId5"/>
            </p:custDataLst>
          </p:nvPr>
        </p:nvCxnSpPr>
        <p:spPr>
          <a:xfrm>
            <a:off x="537845" y="111379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>
            <p:custDataLst>
              <p:tags r:id="rId6"/>
            </p:custDataLst>
          </p:nvPr>
        </p:nvCxnSpPr>
        <p:spPr>
          <a:xfrm>
            <a:off x="551180" y="169799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>
            <p:custDataLst>
              <p:tags r:id="rId7"/>
            </p:custDataLst>
          </p:nvPr>
        </p:nvCxnSpPr>
        <p:spPr>
          <a:xfrm>
            <a:off x="537845" y="228155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>
            <p:custDataLst>
              <p:tags r:id="rId8"/>
            </p:custDataLst>
          </p:nvPr>
        </p:nvCxnSpPr>
        <p:spPr>
          <a:xfrm>
            <a:off x="551180" y="286575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>
            <p:custDataLst>
              <p:tags r:id="rId9"/>
            </p:custDataLst>
          </p:nvPr>
        </p:nvCxnSpPr>
        <p:spPr>
          <a:xfrm>
            <a:off x="537845" y="344995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>
            <p:custDataLst>
              <p:tags r:id="rId10"/>
            </p:custDataLst>
          </p:nvPr>
        </p:nvCxnSpPr>
        <p:spPr>
          <a:xfrm>
            <a:off x="551180" y="403352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>
            <p:custDataLst>
              <p:tags r:id="rId11"/>
            </p:custDataLst>
          </p:nvPr>
        </p:nvCxnSpPr>
        <p:spPr>
          <a:xfrm>
            <a:off x="537845" y="461772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>
            <p:custDataLst>
              <p:tags r:id="rId12"/>
            </p:custDataLst>
          </p:nvPr>
        </p:nvCxnSpPr>
        <p:spPr>
          <a:xfrm>
            <a:off x="551180" y="520128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>
            <p:custDataLst>
              <p:tags r:id="rId13"/>
            </p:custDataLst>
          </p:nvPr>
        </p:nvCxnSpPr>
        <p:spPr>
          <a:xfrm>
            <a:off x="537845" y="578548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>
            <p:custDataLst>
              <p:tags r:id="rId14"/>
            </p:custDataLst>
          </p:nvPr>
        </p:nvCxnSpPr>
        <p:spPr>
          <a:xfrm flipV="1">
            <a:off x="112077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>
            <p:custDataLst>
              <p:tags r:id="rId15"/>
            </p:custDataLst>
          </p:nvPr>
        </p:nvCxnSpPr>
        <p:spPr>
          <a:xfrm flipV="1">
            <a:off x="178117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>
            <p:custDataLst>
              <p:tags r:id="rId16"/>
            </p:custDataLst>
          </p:nvPr>
        </p:nvCxnSpPr>
        <p:spPr>
          <a:xfrm flipV="1">
            <a:off x="244221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>
            <p:custDataLst>
              <p:tags r:id="rId17"/>
            </p:custDataLst>
          </p:nvPr>
        </p:nvCxnSpPr>
        <p:spPr>
          <a:xfrm flipV="1">
            <a:off x="310261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>
            <p:custDataLst>
              <p:tags r:id="rId18"/>
            </p:custDataLst>
          </p:nvPr>
        </p:nvCxnSpPr>
        <p:spPr>
          <a:xfrm flipV="1">
            <a:off x="376364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>
            <p:custDataLst>
              <p:tags r:id="rId19"/>
            </p:custDataLst>
          </p:nvPr>
        </p:nvCxnSpPr>
        <p:spPr>
          <a:xfrm flipV="1">
            <a:off x="442404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>
            <p:custDataLst>
              <p:tags r:id="rId20"/>
            </p:custDataLst>
          </p:nvPr>
        </p:nvCxnSpPr>
        <p:spPr>
          <a:xfrm flipV="1">
            <a:off x="508508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>
            <p:custDataLst>
              <p:tags r:id="rId21"/>
            </p:custDataLst>
          </p:nvPr>
        </p:nvCxnSpPr>
        <p:spPr>
          <a:xfrm flipV="1">
            <a:off x="574548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 userDrawn="1">
            <p:custDataLst>
              <p:tags r:id="rId22"/>
            </p:custDataLst>
          </p:nvPr>
        </p:nvCxnSpPr>
        <p:spPr>
          <a:xfrm flipV="1">
            <a:off x="640651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 userDrawn="1">
            <p:custDataLst>
              <p:tags r:id="rId23"/>
            </p:custDataLst>
          </p:nvPr>
        </p:nvCxnSpPr>
        <p:spPr>
          <a:xfrm flipV="1">
            <a:off x="706691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 userDrawn="1">
            <p:custDataLst>
              <p:tags r:id="rId24"/>
            </p:custDataLst>
          </p:nvPr>
        </p:nvCxnSpPr>
        <p:spPr>
          <a:xfrm flipV="1">
            <a:off x="772795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 userDrawn="1">
            <p:custDataLst>
              <p:tags r:id="rId25"/>
            </p:custDataLst>
          </p:nvPr>
        </p:nvCxnSpPr>
        <p:spPr>
          <a:xfrm flipV="1">
            <a:off x="838835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 userDrawn="1">
            <p:custDataLst>
              <p:tags r:id="rId26"/>
            </p:custDataLst>
          </p:nvPr>
        </p:nvCxnSpPr>
        <p:spPr>
          <a:xfrm flipV="1">
            <a:off x="904938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 userDrawn="1">
            <p:custDataLst>
              <p:tags r:id="rId27"/>
            </p:custDataLst>
          </p:nvPr>
        </p:nvCxnSpPr>
        <p:spPr>
          <a:xfrm flipV="1">
            <a:off x="970978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 userDrawn="1">
            <p:custDataLst>
              <p:tags r:id="rId28"/>
            </p:custDataLst>
          </p:nvPr>
        </p:nvCxnSpPr>
        <p:spPr>
          <a:xfrm flipV="1">
            <a:off x="1037082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 userDrawn="1">
            <p:custDataLst>
              <p:tags r:id="rId29"/>
            </p:custDataLst>
          </p:nvPr>
        </p:nvCxnSpPr>
        <p:spPr>
          <a:xfrm flipV="1">
            <a:off x="1103122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任意多边形: 形状 195"/>
          <p:cNvSpPr/>
          <p:nvPr userDrawn="1">
            <p:custDataLst>
              <p:tags r:id="rId30"/>
            </p:custDataLst>
          </p:nvPr>
        </p:nvSpPr>
        <p:spPr>
          <a:xfrm>
            <a:off x="-459105" y="-517525"/>
            <a:ext cx="1559560" cy="1418590"/>
          </a:xfrm>
          <a:custGeom>
            <a:avLst/>
            <a:gdLst>
              <a:gd name="connsiteX0" fmla="*/ 8051 w 2490409"/>
              <a:gd name="connsiteY0" fmla="*/ 1493494 h 2264984"/>
              <a:gd name="connsiteX1" fmla="*/ 2492771 w 2490409"/>
              <a:gd name="connsiteY1" fmla="*/ 2257256 h 2264984"/>
              <a:gd name="connsiteX2" fmla="*/ 1083865 w 2490409"/>
              <a:gd name="connsiteY2" fmla="*/ 8051 h 2264984"/>
              <a:gd name="connsiteX3" fmla="*/ 8051 w 2490409"/>
              <a:gd name="connsiteY3" fmla="*/ 1493494 h 2264984"/>
              <a:gd name="connsiteX4" fmla="*/ 1831632 w 2490409"/>
              <a:gd name="connsiteY4" fmla="*/ 1749835 h 2264984"/>
              <a:gd name="connsiteX5" fmla="*/ 637309 w 2490409"/>
              <a:gd name="connsiteY5" fmla="*/ 1296945 h 2264984"/>
              <a:gd name="connsiteX6" fmla="*/ 1101255 w 2490409"/>
              <a:gd name="connsiteY6" fmla="*/ 665433 h 2264984"/>
              <a:gd name="connsiteX7" fmla="*/ 1831632 w 2490409"/>
              <a:gd name="connsiteY7" fmla="*/ 1749835 h 226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0409" h="2264984">
                <a:moveTo>
                  <a:pt x="8051" y="1493494"/>
                </a:moveTo>
                <a:lnTo>
                  <a:pt x="2492771" y="2257256"/>
                </a:lnTo>
                <a:lnTo>
                  <a:pt x="1083865" y="8051"/>
                </a:lnTo>
                <a:lnTo>
                  <a:pt x="8051" y="1493494"/>
                </a:lnTo>
                <a:close/>
                <a:moveTo>
                  <a:pt x="1831632" y="1749835"/>
                </a:moveTo>
                <a:lnTo>
                  <a:pt x="637309" y="1296945"/>
                </a:lnTo>
                <a:lnTo>
                  <a:pt x="1101255" y="665433"/>
                </a:lnTo>
                <a:lnTo>
                  <a:pt x="1831632" y="1749835"/>
                </a:lnTo>
                <a:close/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197" name="任意多边形: 形状 196"/>
          <p:cNvSpPr/>
          <p:nvPr userDrawn="1">
            <p:custDataLst>
              <p:tags r:id="rId31"/>
            </p:custDataLst>
          </p:nvPr>
        </p:nvSpPr>
        <p:spPr>
          <a:xfrm>
            <a:off x="901700" y="753110"/>
            <a:ext cx="33655" cy="60325"/>
          </a:xfrm>
          <a:custGeom>
            <a:avLst/>
            <a:gdLst>
              <a:gd name="connsiteX0" fmla="*/ 46473 w 53672"/>
              <a:gd name="connsiteY0" fmla="*/ 14352 h 96610"/>
              <a:gd name="connsiteX1" fmla="*/ 39066 w 53672"/>
              <a:gd name="connsiteY1" fmla="*/ 56538 h 96610"/>
              <a:gd name="connsiteX2" fmla="*/ 20388 w 53672"/>
              <a:gd name="connsiteY2" fmla="*/ 94968 h 96610"/>
              <a:gd name="connsiteX3" fmla="*/ 10834 w 53672"/>
              <a:gd name="connsiteY3" fmla="*/ 96471 h 96610"/>
              <a:gd name="connsiteX4" fmla="*/ 8151 w 53672"/>
              <a:gd name="connsiteY4" fmla="*/ 89815 h 96610"/>
              <a:gd name="connsiteX5" fmla="*/ 18778 w 53672"/>
              <a:gd name="connsiteY5" fmla="*/ 49776 h 96610"/>
              <a:gd name="connsiteX6" fmla="*/ 34558 w 53672"/>
              <a:gd name="connsiteY6" fmla="*/ 11453 h 96610"/>
              <a:gd name="connsiteX7" fmla="*/ 43038 w 53672"/>
              <a:gd name="connsiteY7" fmla="*/ 8770 h 96610"/>
              <a:gd name="connsiteX8" fmla="*/ 46473 w 53672"/>
              <a:gd name="connsiteY8" fmla="*/ 14352 h 9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672" h="96610">
                <a:moveTo>
                  <a:pt x="46473" y="14352"/>
                </a:moveTo>
                <a:cubicBezTo>
                  <a:pt x="46366" y="28843"/>
                  <a:pt x="43360" y="42905"/>
                  <a:pt x="39066" y="56538"/>
                </a:cubicBezTo>
                <a:cubicBezTo>
                  <a:pt x="34665" y="70064"/>
                  <a:pt x="28976" y="83267"/>
                  <a:pt x="20388" y="94968"/>
                </a:cubicBezTo>
                <a:cubicBezTo>
                  <a:pt x="18134" y="98081"/>
                  <a:pt x="13840" y="98725"/>
                  <a:pt x="10834" y="96471"/>
                </a:cubicBezTo>
                <a:cubicBezTo>
                  <a:pt x="8687" y="94861"/>
                  <a:pt x="7721" y="92284"/>
                  <a:pt x="8151" y="89815"/>
                </a:cubicBezTo>
                <a:cubicBezTo>
                  <a:pt x="10298" y="75753"/>
                  <a:pt x="14484" y="62764"/>
                  <a:pt x="18778" y="49776"/>
                </a:cubicBezTo>
                <a:cubicBezTo>
                  <a:pt x="23287" y="36894"/>
                  <a:pt x="28010" y="24013"/>
                  <a:pt x="34558" y="11453"/>
                </a:cubicBezTo>
                <a:cubicBezTo>
                  <a:pt x="36168" y="8340"/>
                  <a:pt x="39925" y="7160"/>
                  <a:pt x="43038" y="8770"/>
                </a:cubicBezTo>
                <a:cubicBezTo>
                  <a:pt x="45292" y="9843"/>
                  <a:pt x="46473" y="11990"/>
                  <a:pt x="46473" y="1435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198" name="任意多边形: 形状 197"/>
          <p:cNvSpPr/>
          <p:nvPr userDrawn="1">
            <p:custDataLst>
              <p:tags r:id="rId32"/>
            </p:custDataLst>
          </p:nvPr>
        </p:nvSpPr>
        <p:spPr>
          <a:xfrm>
            <a:off x="806450" y="727075"/>
            <a:ext cx="26670" cy="60325"/>
          </a:xfrm>
          <a:custGeom>
            <a:avLst/>
            <a:gdLst>
              <a:gd name="connsiteX0" fmla="*/ 42086 w 42938"/>
              <a:gd name="connsiteY0" fmla="*/ 14556 h 96610"/>
              <a:gd name="connsiteX1" fmla="*/ 35538 w 42938"/>
              <a:gd name="connsiteY1" fmla="*/ 52878 h 96610"/>
              <a:gd name="connsiteX2" fmla="*/ 20832 w 42938"/>
              <a:gd name="connsiteY2" fmla="*/ 88731 h 96610"/>
              <a:gd name="connsiteX3" fmla="*/ 11385 w 42938"/>
              <a:gd name="connsiteY3" fmla="*/ 91093 h 96610"/>
              <a:gd name="connsiteX4" fmla="*/ 8058 w 42938"/>
              <a:gd name="connsiteY4" fmla="*/ 84974 h 96610"/>
              <a:gd name="connsiteX5" fmla="*/ 15142 w 42938"/>
              <a:gd name="connsiteY5" fmla="*/ 46867 h 96610"/>
              <a:gd name="connsiteX6" fmla="*/ 30386 w 42938"/>
              <a:gd name="connsiteY6" fmla="*/ 11121 h 96610"/>
              <a:gd name="connsiteX7" fmla="*/ 39081 w 42938"/>
              <a:gd name="connsiteY7" fmla="*/ 8974 h 96610"/>
              <a:gd name="connsiteX8" fmla="*/ 42086 w 42938"/>
              <a:gd name="connsiteY8" fmla="*/ 14556 h 9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96610">
                <a:moveTo>
                  <a:pt x="42086" y="14556"/>
                </a:moveTo>
                <a:cubicBezTo>
                  <a:pt x="41764" y="27867"/>
                  <a:pt x="38973" y="40426"/>
                  <a:pt x="35538" y="52878"/>
                </a:cubicBezTo>
                <a:cubicBezTo>
                  <a:pt x="31996" y="65223"/>
                  <a:pt x="27702" y="77353"/>
                  <a:pt x="20832" y="88731"/>
                </a:cubicBezTo>
                <a:cubicBezTo>
                  <a:pt x="18900" y="91952"/>
                  <a:pt x="14606" y="93025"/>
                  <a:pt x="11385" y="91093"/>
                </a:cubicBezTo>
                <a:cubicBezTo>
                  <a:pt x="9131" y="89805"/>
                  <a:pt x="7950" y="87336"/>
                  <a:pt x="8058" y="84974"/>
                </a:cubicBezTo>
                <a:cubicBezTo>
                  <a:pt x="8487" y="71664"/>
                  <a:pt x="11385" y="59104"/>
                  <a:pt x="15142" y="46867"/>
                </a:cubicBezTo>
                <a:cubicBezTo>
                  <a:pt x="19007" y="34629"/>
                  <a:pt x="23515" y="22499"/>
                  <a:pt x="30386" y="11121"/>
                </a:cubicBezTo>
                <a:cubicBezTo>
                  <a:pt x="32210" y="8115"/>
                  <a:pt x="36075" y="7149"/>
                  <a:pt x="39081" y="8974"/>
                </a:cubicBezTo>
                <a:cubicBezTo>
                  <a:pt x="41013" y="10155"/>
                  <a:pt x="42086" y="12302"/>
                  <a:pt x="42086" y="1455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199" name="任意多边形: 形状 198"/>
          <p:cNvSpPr/>
          <p:nvPr userDrawn="1">
            <p:custDataLst>
              <p:tags r:id="rId33"/>
            </p:custDataLst>
          </p:nvPr>
        </p:nvSpPr>
        <p:spPr>
          <a:xfrm>
            <a:off x="720725" y="708660"/>
            <a:ext cx="26670" cy="53975"/>
          </a:xfrm>
          <a:custGeom>
            <a:avLst/>
            <a:gdLst>
              <a:gd name="connsiteX0" fmla="*/ 43378 w 42938"/>
              <a:gd name="connsiteY0" fmla="*/ 14311 h 85876"/>
              <a:gd name="connsiteX1" fmla="*/ 37474 w 42938"/>
              <a:gd name="connsiteY1" fmla="*/ 48769 h 85876"/>
              <a:gd name="connsiteX2" fmla="*/ 20191 w 42938"/>
              <a:gd name="connsiteY2" fmla="*/ 79041 h 85876"/>
              <a:gd name="connsiteX3" fmla="*/ 10316 w 42938"/>
              <a:gd name="connsiteY3" fmla="*/ 79470 h 85876"/>
              <a:gd name="connsiteX4" fmla="*/ 8169 w 42938"/>
              <a:gd name="connsiteY4" fmla="*/ 73244 h 85876"/>
              <a:gd name="connsiteX5" fmla="*/ 8169 w 42938"/>
              <a:gd name="connsiteY5" fmla="*/ 73137 h 85876"/>
              <a:gd name="connsiteX6" fmla="*/ 17400 w 42938"/>
              <a:gd name="connsiteY6" fmla="*/ 41255 h 85876"/>
              <a:gd name="connsiteX7" fmla="*/ 31570 w 42938"/>
              <a:gd name="connsiteY7" fmla="*/ 11198 h 85876"/>
              <a:gd name="connsiteX8" fmla="*/ 31570 w 42938"/>
              <a:gd name="connsiteY8" fmla="*/ 11091 h 85876"/>
              <a:gd name="connsiteX9" fmla="*/ 40372 w 42938"/>
              <a:gd name="connsiteY9" fmla="*/ 9051 h 85876"/>
              <a:gd name="connsiteX10" fmla="*/ 43378 w 42938"/>
              <a:gd name="connsiteY10" fmla="*/ 14311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3378" y="14311"/>
                </a:moveTo>
                <a:cubicBezTo>
                  <a:pt x="43807" y="26227"/>
                  <a:pt x="41231" y="37713"/>
                  <a:pt x="37474" y="48769"/>
                </a:cubicBezTo>
                <a:cubicBezTo>
                  <a:pt x="33502" y="59718"/>
                  <a:pt x="28242" y="70238"/>
                  <a:pt x="20191" y="79041"/>
                </a:cubicBezTo>
                <a:cubicBezTo>
                  <a:pt x="17615" y="81831"/>
                  <a:pt x="13214" y="82046"/>
                  <a:pt x="10316" y="79470"/>
                </a:cubicBezTo>
                <a:cubicBezTo>
                  <a:pt x="8491" y="77860"/>
                  <a:pt x="7739" y="75498"/>
                  <a:pt x="8169" y="73244"/>
                </a:cubicBezTo>
                <a:lnTo>
                  <a:pt x="8169" y="73137"/>
                </a:lnTo>
                <a:cubicBezTo>
                  <a:pt x="9994" y="61758"/>
                  <a:pt x="13536" y="51560"/>
                  <a:pt x="17400" y="41255"/>
                </a:cubicBezTo>
                <a:cubicBezTo>
                  <a:pt x="21372" y="31057"/>
                  <a:pt x="25451" y="21074"/>
                  <a:pt x="31570" y="11198"/>
                </a:cubicBezTo>
                <a:lnTo>
                  <a:pt x="31570" y="11091"/>
                </a:lnTo>
                <a:cubicBezTo>
                  <a:pt x="33395" y="8085"/>
                  <a:pt x="37366" y="7119"/>
                  <a:pt x="40372" y="9051"/>
                </a:cubicBezTo>
                <a:cubicBezTo>
                  <a:pt x="42197" y="10339"/>
                  <a:pt x="43271" y="12272"/>
                  <a:pt x="43378" y="14311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0" name="任意多边形: 形状 199"/>
          <p:cNvSpPr/>
          <p:nvPr userDrawn="1">
            <p:custDataLst>
              <p:tags r:id="rId34"/>
            </p:custDataLst>
          </p:nvPr>
        </p:nvSpPr>
        <p:spPr>
          <a:xfrm>
            <a:off x="648335" y="689610"/>
            <a:ext cx="26670" cy="46990"/>
          </a:xfrm>
          <a:custGeom>
            <a:avLst/>
            <a:gdLst>
              <a:gd name="connsiteX0" fmla="*/ 36691 w 42938"/>
              <a:gd name="connsiteY0" fmla="*/ 14033 h 75141"/>
              <a:gd name="connsiteX1" fmla="*/ 32934 w 42938"/>
              <a:gd name="connsiteY1" fmla="*/ 44090 h 75141"/>
              <a:gd name="connsiteX2" fmla="*/ 20911 w 42938"/>
              <a:gd name="connsiteY2" fmla="*/ 71784 h 75141"/>
              <a:gd name="connsiteX3" fmla="*/ 11143 w 42938"/>
              <a:gd name="connsiteY3" fmla="*/ 73610 h 75141"/>
              <a:gd name="connsiteX4" fmla="*/ 8137 w 42938"/>
              <a:gd name="connsiteY4" fmla="*/ 68135 h 75141"/>
              <a:gd name="connsiteX5" fmla="*/ 12431 w 42938"/>
              <a:gd name="connsiteY5" fmla="*/ 38293 h 75141"/>
              <a:gd name="connsiteX6" fmla="*/ 24990 w 42938"/>
              <a:gd name="connsiteY6" fmla="*/ 10812 h 75141"/>
              <a:gd name="connsiteX7" fmla="*/ 34007 w 42938"/>
              <a:gd name="connsiteY7" fmla="*/ 9202 h 75141"/>
              <a:gd name="connsiteX8" fmla="*/ 36691 w 42938"/>
              <a:gd name="connsiteY8" fmla="*/ 14033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75141">
                <a:moveTo>
                  <a:pt x="36691" y="14033"/>
                </a:moveTo>
                <a:cubicBezTo>
                  <a:pt x="37228" y="24553"/>
                  <a:pt x="35403" y="34428"/>
                  <a:pt x="32934" y="44090"/>
                </a:cubicBezTo>
                <a:cubicBezTo>
                  <a:pt x="30250" y="53751"/>
                  <a:pt x="26922" y="63090"/>
                  <a:pt x="20911" y="71784"/>
                </a:cubicBezTo>
                <a:cubicBezTo>
                  <a:pt x="18657" y="75005"/>
                  <a:pt x="14256" y="75756"/>
                  <a:pt x="11143" y="73610"/>
                </a:cubicBezTo>
                <a:cubicBezTo>
                  <a:pt x="9318" y="72321"/>
                  <a:pt x="8244" y="70282"/>
                  <a:pt x="8137" y="68135"/>
                </a:cubicBezTo>
                <a:cubicBezTo>
                  <a:pt x="7600" y="57615"/>
                  <a:pt x="9640" y="47847"/>
                  <a:pt x="12431" y="38293"/>
                </a:cubicBezTo>
                <a:cubicBezTo>
                  <a:pt x="15436" y="28739"/>
                  <a:pt x="18979" y="19400"/>
                  <a:pt x="24990" y="10812"/>
                </a:cubicBezTo>
                <a:cubicBezTo>
                  <a:pt x="27030" y="7914"/>
                  <a:pt x="31109" y="7163"/>
                  <a:pt x="34007" y="9202"/>
                </a:cubicBezTo>
                <a:cubicBezTo>
                  <a:pt x="35617" y="10276"/>
                  <a:pt x="36583" y="12208"/>
                  <a:pt x="36691" y="1403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1" name="任意多边形: 形状 200"/>
          <p:cNvSpPr/>
          <p:nvPr userDrawn="1">
            <p:custDataLst>
              <p:tags r:id="rId35"/>
            </p:custDataLst>
          </p:nvPr>
        </p:nvSpPr>
        <p:spPr>
          <a:xfrm>
            <a:off x="550545" y="657225"/>
            <a:ext cx="26670" cy="53975"/>
          </a:xfrm>
          <a:custGeom>
            <a:avLst/>
            <a:gdLst>
              <a:gd name="connsiteX0" fmla="*/ 40827 w 42938"/>
              <a:gd name="connsiteY0" fmla="*/ 14098 h 85876"/>
              <a:gd name="connsiteX1" fmla="*/ 36318 w 42938"/>
              <a:gd name="connsiteY1" fmla="*/ 47160 h 85876"/>
              <a:gd name="connsiteX2" fmla="*/ 20217 w 42938"/>
              <a:gd name="connsiteY2" fmla="*/ 76358 h 85876"/>
              <a:gd name="connsiteX3" fmla="*/ 10341 w 42938"/>
              <a:gd name="connsiteY3" fmla="*/ 76788 h 85876"/>
              <a:gd name="connsiteX4" fmla="*/ 8087 w 42938"/>
              <a:gd name="connsiteY4" fmla="*/ 70776 h 85876"/>
              <a:gd name="connsiteX5" fmla="*/ 8087 w 42938"/>
              <a:gd name="connsiteY5" fmla="*/ 70669 h 85876"/>
              <a:gd name="connsiteX6" fmla="*/ 16030 w 42938"/>
              <a:gd name="connsiteY6" fmla="*/ 40183 h 85876"/>
              <a:gd name="connsiteX7" fmla="*/ 28805 w 42938"/>
              <a:gd name="connsiteY7" fmla="*/ 11307 h 85876"/>
              <a:gd name="connsiteX8" fmla="*/ 28805 w 42938"/>
              <a:gd name="connsiteY8" fmla="*/ 11200 h 85876"/>
              <a:gd name="connsiteX9" fmla="*/ 37607 w 42938"/>
              <a:gd name="connsiteY9" fmla="*/ 8945 h 85876"/>
              <a:gd name="connsiteX10" fmla="*/ 40827 w 42938"/>
              <a:gd name="connsiteY10" fmla="*/ 14098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0827" y="14098"/>
                </a:moveTo>
                <a:cubicBezTo>
                  <a:pt x="41793" y="25584"/>
                  <a:pt x="39646" y="36641"/>
                  <a:pt x="36318" y="47160"/>
                </a:cubicBezTo>
                <a:cubicBezTo>
                  <a:pt x="32776" y="57680"/>
                  <a:pt x="27946" y="67878"/>
                  <a:pt x="20217" y="76358"/>
                </a:cubicBezTo>
                <a:cubicBezTo>
                  <a:pt x="17641" y="79257"/>
                  <a:pt x="13239" y="79471"/>
                  <a:pt x="10341" y="76788"/>
                </a:cubicBezTo>
                <a:cubicBezTo>
                  <a:pt x="8624" y="75177"/>
                  <a:pt x="7872" y="72923"/>
                  <a:pt x="8087" y="70776"/>
                </a:cubicBezTo>
                <a:lnTo>
                  <a:pt x="8087" y="70669"/>
                </a:lnTo>
                <a:cubicBezTo>
                  <a:pt x="9482" y="59720"/>
                  <a:pt x="12595" y="50059"/>
                  <a:pt x="16030" y="40183"/>
                </a:cubicBezTo>
                <a:cubicBezTo>
                  <a:pt x="19573" y="30414"/>
                  <a:pt x="23222" y="20861"/>
                  <a:pt x="28805" y="11307"/>
                </a:cubicBezTo>
                <a:lnTo>
                  <a:pt x="28805" y="11200"/>
                </a:lnTo>
                <a:cubicBezTo>
                  <a:pt x="30629" y="8194"/>
                  <a:pt x="34494" y="7121"/>
                  <a:pt x="37607" y="8945"/>
                </a:cubicBezTo>
                <a:cubicBezTo>
                  <a:pt x="39432" y="10234"/>
                  <a:pt x="40613" y="12166"/>
                  <a:pt x="40827" y="1409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2" name="任意多边形: 形状 201"/>
          <p:cNvSpPr/>
          <p:nvPr userDrawn="1">
            <p:custDataLst>
              <p:tags r:id="rId36"/>
            </p:custDataLst>
          </p:nvPr>
        </p:nvSpPr>
        <p:spPr>
          <a:xfrm>
            <a:off x="464185" y="626110"/>
            <a:ext cx="26670" cy="53975"/>
          </a:xfrm>
          <a:custGeom>
            <a:avLst/>
            <a:gdLst>
              <a:gd name="connsiteX0" fmla="*/ 39087 w 42938"/>
              <a:gd name="connsiteY0" fmla="*/ 14313 h 85876"/>
              <a:gd name="connsiteX1" fmla="*/ 34149 w 42938"/>
              <a:gd name="connsiteY1" fmla="*/ 50703 h 85876"/>
              <a:gd name="connsiteX2" fmla="*/ 20945 w 42938"/>
              <a:gd name="connsiteY2" fmla="*/ 84946 h 85876"/>
              <a:gd name="connsiteX3" fmla="*/ 11499 w 42938"/>
              <a:gd name="connsiteY3" fmla="*/ 87415 h 85876"/>
              <a:gd name="connsiteX4" fmla="*/ 8064 w 42938"/>
              <a:gd name="connsiteY4" fmla="*/ 81511 h 85876"/>
              <a:gd name="connsiteX5" fmla="*/ 13538 w 42938"/>
              <a:gd name="connsiteY5" fmla="*/ 45228 h 85876"/>
              <a:gd name="connsiteX6" fmla="*/ 27278 w 42938"/>
              <a:gd name="connsiteY6" fmla="*/ 11200 h 85876"/>
              <a:gd name="connsiteX7" fmla="*/ 35974 w 42938"/>
              <a:gd name="connsiteY7" fmla="*/ 8945 h 85876"/>
              <a:gd name="connsiteX8" fmla="*/ 39087 w 42938"/>
              <a:gd name="connsiteY8" fmla="*/ 14313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85876">
                <a:moveTo>
                  <a:pt x="39087" y="14313"/>
                </a:moveTo>
                <a:cubicBezTo>
                  <a:pt x="39301" y="26979"/>
                  <a:pt x="37047" y="38895"/>
                  <a:pt x="34149" y="50703"/>
                </a:cubicBezTo>
                <a:cubicBezTo>
                  <a:pt x="31143" y="62511"/>
                  <a:pt x="27278" y="73997"/>
                  <a:pt x="20945" y="84946"/>
                </a:cubicBezTo>
                <a:cubicBezTo>
                  <a:pt x="19013" y="88274"/>
                  <a:pt x="14719" y="89347"/>
                  <a:pt x="11499" y="87415"/>
                </a:cubicBezTo>
                <a:cubicBezTo>
                  <a:pt x="9352" y="86127"/>
                  <a:pt x="8064" y="83872"/>
                  <a:pt x="8064" y="81511"/>
                </a:cubicBezTo>
                <a:cubicBezTo>
                  <a:pt x="7849" y="68844"/>
                  <a:pt x="10318" y="56929"/>
                  <a:pt x="13538" y="45228"/>
                </a:cubicBezTo>
                <a:cubicBezTo>
                  <a:pt x="16866" y="33528"/>
                  <a:pt x="20838" y="22042"/>
                  <a:pt x="27278" y="11200"/>
                </a:cubicBezTo>
                <a:cubicBezTo>
                  <a:pt x="29104" y="8194"/>
                  <a:pt x="32968" y="7121"/>
                  <a:pt x="35974" y="8945"/>
                </a:cubicBezTo>
                <a:cubicBezTo>
                  <a:pt x="37906" y="10126"/>
                  <a:pt x="39087" y="12166"/>
                  <a:pt x="39087" y="1431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3" name="任意多边形: 形状 202"/>
          <p:cNvSpPr/>
          <p:nvPr userDrawn="1">
            <p:custDataLst>
              <p:tags r:id="rId37"/>
            </p:custDataLst>
          </p:nvPr>
        </p:nvSpPr>
        <p:spPr>
          <a:xfrm>
            <a:off x="368300" y="605155"/>
            <a:ext cx="26670" cy="46990"/>
          </a:xfrm>
          <a:custGeom>
            <a:avLst/>
            <a:gdLst>
              <a:gd name="connsiteX0" fmla="*/ 39288 w 42938"/>
              <a:gd name="connsiteY0" fmla="*/ 14459 h 75141"/>
              <a:gd name="connsiteX1" fmla="*/ 34136 w 42938"/>
              <a:gd name="connsiteY1" fmla="*/ 44516 h 75141"/>
              <a:gd name="connsiteX2" fmla="*/ 20718 w 42938"/>
              <a:gd name="connsiteY2" fmla="*/ 71781 h 75141"/>
              <a:gd name="connsiteX3" fmla="*/ 10842 w 42938"/>
              <a:gd name="connsiteY3" fmla="*/ 73177 h 75141"/>
              <a:gd name="connsiteX4" fmla="*/ 8051 w 42938"/>
              <a:gd name="connsiteY4" fmla="*/ 67595 h 75141"/>
              <a:gd name="connsiteX5" fmla="*/ 13740 w 42938"/>
              <a:gd name="connsiteY5" fmla="*/ 37753 h 75141"/>
              <a:gd name="connsiteX6" fmla="*/ 27695 w 42938"/>
              <a:gd name="connsiteY6" fmla="*/ 10595 h 75141"/>
              <a:gd name="connsiteX7" fmla="*/ 36712 w 42938"/>
              <a:gd name="connsiteY7" fmla="*/ 9414 h 75141"/>
              <a:gd name="connsiteX8" fmla="*/ 39288 w 42938"/>
              <a:gd name="connsiteY8" fmla="*/ 14459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75141">
                <a:moveTo>
                  <a:pt x="39288" y="14459"/>
                </a:moveTo>
                <a:cubicBezTo>
                  <a:pt x="39396" y="25086"/>
                  <a:pt x="37034" y="34855"/>
                  <a:pt x="34136" y="44516"/>
                </a:cubicBezTo>
                <a:cubicBezTo>
                  <a:pt x="31023" y="54069"/>
                  <a:pt x="27158" y="63408"/>
                  <a:pt x="20718" y="71781"/>
                </a:cubicBezTo>
                <a:cubicBezTo>
                  <a:pt x="18356" y="74894"/>
                  <a:pt x="13955" y="75538"/>
                  <a:pt x="10842" y="73177"/>
                </a:cubicBezTo>
                <a:cubicBezTo>
                  <a:pt x="9017" y="71781"/>
                  <a:pt x="8051" y="69635"/>
                  <a:pt x="8051" y="67595"/>
                </a:cubicBezTo>
                <a:cubicBezTo>
                  <a:pt x="8051" y="56968"/>
                  <a:pt x="10520" y="47199"/>
                  <a:pt x="13740" y="37753"/>
                </a:cubicBezTo>
                <a:cubicBezTo>
                  <a:pt x="17175" y="28307"/>
                  <a:pt x="21254" y="19075"/>
                  <a:pt x="27695" y="10595"/>
                </a:cubicBezTo>
                <a:cubicBezTo>
                  <a:pt x="29842" y="7804"/>
                  <a:pt x="33921" y="7160"/>
                  <a:pt x="36712" y="9414"/>
                </a:cubicBezTo>
                <a:cubicBezTo>
                  <a:pt x="38322" y="10595"/>
                  <a:pt x="39181" y="12527"/>
                  <a:pt x="39288" y="1445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4" name="任意多边形: 形状 203"/>
          <p:cNvSpPr/>
          <p:nvPr userDrawn="1">
            <p:custDataLst>
              <p:tags r:id="rId38"/>
            </p:custDataLst>
          </p:nvPr>
        </p:nvSpPr>
        <p:spPr>
          <a:xfrm>
            <a:off x="265430" y="574675"/>
            <a:ext cx="33655" cy="46990"/>
          </a:xfrm>
          <a:custGeom>
            <a:avLst/>
            <a:gdLst>
              <a:gd name="connsiteX0" fmla="*/ 49100 w 53672"/>
              <a:gd name="connsiteY0" fmla="*/ 14677 h 75141"/>
              <a:gd name="connsiteX1" fmla="*/ 40620 w 53672"/>
              <a:gd name="connsiteY1" fmla="*/ 48276 h 75141"/>
              <a:gd name="connsiteX2" fmla="*/ 19258 w 53672"/>
              <a:gd name="connsiteY2" fmla="*/ 75649 h 75141"/>
              <a:gd name="connsiteX3" fmla="*/ 9490 w 53672"/>
              <a:gd name="connsiteY3" fmla="*/ 74361 h 75141"/>
              <a:gd name="connsiteX4" fmla="*/ 8417 w 53672"/>
              <a:gd name="connsiteY4" fmla="*/ 67920 h 75141"/>
              <a:gd name="connsiteX5" fmla="*/ 8524 w 53672"/>
              <a:gd name="connsiteY5" fmla="*/ 67705 h 75141"/>
              <a:gd name="connsiteX6" fmla="*/ 21513 w 53672"/>
              <a:gd name="connsiteY6" fmla="*/ 38615 h 75141"/>
              <a:gd name="connsiteX7" fmla="*/ 37507 w 53672"/>
              <a:gd name="connsiteY7" fmla="*/ 10920 h 75141"/>
              <a:gd name="connsiteX8" fmla="*/ 37615 w 53672"/>
              <a:gd name="connsiteY8" fmla="*/ 10812 h 75141"/>
              <a:gd name="connsiteX9" fmla="*/ 46524 w 53672"/>
              <a:gd name="connsiteY9" fmla="*/ 9202 h 75141"/>
              <a:gd name="connsiteX10" fmla="*/ 49100 w 53672"/>
              <a:gd name="connsiteY10" fmla="*/ 14677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672" h="75141">
                <a:moveTo>
                  <a:pt x="49100" y="14677"/>
                </a:moveTo>
                <a:cubicBezTo>
                  <a:pt x="49100" y="26592"/>
                  <a:pt x="45558" y="37864"/>
                  <a:pt x="40620" y="48276"/>
                </a:cubicBezTo>
                <a:cubicBezTo>
                  <a:pt x="35468" y="58689"/>
                  <a:pt x="28812" y="68457"/>
                  <a:pt x="19258" y="75649"/>
                </a:cubicBezTo>
                <a:cubicBezTo>
                  <a:pt x="16146" y="78011"/>
                  <a:pt x="11852" y="77366"/>
                  <a:pt x="9490" y="74361"/>
                </a:cubicBezTo>
                <a:cubicBezTo>
                  <a:pt x="8095" y="72429"/>
                  <a:pt x="7665" y="70067"/>
                  <a:pt x="8417" y="67920"/>
                </a:cubicBezTo>
                <a:lnTo>
                  <a:pt x="8524" y="67705"/>
                </a:lnTo>
                <a:cubicBezTo>
                  <a:pt x="12066" y="57078"/>
                  <a:pt x="16790" y="47954"/>
                  <a:pt x="21513" y="38615"/>
                </a:cubicBezTo>
                <a:cubicBezTo>
                  <a:pt x="26451" y="29383"/>
                  <a:pt x="31066" y="20151"/>
                  <a:pt x="37507" y="10920"/>
                </a:cubicBezTo>
                <a:lnTo>
                  <a:pt x="37615" y="10812"/>
                </a:lnTo>
                <a:cubicBezTo>
                  <a:pt x="39654" y="7914"/>
                  <a:pt x="43626" y="7163"/>
                  <a:pt x="46524" y="9202"/>
                </a:cubicBezTo>
                <a:cubicBezTo>
                  <a:pt x="48134" y="10598"/>
                  <a:pt x="49100" y="12637"/>
                  <a:pt x="49100" y="1467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5" name="任意多边形: 形状 204"/>
          <p:cNvSpPr/>
          <p:nvPr userDrawn="1">
            <p:custDataLst>
              <p:tags r:id="rId39"/>
            </p:custDataLst>
          </p:nvPr>
        </p:nvSpPr>
        <p:spPr>
          <a:xfrm>
            <a:off x="173355" y="542290"/>
            <a:ext cx="26670" cy="53975"/>
          </a:xfrm>
          <a:custGeom>
            <a:avLst/>
            <a:gdLst>
              <a:gd name="connsiteX0" fmla="*/ 42115 w 42938"/>
              <a:gd name="connsiteY0" fmla="*/ 14205 h 85876"/>
              <a:gd name="connsiteX1" fmla="*/ 36855 w 42938"/>
              <a:gd name="connsiteY1" fmla="*/ 48663 h 85876"/>
              <a:gd name="connsiteX2" fmla="*/ 20324 w 42938"/>
              <a:gd name="connsiteY2" fmla="*/ 79364 h 85876"/>
              <a:gd name="connsiteX3" fmla="*/ 10448 w 42938"/>
              <a:gd name="connsiteY3" fmla="*/ 80008 h 85876"/>
              <a:gd name="connsiteX4" fmla="*/ 8086 w 42938"/>
              <a:gd name="connsiteY4" fmla="*/ 73889 h 85876"/>
              <a:gd name="connsiteX5" fmla="*/ 8086 w 42938"/>
              <a:gd name="connsiteY5" fmla="*/ 73782 h 85876"/>
              <a:gd name="connsiteX6" fmla="*/ 16567 w 42938"/>
              <a:gd name="connsiteY6" fmla="*/ 41686 h 85876"/>
              <a:gd name="connsiteX7" fmla="*/ 30092 w 42938"/>
              <a:gd name="connsiteY7" fmla="*/ 11307 h 85876"/>
              <a:gd name="connsiteX8" fmla="*/ 30092 w 42938"/>
              <a:gd name="connsiteY8" fmla="*/ 11200 h 85876"/>
              <a:gd name="connsiteX9" fmla="*/ 38895 w 42938"/>
              <a:gd name="connsiteY9" fmla="*/ 8945 h 85876"/>
              <a:gd name="connsiteX10" fmla="*/ 42115 w 42938"/>
              <a:gd name="connsiteY10" fmla="*/ 14205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2115" y="14205"/>
                </a:moveTo>
                <a:cubicBezTo>
                  <a:pt x="42759" y="26121"/>
                  <a:pt x="40398" y="37607"/>
                  <a:pt x="36855" y="48663"/>
                </a:cubicBezTo>
                <a:cubicBezTo>
                  <a:pt x="33206" y="59612"/>
                  <a:pt x="28160" y="70240"/>
                  <a:pt x="20324" y="79364"/>
                </a:cubicBezTo>
                <a:cubicBezTo>
                  <a:pt x="17748" y="82262"/>
                  <a:pt x="13347" y="82584"/>
                  <a:pt x="10448" y="80008"/>
                </a:cubicBezTo>
                <a:cubicBezTo>
                  <a:pt x="8623" y="78398"/>
                  <a:pt x="7872" y="76144"/>
                  <a:pt x="8086" y="73889"/>
                </a:cubicBezTo>
                <a:lnTo>
                  <a:pt x="8086" y="73782"/>
                </a:lnTo>
                <a:cubicBezTo>
                  <a:pt x="9589" y="62296"/>
                  <a:pt x="12917" y="51991"/>
                  <a:pt x="16567" y="41686"/>
                </a:cubicBezTo>
                <a:cubicBezTo>
                  <a:pt x="20324" y="31488"/>
                  <a:pt x="24296" y="21290"/>
                  <a:pt x="30092" y="11307"/>
                </a:cubicBezTo>
                <a:lnTo>
                  <a:pt x="30092" y="11200"/>
                </a:lnTo>
                <a:cubicBezTo>
                  <a:pt x="31917" y="8194"/>
                  <a:pt x="35782" y="7121"/>
                  <a:pt x="38895" y="8945"/>
                </a:cubicBezTo>
                <a:cubicBezTo>
                  <a:pt x="40934" y="10234"/>
                  <a:pt x="42008" y="12166"/>
                  <a:pt x="42115" y="1420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6" name="任意多边形: 形状 205"/>
          <p:cNvSpPr/>
          <p:nvPr userDrawn="1">
            <p:custDataLst>
              <p:tags r:id="rId40"/>
            </p:custDataLst>
          </p:nvPr>
        </p:nvSpPr>
        <p:spPr>
          <a:xfrm>
            <a:off x="78740" y="511175"/>
            <a:ext cx="33655" cy="53975"/>
          </a:xfrm>
          <a:custGeom>
            <a:avLst/>
            <a:gdLst>
              <a:gd name="connsiteX0" fmla="*/ 48159 w 53672"/>
              <a:gd name="connsiteY0" fmla="*/ 13723 h 85876"/>
              <a:gd name="connsiteX1" fmla="*/ 41718 w 53672"/>
              <a:gd name="connsiteY1" fmla="*/ 51401 h 85876"/>
              <a:gd name="connsiteX2" fmla="*/ 19283 w 53672"/>
              <a:gd name="connsiteY2" fmla="*/ 82317 h 85876"/>
              <a:gd name="connsiteX3" fmla="*/ 9514 w 53672"/>
              <a:gd name="connsiteY3" fmla="*/ 81136 h 85876"/>
              <a:gd name="connsiteX4" fmla="*/ 8441 w 53672"/>
              <a:gd name="connsiteY4" fmla="*/ 74481 h 85876"/>
              <a:gd name="connsiteX5" fmla="*/ 8548 w 53672"/>
              <a:gd name="connsiteY5" fmla="*/ 74266 h 85876"/>
              <a:gd name="connsiteX6" fmla="*/ 22074 w 53672"/>
              <a:gd name="connsiteY6" fmla="*/ 42921 h 85876"/>
              <a:gd name="connsiteX7" fmla="*/ 36136 w 53672"/>
              <a:gd name="connsiteY7" fmla="*/ 11684 h 85876"/>
              <a:gd name="connsiteX8" fmla="*/ 36243 w 53672"/>
              <a:gd name="connsiteY8" fmla="*/ 11576 h 85876"/>
              <a:gd name="connsiteX9" fmla="*/ 44724 w 53672"/>
              <a:gd name="connsiteY9" fmla="*/ 8678 h 85876"/>
              <a:gd name="connsiteX10" fmla="*/ 48159 w 53672"/>
              <a:gd name="connsiteY10" fmla="*/ 13723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672" h="85876">
                <a:moveTo>
                  <a:pt x="48159" y="13723"/>
                </a:moveTo>
                <a:cubicBezTo>
                  <a:pt x="49447" y="26605"/>
                  <a:pt x="46548" y="39486"/>
                  <a:pt x="41718" y="51401"/>
                </a:cubicBezTo>
                <a:cubicBezTo>
                  <a:pt x="36780" y="63209"/>
                  <a:pt x="29481" y="74266"/>
                  <a:pt x="19283" y="82317"/>
                </a:cubicBezTo>
                <a:cubicBezTo>
                  <a:pt x="16277" y="84678"/>
                  <a:pt x="11876" y="84142"/>
                  <a:pt x="9514" y="81136"/>
                </a:cubicBezTo>
                <a:cubicBezTo>
                  <a:pt x="8011" y="79204"/>
                  <a:pt x="7689" y="76628"/>
                  <a:pt x="8441" y="74481"/>
                </a:cubicBezTo>
                <a:lnTo>
                  <a:pt x="8548" y="74266"/>
                </a:lnTo>
                <a:cubicBezTo>
                  <a:pt x="12627" y="63102"/>
                  <a:pt x="17565" y="53226"/>
                  <a:pt x="22074" y="42921"/>
                </a:cubicBezTo>
                <a:cubicBezTo>
                  <a:pt x="26690" y="32723"/>
                  <a:pt x="30769" y="22418"/>
                  <a:pt x="36136" y="11684"/>
                </a:cubicBezTo>
                <a:lnTo>
                  <a:pt x="36243" y="11576"/>
                </a:lnTo>
                <a:cubicBezTo>
                  <a:pt x="37853" y="8463"/>
                  <a:pt x="41611" y="7175"/>
                  <a:pt x="44724" y="8678"/>
                </a:cubicBezTo>
                <a:cubicBezTo>
                  <a:pt x="46656" y="9644"/>
                  <a:pt x="47944" y="11576"/>
                  <a:pt x="48159" y="1372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7" name="任意多边形: 形状 206"/>
          <p:cNvSpPr/>
          <p:nvPr userDrawn="1">
            <p:custDataLst>
              <p:tags r:id="rId41"/>
            </p:custDataLst>
          </p:nvPr>
        </p:nvSpPr>
        <p:spPr>
          <a:xfrm>
            <a:off x="-12700" y="483870"/>
            <a:ext cx="26670" cy="46990"/>
          </a:xfrm>
          <a:custGeom>
            <a:avLst/>
            <a:gdLst>
              <a:gd name="connsiteX0" fmla="*/ 45551 w 42938"/>
              <a:gd name="connsiteY0" fmla="*/ 14898 h 75141"/>
              <a:gd name="connsiteX1" fmla="*/ 37608 w 42938"/>
              <a:gd name="connsiteY1" fmla="*/ 44203 h 75141"/>
              <a:gd name="connsiteX2" fmla="*/ 19681 w 42938"/>
              <a:gd name="connsiteY2" fmla="*/ 68678 h 75141"/>
              <a:gd name="connsiteX3" fmla="*/ 9698 w 42938"/>
              <a:gd name="connsiteY3" fmla="*/ 67819 h 75141"/>
              <a:gd name="connsiteX4" fmla="*/ 8195 w 42938"/>
              <a:gd name="connsiteY4" fmla="*/ 61915 h 75141"/>
              <a:gd name="connsiteX5" fmla="*/ 8195 w 42938"/>
              <a:gd name="connsiteY5" fmla="*/ 61808 h 75141"/>
              <a:gd name="connsiteX6" fmla="*/ 18393 w 42938"/>
              <a:gd name="connsiteY6" fmla="*/ 34757 h 75141"/>
              <a:gd name="connsiteX7" fmla="*/ 34173 w 42938"/>
              <a:gd name="connsiteY7" fmla="*/ 10390 h 75141"/>
              <a:gd name="connsiteX8" fmla="*/ 34173 w 42938"/>
              <a:gd name="connsiteY8" fmla="*/ 10282 h 75141"/>
              <a:gd name="connsiteX9" fmla="*/ 43297 w 42938"/>
              <a:gd name="connsiteY9" fmla="*/ 9638 h 75141"/>
              <a:gd name="connsiteX10" fmla="*/ 45551 w 42938"/>
              <a:gd name="connsiteY10" fmla="*/ 14898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75141">
                <a:moveTo>
                  <a:pt x="45551" y="14898"/>
                </a:moveTo>
                <a:cubicBezTo>
                  <a:pt x="45122" y="25418"/>
                  <a:pt x="41794" y="35079"/>
                  <a:pt x="37608" y="44203"/>
                </a:cubicBezTo>
                <a:cubicBezTo>
                  <a:pt x="33207" y="53220"/>
                  <a:pt x="27732" y="61915"/>
                  <a:pt x="19681" y="68678"/>
                </a:cubicBezTo>
                <a:cubicBezTo>
                  <a:pt x="16675" y="71254"/>
                  <a:pt x="12274" y="70825"/>
                  <a:pt x="9698" y="67819"/>
                </a:cubicBezTo>
                <a:cubicBezTo>
                  <a:pt x="8302" y="66102"/>
                  <a:pt x="7766" y="63955"/>
                  <a:pt x="8195" y="61915"/>
                </a:cubicBezTo>
                <a:lnTo>
                  <a:pt x="8195" y="61808"/>
                </a:lnTo>
                <a:cubicBezTo>
                  <a:pt x="10235" y="51825"/>
                  <a:pt x="14099" y="43237"/>
                  <a:pt x="18393" y="34757"/>
                </a:cubicBezTo>
                <a:cubicBezTo>
                  <a:pt x="22794" y="26384"/>
                  <a:pt x="27517" y="18118"/>
                  <a:pt x="34173" y="10390"/>
                </a:cubicBezTo>
                <a:lnTo>
                  <a:pt x="34173" y="10282"/>
                </a:lnTo>
                <a:cubicBezTo>
                  <a:pt x="36534" y="7599"/>
                  <a:pt x="40613" y="7276"/>
                  <a:pt x="43297" y="9638"/>
                </a:cubicBezTo>
                <a:cubicBezTo>
                  <a:pt x="44907" y="11141"/>
                  <a:pt x="45659" y="13073"/>
                  <a:pt x="45551" y="1489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8" name="任意多边形: 形状 207"/>
          <p:cNvSpPr/>
          <p:nvPr userDrawn="1">
            <p:custDataLst>
              <p:tags r:id="rId42"/>
            </p:custDataLst>
          </p:nvPr>
        </p:nvSpPr>
        <p:spPr>
          <a:xfrm>
            <a:off x="-110490" y="453390"/>
            <a:ext cx="26670" cy="53975"/>
          </a:xfrm>
          <a:custGeom>
            <a:avLst/>
            <a:gdLst>
              <a:gd name="connsiteX0" fmla="*/ 44793 w 42938"/>
              <a:gd name="connsiteY0" fmla="*/ 14756 h 85876"/>
              <a:gd name="connsiteX1" fmla="*/ 36634 w 42938"/>
              <a:gd name="connsiteY1" fmla="*/ 47926 h 85876"/>
              <a:gd name="connsiteX2" fmla="*/ 20425 w 42938"/>
              <a:gd name="connsiteY2" fmla="*/ 77982 h 85876"/>
              <a:gd name="connsiteX3" fmla="*/ 10657 w 42938"/>
              <a:gd name="connsiteY3" fmla="*/ 79056 h 85876"/>
              <a:gd name="connsiteX4" fmla="*/ 8080 w 42938"/>
              <a:gd name="connsiteY4" fmla="*/ 73152 h 85876"/>
              <a:gd name="connsiteX5" fmla="*/ 8080 w 42938"/>
              <a:gd name="connsiteY5" fmla="*/ 72722 h 85876"/>
              <a:gd name="connsiteX6" fmla="*/ 16668 w 42938"/>
              <a:gd name="connsiteY6" fmla="*/ 40197 h 85876"/>
              <a:gd name="connsiteX7" fmla="*/ 33307 w 42938"/>
              <a:gd name="connsiteY7" fmla="*/ 10784 h 85876"/>
              <a:gd name="connsiteX8" fmla="*/ 33521 w 42938"/>
              <a:gd name="connsiteY8" fmla="*/ 10462 h 85876"/>
              <a:gd name="connsiteX9" fmla="*/ 42431 w 42938"/>
              <a:gd name="connsiteY9" fmla="*/ 9496 h 85876"/>
              <a:gd name="connsiteX10" fmla="*/ 44793 w 42938"/>
              <a:gd name="connsiteY10" fmla="*/ 14756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4793" y="14756"/>
                </a:moveTo>
                <a:cubicBezTo>
                  <a:pt x="43827" y="26456"/>
                  <a:pt x="40499" y="37298"/>
                  <a:pt x="36634" y="47926"/>
                </a:cubicBezTo>
                <a:cubicBezTo>
                  <a:pt x="32555" y="58445"/>
                  <a:pt x="27725" y="68750"/>
                  <a:pt x="20425" y="77982"/>
                </a:cubicBezTo>
                <a:cubicBezTo>
                  <a:pt x="18063" y="80988"/>
                  <a:pt x="13662" y="81417"/>
                  <a:pt x="10657" y="79056"/>
                </a:cubicBezTo>
                <a:cubicBezTo>
                  <a:pt x="8832" y="77553"/>
                  <a:pt x="7866" y="75298"/>
                  <a:pt x="8080" y="73152"/>
                </a:cubicBezTo>
                <a:lnTo>
                  <a:pt x="8080" y="72722"/>
                </a:lnTo>
                <a:cubicBezTo>
                  <a:pt x="9046" y="61021"/>
                  <a:pt x="12482" y="50502"/>
                  <a:pt x="16668" y="40197"/>
                </a:cubicBezTo>
                <a:cubicBezTo>
                  <a:pt x="20962" y="29999"/>
                  <a:pt x="25900" y="20016"/>
                  <a:pt x="33307" y="10784"/>
                </a:cubicBezTo>
                <a:lnTo>
                  <a:pt x="33521" y="10462"/>
                </a:lnTo>
                <a:cubicBezTo>
                  <a:pt x="35668" y="7671"/>
                  <a:pt x="39640" y="7242"/>
                  <a:pt x="42431" y="9496"/>
                </a:cubicBezTo>
                <a:cubicBezTo>
                  <a:pt x="44041" y="10677"/>
                  <a:pt x="44900" y="12716"/>
                  <a:pt x="44793" y="1475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9" name="任意多边形: 形状 208"/>
          <p:cNvSpPr/>
          <p:nvPr userDrawn="1">
            <p:custDataLst>
              <p:tags r:id="rId43"/>
            </p:custDataLst>
          </p:nvPr>
        </p:nvSpPr>
        <p:spPr>
          <a:xfrm>
            <a:off x="-200025" y="428625"/>
            <a:ext cx="26670" cy="46990"/>
          </a:xfrm>
          <a:custGeom>
            <a:avLst/>
            <a:gdLst>
              <a:gd name="connsiteX0" fmla="*/ 43907 w 42938"/>
              <a:gd name="connsiteY0" fmla="*/ 15819 h 75141"/>
              <a:gd name="connsiteX1" fmla="*/ 34783 w 42938"/>
              <a:gd name="connsiteY1" fmla="*/ 43085 h 75141"/>
              <a:gd name="connsiteX2" fmla="*/ 20828 w 42938"/>
              <a:gd name="connsiteY2" fmla="*/ 68096 h 75141"/>
              <a:gd name="connsiteX3" fmla="*/ 20720 w 42938"/>
              <a:gd name="connsiteY3" fmla="*/ 68203 h 75141"/>
              <a:gd name="connsiteX4" fmla="*/ 10844 w 42938"/>
              <a:gd name="connsiteY4" fmla="*/ 69492 h 75141"/>
              <a:gd name="connsiteX5" fmla="*/ 8054 w 42938"/>
              <a:gd name="connsiteY5" fmla="*/ 64017 h 75141"/>
              <a:gd name="connsiteX6" fmla="*/ 15246 w 42938"/>
              <a:gd name="connsiteY6" fmla="*/ 34282 h 75141"/>
              <a:gd name="connsiteX7" fmla="*/ 33387 w 42938"/>
              <a:gd name="connsiteY7" fmla="*/ 9593 h 75141"/>
              <a:gd name="connsiteX8" fmla="*/ 42511 w 42938"/>
              <a:gd name="connsiteY8" fmla="*/ 10344 h 75141"/>
              <a:gd name="connsiteX9" fmla="*/ 43907 w 42938"/>
              <a:gd name="connsiteY9" fmla="*/ 15712 h 75141"/>
              <a:gd name="connsiteX10" fmla="*/ 43907 w 42938"/>
              <a:gd name="connsiteY10" fmla="*/ 15819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75141">
                <a:moveTo>
                  <a:pt x="43907" y="15819"/>
                </a:moveTo>
                <a:cubicBezTo>
                  <a:pt x="41974" y="25802"/>
                  <a:pt x="38432" y="34390"/>
                  <a:pt x="34783" y="43085"/>
                </a:cubicBezTo>
                <a:cubicBezTo>
                  <a:pt x="30918" y="51672"/>
                  <a:pt x="26946" y="60045"/>
                  <a:pt x="20828" y="68096"/>
                </a:cubicBezTo>
                <a:lnTo>
                  <a:pt x="20720" y="68203"/>
                </a:lnTo>
                <a:cubicBezTo>
                  <a:pt x="18359" y="71317"/>
                  <a:pt x="13958" y="71853"/>
                  <a:pt x="10844" y="69492"/>
                </a:cubicBezTo>
                <a:cubicBezTo>
                  <a:pt x="9020" y="68096"/>
                  <a:pt x="8161" y="66057"/>
                  <a:pt x="8054" y="64017"/>
                </a:cubicBezTo>
                <a:cubicBezTo>
                  <a:pt x="7946" y="53390"/>
                  <a:pt x="10952" y="43514"/>
                  <a:pt x="15246" y="34282"/>
                </a:cubicBezTo>
                <a:cubicBezTo>
                  <a:pt x="19647" y="25158"/>
                  <a:pt x="25229" y="16463"/>
                  <a:pt x="33387" y="9593"/>
                </a:cubicBezTo>
                <a:cubicBezTo>
                  <a:pt x="36071" y="7231"/>
                  <a:pt x="40150" y="7661"/>
                  <a:pt x="42511" y="10344"/>
                </a:cubicBezTo>
                <a:cubicBezTo>
                  <a:pt x="43800" y="11847"/>
                  <a:pt x="44229" y="13887"/>
                  <a:pt x="43907" y="15712"/>
                </a:cubicBezTo>
                <a:lnTo>
                  <a:pt x="43907" y="1581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0" name="任意多边形: 形状 209"/>
          <p:cNvSpPr/>
          <p:nvPr userDrawn="1">
            <p:custDataLst>
              <p:tags r:id="rId44"/>
            </p:custDataLst>
          </p:nvPr>
        </p:nvSpPr>
        <p:spPr>
          <a:xfrm>
            <a:off x="-294640" y="387985"/>
            <a:ext cx="33655" cy="60325"/>
          </a:xfrm>
          <a:custGeom>
            <a:avLst/>
            <a:gdLst>
              <a:gd name="connsiteX0" fmla="*/ 49230 w 53672"/>
              <a:gd name="connsiteY0" fmla="*/ 15623 h 96610"/>
              <a:gd name="connsiteX1" fmla="*/ 38925 w 53672"/>
              <a:gd name="connsiteY1" fmla="*/ 52550 h 96610"/>
              <a:gd name="connsiteX2" fmla="*/ 20247 w 53672"/>
              <a:gd name="connsiteY2" fmla="*/ 87115 h 96610"/>
              <a:gd name="connsiteX3" fmla="*/ 10586 w 53672"/>
              <a:gd name="connsiteY3" fmla="*/ 88081 h 96610"/>
              <a:gd name="connsiteX4" fmla="*/ 8117 w 53672"/>
              <a:gd name="connsiteY4" fmla="*/ 81641 h 96610"/>
              <a:gd name="connsiteX5" fmla="*/ 8117 w 53672"/>
              <a:gd name="connsiteY5" fmla="*/ 81426 h 96610"/>
              <a:gd name="connsiteX6" fmla="*/ 18959 w 53672"/>
              <a:gd name="connsiteY6" fmla="*/ 44714 h 96610"/>
              <a:gd name="connsiteX7" fmla="*/ 38174 w 53672"/>
              <a:gd name="connsiteY7" fmla="*/ 10363 h 96610"/>
              <a:gd name="connsiteX8" fmla="*/ 47083 w 53672"/>
              <a:gd name="connsiteY8" fmla="*/ 9505 h 96610"/>
              <a:gd name="connsiteX9" fmla="*/ 49338 w 53672"/>
              <a:gd name="connsiteY9" fmla="*/ 15409 h 96610"/>
              <a:gd name="connsiteX10" fmla="*/ 49230 w 53672"/>
              <a:gd name="connsiteY10" fmla="*/ 15623 h 9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672" h="96610">
                <a:moveTo>
                  <a:pt x="49230" y="15623"/>
                </a:moveTo>
                <a:cubicBezTo>
                  <a:pt x="47083" y="28290"/>
                  <a:pt x="43326" y="40420"/>
                  <a:pt x="38925" y="52550"/>
                </a:cubicBezTo>
                <a:cubicBezTo>
                  <a:pt x="34309" y="64465"/>
                  <a:pt x="28942" y="76488"/>
                  <a:pt x="20247" y="87115"/>
                </a:cubicBezTo>
                <a:cubicBezTo>
                  <a:pt x="17885" y="90014"/>
                  <a:pt x="13484" y="90443"/>
                  <a:pt x="10586" y="88081"/>
                </a:cubicBezTo>
                <a:cubicBezTo>
                  <a:pt x="8654" y="86471"/>
                  <a:pt x="7795" y="84002"/>
                  <a:pt x="8117" y="81641"/>
                </a:cubicBezTo>
                <a:lnTo>
                  <a:pt x="8117" y="81426"/>
                </a:lnTo>
                <a:cubicBezTo>
                  <a:pt x="10264" y="68759"/>
                  <a:pt x="14236" y="56736"/>
                  <a:pt x="18959" y="44714"/>
                </a:cubicBezTo>
                <a:cubicBezTo>
                  <a:pt x="23897" y="32906"/>
                  <a:pt x="29479" y="20990"/>
                  <a:pt x="38174" y="10363"/>
                </a:cubicBezTo>
                <a:cubicBezTo>
                  <a:pt x="40428" y="7680"/>
                  <a:pt x="44400" y="7250"/>
                  <a:pt x="47083" y="9505"/>
                </a:cubicBezTo>
                <a:cubicBezTo>
                  <a:pt x="48908" y="11007"/>
                  <a:pt x="49660" y="13262"/>
                  <a:pt x="49338" y="15409"/>
                </a:cubicBezTo>
                <a:lnTo>
                  <a:pt x="49230" y="15623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1" name="任意多边形: 形状 210"/>
          <p:cNvSpPr/>
          <p:nvPr userDrawn="1">
            <p:custDataLst>
              <p:tags r:id="rId45"/>
            </p:custDataLst>
          </p:nvPr>
        </p:nvSpPr>
        <p:spPr>
          <a:xfrm>
            <a:off x="-378460" y="369570"/>
            <a:ext cx="26670" cy="53975"/>
          </a:xfrm>
          <a:custGeom>
            <a:avLst/>
            <a:gdLst>
              <a:gd name="connsiteX0" fmla="*/ 41009 w 42938"/>
              <a:gd name="connsiteY0" fmla="*/ 15419 h 85876"/>
              <a:gd name="connsiteX1" fmla="*/ 33388 w 42938"/>
              <a:gd name="connsiteY1" fmla="*/ 45691 h 85876"/>
              <a:gd name="connsiteX2" fmla="*/ 21580 w 42938"/>
              <a:gd name="connsiteY2" fmla="*/ 74459 h 85876"/>
              <a:gd name="connsiteX3" fmla="*/ 21472 w 42938"/>
              <a:gd name="connsiteY3" fmla="*/ 74567 h 85876"/>
              <a:gd name="connsiteX4" fmla="*/ 11919 w 42938"/>
              <a:gd name="connsiteY4" fmla="*/ 77250 h 85876"/>
              <a:gd name="connsiteX5" fmla="*/ 8376 w 42938"/>
              <a:gd name="connsiteY5" fmla="*/ 71883 h 85876"/>
              <a:gd name="connsiteX6" fmla="*/ 12992 w 42938"/>
              <a:gd name="connsiteY6" fmla="*/ 38821 h 85876"/>
              <a:gd name="connsiteX7" fmla="*/ 29845 w 42938"/>
              <a:gd name="connsiteY7" fmla="*/ 10052 h 85876"/>
              <a:gd name="connsiteX8" fmla="*/ 38970 w 42938"/>
              <a:gd name="connsiteY8" fmla="*/ 9837 h 85876"/>
              <a:gd name="connsiteX9" fmla="*/ 40902 w 42938"/>
              <a:gd name="connsiteY9" fmla="*/ 15312 h 85876"/>
              <a:gd name="connsiteX10" fmla="*/ 41009 w 42938"/>
              <a:gd name="connsiteY10" fmla="*/ 15419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1009" y="15419"/>
                </a:moveTo>
                <a:cubicBezTo>
                  <a:pt x="39506" y="26261"/>
                  <a:pt x="36500" y="35922"/>
                  <a:pt x="33388" y="45691"/>
                </a:cubicBezTo>
                <a:cubicBezTo>
                  <a:pt x="30167" y="55352"/>
                  <a:pt x="26947" y="64906"/>
                  <a:pt x="21580" y="74459"/>
                </a:cubicBezTo>
                <a:lnTo>
                  <a:pt x="21472" y="74567"/>
                </a:lnTo>
                <a:cubicBezTo>
                  <a:pt x="19540" y="77894"/>
                  <a:pt x="15353" y="79183"/>
                  <a:pt x="11919" y="77250"/>
                </a:cubicBezTo>
                <a:cubicBezTo>
                  <a:pt x="9879" y="76069"/>
                  <a:pt x="8591" y="74030"/>
                  <a:pt x="8376" y="71883"/>
                </a:cubicBezTo>
                <a:cubicBezTo>
                  <a:pt x="7195" y="60504"/>
                  <a:pt x="9342" y="49341"/>
                  <a:pt x="12992" y="38821"/>
                </a:cubicBezTo>
                <a:cubicBezTo>
                  <a:pt x="16749" y="28408"/>
                  <a:pt x="22009" y="18318"/>
                  <a:pt x="29845" y="10052"/>
                </a:cubicBezTo>
                <a:cubicBezTo>
                  <a:pt x="32314" y="7476"/>
                  <a:pt x="36393" y="7369"/>
                  <a:pt x="38970" y="9837"/>
                </a:cubicBezTo>
                <a:cubicBezTo>
                  <a:pt x="40473" y="11340"/>
                  <a:pt x="41117" y="13380"/>
                  <a:pt x="40902" y="15312"/>
                </a:cubicBezTo>
                <a:lnTo>
                  <a:pt x="41009" y="1541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2" name="任意多边形: 形状 211"/>
          <p:cNvSpPr/>
          <p:nvPr userDrawn="1">
            <p:custDataLst>
              <p:tags r:id="rId46"/>
            </p:custDataLst>
          </p:nvPr>
        </p:nvSpPr>
        <p:spPr>
          <a:xfrm>
            <a:off x="490855" y="89535"/>
            <a:ext cx="248920" cy="389890"/>
          </a:xfrm>
          <a:custGeom>
            <a:avLst/>
            <a:gdLst>
              <a:gd name="connsiteX0" fmla="*/ 126660 w 397177"/>
              <a:gd name="connsiteY0" fmla="*/ 80748 h 622602"/>
              <a:gd name="connsiteX1" fmla="*/ 373339 w 397177"/>
              <a:gd name="connsiteY1" fmla="*/ 514744 h 622602"/>
              <a:gd name="connsiteX2" fmla="*/ 377418 w 397177"/>
              <a:gd name="connsiteY2" fmla="*/ 607598 h 622602"/>
              <a:gd name="connsiteX3" fmla="*/ 290469 w 397177"/>
              <a:gd name="connsiteY3" fmla="*/ 576468 h 622602"/>
              <a:gd name="connsiteX4" fmla="*/ 17597 w 397177"/>
              <a:gd name="connsiteY4" fmla="*/ 96742 h 622602"/>
              <a:gd name="connsiteX5" fmla="*/ 46044 w 397177"/>
              <a:gd name="connsiteY5" fmla="*/ 8075 h 622602"/>
              <a:gd name="connsiteX6" fmla="*/ 126660 w 397177"/>
              <a:gd name="connsiteY6" fmla="*/ 80748 h 62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177" h="622602">
                <a:moveTo>
                  <a:pt x="126660" y="80748"/>
                </a:moveTo>
                <a:cubicBezTo>
                  <a:pt x="208886" y="225449"/>
                  <a:pt x="291113" y="370043"/>
                  <a:pt x="373339" y="514744"/>
                </a:cubicBezTo>
                <a:cubicBezTo>
                  <a:pt x="390192" y="544372"/>
                  <a:pt x="404684" y="587202"/>
                  <a:pt x="377418" y="607598"/>
                </a:cubicBezTo>
                <a:cubicBezTo>
                  <a:pt x="350260" y="627994"/>
                  <a:pt x="313011" y="601909"/>
                  <a:pt x="290469" y="576468"/>
                </a:cubicBezTo>
                <a:cubicBezTo>
                  <a:pt x="168310" y="437671"/>
                  <a:pt x="85761" y="268602"/>
                  <a:pt x="17597" y="96742"/>
                </a:cubicBezTo>
                <a:cubicBezTo>
                  <a:pt x="5574" y="66363"/>
                  <a:pt x="-3765" y="6679"/>
                  <a:pt x="46044" y="8075"/>
                </a:cubicBezTo>
                <a:cubicBezTo>
                  <a:pt x="80394" y="9041"/>
                  <a:pt x="111846" y="54770"/>
                  <a:pt x="126660" y="80748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4" name="任意多边形: 形状 213"/>
          <p:cNvSpPr/>
          <p:nvPr userDrawn="1">
            <p:custDataLst>
              <p:tags r:id="rId47"/>
            </p:custDataLst>
          </p:nvPr>
        </p:nvSpPr>
        <p:spPr>
          <a:xfrm rot="3422124">
            <a:off x="234950" y="767715"/>
            <a:ext cx="651510" cy="596900"/>
          </a:xfrm>
          <a:custGeom>
            <a:avLst/>
            <a:gdLst>
              <a:gd name="connsiteX0" fmla="*/ 276514 w 1406222"/>
              <a:gd name="connsiteY0" fmla="*/ 1069851 h 1288142"/>
              <a:gd name="connsiteX1" fmla="*/ 443007 w 1406222"/>
              <a:gd name="connsiteY1" fmla="*/ 1234947 h 1288142"/>
              <a:gd name="connsiteX2" fmla="*/ 554861 w 1406222"/>
              <a:gd name="connsiteY2" fmla="*/ 1284970 h 1288142"/>
              <a:gd name="connsiteX3" fmla="*/ 682280 w 1406222"/>
              <a:gd name="connsiteY3" fmla="*/ 1231727 h 1288142"/>
              <a:gd name="connsiteX4" fmla="*/ 855213 w 1406222"/>
              <a:gd name="connsiteY4" fmla="*/ 1098727 h 1288142"/>
              <a:gd name="connsiteX5" fmla="*/ 902337 w 1406222"/>
              <a:gd name="connsiteY5" fmla="*/ 925042 h 1288142"/>
              <a:gd name="connsiteX6" fmla="*/ 1073231 w 1406222"/>
              <a:gd name="connsiteY6" fmla="*/ 890155 h 1288142"/>
              <a:gd name="connsiteX7" fmla="*/ 1357159 w 1406222"/>
              <a:gd name="connsiteY7" fmla="*/ 660007 h 1288142"/>
              <a:gd name="connsiteX8" fmla="*/ 1397950 w 1406222"/>
              <a:gd name="connsiteY8" fmla="*/ 609662 h 1288142"/>
              <a:gd name="connsiteX9" fmla="*/ 1373368 w 1406222"/>
              <a:gd name="connsiteY9" fmla="*/ 553735 h 1288142"/>
              <a:gd name="connsiteX10" fmla="*/ 912642 w 1406222"/>
              <a:gd name="connsiteY10" fmla="*/ 18833 h 1288142"/>
              <a:gd name="connsiteX11" fmla="*/ 779856 w 1406222"/>
              <a:gd name="connsiteY11" fmla="*/ 41269 h 1288142"/>
              <a:gd name="connsiteX12" fmla="*/ 546273 w 1406222"/>
              <a:gd name="connsiteY12" fmla="*/ 197671 h 1288142"/>
              <a:gd name="connsiteX13" fmla="*/ 524482 w 1406222"/>
              <a:gd name="connsiteY13" fmla="*/ 216349 h 1288142"/>
              <a:gd name="connsiteX14" fmla="*/ 520188 w 1406222"/>
              <a:gd name="connsiteY14" fmla="*/ 248015 h 1288142"/>
              <a:gd name="connsiteX15" fmla="*/ 501617 w 1406222"/>
              <a:gd name="connsiteY15" fmla="*/ 356005 h 1288142"/>
              <a:gd name="connsiteX16" fmla="*/ 301633 w 1406222"/>
              <a:gd name="connsiteY16" fmla="*/ 406457 h 1288142"/>
              <a:gd name="connsiteX17" fmla="*/ 109378 w 1406222"/>
              <a:gd name="connsiteY17" fmla="*/ 529904 h 1288142"/>
              <a:gd name="connsiteX18" fmla="*/ 17491 w 1406222"/>
              <a:gd name="connsiteY18" fmla="*/ 622972 h 1288142"/>
              <a:gd name="connsiteX19" fmla="*/ 44863 w 1406222"/>
              <a:gd name="connsiteY19" fmla="*/ 786352 h 1288142"/>
              <a:gd name="connsiteX20" fmla="*/ 276514 w 1406222"/>
              <a:gd name="connsiteY20" fmla="*/ 1069851 h 128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6222" h="1288142">
                <a:moveTo>
                  <a:pt x="276514" y="1069851"/>
                </a:moveTo>
                <a:cubicBezTo>
                  <a:pt x="324498" y="1131896"/>
                  <a:pt x="380639" y="1187501"/>
                  <a:pt x="443007" y="1234947"/>
                </a:cubicBezTo>
                <a:cubicBezTo>
                  <a:pt x="476069" y="1260067"/>
                  <a:pt x="513318" y="1283682"/>
                  <a:pt x="554861" y="1284970"/>
                </a:cubicBezTo>
                <a:cubicBezTo>
                  <a:pt x="601771" y="1286366"/>
                  <a:pt x="644172" y="1259100"/>
                  <a:pt x="682280" y="1231727"/>
                </a:cubicBezTo>
                <a:cubicBezTo>
                  <a:pt x="740031" y="1190399"/>
                  <a:pt x="801218" y="1144885"/>
                  <a:pt x="855213" y="1098727"/>
                </a:cubicBezTo>
                <a:cubicBezTo>
                  <a:pt x="844371" y="1037432"/>
                  <a:pt x="859399" y="970127"/>
                  <a:pt x="902337" y="925042"/>
                </a:cubicBezTo>
                <a:cubicBezTo>
                  <a:pt x="945275" y="879957"/>
                  <a:pt x="1017519" y="862352"/>
                  <a:pt x="1073231" y="890155"/>
                </a:cubicBezTo>
                <a:cubicBezTo>
                  <a:pt x="1162864" y="807499"/>
                  <a:pt x="1257757" y="730640"/>
                  <a:pt x="1357159" y="660007"/>
                </a:cubicBezTo>
                <a:cubicBezTo>
                  <a:pt x="1375300" y="647125"/>
                  <a:pt x="1395267" y="631775"/>
                  <a:pt x="1397950" y="609662"/>
                </a:cubicBezTo>
                <a:cubicBezTo>
                  <a:pt x="1400419" y="588837"/>
                  <a:pt x="1386572" y="570051"/>
                  <a:pt x="1373368" y="553735"/>
                </a:cubicBezTo>
                <a:cubicBezTo>
                  <a:pt x="1331504" y="501565"/>
                  <a:pt x="995298" y="61986"/>
                  <a:pt x="912642" y="18833"/>
                </a:cubicBezTo>
                <a:cubicBezTo>
                  <a:pt x="874105" y="-4890"/>
                  <a:pt x="816139" y="14110"/>
                  <a:pt x="779856" y="41269"/>
                </a:cubicBezTo>
                <a:cubicBezTo>
                  <a:pt x="704822" y="97517"/>
                  <a:pt x="626889" y="149795"/>
                  <a:pt x="546273" y="197671"/>
                </a:cubicBezTo>
                <a:cubicBezTo>
                  <a:pt x="538008" y="202608"/>
                  <a:pt x="529205" y="207868"/>
                  <a:pt x="524482" y="216349"/>
                </a:cubicBezTo>
                <a:cubicBezTo>
                  <a:pt x="519115" y="225795"/>
                  <a:pt x="519759" y="237174"/>
                  <a:pt x="520188" y="248015"/>
                </a:cubicBezTo>
                <a:cubicBezTo>
                  <a:pt x="521584" y="284942"/>
                  <a:pt x="518578" y="323157"/>
                  <a:pt x="501617" y="356005"/>
                </a:cubicBezTo>
                <a:cubicBezTo>
                  <a:pt x="466086" y="425135"/>
                  <a:pt x="365826" y="450469"/>
                  <a:pt x="301633" y="406457"/>
                </a:cubicBezTo>
                <a:cubicBezTo>
                  <a:pt x="239373" y="449181"/>
                  <a:pt x="171531" y="487181"/>
                  <a:pt x="109378" y="529904"/>
                </a:cubicBezTo>
                <a:cubicBezTo>
                  <a:pt x="72881" y="554915"/>
                  <a:pt x="34558" y="582181"/>
                  <a:pt x="17491" y="622972"/>
                </a:cubicBezTo>
                <a:cubicBezTo>
                  <a:pt x="-4623" y="675894"/>
                  <a:pt x="15236" y="737295"/>
                  <a:pt x="44863" y="786352"/>
                </a:cubicBezTo>
                <a:lnTo>
                  <a:pt x="276514" y="1069851"/>
                </a:lnTo>
                <a:close/>
              </a:path>
            </a:pathLst>
          </a:custGeom>
          <a:solidFill>
            <a:schemeClr val="accent4">
              <a:lumMod val="948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5" name="任意多边形: 形状 214"/>
          <p:cNvSpPr/>
          <p:nvPr userDrawn="1">
            <p:custDataLst>
              <p:tags r:id="rId48"/>
            </p:custDataLst>
          </p:nvPr>
        </p:nvSpPr>
        <p:spPr>
          <a:xfrm rot="3422124">
            <a:off x="281305" y="880110"/>
            <a:ext cx="353060" cy="288290"/>
          </a:xfrm>
          <a:custGeom>
            <a:avLst/>
            <a:gdLst>
              <a:gd name="connsiteX0" fmla="*/ 8051 w 762151"/>
              <a:gd name="connsiteY0" fmla="*/ 424548 h 622602"/>
              <a:gd name="connsiteX1" fmla="*/ 441726 w 762151"/>
              <a:gd name="connsiteY1" fmla="*/ 103908 h 622602"/>
              <a:gd name="connsiteX2" fmla="*/ 687439 w 762151"/>
              <a:gd name="connsiteY2" fmla="*/ 12557 h 622602"/>
              <a:gd name="connsiteX3" fmla="*/ 757857 w 762151"/>
              <a:gd name="connsiteY3" fmla="*/ 67625 h 622602"/>
              <a:gd name="connsiteX4" fmla="*/ 729626 w 762151"/>
              <a:gd name="connsiteY4" fmla="*/ 174112 h 622602"/>
              <a:gd name="connsiteX5" fmla="*/ 631727 w 762151"/>
              <a:gd name="connsiteY5" fmla="*/ 272869 h 622602"/>
              <a:gd name="connsiteX6" fmla="*/ 170464 w 762151"/>
              <a:gd name="connsiteY6" fmla="*/ 623781 h 622602"/>
              <a:gd name="connsiteX7" fmla="*/ 82656 w 762151"/>
              <a:gd name="connsiteY7" fmla="*/ 515792 h 622602"/>
              <a:gd name="connsiteX8" fmla="*/ 8051 w 762151"/>
              <a:gd name="connsiteY8" fmla="*/ 424548 h 62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151" h="622602">
                <a:moveTo>
                  <a:pt x="8051" y="424548"/>
                </a:moveTo>
                <a:cubicBezTo>
                  <a:pt x="148781" y="317632"/>
                  <a:pt x="300996" y="210824"/>
                  <a:pt x="441726" y="103908"/>
                </a:cubicBezTo>
                <a:cubicBezTo>
                  <a:pt x="513754" y="49162"/>
                  <a:pt x="599416" y="-8697"/>
                  <a:pt x="687439" y="12557"/>
                </a:cubicBezTo>
                <a:cubicBezTo>
                  <a:pt x="717603" y="19857"/>
                  <a:pt x="747123" y="38535"/>
                  <a:pt x="757857" y="67625"/>
                </a:cubicBezTo>
                <a:cubicBezTo>
                  <a:pt x="771061" y="103586"/>
                  <a:pt x="752597" y="143411"/>
                  <a:pt x="729626" y="174112"/>
                </a:cubicBezTo>
                <a:cubicBezTo>
                  <a:pt x="701823" y="211360"/>
                  <a:pt x="667151" y="242813"/>
                  <a:pt x="631727" y="272869"/>
                </a:cubicBezTo>
                <a:cubicBezTo>
                  <a:pt x="483054" y="399537"/>
                  <a:pt x="334166" y="517187"/>
                  <a:pt x="170464" y="623781"/>
                </a:cubicBezTo>
                <a:lnTo>
                  <a:pt x="82656" y="515792"/>
                </a:lnTo>
                <a:lnTo>
                  <a:pt x="8051" y="424548"/>
                </a:lnTo>
                <a:close/>
              </a:path>
            </a:pathLst>
          </a:custGeom>
          <a:solidFill>
            <a:schemeClr val="bg1">
              <a:lumMod val="9254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6" name="任意多边形: 形状 215"/>
          <p:cNvSpPr/>
          <p:nvPr userDrawn="1">
            <p:custDataLst>
              <p:tags r:id="rId49"/>
            </p:custDataLst>
          </p:nvPr>
        </p:nvSpPr>
        <p:spPr>
          <a:xfrm rot="3422124">
            <a:off x="314325" y="878840"/>
            <a:ext cx="318135" cy="228600"/>
          </a:xfrm>
          <a:custGeom>
            <a:avLst/>
            <a:gdLst>
              <a:gd name="connsiteX0" fmla="*/ 33814 w 687009"/>
              <a:gd name="connsiteY0" fmla="*/ 456000 h 493788"/>
              <a:gd name="connsiteX1" fmla="*/ 8051 w 687009"/>
              <a:gd name="connsiteY1" fmla="*/ 424548 h 493788"/>
              <a:gd name="connsiteX2" fmla="*/ 441726 w 687009"/>
              <a:gd name="connsiteY2" fmla="*/ 103908 h 493788"/>
              <a:gd name="connsiteX3" fmla="*/ 687439 w 687009"/>
              <a:gd name="connsiteY3" fmla="*/ 12557 h 493788"/>
              <a:gd name="connsiteX4" fmla="*/ 58396 w 687009"/>
              <a:gd name="connsiteY4" fmla="*/ 486164 h 493788"/>
              <a:gd name="connsiteX5" fmla="*/ 33814 w 687009"/>
              <a:gd name="connsiteY5" fmla="*/ 456000 h 493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7009" h="493788">
                <a:moveTo>
                  <a:pt x="33814" y="456000"/>
                </a:moveTo>
                <a:lnTo>
                  <a:pt x="8051" y="424548"/>
                </a:lnTo>
                <a:cubicBezTo>
                  <a:pt x="148781" y="317632"/>
                  <a:pt x="300996" y="210824"/>
                  <a:pt x="441726" y="103908"/>
                </a:cubicBezTo>
                <a:cubicBezTo>
                  <a:pt x="513754" y="49162"/>
                  <a:pt x="599416" y="-8697"/>
                  <a:pt x="687439" y="12557"/>
                </a:cubicBezTo>
                <a:lnTo>
                  <a:pt x="58396" y="486164"/>
                </a:lnTo>
                <a:lnTo>
                  <a:pt x="33814" y="456000"/>
                </a:lnTo>
                <a:close/>
              </a:path>
            </a:pathLst>
          </a:custGeom>
          <a:solidFill>
            <a:schemeClr val="accent3">
              <a:lumMod val="9691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7" name="任意多边形: 形状 216"/>
          <p:cNvSpPr/>
          <p:nvPr userDrawn="1">
            <p:custDataLst>
              <p:tags r:id="rId50"/>
            </p:custDataLst>
          </p:nvPr>
        </p:nvSpPr>
        <p:spPr>
          <a:xfrm rot="3422124">
            <a:off x="438785" y="1036320"/>
            <a:ext cx="34925" cy="34925"/>
          </a:xfrm>
          <a:custGeom>
            <a:avLst/>
            <a:gdLst>
              <a:gd name="connsiteX0" fmla="*/ 66291 w 75141"/>
              <a:gd name="connsiteY0" fmla="*/ 59635 h 75141"/>
              <a:gd name="connsiteX1" fmla="*/ 21098 w 75141"/>
              <a:gd name="connsiteY1" fmla="*/ 66291 h 75141"/>
              <a:gd name="connsiteX2" fmla="*/ 14443 w 75141"/>
              <a:gd name="connsiteY2" fmla="*/ 21098 h 75141"/>
              <a:gd name="connsiteX3" fmla="*/ 59635 w 75141"/>
              <a:gd name="connsiteY3" fmla="*/ 14443 h 75141"/>
              <a:gd name="connsiteX4" fmla="*/ 66291 w 75141"/>
              <a:gd name="connsiteY4" fmla="*/ 59635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41" h="75141">
                <a:moveTo>
                  <a:pt x="66291" y="59635"/>
                </a:moveTo>
                <a:cubicBezTo>
                  <a:pt x="55663" y="74020"/>
                  <a:pt x="35375" y="76918"/>
                  <a:pt x="21098" y="66291"/>
                </a:cubicBezTo>
                <a:cubicBezTo>
                  <a:pt x="6714" y="55663"/>
                  <a:pt x="3816" y="35375"/>
                  <a:pt x="14443" y="21098"/>
                </a:cubicBezTo>
                <a:cubicBezTo>
                  <a:pt x="25070" y="6714"/>
                  <a:pt x="45358" y="3816"/>
                  <a:pt x="59635" y="14443"/>
                </a:cubicBezTo>
                <a:cubicBezTo>
                  <a:pt x="73912" y="25070"/>
                  <a:pt x="76918" y="45358"/>
                  <a:pt x="66291" y="5963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8" name="任意多边形: 形状 217"/>
          <p:cNvSpPr/>
          <p:nvPr userDrawn="1">
            <p:custDataLst>
              <p:tags r:id="rId51"/>
            </p:custDataLst>
          </p:nvPr>
        </p:nvSpPr>
        <p:spPr>
          <a:xfrm rot="3422124">
            <a:off x="601980" y="965835"/>
            <a:ext cx="248920" cy="159385"/>
          </a:xfrm>
          <a:custGeom>
            <a:avLst/>
            <a:gdLst>
              <a:gd name="connsiteX0" fmla="*/ 313854 w 536726"/>
              <a:gd name="connsiteY0" fmla="*/ 13306 h 343504"/>
              <a:gd name="connsiteX1" fmla="*/ 452759 w 536726"/>
              <a:gd name="connsiteY1" fmla="*/ 121295 h 343504"/>
              <a:gd name="connsiteX2" fmla="*/ 509008 w 536726"/>
              <a:gd name="connsiteY2" fmla="*/ 210392 h 343504"/>
              <a:gd name="connsiteX3" fmla="*/ 511155 w 536726"/>
              <a:gd name="connsiteY3" fmla="*/ 323534 h 343504"/>
              <a:gd name="connsiteX4" fmla="*/ 404776 w 536726"/>
              <a:gd name="connsiteY4" fmla="*/ 312907 h 343504"/>
              <a:gd name="connsiteX5" fmla="*/ 293459 w 536726"/>
              <a:gd name="connsiteY5" fmla="*/ 236906 h 343504"/>
              <a:gd name="connsiteX6" fmla="*/ 163893 w 536726"/>
              <a:gd name="connsiteY6" fmla="*/ 222522 h 343504"/>
              <a:gd name="connsiteX7" fmla="*/ 62881 w 536726"/>
              <a:gd name="connsiteY7" fmla="*/ 265031 h 343504"/>
              <a:gd name="connsiteX8" fmla="*/ 54401 w 536726"/>
              <a:gd name="connsiteY8" fmla="*/ 94137 h 343504"/>
              <a:gd name="connsiteX9" fmla="*/ 313854 w 536726"/>
              <a:gd name="connsiteY9" fmla="*/ 13306 h 34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726" h="343504">
                <a:moveTo>
                  <a:pt x="313854" y="13306"/>
                </a:moveTo>
                <a:cubicBezTo>
                  <a:pt x="371821" y="28120"/>
                  <a:pt x="417013" y="73312"/>
                  <a:pt x="452759" y="121295"/>
                </a:cubicBezTo>
                <a:cubicBezTo>
                  <a:pt x="473799" y="149527"/>
                  <a:pt x="492584" y="179369"/>
                  <a:pt x="509008" y="210392"/>
                </a:cubicBezTo>
                <a:cubicBezTo>
                  <a:pt x="528008" y="246460"/>
                  <a:pt x="541641" y="296375"/>
                  <a:pt x="511155" y="323534"/>
                </a:cubicBezTo>
                <a:cubicBezTo>
                  <a:pt x="482494" y="349082"/>
                  <a:pt x="437087" y="333731"/>
                  <a:pt x="404776" y="312907"/>
                </a:cubicBezTo>
                <a:cubicBezTo>
                  <a:pt x="366990" y="288432"/>
                  <a:pt x="333176" y="258053"/>
                  <a:pt x="293459" y="236906"/>
                </a:cubicBezTo>
                <a:cubicBezTo>
                  <a:pt x="253741" y="215759"/>
                  <a:pt x="205221" y="204810"/>
                  <a:pt x="163893" y="222522"/>
                </a:cubicBezTo>
                <a:cubicBezTo>
                  <a:pt x="129650" y="237228"/>
                  <a:pt x="99700" y="270935"/>
                  <a:pt x="62881" y="265031"/>
                </a:cubicBezTo>
                <a:cubicBezTo>
                  <a:pt x="-19238" y="251827"/>
                  <a:pt x="1909" y="127629"/>
                  <a:pt x="54401" y="94137"/>
                </a:cubicBezTo>
                <a:cubicBezTo>
                  <a:pt x="127503" y="47334"/>
                  <a:pt x="224006" y="-9666"/>
                  <a:pt x="313854" y="13306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0" name="任意多边形: 形状 219"/>
          <p:cNvSpPr/>
          <p:nvPr userDrawn="1">
            <p:custDataLst>
              <p:tags r:id="rId52"/>
            </p:custDataLst>
          </p:nvPr>
        </p:nvSpPr>
        <p:spPr>
          <a:xfrm>
            <a:off x="11413490" y="845185"/>
            <a:ext cx="780415" cy="602615"/>
          </a:xfrm>
          <a:custGeom>
            <a:avLst/>
            <a:gdLst>
              <a:gd name="connsiteX0" fmla="*/ 137738 w 1696054"/>
              <a:gd name="connsiteY0" fmla="*/ 536404 h 1309611"/>
              <a:gd name="connsiteX1" fmla="*/ 1359435 w 1696054"/>
              <a:gd name="connsiteY1" fmla="*/ 1290396 h 1309611"/>
              <a:gd name="connsiteX2" fmla="*/ 1626724 w 1696054"/>
              <a:gd name="connsiteY2" fmla="*/ 1239193 h 1309611"/>
              <a:gd name="connsiteX3" fmla="*/ 1597204 w 1696054"/>
              <a:gd name="connsiteY3" fmla="*/ 920914 h 1309611"/>
              <a:gd name="connsiteX4" fmla="*/ 386135 w 1696054"/>
              <a:gd name="connsiteY4" fmla="*/ 130639 h 1309611"/>
              <a:gd name="connsiteX5" fmla="*/ 370571 w 1696054"/>
              <a:gd name="connsiteY5" fmla="*/ 37785 h 1309611"/>
              <a:gd name="connsiteX6" fmla="*/ 343090 w 1696054"/>
              <a:gd name="connsiteY6" fmla="*/ 8158 h 1309611"/>
              <a:gd name="connsiteX7" fmla="*/ 314858 w 1696054"/>
              <a:gd name="connsiteY7" fmla="*/ 21254 h 1309611"/>
              <a:gd name="connsiteX8" fmla="*/ 9139 w 1696054"/>
              <a:gd name="connsiteY8" fmla="*/ 568500 h 1309611"/>
              <a:gd name="connsiteX9" fmla="*/ 69682 w 1696054"/>
              <a:gd name="connsiteY9" fmla="*/ 580415 h 1309611"/>
              <a:gd name="connsiteX10" fmla="*/ 137738 w 1696054"/>
              <a:gd name="connsiteY10" fmla="*/ 536404 h 130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6054" h="1309611">
                <a:moveTo>
                  <a:pt x="137738" y="536404"/>
                </a:moveTo>
                <a:cubicBezTo>
                  <a:pt x="424779" y="795964"/>
                  <a:pt x="1271304" y="1257978"/>
                  <a:pt x="1359435" y="1290396"/>
                </a:cubicBezTo>
                <a:cubicBezTo>
                  <a:pt x="1467424" y="1330222"/>
                  <a:pt x="1554696" y="1316696"/>
                  <a:pt x="1626724" y="1239193"/>
                </a:cubicBezTo>
                <a:cubicBezTo>
                  <a:pt x="1690702" y="1170385"/>
                  <a:pt x="1756826" y="1045435"/>
                  <a:pt x="1597204" y="920914"/>
                </a:cubicBezTo>
                <a:cubicBezTo>
                  <a:pt x="1216988" y="624427"/>
                  <a:pt x="800165" y="377855"/>
                  <a:pt x="386135" y="130639"/>
                </a:cubicBezTo>
                <a:cubicBezTo>
                  <a:pt x="389677" y="101119"/>
                  <a:pt x="380338" y="65909"/>
                  <a:pt x="370571" y="37785"/>
                </a:cubicBezTo>
                <a:cubicBezTo>
                  <a:pt x="365847" y="24259"/>
                  <a:pt x="357259" y="9446"/>
                  <a:pt x="343090" y="8158"/>
                </a:cubicBezTo>
                <a:cubicBezTo>
                  <a:pt x="332463" y="7192"/>
                  <a:pt x="321513" y="12881"/>
                  <a:pt x="314858" y="21254"/>
                </a:cubicBezTo>
                <a:cubicBezTo>
                  <a:pt x="181857" y="189142"/>
                  <a:pt x="-8037" y="548534"/>
                  <a:pt x="9139" y="568500"/>
                </a:cubicBezTo>
                <a:cubicBezTo>
                  <a:pt x="23416" y="585138"/>
                  <a:pt x="49071" y="587607"/>
                  <a:pt x="69682" y="580415"/>
                </a:cubicBezTo>
                <a:cubicBezTo>
                  <a:pt x="90292" y="573330"/>
                  <a:pt x="121529" y="551110"/>
                  <a:pt x="137738" y="536404"/>
                </a:cubicBez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1" name="任意多边形: 形状 220"/>
          <p:cNvSpPr/>
          <p:nvPr userDrawn="1">
            <p:custDataLst>
              <p:tags r:id="rId53"/>
            </p:custDataLst>
          </p:nvPr>
        </p:nvSpPr>
        <p:spPr>
          <a:xfrm>
            <a:off x="11485880" y="922020"/>
            <a:ext cx="99060" cy="158115"/>
          </a:xfrm>
          <a:custGeom>
            <a:avLst/>
            <a:gdLst>
              <a:gd name="connsiteX0" fmla="*/ 8051 w 214690"/>
              <a:gd name="connsiteY0" fmla="*/ 335776 h 343504"/>
              <a:gd name="connsiteX1" fmla="*/ 67950 w 214690"/>
              <a:gd name="connsiteY1" fmla="*/ 260205 h 343504"/>
              <a:gd name="connsiteX2" fmla="*/ 120872 w 214690"/>
              <a:gd name="connsiteY2" fmla="*/ 180018 h 343504"/>
              <a:gd name="connsiteX3" fmla="*/ 167244 w 214690"/>
              <a:gd name="connsiteY3" fmla="*/ 95859 h 343504"/>
              <a:gd name="connsiteX4" fmla="*/ 207176 w 214690"/>
              <a:gd name="connsiteY4" fmla="*/ 8051 h 343504"/>
              <a:gd name="connsiteX5" fmla="*/ 193007 w 214690"/>
              <a:gd name="connsiteY5" fmla="*/ 54424 h 343504"/>
              <a:gd name="connsiteX6" fmla="*/ 175188 w 214690"/>
              <a:gd name="connsiteY6" fmla="*/ 99509 h 343504"/>
              <a:gd name="connsiteX7" fmla="*/ 130639 w 214690"/>
              <a:gd name="connsiteY7" fmla="*/ 185815 h 343504"/>
              <a:gd name="connsiteX8" fmla="*/ 74927 w 214690"/>
              <a:gd name="connsiteY8" fmla="*/ 265357 h 343504"/>
              <a:gd name="connsiteX9" fmla="*/ 43260 w 214690"/>
              <a:gd name="connsiteY9" fmla="*/ 302070 h 343504"/>
              <a:gd name="connsiteX10" fmla="*/ 8051 w 214690"/>
              <a:gd name="connsiteY10" fmla="*/ 335776 h 34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90" h="343504">
                <a:moveTo>
                  <a:pt x="8051" y="335776"/>
                </a:moveTo>
                <a:cubicBezTo>
                  <a:pt x="29306" y="311516"/>
                  <a:pt x="49164" y="286182"/>
                  <a:pt x="67950" y="260205"/>
                </a:cubicBezTo>
                <a:cubicBezTo>
                  <a:pt x="86520" y="234120"/>
                  <a:pt x="104555" y="207606"/>
                  <a:pt x="120872" y="180018"/>
                </a:cubicBezTo>
                <a:cubicBezTo>
                  <a:pt x="137402" y="152645"/>
                  <a:pt x="152968" y="124628"/>
                  <a:pt x="167244" y="95859"/>
                </a:cubicBezTo>
                <a:cubicBezTo>
                  <a:pt x="181950" y="67305"/>
                  <a:pt x="194188" y="37678"/>
                  <a:pt x="207176" y="8051"/>
                </a:cubicBezTo>
                <a:cubicBezTo>
                  <a:pt x="202776" y="23509"/>
                  <a:pt x="198374" y="39181"/>
                  <a:pt x="193007" y="54424"/>
                </a:cubicBezTo>
                <a:cubicBezTo>
                  <a:pt x="187318" y="69560"/>
                  <a:pt x="181735" y="84803"/>
                  <a:pt x="175188" y="99509"/>
                </a:cubicBezTo>
                <a:cubicBezTo>
                  <a:pt x="162628" y="129458"/>
                  <a:pt x="147171" y="158012"/>
                  <a:pt x="130639" y="185815"/>
                </a:cubicBezTo>
                <a:cubicBezTo>
                  <a:pt x="113894" y="213617"/>
                  <a:pt x="95323" y="240239"/>
                  <a:pt x="74927" y="265357"/>
                </a:cubicBezTo>
                <a:cubicBezTo>
                  <a:pt x="64729" y="277917"/>
                  <a:pt x="54102" y="290154"/>
                  <a:pt x="43260" y="302070"/>
                </a:cubicBezTo>
                <a:cubicBezTo>
                  <a:pt x="31667" y="313770"/>
                  <a:pt x="20503" y="325471"/>
                  <a:pt x="8051" y="33577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2" name="任意多边形: 形状 221"/>
          <p:cNvSpPr/>
          <p:nvPr userDrawn="1">
            <p:custDataLst>
              <p:tags r:id="rId54"/>
            </p:custDataLst>
          </p:nvPr>
        </p:nvSpPr>
        <p:spPr>
          <a:xfrm>
            <a:off x="11631295" y="1017270"/>
            <a:ext cx="508635" cy="400050"/>
          </a:xfrm>
          <a:custGeom>
            <a:avLst/>
            <a:gdLst>
              <a:gd name="connsiteX0" fmla="*/ 8051 w 1105655"/>
              <a:gd name="connsiteY0" fmla="*/ 336205 h 869496"/>
              <a:gd name="connsiteX1" fmla="*/ 813891 w 1105655"/>
              <a:gd name="connsiteY1" fmla="*/ 819474 h 869496"/>
              <a:gd name="connsiteX2" fmla="*/ 1074097 w 1105655"/>
              <a:gd name="connsiteY2" fmla="*/ 793174 h 869496"/>
              <a:gd name="connsiteX3" fmla="*/ 964819 w 1105655"/>
              <a:gd name="connsiteY3" fmla="*/ 510212 h 869496"/>
              <a:gd name="connsiteX4" fmla="*/ 220165 w 1105655"/>
              <a:gd name="connsiteY4" fmla="*/ 8051 h 869496"/>
              <a:gd name="connsiteX5" fmla="*/ 8051 w 1105655"/>
              <a:gd name="connsiteY5" fmla="*/ 336205 h 86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655" h="869496">
                <a:moveTo>
                  <a:pt x="8051" y="336205"/>
                </a:moveTo>
                <a:lnTo>
                  <a:pt x="813891" y="819474"/>
                </a:lnTo>
                <a:cubicBezTo>
                  <a:pt x="813891" y="819474"/>
                  <a:pt x="993266" y="938949"/>
                  <a:pt x="1074097" y="793174"/>
                </a:cubicBezTo>
                <a:cubicBezTo>
                  <a:pt x="1141080" y="672518"/>
                  <a:pt x="1098678" y="597269"/>
                  <a:pt x="964819" y="510212"/>
                </a:cubicBezTo>
                <a:cubicBezTo>
                  <a:pt x="830852" y="423155"/>
                  <a:pt x="220165" y="8051"/>
                  <a:pt x="220165" y="8051"/>
                </a:cubicBezTo>
                <a:lnTo>
                  <a:pt x="8051" y="336205"/>
                </a:lnTo>
                <a:close/>
              </a:path>
            </a:pathLst>
          </a:custGeom>
          <a:solidFill>
            <a:schemeClr val="accent3">
              <a:lumMod val="671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3" name="任意多边形: 形状 222"/>
          <p:cNvSpPr/>
          <p:nvPr userDrawn="1">
            <p:custDataLst>
              <p:tags r:id="rId55"/>
            </p:custDataLst>
          </p:nvPr>
        </p:nvSpPr>
        <p:spPr>
          <a:xfrm>
            <a:off x="11631295" y="1016635"/>
            <a:ext cx="103505" cy="158115"/>
          </a:xfrm>
          <a:custGeom>
            <a:avLst/>
            <a:gdLst>
              <a:gd name="connsiteX0" fmla="*/ 221078 w 225424"/>
              <a:gd name="connsiteY0" fmla="*/ 9201 h 343504"/>
              <a:gd name="connsiteX1" fmla="*/ 147547 w 225424"/>
              <a:gd name="connsiteY1" fmla="*/ 194265 h 343504"/>
              <a:gd name="connsiteX2" fmla="*/ 12506 w 225424"/>
              <a:gd name="connsiteY2" fmla="*/ 340576 h 343504"/>
              <a:gd name="connsiteX3" fmla="*/ 86039 w 225424"/>
              <a:gd name="connsiteY3" fmla="*/ 155513 h 343504"/>
              <a:gd name="connsiteX4" fmla="*/ 221078 w 225424"/>
              <a:gd name="connsiteY4" fmla="*/ 9201 h 34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424" h="343504">
                <a:moveTo>
                  <a:pt x="221078" y="9201"/>
                </a:moveTo>
                <a:cubicBezTo>
                  <a:pt x="238038" y="19936"/>
                  <a:pt x="205084" y="102699"/>
                  <a:pt x="147547" y="194265"/>
                </a:cubicBezTo>
                <a:cubicBezTo>
                  <a:pt x="90010" y="285830"/>
                  <a:pt x="29467" y="351311"/>
                  <a:pt x="12506" y="340576"/>
                </a:cubicBezTo>
                <a:cubicBezTo>
                  <a:pt x="-4454" y="329842"/>
                  <a:pt x="28500" y="247079"/>
                  <a:pt x="86039" y="155513"/>
                </a:cubicBezTo>
                <a:cubicBezTo>
                  <a:pt x="143575" y="64055"/>
                  <a:pt x="204118" y="-1533"/>
                  <a:pt x="221078" y="9201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4" name="任意多边形: 形状 223"/>
          <p:cNvSpPr/>
          <p:nvPr userDrawn="1">
            <p:custDataLst>
              <p:tags r:id="rId56"/>
            </p:custDataLst>
          </p:nvPr>
        </p:nvSpPr>
        <p:spPr>
          <a:xfrm>
            <a:off x="11606530" y="942975"/>
            <a:ext cx="78740" cy="54610"/>
          </a:xfrm>
          <a:custGeom>
            <a:avLst/>
            <a:gdLst>
              <a:gd name="connsiteX0" fmla="*/ 11783 w 171752"/>
              <a:gd name="connsiteY0" fmla="*/ 8562 h 118079"/>
              <a:gd name="connsiteX1" fmla="*/ 50212 w 171752"/>
              <a:gd name="connsiteY1" fmla="*/ 33252 h 118079"/>
              <a:gd name="connsiteX2" fmla="*/ 89608 w 171752"/>
              <a:gd name="connsiteY2" fmla="*/ 56653 h 118079"/>
              <a:gd name="connsiteX3" fmla="*/ 128790 w 171752"/>
              <a:gd name="connsiteY3" fmla="*/ 80376 h 118079"/>
              <a:gd name="connsiteX4" fmla="*/ 165395 w 171752"/>
              <a:gd name="connsiteY4" fmla="*/ 107857 h 118079"/>
              <a:gd name="connsiteX5" fmla="*/ 165501 w 171752"/>
              <a:gd name="connsiteY5" fmla="*/ 111292 h 118079"/>
              <a:gd name="connsiteX6" fmla="*/ 162817 w 171752"/>
              <a:gd name="connsiteY6" fmla="*/ 111829 h 118079"/>
              <a:gd name="connsiteX7" fmla="*/ 162711 w 171752"/>
              <a:gd name="connsiteY7" fmla="*/ 111829 h 118079"/>
              <a:gd name="connsiteX8" fmla="*/ 122563 w 171752"/>
              <a:gd name="connsiteY8" fmla="*/ 89715 h 118079"/>
              <a:gd name="connsiteX9" fmla="*/ 84992 w 171752"/>
              <a:gd name="connsiteY9" fmla="*/ 63845 h 118079"/>
              <a:gd name="connsiteX10" fmla="*/ 47636 w 171752"/>
              <a:gd name="connsiteY10" fmla="*/ 37546 h 118079"/>
              <a:gd name="connsiteX11" fmla="*/ 9314 w 171752"/>
              <a:gd name="connsiteY11" fmla="*/ 12642 h 118079"/>
              <a:gd name="connsiteX12" fmla="*/ 9207 w 171752"/>
              <a:gd name="connsiteY12" fmla="*/ 12534 h 118079"/>
              <a:gd name="connsiteX13" fmla="*/ 8455 w 171752"/>
              <a:gd name="connsiteY13" fmla="*/ 9207 h 118079"/>
              <a:gd name="connsiteX14" fmla="*/ 11783 w 171752"/>
              <a:gd name="connsiteY14" fmla="*/ 8455 h 118079"/>
              <a:gd name="connsiteX15" fmla="*/ 11783 w 171752"/>
              <a:gd name="connsiteY15" fmla="*/ 8562 h 1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1752" h="118079">
                <a:moveTo>
                  <a:pt x="11783" y="8562"/>
                </a:moveTo>
                <a:cubicBezTo>
                  <a:pt x="24343" y="17150"/>
                  <a:pt x="37439" y="25094"/>
                  <a:pt x="50212" y="33252"/>
                </a:cubicBezTo>
                <a:cubicBezTo>
                  <a:pt x="63202" y="41303"/>
                  <a:pt x="76298" y="49032"/>
                  <a:pt x="89608" y="56653"/>
                </a:cubicBezTo>
                <a:cubicBezTo>
                  <a:pt x="102811" y="64275"/>
                  <a:pt x="115907" y="72218"/>
                  <a:pt x="128790" y="80376"/>
                </a:cubicBezTo>
                <a:cubicBezTo>
                  <a:pt x="141670" y="88642"/>
                  <a:pt x="154123" y="97337"/>
                  <a:pt x="165395" y="107857"/>
                </a:cubicBezTo>
                <a:cubicBezTo>
                  <a:pt x="166360" y="108823"/>
                  <a:pt x="166468" y="110326"/>
                  <a:pt x="165501" y="111292"/>
                </a:cubicBezTo>
                <a:cubicBezTo>
                  <a:pt x="164750" y="112043"/>
                  <a:pt x="163677" y="112258"/>
                  <a:pt x="162817" y="111829"/>
                </a:cubicBezTo>
                <a:lnTo>
                  <a:pt x="162711" y="111829"/>
                </a:lnTo>
                <a:cubicBezTo>
                  <a:pt x="148433" y="105817"/>
                  <a:pt x="135337" y="97981"/>
                  <a:pt x="122563" y="89715"/>
                </a:cubicBezTo>
                <a:cubicBezTo>
                  <a:pt x="109789" y="81343"/>
                  <a:pt x="97337" y="72755"/>
                  <a:pt x="84992" y="63845"/>
                </a:cubicBezTo>
                <a:cubicBezTo>
                  <a:pt x="72648" y="54936"/>
                  <a:pt x="60196" y="46133"/>
                  <a:pt x="47636" y="37546"/>
                </a:cubicBezTo>
                <a:cubicBezTo>
                  <a:pt x="34862" y="29280"/>
                  <a:pt x="22410" y="20478"/>
                  <a:pt x="9314" y="12642"/>
                </a:cubicBezTo>
                <a:lnTo>
                  <a:pt x="9207" y="12534"/>
                </a:lnTo>
                <a:cubicBezTo>
                  <a:pt x="8026" y="11890"/>
                  <a:pt x="7704" y="10387"/>
                  <a:pt x="8455" y="9207"/>
                </a:cubicBezTo>
                <a:cubicBezTo>
                  <a:pt x="9207" y="8026"/>
                  <a:pt x="10602" y="7704"/>
                  <a:pt x="11783" y="8455"/>
                </a:cubicBezTo>
                <a:cubicBezTo>
                  <a:pt x="11675" y="8562"/>
                  <a:pt x="11783" y="8562"/>
                  <a:pt x="11783" y="85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5" name="任意多边形: 形状 224"/>
          <p:cNvSpPr/>
          <p:nvPr userDrawn="1">
            <p:custDataLst>
              <p:tags r:id="rId57"/>
            </p:custDataLst>
          </p:nvPr>
        </p:nvSpPr>
        <p:spPr>
          <a:xfrm>
            <a:off x="11525885" y="1082040"/>
            <a:ext cx="103505" cy="74295"/>
          </a:xfrm>
          <a:custGeom>
            <a:avLst/>
            <a:gdLst>
              <a:gd name="connsiteX0" fmla="*/ 11870 w 225424"/>
              <a:gd name="connsiteY0" fmla="*/ 8536 h 161017"/>
              <a:gd name="connsiteX1" fmla="*/ 62644 w 225424"/>
              <a:gd name="connsiteY1" fmla="*/ 45141 h 161017"/>
              <a:gd name="connsiteX2" fmla="*/ 114921 w 225424"/>
              <a:gd name="connsiteY2" fmla="*/ 79599 h 161017"/>
              <a:gd name="connsiteX3" fmla="*/ 167413 w 225424"/>
              <a:gd name="connsiteY3" fmla="*/ 113627 h 161017"/>
              <a:gd name="connsiteX4" fmla="*/ 217865 w 225424"/>
              <a:gd name="connsiteY4" fmla="*/ 150768 h 161017"/>
              <a:gd name="connsiteX5" fmla="*/ 218187 w 225424"/>
              <a:gd name="connsiteY5" fmla="*/ 154204 h 161017"/>
              <a:gd name="connsiteX6" fmla="*/ 215289 w 225424"/>
              <a:gd name="connsiteY6" fmla="*/ 154848 h 161017"/>
              <a:gd name="connsiteX7" fmla="*/ 161188 w 225424"/>
              <a:gd name="connsiteY7" fmla="*/ 123073 h 161017"/>
              <a:gd name="connsiteX8" fmla="*/ 110091 w 225424"/>
              <a:gd name="connsiteY8" fmla="*/ 86683 h 161017"/>
              <a:gd name="connsiteX9" fmla="*/ 59746 w 225424"/>
              <a:gd name="connsiteY9" fmla="*/ 49327 h 161017"/>
              <a:gd name="connsiteX10" fmla="*/ 9079 w 225424"/>
              <a:gd name="connsiteY10" fmla="*/ 12508 h 161017"/>
              <a:gd name="connsiteX11" fmla="*/ 8542 w 225424"/>
              <a:gd name="connsiteY11" fmla="*/ 9180 h 161017"/>
              <a:gd name="connsiteX12" fmla="*/ 11870 w 225424"/>
              <a:gd name="connsiteY12" fmla="*/ 8536 h 161017"/>
              <a:gd name="connsiteX13" fmla="*/ 11870 w 225424"/>
              <a:gd name="connsiteY13" fmla="*/ 8536 h 16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5424" h="161017">
                <a:moveTo>
                  <a:pt x="11870" y="8536"/>
                </a:moveTo>
                <a:cubicBezTo>
                  <a:pt x="28402" y="21203"/>
                  <a:pt x="45684" y="33011"/>
                  <a:pt x="62644" y="45141"/>
                </a:cubicBezTo>
                <a:cubicBezTo>
                  <a:pt x="79819" y="56949"/>
                  <a:pt x="97317" y="68435"/>
                  <a:pt x="114921" y="79599"/>
                </a:cubicBezTo>
                <a:cubicBezTo>
                  <a:pt x="132526" y="90762"/>
                  <a:pt x="150023" y="102141"/>
                  <a:pt x="167413" y="113627"/>
                </a:cubicBezTo>
                <a:cubicBezTo>
                  <a:pt x="184803" y="125113"/>
                  <a:pt x="201871" y="137136"/>
                  <a:pt x="217865" y="150768"/>
                </a:cubicBezTo>
                <a:cubicBezTo>
                  <a:pt x="218832" y="151627"/>
                  <a:pt x="219047" y="153130"/>
                  <a:pt x="218187" y="154204"/>
                </a:cubicBezTo>
                <a:cubicBezTo>
                  <a:pt x="217437" y="155062"/>
                  <a:pt x="216256" y="155277"/>
                  <a:pt x="215289" y="154848"/>
                </a:cubicBezTo>
                <a:cubicBezTo>
                  <a:pt x="196289" y="145723"/>
                  <a:pt x="178470" y="134774"/>
                  <a:pt x="161188" y="123073"/>
                </a:cubicBezTo>
                <a:cubicBezTo>
                  <a:pt x="143905" y="111373"/>
                  <a:pt x="126837" y="99243"/>
                  <a:pt x="110091" y="86683"/>
                </a:cubicBezTo>
                <a:lnTo>
                  <a:pt x="59746" y="49327"/>
                </a:lnTo>
                <a:cubicBezTo>
                  <a:pt x="42786" y="37197"/>
                  <a:pt x="26147" y="24530"/>
                  <a:pt x="9079" y="12508"/>
                </a:cubicBezTo>
                <a:cubicBezTo>
                  <a:pt x="8006" y="11756"/>
                  <a:pt x="7684" y="10254"/>
                  <a:pt x="8542" y="9180"/>
                </a:cubicBezTo>
                <a:cubicBezTo>
                  <a:pt x="9294" y="7999"/>
                  <a:pt x="10797" y="7677"/>
                  <a:pt x="11870" y="8536"/>
                </a:cubicBezTo>
                <a:cubicBezTo>
                  <a:pt x="11870" y="8429"/>
                  <a:pt x="11870" y="8536"/>
                  <a:pt x="11870" y="85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6" name="任意多边形: 形状 225"/>
          <p:cNvSpPr/>
          <p:nvPr userDrawn="1">
            <p:custDataLst>
              <p:tags r:id="rId58"/>
            </p:custDataLst>
          </p:nvPr>
        </p:nvSpPr>
        <p:spPr>
          <a:xfrm>
            <a:off x="11710670" y="1151890"/>
            <a:ext cx="34290" cy="34290"/>
          </a:xfrm>
          <a:custGeom>
            <a:avLst/>
            <a:gdLst>
              <a:gd name="connsiteX0" fmla="*/ 56449 w 75141"/>
              <a:gd name="connsiteY0" fmla="*/ 13404 h 75141"/>
              <a:gd name="connsiteX1" fmla="*/ 64608 w 75141"/>
              <a:gd name="connsiteY1" fmla="*/ 56450 h 75141"/>
              <a:gd name="connsiteX2" fmla="*/ 21562 w 75141"/>
              <a:gd name="connsiteY2" fmla="*/ 64608 h 75141"/>
              <a:gd name="connsiteX3" fmla="*/ 13404 w 75141"/>
              <a:gd name="connsiteY3" fmla="*/ 21563 h 75141"/>
              <a:gd name="connsiteX4" fmla="*/ 56449 w 75141"/>
              <a:gd name="connsiteY4" fmla="*/ 13404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41" h="75141">
                <a:moveTo>
                  <a:pt x="56449" y="13404"/>
                </a:moveTo>
                <a:cubicBezTo>
                  <a:pt x="70620" y="23066"/>
                  <a:pt x="74269" y="42280"/>
                  <a:pt x="64608" y="56450"/>
                </a:cubicBezTo>
                <a:cubicBezTo>
                  <a:pt x="54946" y="70620"/>
                  <a:pt x="35732" y="74162"/>
                  <a:pt x="21562" y="64608"/>
                </a:cubicBezTo>
                <a:cubicBezTo>
                  <a:pt x="7393" y="54947"/>
                  <a:pt x="3851" y="35732"/>
                  <a:pt x="13404" y="21563"/>
                </a:cubicBezTo>
                <a:cubicBezTo>
                  <a:pt x="23065" y="7393"/>
                  <a:pt x="42388" y="3851"/>
                  <a:pt x="56449" y="13404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7" name="任意多边形: 形状 226"/>
          <p:cNvSpPr/>
          <p:nvPr userDrawn="1">
            <p:custDataLst>
              <p:tags r:id="rId59"/>
            </p:custDataLst>
          </p:nvPr>
        </p:nvSpPr>
        <p:spPr>
          <a:xfrm>
            <a:off x="11878945" y="1174750"/>
            <a:ext cx="64135" cy="64135"/>
          </a:xfrm>
          <a:custGeom>
            <a:avLst/>
            <a:gdLst>
              <a:gd name="connsiteX0" fmla="*/ 137724 w 139548"/>
              <a:gd name="connsiteY0" fmla="*/ 72887 h 139548"/>
              <a:gd name="connsiteX1" fmla="*/ 72887 w 139548"/>
              <a:gd name="connsiteY1" fmla="*/ 137724 h 139548"/>
              <a:gd name="connsiteX2" fmla="*/ 8050 w 139548"/>
              <a:gd name="connsiteY2" fmla="*/ 72887 h 139548"/>
              <a:gd name="connsiteX3" fmla="*/ 72887 w 139548"/>
              <a:gd name="connsiteY3" fmla="*/ 8051 h 139548"/>
              <a:gd name="connsiteX4" fmla="*/ 137724 w 139548"/>
              <a:gd name="connsiteY4" fmla="*/ 72887 h 13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548" h="139548">
                <a:moveTo>
                  <a:pt x="137724" y="72887"/>
                </a:moveTo>
                <a:cubicBezTo>
                  <a:pt x="137724" y="108696"/>
                  <a:pt x="108695" y="137724"/>
                  <a:pt x="72887" y="137724"/>
                </a:cubicBezTo>
                <a:cubicBezTo>
                  <a:pt x="37079" y="137724"/>
                  <a:pt x="8050" y="108696"/>
                  <a:pt x="8050" y="72887"/>
                </a:cubicBezTo>
                <a:cubicBezTo>
                  <a:pt x="8050" y="37079"/>
                  <a:pt x="37079" y="8051"/>
                  <a:pt x="72887" y="8051"/>
                </a:cubicBezTo>
                <a:cubicBezTo>
                  <a:pt x="108695" y="8051"/>
                  <a:pt x="137724" y="37079"/>
                  <a:pt x="137724" y="72887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8" name="任意多边形: 形状 227"/>
          <p:cNvSpPr/>
          <p:nvPr userDrawn="1">
            <p:custDataLst>
              <p:tags r:id="rId60"/>
            </p:custDataLst>
          </p:nvPr>
        </p:nvSpPr>
        <p:spPr>
          <a:xfrm>
            <a:off x="11930380" y="1249680"/>
            <a:ext cx="39370" cy="39370"/>
          </a:xfrm>
          <a:custGeom>
            <a:avLst/>
            <a:gdLst>
              <a:gd name="connsiteX0" fmla="*/ 65506 w 85876"/>
              <a:gd name="connsiteY0" fmla="*/ 14410 h 85876"/>
              <a:gd name="connsiteX1" fmla="*/ 75167 w 85876"/>
              <a:gd name="connsiteY1" fmla="*/ 65506 h 85876"/>
              <a:gd name="connsiteX2" fmla="*/ 24071 w 85876"/>
              <a:gd name="connsiteY2" fmla="*/ 75168 h 85876"/>
              <a:gd name="connsiteX3" fmla="*/ 14410 w 85876"/>
              <a:gd name="connsiteY3" fmla="*/ 24071 h 85876"/>
              <a:gd name="connsiteX4" fmla="*/ 65506 w 85876"/>
              <a:gd name="connsiteY4" fmla="*/ 14410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76" h="85876">
                <a:moveTo>
                  <a:pt x="65506" y="14410"/>
                </a:moveTo>
                <a:cubicBezTo>
                  <a:pt x="82253" y="25789"/>
                  <a:pt x="86547" y="48653"/>
                  <a:pt x="75167" y="65506"/>
                </a:cubicBezTo>
                <a:cubicBezTo>
                  <a:pt x="63789" y="82360"/>
                  <a:pt x="40925" y="86653"/>
                  <a:pt x="24071" y="75168"/>
                </a:cubicBezTo>
                <a:cubicBezTo>
                  <a:pt x="7326" y="63789"/>
                  <a:pt x="3032" y="40924"/>
                  <a:pt x="14410" y="24071"/>
                </a:cubicBezTo>
                <a:cubicBezTo>
                  <a:pt x="25896" y="7325"/>
                  <a:pt x="48761" y="3032"/>
                  <a:pt x="65506" y="14410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9" name="任意多边形: 形状 228"/>
          <p:cNvSpPr/>
          <p:nvPr userDrawn="1">
            <p:custDataLst>
              <p:tags r:id="rId61"/>
            </p:custDataLst>
          </p:nvPr>
        </p:nvSpPr>
        <p:spPr>
          <a:xfrm>
            <a:off x="11769090" y="1122045"/>
            <a:ext cx="24765" cy="24765"/>
          </a:xfrm>
          <a:custGeom>
            <a:avLst/>
            <a:gdLst>
              <a:gd name="connsiteX0" fmla="*/ 39938 w 53672"/>
              <a:gd name="connsiteY0" fmla="*/ 11599 h 53672"/>
              <a:gd name="connsiteX1" fmla="*/ 45305 w 53672"/>
              <a:gd name="connsiteY1" fmla="*/ 39938 h 53672"/>
              <a:gd name="connsiteX2" fmla="*/ 16966 w 53672"/>
              <a:gd name="connsiteY2" fmla="*/ 45305 h 53672"/>
              <a:gd name="connsiteX3" fmla="*/ 11598 w 53672"/>
              <a:gd name="connsiteY3" fmla="*/ 16966 h 53672"/>
              <a:gd name="connsiteX4" fmla="*/ 39938 w 53672"/>
              <a:gd name="connsiteY4" fmla="*/ 11599 h 5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72" h="53672">
                <a:moveTo>
                  <a:pt x="39938" y="11599"/>
                </a:moveTo>
                <a:cubicBezTo>
                  <a:pt x="49277" y="17932"/>
                  <a:pt x="51638" y="30706"/>
                  <a:pt x="45305" y="39938"/>
                </a:cubicBezTo>
                <a:cubicBezTo>
                  <a:pt x="38972" y="49277"/>
                  <a:pt x="26197" y="51638"/>
                  <a:pt x="16966" y="45305"/>
                </a:cubicBezTo>
                <a:cubicBezTo>
                  <a:pt x="7627" y="38972"/>
                  <a:pt x="5265" y="26198"/>
                  <a:pt x="11598" y="16966"/>
                </a:cubicBezTo>
                <a:cubicBezTo>
                  <a:pt x="17825" y="7627"/>
                  <a:pt x="30599" y="5265"/>
                  <a:pt x="39938" y="11599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0" name="任意多边形: 形状 229"/>
          <p:cNvSpPr/>
          <p:nvPr userDrawn="1">
            <p:custDataLst>
              <p:tags r:id="rId62"/>
            </p:custDataLst>
          </p:nvPr>
        </p:nvSpPr>
        <p:spPr>
          <a:xfrm>
            <a:off x="11766550" y="1176020"/>
            <a:ext cx="14605" cy="14605"/>
          </a:xfrm>
          <a:custGeom>
            <a:avLst/>
            <a:gdLst>
              <a:gd name="connsiteX0" fmla="*/ 23063 w 32203"/>
              <a:gd name="connsiteY0" fmla="*/ 9705 h 32203"/>
              <a:gd name="connsiteX1" fmla="*/ 25531 w 32203"/>
              <a:gd name="connsiteY1" fmla="*/ 23015 h 32203"/>
              <a:gd name="connsiteX2" fmla="*/ 12221 w 32203"/>
              <a:gd name="connsiteY2" fmla="*/ 25484 h 32203"/>
              <a:gd name="connsiteX3" fmla="*/ 9752 w 32203"/>
              <a:gd name="connsiteY3" fmla="*/ 12174 h 32203"/>
              <a:gd name="connsiteX4" fmla="*/ 23063 w 32203"/>
              <a:gd name="connsiteY4" fmla="*/ 9705 h 3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03" h="32203">
                <a:moveTo>
                  <a:pt x="23063" y="9705"/>
                </a:moveTo>
                <a:cubicBezTo>
                  <a:pt x="27463" y="12710"/>
                  <a:pt x="28537" y="18614"/>
                  <a:pt x="25531" y="23015"/>
                </a:cubicBezTo>
                <a:cubicBezTo>
                  <a:pt x="22525" y="27417"/>
                  <a:pt x="16621" y="28490"/>
                  <a:pt x="12221" y="25484"/>
                </a:cubicBezTo>
                <a:cubicBezTo>
                  <a:pt x="7819" y="22479"/>
                  <a:pt x="6746" y="16575"/>
                  <a:pt x="9752" y="12174"/>
                </a:cubicBezTo>
                <a:cubicBezTo>
                  <a:pt x="12757" y="7772"/>
                  <a:pt x="18661" y="6806"/>
                  <a:pt x="23063" y="9705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1" name="任意多边形: 形状 230"/>
          <p:cNvSpPr/>
          <p:nvPr userDrawn="1">
            <p:custDataLst>
              <p:tags r:id="rId63"/>
            </p:custDataLst>
          </p:nvPr>
        </p:nvSpPr>
        <p:spPr>
          <a:xfrm>
            <a:off x="12065635" y="1311275"/>
            <a:ext cx="34290" cy="34290"/>
          </a:xfrm>
          <a:custGeom>
            <a:avLst/>
            <a:gdLst>
              <a:gd name="connsiteX0" fmla="*/ 55419 w 75141"/>
              <a:gd name="connsiteY0" fmla="*/ 13340 h 75141"/>
              <a:gd name="connsiteX1" fmla="*/ 63364 w 75141"/>
              <a:gd name="connsiteY1" fmla="*/ 55420 h 75141"/>
              <a:gd name="connsiteX2" fmla="*/ 21284 w 75141"/>
              <a:gd name="connsiteY2" fmla="*/ 63363 h 75141"/>
              <a:gd name="connsiteX3" fmla="*/ 13341 w 75141"/>
              <a:gd name="connsiteY3" fmla="*/ 21284 h 75141"/>
              <a:gd name="connsiteX4" fmla="*/ 55419 w 75141"/>
              <a:gd name="connsiteY4" fmla="*/ 13340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41" h="75141">
                <a:moveTo>
                  <a:pt x="55419" y="13340"/>
                </a:moveTo>
                <a:cubicBezTo>
                  <a:pt x="69267" y="22787"/>
                  <a:pt x="72809" y="41572"/>
                  <a:pt x="63364" y="55420"/>
                </a:cubicBezTo>
                <a:cubicBezTo>
                  <a:pt x="53917" y="69267"/>
                  <a:pt x="35132" y="72810"/>
                  <a:pt x="21284" y="63363"/>
                </a:cubicBezTo>
                <a:cubicBezTo>
                  <a:pt x="7436" y="53917"/>
                  <a:pt x="3894" y="35131"/>
                  <a:pt x="13341" y="21284"/>
                </a:cubicBezTo>
                <a:cubicBezTo>
                  <a:pt x="22787" y="7436"/>
                  <a:pt x="41680" y="3894"/>
                  <a:pt x="55419" y="13340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2" name="任意多边形: 形状 231"/>
          <p:cNvSpPr/>
          <p:nvPr userDrawn="1">
            <p:custDataLst>
              <p:tags r:id="rId64"/>
            </p:custDataLst>
          </p:nvPr>
        </p:nvSpPr>
        <p:spPr>
          <a:xfrm>
            <a:off x="12061190" y="1363345"/>
            <a:ext cx="14605" cy="14605"/>
          </a:xfrm>
          <a:custGeom>
            <a:avLst/>
            <a:gdLst>
              <a:gd name="connsiteX0" fmla="*/ 25615 w 32203"/>
              <a:gd name="connsiteY0" fmla="*/ 9974 h 32203"/>
              <a:gd name="connsiteX1" fmla="*/ 28513 w 32203"/>
              <a:gd name="connsiteY1" fmla="*/ 25539 h 32203"/>
              <a:gd name="connsiteX2" fmla="*/ 12949 w 32203"/>
              <a:gd name="connsiteY2" fmla="*/ 28437 h 32203"/>
              <a:gd name="connsiteX3" fmla="*/ 10050 w 32203"/>
              <a:gd name="connsiteY3" fmla="*/ 12872 h 32203"/>
              <a:gd name="connsiteX4" fmla="*/ 25615 w 32203"/>
              <a:gd name="connsiteY4" fmla="*/ 9974 h 3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03" h="32203">
                <a:moveTo>
                  <a:pt x="25615" y="9974"/>
                </a:moveTo>
                <a:cubicBezTo>
                  <a:pt x="30767" y="13516"/>
                  <a:pt x="32055" y="20494"/>
                  <a:pt x="28513" y="25539"/>
                </a:cubicBezTo>
                <a:cubicBezTo>
                  <a:pt x="24971" y="30691"/>
                  <a:pt x="17994" y="31980"/>
                  <a:pt x="12949" y="28437"/>
                </a:cubicBezTo>
                <a:cubicBezTo>
                  <a:pt x="7795" y="24895"/>
                  <a:pt x="6507" y="17917"/>
                  <a:pt x="10050" y="12872"/>
                </a:cubicBezTo>
                <a:cubicBezTo>
                  <a:pt x="13485" y="7827"/>
                  <a:pt x="20462" y="6539"/>
                  <a:pt x="25615" y="9974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3" name="任意多边形: 形状 232"/>
          <p:cNvSpPr/>
          <p:nvPr userDrawn="1">
            <p:custDataLst>
              <p:tags r:id="rId65"/>
            </p:custDataLst>
          </p:nvPr>
        </p:nvSpPr>
        <p:spPr>
          <a:xfrm>
            <a:off x="11590655" y="1056640"/>
            <a:ext cx="316230" cy="217170"/>
          </a:xfrm>
          <a:custGeom>
            <a:avLst/>
            <a:gdLst>
              <a:gd name="connsiteX0" fmla="*/ 644771 w 687009"/>
              <a:gd name="connsiteY0" fmla="*/ 383163 h 472319"/>
              <a:gd name="connsiteX1" fmla="*/ 687279 w 687009"/>
              <a:gd name="connsiteY1" fmla="*/ 447356 h 472319"/>
              <a:gd name="connsiteX2" fmla="*/ 534312 w 687009"/>
              <a:gd name="connsiteY2" fmla="*/ 443921 h 472319"/>
              <a:gd name="connsiteX3" fmla="*/ 41812 w 687009"/>
              <a:gd name="connsiteY3" fmla="*/ 125535 h 472319"/>
              <a:gd name="connsiteX4" fmla="*/ 93982 w 687009"/>
              <a:gd name="connsiteY4" fmla="*/ 14969 h 472319"/>
              <a:gd name="connsiteX5" fmla="*/ 358695 w 687009"/>
              <a:gd name="connsiteY5" fmla="*/ 173625 h 472319"/>
              <a:gd name="connsiteX6" fmla="*/ 644771 w 687009"/>
              <a:gd name="connsiteY6" fmla="*/ 383163 h 47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009" h="472319">
                <a:moveTo>
                  <a:pt x="644771" y="383163"/>
                </a:moveTo>
                <a:cubicBezTo>
                  <a:pt x="666132" y="399372"/>
                  <a:pt x="689855" y="420627"/>
                  <a:pt x="687279" y="447356"/>
                </a:cubicBezTo>
                <a:cubicBezTo>
                  <a:pt x="649601" y="486966"/>
                  <a:pt x="583690" y="467644"/>
                  <a:pt x="534312" y="443921"/>
                </a:cubicBezTo>
                <a:cubicBezTo>
                  <a:pt x="360091" y="360191"/>
                  <a:pt x="186191" y="255100"/>
                  <a:pt x="41812" y="125535"/>
                </a:cubicBezTo>
                <a:cubicBezTo>
                  <a:pt x="-19053" y="71003"/>
                  <a:pt x="4778" y="-17342"/>
                  <a:pt x="93982" y="14969"/>
                </a:cubicBezTo>
                <a:cubicBezTo>
                  <a:pt x="186835" y="48568"/>
                  <a:pt x="277542" y="118343"/>
                  <a:pt x="358695" y="173625"/>
                </a:cubicBezTo>
                <a:cubicBezTo>
                  <a:pt x="456379" y="240179"/>
                  <a:pt x="550629" y="311671"/>
                  <a:pt x="644771" y="383163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5" name="任意多边形: 形状 234"/>
          <p:cNvSpPr/>
          <p:nvPr userDrawn="1">
            <p:custDataLst>
              <p:tags r:id="rId66"/>
            </p:custDataLst>
          </p:nvPr>
        </p:nvSpPr>
        <p:spPr>
          <a:xfrm rot="19917746">
            <a:off x="11941175" y="-148590"/>
            <a:ext cx="226695" cy="255270"/>
          </a:xfrm>
          <a:custGeom>
            <a:avLst/>
            <a:gdLst>
              <a:gd name="connsiteX0" fmla="*/ 8051 w 343504"/>
              <a:gd name="connsiteY0" fmla="*/ 40534 h 386442"/>
              <a:gd name="connsiteX1" fmla="*/ 180769 w 343504"/>
              <a:gd name="connsiteY1" fmla="*/ 14986 h 386442"/>
              <a:gd name="connsiteX2" fmla="*/ 319889 w 343504"/>
              <a:gd name="connsiteY2" fmla="*/ 120506 h 386442"/>
              <a:gd name="connsiteX3" fmla="*/ 342002 w 343504"/>
              <a:gd name="connsiteY3" fmla="*/ 185665 h 386442"/>
              <a:gd name="connsiteX4" fmla="*/ 258165 w 343504"/>
              <a:gd name="connsiteY4" fmla="*/ 331117 h 386442"/>
              <a:gd name="connsiteX5" fmla="*/ 91243 w 343504"/>
              <a:gd name="connsiteY5" fmla="*/ 385541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504" h="386442">
                <a:moveTo>
                  <a:pt x="8051" y="40534"/>
                </a:moveTo>
                <a:cubicBezTo>
                  <a:pt x="59147" y="9511"/>
                  <a:pt x="122910" y="65"/>
                  <a:pt x="180769" y="14986"/>
                </a:cubicBezTo>
                <a:cubicBezTo>
                  <a:pt x="238628" y="29799"/>
                  <a:pt x="290046" y="68766"/>
                  <a:pt x="319889" y="120506"/>
                </a:cubicBezTo>
                <a:cubicBezTo>
                  <a:pt x="331482" y="140580"/>
                  <a:pt x="339962" y="162693"/>
                  <a:pt x="342002" y="185665"/>
                </a:cubicBezTo>
                <a:cubicBezTo>
                  <a:pt x="347047" y="244275"/>
                  <a:pt x="307974" y="299773"/>
                  <a:pt x="258165" y="331117"/>
                </a:cubicBezTo>
                <a:cubicBezTo>
                  <a:pt x="208357" y="362462"/>
                  <a:pt x="149102" y="374485"/>
                  <a:pt x="91243" y="385541"/>
                </a:cubicBezTo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6" name="任意多边形: 形状 235"/>
          <p:cNvSpPr/>
          <p:nvPr userDrawn="1">
            <p:custDataLst>
              <p:tags r:id="rId67"/>
            </p:custDataLst>
          </p:nvPr>
        </p:nvSpPr>
        <p:spPr>
          <a:xfrm rot="19917746">
            <a:off x="11038840" y="668020"/>
            <a:ext cx="276225" cy="248285"/>
          </a:xfrm>
          <a:custGeom>
            <a:avLst/>
            <a:gdLst>
              <a:gd name="connsiteX0" fmla="*/ 213762 w 418646"/>
              <a:gd name="connsiteY0" fmla="*/ 9155 h 375708"/>
              <a:gd name="connsiteX1" fmla="*/ 11094 w 418646"/>
              <a:gd name="connsiteY1" fmla="*/ 262061 h 375708"/>
              <a:gd name="connsiteX2" fmla="*/ 9913 w 418646"/>
              <a:gd name="connsiteY2" fmla="*/ 293191 h 375708"/>
              <a:gd name="connsiteX3" fmla="*/ 55213 w 418646"/>
              <a:gd name="connsiteY3" fmla="*/ 322818 h 375708"/>
              <a:gd name="connsiteX4" fmla="*/ 314237 w 418646"/>
              <a:gd name="connsiteY4" fmla="*/ 368976 h 375708"/>
              <a:gd name="connsiteX5" fmla="*/ 413532 w 418646"/>
              <a:gd name="connsiteY5" fmla="*/ 141834 h 375708"/>
              <a:gd name="connsiteX6" fmla="*/ 213762 w 418646"/>
              <a:gd name="connsiteY6" fmla="*/ 9155 h 3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646" h="375708">
                <a:moveTo>
                  <a:pt x="213762" y="9155"/>
                </a:moveTo>
                <a:cubicBezTo>
                  <a:pt x="118869" y="62720"/>
                  <a:pt x="37608" y="156433"/>
                  <a:pt x="11094" y="262061"/>
                </a:cubicBezTo>
                <a:cubicBezTo>
                  <a:pt x="8518" y="272258"/>
                  <a:pt x="6371" y="283208"/>
                  <a:pt x="9913" y="293191"/>
                </a:cubicBezTo>
                <a:cubicBezTo>
                  <a:pt x="16139" y="311010"/>
                  <a:pt x="37072" y="318095"/>
                  <a:pt x="55213" y="322818"/>
                </a:cubicBezTo>
                <a:cubicBezTo>
                  <a:pt x="106739" y="336344"/>
                  <a:pt x="281067" y="381429"/>
                  <a:pt x="314237" y="368976"/>
                </a:cubicBezTo>
                <a:cubicBezTo>
                  <a:pt x="314237" y="368976"/>
                  <a:pt x="432210" y="296948"/>
                  <a:pt x="413532" y="141834"/>
                </a:cubicBezTo>
                <a:cubicBezTo>
                  <a:pt x="394960" y="-13065"/>
                  <a:pt x="213762" y="9155"/>
                  <a:pt x="213762" y="9155"/>
                </a:cubicBezTo>
                <a:close/>
              </a:path>
            </a:pathLst>
          </a:custGeom>
          <a:solidFill>
            <a:schemeClr val="accent5">
              <a:lumMod val="62129"/>
              <a:lumOff val="3787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7" name="任意多边形: 形状 236"/>
          <p:cNvSpPr/>
          <p:nvPr userDrawn="1">
            <p:custDataLst>
              <p:tags r:id="rId68"/>
            </p:custDataLst>
          </p:nvPr>
        </p:nvSpPr>
        <p:spPr>
          <a:xfrm rot="19917746">
            <a:off x="11059795" y="768350"/>
            <a:ext cx="127635" cy="163195"/>
          </a:xfrm>
          <a:custGeom>
            <a:avLst/>
            <a:gdLst>
              <a:gd name="connsiteX0" fmla="*/ 90852 w 193221"/>
              <a:gd name="connsiteY0" fmla="*/ 8051 h 246894"/>
              <a:gd name="connsiteX1" fmla="*/ 11094 w 193221"/>
              <a:gd name="connsiteY1" fmla="*/ 158978 h 246894"/>
              <a:gd name="connsiteX2" fmla="*/ 9913 w 193221"/>
              <a:gd name="connsiteY2" fmla="*/ 190108 h 246894"/>
              <a:gd name="connsiteX3" fmla="*/ 55213 w 193221"/>
              <a:gd name="connsiteY3" fmla="*/ 219736 h 246894"/>
              <a:gd name="connsiteX4" fmla="*/ 149677 w 193221"/>
              <a:gd name="connsiteY4" fmla="*/ 243244 h 246894"/>
              <a:gd name="connsiteX5" fmla="*/ 177694 w 193221"/>
              <a:gd name="connsiteY5" fmla="*/ 101119 h 246894"/>
              <a:gd name="connsiteX6" fmla="*/ 90852 w 193221"/>
              <a:gd name="connsiteY6" fmla="*/ 8051 h 24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221" h="246894">
                <a:moveTo>
                  <a:pt x="90852" y="8051"/>
                </a:moveTo>
                <a:cubicBezTo>
                  <a:pt x="53281" y="52492"/>
                  <a:pt x="24835" y="104125"/>
                  <a:pt x="11094" y="158978"/>
                </a:cubicBezTo>
                <a:cubicBezTo>
                  <a:pt x="8518" y="169176"/>
                  <a:pt x="6371" y="180125"/>
                  <a:pt x="9913" y="190108"/>
                </a:cubicBezTo>
                <a:cubicBezTo>
                  <a:pt x="16140" y="207928"/>
                  <a:pt x="37072" y="215012"/>
                  <a:pt x="55213" y="219736"/>
                </a:cubicBezTo>
                <a:cubicBezTo>
                  <a:pt x="74321" y="224781"/>
                  <a:pt x="110282" y="234120"/>
                  <a:pt x="149677" y="243244"/>
                </a:cubicBezTo>
                <a:cubicBezTo>
                  <a:pt x="149677" y="243244"/>
                  <a:pt x="207107" y="155651"/>
                  <a:pt x="177694" y="101119"/>
                </a:cubicBezTo>
                <a:cubicBezTo>
                  <a:pt x="148282" y="46588"/>
                  <a:pt x="90852" y="8051"/>
                  <a:pt x="90852" y="8051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8" name="任意多边形: 形状 237"/>
          <p:cNvSpPr/>
          <p:nvPr userDrawn="1">
            <p:custDataLst>
              <p:tags r:id="rId69"/>
            </p:custDataLst>
          </p:nvPr>
        </p:nvSpPr>
        <p:spPr>
          <a:xfrm rot="19917746">
            <a:off x="11042650" y="137795"/>
            <a:ext cx="1105535" cy="538480"/>
          </a:xfrm>
          <a:custGeom>
            <a:avLst/>
            <a:gdLst>
              <a:gd name="connsiteX0" fmla="*/ 1581196 w 1674585"/>
              <a:gd name="connsiteY0" fmla="*/ 8051 h 815823"/>
              <a:gd name="connsiteX1" fmla="*/ 8051 w 1674585"/>
              <a:gd name="connsiteY1" fmla="*/ 446342 h 815823"/>
              <a:gd name="connsiteX2" fmla="*/ 133001 w 1674585"/>
              <a:gd name="connsiteY2" fmla="*/ 627862 h 815823"/>
              <a:gd name="connsiteX3" fmla="*/ 97148 w 1674585"/>
              <a:gd name="connsiteY3" fmla="*/ 810349 h 815823"/>
              <a:gd name="connsiteX4" fmla="*/ 1670292 w 1674585"/>
              <a:gd name="connsiteY4" fmla="*/ 372058 h 815823"/>
              <a:gd name="connsiteX5" fmla="*/ 1581196 w 1674585"/>
              <a:gd name="connsiteY5" fmla="*/ 8051 h 81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585" h="815823">
                <a:moveTo>
                  <a:pt x="1581196" y="8051"/>
                </a:moveTo>
                <a:cubicBezTo>
                  <a:pt x="1052521" y="138261"/>
                  <a:pt x="527817" y="284465"/>
                  <a:pt x="8051" y="446342"/>
                </a:cubicBezTo>
                <a:cubicBezTo>
                  <a:pt x="8051" y="446342"/>
                  <a:pt x="98221" y="476506"/>
                  <a:pt x="133001" y="627862"/>
                </a:cubicBezTo>
                <a:cubicBezTo>
                  <a:pt x="164131" y="763439"/>
                  <a:pt x="97148" y="810349"/>
                  <a:pt x="97148" y="810349"/>
                </a:cubicBezTo>
                <a:cubicBezTo>
                  <a:pt x="616913" y="648472"/>
                  <a:pt x="1141617" y="502268"/>
                  <a:pt x="1670292" y="372058"/>
                </a:cubicBezTo>
                <a:lnTo>
                  <a:pt x="1581196" y="8051"/>
                </a:lnTo>
                <a:close/>
              </a:path>
            </a:pathLst>
          </a:custGeom>
          <a:solidFill>
            <a:schemeClr val="accent3">
              <a:lumMod val="5836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9" name="任意多边形: 形状 238"/>
          <p:cNvSpPr/>
          <p:nvPr userDrawn="1">
            <p:custDataLst>
              <p:tags r:id="rId70"/>
            </p:custDataLst>
          </p:nvPr>
        </p:nvSpPr>
        <p:spPr>
          <a:xfrm rot="19917746">
            <a:off x="11887835" y="-144780"/>
            <a:ext cx="205740" cy="325755"/>
          </a:xfrm>
          <a:custGeom>
            <a:avLst/>
            <a:gdLst>
              <a:gd name="connsiteX0" fmla="*/ 201212 w 311301"/>
              <a:gd name="connsiteY0" fmla="*/ 487747 h 493788"/>
              <a:gd name="connsiteX1" fmla="*/ 138307 w 311301"/>
              <a:gd name="connsiteY1" fmla="*/ 479052 h 493788"/>
              <a:gd name="connsiteX2" fmla="*/ 127680 w 311301"/>
              <a:gd name="connsiteY2" fmla="*/ 458012 h 493788"/>
              <a:gd name="connsiteX3" fmla="*/ 14538 w 311301"/>
              <a:gd name="connsiteY3" fmla="*/ 109999 h 493788"/>
              <a:gd name="connsiteX4" fmla="*/ 12391 w 311301"/>
              <a:gd name="connsiteY4" fmla="*/ 55790 h 493788"/>
              <a:gd name="connsiteX5" fmla="*/ 56618 w 311301"/>
              <a:gd name="connsiteY5" fmla="*/ 24338 h 493788"/>
              <a:gd name="connsiteX6" fmla="*/ 174376 w 311301"/>
              <a:gd name="connsiteY6" fmla="*/ 26377 h 493788"/>
              <a:gd name="connsiteX7" fmla="*/ 193054 w 311301"/>
              <a:gd name="connsiteY7" fmla="*/ 59440 h 493788"/>
              <a:gd name="connsiteX8" fmla="*/ 281506 w 311301"/>
              <a:gd name="connsiteY8" fmla="*/ 325441 h 493788"/>
              <a:gd name="connsiteX9" fmla="*/ 305980 w 311301"/>
              <a:gd name="connsiteY9" fmla="*/ 447493 h 493788"/>
              <a:gd name="connsiteX10" fmla="*/ 201212 w 311301"/>
              <a:gd name="connsiteY10" fmla="*/ 487747 h 493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1301" h="493788">
                <a:moveTo>
                  <a:pt x="201212" y="487747"/>
                </a:moveTo>
                <a:cubicBezTo>
                  <a:pt x="179421" y="492470"/>
                  <a:pt x="153013" y="495798"/>
                  <a:pt x="138307" y="479052"/>
                </a:cubicBezTo>
                <a:cubicBezTo>
                  <a:pt x="133047" y="473148"/>
                  <a:pt x="130364" y="465419"/>
                  <a:pt x="127680" y="458012"/>
                </a:cubicBezTo>
                <a:cubicBezTo>
                  <a:pt x="87104" y="343046"/>
                  <a:pt x="49318" y="226898"/>
                  <a:pt x="14538" y="109999"/>
                </a:cubicBezTo>
                <a:cubicBezTo>
                  <a:pt x="9279" y="92180"/>
                  <a:pt x="4126" y="72428"/>
                  <a:pt x="12391" y="55790"/>
                </a:cubicBezTo>
                <a:cubicBezTo>
                  <a:pt x="20550" y="39151"/>
                  <a:pt x="39335" y="31100"/>
                  <a:pt x="56618" y="24338"/>
                </a:cubicBezTo>
                <a:cubicBezTo>
                  <a:pt x="95584" y="9095"/>
                  <a:pt x="145606" y="-3894"/>
                  <a:pt x="174376" y="26377"/>
                </a:cubicBezTo>
                <a:cubicBezTo>
                  <a:pt x="183177" y="35609"/>
                  <a:pt x="188223" y="47632"/>
                  <a:pt x="193054" y="59440"/>
                </a:cubicBezTo>
                <a:cubicBezTo>
                  <a:pt x="228585" y="145960"/>
                  <a:pt x="258105" y="234949"/>
                  <a:pt x="281506" y="325441"/>
                </a:cubicBezTo>
                <a:cubicBezTo>
                  <a:pt x="289020" y="354424"/>
                  <a:pt x="316715" y="418402"/>
                  <a:pt x="305980" y="447493"/>
                </a:cubicBezTo>
                <a:cubicBezTo>
                  <a:pt x="293636" y="480770"/>
                  <a:pt x="230624" y="481306"/>
                  <a:pt x="201212" y="487747"/>
                </a:cubicBez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0" name="任意多边形: 形状 239"/>
          <p:cNvSpPr/>
          <p:nvPr userDrawn="1">
            <p:custDataLst>
              <p:tags r:id="rId71"/>
            </p:custDataLst>
          </p:nvPr>
        </p:nvSpPr>
        <p:spPr>
          <a:xfrm rot="19917746">
            <a:off x="11190605" y="306070"/>
            <a:ext cx="885825" cy="248285"/>
          </a:xfrm>
          <a:custGeom>
            <a:avLst/>
            <a:gdLst>
              <a:gd name="connsiteX0" fmla="*/ 1334323 w 1341815"/>
              <a:gd name="connsiteY0" fmla="*/ 15051 h 375708"/>
              <a:gd name="connsiteX1" fmla="*/ 1169441 w 1341815"/>
              <a:gd name="connsiteY1" fmla="*/ 60350 h 375708"/>
              <a:gd name="connsiteX2" fmla="*/ 1004344 w 1341815"/>
              <a:gd name="connsiteY2" fmla="*/ 105006 h 375708"/>
              <a:gd name="connsiteX3" fmla="*/ 674257 w 1341815"/>
              <a:gd name="connsiteY3" fmla="*/ 194210 h 375708"/>
              <a:gd name="connsiteX4" fmla="*/ 343741 w 1341815"/>
              <a:gd name="connsiteY4" fmla="*/ 281804 h 375708"/>
              <a:gd name="connsiteX5" fmla="*/ 178430 w 1341815"/>
              <a:gd name="connsiteY5" fmla="*/ 325600 h 375708"/>
              <a:gd name="connsiteX6" fmla="*/ 12903 w 1341815"/>
              <a:gd name="connsiteY6" fmla="*/ 368646 h 375708"/>
              <a:gd name="connsiteX7" fmla="*/ 8180 w 1341815"/>
              <a:gd name="connsiteY7" fmla="*/ 365855 h 375708"/>
              <a:gd name="connsiteX8" fmla="*/ 10864 w 1341815"/>
              <a:gd name="connsiteY8" fmla="*/ 361132 h 375708"/>
              <a:gd name="connsiteX9" fmla="*/ 175746 w 1341815"/>
              <a:gd name="connsiteY9" fmla="*/ 315832 h 375708"/>
              <a:gd name="connsiteX10" fmla="*/ 340843 w 1341815"/>
              <a:gd name="connsiteY10" fmla="*/ 271284 h 375708"/>
              <a:gd name="connsiteX11" fmla="*/ 671037 w 1341815"/>
              <a:gd name="connsiteY11" fmla="*/ 182295 h 375708"/>
              <a:gd name="connsiteX12" fmla="*/ 1001660 w 1341815"/>
              <a:gd name="connsiteY12" fmla="*/ 94808 h 375708"/>
              <a:gd name="connsiteX13" fmla="*/ 1166972 w 1341815"/>
              <a:gd name="connsiteY13" fmla="*/ 51119 h 375708"/>
              <a:gd name="connsiteX14" fmla="*/ 1332498 w 1341815"/>
              <a:gd name="connsiteY14" fmla="*/ 8181 h 375708"/>
              <a:gd name="connsiteX15" fmla="*/ 1336792 w 1341815"/>
              <a:gd name="connsiteY15" fmla="*/ 10757 h 375708"/>
              <a:gd name="connsiteX16" fmla="*/ 1334323 w 1341815"/>
              <a:gd name="connsiteY16" fmla="*/ 15051 h 3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41815" h="375708">
                <a:moveTo>
                  <a:pt x="1334323" y="15051"/>
                </a:moveTo>
                <a:lnTo>
                  <a:pt x="1169441" y="60350"/>
                </a:lnTo>
                <a:lnTo>
                  <a:pt x="1004344" y="105006"/>
                </a:lnTo>
                <a:lnTo>
                  <a:pt x="674257" y="194210"/>
                </a:lnTo>
                <a:lnTo>
                  <a:pt x="343741" y="281804"/>
                </a:lnTo>
                <a:lnTo>
                  <a:pt x="178430" y="325600"/>
                </a:lnTo>
                <a:lnTo>
                  <a:pt x="12903" y="368646"/>
                </a:lnTo>
                <a:cubicBezTo>
                  <a:pt x="10864" y="369183"/>
                  <a:pt x="8717" y="367894"/>
                  <a:pt x="8180" y="365855"/>
                </a:cubicBezTo>
                <a:cubicBezTo>
                  <a:pt x="7644" y="363815"/>
                  <a:pt x="8824" y="361668"/>
                  <a:pt x="10864" y="361132"/>
                </a:cubicBezTo>
                <a:lnTo>
                  <a:pt x="175746" y="315832"/>
                </a:lnTo>
                <a:lnTo>
                  <a:pt x="340843" y="271284"/>
                </a:lnTo>
                <a:lnTo>
                  <a:pt x="671037" y="182295"/>
                </a:lnTo>
                <a:lnTo>
                  <a:pt x="1001660" y="94808"/>
                </a:lnTo>
                <a:lnTo>
                  <a:pt x="1166972" y="51119"/>
                </a:lnTo>
                <a:lnTo>
                  <a:pt x="1332498" y="8181"/>
                </a:lnTo>
                <a:cubicBezTo>
                  <a:pt x="1334430" y="7644"/>
                  <a:pt x="1336363" y="8825"/>
                  <a:pt x="1336792" y="10757"/>
                </a:cubicBezTo>
                <a:cubicBezTo>
                  <a:pt x="1337329" y="12689"/>
                  <a:pt x="1336256" y="14621"/>
                  <a:pt x="1334323" y="150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1" name="任意多边形: 形状 240"/>
          <p:cNvSpPr/>
          <p:nvPr userDrawn="1">
            <p:custDataLst>
              <p:tags r:id="rId72"/>
            </p:custDataLst>
          </p:nvPr>
        </p:nvSpPr>
        <p:spPr>
          <a:xfrm rot="19917746">
            <a:off x="11118215" y="234950"/>
            <a:ext cx="885825" cy="248285"/>
          </a:xfrm>
          <a:custGeom>
            <a:avLst/>
            <a:gdLst>
              <a:gd name="connsiteX0" fmla="*/ 1334324 w 1341815"/>
              <a:gd name="connsiteY0" fmla="*/ 15051 h 375708"/>
              <a:gd name="connsiteX1" fmla="*/ 1169441 w 1341815"/>
              <a:gd name="connsiteY1" fmla="*/ 60350 h 375708"/>
              <a:gd name="connsiteX2" fmla="*/ 1004344 w 1341815"/>
              <a:gd name="connsiteY2" fmla="*/ 105006 h 375708"/>
              <a:gd name="connsiteX3" fmla="*/ 674257 w 1341815"/>
              <a:gd name="connsiteY3" fmla="*/ 194210 h 375708"/>
              <a:gd name="connsiteX4" fmla="*/ 343741 w 1341815"/>
              <a:gd name="connsiteY4" fmla="*/ 281804 h 375708"/>
              <a:gd name="connsiteX5" fmla="*/ 178430 w 1341815"/>
              <a:gd name="connsiteY5" fmla="*/ 325600 h 375708"/>
              <a:gd name="connsiteX6" fmla="*/ 12903 w 1341815"/>
              <a:gd name="connsiteY6" fmla="*/ 368646 h 375708"/>
              <a:gd name="connsiteX7" fmla="*/ 8180 w 1341815"/>
              <a:gd name="connsiteY7" fmla="*/ 365855 h 375708"/>
              <a:gd name="connsiteX8" fmla="*/ 10864 w 1341815"/>
              <a:gd name="connsiteY8" fmla="*/ 361132 h 375708"/>
              <a:gd name="connsiteX9" fmla="*/ 175746 w 1341815"/>
              <a:gd name="connsiteY9" fmla="*/ 315832 h 375708"/>
              <a:gd name="connsiteX10" fmla="*/ 340843 w 1341815"/>
              <a:gd name="connsiteY10" fmla="*/ 271284 h 375708"/>
              <a:gd name="connsiteX11" fmla="*/ 671037 w 1341815"/>
              <a:gd name="connsiteY11" fmla="*/ 182295 h 375708"/>
              <a:gd name="connsiteX12" fmla="*/ 1001660 w 1341815"/>
              <a:gd name="connsiteY12" fmla="*/ 94808 h 375708"/>
              <a:gd name="connsiteX13" fmla="*/ 1166972 w 1341815"/>
              <a:gd name="connsiteY13" fmla="*/ 51119 h 375708"/>
              <a:gd name="connsiteX14" fmla="*/ 1332498 w 1341815"/>
              <a:gd name="connsiteY14" fmla="*/ 8181 h 375708"/>
              <a:gd name="connsiteX15" fmla="*/ 1336792 w 1341815"/>
              <a:gd name="connsiteY15" fmla="*/ 10757 h 375708"/>
              <a:gd name="connsiteX16" fmla="*/ 1334324 w 1341815"/>
              <a:gd name="connsiteY16" fmla="*/ 15051 h 3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41815" h="375708">
                <a:moveTo>
                  <a:pt x="1334324" y="15051"/>
                </a:moveTo>
                <a:lnTo>
                  <a:pt x="1169441" y="60350"/>
                </a:lnTo>
                <a:lnTo>
                  <a:pt x="1004344" y="105006"/>
                </a:lnTo>
                <a:lnTo>
                  <a:pt x="674257" y="194210"/>
                </a:lnTo>
                <a:lnTo>
                  <a:pt x="343741" y="281804"/>
                </a:lnTo>
                <a:lnTo>
                  <a:pt x="178430" y="325600"/>
                </a:lnTo>
                <a:lnTo>
                  <a:pt x="12903" y="368646"/>
                </a:lnTo>
                <a:cubicBezTo>
                  <a:pt x="10864" y="369183"/>
                  <a:pt x="8717" y="367894"/>
                  <a:pt x="8180" y="365855"/>
                </a:cubicBezTo>
                <a:cubicBezTo>
                  <a:pt x="7644" y="363815"/>
                  <a:pt x="8824" y="361668"/>
                  <a:pt x="10864" y="361132"/>
                </a:cubicBezTo>
                <a:lnTo>
                  <a:pt x="175746" y="315832"/>
                </a:lnTo>
                <a:lnTo>
                  <a:pt x="340843" y="271284"/>
                </a:lnTo>
                <a:lnTo>
                  <a:pt x="671037" y="182295"/>
                </a:lnTo>
                <a:lnTo>
                  <a:pt x="1001660" y="94808"/>
                </a:lnTo>
                <a:lnTo>
                  <a:pt x="1166972" y="51119"/>
                </a:lnTo>
                <a:lnTo>
                  <a:pt x="1332498" y="8181"/>
                </a:lnTo>
                <a:cubicBezTo>
                  <a:pt x="1334430" y="7644"/>
                  <a:pt x="1336363" y="8825"/>
                  <a:pt x="1336792" y="10757"/>
                </a:cubicBezTo>
                <a:cubicBezTo>
                  <a:pt x="1337329" y="12689"/>
                  <a:pt x="1336256" y="14514"/>
                  <a:pt x="1334324" y="150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2" name="任意多边形: 形状 241"/>
          <p:cNvSpPr/>
          <p:nvPr userDrawn="1">
            <p:custDataLst>
              <p:tags r:id="rId73"/>
            </p:custDataLst>
          </p:nvPr>
        </p:nvSpPr>
        <p:spPr>
          <a:xfrm rot="19917746">
            <a:off x="11970385" y="-132715"/>
            <a:ext cx="92075" cy="255270"/>
          </a:xfrm>
          <a:custGeom>
            <a:avLst/>
            <a:gdLst>
              <a:gd name="connsiteX0" fmla="*/ 14845 w 139548"/>
              <a:gd name="connsiteY0" fmla="*/ 10291 h 386442"/>
              <a:gd name="connsiteX1" fmla="*/ 47585 w 139548"/>
              <a:gd name="connsiteY1" fmla="*/ 103145 h 386442"/>
              <a:gd name="connsiteX2" fmla="*/ 79037 w 139548"/>
              <a:gd name="connsiteY2" fmla="*/ 196428 h 386442"/>
              <a:gd name="connsiteX3" fmla="*/ 109416 w 139548"/>
              <a:gd name="connsiteY3" fmla="*/ 290033 h 386442"/>
              <a:gd name="connsiteX4" fmla="*/ 138507 w 139548"/>
              <a:gd name="connsiteY4" fmla="*/ 384067 h 386442"/>
              <a:gd name="connsiteX5" fmla="*/ 135930 w 139548"/>
              <a:gd name="connsiteY5" fmla="*/ 388898 h 386442"/>
              <a:gd name="connsiteX6" fmla="*/ 131207 w 139548"/>
              <a:gd name="connsiteY6" fmla="*/ 386536 h 386442"/>
              <a:gd name="connsiteX7" fmla="*/ 98574 w 139548"/>
              <a:gd name="connsiteY7" fmla="*/ 293683 h 386442"/>
              <a:gd name="connsiteX8" fmla="*/ 67337 w 139548"/>
              <a:gd name="connsiteY8" fmla="*/ 200400 h 386442"/>
              <a:gd name="connsiteX9" fmla="*/ 37173 w 139548"/>
              <a:gd name="connsiteY9" fmla="*/ 106687 h 386442"/>
              <a:gd name="connsiteX10" fmla="*/ 8189 w 139548"/>
              <a:gd name="connsiteY10" fmla="*/ 12653 h 386442"/>
              <a:gd name="connsiteX11" fmla="*/ 10551 w 139548"/>
              <a:gd name="connsiteY11" fmla="*/ 8252 h 386442"/>
              <a:gd name="connsiteX12" fmla="*/ 14845 w 139548"/>
              <a:gd name="connsiteY12" fmla="*/ 10291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548" h="386442">
                <a:moveTo>
                  <a:pt x="14845" y="10291"/>
                </a:moveTo>
                <a:cubicBezTo>
                  <a:pt x="26008" y="41206"/>
                  <a:pt x="36958" y="72122"/>
                  <a:pt x="47585" y="103145"/>
                </a:cubicBezTo>
                <a:lnTo>
                  <a:pt x="79037" y="196428"/>
                </a:lnTo>
                <a:lnTo>
                  <a:pt x="109416" y="290033"/>
                </a:lnTo>
                <a:cubicBezTo>
                  <a:pt x="119399" y="321270"/>
                  <a:pt x="129060" y="352615"/>
                  <a:pt x="138507" y="384067"/>
                </a:cubicBezTo>
                <a:cubicBezTo>
                  <a:pt x="139151" y="386107"/>
                  <a:pt x="137969" y="388254"/>
                  <a:pt x="135930" y="388898"/>
                </a:cubicBezTo>
                <a:cubicBezTo>
                  <a:pt x="133998" y="389434"/>
                  <a:pt x="131851" y="388468"/>
                  <a:pt x="131207" y="386536"/>
                </a:cubicBezTo>
                <a:cubicBezTo>
                  <a:pt x="120043" y="355728"/>
                  <a:pt x="109201" y="324705"/>
                  <a:pt x="98574" y="293683"/>
                </a:cubicBezTo>
                <a:lnTo>
                  <a:pt x="67337" y="200400"/>
                </a:lnTo>
                <a:lnTo>
                  <a:pt x="37173" y="106687"/>
                </a:lnTo>
                <a:cubicBezTo>
                  <a:pt x="27190" y="75450"/>
                  <a:pt x="17636" y="44105"/>
                  <a:pt x="8189" y="12653"/>
                </a:cubicBezTo>
                <a:cubicBezTo>
                  <a:pt x="7653" y="10828"/>
                  <a:pt x="8726" y="8788"/>
                  <a:pt x="10551" y="8252"/>
                </a:cubicBezTo>
                <a:cubicBezTo>
                  <a:pt x="12268" y="7608"/>
                  <a:pt x="14201" y="8574"/>
                  <a:pt x="14845" y="1029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3" name="任意多边形: 形状 242"/>
          <p:cNvSpPr/>
          <p:nvPr userDrawn="1">
            <p:custDataLst>
              <p:tags r:id="rId74"/>
            </p:custDataLst>
          </p:nvPr>
        </p:nvSpPr>
        <p:spPr>
          <a:xfrm rot="19917746">
            <a:off x="11920220" y="-90170"/>
            <a:ext cx="85090" cy="255270"/>
          </a:xfrm>
          <a:custGeom>
            <a:avLst/>
            <a:gdLst>
              <a:gd name="connsiteX0" fmla="*/ 14944 w 128814"/>
              <a:gd name="connsiteY0" fmla="*/ 10507 h 386442"/>
              <a:gd name="connsiteX1" fmla="*/ 44356 w 128814"/>
              <a:gd name="connsiteY1" fmla="*/ 102931 h 386442"/>
              <a:gd name="connsiteX2" fmla="*/ 72588 w 128814"/>
              <a:gd name="connsiteY2" fmla="*/ 195678 h 386442"/>
              <a:gd name="connsiteX3" fmla="*/ 99746 w 128814"/>
              <a:gd name="connsiteY3" fmla="*/ 288746 h 386442"/>
              <a:gd name="connsiteX4" fmla="*/ 125509 w 128814"/>
              <a:gd name="connsiteY4" fmla="*/ 382244 h 386442"/>
              <a:gd name="connsiteX5" fmla="*/ 122718 w 128814"/>
              <a:gd name="connsiteY5" fmla="*/ 386967 h 386442"/>
              <a:gd name="connsiteX6" fmla="*/ 118102 w 128814"/>
              <a:gd name="connsiteY6" fmla="*/ 384391 h 386442"/>
              <a:gd name="connsiteX7" fmla="*/ 88797 w 128814"/>
              <a:gd name="connsiteY7" fmla="*/ 291966 h 386442"/>
              <a:gd name="connsiteX8" fmla="*/ 60780 w 128814"/>
              <a:gd name="connsiteY8" fmla="*/ 199113 h 386442"/>
              <a:gd name="connsiteX9" fmla="*/ 33837 w 128814"/>
              <a:gd name="connsiteY9" fmla="*/ 105937 h 386442"/>
              <a:gd name="connsiteX10" fmla="*/ 8181 w 128814"/>
              <a:gd name="connsiteY10" fmla="*/ 12439 h 386442"/>
              <a:gd name="connsiteX11" fmla="*/ 10650 w 128814"/>
              <a:gd name="connsiteY11" fmla="*/ 8146 h 386442"/>
              <a:gd name="connsiteX12" fmla="*/ 14944 w 128814"/>
              <a:gd name="connsiteY12" fmla="*/ 10507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814" h="386442">
                <a:moveTo>
                  <a:pt x="14944" y="10507"/>
                </a:moveTo>
                <a:cubicBezTo>
                  <a:pt x="25034" y="41208"/>
                  <a:pt x="34910" y="72016"/>
                  <a:pt x="44356" y="102931"/>
                </a:cubicBezTo>
                <a:lnTo>
                  <a:pt x="72588" y="195678"/>
                </a:lnTo>
                <a:lnTo>
                  <a:pt x="99746" y="288746"/>
                </a:lnTo>
                <a:cubicBezTo>
                  <a:pt x="108656" y="319876"/>
                  <a:pt x="117244" y="351006"/>
                  <a:pt x="125509" y="382244"/>
                </a:cubicBezTo>
                <a:cubicBezTo>
                  <a:pt x="126046" y="384283"/>
                  <a:pt x="124865" y="386430"/>
                  <a:pt x="122718" y="386967"/>
                </a:cubicBezTo>
                <a:cubicBezTo>
                  <a:pt x="120679" y="387504"/>
                  <a:pt x="118639" y="386323"/>
                  <a:pt x="118102" y="384391"/>
                </a:cubicBezTo>
                <a:cubicBezTo>
                  <a:pt x="108012" y="353690"/>
                  <a:pt x="98244" y="322882"/>
                  <a:pt x="88797" y="291966"/>
                </a:cubicBezTo>
                <a:lnTo>
                  <a:pt x="60780" y="199113"/>
                </a:lnTo>
                <a:lnTo>
                  <a:pt x="33837" y="105937"/>
                </a:lnTo>
                <a:cubicBezTo>
                  <a:pt x="25034" y="74807"/>
                  <a:pt x="16446" y="43677"/>
                  <a:pt x="8181" y="12439"/>
                </a:cubicBezTo>
                <a:cubicBezTo>
                  <a:pt x="7644" y="10507"/>
                  <a:pt x="8825" y="8575"/>
                  <a:pt x="10650" y="8146"/>
                </a:cubicBezTo>
                <a:cubicBezTo>
                  <a:pt x="12474" y="7716"/>
                  <a:pt x="14300" y="8790"/>
                  <a:pt x="14944" y="10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4" name="任意多边形: 形状 243"/>
          <p:cNvSpPr/>
          <p:nvPr userDrawn="1">
            <p:custDataLst>
              <p:tags r:id="rId75"/>
            </p:custDataLst>
          </p:nvPr>
        </p:nvSpPr>
        <p:spPr>
          <a:xfrm rot="19917746">
            <a:off x="11945620" y="-113030"/>
            <a:ext cx="85090" cy="262255"/>
          </a:xfrm>
          <a:custGeom>
            <a:avLst/>
            <a:gdLst>
              <a:gd name="connsiteX0" fmla="*/ 15159 w 128814"/>
              <a:gd name="connsiteY0" fmla="*/ 10453 h 397177"/>
              <a:gd name="connsiteX1" fmla="*/ 45538 w 128814"/>
              <a:gd name="connsiteY1" fmla="*/ 105775 h 397177"/>
              <a:gd name="connsiteX2" fmla="*/ 74735 w 128814"/>
              <a:gd name="connsiteY2" fmla="*/ 201527 h 397177"/>
              <a:gd name="connsiteX3" fmla="*/ 102860 w 128814"/>
              <a:gd name="connsiteY3" fmla="*/ 297601 h 397177"/>
              <a:gd name="connsiteX4" fmla="*/ 129589 w 128814"/>
              <a:gd name="connsiteY4" fmla="*/ 394105 h 397177"/>
              <a:gd name="connsiteX5" fmla="*/ 126798 w 128814"/>
              <a:gd name="connsiteY5" fmla="*/ 398828 h 397177"/>
              <a:gd name="connsiteX6" fmla="*/ 122075 w 128814"/>
              <a:gd name="connsiteY6" fmla="*/ 396252 h 397177"/>
              <a:gd name="connsiteX7" fmla="*/ 91696 w 128814"/>
              <a:gd name="connsiteY7" fmla="*/ 300822 h 397177"/>
              <a:gd name="connsiteX8" fmla="*/ 62713 w 128814"/>
              <a:gd name="connsiteY8" fmla="*/ 205070 h 397177"/>
              <a:gd name="connsiteX9" fmla="*/ 34803 w 128814"/>
              <a:gd name="connsiteY9" fmla="*/ 108996 h 397177"/>
              <a:gd name="connsiteX10" fmla="*/ 8181 w 128814"/>
              <a:gd name="connsiteY10" fmla="*/ 12492 h 397177"/>
              <a:gd name="connsiteX11" fmla="*/ 10650 w 128814"/>
              <a:gd name="connsiteY11" fmla="*/ 8199 h 397177"/>
              <a:gd name="connsiteX12" fmla="*/ 15159 w 128814"/>
              <a:gd name="connsiteY12" fmla="*/ 10453 h 39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814" h="397177">
                <a:moveTo>
                  <a:pt x="15159" y="10453"/>
                </a:moveTo>
                <a:cubicBezTo>
                  <a:pt x="25572" y="42120"/>
                  <a:pt x="35769" y="73894"/>
                  <a:pt x="45538" y="105775"/>
                </a:cubicBezTo>
                <a:lnTo>
                  <a:pt x="74735" y="201527"/>
                </a:lnTo>
                <a:lnTo>
                  <a:pt x="102860" y="297601"/>
                </a:lnTo>
                <a:cubicBezTo>
                  <a:pt x="112092" y="329698"/>
                  <a:pt x="121001" y="361794"/>
                  <a:pt x="129589" y="394105"/>
                </a:cubicBezTo>
                <a:cubicBezTo>
                  <a:pt x="130126" y="396144"/>
                  <a:pt x="128944" y="398291"/>
                  <a:pt x="126798" y="398828"/>
                </a:cubicBezTo>
                <a:cubicBezTo>
                  <a:pt x="124758" y="399365"/>
                  <a:pt x="122719" y="398184"/>
                  <a:pt x="122075" y="396252"/>
                </a:cubicBezTo>
                <a:cubicBezTo>
                  <a:pt x="111662" y="364585"/>
                  <a:pt x="101572" y="332703"/>
                  <a:pt x="91696" y="300822"/>
                </a:cubicBezTo>
                <a:lnTo>
                  <a:pt x="62713" y="205070"/>
                </a:lnTo>
                <a:lnTo>
                  <a:pt x="34803" y="108996"/>
                </a:lnTo>
                <a:cubicBezTo>
                  <a:pt x="25678" y="76899"/>
                  <a:pt x="16769" y="44696"/>
                  <a:pt x="8181" y="12492"/>
                </a:cubicBezTo>
                <a:cubicBezTo>
                  <a:pt x="7644" y="10560"/>
                  <a:pt x="8825" y="8628"/>
                  <a:pt x="10650" y="8199"/>
                </a:cubicBezTo>
                <a:cubicBezTo>
                  <a:pt x="12690" y="7662"/>
                  <a:pt x="14515" y="8628"/>
                  <a:pt x="15159" y="1045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5" name="任意多边形: 形状 244"/>
          <p:cNvSpPr/>
          <p:nvPr userDrawn="1">
            <p:custDataLst>
              <p:tags r:id="rId76"/>
            </p:custDataLst>
          </p:nvPr>
        </p:nvSpPr>
        <p:spPr>
          <a:xfrm rot="19917746">
            <a:off x="11288395" y="204470"/>
            <a:ext cx="652145" cy="255270"/>
          </a:xfrm>
          <a:custGeom>
            <a:avLst/>
            <a:gdLst>
              <a:gd name="connsiteX0" fmla="*/ 60277 w 987576"/>
              <a:gd name="connsiteY0" fmla="*/ 243958 h 386442"/>
              <a:gd name="connsiteX1" fmla="*/ 594212 w 987576"/>
              <a:gd name="connsiteY1" fmla="*/ 88414 h 386442"/>
              <a:gd name="connsiteX2" fmla="*/ 681376 w 987576"/>
              <a:gd name="connsiteY2" fmla="*/ 63296 h 386442"/>
              <a:gd name="connsiteX3" fmla="*/ 902722 w 987576"/>
              <a:gd name="connsiteY3" fmla="*/ 10160 h 386442"/>
              <a:gd name="connsiteX4" fmla="*/ 984090 w 987576"/>
              <a:gd name="connsiteY4" fmla="*/ 32058 h 386442"/>
              <a:gd name="connsiteX5" fmla="*/ 980762 w 987576"/>
              <a:gd name="connsiteY5" fmla="*/ 83691 h 386442"/>
              <a:gd name="connsiteX6" fmla="*/ 940722 w 987576"/>
              <a:gd name="connsiteY6" fmla="*/ 119652 h 386442"/>
              <a:gd name="connsiteX7" fmla="*/ 805682 w 987576"/>
              <a:gd name="connsiteY7" fmla="*/ 175471 h 386442"/>
              <a:gd name="connsiteX8" fmla="*/ 291176 w 987576"/>
              <a:gd name="connsiteY8" fmla="*/ 343145 h 386442"/>
              <a:gd name="connsiteX9" fmla="*/ 63819 w 987576"/>
              <a:gd name="connsiteY9" fmla="*/ 373523 h 386442"/>
              <a:gd name="connsiteX10" fmla="*/ 15191 w 987576"/>
              <a:gd name="connsiteY10" fmla="*/ 344647 h 386442"/>
              <a:gd name="connsiteX11" fmla="*/ 32689 w 987576"/>
              <a:gd name="connsiteY11" fmla="*/ 267359 h 386442"/>
              <a:gd name="connsiteX12" fmla="*/ 111266 w 987576"/>
              <a:gd name="connsiteY12" fmla="*/ 233545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7576" h="386442">
                <a:moveTo>
                  <a:pt x="60277" y="243958"/>
                </a:moveTo>
                <a:cubicBezTo>
                  <a:pt x="237933" y="191036"/>
                  <a:pt x="416019" y="139725"/>
                  <a:pt x="594212" y="88414"/>
                </a:cubicBezTo>
                <a:cubicBezTo>
                  <a:pt x="623302" y="80041"/>
                  <a:pt x="652286" y="71669"/>
                  <a:pt x="681376" y="63296"/>
                </a:cubicBezTo>
                <a:cubicBezTo>
                  <a:pt x="754371" y="42256"/>
                  <a:pt x="827580" y="21216"/>
                  <a:pt x="902722" y="10160"/>
                </a:cubicBezTo>
                <a:cubicBezTo>
                  <a:pt x="932349" y="5759"/>
                  <a:pt x="969062" y="6188"/>
                  <a:pt x="984090" y="32058"/>
                </a:cubicBezTo>
                <a:cubicBezTo>
                  <a:pt x="993214" y="47731"/>
                  <a:pt x="990208" y="68233"/>
                  <a:pt x="980762" y="83691"/>
                </a:cubicBezTo>
                <a:cubicBezTo>
                  <a:pt x="971208" y="99149"/>
                  <a:pt x="956180" y="110205"/>
                  <a:pt x="940722" y="119652"/>
                </a:cubicBezTo>
                <a:cubicBezTo>
                  <a:pt x="898965" y="144985"/>
                  <a:pt x="852055" y="160336"/>
                  <a:pt x="805682" y="175471"/>
                </a:cubicBezTo>
                <a:cubicBezTo>
                  <a:pt x="634144" y="231398"/>
                  <a:pt x="462714" y="287218"/>
                  <a:pt x="291176" y="343145"/>
                </a:cubicBezTo>
                <a:cubicBezTo>
                  <a:pt x="217538" y="367190"/>
                  <a:pt x="139175" y="391450"/>
                  <a:pt x="63819" y="373523"/>
                </a:cubicBezTo>
                <a:cubicBezTo>
                  <a:pt x="45034" y="369015"/>
                  <a:pt x="25497" y="360964"/>
                  <a:pt x="15191" y="344647"/>
                </a:cubicBezTo>
                <a:cubicBezTo>
                  <a:pt x="-266" y="320387"/>
                  <a:pt x="11112" y="286359"/>
                  <a:pt x="32689" y="267359"/>
                </a:cubicBezTo>
                <a:cubicBezTo>
                  <a:pt x="54265" y="248359"/>
                  <a:pt x="83356" y="240630"/>
                  <a:pt x="111266" y="233545"/>
                </a:cubicBezTo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98" name="任意多边形: 形状 297"/>
          <p:cNvSpPr/>
          <p:nvPr userDrawn="1">
            <p:custDataLst>
              <p:tags r:id="rId77"/>
            </p:custDataLst>
          </p:nvPr>
        </p:nvSpPr>
        <p:spPr>
          <a:xfrm rot="900000" flipH="1">
            <a:off x="11694795" y="2871470"/>
            <a:ext cx="288290" cy="864235"/>
          </a:xfrm>
          <a:custGeom>
            <a:avLst/>
            <a:gdLst>
              <a:gd name="connsiteX0" fmla="*/ 8772 w 333375"/>
              <a:gd name="connsiteY0" fmla="*/ 8772 h 1000125"/>
              <a:gd name="connsiteX1" fmla="*/ 328717 w 333375"/>
              <a:gd name="connsiteY1" fmla="*/ 993085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375" h="1000125">
                <a:moveTo>
                  <a:pt x="8772" y="8772"/>
                </a:moveTo>
                <a:lnTo>
                  <a:pt x="328717" y="993085"/>
                </a:lnTo>
              </a:path>
            </a:pathLst>
          </a:custGeom>
          <a:ln w="11696" cap="flat">
            <a:solidFill>
              <a:schemeClr val="bg1">
                <a:lumMod val="23334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99" name="任意多边形: 形状 298"/>
          <p:cNvSpPr/>
          <p:nvPr userDrawn="1">
            <p:custDataLst>
              <p:tags r:id="rId78"/>
            </p:custDataLst>
          </p:nvPr>
        </p:nvSpPr>
        <p:spPr>
          <a:xfrm rot="900000" flipH="1">
            <a:off x="11358245" y="2824480"/>
            <a:ext cx="962660" cy="962660"/>
          </a:xfrm>
          <a:custGeom>
            <a:avLst/>
            <a:gdLst>
              <a:gd name="connsiteX0" fmla="*/ 961850 w 1114425"/>
              <a:gd name="connsiteY0" fmla="*/ 412287 h 1114425"/>
              <a:gd name="connsiteX1" fmla="*/ 705147 w 1114425"/>
              <a:gd name="connsiteY1" fmla="*/ 961850 h 1114425"/>
              <a:gd name="connsiteX2" fmla="*/ 155583 w 1114425"/>
              <a:gd name="connsiteY2" fmla="*/ 705147 h 1114425"/>
              <a:gd name="connsiteX3" fmla="*/ 412287 w 1114425"/>
              <a:gd name="connsiteY3" fmla="*/ 155583 h 1114425"/>
              <a:gd name="connsiteX4" fmla="*/ 961850 w 1114425"/>
              <a:gd name="connsiteY4" fmla="*/ 412287 h 111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425" h="1114425">
                <a:moveTo>
                  <a:pt x="961850" y="412287"/>
                </a:moveTo>
                <a:cubicBezTo>
                  <a:pt x="1042721" y="634931"/>
                  <a:pt x="927791" y="880979"/>
                  <a:pt x="705147" y="961850"/>
                </a:cubicBezTo>
                <a:cubicBezTo>
                  <a:pt x="482502" y="1042721"/>
                  <a:pt x="236455" y="927791"/>
                  <a:pt x="155583" y="705147"/>
                </a:cubicBezTo>
                <a:cubicBezTo>
                  <a:pt x="74712" y="482502"/>
                  <a:pt x="189642" y="236455"/>
                  <a:pt x="412287" y="155583"/>
                </a:cubicBezTo>
                <a:cubicBezTo>
                  <a:pt x="634931" y="74712"/>
                  <a:pt x="880979" y="189642"/>
                  <a:pt x="961850" y="412287"/>
                </a:cubicBez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0" name="任意多边形: 形状 299"/>
          <p:cNvSpPr/>
          <p:nvPr userDrawn="1">
            <p:custDataLst>
              <p:tags r:id="rId79"/>
            </p:custDataLst>
          </p:nvPr>
        </p:nvSpPr>
        <p:spPr>
          <a:xfrm rot="900000" flipH="1">
            <a:off x="11612880" y="2863850"/>
            <a:ext cx="683260" cy="938530"/>
          </a:xfrm>
          <a:custGeom>
            <a:avLst/>
            <a:gdLst>
              <a:gd name="connsiteX0" fmla="*/ 475885 w 790575"/>
              <a:gd name="connsiteY0" fmla="*/ 22716 h 1085850"/>
              <a:gd name="connsiteX1" fmla="*/ 23161 w 790575"/>
              <a:gd name="connsiteY1" fmla="*/ 532875 h 1085850"/>
              <a:gd name="connsiteX2" fmla="*/ 308245 w 790575"/>
              <a:gd name="connsiteY2" fmla="*/ 1019031 h 1085850"/>
              <a:gd name="connsiteX3" fmla="*/ 771350 w 790575"/>
              <a:gd name="connsiteY3" fmla="*/ 1010268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575" h="1085850">
                <a:moveTo>
                  <a:pt x="475885" y="22716"/>
                </a:moveTo>
                <a:cubicBezTo>
                  <a:pt x="475885" y="22716"/>
                  <a:pt x="40783" y="98344"/>
                  <a:pt x="23161" y="532875"/>
                </a:cubicBezTo>
                <a:cubicBezTo>
                  <a:pt x="14875" y="737662"/>
                  <a:pt x="122602" y="932163"/>
                  <a:pt x="308245" y="1019031"/>
                </a:cubicBezTo>
                <a:cubicBezTo>
                  <a:pt x="421973" y="1072275"/>
                  <a:pt x="575135" y="1091421"/>
                  <a:pt x="771350" y="1010268"/>
                </a:cubicBezTo>
              </a:path>
            </a:pathLst>
          </a:custGeom>
          <a:noFill/>
          <a:ln w="30288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1" name="任意多边形: 形状 300"/>
          <p:cNvSpPr/>
          <p:nvPr userDrawn="1">
            <p:custDataLst>
              <p:tags r:id="rId80"/>
            </p:custDataLst>
          </p:nvPr>
        </p:nvSpPr>
        <p:spPr>
          <a:xfrm rot="900000" flipH="1">
            <a:off x="11896090" y="3747135"/>
            <a:ext cx="66040" cy="156210"/>
          </a:xfrm>
          <a:custGeom>
            <a:avLst/>
            <a:gdLst>
              <a:gd name="connsiteX0" fmla="*/ 69922 w 76200"/>
              <a:gd name="connsiteY0" fmla="*/ 8772 h 180975"/>
              <a:gd name="connsiteX1" fmla="*/ 8772 w 76200"/>
              <a:gd name="connsiteY1" fmla="*/ 177936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200" h="180975">
                <a:moveTo>
                  <a:pt x="69922" y="8772"/>
                </a:moveTo>
                <a:lnTo>
                  <a:pt x="8772" y="177936"/>
                </a:lnTo>
              </a:path>
            </a:pathLst>
          </a:custGeom>
          <a:ln w="11696" cap="flat">
            <a:solidFill>
              <a:schemeClr val="bg1">
                <a:lumMod val="23334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2" name="任意多边形: 形状 301"/>
          <p:cNvSpPr/>
          <p:nvPr userDrawn="1">
            <p:custDataLst>
              <p:tags r:id="rId81"/>
            </p:custDataLst>
          </p:nvPr>
        </p:nvSpPr>
        <p:spPr>
          <a:xfrm rot="900000" flipH="1">
            <a:off x="11812270" y="3841750"/>
            <a:ext cx="247015" cy="106680"/>
          </a:xfrm>
          <a:custGeom>
            <a:avLst/>
            <a:gdLst>
              <a:gd name="connsiteX0" fmla="*/ 282166 w 285750"/>
              <a:gd name="connsiteY0" fmla="*/ 112915 h 123825"/>
              <a:gd name="connsiteX1" fmla="*/ 135386 w 285750"/>
              <a:gd name="connsiteY1" fmla="*/ 89293 h 123825"/>
              <a:gd name="connsiteX2" fmla="*/ 7465 w 285750"/>
              <a:gd name="connsiteY2" fmla="*/ 13569 h 123825"/>
              <a:gd name="connsiteX3" fmla="*/ 154245 w 285750"/>
              <a:gd name="connsiteY3" fmla="*/ 37191 h 123825"/>
              <a:gd name="connsiteX4" fmla="*/ 282166 w 285750"/>
              <a:gd name="connsiteY4" fmla="*/ 112915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123825">
                <a:moveTo>
                  <a:pt x="282166" y="112915"/>
                </a:moveTo>
                <a:cubicBezTo>
                  <a:pt x="276927" y="127298"/>
                  <a:pt x="211205" y="116725"/>
                  <a:pt x="135386" y="89293"/>
                </a:cubicBezTo>
                <a:cubicBezTo>
                  <a:pt x="59567" y="61861"/>
                  <a:pt x="2321" y="27952"/>
                  <a:pt x="7465" y="13569"/>
                </a:cubicBezTo>
                <a:cubicBezTo>
                  <a:pt x="12704" y="-813"/>
                  <a:pt x="78426" y="9759"/>
                  <a:pt x="154245" y="37191"/>
                </a:cubicBezTo>
                <a:cubicBezTo>
                  <a:pt x="230064" y="64623"/>
                  <a:pt x="287405" y="98532"/>
                  <a:pt x="282166" y="11291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3" name="任意多边形: 形状 302"/>
          <p:cNvSpPr/>
          <p:nvPr userDrawn="1">
            <p:custDataLst>
              <p:tags r:id="rId82"/>
            </p:custDataLst>
          </p:nvPr>
        </p:nvSpPr>
        <p:spPr>
          <a:xfrm rot="900000" flipH="1">
            <a:off x="11809730" y="2966720"/>
            <a:ext cx="370205" cy="748665"/>
          </a:xfrm>
          <a:custGeom>
            <a:avLst/>
            <a:gdLst>
              <a:gd name="connsiteX0" fmla="*/ 272710 w 428625"/>
              <a:gd name="connsiteY0" fmla="*/ 7144 h 866775"/>
              <a:gd name="connsiteX1" fmla="*/ 369293 w 428625"/>
              <a:gd name="connsiteY1" fmla="*/ 112871 h 866775"/>
              <a:gd name="connsiteX2" fmla="*/ 425014 w 428625"/>
              <a:gd name="connsiteY2" fmla="*/ 134303 h 866775"/>
              <a:gd name="connsiteX3" fmla="*/ 373484 w 428625"/>
              <a:gd name="connsiteY3" fmla="*/ 175355 h 866775"/>
              <a:gd name="connsiteX4" fmla="*/ 337194 w 428625"/>
              <a:gd name="connsiteY4" fmla="*/ 171641 h 866775"/>
              <a:gd name="connsiteX5" fmla="*/ 325859 w 428625"/>
              <a:gd name="connsiteY5" fmla="*/ 232886 h 866775"/>
              <a:gd name="connsiteX6" fmla="*/ 280711 w 428625"/>
              <a:gd name="connsiteY6" fmla="*/ 286512 h 866775"/>
              <a:gd name="connsiteX7" fmla="*/ 246992 w 428625"/>
              <a:gd name="connsiteY7" fmla="*/ 289560 h 866775"/>
              <a:gd name="connsiteX8" fmla="*/ 173554 w 428625"/>
              <a:gd name="connsiteY8" fmla="*/ 375857 h 866775"/>
              <a:gd name="connsiteX9" fmla="*/ 164315 w 428625"/>
              <a:gd name="connsiteY9" fmla="*/ 423291 h 866775"/>
              <a:gd name="connsiteX10" fmla="*/ 236515 w 428625"/>
              <a:gd name="connsiteY10" fmla="*/ 472535 h 866775"/>
              <a:gd name="connsiteX11" fmla="*/ 330622 w 428625"/>
              <a:gd name="connsiteY11" fmla="*/ 461105 h 866775"/>
              <a:gd name="connsiteX12" fmla="*/ 408727 w 428625"/>
              <a:gd name="connsiteY12" fmla="*/ 502634 h 866775"/>
              <a:gd name="connsiteX13" fmla="*/ 382438 w 428625"/>
              <a:gd name="connsiteY13" fmla="*/ 598646 h 866775"/>
              <a:gd name="connsiteX14" fmla="*/ 363673 w 428625"/>
              <a:gd name="connsiteY14" fmla="*/ 702374 h 866775"/>
              <a:gd name="connsiteX15" fmla="*/ 355387 w 428625"/>
              <a:gd name="connsiteY15" fmla="*/ 824484 h 866775"/>
              <a:gd name="connsiteX16" fmla="*/ 350053 w 428625"/>
              <a:gd name="connsiteY16" fmla="*/ 848392 h 866775"/>
              <a:gd name="connsiteX17" fmla="*/ 293188 w 428625"/>
              <a:gd name="connsiteY17" fmla="*/ 849630 h 866775"/>
              <a:gd name="connsiteX18" fmla="*/ 270424 w 428625"/>
              <a:gd name="connsiteY18" fmla="*/ 789242 h 866775"/>
              <a:gd name="connsiteX19" fmla="*/ 211940 w 428625"/>
              <a:gd name="connsiteY19" fmla="*/ 643319 h 866775"/>
              <a:gd name="connsiteX20" fmla="*/ 100783 w 428625"/>
              <a:gd name="connsiteY20" fmla="*/ 590645 h 866775"/>
              <a:gd name="connsiteX21" fmla="*/ 65541 w 428625"/>
              <a:gd name="connsiteY21" fmla="*/ 437293 h 866775"/>
              <a:gd name="connsiteX22" fmla="*/ 74113 w 428625"/>
              <a:gd name="connsiteY22" fmla="*/ 379286 h 866775"/>
              <a:gd name="connsiteX23" fmla="*/ 8391 w 428625"/>
              <a:gd name="connsiteY23" fmla="*/ 214503 h 866775"/>
              <a:gd name="connsiteX24" fmla="*/ 226894 w 428625"/>
              <a:gd name="connsiteY24" fmla="*/ 22289 h 866775"/>
              <a:gd name="connsiteX25" fmla="*/ 272710 w 428625"/>
              <a:gd name="connsiteY25" fmla="*/ 7144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8625" h="866775">
                <a:moveTo>
                  <a:pt x="272710" y="7144"/>
                </a:moveTo>
                <a:cubicBezTo>
                  <a:pt x="285092" y="47720"/>
                  <a:pt x="327288" y="107347"/>
                  <a:pt x="369293" y="112871"/>
                </a:cubicBezTo>
                <a:cubicBezTo>
                  <a:pt x="390058" y="115633"/>
                  <a:pt x="416251" y="115348"/>
                  <a:pt x="425014" y="134303"/>
                </a:cubicBezTo>
                <a:cubicBezTo>
                  <a:pt x="436540" y="159258"/>
                  <a:pt x="400059" y="182118"/>
                  <a:pt x="373484" y="175355"/>
                </a:cubicBezTo>
                <a:cubicBezTo>
                  <a:pt x="361387" y="172307"/>
                  <a:pt x="348433" y="166211"/>
                  <a:pt x="337194" y="171641"/>
                </a:cubicBezTo>
                <a:cubicBezTo>
                  <a:pt x="317191" y="181261"/>
                  <a:pt x="326335" y="210693"/>
                  <a:pt x="325859" y="232886"/>
                </a:cubicBezTo>
                <a:cubicBezTo>
                  <a:pt x="325288" y="258127"/>
                  <a:pt x="305476" y="281654"/>
                  <a:pt x="280711" y="286512"/>
                </a:cubicBezTo>
                <a:cubicBezTo>
                  <a:pt x="269662" y="288703"/>
                  <a:pt x="258136" y="287465"/>
                  <a:pt x="246992" y="289560"/>
                </a:cubicBezTo>
                <a:cubicBezTo>
                  <a:pt x="208035" y="296799"/>
                  <a:pt x="187842" y="338995"/>
                  <a:pt x="173554" y="375857"/>
                </a:cubicBezTo>
                <a:cubicBezTo>
                  <a:pt x="167649" y="391097"/>
                  <a:pt x="161743" y="407194"/>
                  <a:pt x="164315" y="423291"/>
                </a:cubicBezTo>
                <a:cubicBezTo>
                  <a:pt x="169459" y="454533"/>
                  <a:pt x="204892" y="471964"/>
                  <a:pt x="236515" y="472535"/>
                </a:cubicBezTo>
                <a:cubicBezTo>
                  <a:pt x="268138" y="473107"/>
                  <a:pt x="298999" y="462248"/>
                  <a:pt x="330622" y="461105"/>
                </a:cubicBezTo>
                <a:cubicBezTo>
                  <a:pt x="362245" y="459962"/>
                  <a:pt x="398535" y="472726"/>
                  <a:pt x="408727" y="502634"/>
                </a:cubicBezTo>
                <a:cubicBezTo>
                  <a:pt x="419680" y="534924"/>
                  <a:pt x="395677" y="567214"/>
                  <a:pt x="382438" y="598646"/>
                </a:cubicBezTo>
                <a:cubicBezTo>
                  <a:pt x="368626" y="631127"/>
                  <a:pt x="366055" y="667131"/>
                  <a:pt x="363673" y="702374"/>
                </a:cubicBezTo>
                <a:cubicBezTo>
                  <a:pt x="360911" y="743045"/>
                  <a:pt x="358149" y="783812"/>
                  <a:pt x="355387" y="824484"/>
                </a:cubicBezTo>
                <a:cubicBezTo>
                  <a:pt x="354815" y="832771"/>
                  <a:pt x="354148" y="841248"/>
                  <a:pt x="350053" y="848392"/>
                </a:cubicBezTo>
                <a:cubicBezTo>
                  <a:pt x="339004" y="867347"/>
                  <a:pt x="308619" y="865251"/>
                  <a:pt x="293188" y="849630"/>
                </a:cubicBezTo>
                <a:cubicBezTo>
                  <a:pt x="277758" y="834104"/>
                  <a:pt x="273472" y="810959"/>
                  <a:pt x="270424" y="789242"/>
                </a:cubicBezTo>
                <a:cubicBezTo>
                  <a:pt x="262899" y="735902"/>
                  <a:pt x="254898" y="675894"/>
                  <a:pt x="211940" y="643319"/>
                </a:cubicBezTo>
                <a:cubicBezTo>
                  <a:pt x="179174" y="618458"/>
                  <a:pt x="133073" y="616172"/>
                  <a:pt x="100783" y="590645"/>
                </a:cubicBezTo>
                <a:cubicBezTo>
                  <a:pt x="57349" y="556260"/>
                  <a:pt x="52968" y="491300"/>
                  <a:pt x="65541" y="437293"/>
                </a:cubicBezTo>
                <a:cubicBezTo>
                  <a:pt x="70018" y="418148"/>
                  <a:pt x="76114" y="398812"/>
                  <a:pt x="74113" y="379286"/>
                </a:cubicBezTo>
                <a:cubicBezTo>
                  <a:pt x="68875" y="327851"/>
                  <a:pt x="-3134" y="264890"/>
                  <a:pt x="8391" y="214503"/>
                </a:cubicBezTo>
                <a:cubicBezTo>
                  <a:pt x="8391" y="214503"/>
                  <a:pt x="38395" y="107156"/>
                  <a:pt x="226894" y="22289"/>
                </a:cubicBezTo>
                <a:lnTo>
                  <a:pt x="272710" y="7144"/>
                </a:lnTo>
                <a:close/>
              </a:path>
            </a:pathLst>
          </a:custGeom>
          <a:solidFill>
            <a:schemeClr val="accent3">
              <a:lumMod val="5836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4" name="任意多边形: 形状 303"/>
          <p:cNvSpPr/>
          <p:nvPr userDrawn="1">
            <p:custDataLst>
              <p:tags r:id="rId83"/>
            </p:custDataLst>
          </p:nvPr>
        </p:nvSpPr>
        <p:spPr>
          <a:xfrm rot="900000" flipH="1">
            <a:off x="11490960" y="2887345"/>
            <a:ext cx="271780" cy="518795"/>
          </a:xfrm>
          <a:custGeom>
            <a:avLst/>
            <a:gdLst>
              <a:gd name="connsiteX0" fmla="*/ 288716 w 314325"/>
              <a:gd name="connsiteY0" fmla="*/ 599694 h 600075"/>
              <a:gd name="connsiteX1" fmla="*/ 149746 w 314325"/>
              <a:gd name="connsiteY1" fmla="*/ 529400 h 600075"/>
              <a:gd name="connsiteX2" fmla="*/ 127362 w 314325"/>
              <a:gd name="connsiteY2" fmla="*/ 506063 h 600075"/>
              <a:gd name="connsiteX3" fmla="*/ 134315 w 314325"/>
              <a:gd name="connsiteY3" fmla="*/ 403384 h 600075"/>
              <a:gd name="connsiteX4" fmla="*/ 112217 w 314325"/>
              <a:gd name="connsiteY4" fmla="*/ 367284 h 600075"/>
              <a:gd name="connsiteX5" fmla="*/ 117075 w 314325"/>
              <a:gd name="connsiteY5" fmla="*/ 250603 h 600075"/>
              <a:gd name="connsiteX6" fmla="*/ 8776 w 314325"/>
              <a:gd name="connsiteY6" fmla="*/ 172212 h 600075"/>
              <a:gd name="connsiteX7" fmla="*/ 30588 w 314325"/>
              <a:gd name="connsiteY7" fmla="*/ 105728 h 600075"/>
              <a:gd name="connsiteX8" fmla="*/ 43828 w 314325"/>
              <a:gd name="connsiteY8" fmla="*/ 7144 h 600075"/>
              <a:gd name="connsiteX9" fmla="*/ 288335 w 314325"/>
              <a:gd name="connsiteY9" fmla="*/ 235839 h 600075"/>
              <a:gd name="connsiteX10" fmla="*/ 288716 w 314325"/>
              <a:gd name="connsiteY10" fmla="*/ 599694 h 60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325" h="600075">
                <a:moveTo>
                  <a:pt x="288716" y="599694"/>
                </a:moveTo>
                <a:cubicBezTo>
                  <a:pt x="253283" y="581120"/>
                  <a:pt x="181845" y="553403"/>
                  <a:pt x="149746" y="529400"/>
                </a:cubicBezTo>
                <a:cubicBezTo>
                  <a:pt x="140983" y="522923"/>
                  <a:pt x="132125" y="515779"/>
                  <a:pt x="127362" y="506063"/>
                </a:cubicBezTo>
                <a:cubicBezTo>
                  <a:pt x="111931" y="474536"/>
                  <a:pt x="146317" y="436340"/>
                  <a:pt x="134315" y="403384"/>
                </a:cubicBezTo>
                <a:cubicBezTo>
                  <a:pt x="129458" y="390049"/>
                  <a:pt x="117742" y="380333"/>
                  <a:pt x="112217" y="367284"/>
                </a:cubicBezTo>
                <a:cubicBezTo>
                  <a:pt x="96596" y="330708"/>
                  <a:pt x="134220" y="286512"/>
                  <a:pt x="117075" y="250603"/>
                </a:cubicBezTo>
                <a:cubicBezTo>
                  <a:pt x="97073" y="208979"/>
                  <a:pt x="21635" y="216503"/>
                  <a:pt x="8776" y="172212"/>
                </a:cubicBezTo>
                <a:cubicBezTo>
                  <a:pt x="2013" y="149066"/>
                  <a:pt x="17634" y="126111"/>
                  <a:pt x="30588" y="105728"/>
                </a:cubicBezTo>
                <a:cubicBezTo>
                  <a:pt x="43447" y="85344"/>
                  <a:pt x="58877" y="26003"/>
                  <a:pt x="43828" y="7144"/>
                </a:cubicBezTo>
                <a:cubicBezTo>
                  <a:pt x="43828" y="7144"/>
                  <a:pt x="231470" y="56102"/>
                  <a:pt x="288335" y="235839"/>
                </a:cubicBezTo>
                <a:cubicBezTo>
                  <a:pt x="345199" y="415766"/>
                  <a:pt x="288716" y="599694"/>
                  <a:pt x="288716" y="599694"/>
                </a:cubicBezTo>
                <a:close/>
              </a:path>
            </a:pathLst>
          </a:custGeom>
          <a:solidFill>
            <a:schemeClr val="accent3">
              <a:lumMod val="5836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5" name="任意多边形: 形状 304"/>
          <p:cNvSpPr/>
          <p:nvPr userDrawn="1">
            <p:custDataLst>
              <p:tags r:id="rId84"/>
            </p:custDataLst>
          </p:nvPr>
        </p:nvSpPr>
        <p:spPr>
          <a:xfrm rot="900000" flipH="1">
            <a:off x="11739245" y="3011805"/>
            <a:ext cx="411480" cy="650240"/>
          </a:xfrm>
          <a:custGeom>
            <a:avLst/>
            <a:gdLst>
              <a:gd name="connsiteX0" fmla="*/ 310019 w 476250"/>
              <a:gd name="connsiteY0" fmla="*/ 153283 h 752475"/>
              <a:gd name="connsiteX1" fmla="*/ 195528 w 476250"/>
              <a:gd name="connsiteY1" fmla="*/ 351403 h 752475"/>
              <a:gd name="connsiteX2" fmla="*/ 316496 w 476250"/>
              <a:gd name="connsiteY2" fmla="*/ 541046 h 752475"/>
              <a:gd name="connsiteX3" fmla="*/ 403173 w 476250"/>
              <a:gd name="connsiteY3" fmla="*/ 567811 h 752475"/>
              <a:gd name="connsiteX4" fmla="*/ 471372 w 476250"/>
              <a:gd name="connsiteY4" fmla="*/ 623818 h 752475"/>
              <a:gd name="connsiteX5" fmla="*/ 423938 w 476250"/>
              <a:gd name="connsiteY5" fmla="*/ 734975 h 752475"/>
              <a:gd name="connsiteX6" fmla="*/ 294779 w 476250"/>
              <a:gd name="connsiteY6" fmla="*/ 744119 h 752475"/>
              <a:gd name="connsiteX7" fmla="*/ 8362 w 476250"/>
              <a:gd name="connsiteY7" fmla="*/ 412649 h 752475"/>
              <a:gd name="connsiteX8" fmla="*/ 170668 w 476250"/>
              <a:gd name="connsiteY8" fmla="*/ 73178 h 752475"/>
              <a:gd name="connsiteX9" fmla="*/ 357644 w 476250"/>
              <a:gd name="connsiteY9" fmla="*/ 10408 h 752475"/>
              <a:gd name="connsiteX10" fmla="*/ 310019 w 476250"/>
              <a:gd name="connsiteY10" fmla="*/ 153283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6250" h="752475">
                <a:moveTo>
                  <a:pt x="310019" y="153283"/>
                </a:moveTo>
                <a:cubicBezTo>
                  <a:pt x="242677" y="195669"/>
                  <a:pt x="196195" y="271869"/>
                  <a:pt x="195528" y="351403"/>
                </a:cubicBezTo>
                <a:cubicBezTo>
                  <a:pt x="194861" y="430937"/>
                  <a:pt x="243153" y="510375"/>
                  <a:pt x="316496" y="541046"/>
                </a:cubicBezTo>
                <a:cubicBezTo>
                  <a:pt x="344404" y="552762"/>
                  <a:pt x="374789" y="557524"/>
                  <a:pt x="403173" y="567811"/>
                </a:cubicBezTo>
                <a:cubicBezTo>
                  <a:pt x="431653" y="578098"/>
                  <a:pt x="459656" y="595910"/>
                  <a:pt x="471372" y="623818"/>
                </a:cubicBezTo>
                <a:cubicBezTo>
                  <a:pt x="488422" y="664585"/>
                  <a:pt x="462800" y="713925"/>
                  <a:pt x="423938" y="734975"/>
                </a:cubicBezTo>
                <a:cubicBezTo>
                  <a:pt x="385076" y="756025"/>
                  <a:pt x="337736" y="754215"/>
                  <a:pt x="294779" y="744119"/>
                </a:cubicBezTo>
                <a:cubicBezTo>
                  <a:pt x="142855" y="708495"/>
                  <a:pt x="21602" y="568192"/>
                  <a:pt x="8362" y="412649"/>
                </a:cubicBezTo>
                <a:cubicBezTo>
                  <a:pt x="-2782" y="281490"/>
                  <a:pt x="63416" y="148235"/>
                  <a:pt x="170668" y="73178"/>
                </a:cubicBezTo>
                <a:cubicBezTo>
                  <a:pt x="211911" y="44317"/>
                  <a:pt x="305447" y="-6166"/>
                  <a:pt x="357644" y="10408"/>
                </a:cubicBezTo>
                <a:cubicBezTo>
                  <a:pt x="456418" y="41555"/>
                  <a:pt x="346690" y="130233"/>
                  <a:pt x="310019" y="153283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1" name="任意多边形: 形状 390"/>
          <p:cNvSpPr/>
          <p:nvPr userDrawn="1">
            <p:custDataLst>
              <p:tags r:id="rId85"/>
            </p:custDataLst>
          </p:nvPr>
        </p:nvSpPr>
        <p:spPr>
          <a:xfrm rot="20631188" flipH="1">
            <a:off x="10224770" y="6014720"/>
            <a:ext cx="1281430" cy="1221105"/>
          </a:xfrm>
          <a:custGeom>
            <a:avLst/>
            <a:gdLst>
              <a:gd name="connsiteX0" fmla="*/ 8610 w 1469421"/>
              <a:gd name="connsiteY0" fmla="*/ 381475 h 1400541"/>
              <a:gd name="connsiteX1" fmla="*/ 442204 w 1469421"/>
              <a:gd name="connsiteY1" fmla="*/ 1393654 h 1400541"/>
              <a:gd name="connsiteX2" fmla="*/ 1465863 w 1469421"/>
              <a:gd name="connsiteY2" fmla="*/ 8610 h 1400541"/>
              <a:gd name="connsiteX3" fmla="*/ 8610 w 1469421"/>
              <a:gd name="connsiteY3" fmla="*/ 381475 h 1400541"/>
              <a:gd name="connsiteX4" fmla="*/ 540357 w 1469421"/>
              <a:gd name="connsiteY4" fmla="*/ 970851 h 1400541"/>
              <a:gd name="connsiteX5" fmla="*/ 312941 w 1469421"/>
              <a:gd name="connsiteY5" fmla="*/ 548393 h 1400541"/>
              <a:gd name="connsiteX6" fmla="*/ 978198 w 1469421"/>
              <a:gd name="connsiteY6" fmla="*/ 344166 h 1400541"/>
              <a:gd name="connsiteX7" fmla="*/ 540357 w 1469421"/>
              <a:gd name="connsiteY7" fmla="*/ 970851 h 140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421" h="1400541">
                <a:moveTo>
                  <a:pt x="8610" y="381475"/>
                </a:moveTo>
                <a:lnTo>
                  <a:pt x="442204" y="1393654"/>
                </a:lnTo>
                <a:lnTo>
                  <a:pt x="1465863" y="8610"/>
                </a:lnTo>
                <a:lnTo>
                  <a:pt x="8610" y="381475"/>
                </a:lnTo>
                <a:close/>
                <a:moveTo>
                  <a:pt x="540357" y="970851"/>
                </a:moveTo>
                <a:lnTo>
                  <a:pt x="312941" y="548393"/>
                </a:lnTo>
                <a:lnTo>
                  <a:pt x="978198" y="344166"/>
                </a:lnTo>
                <a:lnTo>
                  <a:pt x="540357" y="970851"/>
                </a:ln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2" name="任意多边形: 形状 391"/>
          <p:cNvSpPr/>
          <p:nvPr userDrawn="1">
            <p:custDataLst>
              <p:tags r:id="rId86"/>
            </p:custDataLst>
          </p:nvPr>
        </p:nvSpPr>
        <p:spPr>
          <a:xfrm rot="20631188" flipH="1">
            <a:off x="10225405" y="6211570"/>
            <a:ext cx="60325" cy="90170"/>
          </a:xfrm>
          <a:custGeom>
            <a:avLst/>
            <a:gdLst>
              <a:gd name="connsiteX0" fmla="*/ 20945 w 68879"/>
              <a:gd name="connsiteY0" fmla="*/ 11622 h 103318"/>
              <a:gd name="connsiteX1" fmla="*/ 42872 w 68879"/>
              <a:gd name="connsiteY1" fmla="*/ 50883 h 103318"/>
              <a:gd name="connsiteX2" fmla="*/ 60206 w 68879"/>
              <a:gd name="connsiteY2" fmla="*/ 92210 h 103318"/>
              <a:gd name="connsiteX3" fmla="*/ 55385 w 68879"/>
              <a:gd name="connsiteY3" fmla="*/ 101394 h 103318"/>
              <a:gd name="connsiteX4" fmla="*/ 47923 w 68879"/>
              <a:gd name="connsiteY4" fmla="*/ 99557 h 103318"/>
              <a:gd name="connsiteX5" fmla="*/ 22208 w 68879"/>
              <a:gd name="connsiteY5" fmla="*/ 60755 h 103318"/>
              <a:gd name="connsiteX6" fmla="*/ 8662 w 68879"/>
              <a:gd name="connsiteY6" fmla="*/ 16099 h 103318"/>
              <a:gd name="connsiteX7" fmla="*/ 14516 w 68879"/>
              <a:gd name="connsiteY7" fmla="*/ 8637 h 103318"/>
              <a:gd name="connsiteX8" fmla="*/ 20945 w 68879"/>
              <a:gd name="connsiteY8" fmla="*/ 11622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79" h="103318">
                <a:moveTo>
                  <a:pt x="20945" y="11622"/>
                </a:moveTo>
                <a:cubicBezTo>
                  <a:pt x="29555" y="24364"/>
                  <a:pt x="36213" y="37566"/>
                  <a:pt x="42872" y="50883"/>
                </a:cubicBezTo>
                <a:cubicBezTo>
                  <a:pt x="49300" y="64199"/>
                  <a:pt x="55614" y="77631"/>
                  <a:pt x="60206" y="92210"/>
                </a:cubicBezTo>
                <a:cubicBezTo>
                  <a:pt x="61469" y="96113"/>
                  <a:pt x="59288" y="100246"/>
                  <a:pt x="55385" y="101394"/>
                </a:cubicBezTo>
                <a:cubicBezTo>
                  <a:pt x="52630" y="102312"/>
                  <a:pt x="49760" y="101394"/>
                  <a:pt x="47923" y="99557"/>
                </a:cubicBezTo>
                <a:cubicBezTo>
                  <a:pt x="36902" y="88192"/>
                  <a:pt x="28866" y="74761"/>
                  <a:pt x="22208" y="60755"/>
                </a:cubicBezTo>
                <a:cubicBezTo>
                  <a:pt x="15779" y="46635"/>
                  <a:pt x="10613" y="31826"/>
                  <a:pt x="8662" y="16099"/>
                </a:cubicBezTo>
                <a:cubicBezTo>
                  <a:pt x="8203" y="12425"/>
                  <a:pt x="10843" y="9096"/>
                  <a:pt x="14516" y="8637"/>
                </a:cubicBezTo>
                <a:cubicBezTo>
                  <a:pt x="17042" y="8407"/>
                  <a:pt x="19568" y="9670"/>
                  <a:pt x="20945" y="1162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3" name="任意多边形: 形状 392"/>
          <p:cNvSpPr/>
          <p:nvPr userDrawn="1">
            <p:custDataLst>
              <p:tags r:id="rId87"/>
            </p:custDataLst>
          </p:nvPr>
        </p:nvSpPr>
        <p:spPr>
          <a:xfrm rot="20631188" flipH="1">
            <a:off x="10320020" y="6207125"/>
            <a:ext cx="40005" cy="60325"/>
          </a:xfrm>
          <a:custGeom>
            <a:avLst/>
            <a:gdLst>
              <a:gd name="connsiteX0" fmla="*/ 20667 w 45919"/>
              <a:gd name="connsiteY0" fmla="*/ 10459 h 68879"/>
              <a:gd name="connsiteX1" fmla="*/ 36509 w 45919"/>
              <a:gd name="connsiteY1" fmla="*/ 32041 h 68879"/>
              <a:gd name="connsiteX2" fmla="*/ 45578 w 45919"/>
              <a:gd name="connsiteY2" fmla="*/ 57182 h 68879"/>
              <a:gd name="connsiteX3" fmla="*/ 45578 w 45919"/>
              <a:gd name="connsiteY3" fmla="*/ 57297 h 68879"/>
              <a:gd name="connsiteX4" fmla="*/ 39035 w 45919"/>
              <a:gd name="connsiteY4" fmla="*/ 66022 h 68879"/>
              <a:gd name="connsiteX5" fmla="*/ 33180 w 45919"/>
              <a:gd name="connsiteY5" fmla="*/ 64529 h 68879"/>
              <a:gd name="connsiteX6" fmla="*/ 16075 w 45919"/>
              <a:gd name="connsiteY6" fmla="*/ 42717 h 68879"/>
              <a:gd name="connsiteX7" fmla="*/ 8613 w 45919"/>
              <a:gd name="connsiteY7" fmla="*/ 15969 h 68879"/>
              <a:gd name="connsiteX8" fmla="*/ 15386 w 45919"/>
              <a:gd name="connsiteY8" fmla="*/ 8622 h 68879"/>
              <a:gd name="connsiteX9" fmla="*/ 20667 w 45919"/>
              <a:gd name="connsiteY9" fmla="*/ 10459 h 68879"/>
              <a:gd name="connsiteX10" fmla="*/ 20667 w 45919"/>
              <a:gd name="connsiteY10" fmla="*/ 10459 h 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919" h="68879">
                <a:moveTo>
                  <a:pt x="20667" y="10459"/>
                </a:moveTo>
                <a:cubicBezTo>
                  <a:pt x="27555" y="17003"/>
                  <a:pt x="32262" y="24464"/>
                  <a:pt x="36509" y="32041"/>
                </a:cubicBezTo>
                <a:cubicBezTo>
                  <a:pt x="40642" y="39733"/>
                  <a:pt x="44201" y="47769"/>
                  <a:pt x="45578" y="57182"/>
                </a:cubicBezTo>
                <a:lnTo>
                  <a:pt x="45578" y="57297"/>
                </a:lnTo>
                <a:cubicBezTo>
                  <a:pt x="46152" y="61544"/>
                  <a:pt x="43282" y="65448"/>
                  <a:pt x="39035" y="66022"/>
                </a:cubicBezTo>
                <a:cubicBezTo>
                  <a:pt x="36854" y="66366"/>
                  <a:pt x="34787" y="65677"/>
                  <a:pt x="33180" y="64529"/>
                </a:cubicBezTo>
                <a:cubicBezTo>
                  <a:pt x="25374" y="58560"/>
                  <a:pt x="20323" y="50868"/>
                  <a:pt x="16075" y="42717"/>
                </a:cubicBezTo>
                <a:cubicBezTo>
                  <a:pt x="12057" y="34452"/>
                  <a:pt x="8957" y="25727"/>
                  <a:pt x="8613" y="15969"/>
                </a:cubicBezTo>
                <a:cubicBezTo>
                  <a:pt x="8498" y="12066"/>
                  <a:pt x="11483" y="8737"/>
                  <a:pt x="15386" y="8622"/>
                </a:cubicBezTo>
                <a:cubicBezTo>
                  <a:pt x="17453" y="8507"/>
                  <a:pt x="19289" y="9196"/>
                  <a:pt x="20667" y="10459"/>
                </a:cubicBezTo>
                <a:lnTo>
                  <a:pt x="20667" y="1045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4" name="任意多边形: 形状 393"/>
          <p:cNvSpPr/>
          <p:nvPr userDrawn="1">
            <p:custDataLst>
              <p:tags r:id="rId88"/>
            </p:custDataLst>
          </p:nvPr>
        </p:nvSpPr>
        <p:spPr>
          <a:xfrm rot="20631188" flipH="1">
            <a:off x="10407015" y="6201410"/>
            <a:ext cx="50165" cy="90170"/>
          </a:xfrm>
          <a:custGeom>
            <a:avLst/>
            <a:gdLst>
              <a:gd name="connsiteX0" fmla="*/ 21136 w 57399"/>
              <a:gd name="connsiteY0" fmla="*/ 11762 h 103318"/>
              <a:gd name="connsiteX1" fmla="*/ 41456 w 57399"/>
              <a:gd name="connsiteY1" fmla="*/ 50679 h 103318"/>
              <a:gd name="connsiteX2" fmla="*/ 57872 w 57399"/>
              <a:gd name="connsiteY2" fmla="*/ 91318 h 103318"/>
              <a:gd name="connsiteX3" fmla="*/ 57872 w 57399"/>
              <a:gd name="connsiteY3" fmla="*/ 91432 h 103318"/>
              <a:gd name="connsiteX4" fmla="*/ 53050 w 57399"/>
              <a:gd name="connsiteY4" fmla="*/ 100616 h 103318"/>
              <a:gd name="connsiteX5" fmla="*/ 45588 w 57399"/>
              <a:gd name="connsiteY5" fmla="*/ 98779 h 103318"/>
              <a:gd name="connsiteX6" fmla="*/ 20562 w 57399"/>
              <a:gd name="connsiteY6" fmla="*/ 60322 h 103318"/>
              <a:gd name="connsiteX7" fmla="*/ 8623 w 57399"/>
              <a:gd name="connsiteY7" fmla="*/ 15895 h 103318"/>
              <a:gd name="connsiteX8" fmla="*/ 14822 w 57399"/>
              <a:gd name="connsiteY8" fmla="*/ 8663 h 103318"/>
              <a:gd name="connsiteX9" fmla="*/ 21136 w 57399"/>
              <a:gd name="connsiteY9" fmla="*/ 11762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99" h="103318">
                <a:moveTo>
                  <a:pt x="21136" y="11762"/>
                </a:moveTo>
                <a:cubicBezTo>
                  <a:pt x="29057" y="24620"/>
                  <a:pt x="35142" y="37592"/>
                  <a:pt x="41456" y="50679"/>
                </a:cubicBezTo>
                <a:cubicBezTo>
                  <a:pt x="47540" y="63881"/>
                  <a:pt x="53510" y="76853"/>
                  <a:pt x="57872" y="91318"/>
                </a:cubicBezTo>
                <a:lnTo>
                  <a:pt x="57872" y="91432"/>
                </a:lnTo>
                <a:cubicBezTo>
                  <a:pt x="59020" y="95336"/>
                  <a:pt x="56839" y="99468"/>
                  <a:pt x="53050" y="100616"/>
                </a:cubicBezTo>
                <a:cubicBezTo>
                  <a:pt x="50295" y="101420"/>
                  <a:pt x="47540" y="100616"/>
                  <a:pt x="45588" y="98779"/>
                </a:cubicBezTo>
                <a:cubicBezTo>
                  <a:pt x="34682" y="87644"/>
                  <a:pt x="26761" y="74213"/>
                  <a:pt x="20562" y="60322"/>
                </a:cubicBezTo>
                <a:cubicBezTo>
                  <a:pt x="14478" y="46317"/>
                  <a:pt x="9771" y="31508"/>
                  <a:pt x="8623" y="15895"/>
                </a:cubicBezTo>
                <a:cubicBezTo>
                  <a:pt x="8394" y="12221"/>
                  <a:pt x="11149" y="9007"/>
                  <a:pt x="14822" y="8663"/>
                </a:cubicBezTo>
                <a:cubicBezTo>
                  <a:pt x="17463" y="8318"/>
                  <a:pt x="19874" y="9696"/>
                  <a:pt x="21136" y="1176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5" name="任意多边形: 形状 394"/>
          <p:cNvSpPr/>
          <p:nvPr userDrawn="1">
            <p:custDataLst>
              <p:tags r:id="rId89"/>
            </p:custDataLst>
          </p:nvPr>
        </p:nvSpPr>
        <p:spPr>
          <a:xfrm rot="20631188" flipH="1">
            <a:off x="10511155" y="6202680"/>
            <a:ext cx="29845" cy="60325"/>
          </a:xfrm>
          <a:custGeom>
            <a:avLst/>
            <a:gdLst>
              <a:gd name="connsiteX0" fmla="*/ 22661 w 34439"/>
              <a:gd name="connsiteY0" fmla="*/ 11749 h 68879"/>
              <a:gd name="connsiteX1" fmla="*/ 33107 w 34439"/>
              <a:gd name="connsiteY1" fmla="*/ 34250 h 68879"/>
              <a:gd name="connsiteX2" fmla="*/ 37240 w 34439"/>
              <a:gd name="connsiteY2" fmla="*/ 58472 h 68879"/>
              <a:gd name="connsiteX3" fmla="*/ 37240 w 34439"/>
              <a:gd name="connsiteY3" fmla="*/ 58702 h 68879"/>
              <a:gd name="connsiteX4" fmla="*/ 29319 w 34439"/>
              <a:gd name="connsiteY4" fmla="*/ 66278 h 68879"/>
              <a:gd name="connsiteX5" fmla="*/ 24038 w 34439"/>
              <a:gd name="connsiteY5" fmla="*/ 64097 h 68879"/>
              <a:gd name="connsiteX6" fmla="*/ 11066 w 34439"/>
              <a:gd name="connsiteY6" fmla="*/ 40793 h 68879"/>
              <a:gd name="connsiteX7" fmla="*/ 9688 w 34439"/>
              <a:gd name="connsiteY7" fmla="*/ 14160 h 68879"/>
              <a:gd name="connsiteX8" fmla="*/ 18183 w 34439"/>
              <a:gd name="connsiteY8" fmla="*/ 8764 h 68879"/>
              <a:gd name="connsiteX9" fmla="*/ 22431 w 34439"/>
              <a:gd name="connsiteY9" fmla="*/ 11634 h 68879"/>
              <a:gd name="connsiteX10" fmla="*/ 22661 w 34439"/>
              <a:gd name="connsiteY10" fmla="*/ 11749 h 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439" h="68879">
                <a:moveTo>
                  <a:pt x="22661" y="11749"/>
                </a:moveTo>
                <a:cubicBezTo>
                  <a:pt x="27712" y="19096"/>
                  <a:pt x="30467" y="26673"/>
                  <a:pt x="33107" y="34250"/>
                </a:cubicBezTo>
                <a:cubicBezTo>
                  <a:pt x="35518" y="41941"/>
                  <a:pt x="37470" y="49633"/>
                  <a:pt x="37240" y="58472"/>
                </a:cubicBezTo>
                <a:lnTo>
                  <a:pt x="37240" y="58702"/>
                </a:lnTo>
                <a:cubicBezTo>
                  <a:pt x="37125" y="62949"/>
                  <a:pt x="33681" y="66393"/>
                  <a:pt x="29319" y="66278"/>
                </a:cubicBezTo>
                <a:cubicBezTo>
                  <a:pt x="27253" y="66278"/>
                  <a:pt x="25416" y="65360"/>
                  <a:pt x="24038" y="64097"/>
                </a:cubicBezTo>
                <a:cubicBezTo>
                  <a:pt x="17265" y="57439"/>
                  <a:pt x="13592" y="49288"/>
                  <a:pt x="11066" y="40793"/>
                </a:cubicBezTo>
                <a:cubicBezTo>
                  <a:pt x="8770" y="32298"/>
                  <a:pt x="7622" y="23344"/>
                  <a:pt x="9688" y="14160"/>
                </a:cubicBezTo>
                <a:cubicBezTo>
                  <a:pt x="10492" y="10372"/>
                  <a:pt x="14395" y="7961"/>
                  <a:pt x="18183" y="8764"/>
                </a:cubicBezTo>
                <a:cubicBezTo>
                  <a:pt x="20020" y="9224"/>
                  <a:pt x="21513" y="10257"/>
                  <a:pt x="22431" y="11634"/>
                </a:cubicBezTo>
                <a:lnTo>
                  <a:pt x="22661" y="1174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6" name="任意多边形: 形状 395"/>
          <p:cNvSpPr/>
          <p:nvPr userDrawn="1">
            <p:custDataLst>
              <p:tags r:id="rId90"/>
            </p:custDataLst>
          </p:nvPr>
        </p:nvSpPr>
        <p:spPr>
          <a:xfrm rot="20631188" flipH="1">
            <a:off x="10569575" y="6203950"/>
            <a:ext cx="60325" cy="90170"/>
          </a:xfrm>
          <a:custGeom>
            <a:avLst/>
            <a:gdLst>
              <a:gd name="connsiteX0" fmla="*/ 20924 w 68879"/>
              <a:gd name="connsiteY0" fmla="*/ 11540 h 103318"/>
              <a:gd name="connsiteX1" fmla="*/ 42391 w 68879"/>
              <a:gd name="connsiteY1" fmla="*/ 49079 h 103318"/>
              <a:gd name="connsiteX2" fmla="*/ 60414 w 68879"/>
              <a:gd name="connsiteY2" fmla="*/ 88341 h 103318"/>
              <a:gd name="connsiteX3" fmla="*/ 60414 w 68879"/>
              <a:gd name="connsiteY3" fmla="*/ 88455 h 103318"/>
              <a:gd name="connsiteX4" fmla="*/ 55937 w 68879"/>
              <a:gd name="connsiteY4" fmla="*/ 97869 h 103318"/>
              <a:gd name="connsiteX5" fmla="*/ 48475 w 68879"/>
              <a:gd name="connsiteY5" fmla="*/ 96376 h 103318"/>
              <a:gd name="connsiteX6" fmla="*/ 21957 w 68879"/>
              <a:gd name="connsiteY6" fmla="*/ 59526 h 103318"/>
              <a:gd name="connsiteX7" fmla="*/ 8640 w 68879"/>
              <a:gd name="connsiteY7" fmla="*/ 16132 h 103318"/>
              <a:gd name="connsiteX8" fmla="*/ 14610 w 68879"/>
              <a:gd name="connsiteY8" fmla="*/ 8670 h 103318"/>
              <a:gd name="connsiteX9" fmla="*/ 20924 w 68879"/>
              <a:gd name="connsiteY9" fmla="*/ 11540 h 103318"/>
              <a:gd name="connsiteX10" fmla="*/ 20924 w 68879"/>
              <a:gd name="connsiteY10" fmla="*/ 11540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879" h="103318">
                <a:moveTo>
                  <a:pt x="20924" y="11540"/>
                </a:moveTo>
                <a:cubicBezTo>
                  <a:pt x="29189" y="23824"/>
                  <a:pt x="35733" y="36452"/>
                  <a:pt x="42391" y="49079"/>
                </a:cubicBezTo>
                <a:cubicBezTo>
                  <a:pt x="48934" y="61707"/>
                  <a:pt x="55363" y="74335"/>
                  <a:pt x="60414" y="88341"/>
                </a:cubicBezTo>
                <a:lnTo>
                  <a:pt x="60414" y="88455"/>
                </a:lnTo>
                <a:cubicBezTo>
                  <a:pt x="61792" y="92244"/>
                  <a:pt x="59840" y="96491"/>
                  <a:pt x="55937" y="97869"/>
                </a:cubicBezTo>
                <a:cubicBezTo>
                  <a:pt x="53297" y="98787"/>
                  <a:pt x="50427" y="98098"/>
                  <a:pt x="48475" y="96376"/>
                </a:cubicBezTo>
                <a:cubicBezTo>
                  <a:pt x="37110" y="85930"/>
                  <a:pt x="28730" y="73072"/>
                  <a:pt x="21957" y="59526"/>
                </a:cubicBezTo>
                <a:cubicBezTo>
                  <a:pt x="15413" y="45865"/>
                  <a:pt x="10247" y="31401"/>
                  <a:pt x="8640" y="16132"/>
                </a:cubicBezTo>
                <a:cubicBezTo>
                  <a:pt x="8296" y="12459"/>
                  <a:pt x="10936" y="9130"/>
                  <a:pt x="14610" y="8670"/>
                </a:cubicBezTo>
                <a:cubicBezTo>
                  <a:pt x="17135" y="8326"/>
                  <a:pt x="19546" y="9474"/>
                  <a:pt x="20924" y="11540"/>
                </a:cubicBezTo>
                <a:lnTo>
                  <a:pt x="20924" y="11540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7" name="任意多边形: 形状 396"/>
          <p:cNvSpPr/>
          <p:nvPr userDrawn="1">
            <p:custDataLst>
              <p:tags r:id="rId91"/>
            </p:custDataLst>
          </p:nvPr>
        </p:nvSpPr>
        <p:spPr>
          <a:xfrm rot="20631188" flipH="1">
            <a:off x="10671810" y="6196965"/>
            <a:ext cx="40005" cy="69850"/>
          </a:xfrm>
          <a:custGeom>
            <a:avLst/>
            <a:gdLst>
              <a:gd name="connsiteX0" fmla="*/ 20578 w 45919"/>
              <a:gd name="connsiteY0" fmla="*/ 10749 h 80358"/>
              <a:gd name="connsiteX1" fmla="*/ 38257 w 45919"/>
              <a:gd name="connsiteY1" fmla="*/ 38759 h 80358"/>
              <a:gd name="connsiteX2" fmla="*/ 47556 w 45919"/>
              <a:gd name="connsiteY2" fmla="*/ 70444 h 80358"/>
              <a:gd name="connsiteX3" fmla="*/ 40782 w 45919"/>
              <a:gd name="connsiteY3" fmla="*/ 78709 h 80358"/>
              <a:gd name="connsiteX4" fmla="*/ 34469 w 45919"/>
              <a:gd name="connsiteY4" fmla="*/ 76299 h 80358"/>
              <a:gd name="connsiteX5" fmla="*/ 17364 w 45919"/>
              <a:gd name="connsiteY5" fmla="*/ 48058 h 80358"/>
              <a:gd name="connsiteX6" fmla="*/ 8639 w 45919"/>
              <a:gd name="connsiteY6" fmla="*/ 16144 h 80358"/>
              <a:gd name="connsiteX7" fmla="*/ 14838 w 45919"/>
              <a:gd name="connsiteY7" fmla="*/ 8682 h 80358"/>
              <a:gd name="connsiteX8" fmla="*/ 20578 w 45919"/>
              <a:gd name="connsiteY8" fmla="*/ 10749 h 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19" h="80358">
                <a:moveTo>
                  <a:pt x="20578" y="10749"/>
                </a:moveTo>
                <a:cubicBezTo>
                  <a:pt x="28269" y="19244"/>
                  <a:pt x="33550" y="28887"/>
                  <a:pt x="38257" y="38759"/>
                </a:cubicBezTo>
                <a:cubicBezTo>
                  <a:pt x="42734" y="48747"/>
                  <a:pt x="46408" y="58964"/>
                  <a:pt x="47556" y="70444"/>
                </a:cubicBezTo>
                <a:cubicBezTo>
                  <a:pt x="47900" y="74577"/>
                  <a:pt x="44915" y="78250"/>
                  <a:pt x="40782" y="78709"/>
                </a:cubicBezTo>
                <a:cubicBezTo>
                  <a:pt x="38372" y="78939"/>
                  <a:pt x="36076" y="77906"/>
                  <a:pt x="34469" y="76299"/>
                </a:cubicBezTo>
                <a:cubicBezTo>
                  <a:pt x="26777" y="67803"/>
                  <a:pt x="21726" y="58046"/>
                  <a:pt x="17364" y="48058"/>
                </a:cubicBezTo>
                <a:cubicBezTo>
                  <a:pt x="13231" y="37956"/>
                  <a:pt x="9672" y="27624"/>
                  <a:pt x="8639" y="16144"/>
                </a:cubicBezTo>
                <a:cubicBezTo>
                  <a:pt x="8295" y="12356"/>
                  <a:pt x="11050" y="9027"/>
                  <a:pt x="14838" y="8682"/>
                </a:cubicBezTo>
                <a:cubicBezTo>
                  <a:pt x="17019" y="8338"/>
                  <a:pt x="19086" y="9256"/>
                  <a:pt x="20578" y="1074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8" name="任意多边形: 形状 397"/>
          <p:cNvSpPr/>
          <p:nvPr userDrawn="1">
            <p:custDataLst>
              <p:tags r:id="rId92"/>
            </p:custDataLst>
          </p:nvPr>
        </p:nvSpPr>
        <p:spPr>
          <a:xfrm rot="20631188" flipH="1">
            <a:off x="10735310" y="6194425"/>
            <a:ext cx="60325" cy="100330"/>
          </a:xfrm>
          <a:custGeom>
            <a:avLst/>
            <a:gdLst>
              <a:gd name="connsiteX0" fmla="*/ 20666 w 68879"/>
              <a:gd name="connsiteY0" fmla="*/ 11466 h 114798"/>
              <a:gd name="connsiteX1" fmla="*/ 45463 w 68879"/>
              <a:gd name="connsiteY1" fmla="*/ 54515 h 114798"/>
              <a:gd name="connsiteX2" fmla="*/ 64290 w 68879"/>
              <a:gd name="connsiteY2" fmla="*/ 100434 h 114798"/>
              <a:gd name="connsiteX3" fmla="*/ 59354 w 68879"/>
              <a:gd name="connsiteY3" fmla="*/ 109503 h 114798"/>
              <a:gd name="connsiteX4" fmla="*/ 51777 w 68879"/>
              <a:gd name="connsiteY4" fmla="*/ 107322 h 114798"/>
              <a:gd name="connsiteX5" fmla="*/ 24914 w 68879"/>
              <a:gd name="connsiteY5" fmla="*/ 64502 h 114798"/>
              <a:gd name="connsiteX6" fmla="*/ 8727 w 68879"/>
              <a:gd name="connsiteY6" fmla="*/ 16517 h 114798"/>
              <a:gd name="connsiteX7" fmla="*/ 14123 w 68879"/>
              <a:gd name="connsiteY7" fmla="*/ 8710 h 114798"/>
              <a:gd name="connsiteX8" fmla="*/ 20666 w 68879"/>
              <a:gd name="connsiteY8" fmla="*/ 11466 h 11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79" h="114798">
                <a:moveTo>
                  <a:pt x="20666" y="11466"/>
                </a:moveTo>
                <a:cubicBezTo>
                  <a:pt x="30424" y="25241"/>
                  <a:pt x="38001" y="39821"/>
                  <a:pt x="45463" y="54515"/>
                </a:cubicBezTo>
                <a:cubicBezTo>
                  <a:pt x="52695" y="69324"/>
                  <a:pt x="59468" y="84248"/>
                  <a:pt x="64290" y="100434"/>
                </a:cubicBezTo>
                <a:cubicBezTo>
                  <a:pt x="65438" y="104338"/>
                  <a:pt x="63257" y="108356"/>
                  <a:pt x="59354" y="109503"/>
                </a:cubicBezTo>
                <a:cubicBezTo>
                  <a:pt x="56484" y="110307"/>
                  <a:pt x="53614" y="109389"/>
                  <a:pt x="51777" y="107322"/>
                </a:cubicBezTo>
                <a:cubicBezTo>
                  <a:pt x="40527" y="94350"/>
                  <a:pt x="32146" y="79656"/>
                  <a:pt x="24914" y="64502"/>
                </a:cubicBezTo>
                <a:cubicBezTo>
                  <a:pt x="17911" y="49234"/>
                  <a:pt x="11827" y="33392"/>
                  <a:pt x="8727" y="16517"/>
                </a:cubicBezTo>
                <a:cubicBezTo>
                  <a:pt x="8039" y="12843"/>
                  <a:pt x="10449" y="9399"/>
                  <a:pt x="14123" y="8710"/>
                </a:cubicBezTo>
                <a:cubicBezTo>
                  <a:pt x="16534" y="8251"/>
                  <a:pt x="19174" y="9399"/>
                  <a:pt x="20666" y="114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9" name="任意多边形: 形状 398"/>
          <p:cNvSpPr/>
          <p:nvPr userDrawn="1">
            <p:custDataLst>
              <p:tags r:id="rId93"/>
            </p:custDataLst>
          </p:nvPr>
        </p:nvSpPr>
        <p:spPr>
          <a:xfrm rot="20631188" flipH="1">
            <a:off x="10822305" y="6194425"/>
            <a:ext cx="50165" cy="69850"/>
          </a:xfrm>
          <a:custGeom>
            <a:avLst/>
            <a:gdLst>
              <a:gd name="connsiteX0" fmla="*/ 21011 w 57399"/>
              <a:gd name="connsiteY0" fmla="*/ 11144 h 80358"/>
              <a:gd name="connsiteX1" fmla="*/ 38461 w 57399"/>
              <a:gd name="connsiteY1" fmla="*/ 38122 h 80358"/>
              <a:gd name="connsiteX2" fmla="*/ 51548 w 57399"/>
              <a:gd name="connsiteY2" fmla="*/ 67395 h 80358"/>
              <a:gd name="connsiteX3" fmla="*/ 51548 w 57399"/>
              <a:gd name="connsiteY3" fmla="*/ 67510 h 80358"/>
              <a:gd name="connsiteX4" fmla="*/ 46497 w 57399"/>
              <a:gd name="connsiteY4" fmla="*/ 76924 h 80358"/>
              <a:gd name="connsiteX5" fmla="*/ 39838 w 57399"/>
              <a:gd name="connsiteY5" fmla="*/ 75776 h 80358"/>
              <a:gd name="connsiteX6" fmla="*/ 18141 w 57399"/>
              <a:gd name="connsiteY6" fmla="*/ 48913 h 80358"/>
              <a:gd name="connsiteX7" fmla="*/ 8613 w 57399"/>
              <a:gd name="connsiteY7" fmla="*/ 15736 h 80358"/>
              <a:gd name="connsiteX8" fmla="*/ 15157 w 57399"/>
              <a:gd name="connsiteY8" fmla="*/ 8619 h 80358"/>
              <a:gd name="connsiteX9" fmla="*/ 20782 w 57399"/>
              <a:gd name="connsiteY9" fmla="*/ 11144 h 80358"/>
              <a:gd name="connsiteX10" fmla="*/ 21011 w 57399"/>
              <a:gd name="connsiteY10" fmla="*/ 11144 h 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399" h="80358">
                <a:moveTo>
                  <a:pt x="21011" y="11144"/>
                </a:moveTo>
                <a:cubicBezTo>
                  <a:pt x="28129" y="19869"/>
                  <a:pt x="33295" y="28938"/>
                  <a:pt x="38461" y="38122"/>
                </a:cubicBezTo>
                <a:cubicBezTo>
                  <a:pt x="43512" y="47420"/>
                  <a:pt x="48334" y="56604"/>
                  <a:pt x="51548" y="67395"/>
                </a:cubicBezTo>
                <a:lnTo>
                  <a:pt x="51548" y="67510"/>
                </a:lnTo>
                <a:cubicBezTo>
                  <a:pt x="52696" y="71528"/>
                  <a:pt x="50515" y="75661"/>
                  <a:pt x="46497" y="76924"/>
                </a:cubicBezTo>
                <a:cubicBezTo>
                  <a:pt x="44201" y="77612"/>
                  <a:pt x="41675" y="77153"/>
                  <a:pt x="39838" y="75776"/>
                </a:cubicBezTo>
                <a:cubicBezTo>
                  <a:pt x="30310" y="68658"/>
                  <a:pt x="23537" y="59130"/>
                  <a:pt x="18141" y="48913"/>
                </a:cubicBezTo>
                <a:cubicBezTo>
                  <a:pt x="12976" y="38581"/>
                  <a:pt x="9072" y="27560"/>
                  <a:pt x="8613" y="15736"/>
                </a:cubicBezTo>
                <a:cubicBezTo>
                  <a:pt x="8498" y="11948"/>
                  <a:pt x="11368" y="8733"/>
                  <a:pt x="15157" y="8619"/>
                </a:cubicBezTo>
                <a:cubicBezTo>
                  <a:pt x="17338" y="8504"/>
                  <a:pt x="19404" y="9537"/>
                  <a:pt x="20782" y="11144"/>
                </a:cubicBezTo>
                <a:lnTo>
                  <a:pt x="21011" y="1114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0" name="任意多边形: 形状 399"/>
          <p:cNvSpPr/>
          <p:nvPr userDrawn="1">
            <p:custDataLst>
              <p:tags r:id="rId94"/>
            </p:custDataLst>
          </p:nvPr>
        </p:nvSpPr>
        <p:spPr>
          <a:xfrm rot="20631188" flipH="1">
            <a:off x="10906760" y="6193155"/>
            <a:ext cx="50165" cy="100330"/>
          </a:xfrm>
          <a:custGeom>
            <a:avLst/>
            <a:gdLst>
              <a:gd name="connsiteX0" fmla="*/ 20947 w 57399"/>
              <a:gd name="connsiteY0" fmla="*/ 11766 h 114798"/>
              <a:gd name="connsiteX1" fmla="*/ 43103 w 57399"/>
              <a:gd name="connsiteY1" fmla="*/ 58029 h 114798"/>
              <a:gd name="connsiteX2" fmla="*/ 56650 w 57399"/>
              <a:gd name="connsiteY2" fmla="*/ 107508 h 114798"/>
              <a:gd name="connsiteX3" fmla="*/ 50450 w 57399"/>
              <a:gd name="connsiteY3" fmla="*/ 115773 h 114798"/>
              <a:gd name="connsiteX4" fmla="*/ 43218 w 57399"/>
              <a:gd name="connsiteY4" fmla="*/ 112444 h 114798"/>
              <a:gd name="connsiteX5" fmla="*/ 21636 w 57399"/>
              <a:gd name="connsiteY5" fmla="*/ 65951 h 114798"/>
              <a:gd name="connsiteX6" fmla="*/ 8664 w 57399"/>
              <a:gd name="connsiteY6" fmla="*/ 16243 h 114798"/>
              <a:gd name="connsiteX7" fmla="*/ 14404 w 57399"/>
              <a:gd name="connsiteY7" fmla="*/ 8666 h 114798"/>
              <a:gd name="connsiteX8" fmla="*/ 20947 w 57399"/>
              <a:gd name="connsiteY8" fmla="*/ 11766 h 11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99" h="114798">
                <a:moveTo>
                  <a:pt x="20947" y="11766"/>
                </a:moveTo>
                <a:cubicBezTo>
                  <a:pt x="30246" y="26460"/>
                  <a:pt x="37019" y="42187"/>
                  <a:pt x="43103" y="58029"/>
                </a:cubicBezTo>
                <a:cubicBezTo>
                  <a:pt x="49073" y="73986"/>
                  <a:pt x="54239" y="90288"/>
                  <a:pt x="56650" y="107508"/>
                </a:cubicBezTo>
                <a:cubicBezTo>
                  <a:pt x="57224" y="111526"/>
                  <a:pt x="54468" y="115199"/>
                  <a:pt x="50450" y="115773"/>
                </a:cubicBezTo>
                <a:cubicBezTo>
                  <a:pt x="47466" y="116232"/>
                  <a:pt x="44711" y="114740"/>
                  <a:pt x="43218" y="112444"/>
                </a:cubicBezTo>
                <a:cubicBezTo>
                  <a:pt x="33919" y="97635"/>
                  <a:pt x="27376" y="81908"/>
                  <a:pt x="21636" y="65951"/>
                </a:cubicBezTo>
                <a:cubicBezTo>
                  <a:pt x="16011" y="49879"/>
                  <a:pt x="11075" y="33463"/>
                  <a:pt x="8664" y="16243"/>
                </a:cubicBezTo>
                <a:cubicBezTo>
                  <a:pt x="8205" y="12569"/>
                  <a:pt x="10730" y="9240"/>
                  <a:pt x="14404" y="8666"/>
                </a:cubicBezTo>
                <a:cubicBezTo>
                  <a:pt x="17044" y="8322"/>
                  <a:pt x="19570" y="9585"/>
                  <a:pt x="20947" y="117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1" name="任意多边形: 形状 400"/>
          <p:cNvSpPr/>
          <p:nvPr userDrawn="1">
            <p:custDataLst>
              <p:tags r:id="rId95"/>
            </p:custDataLst>
          </p:nvPr>
        </p:nvSpPr>
        <p:spPr>
          <a:xfrm rot="20631188" flipH="1">
            <a:off x="10995660" y="6188075"/>
            <a:ext cx="40005" cy="69850"/>
          </a:xfrm>
          <a:custGeom>
            <a:avLst/>
            <a:gdLst>
              <a:gd name="connsiteX0" fmla="*/ 21008 w 45919"/>
              <a:gd name="connsiteY0" fmla="*/ 11029 h 80358"/>
              <a:gd name="connsiteX1" fmla="*/ 35702 w 45919"/>
              <a:gd name="connsiteY1" fmla="*/ 37203 h 80358"/>
              <a:gd name="connsiteX2" fmla="*/ 41787 w 45919"/>
              <a:gd name="connsiteY2" fmla="*/ 66592 h 80358"/>
              <a:gd name="connsiteX3" fmla="*/ 34095 w 45919"/>
              <a:gd name="connsiteY3" fmla="*/ 74169 h 80358"/>
              <a:gd name="connsiteX4" fmla="*/ 28240 w 45919"/>
              <a:gd name="connsiteY4" fmla="*/ 71413 h 80358"/>
              <a:gd name="connsiteX5" fmla="*/ 14120 w 45919"/>
              <a:gd name="connsiteY5" fmla="*/ 45010 h 80358"/>
              <a:gd name="connsiteX6" fmla="*/ 8610 w 45919"/>
              <a:gd name="connsiteY6" fmla="*/ 15507 h 80358"/>
              <a:gd name="connsiteX7" fmla="*/ 15613 w 45919"/>
              <a:gd name="connsiteY7" fmla="*/ 8619 h 80358"/>
              <a:gd name="connsiteX8" fmla="*/ 21008 w 45919"/>
              <a:gd name="connsiteY8" fmla="*/ 11029 h 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19" h="80358">
                <a:moveTo>
                  <a:pt x="21008" y="11029"/>
                </a:moveTo>
                <a:cubicBezTo>
                  <a:pt x="27781" y="19065"/>
                  <a:pt x="32144" y="28020"/>
                  <a:pt x="35702" y="37203"/>
                </a:cubicBezTo>
                <a:cubicBezTo>
                  <a:pt x="39146" y="46502"/>
                  <a:pt x="41787" y="56030"/>
                  <a:pt x="41787" y="66592"/>
                </a:cubicBezTo>
                <a:cubicBezTo>
                  <a:pt x="41787" y="70839"/>
                  <a:pt x="38343" y="74169"/>
                  <a:pt x="34095" y="74169"/>
                </a:cubicBezTo>
                <a:cubicBezTo>
                  <a:pt x="31799" y="74169"/>
                  <a:pt x="29733" y="73135"/>
                  <a:pt x="28240" y="71413"/>
                </a:cubicBezTo>
                <a:cubicBezTo>
                  <a:pt x="21467" y="63377"/>
                  <a:pt x="17449" y="54308"/>
                  <a:pt x="14120" y="45010"/>
                </a:cubicBezTo>
                <a:cubicBezTo>
                  <a:pt x="11021" y="35596"/>
                  <a:pt x="8610" y="25953"/>
                  <a:pt x="8610" y="15507"/>
                </a:cubicBezTo>
                <a:cubicBezTo>
                  <a:pt x="8610" y="11603"/>
                  <a:pt x="11824" y="8504"/>
                  <a:pt x="15613" y="8619"/>
                </a:cubicBezTo>
                <a:cubicBezTo>
                  <a:pt x="17794" y="8504"/>
                  <a:pt x="19745" y="9537"/>
                  <a:pt x="21008" y="1102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2" name="任意多边形: 形状 401"/>
          <p:cNvSpPr/>
          <p:nvPr userDrawn="1">
            <p:custDataLst>
              <p:tags r:id="rId96"/>
            </p:custDataLst>
          </p:nvPr>
        </p:nvSpPr>
        <p:spPr>
          <a:xfrm rot="20631188" flipH="1">
            <a:off x="11062970" y="6184265"/>
            <a:ext cx="50165" cy="90170"/>
          </a:xfrm>
          <a:custGeom>
            <a:avLst/>
            <a:gdLst>
              <a:gd name="connsiteX0" fmla="*/ 21037 w 57399"/>
              <a:gd name="connsiteY0" fmla="*/ 11507 h 103318"/>
              <a:gd name="connsiteX1" fmla="*/ 41127 w 57399"/>
              <a:gd name="connsiteY1" fmla="*/ 47554 h 103318"/>
              <a:gd name="connsiteX2" fmla="*/ 55477 w 57399"/>
              <a:gd name="connsiteY2" fmla="*/ 86126 h 103318"/>
              <a:gd name="connsiteX3" fmla="*/ 50081 w 57399"/>
              <a:gd name="connsiteY3" fmla="*/ 95080 h 103318"/>
              <a:gd name="connsiteX4" fmla="*/ 42849 w 57399"/>
              <a:gd name="connsiteY4" fmla="*/ 92899 h 103318"/>
              <a:gd name="connsiteX5" fmla="*/ 20119 w 57399"/>
              <a:gd name="connsiteY5" fmla="*/ 56967 h 103318"/>
              <a:gd name="connsiteX6" fmla="*/ 8639 w 57399"/>
              <a:gd name="connsiteY6" fmla="*/ 15984 h 103318"/>
              <a:gd name="connsiteX7" fmla="*/ 14723 w 57399"/>
              <a:gd name="connsiteY7" fmla="*/ 8637 h 103318"/>
              <a:gd name="connsiteX8" fmla="*/ 21037 w 57399"/>
              <a:gd name="connsiteY8" fmla="*/ 11507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99" h="103318">
                <a:moveTo>
                  <a:pt x="21037" y="11507"/>
                </a:moveTo>
                <a:cubicBezTo>
                  <a:pt x="29188" y="23101"/>
                  <a:pt x="35272" y="35270"/>
                  <a:pt x="41127" y="47554"/>
                </a:cubicBezTo>
                <a:cubicBezTo>
                  <a:pt x="46752" y="59952"/>
                  <a:pt x="52148" y="72350"/>
                  <a:pt x="55477" y="86126"/>
                </a:cubicBezTo>
                <a:cubicBezTo>
                  <a:pt x="56510" y="90029"/>
                  <a:pt x="54099" y="94047"/>
                  <a:pt x="50081" y="95080"/>
                </a:cubicBezTo>
                <a:cubicBezTo>
                  <a:pt x="47441" y="95769"/>
                  <a:pt x="44686" y="94850"/>
                  <a:pt x="42849" y="92899"/>
                </a:cubicBezTo>
                <a:cubicBezTo>
                  <a:pt x="32976" y="82223"/>
                  <a:pt x="25974" y="69824"/>
                  <a:pt x="20119" y="56967"/>
                </a:cubicBezTo>
                <a:cubicBezTo>
                  <a:pt x="14494" y="43995"/>
                  <a:pt x="10017" y="30449"/>
                  <a:pt x="8639" y="15984"/>
                </a:cubicBezTo>
                <a:cubicBezTo>
                  <a:pt x="8295" y="12310"/>
                  <a:pt x="11050" y="8981"/>
                  <a:pt x="14723" y="8637"/>
                </a:cubicBezTo>
                <a:cubicBezTo>
                  <a:pt x="17364" y="8407"/>
                  <a:pt x="19660" y="9670"/>
                  <a:pt x="21037" y="1150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3" name="任意多边形: 形状 402"/>
          <p:cNvSpPr/>
          <p:nvPr userDrawn="1">
            <p:custDataLst>
              <p:tags r:id="rId97"/>
            </p:custDataLst>
          </p:nvPr>
        </p:nvSpPr>
        <p:spPr>
          <a:xfrm rot="20631188" flipH="1">
            <a:off x="11149330" y="6179185"/>
            <a:ext cx="40005" cy="60325"/>
          </a:xfrm>
          <a:custGeom>
            <a:avLst/>
            <a:gdLst>
              <a:gd name="connsiteX0" fmla="*/ 21284 w 45919"/>
              <a:gd name="connsiteY0" fmla="*/ 11148 h 68879"/>
              <a:gd name="connsiteX1" fmla="*/ 34830 w 45919"/>
              <a:gd name="connsiteY1" fmla="*/ 33764 h 68879"/>
              <a:gd name="connsiteX2" fmla="*/ 42292 w 45919"/>
              <a:gd name="connsiteY2" fmla="*/ 58905 h 68879"/>
              <a:gd name="connsiteX3" fmla="*/ 42292 w 45919"/>
              <a:gd name="connsiteY3" fmla="*/ 59019 h 68879"/>
              <a:gd name="connsiteX4" fmla="*/ 35404 w 45919"/>
              <a:gd name="connsiteY4" fmla="*/ 67514 h 68879"/>
              <a:gd name="connsiteX5" fmla="*/ 29664 w 45919"/>
              <a:gd name="connsiteY5" fmla="*/ 65792 h 68879"/>
              <a:gd name="connsiteX6" fmla="*/ 13707 w 45919"/>
              <a:gd name="connsiteY6" fmla="*/ 42833 h 68879"/>
              <a:gd name="connsiteX7" fmla="*/ 8771 w 45919"/>
              <a:gd name="connsiteY7" fmla="*/ 15166 h 68879"/>
              <a:gd name="connsiteX8" fmla="*/ 16347 w 45919"/>
              <a:gd name="connsiteY8" fmla="*/ 8623 h 68879"/>
              <a:gd name="connsiteX9" fmla="*/ 21284 w 45919"/>
              <a:gd name="connsiteY9" fmla="*/ 11148 h 68879"/>
              <a:gd name="connsiteX10" fmla="*/ 21284 w 45919"/>
              <a:gd name="connsiteY10" fmla="*/ 11148 h 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919" h="68879">
                <a:moveTo>
                  <a:pt x="21284" y="11148"/>
                </a:moveTo>
                <a:cubicBezTo>
                  <a:pt x="27368" y="18381"/>
                  <a:pt x="31271" y="25957"/>
                  <a:pt x="34830" y="33764"/>
                </a:cubicBezTo>
                <a:cubicBezTo>
                  <a:pt x="38274" y="41570"/>
                  <a:pt x="41259" y="49491"/>
                  <a:pt x="42292" y="58905"/>
                </a:cubicBezTo>
                <a:lnTo>
                  <a:pt x="42292" y="59019"/>
                </a:lnTo>
                <a:cubicBezTo>
                  <a:pt x="42751" y="63267"/>
                  <a:pt x="39651" y="67055"/>
                  <a:pt x="35404" y="67514"/>
                </a:cubicBezTo>
                <a:cubicBezTo>
                  <a:pt x="33223" y="67744"/>
                  <a:pt x="31271" y="67055"/>
                  <a:pt x="29664" y="65792"/>
                </a:cubicBezTo>
                <a:cubicBezTo>
                  <a:pt x="22087" y="59478"/>
                  <a:pt x="17266" y="51328"/>
                  <a:pt x="13707" y="42833"/>
                </a:cubicBezTo>
                <a:cubicBezTo>
                  <a:pt x="10263" y="34223"/>
                  <a:pt x="7967" y="25039"/>
                  <a:pt x="8771" y="15166"/>
                </a:cubicBezTo>
                <a:cubicBezTo>
                  <a:pt x="9115" y="11263"/>
                  <a:pt x="12444" y="8393"/>
                  <a:pt x="16347" y="8623"/>
                </a:cubicBezTo>
                <a:cubicBezTo>
                  <a:pt x="18299" y="8738"/>
                  <a:pt x="20021" y="9656"/>
                  <a:pt x="21284" y="11148"/>
                </a:cubicBezTo>
                <a:lnTo>
                  <a:pt x="21284" y="11148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4" name="任意多边形: 形状 403"/>
          <p:cNvSpPr/>
          <p:nvPr userDrawn="1">
            <p:custDataLst>
              <p:tags r:id="rId98"/>
            </p:custDataLst>
          </p:nvPr>
        </p:nvSpPr>
        <p:spPr>
          <a:xfrm rot="20631188" flipH="1">
            <a:off x="11222355" y="6177280"/>
            <a:ext cx="60325" cy="90170"/>
          </a:xfrm>
          <a:custGeom>
            <a:avLst/>
            <a:gdLst>
              <a:gd name="connsiteX0" fmla="*/ 20407 w 68879"/>
              <a:gd name="connsiteY0" fmla="*/ 10806 h 103318"/>
              <a:gd name="connsiteX1" fmla="*/ 44860 w 68879"/>
              <a:gd name="connsiteY1" fmla="*/ 46279 h 103318"/>
              <a:gd name="connsiteX2" fmla="*/ 61161 w 68879"/>
              <a:gd name="connsiteY2" fmla="*/ 85999 h 103318"/>
              <a:gd name="connsiteX3" fmla="*/ 55765 w 68879"/>
              <a:gd name="connsiteY3" fmla="*/ 94953 h 103318"/>
              <a:gd name="connsiteX4" fmla="*/ 48533 w 68879"/>
              <a:gd name="connsiteY4" fmla="*/ 92772 h 103318"/>
              <a:gd name="connsiteX5" fmla="*/ 24655 w 68879"/>
              <a:gd name="connsiteY5" fmla="*/ 57070 h 103318"/>
              <a:gd name="connsiteX6" fmla="*/ 8813 w 68879"/>
              <a:gd name="connsiteY6" fmla="*/ 17005 h 103318"/>
              <a:gd name="connsiteX7" fmla="*/ 13749 w 68879"/>
              <a:gd name="connsiteY7" fmla="*/ 8854 h 103318"/>
              <a:gd name="connsiteX8" fmla="*/ 20407 w 68879"/>
              <a:gd name="connsiteY8" fmla="*/ 10806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79" h="103318">
                <a:moveTo>
                  <a:pt x="20407" y="10806"/>
                </a:moveTo>
                <a:cubicBezTo>
                  <a:pt x="30395" y="21712"/>
                  <a:pt x="37857" y="33766"/>
                  <a:pt x="44860" y="46279"/>
                </a:cubicBezTo>
                <a:cubicBezTo>
                  <a:pt x="51633" y="58792"/>
                  <a:pt x="57717" y="71764"/>
                  <a:pt x="61161" y="85999"/>
                </a:cubicBezTo>
                <a:cubicBezTo>
                  <a:pt x="62079" y="89902"/>
                  <a:pt x="59669" y="93920"/>
                  <a:pt x="55765" y="94953"/>
                </a:cubicBezTo>
                <a:cubicBezTo>
                  <a:pt x="53010" y="95642"/>
                  <a:pt x="50370" y="94724"/>
                  <a:pt x="48533" y="92772"/>
                </a:cubicBezTo>
                <a:cubicBezTo>
                  <a:pt x="38660" y="81866"/>
                  <a:pt x="31313" y="69697"/>
                  <a:pt x="24655" y="57070"/>
                </a:cubicBezTo>
                <a:cubicBezTo>
                  <a:pt x="18226" y="44327"/>
                  <a:pt x="12372" y="31355"/>
                  <a:pt x="8813" y="17005"/>
                </a:cubicBezTo>
                <a:cubicBezTo>
                  <a:pt x="7894" y="13331"/>
                  <a:pt x="10190" y="9773"/>
                  <a:pt x="13749" y="8854"/>
                </a:cubicBezTo>
                <a:cubicBezTo>
                  <a:pt x="16275" y="8165"/>
                  <a:pt x="18800" y="8969"/>
                  <a:pt x="20407" y="1080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5" name="任意多边形: 形状 404"/>
          <p:cNvSpPr/>
          <p:nvPr userDrawn="1">
            <p:custDataLst>
              <p:tags r:id="rId99"/>
            </p:custDataLst>
          </p:nvPr>
        </p:nvSpPr>
        <p:spPr>
          <a:xfrm rot="20631188" flipH="1">
            <a:off x="10424795" y="6328410"/>
            <a:ext cx="250190" cy="290195"/>
          </a:xfrm>
          <a:custGeom>
            <a:avLst/>
            <a:gdLst>
              <a:gd name="connsiteX0" fmla="*/ 274035 w 286996"/>
              <a:gd name="connsiteY0" fmla="*/ 69886 h 332915"/>
              <a:gd name="connsiteX1" fmla="*/ 90587 w 286996"/>
              <a:gd name="connsiteY1" fmla="*/ 298335 h 332915"/>
              <a:gd name="connsiteX2" fmla="*/ 38239 w 286996"/>
              <a:gd name="connsiteY2" fmla="*/ 327838 h 332915"/>
              <a:gd name="connsiteX3" fmla="*/ 11032 w 286996"/>
              <a:gd name="connsiteY3" fmla="*/ 315784 h 332915"/>
              <a:gd name="connsiteX4" fmla="*/ 9310 w 286996"/>
              <a:gd name="connsiteY4" fmla="*/ 296498 h 332915"/>
              <a:gd name="connsiteX5" fmla="*/ 31466 w 286996"/>
              <a:gd name="connsiteY5" fmla="*/ 241739 h 332915"/>
              <a:gd name="connsiteX6" fmla="*/ 197120 w 286996"/>
              <a:gd name="connsiteY6" fmla="*/ 33380 h 332915"/>
              <a:gd name="connsiteX7" fmla="*/ 274035 w 286996"/>
              <a:gd name="connsiteY7" fmla="*/ 69886 h 33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996" h="332915">
                <a:moveTo>
                  <a:pt x="274035" y="69886"/>
                </a:moveTo>
                <a:cubicBezTo>
                  <a:pt x="224787" y="154607"/>
                  <a:pt x="162681" y="231981"/>
                  <a:pt x="90587" y="298335"/>
                </a:cubicBezTo>
                <a:cubicBezTo>
                  <a:pt x="75549" y="312225"/>
                  <a:pt x="58558" y="326231"/>
                  <a:pt x="38239" y="327838"/>
                </a:cubicBezTo>
                <a:cubicBezTo>
                  <a:pt x="27792" y="328641"/>
                  <a:pt x="15853" y="325197"/>
                  <a:pt x="11032" y="315784"/>
                </a:cubicBezTo>
                <a:cubicBezTo>
                  <a:pt x="8047" y="309929"/>
                  <a:pt x="8277" y="302927"/>
                  <a:pt x="9310" y="296498"/>
                </a:cubicBezTo>
                <a:cubicBezTo>
                  <a:pt x="12409" y="276982"/>
                  <a:pt x="21708" y="258959"/>
                  <a:pt x="31466" y="241739"/>
                </a:cubicBezTo>
                <a:cubicBezTo>
                  <a:pt x="75434" y="164250"/>
                  <a:pt x="131570" y="93649"/>
                  <a:pt x="197120" y="33380"/>
                </a:cubicBezTo>
                <a:cubicBezTo>
                  <a:pt x="239366" y="-5537"/>
                  <a:pt x="315937" y="-2323"/>
                  <a:pt x="274035" y="69886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1" name="任意多边形: 形状 420"/>
          <p:cNvSpPr/>
          <p:nvPr userDrawn="1">
            <p:custDataLst>
              <p:tags r:id="rId100"/>
            </p:custDataLst>
          </p:nvPr>
        </p:nvSpPr>
        <p:spPr>
          <a:xfrm rot="20866428" flipH="1">
            <a:off x="10408920" y="3912235"/>
            <a:ext cx="1268095" cy="1670050"/>
          </a:xfrm>
          <a:custGeom>
            <a:avLst/>
            <a:gdLst>
              <a:gd name="connsiteX0" fmla="*/ 814578 w 962025"/>
              <a:gd name="connsiteY0" fmla="*/ 179944 h 1266825"/>
              <a:gd name="connsiteX1" fmla="*/ 893731 w 962025"/>
              <a:gd name="connsiteY1" fmla="*/ 578565 h 1266825"/>
              <a:gd name="connsiteX2" fmla="*/ 856298 w 962025"/>
              <a:gd name="connsiteY2" fmla="*/ 713248 h 1266825"/>
              <a:gd name="connsiteX3" fmla="*/ 886968 w 962025"/>
              <a:gd name="connsiteY3" fmla="*/ 971757 h 1266825"/>
              <a:gd name="connsiteX4" fmla="*/ 954786 w 962025"/>
              <a:gd name="connsiteY4" fmla="*/ 1179592 h 1266825"/>
              <a:gd name="connsiteX5" fmla="*/ 791433 w 962025"/>
              <a:gd name="connsiteY5" fmla="*/ 1256364 h 1266825"/>
              <a:gd name="connsiteX6" fmla="*/ 720948 w 962025"/>
              <a:gd name="connsiteY6" fmla="*/ 1206453 h 1266825"/>
              <a:gd name="connsiteX7" fmla="*/ 624174 w 962025"/>
              <a:gd name="connsiteY7" fmla="*/ 1181307 h 1266825"/>
              <a:gd name="connsiteX8" fmla="*/ 502158 w 962025"/>
              <a:gd name="connsiteY8" fmla="*/ 1208358 h 1266825"/>
              <a:gd name="connsiteX9" fmla="*/ 282321 w 962025"/>
              <a:gd name="connsiteY9" fmla="*/ 1112917 h 1266825"/>
              <a:gd name="connsiteX10" fmla="*/ 193548 w 962025"/>
              <a:gd name="connsiteY10" fmla="*/ 953659 h 1266825"/>
              <a:gd name="connsiteX11" fmla="*/ 55626 w 962025"/>
              <a:gd name="connsiteY11" fmla="*/ 852218 h 1266825"/>
              <a:gd name="connsiteX12" fmla="*/ 7144 w 962025"/>
              <a:gd name="connsiteY12" fmla="*/ 733156 h 1266825"/>
              <a:gd name="connsiteX13" fmla="*/ 33624 w 962025"/>
              <a:gd name="connsiteY13" fmla="*/ 604854 h 1266825"/>
              <a:gd name="connsiteX14" fmla="*/ 49626 w 962025"/>
              <a:gd name="connsiteY14" fmla="*/ 355013 h 1266825"/>
              <a:gd name="connsiteX15" fmla="*/ 151734 w 962025"/>
              <a:gd name="connsiteY15" fmla="*/ 149749 h 1266825"/>
              <a:gd name="connsiteX16" fmla="*/ 217266 w 962025"/>
              <a:gd name="connsiteY16" fmla="*/ 87742 h 1266825"/>
              <a:gd name="connsiteX17" fmla="*/ 814578 w 962025"/>
              <a:gd name="connsiteY17" fmla="*/ 179944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62025" h="1266825">
                <a:moveTo>
                  <a:pt x="814578" y="179944"/>
                </a:moveTo>
                <a:cubicBezTo>
                  <a:pt x="873633" y="257287"/>
                  <a:pt x="914210" y="483505"/>
                  <a:pt x="893731" y="578565"/>
                </a:cubicBezTo>
                <a:cubicBezTo>
                  <a:pt x="883920" y="624094"/>
                  <a:pt x="866204" y="667624"/>
                  <a:pt x="856298" y="713248"/>
                </a:cubicBezTo>
                <a:cubicBezTo>
                  <a:pt x="837629" y="799640"/>
                  <a:pt x="848583" y="892128"/>
                  <a:pt x="886968" y="971757"/>
                </a:cubicBezTo>
                <a:cubicBezTo>
                  <a:pt x="919449" y="1039003"/>
                  <a:pt x="972408" y="1107107"/>
                  <a:pt x="954786" y="1179592"/>
                </a:cubicBezTo>
                <a:cubicBezTo>
                  <a:pt x="938499" y="1246648"/>
                  <a:pt x="853345" y="1286653"/>
                  <a:pt x="791433" y="1256364"/>
                </a:cubicBezTo>
                <a:cubicBezTo>
                  <a:pt x="765525" y="1243696"/>
                  <a:pt x="745332" y="1221883"/>
                  <a:pt x="720948" y="1206453"/>
                </a:cubicBezTo>
                <a:cubicBezTo>
                  <a:pt x="692277" y="1188355"/>
                  <a:pt x="657987" y="1179402"/>
                  <a:pt x="624174" y="1181307"/>
                </a:cubicBezTo>
                <a:cubicBezTo>
                  <a:pt x="582549" y="1183688"/>
                  <a:pt x="543402" y="1201786"/>
                  <a:pt x="502158" y="1208358"/>
                </a:cubicBezTo>
                <a:cubicBezTo>
                  <a:pt x="418815" y="1221598"/>
                  <a:pt x="329470" y="1182831"/>
                  <a:pt x="282321" y="1112917"/>
                </a:cubicBezTo>
                <a:cubicBezTo>
                  <a:pt x="248222" y="1062340"/>
                  <a:pt x="235077" y="998332"/>
                  <a:pt x="193548" y="953659"/>
                </a:cubicBezTo>
                <a:cubicBezTo>
                  <a:pt x="154496" y="911749"/>
                  <a:pt x="95727" y="893080"/>
                  <a:pt x="55626" y="852218"/>
                </a:cubicBezTo>
                <a:cubicBezTo>
                  <a:pt x="24861" y="820881"/>
                  <a:pt x="7049" y="777066"/>
                  <a:pt x="7144" y="733156"/>
                </a:cubicBezTo>
                <a:cubicBezTo>
                  <a:pt x="7239" y="689341"/>
                  <a:pt x="24194" y="647621"/>
                  <a:pt x="33624" y="604854"/>
                </a:cubicBezTo>
                <a:cubicBezTo>
                  <a:pt x="51626" y="523225"/>
                  <a:pt x="42101" y="438262"/>
                  <a:pt x="49626" y="355013"/>
                </a:cubicBezTo>
                <a:cubicBezTo>
                  <a:pt x="56579" y="278242"/>
                  <a:pt x="99441" y="206423"/>
                  <a:pt x="151734" y="149749"/>
                </a:cubicBezTo>
                <a:cubicBezTo>
                  <a:pt x="172117" y="127651"/>
                  <a:pt x="194691" y="107649"/>
                  <a:pt x="217266" y="87742"/>
                </a:cubicBezTo>
                <a:cubicBezTo>
                  <a:pt x="237744" y="69739"/>
                  <a:pt x="576453" y="-131714"/>
                  <a:pt x="814578" y="17994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2" name="任意多边形: 形状 421"/>
          <p:cNvSpPr/>
          <p:nvPr userDrawn="1">
            <p:custDataLst>
              <p:tags r:id="rId101"/>
            </p:custDataLst>
          </p:nvPr>
        </p:nvSpPr>
        <p:spPr>
          <a:xfrm rot="20866428" flipH="1">
            <a:off x="9985375" y="4965065"/>
            <a:ext cx="1004570" cy="640715"/>
          </a:xfrm>
          <a:custGeom>
            <a:avLst/>
            <a:gdLst>
              <a:gd name="connsiteX0" fmla="*/ 7144 w 762000"/>
              <a:gd name="connsiteY0" fmla="*/ 246714 h 485775"/>
              <a:gd name="connsiteX1" fmla="*/ 589026 w 762000"/>
              <a:gd name="connsiteY1" fmla="*/ 63739 h 485775"/>
              <a:gd name="connsiteX2" fmla="*/ 616458 w 762000"/>
              <a:gd name="connsiteY2" fmla="*/ 16590 h 485775"/>
              <a:gd name="connsiteX3" fmla="*/ 632270 w 762000"/>
              <a:gd name="connsiteY3" fmla="*/ 7351 h 485775"/>
              <a:gd name="connsiteX4" fmla="*/ 648653 w 762000"/>
              <a:gd name="connsiteY4" fmla="*/ 41451 h 485775"/>
              <a:gd name="connsiteX5" fmla="*/ 679514 w 762000"/>
              <a:gd name="connsiteY5" fmla="*/ 34212 h 485775"/>
              <a:gd name="connsiteX6" fmla="*/ 709803 w 762000"/>
              <a:gd name="connsiteY6" fmla="*/ 21067 h 485775"/>
              <a:gd name="connsiteX7" fmla="*/ 691706 w 762000"/>
              <a:gd name="connsiteY7" fmla="*/ 74502 h 485775"/>
              <a:gd name="connsiteX8" fmla="*/ 718090 w 762000"/>
              <a:gd name="connsiteY8" fmla="*/ 58691 h 485775"/>
              <a:gd name="connsiteX9" fmla="*/ 736283 w 762000"/>
              <a:gd name="connsiteY9" fmla="*/ 82789 h 485775"/>
              <a:gd name="connsiteX10" fmla="*/ 718090 w 762000"/>
              <a:gd name="connsiteY10" fmla="*/ 111650 h 485775"/>
              <a:gd name="connsiteX11" fmla="*/ 761619 w 762000"/>
              <a:gd name="connsiteY11" fmla="*/ 97362 h 485775"/>
              <a:gd name="connsiteX12" fmla="*/ 733330 w 762000"/>
              <a:gd name="connsiteY12" fmla="*/ 136224 h 485775"/>
              <a:gd name="connsiteX13" fmla="*/ 758000 w 762000"/>
              <a:gd name="connsiteY13" fmla="*/ 132510 h 485775"/>
              <a:gd name="connsiteX14" fmla="*/ 753332 w 762000"/>
              <a:gd name="connsiteY14" fmla="*/ 164418 h 485775"/>
              <a:gd name="connsiteX15" fmla="*/ 725519 w 762000"/>
              <a:gd name="connsiteY15" fmla="*/ 183373 h 485775"/>
              <a:gd name="connsiteX16" fmla="*/ 642747 w 762000"/>
              <a:gd name="connsiteY16" fmla="*/ 194708 h 485775"/>
              <a:gd name="connsiteX17" fmla="*/ 30766 w 762000"/>
              <a:gd name="connsiteY17" fmla="*/ 486554 h 485775"/>
              <a:gd name="connsiteX18" fmla="*/ 7144 w 762000"/>
              <a:gd name="connsiteY18" fmla="*/ 246714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62000" h="485775">
                <a:moveTo>
                  <a:pt x="7144" y="246714"/>
                </a:moveTo>
                <a:cubicBezTo>
                  <a:pt x="207645" y="210043"/>
                  <a:pt x="403670" y="148512"/>
                  <a:pt x="589026" y="63739"/>
                </a:cubicBezTo>
                <a:cubicBezTo>
                  <a:pt x="591503" y="48309"/>
                  <a:pt x="607314" y="29259"/>
                  <a:pt x="616458" y="16590"/>
                </a:cubicBezTo>
                <a:cubicBezTo>
                  <a:pt x="620268" y="11352"/>
                  <a:pt x="625983" y="6018"/>
                  <a:pt x="632270" y="7351"/>
                </a:cubicBezTo>
                <a:cubicBezTo>
                  <a:pt x="645224" y="10113"/>
                  <a:pt x="639032" y="32307"/>
                  <a:pt x="648653" y="41451"/>
                </a:cubicBezTo>
                <a:cubicBezTo>
                  <a:pt x="657130" y="49547"/>
                  <a:pt x="671036" y="42213"/>
                  <a:pt x="679514" y="34212"/>
                </a:cubicBezTo>
                <a:cubicBezTo>
                  <a:pt x="687991" y="26115"/>
                  <a:pt x="699040" y="16495"/>
                  <a:pt x="709803" y="21067"/>
                </a:cubicBezTo>
                <a:cubicBezTo>
                  <a:pt x="716947" y="40117"/>
                  <a:pt x="708946" y="63644"/>
                  <a:pt x="691706" y="74502"/>
                </a:cubicBezTo>
                <a:cubicBezTo>
                  <a:pt x="701231" y="70407"/>
                  <a:pt x="707803" y="59453"/>
                  <a:pt x="718090" y="58691"/>
                </a:cubicBezTo>
                <a:cubicBezTo>
                  <a:pt x="729615" y="57834"/>
                  <a:pt x="737997" y="71359"/>
                  <a:pt x="736283" y="82789"/>
                </a:cubicBezTo>
                <a:cubicBezTo>
                  <a:pt x="734568" y="94219"/>
                  <a:pt x="726281" y="103458"/>
                  <a:pt x="718090" y="111650"/>
                </a:cubicBezTo>
                <a:cubicBezTo>
                  <a:pt x="728186" y="99077"/>
                  <a:pt x="745998" y="93171"/>
                  <a:pt x="761619" y="97362"/>
                </a:cubicBezTo>
                <a:cubicBezTo>
                  <a:pt x="760857" y="114317"/>
                  <a:pt x="749237" y="130319"/>
                  <a:pt x="733330" y="136224"/>
                </a:cubicBezTo>
                <a:cubicBezTo>
                  <a:pt x="741521" y="134986"/>
                  <a:pt x="749808" y="133748"/>
                  <a:pt x="758000" y="132510"/>
                </a:cubicBezTo>
                <a:cubicBezTo>
                  <a:pt x="763238" y="142606"/>
                  <a:pt x="760286" y="155465"/>
                  <a:pt x="753332" y="164418"/>
                </a:cubicBezTo>
                <a:cubicBezTo>
                  <a:pt x="746379" y="173372"/>
                  <a:pt x="735997" y="178992"/>
                  <a:pt x="725519" y="183373"/>
                </a:cubicBezTo>
                <a:cubicBezTo>
                  <a:pt x="699516" y="194136"/>
                  <a:pt x="670751" y="198042"/>
                  <a:pt x="642747" y="194708"/>
                </a:cubicBezTo>
                <a:cubicBezTo>
                  <a:pt x="466249" y="334440"/>
                  <a:pt x="251555" y="442548"/>
                  <a:pt x="30766" y="486554"/>
                </a:cubicBezTo>
                <a:lnTo>
                  <a:pt x="7144" y="246714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3" name="任意多边形: 形状 422"/>
          <p:cNvSpPr/>
          <p:nvPr userDrawn="1">
            <p:custDataLst>
              <p:tags r:id="rId102"/>
            </p:custDataLst>
          </p:nvPr>
        </p:nvSpPr>
        <p:spPr>
          <a:xfrm rot="20866428" flipH="1">
            <a:off x="11531600" y="3585845"/>
            <a:ext cx="452120" cy="1104900"/>
          </a:xfrm>
          <a:custGeom>
            <a:avLst/>
            <a:gdLst>
              <a:gd name="connsiteX0" fmla="*/ 339853 w 342900"/>
              <a:gd name="connsiteY0" fmla="*/ 724472 h 838200"/>
              <a:gd name="connsiteX1" fmla="*/ 182881 w 342900"/>
              <a:gd name="connsiteY1" fmla="*/ 134969 h 838200"/>
              <a:gd name="connsiteX2" fmla="*/ 207931 w 342900"/>
              <a:gd name="connsiteY2" fmla="*/ 86582 h 838200"/>
              <a:gd name="connsiteX3" fmla="*/ 207265 w 342900"/>
              <a:gd name="connsiteY3" fmla="*/ 68294 h 838200"/>
              <a:gd name="connsiteX4" fmla="*/ 169736 w 342900"/>
              <a:gd name="connsiteY4" fmla="*/ 72771 h 838200"/>
              <a:gd name="connsiteX5" fmla="*/ 159354 w 342900"/>
              <a:gd name="connsiteY5" fmla="*/ 42767 h 838200"/>
              <a:gd name="connsiteX6" fmla="*/ 154210 w 342900"/>
              <a:gd name="connsiteY6" fmla="*/ 10097 h 838200"/>
              <a:gd name="connsiteX7" fmla="*/ 118777 w 342900"/>
              <a:gd name="connsiteY7" fmla="*/ 54007 h 838200"/>
              <a:gd name="connsiteX8" fmla="*/ 118015 w 342900"/>
              <a:gd name="connsiteY8" fmla="*/ 23241 h 838200"/>
              <a:gd name="connsiteX9" fmla="*/ 87916 w 342900"/>
              <a:gd name="connsiteY9" fmla="*/ 20765 h 838200"/>
              <a:gd name="connsiteX10" fmla="*/ 73248 w 342900"/>
              <a:gd name="connsiteY10" fmla="*/ 51530 h 838200"/>
              <a:gd name="connsiteX11" fmla="*/ 62008 w 342900"/>
              <a:gd name="connsiteY11" fmla="*/ 7144 h 838200"/>
              <a:gd name="connsiteX12" fmla="*/ 44292 w 342900"/>
              <a:gd name="connsiteY12" fmla="*/ 51816 h 838200"/>
              <a:gd name="connsiteX13" fmla="*/ 34195 w 342900"/>
              <a:gd name="connsiteY13" fmla="*/ 28956 h 838200"/>
              <a:gd name="connsiteX14" fmla="*/ 9811 w 342900"/>
              <a:gd name="connsiteY14" fmla="*/ 50006 h 838200"/>
              <a:gd name="connsiteX15" fmla="*/ 8764 w 342900"/>
              <a:gd name="connsiteY15" fmla="*/ 83630 h 838200"/>
              <a:gd name="connsiteX16" fmla="*/ 43530 w 342900"/>
              <a:gd name="connsiteY16" fmla="*/ 159544 h 838200"/>
              <a:gd name="connsiteX17" fmla="*/ 124683 w 342900"/>
              <a:gd name="connsiteY17" fmla="*/ 832676 h 838200"/>
              <a:gd name="connsiteX18" fmla="*/ 339853 w 342900"/>
              <a:gd name="connsiteY18" fmla="*/ 724472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2900" h="838200">
                <a:moveTo>
                  <a:pt x="339853" y="724472"/>
                </a:moveTo>
                <a:cubicBezTo>
                  <a:pt x="263462" y="535496"/>
                  <a:pt x="210598" y="336995"/>
                  <a:pt x="182881" y="134969"/>
                </a:cubicBezTo>
                <a:cubicBezTo>
                  <a:pt x="194596" y="124682"/>
                  <a:pt x="202216" y="101060"/>
                  <a:pt x="207931" y="86582"/>
                </a:cubicBezTo>
                <a:cubicBezTo>
                  <a:pt x="210313" y="80582"/>
                  <a:pt x="211837" y="72866"/>
                  <a:pt x="207265" y="68294"/>
                </a:cubicBezTo>
                <a:cubicBezTo>
                  <a:pt x="197930" y="58865"/>
                  <a:pt x="182595" y="75914"/>
                  <a:pt x="169736" y="72771"/>
                </a:cubicBezTo>
                <a:cubicBezTo>
                  <a:pt x="158401" y="69914"/>
                  <a:pt x="157068" y="54293"/>
                  <a:pt x="159354" y="42767"/>
                </a:cubicBezTo>
                <a:cubicBezTo>
                  <a:pt x="161640" y="31242"/>
                  <a:pt x="163831" y="16764"/>
                  <a:pt x="154210" y="10097"/>
                </a:cubicBezTo>
                <a:cubicBezTo>
                  <a:pt x="134303" y="14288"/>
                  <a:pt x="118682" y="33623"/>
                  <a:pt x="118777" y="54007"/>
                </a:cubicBezTo>
                <a:cubicBezTo>
                  <a:pt x="117063" y="43720"/>
                  <a:pt x="122873" y="32385"/>
                  <a:pt x="118015" y="23241"/>
                </a:cubicBezTo>
                <a:cubicBezTo>
                  <a:pt x="112586" y="13049"/>
                  <a:pt x="96679" y="13240"/>
                  <a:pt x="87916" y="20765"/>
                </a:cubicBezTo>
                <a:cubicBezTo>
                  <a:pt x="79153" y="28289"/>
                  <a:pt x="75820" y="40291"/>
                  <a:pt x="73248" y="51530"/>
                </a:cubicBezTo>
                <a:cubicBezTo>
                  <a:pt x="78487" y="36290"/>
                  <a:pt x="73915" y="18098"/>
                  <a:pt x="62008" y="7144"/>
                </a:cubicBezTo>
                <a:cubicBezTo>
                  <a:pt x="48102" y="16859"/>
                  <a:pt x="40768" y="35243"/>
                  <a:pt x="44292" y="51816"/>
                </a:cubicBezTo>
                <a:cubicBezTo>
                  <a:pt x="40958" y="44196"/>
                  <a:pt x="37529" y="36576"/>
                  <a:pt x="34195" y="28956"/>
                </a:cubicBezTo>
                <a:cubicBezTo>
                  <a:pt x="22861" y="30004"/>
                  <a:pt x="13621" y="39338"/>
                  <a:pt x="9811" y="50006"/>
                </a:cubicBezTo>
                <a:cubicBezTo>
                  <a:pt x="6001" y="60674"/>
                  <a:pt x="6859" y="72485"/>
                  <a:pt x="8764" y="83630"/>
                </a:cubicBezTo>
                <a:cubicBezTo>
                  <a:pt x="13621" y="111347"/>
                  <a:pt x="25718" y="137732"/>
                  <a:pt x="43530" y="159544"/>
                </a:cubicBezTo>
                <a:cubicBezTo>
                  <a:pt x="20003" y="383381"/>
                  <a:pt x="43530" y="622649"/>
                  <a:pt x="124683" y="832676"/>
                </a:cubicBezTo>
                <a:lnTo>
                  <a:pt x="339853" y="724472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4" name="任意多边形: 形状 423"/>
          <p:cNvSpPr/>
          <p:nvPr userDrawn="1">
            <p:custDataLst>
              <p:tags r:id="rId103"/>
            </p:custDataLst>
          </p:nvPr>
        </p:nvSpPr>
        <p:spPr>
          <a:xfrm rot="20866428" flipH="1">
            <a:off x="11711940" y="7058660"/>
            <a:ext cx="401955" cy="200660"/>
          </a:xfrm>
          <a:custGeom>
            <a:avLst/>
            <a:gdLst>
              <a:gd name="connsiteX0" fmla="*/ 209087 w 304800"/>
              <a:gd name="connsiteY0" fmla="*/ 8287 h 152400"/>
              <a:gd name="connsiteX1" fmla="*/ 278620 w 304800"/>
              <a:gd name="connsiteY1" fmla="*/ 65818 h 152400"/>
              <a:gd name="connsiteX2" fmla="*/ 301480 w 304800"/>
              <a:gd name="connsiteY2" fmla="*/ 96203 h 152400"/>
              <a:gd name="connsiteX3" fmla="*/ 296813 w 304800"/>
              <a:gd name="connsiteY3" fmla="*/ 132683 h 152400"/>
              <a:gd name="connsiteX4" fmla="*/ 270905 w 304800"/>
              <a:gd name="connsiteY4" fmla="*/ 144399 h 152400"/>
              <a:gd name="connsiteX5" fmla="*/ 62021 w 304800"/>
              <a:gd name="connsiteY5" fmla="*/ 127063 h 152400"/>
              <a:gd name="connsiteX6" fmla="*/ 22874 w 304800"/>
              <a:gd name="connsiteY6" fmla="*/ 102870 h 152400"/>
              <a:gd name="connsiteX7" fmla="*/ 11444 w 304800"/>
              <a:gd name="connsiteY7" fmla="*/ 7144 h 152400"/>
              <a:gd name="connsiteX8" fmla="*/ 120124 w 304800"/>
              <a:gd name="connsiteY8" fmla="*/ 18669 h 152400"/>
              <a:gd name="connsiteX9" fmla="*/ 209087 w 304800"/>
              <a:gd name="connsiteY9" fmla="*/ 8287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800" h="152400">
                <a:moveTo>
                  <a:pt x="209087" y="8287"/>
                </a:moveTo>
                <a:cubicBezTo>
                  <a:pt x="235376" y="23622"/>
                  <a:pt x="256522" y="44672"/>
                  <a:pt x="278620" y="65818"/>
                </a:cubicBezTo>
                <a:cubicBezTo>
                  <a:pt x="287764" y="74581"/>
                  <a:pt x="296813" y="84201"/>
                  <a:pt x="301480" y="96203"/>
                </a:cubicBezTo>
                <a:cubicBezTo>
                  <a:pt x="306147" y="108204"/>
                  <a:pt x="305480" y="123349"/>
                  <a:pt x="296813" y="132683"/>
                </a:cubicBezTo>
                <a:cubicBezTo>
                  <a:pt x="290240" y="139827"/>
                  <a:pt x="280334" y="142494"/>
                  <a:pt x="270905" y="144399"/>
                </a:cubicBezTo>
                <a:cubicBezTo>
                  <a:pt x="201563" y="158687"/>
                  <a:pt x="128315" y="152591"/>
                  <a:pt x="62021" y="127063"/>
                </a:cubicBezTo>
                <a:cubicBezTo>
                  <a:pt x="47639" y="121539"/>
                  <a:pt x="33161" y="114776"/>
                  <a:pt x="22874" y="102870"/>
                </a:cubicBezTo>
                <a:cubicBezTo>
                  <a:pt x="1538" y="78105"/>
                  <a:pt x="6491" y="40005"/>
                  <a:pt x="11444" y="7144"/>
                </a:cubicBezTo>
                <a:cubicBezTo>
                  <a:pt x="11444" y="7144"/>
                  <a:pt x="80881" y="28575"/>
                  <a:pt x="120124" y="18669"/>
                </a:cubicBezTo>
                <a:lnTo>
                  <a:pt x="209087" y="8287"/>
                </a:ln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5" name="任意多边形: 形状 424"/>
          <p:cNvSpPr/>
          <p:nvPr userDrawn="1">
            <p:custDataLst>
              <p:tags r:id="rId104"/>
            </p:custDataLst>
          </p:nvPr>
        </p:nvSpPr>
        <p:spPr>
          <a:xfrm rot="20866428" flipH="1">
            <a:off x="11583670" y="6193155"/>
            <a:ext cx="464820" cy="904240"/>
          </a:xfrm>
          <a:custGeom>
            <a:avLst/>
            <a:gdLst>
              <a:gd name="connsiteX0" fmla="*/ 350330 w 352425"/>
              <a:gd name="connsiteY0" fmla="*/ 97588 h 685800"/>
              <a:gd name="connsiteX1" fmla="*/ 243935 w 352425"/>
              <a:gd name="connsiteY1" fmla="*/ 671374 h 685800"/>
              <a:gd name="connsiteX2" fmla="*/ 46292 w 352425"/>
              <a:gd name="connsiteY2" fmla="*/ 670231 h 685800"/>
              <a:gd name="connsiteX3" fmla="*/ 41624 w 352425"/>
              <a:gd name="connsiteY3" fmla="*/ 605843 h 685800"/>
              <a:gd name="connsiteX4" fmla="*/ 7144 w 352425"/>
              <a:gd name="connsiteY4" fmla="*/ 132640 h 685800"/>
              <a:gd name="connsiteX5" fmla="*/ 138684 w 352425"/>
              <a:gd name="connsiteY5" fmla="*/ 8434 h 685800"/>
              <a:gd name="connsiteX6" fmla="*/ 350330 w 352425"/>
              <a:gd name="connsiteY6" fmla="*/ 97588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685800">
                <a:moveTo>
                  <a:pt x="350330" y="97588"/>
                </a:moveTo>
                <a:cubicBezTo>
                  <a:pt x="317373" y="275325"/>
                  <a:pt x="276892" y="493638"/>
                  <a:pt x="243935" y="671374"/>
                </a:cubicBezTo>
                <a:cubicBezTo>
                  <a:pt x="243935" y="671374"/>
                  <a:pt x="127349" y="707188"/>
                  <a:pt x="46292" y="670231"/>
                </a:cubicBezTo>
                <a:lnTo>
                  <a:pt x="41624" y="605843"/>
                </a:lnTo>
                <a:cubicBezTo>
                  <a:pt x="24575" y="450871"/>
                  <a:pt x="11335" y="288469"/>
                  <a:pt x="7144" y="132640"/>
                </a:cubicBezTo>
                <a:cubicBezTo>
                  <a:pt x="7144" y="132640"/>
                  <a:pt x="28765" y="22246"/>
                  <a:pt x="138684" y="8434"/>
                </a:cubicBezTo>
                <a:cubicBezTo>
                  <a:pt x="248698" y="-5472"/>
                  <a:pt x="350330" y="97588"/>
                  <a:pt x="350330" y="97588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6" name="任意多边形: 形状 425"/>
          <p:cNvSpPr/>
          <p:nvPr userDrawn="1">
            <p:custDataLst>
              <p:tags r:id="rId105"/>
            </p:custDataLst>
          </p:nvPr>
        </p:nvSpPr>
        <p:spPr>
          <a:xfrm rot="20866428" flipH="1">
            <a:off x="11762105" y="7143115"/>
            <a:ext cx="326390" cy="75565"/>
          </a:xfrm>
          <a:custGeom>
            <a:avLst/>
            <a:gdLst>
              <a:gd name="connsiteX0" fmla="*/ 244747 w 247650"/>
              <a:gd name="connsiteY0" fmla="*/ 51608 h 57150"/>
              <a:gd name="connsiteX1" fmla="*/ 184073 w 247650"/>
              <a:gd name="connsiteY1" fmla="*/ 59133 h 57150"/>
              <a:gd name="connsiteX2" fmla="*/ 122922 w 247650"/>
              <a:gd name="connsiteY2" fmla="*/ 54847 h 57150"/>
              <a:gd name="connsiteX3" fmla="*/ 63581 w 247650"/>
              <a:gd name="connsiteY3" fmla="*/ 39226 h 57150"/>
              <a:gd name="connsiteX4" fmla="*/ 8527 w 247650"/>
              <a:gd name="connsiteY4" fmla="*/ 12556 h 57150"/>
              <a:gd name="connsiteX5" fmla="*/ 7574 w 247650"/>
              <a:gd name="connsiteY5" fmla="*/ 8555 h 57150"/>
              <a:gd name="connsiteX6" fmla="*/ 11480 w 247650"/>
              <a:gd name="connsiteY6" fmla="*/ 7507 h 57150"/>
              <a:gd name="connsiteX7" fmla="*/ 66534 w 247650"/>
              <a:gd name="connsiteY7" fmla="*/ 31034 h 57150"/>
              <a:gd name="connsiteX8" fmla="*/ 124446 w 247650"/>
              <a:gd name="connsiteY8" fmla="*/ 45607 h 57150"/>
              <a:gd name="connsiteX9" fmla="*/ 183977 w 247650"/>
              <a:gd name="connsiteY9" fmla="*/ 50751 h 57150"/>
              <a:gd name="connsiteX10" fmla="*/ 243699 w 247650"/>
              <a:gd name="connsiteY10" fmla="*/ 46369 h 57150"/>
              <a:gd name="connsiteX11" fmla="*/ 246747 w 247650"/>
              <a:gd name="connsiteY11" fmla="*/ 48655 h 57150"/>
              <a:gd name="connsiteX12" fmla="*/ 244747 w 247650"/>
              <a:gd name="connsiteY12" fmla="*/ 51608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650" h="57150">
                <a:moveTo>
                  <a:pt x="244747" y="51608"/>
                </a:moveTo>
                <a:cubicBezTo>
                  <a:pt x="224840" y="56085"/>
                  <a:pt x="204456" y="58657"/>
                  <a:pt x="184073" y="59133"/>
                </a:cubicBezTo>
                <a:cubicBezTo>
                  <a:pt x="163594" y="59704"/>
                  <a:pt x="143115" y="58085"/>
                  <a:pt x="122922" y="54847"/>
                </a:cubicBezTo>
                <a:cubicBezTo>
                  <a:pt x="102729" y="51418"/>
                  <a:pt x="82822" y="46274"/>
                  <a:pt x="63581" y="39226"/>
                </a:cubicBezTo>
                <a:cubicBezTo>
                  <a:pt x="44341" y="32177"/>
                  <a:pt x="25862" y="23224"/>
                  <a:pt x="8527" y="12556"/>
                </a:cubicBezTo>
                <a:cubicBezTo>
                  <a:pt x="7193" y="11698"/>
                  <a:pt x="6717" y="9889"/>
                  <a:pt x="7574" y="8555"/>
                </a:cubicBezTo>
                <a:cubicBezTo>
                  <a:pt x="8432" y="7222"/>
                  <a:pt x="10051" y="6745"/>
                  <a:pt x="11480" y="7507"/>
                </a:cubicBezTo>
                <a:cubicBezTo>
                  <a:pt x="29196" y="16842"/>
                  <a:pt x="47675" y="24652"/>
                  <a:pt x="66534" y="31034"/>
                </a:cubicBezTo>
                <a:cubicBezTo>
                  <a:pt x="85394" y="37416"/>
                  <a:pt x="104825" y="42369"/>
                  <a:pt x="124446" y="45607"/>
                </a:cubicBezTo>
                <a:cubicBezTo>
                  <a:pt x="144068" y="49036"/>
                  <a:pt x="164070" y="50560"/>
                  <a:pt x="183977" y="50751"/>
                </a:cubicBezTo>
                <a:cubicBezTo>
                  <a:pt x="203885" y="50846"/>
                  <a:pt x="223887" y="49417"/>
                  <a:pt x="243699" y="46369"/>
                </a:cubicBezTo>
                <a:cubicBezTo>
                  <a:pt x="245128" y="46179"/>
                  <a:pt x="246557" y="47131"/>
                  <a:pt x="246747" y="48655"/>
                </a:cubicBezTo>
                <a:cubicBezTo>
                  <a:pt x="247033" y="49989"/>
                  <a:pt x="246080" y="51322"/>
                  <a:pt x="244747" y="5160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7" name="任意多边形: 形状 426"/>
          <p:cNvSpPr/>
          <p:nvPr userDrawn="1">
            <p:custDataLst>
              <p:tags r:id="rId106"/>
            </p:custDataLst>
          </p:nvPr>
        </p:nvSpPr>
        <p:spPr>
          <a:xfrm rot="20866428" flipH="1">
            <a:off x="11806555" y="7091045"/>
            <a:ext cx="50165" cy="37465"/>
          </a:xfrm>
          <a:custGeom>
            <a:avLst/>
            <a:gdLst>
              <a:gd name="connsiteX0" fmla="*/ 37163 w 38100"/>
              <a:gd name="connsiteY0" fmla="*/ 13896 h 28575"/>
              <a:gd name="connsiteX1" fmla="*/ 24875 w 38100"/>
              <a:gd name="connsiteY1" fmla="*/ 20945 h 28575"/>
              <a:gd name="connsiteX2" fmla="*/ 18017 w 38100"/>
              <a:gd name="connsiteY2" fmla="*/ 22754 h 28575"/>
              <a:gd name="connsiteX3" fmla="*/ 10874 w 38100"/>
              <a:gd name="connsiteY3" fmla="*/ 23136 h 28575"/>
              <a:gd name="connsiteX4" fmla="*/ 7159 w 38100"/>
              <a:gd name="connsiteY4" fmla="*/ 18563 h 28575"/>
              <a:gd name="connsiteX5" fmla="*/ 8492 w 38100"/>
              <a:gd name="connsiteY5" fmla="*/ 15992 h 28575"/>
              <a:gd name="connsiteX6" fmla="*/ 8873 w 38100"/>
              <a:gd name="connsiteY6" fmla="*/ 15611 h 28575"/>
              <a:gd name="connsiteX7" fmla="*/ 14684 w 38100"/>
              <a:gd name="connsiteY7" fmla="*/ 11610 h 28575"/>
              <a:gd name="connsiteX8" fmla="*/ 20875 w 38100"/>
              <a:gd name="connsiteY8" fmla="*/ 9038 h 28575"/>
              <a:gd name="connsiteX9" fmla="*/ 34496 w 38100"/>
              <a:gd name="connsiteY9" fmla="*/ 7229 h 28575"/>
              <a:gd name="connsiteX10" fmla="*/ 34972 w 38100"/>
              <a:gd name="connsiteY10" fmla="*/ 7229 h 28575"/>
              <a:gd name="connsiteX11" fmla="*/ 38496 w 38100"/>
              <a:gd name="connsiteY11" fmla="*/ 11325 h 28575"/>
              <a:gd name="connsiteX12" fmla="*/ 37163 w 38100"/>
              <a:gd name="connsiteY12" fmla="*/ 13896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7163" y="13896"/>
                </a:moveTo>
                <a:cubicBezTo>
                  <a:pt x="33543" y="17230"/>
                  <a:pt x="29257" y="19230"/>
                  <a:pt x="24875" y="20945"/>
                </a:cubicBezTo>
                <a:cubicBezTo>
                  <a:pt x="22685" y="21707"/>
                  <a:pt x="20399" y="22373"/>
                  <a:pt x="18017" y="22754"/>
                </a:cubicBezTo>
                <a:cubicBezTo>
                  <a:pt x="15636" y="23136"/>
                  <a:pt x="13350" y="23421"/>
                  <a:pt x="10874" y="23136"/>
                </a:cubicBezTo>
                <a:cubicBezTo>
                  <a:pt x="8588" y="22850"/>
                  <a:pt x="6968" y="20850"/>
                  <a:pt x="7159" y="18563"/>
                </a:cubicBezTo>
                <a:cubicBezTo>
                  <a:pt x="7254" y="17516"/>
                  <a:pt x="7730" y="16659"/>
                  <a:pt x="8492" y="15992"/>
                </a:cubicBezTo>
                <a:lnTo>
                  <a:pt x="8873" y="15611"/>
                </a:lnTo>
                <a:cubicBezTo>
                  <a:pt x="10683" y="13896"/>
                  <a:pt x="12683" y="12753"/>
                  <a:pt x="14684" y="11610"/>
                </a:cubicBezTo>
                <a:cubicBezTo>
                  <a:pt x="16684" y="10467"/>
                  <a:pt x="18779" y="9705"/>
                  <a:pt x="20875" y="9038"/>
                </a:cubicBezTo>
                <a:cubicBezTo>
                  <a:pt x="25161" y="7800"/>
                  <a:pt x="29447" y="6848"/>
                  <a:pt x="34496" y="7229"/>
                </a:cubicBezTo>
                <a:lnTo>
                  <a:pt x="34972" y="7229"/>
                </a:lnTo>
                <a:cubicBezTo>
                  <a:pt x="37067" y="7419"/>
                  <a:pt x="38591" y="9229"/>
                  <a:pt x="38496" y="11325"/>
                </a:cubicBezTo>
                <a:cubicBezTo>
                  <a:pt x="38306" y="12468"/>
                  <a:pt x="37829" y="13325"/>
                  <a:pt x="37163" y="1389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8" name="任意多边形: 形状 427"/>
          <p:cNvSpPr/>
          <p:nvPr userDrawn="1">
            <p:custDataLst>
              <p:tags r:id="rId107"/>
            </p:custDataLst>
          </p:nvPr>
        </p:nvSpPr>
        <p:spPr>
          <a:xfrm rot="20866428" flipH="1">
            <a:off x="11785600" y="7124700"/>
            <a:ext cx="50165" cy="37465"/>
          </a:xfrm>
          <a:custGeom>
            <a:avLst/>
            <a:gdLst>
              <a:gd name="connsiteX0" fmla="*/ 34799 w 38100"/>
              <a:gd name="connsiteY0" fmla="*/ 13349 h 28575"/>
              <a:gd name="connsiteX1" fmla="*/ 24131 w 38100"/>
              <a:gd name="connsiteY1" fmla="*/ 21731 h 28575"/>
              <a:gd name="connsiteX2" fmla="*/ 17749 w 38100"/>
              <a:gd name="connsiteY2" fmla="*/ 23827 h 28575"/>
              <a:gd name="connsiteX3" fmla="*/ 10891 w 38100"/>
              <a:gd name="connsiteY3" fmla="*/ 24303 h 28575"/>
              <a:gd name="connsiteX4" fmla="*/ 7176 w 38100"/>
              <a:gd name="connsiteY4" fmla="*/ 19445 h 28575"/>
              <a:gd name="connsiteX5" fmla="*/ 8415 w 38100"/>
              <a:gd name="connsiteY5" fmla="*/ 16969 h 28575"/>
              <a:gd name="connsiteX6" fmla="*/ 8510 w 38100"/>
              <a:gd name="connsiteY6" fmla="*/ 16874 h 28575"/>
              <a:gd name="connsiteX7" fmla="*/ 13653 w 38100"/>
              <a:gd name="connsiteY7" fmla="*/ 13064 h 28575"/>
              <a:gd name="connsiteX8" fmla="*/ 19178 w 38100"/>
              <a:gd name="connsiteY8" fmla="*/ 10301 h 28575"/>
              <a:gd name="connsiteX9" fmla="*/ 31370 w 38100"/>
              <a:gd name="connsiteY9" fmla="*/ 7158 h 28575"/>
              <a:gd name="connsiteX10" fmla="*/ 31465 w 38100"/>
              <a:gd name="connsiteY10" fmla="*/ 7158 h 28575"/>
              <a:gd name="connsiteX11" fmla="*/ 35656 w 38100"/>
              <a:gd name="connsiteY11" fmla="*/ 10778 h 28575"/>
              <a:gd name="connsiteX12" fmla="*/ 34799 w 38100"/>
              <a:gd name="connsiteY12" fmla="*/ 13349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4799" y="13349"/>
                </a:moveTo>
                <a:cubicBezTo>
                  <a:pt x="31941" y="17255"/>
                  <a:pt x="28131" y="19731"/>
                  <a:pt x="24131" y="21731"/>
                </a:cubicBezTo>
                <a:cubicBezTo>
                  <a:pt x="22131" y="22684"/>
                  <a:pt x="19940" y="23446"/>
                  <a:pt x="17749" y="23827"/>
                </a:cubicBezTo>
                <a:cubicBezTo>
                  <a:pt x="15558" y="24303"/>
                  <a:pt x="13272" y="24589"/>
                  <a:pt x="10891" y="24303"/>
                </a:cubicBezTo>
                <a:cubicBezTo>
                  <a:pt x="8510" y="24017"/>
                  <a:pt x="6891" y="21827"/>
                  <a:pt x="7176" y="19445"/>
                </a:cubicBezTo>
                <a:cubicBezTo>
                  <a:pt x="7272" y="18493"/>
                  <a:pt x="7748" y="17636"/>
                  <a:pt x="8415" y="16969"/>
                </a:cubicBezTo>
                <a:lnTo>
                  <a:pt x="8510" y="16874"/>
                </a:lnTo>
                <a:cubicBezTo>
                  <a:pt x="10129" y="15255"/>
                  <a:pt x="11939" y="14111"/>
                  <a:pt x="13653" y="13064"/>
                </a:cubicBezTo>
                <a:cubicBezTo>
                  <a:pt x="15368" y="11921"/>
                  <a:pt x="17273" y="11159"/>
                  <a:pt x="19178" y="10301"/>
                </a:cubicBezTo>
                <a:cubicBezTo>
                  <a:pt x="22988" y="8777"/>
                  <a:pt x="26798" y="7539"/>
                  <a:pt x="31370" y="7158"/>
                </a:cubicBezTo>
                <a:lnTo>
                  <a:pt x="31465" y="7158"/>
                </a:lnTo>
                <a:cubicBezTo>
                  <a:pt x="33656" y="6968"/>
                  <a:pt x="35466" y="8682"/>
                  <a:pt x="35656" y="10778"/>
                </a:cubicBezTo>
                <a:cubicBezTo>
                  <a:pt x="35656" y="11730"/>
                  <a:pt x="35370" y="12587"/>
                  <a:pt x="34799" y="1334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9" name="任意多边形: 形状 428"/>
          <p:cNvSpPr/>
          <p:nvPr userDrawn="1">
            <p:custDataLst>
              <p:tags r:id="rId108"/>
            </p:custDataLst>
          </p:nvPr>
        </p:nvSpPr>
        <p:spPr>
          <a:xfrm rot="20866428" flipH="1">
            <a:off x="11760835" y="7156450"/>
            <a:ext cx="37465" cy="25400"/>
          </a:xfrm>
          <a:custGeom>
            <a:avLst/>
            <a:gdLst>
              <a:gd name="connsiteX0" fmla="*/ 25250 w 28575"/>
              <a:gd name="connsiteY0" fmla="*/ 12196 h 19050"/>
              <a:gd name="connsiteX1" fmla="*/ 19440 w 28575"/>
              <a:gd name="connsiteY1" fmla="*/ 19720 h 19050"/>
              <a:gd name="connsiteX2" fmla="*/ 14963 w 28575"/>
              <a:gd name="connsiteY2" fmla="*/ 21244 h 19050"/>
              <a:gd name="connsiteX3" fmla="*/ 10010 w 28575"/>
              <a:gd name="connsiteY3" fmla="*/ 20673 h 19050"/>
              <a:gd name="connsiteX4" fmla="*/ 7534 w 28575"/>
              <a:gd name="connsiteY4" fmla="*/ 14481 h 19050"/>
              <a:gd name="connsiteX5" fmla="*/ 8010 w 28575"/>
              <a:gd name="connsiteY5" fmla="*/ 13720 h 19050"/>
              <a:gd name="connsiteX6" fmla="*/ 8486 w 28575"/>
              <a:gd name="connsiteY6" fmla="*/ 13053 h 19050"/>
              <a:gd name="connsiteX7" fmla="*/ 11058 w 28575"/>
              <a:gd name="connsiteY7" fmla="*/ 10386 h 19050"/>
              <a:gd name="connsiteX8" fmla="*/ 13630 w 28575"/>
              <a:gd name="connsiteY8" fmla="*/ 8766 h 19050"/>
              <a:gd name="connsiteX9" fmla="*/ 20297 w 28575"/>
              <a:gd name="connsiteY9" fmla="*/ 7147 h 19050"/>
              <a:gd name="connsiteX10" fmla="*/ 20964 w 28575"/>
              <a:gd name="connsiteY10" fmla="*/ 7147 h 19050"/>
              <a:gd name="connsiteX11" fmla="*/ 25441 w 28575"/>
              <a:gd name="connsiteY11" fmla="*/ 11243 h 19050"/>
              <a:gd name="connsiteX12" fmla="*/ 25250 w 28575"/>
              <a:gd name="connsiteY12" fmla="*/ 12196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19050">
                <a:moveTo>
                  <a:pt x="25250" y="12196"/>
                </a:moveTo>
                <a:cubicBezTo>
                  <a:pt x="24488" y="15720"/>
                  <a:pt x="22107" y="18101"/>
                  <a:pt x="19440" y="19720"/>
                </a:cubicBezTo>
                <a:cubicBezTo>
                  <a:pt x="18011" y="20482"/>
                  <a:pt x="16583" y="21054"/>
                  <a:pt x="14963" y="21244"/>
                </a:cubicBezTo>
                <a:cubicBezTo>
                  <a:pt x="13344" y="21435"/>
                  <a:pt x="11725" y="21435"/>
                  <a:pt x="10010" y="20673"/>
                </a:cubicBezTo>
                <a:cubicBezTo>
                  <a:pt x="7629" y="19625"/>
                  <a:pt x="6486" y="16863"/>
                  <a:pt x="7534" y="14481"/>
                </a:cubicBezTo>
                <a:cubicBezTo>
                  <a:pt x="7629" y="14196"/>
                  <a:pt x="7819" y="13910"/>
                  <a:pt x="8010" y="13720"/>
                </a:cubicBezTo>
                <a:lnTo>
                  <a:pt x="8486" y="13053"/>
                </a:lnTo>
                <a:cubicBezTo>
                  <a:pt x="9344" y="11815"/>
                  <a:pt x="10201" y="11053"/>
                  <a:pt x="11058" y="10386"/>
                </a:cubicBezTo>
                <a:cubicBezTo>
                  <a:pt x="11915" y="9624"/>
                  <a:pt x="12773" y="9148"/>
                  <a:pt x="13630" y="8766"/>
                </a:cubicBezTo>
                <a:cubicBezTo>
                  <a:pt x="15535" y="7909"/>
                  <a:pt x="17344" y="7242"/>
                  <a:pt x="20297" y="7147"/>
                </a:cubicBezTo>
                <a:lnTo>
                  <a:pt x="20964" y="7147"/>
                </a:lnTo>
                <a:cubicBezTo>
                  <a:pt x="23345" y="7052"/>
                  <a:pt x="25346" y="8862"/>
                  <a:pt x="25441" y="11243"/>
                </a:cubicBezTo>
                <a:cubicBezTo>
                  <a:pt x="25346" y="11529"/>
                  <a:pt x="25250" y="11815"/>
                  <a:pt x="25250" y="1219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0" name="任意多边形: 形状 429"/>
          <p:cNvSpPr/>
          <p:nvPr userDrawn="1">
            <p:custDataLst>
              <p:tags r:id="rId109"/>
            </p:custDataLst>
          </p:nvPr>
        </p:nvSpPr>
        <p:spPr>
          <a:xfrm rot="20866428" flipH="1">
            <a:off x="12803505" y="6397625"/>
            <a:ext cx="414655" cy="251460"/>
          </a:xfrm>
          <a:custGeom>
            <a:avLst/>
            <a:gdLst>
              <a:gd name="connsiteX0" fmla="*/ 148935 w 314325"/>
              <a:gd name="connsiteY0" fmla="*/ 7384 h 190500"/>
              <a:gd name="connsiteX1" fmla="*/ 59305 w 314325"/>
              <a:gd name="connsiteY1" fmla="*/ 17386 h 190500"/>
              <a:gd name="connsiteX2" fmla="*/ 23586 w 314325"/>
              <a:gd name="connsiteY2" fmla="*/ 30339 h 190500"/>
              <a:gd name="connsiteX3" fmla="*/ 7489 w 314325"/>
              <a:gd name="connsiteY3" fmla="*/ 63391 h 190500"/>
              <a:gd name="connsiteX4" fmla="*/ 22729 w 314325"/>
              <a:gd name="connsiteY4" fmla="*/ 87394 h 190500"/>
              <a:gd name="connsiteX5" fmla="*/ 207037 w 314325"/>
              <a:gd name="connsiteY5" fmla="*/ 187216 h 190500"/>
              <a:gd name="connsiteX6" fmla="*/ 253043 w 314325"/>
              <a:gd name="connsiteY6" fmla="*/ 188455 h 190500"/>
              <a:gd name="connsiteX7" fmla="*/ 315051 w 314325"/>
              <a:gd name="connsiteY7" fmla="*/ 114636 h 190500"/>
              <a:gd name="connsiteX8" fmla="*/ 217801 w 314325"/>
              <a:gd name="connsiteY8" fmla="*/ 64820 h 190500"/>
              <a:gd name="connsiteX9" fmla="*/ 148935 w 314325"/>
              <a:gd name="connsiteY9" fmla="*/ 738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4325" h="190500">
                <a:moveTo>
                  <a:pt x="148935" y="7384"/>
                </a:moveTo>
                <a:cubicBezTo>
                  <a:pt x="118550" y="5860"/>
                  <a:pt x="89404" y="11861"/>
                  <a:pt x="59305" y="17386"/>
                </a:cubicBezTo>
                <a:cubicBezTo>
                  <a:pt x="46827" y="19672"/>
                  <a:pt x="34063" y="22815"/>
                  <a:pt x="23586" y="30339"/>
                </a:cubicBezTo>
                <a:cubicBezTo>
                  <a:pt x="13108" y="37864"/>
                  <a:pt x="5393" y="50818"/>
                  <a:pt x="7489" y="63391"/>
                </a:cubicBezTo>
                <a:cubicBezTo>
                  <a:pt x="9108" y="73012"/>
                  <a:pt x="15966" y="80632"/>
                  <a:pt x="22729" y="87394"/>
                </a:cubicBezTo>
                <a:cubicBezTo>
                  <a:pt x="72925" y="137305"/>
                  <a:pt x="137505" y="172357"/>
                  <a:pt x="207037" y="187216"/>
                </a:cubicBezTo>
                <a:cubicBezTo>
                  <a:pt x="222087" y="190455"/>
                  <a:pt x="237994" y="192741"/>
                  <a:pt x="253043" y="188455"/>
                </a:cubicBezTo>
                <a:cubicBezTo>
                  <a:pt x="284476" y="179501"/>
                  <a:pt x="301144" y="144830"/>
                  <a:pt x="315051" y="114636"/>
                </a:cubicBezTo>
                <a:cubicBezTo>
                  <a:pt x="315051" y="114636"/>
                  <a:pt x="245233" y="94538"/>
                  <a:pt x="217801" y="64820"/>
                </a:cubicBezTo>
                <a:lnTo>
                  <a:pt x="148935" y="7384"/>
                </a:ln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1" name="任意多边形: 形状 430"/>
          <p:cNvSpPr/>
          <p:nvPr userDrawn="1">
            <p:custDataLst>
              <p:tags r:id="rId110"/>
            </p:custDataLst>
          </p:nvPr>
        </p:nvSpPr>
        <p:spPr>
          <a:xfrm rot="20866428" flipH="1">
            <a:off x="12273915" y="5756275"/>
            <a:ext cx="678180" cy="866140"/>
          </a:xfrm>
          <a:custGeom>
            <a:avLst/>
            <a:gdLst>
              <a:gd name="connsiteX0" fmla="*/ 232220 w 514350"/>
              <a:gd name="connsiteY0" fmla="*/ 13620 h 657225"/>
              <a:gd name="connsiteX1" fmla="*/ 7144 w 514350"/>
              <a:gd name="connsiteY1" fmla="*/ 552068 h 657225"/>
              <a:gd name="connsiteX2" fmla="*/ 173165 w 514350"/>
              <a:gd name="connsiteY2" fmla="*/ 659319 h 657225"/>
              <a:gd name="connsiteX3" fmla="*/ 212312 w 514350"/>
              <a:gd name="connsiteY3" fmla="*/ 607980 h 657225"/>
              <a:gd name="connsiteX4" fmla="*/ 500253 w 514350"/>
              <a:gd name="connsiteY4" fmla="*/ 230790 h 657225"/>
              <a:gd name="connsiteX5" fmla="*/ 458153 w 514350"/>
              <a:gd name="connsiteY5" fmla="*/ 54767 h 657225"/>
              <a:gd name="connsiteX6" fmla="*/ 232220 w 514350"/>
              <a:gd name="connsiteY6" fmla="*/ 13620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350" h="657225">
                <a:moveTo>
                  <a:pt x="232220" y="13620"/>
                </a:moveTo>
                <a:cubicBezTo>
                  <a:pt x="162497" y="180402"/>
                  <a:pt x="76867" y="385285"/>
                  <a:pt x="7144" y="552068"/>
                </a:cubicBezTo>
                <a:cubicBezTo>
                  <a:pt x="7144" y="552068"/>
                  <a:pt x="85153" y="645889"/>
                  <a:pt x="173165" y="659319"/>
                </a:cubicBezTo>
                <a:lnTo>
                  <a:pt x="212312" y="607980"/>
                </a:lnTo>
                <a:cubicBezTo>
                  <a:pt x="311468" y="487584"/>
                  <a:pt x="411385" y="358996"/>
                  <a:pt x="500253" y="230790"/>
                </a:cubicBezTo>
                <a:cubicBezTo>
                  <a:pt x="500253" y="230790"/>
                  <a:pt x="542544" y="126586"/>
                  <a:pt x="458153" y="54767"/>
                </a:cubicBezTo>
                <a:cubicBezTo>
                  <a:pt x="373666" y="-16956"/>
                  <a:pt x="232220" y="13620"/>
                  <a:pt x="232220" y="13620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2" name="任意多边形: 形状 431"/>
          <p:cNvSpPr/>
          <p:nvPr userDrawn="1">
            <p:custDataLst>
              <p:tags r:id="rId111"/>
            </p:custDataLst>
          </p:nvPr>
        </p:nvSpPr>
        <p:spPr>
          <a:xfrm rot="20866428" flipH="1">
            <a:off x="12878435" y="6466840"/>
            <a:ext cx="301625" cy="150495"/>
          </a:xfrm>
          <a:custGeom>
            <a:avLst/>
            <a:gdLst>
              <a:gd name="connsiteX0" fmla="*/ 11633 w 228600"/>
              <a:gd name="connsiteY0" fmla="*/ 7847 h 114300"/>
              <a:gd name="connsiteX1" fmla="*/ 59258 w 228600"/>
              <a:gd name="connsiteY1" fmla="*/ 44232 h 114300"/>
              <a:gd name="connsiteX2" fmla="*/ 111931 w 228600"/>
              <a:gd name="connsiteY2" fmla="*/ 72521 h 114300"/>
              <a:gd name="connsiteX3" fmla="*/ 168414 w 228600"/>
              <a:gd name="connsiteY3" fmla="*/ 92048 h 114300"/>
              <a:gd name="connsiteX4" fmla="*/ 227374 w 228600"/>
              <a:gd name="connsiteY4" fmla="*/ 102525 h 114300"/>
              <a:gd name="connsiteX5" fmla="*/ 230041 w 228600"/>
              <a:gd name="connsiteY5" fmla="*/ 105764 h 114300"/>
              <a:gd name="connsiteX6" fmla="*/ 226993 w 228600"/>
              <a:gd name="connsiteY6" fmla="*/ 108431 h 114300"/>
              <a:gd name="connsiteX7" fmla="*/ 166319 w 228600"/>
              <a:gd name="connsiteY7" fmla="*/ 100620 h 114300"/>
              <a:gd name="connsiteX8" fmla="*/ 108121 w 228600"/>
              <a:gd name="connsiteY8" fmla="*/ 81189 h 114300"/>
              <a:gd name="connsiteX9" fmla="*/ 54591 w 228600"/>
              <a:gd name="connsiteY9" fmla="*/ 51281 h 114300"/>
              <a:gd name="connsiteX10" fmla="*/ 7918 w 228600"/>
              <a:gd name="connsiteY10" fmla="*/ 11752 h 114300"/>
              <a:gd name="connsiteX11" fmla="*/ 8013 w 228600"/>
              <a:gd name="connsiteY11" fmla="*/ 7942 h 114300"/>
              <a:gd name="connsiteX12" fmla="*/ 11633 w 228600"/>
              <a:gd name="connsiteY12" fmla="*/ 7847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600" h="114300">
                <a:moveTo>
                  <a:pt x="11633" y="7847"/>
                </a:moveTo>
                <a:cubicBezTo>
                  <a:pt x="26492" y="21277"/>
                  <a:pt x="42494" y="33374"/>
                  <a:pt x="59258" y="44232"/>
                </a:cubicBezTo>
                <a:cubicBezTo>
                  <a:pt x="76022" y="54995"/>
                  <a:pt x="93548" y="64616"/>
                  <a:pt x="111931" y="72521"/>
                </a:cubicBezTo>
                <a:cubicBezTo>
                  <a:pt x="130124" y="80618"/>
                  <a:pt x="149079" y="87095"/>
                  <a:pt x="168414" y="92048"/>
                </a:cubicBezTo>
                <a:cubicBezTo>
                  <a:pt x="187750" y="97001"/>
                  <a:pt x="207467" y="100525"/>
                  <a:pt x="227374" y="102525"/>
                </a:cubicBezTo>
                <a:cubicBezTo>
                  <a:pt x="228993" y="102716"/>
                  <a:pt x="230136" y="104144"/>
                  <a:pt x="230041" y="105764"/>
                </a:cubicBezTo>
                <a:cubicBezTo>
                  <a:pt x="229851" y="107288"/>
                  <a:pt x="228612" y="108431"/>
                  <a:pt x="226993" y="108431"/>
                </a:cubicBezTo>
                <a:cubicBezTo>
                  <a:pt x="206610" y="107859"/>
                  <a:pt x="186226" y="105192"/>
                  <a:pt x="166319" y="100620"/>
                </a:cubicBezTo>
                <a:cubicBezTo>
                  <a:pt x="146412" y="95953"/>
                  <a:pt x="126885" y="89381"/>
                  <a:pt x="108121" y="81189"/>
                </a:cubicBezTo>
                <a:cubicBezTo>
                  <a:pt x="89452" y="72807"/>
                  <a:pt x="71450" y="62901"/>
                  <a:pt x="54591" y="51281"/>
                </a:cubicBezTo>
                <a:cubicBezTo>
                  <a:pt x="37731" y="39660"/>
                  <a:pt x="22015" y="26420"/>
                  <a:pt x="7918" y="11752"/>
                </a:cubicBezTo>
                <a:cubicBezTo>
                  <a:pt x="6870" y="10704"/>
                  <a:pt x="6870" y="8990"/>
                  <a:pt x="8013" y="7942"/>
                </a:cubicBezTo>
                <a:cubicBezTo>
                  <a:pt x="9061" y="6894"/>
                  <a:pt x="10680" y="6894"/>
                  <a:pt x="11633" y="784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3" name="任意多边形: 形状 432"/>
          <p:cNvSpPr/>
          <p:nvPr userDrawn="1">
            <p:custDataLst>
              <p:tags r:id="rId112"/>
            </p:custDataLst>
          </p:nvPr>
        </p:nvSpPr>
        <p:spPr>
          <a:xfrm rot="20866428" flipH="1">
            <a:off x="13000355" y="6397625"/>
            <a:ext cx="37465" cy="50165"/>
          </a:xfrm>
          <a:custGeom>
            <a:avLst/>
            <a:gdLst>
              <a:gd name="connsiteX0" fmla="*/ 13157 w 28575"/>
              <a:gd name="connsiteY0" fmla="*/ 7850 h 38100"/>
              <a:gd name="connsiteX1" fmla="*/ 23539 w 28575"/>
              <a:gd name="connsiteY1" fmla="*/ 16803 h 38100"/>
              <a:gd name="connsiteX2" fmla="*/ 27254 w 28575"/>
              <a:gd name="connsiteY2" fmla="*/ 22327 h 38100"/>
              <a:gd name="connsiteX3" fmla="*/ 29921 w 28575"/>
              <a:gd name="connsiteY3" fmla="*/ 28804 h 38100"/>
              <a:gd name="connsiteX4" fmla="*/ 30016 w 28575"/>
              <a:gd name="connsiteY4" fmla="*/ 29376 h 38100"/>
              <a:gd name="connsiteX5" fmla="*/ 26968 w 28575"/>
              <a:gd name="connsiteY5" fmla="*/ 34424 h 38100"/>
              <a:gd name="connsiteX6" fmla="*/ 24110 w 28575"/>
              <a:gd name="connsiteY6" fmla="*/ 34043 h 38100"/>
              <a:gd name="connsiteX7" fmla="*/ 18395 w 28575"/>
              <a:gd name="connsiteY7" fmla="*/ 29757 h 38100"/>
              <a:gd name="connsiteX8" fmla="*/ 13728 w 28575"/>
              <a:gd name="connsiteY8" fmla="*/ 24518 h 38100"/>
              <a:gd name="connsiteX9" fmla="*/ 7251 w 28575"/>
              <a:gd name="connsiteY9" fmla="*/ 11850 h 38100"/>
              <a:gd name="connsiteX10" fmla="*/ 10013 w 28575"/>
              <a:gd name="connsiteY10" fmla="*/ 7278 h 38100"/>
              <a:gd name="connsiteX11" fmla="*/ 12776 w 28575"/>
              <a:gd name="connsiteY11" fmla="*/ 7659 h 38100"/>
              <a:gd name="connsiteX12" fmla="*/ 13157 w 28575"/>
              <a:gd name="connsiteY12" fmla="*/ 78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38100">
                <a:moveTo>
                  <a:pt x="13157" y="7850"/>
                </a:moveTo>
                <a:cubicBezTo>
                  <a:pt x="17538" y="10231"/>
                  <a:pt x="20681" y="13374"/>
                  <a:pt x="23539" y="16803"/>
                </a:cubicBezTo>
                <a:cubicBezTo>
                  <a:pt x="24872" y="18517"/>
                  <a:pt x="26206" y="20327"/>
                  <a:pt x="27254" y="22327"/>
                </a:cubicBezTo>
                <a:cubicBezTo>
                  <a:pt x="28301" y="24328"/>
                  <a:pt x="29349" y="26328"/>
                  <a:pt x="29921" y="28804"/>
                </a:cubicBezTo>
                <a:lnTo>
                  <a:pt x="30016" y="29376"/>
                </a:lnTo>
                <a:cubicBezTo>
                  <a:pt x="30587" y="31662"/>
                  <a:pt x="29159" y="33853"/>
                  <a:pt x="26968" y="34424"/>
                </a:cubicBezTo>
                <a:cubicBezTo>
                  <a:pt x="25920" y="34710"/>
                  <a:pt x="24968" y="34520"/>
                  <a:pt x="24110" y="34043"/>
                </a:cubicBezTo>
                <a:cubicBezTo>
                  <a:pt x="21920" y="32900"/>
                  <a:pt x="20110" y="31376"/>
                  <a:pt x="18395" y="29757"/>
                </a:cubicBezTo>
                <a:cubicBezTo>
                  <a:pt x="16586" y="28138"/>
                  <a:pt x="15157" y="26328"/>
                  <a:pt x="13728" y="24518"/>
                </a:cubicBezTo>
                <a:cubicBezTo>
                  <a:pt x="10966" y="20708"/>
                  <a:pt x="8489" y="16708"/>
                  <a:pt x="7251" y="11850"/>
                </a:cubicBezTo>
                <a:cubicBezTo>
                  <a:pt x="6775" y="9850"/>
                  <a:pt x="7918" y="7754"/>
                  <a:pt x="10013" y="7278"/>
                </a:cubicBezTo>
                <a:cubicBezTo>
                  <a:pt x="10966" y="6992"/>
                  <a:pt x="11918" y="7183"/>
                  <a:pt x="12776" y="7659"/>
                </a:cubicBezTo>
                <a:lnTo>
                  <a:pt x="13157" y="7850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4" name="任意多边形: 形状 433"/>
          <p:cNvSpPr/>
          <p:nvPr userDrawn="1">
            <p:custDataLst>
              <p:tags r:id="rId113"/>
            </p:custDataLst>
          </p:nvPr>
        </p:nvSpPr>
        <p:spPr>
          <a:xfrm rot="20866428" flipH="1">
            <a:off x="13037185" y="6400800"/>
            <a:ext cx="37465" cy="50165"/>
          </a:xfrm>
          <a:custGeom>
            <a:avLst/>
            <a:gdLst>
              <a:gd name="connsiteX0" fmla="*/ 13434 w 28575"/>
              <a:gd name="connsiteY0" fmla="*/ 7924 h 38100"/>
              <a:gd name="connsiteX1" fmla="*/ 22007 w 28575"/>
              <a:gd name="connsiteY1" fmla="*/ 17258 h 38100"/>
              <a:gd name="connsiteX2" fmla="*/ 25055 w 28575"/>
              <a:gd name="connsiteY2" fmla="*/ 22592 h 38100"/>
              <a:gd name="connsiteX3" fmla="*/ 27341 w 28575"/>
              <a:gd name="connsiteY3" fmla="*/ 28688 h 38100"/>
              <a:gd name="connsiteX4" fmla="*/ 27341 w 28575"/>
              <a:gd name="connsiteY4" fmla="*/ 28784 h 38100"/>
              <a:gd name="connsiteX5" fmla="*/ 24007 w 28575"/>
              <a:gd name="connsiteY5" fmla="*/ 33927 h 38100"/>
              <a:gd name="connsiteX6" fmla="*/ 21245 w 28575"/>
              <a:gd name="connsiteY6" fmla="*/ 33546 h 38100"/>
              <a:gd name="connsiteX7" fmla="*/ 15720 w 28575"/>
              <a:gd name="connsiteY7" fmla="*/ 29450 h 38100"/>
              <a:gd name="connsiteX8" fmla="*/ 11529 w 28575"/>
              <a:gd name="connsiteY8" fmla="*/ 24212 h 38100"/>
              <a:gd name="connsiteX9" fmla="*/ 7148 w 28575"/>
              <a:gd name="connsiteY9" fmla="*/ 11353 h 38100"/>
              <a:gd name="connsiteX10" fmla="*/ 10862 w 28575"/>
              <a:gd name="connsiteY10" fmla="*/ 7162 h 38100"/>
              <a:gd name="connsiteX11" fmla="*/ 13434 w 28575"/>
              <a:gd name="connsiteY11" fmla="*/ 7924 h 38100"/>
              <a:gd name="connsiteX12" fmla="*/ 13434 w 28575"/>
              <a:gd name="connsiteY12" fmla="*/ 7924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38100">
                <a:moveTo>
                  <a:pt x="13434" y="7924"/>
                </a:moveTo>
                <a:cubicBezTo>
                  <a:pt x="17149" y="10686"/>
                  <a:pt x="19625" y="13924"/>
                  <a:pt x="22007" y="17258"/>
                </a:cubicBezTo>
                <a:cubicBezTo>
                  <a:pt x="23150" y="18973"/>
                  <a:pt x="24197" y="20687"/>
                  <a:pt x="25055" y="22592"/>
                </a:cubicBezTo>
                <a:cubicBezTo>
                  <a:pt x="25912" y="24497"/>
                  <a:pt x="26864" y="26402"/>
                  <a:pt x="27341" y="28688"/>
                </a:cubicBezTo>
                <a:lnTo>
                  <a:pt x="27341" y="28784"/>
                </a:lnTo>
                <a:cubicBezTo>
                  <a:pt x="27817" y="31165"/>
                  <a:pt x="26293" y="33451"/>
                  <a:pt x="24007" y="33927"/>
                </a:cubicBezTo>
                <a:cubicBezTo>
                  <a:pt x="23054" y="34118"/>
                  <a:pt x="22102" y="34022"/>
                  <a:pt x="21245" y="33546"/>
                </a:cubicBezTo>
                <a:cubicBezTo>
                  <a:pt x="19054" y="32498"/>
                  <a:pt x="17339" y="30974"/>
                  <a:pt x="15720" y="29450"/>
                </a:cubicBezTo>
                <a:cubicBezTo>
                  <a:pt x="14101" y="27926"/>
                  <a:pt x="12767" y="26021"/>
                  <a:pt x="11529" y="24212"/>
                </a:cubicBezTo>
                <a:cubicBezTo>
                  <a:pt x="9243" y="20402"/>
                  <a:pt x="7433" y="16211"/>
                  <a:pt x="7148" y="11353"/>
                </a:cubicBezTo>
                <a:cubicBezTo>
                  <a:pt x="7052" y="9162"/>
                  <a:pt x="8672" y="7352"/>
                  <a:pt x="10862" y="7162"/>
                </a:cubicBezTo>
                <a:cubicBezTo>
                  <a:pt x="11815" y="7066"/>
                  <a:pt x="12672" y="7352"/>
                  <a:pt x="13434" y="7924"/>
                </a:cubicBezTo>
                <a:lnTo>
                  <a:pt x="13434" y="792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5" name="任意多边形: 形状 434"/>
          <p:cNvSpPr/>
          <p:nvPr userDrawn="1">
            <p:custDataLst>
              <p:tags r:id="rId114"/>
            </p:custDataLst>
          </p:nvPr>
        </p:nvSpPr>
        <p:spPr>
          <a:xfrm rot="20866428" flipH="1">
            <a:off x="13074015" y="6397625"/>
            <a:ext cx="37465" cy="37465"/>
          </a:xfrm>
          <a:custGeom>
            <a:avLst/>
            <a:gdLst>
              <a:gd name="connsiteX0" fmla="*/ 14847 w 28575"/>
              <a:gd name="connsiteY0" fmla="*/ 8300 h 28575"/>
              <a:gd name="connsiteX1" fmla="*/ 19610 w 28575"/>
              <a:gd name="connsiteY1" fmla="*/ 13348 h 28575"/>
              <a:gd name="connsiteX2" fmla="*/ 20848 w 28575"/>
              <a:gd name="connsiteY2" fmla="*/ 16205 h 28575"/>
              <a:gd name="connsiteX3" fmla="*/ 21515 w 28575"/>
              <a:gd name="connsiteY3" fmla="*/ 19825 h 28575"/>
              <a:gd name="connsiteX4" fmla="*/ 21515 w 28575"/>
              <a:gd name="connsiteY4" fmla="*/ 20587 h 28575"/>
              <a:gd name="connsiteX5" fmla="*/ 16847 w 28575"/>
              <a:gd name="connsiteY5" fmla="*/ 25445 h 28575"/>
              <a:gd name="connsiteX6" fmla="*/ 15895 w 28575"/>
              <a:gd name="connsiteY6" fmla="*/ 25349 h 28575"/>
              <a:gd name="connsiteX7" fmla="*/ 11513 w 28575"/>
              <a:gd name="connsiteY7" fmla="*/ 23063 h 28575"/>
              <a:gd name="connsiteX8" fmla="*/ 8561 w 28575"/>
              <a:gd name="connsiteY8" fmla="*/ 19349 h 28575"/>
              <a:gd name="connsiteX9" fmla="*/ 7799 w 28575"/>
              <a:gd name="connsiteY9" fmla="*/ 9824 h 28575"/>
              <a:gd name="connsiteX10" fmla="*/ 13323 w 28575"/>
              <a:gd name="connsiteY10" fmla="*/ 7442 h 28575"/>
              <a:gd name="connsiteX11" fmla="*/ 14276 w 28575"/>
              <a:gd name="connsiteY11" fmla="*/ 7919 h 28575"/>
              <a:gd name="connsiteX12" fmla="*/ 14847 w 28575"/>
              <a:gd name="connsiteY12" fmla="*/ 8300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28575">
                <a:moveTo>
                  <a:pt x="14847" y="8300"/>
                </a:moveTo>
                <a:cubicBezTo>
                  <a:pt x="17228" y="10014"/>
                  <a:pt x="18467" y="11633"/>
                  <a:pt x="19610" y="13348"/>
                </a:cubicBezTo>
                <a:cubicBezTo>
                  <a:pt x="20086" y="14205"/>
                  <a:pt x="20562" y="15062"/>
                  <a:pt x="20848" y="16205"/>
                </a:cubicBezTo>
                <a:cubicBezTo>
                  <a:pt x="21134" y="17253"/>
                  <a:pt x="21515" y="18301"/>
                  <a:pt x="21515" y="19825"/>
                </a:cubicBezTo>
                <a:lnTo>
                  <a:pt x="21515" y="20587"/>
                </a:lnTo>
                <a:cubicBezTo>
                  <a:pt x="21610" y="23159"/>
                  <a:pt x="19514" y="25349"/>
                  <a:pt x="16847" y="25445"/>
                </a:cubicBezTo>
                <a:cubicBezTo>
                  <a:pt x="16562" y="25445"/>
                  <a:pt x="16181" y="25445"/>
                  <a:pt x="15895" y="25349"/>
                </a:cubicBezTo>
                <a:cubicBezTo>
                  <a:pt x="14085" y="25064"/>
                  <a:pt x="12752" y="24111"/>
                  <a:pt x="11513" y="23063"/>
                </a:cubicBezTo>
                <a:cubicBezTo>
                  <a:pt x="10275" y="22016"/>
                  <a:pt x="9323" y="20682"/>
                  <a:pt x="8561" y="19349"/>
                </a:cubicBezTo>
                <a:cubicBezTo>
                  <a:pt x="7227" y="16491"/>
                  <a:pt x="6560" y="13157"/>
                  <a:pt x="7799" y="9824"/>
                </a:cubicBezTo>
                <a:cubicBezTo>
                  <a:pt x="8656" y="7633"/>
                  <a:pt x="11132" y="6585"/>
                  <a:pt x="13323" y="7442"/>
                </a:cubicBezTo>
                <a:cubicBezTo>
                  <a:pt x="13704" y="7538"/>
                  <a:pt x="13990" y="7728"/>
                  <a:pt x="14276" y="7919"/>
                </a:cubicBezTo>
                <a:lnTo>
                  <a:pt x="14847" y="8300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6" name="任意多边形: 形状 435"/>
          <p:cNvSpPr/>
          <p:nvPr userDrawn="1">
            <p:custDataLst>
              <p:tags r:id="rId115"/>
            </p:custDataLst>
          </p:nvPr>
        </p:nvSpPr>
        <p:spPr>
          <a:xfrm rot="20866428" flipH="1">
            <a:off x="10865485" y="4418965"/>
            <a:ext cx="1757680" cy="2072005"/>
          </a:xfrm>
          <a:custGeom>
            <a:avLst/>
            <a:gdLst>
              <a:gd name="connsiteX0" fmla="*/ 428149 w 1333500"/>
              <a:gd name="connsiteY0" fmla="*/ 444056 h 1571625"/>
              <a:gd name="connsiteX1" fmla="*/ 7144 w 1333500"/>
              <a:gd name="connsiteY1" fmla="*/ 1238822 h 1571625"/>
              <a:gd name="connsiteX2" fmla="*/ 1031653 w 1333500"/>
              <a:gd name="connsiteY2" fmla="*/ 1538192 h 1571625"/>
              <a:gd name="connsiteX3" fmla="*/ 1078135 w 1333500"/>
              <a:gd name="connsiteY3" fmla="*/ 733615 h 1571625"/>
              <a:gd name="connsiteX4" fmla="*/ 1305211 w 1333500"/>
              <a:gd name="connsiteY4" fmla="*/ 721900 h 1571625"/>
              <a:gd name="connsiteX5" fmla="*/ 1322261 w 1333500"/>
              <a:gd name="connsiteY5" fmla="*/ 713899 h 1571625"/>
              <a:gd name="connsiteX6" fmla="*/ 1326928 w 1333500"/>
              <a:gd name="connsiteY6" fmla="*/ 697135 h 1571625"/>
              <a:gd name="connsiteX7" fmla="*/ 1302449 w 1333500"/>
              <a:gd name="connsiteY7" fmla="*/ 380429 h 1571625"/>
              <a:gd name="connsiteX8" fmla="*/ 1060037 w 1333500"/>
              <a:gd name="connsiteY8" fmla="*/ 386239 h 1571625"/>
              <a:gd name="connsiteX9" fmla="*/ 752570 w 1333500"/>
              <a:gd name="connsiteY9" fmla="*/ 264700 h 1571625"/>
              <a:gd name="connsiteX10" fmla="*/ 617030 w 1333500"/>
              <a:gd name="connsiteY10" fmla="*/ 7144 h 1571625"/>
              <a:gd name="connsiteX11" fmla="*/ 323469 w 1333500"/>
              <a:gd name="connsiteY11" fmla="*/ 130778 h 1571625"/>
              <a:gd name="connsiteX12" fmla="*/ 423958 w 1333500"/>
              <a:gd name="connsiteY12" fmla="*/ 440055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3500" h="1571625">
                <a:moveTo>
                  <a:pt x="428149" y="444056"/>
                </a:moveTo>
                <a:cubicBezTo>
                  <a:pt x="346615" y="567023"/>
                  <a:pt x="88678" y="1115854"/>
                  <a:pt x="7144" y="1238822"/>
                </a:cubicBezTo>
                <a:cubicBezTo>
                  <a:pt x="260985" y="1428369"/>
                  <a:pt x="504539" y="1640396"/>
                  <a:pt x="1031653" y="1538192"/>
                </a:cubicBezTo>
                <a:cubicBezTo>
                  <a:pt x="1039178" y="1410176"/>
                  <a:pt x="1048512" y="858298"/>
                  <a:pt x="1078135" y="733615"/>
                </a:cubicBezTo>
                <a:cubicBezTo>
                  <a:pt x="1153763" y="741807"/>
                  <a:pt x="1230821" y="737902"/>
                  <a:pt x="1305211" y="721900"/>
                </a:cubicBezTo>
                <a:cubicBezTo>
                  <a:pt x="1311497" y="720566"/>
                  <a:pt x="1318260" y="718852"/>
                  <a:pt x="1322261" y="713899"/>
                </a:cubicBezTo>
                <a:cubicBezTo>
                  <a:pt x="1325975" y="709327"/>
                  <a:pt x="1326642" y="703040"/>
                  <a:pt x="1326928" y="697135"/>
                </a:cubicBezTo>
                <a:cubicBezTo>
                  <a:pt x="1332071" y="590741"/>
                  <a:pt x="1305687" y="524161"/>
                  <a:pt x="1302449" y="380429"/>
                </a:cubicBezTo>
                <a:cubicBezTo>
                  <a:pt x="1221772" y="385001"/>
                  <a:pt x="1140905" y="386906"/>
                  <a:pt x="1060037" y="386239"/>
                </a:cubicBezTo>
                <a:cubicBezTo>
                  <a:pt x="1060037" y="386239"/>
                  <a:pt x="872300" y="399193"/>
                  <a:pt x="752570" y="264700"/>
                </a:cubicBezTo>
                <a:cubicBezTo>
                  <a:pt x="690658" y="195072"/>
                  <a:pt x="645128" y="95917"/>
                  <a:pt x="617030" y="7144"/>
                </a:cubicBezTo>
                <a:cubicBezTo>
                  <a:pt x="519208" y="48387"/>
                  <a:pt x="421291" y="89630"/>
                  <a:pt x="323469" y="130778"/>
                </a:cubicBezTo>
                <a:cubicBezTo>
                  <a:pt x="329851" y="240125"/>
                  <a:pt x="364807" y="347758"/>
                  <a:pt x="423958" y="440055"/>
                </a:cubicBezTo>
              </a:path>
            </a:pathLst>
          </a:custGeom>
          <a:solidFill>
            <a:schemeClr val="accent3">
              <a:lumMod val="671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7" name="任意多边形: 形状 436"/>
          <p:cNvSpPr/>
          <p:nvPr userDrawn="1">
            <p:custDataLst>
              <p:tags r:id="rId116"/>
            </p:custDataLst>
          </p:nvPr>
        </p:nvSpPr>
        <p:spPr>
          <a:xfrm rot="20866428" flipH="1">
            <a:off x="11140440" y="4669790"/>
            <a:ext cx="389255" cy="351790"/>
          </a:xfrm>
          <a:custGeom>
            <a:avLst/>
            <a:gdLst>
              <a:gd name="connsiteX0" fmla="*/ 7144 w 295275"/>
              <a:gd name="connsiteY0" fmla="*/ 146495 h 266700"/>
              <a:gd name="connsiteX1" fmla="*/ 56960 w 295275"/>
              <a:gd name="connsiteY1" fmla="*/ 94202 h 266700"/>
              <a:gd name="connsiteX2" fmla="*/ 114681 w 295275"/>
              <a:gd name="connsiteY2" fmla="*/ 7144 h 266700"/>
              <a:gd name="connsiteX3" fmla="*/ 296323 w 295275"/>
              <a:gd name="connsiteY3" fmla="*/ 88202 h 266700"/>
              <a:gd name="connsiteX4" fmla="*/ 252698 w 295275"/>
              <a:gd name="connsiteY4" fmla="*/ 268034 h 266700"/>
              <a:gd name="connsiteX5" fmla="*/ 108680 w 295275"/>
              <a:gd name="connsiteY5" fmla="*/ 247079 h 266700"/>
              <a:gd name="connsiteX6" fmla="*/ 7144 w 295275"/>
              <a:gd name="connsiteY6" fmla="*/ 14649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275" h="266700">
                <a:moveTo>
                  <a:pt x="7144" y="146495"/>
                </a:moveTo>
                <a:cubicBezTo>
                  <a:pt x="9620" y="144685"/>
                  <a:pt x="53912" y="97917"/>
                  <a:pt x="56960" y="94202"/>
                </a:cubicBezTo>
                <a:cubicBezTo>
                  <a:pt x="72200" y="75438"/>
                  <a:pt x="102584" y="28099"/>
                  <a:pt x="114681" y="7144"/>
                </a:cubicBezTo>
                <a:lnTo>
                  <a:pt x="296323" y="88202"/>
                </a:lnTo>
                <a:cubicBezTo>
                  <a:pt x="290703" y="112681"/>
                  <a:pt x="258413" y="243554"/>
                  <a:pt x="252698" y="268034"/>
                </a:cubicBezTo>
                <a:lnTo>
                  <a:pt x="108680" y="247079"/>
                </a:lnTo>
                <a:lnTo>
                  <a:pt x="7144" y="146495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8" name="任意多边形: 形状 437"/>
          <p:cNvSpPr/>
          <p:nvPr userDrawn="1">
            <p:custDataLst>
              <p:tags r:id="rId117"/>
            </p:custDataLst>
          </p:nvPr>
        </p:nvSpPr>
        <p:spPr>
          <a:xfrm rot="20866428" flipH="1">
            <a:off x="11265535" y="4747895"/>
            <a:ext cx="213360" cy="113030"/>
          </a:xfrm>
          <a:custGeom>
            <a:avLst/>
            <a:gdLst>
              <a:gd name="connsiteX0" fmla="*/ 39815 w 161925"/>
              <a:gd name="connsiteY0" fmla="*/ 7144 h 85725"/>
              <a:gd name="connsiteX1" fmla="*/ 161449 w 161925"/>
              <a:gd name="connsiteY1" fmla="*/ 83344 h 85725"/>
              <a:gd name="connsiteX2" fmla="*/ 7144 w 161925"/>
              <a:gd name="connsiteY2" fmla="*/ 46292 h 85725"/>
              <a:gd name="connsiteX3" fmla="*/ 39815 w 161925"/>
              <a:gd name="connsiteY3" fmla="*/ 7144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85725">
                <a:moveTo>
                  <a:pt x="39815" y="7144"/>
                </a:moveTo>
                <a:cubicBezTo>
                  <a:pt x="39815" y="7144"/>
                  <a:pt x="80200" y="55340"/>
                  <a:pt x="161449" y="83344"/>
                </a:cubicBezTo>
                <a:cubicBezTo>
                  <a:pt x="161449" y="83344"/>
                  <a:pt x="132302" y="97727"/>
                  <a:pt x="7144" y="46292"/>
                </a:cubicBezTo>
                <a:lnTo>
                  <a:pt x="39815" y="714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9" name="任意多边形: 形状 438"/>
          <p:cNvSpPr/>
          <p:nvPr userDrawn="1">
            <p:custDataLst>
              <p:tags r:id="rId118"/>
            </p:custDataLst>
          </p:nvPr>
        </p:nvSpPr>
        <p:spPr>
          <a:xfrm rot="20866428" flipH="1">
            <a:off x="11138535" y="4775200"/>
            <a:ext cx="426720" cy="276225"/>
          </a:xfrm>
          <a:custGeom>
            <a:avLst/>
            <a:gdLst>
              <a:gd name="connsiteX0" fmla="*/ 11395 w 323850"/>
              <a:gd name="connsiteY0" fmla="*/ 7144 h 209550"/>
              <a:gd name="connsiteX1" fmla="*/ 43589 w 323850"/>
              <a:gd name="connsiteY1" fmla="*/ 47911 h 209550"/>
              <a:gd name="connsiteX2" fmla="*/ 325053 w 323850"/>
              <a:gd name="connsiteY2" fmla="*/ 169640 h 209550"/>
              <a:gd name="connsiteX3" fmla="*/ 111312 w 323850"/>
              <a:gd name="connsiteY3" fmla="*/ 188690 h 209550"/>
              <a:gd name="connsiteX4" fmla="*/ 11395 w 323850"/>
              <a:gd name="connsiteY4" fmla="*/ 7144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209550">
                <a:moveTo>
                  <a:pt x="11395" y="7144"/>
                </a:moveTo>
                <a:cubicBezTo>
                  <a:pt x="21587" y="21526"/>
                  <a:pt x="32350" y="35242"/>
                  <a:pt x="43589" y="47911"/>
                </a:cubicBezTo>
                <a:cubicBezTo>
                  <a:pt x="136172" y="151924"/>
                  <a:pt x="269332" y="167830"/>
                  <a:pt x="325053" y="169640"/>
                </a:cubicBezTo>
                <a:cubicBezTo>
                  <a:pt x="325053" y="169640"/>
                  <a:pt x="246948" y="241744"/>
                  <a:pt x="111312" y="188690"/>
                </a:cubicBezTo>
                <a:cubicBezTo>
                  <a:pt x="-24324" y="135541"/>
                  <a:pt x="11395" y="7144"/>
                  <a:pt x="11395" y="7144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0" name="任意多边形: 形状 439"/>
          <p:cNvSpPr/>
          <p:nvPr userDrawn="1">
            <p:custDataLst>
              <p:tags r:id="rId119"/>
            </p:custDataLst>
          </p:nvPr>
        </p:nvSpPr>
        <p:spPr>
          <a:xfrm rot="20866428" flipH="1">
            <a:off x="10426065" y="4728845"/>
            <a:ext cx="238760" cy="226060"/>
          </a:xfrm>
          <a:custGeom>
            <a:avLst/>
            <a:gdLst>
              <a:gd name="connsiteX0" fmla="*/ 37624 w 180975"/>
              <a:gd name="connsiteY0" fmla="*/ 29328 h 171450"/>
              <a:gd name="connsiteX1" fmla="*/ 119920 w 180975"/>
              <a:gd name="connsiteY1" fmla="*/ 7326 h 171450"/>
              <a:gd name="connsiteX2" fmla="*/ 169450 w 180975"/>
              <a:gd name="connsiteY2" fmla="*/ 40378 h 171450"/>
              <a:gd name="connsiteX3" fmla="*/ 174022 w 180975"/>
              <a:gd name="connsiteY3" fmla="*/ 74763 h 171450"/>
              <a:gd name="connsiteX4" fmla="*/ 103918 w 180975"/>
              <a:gd name="connsiteY4" fmla="*/ 168012 h 171450"/>
              <a:gd name="connsiteX5" fmla="*/ 7144 w 180975"/>
              <a:gd name="connsiteY5" fmla="*/ 118292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" h="171450">
                <a:moveTo>
                  <a:pt x="37624" y="29328"/>
                </a:moveTo>
                <a:cubicBezTo>
                  <a:pt x="54769" y="17518"/>
                  <a:pt x="99155" y="5516"/>
                  <a:pt x="119920" y="7326"/>
                </a:cubicBezTo>
                <a:cubicBezTo>
                  <a:pt x="140684" y="9135"/>
                  <a:pt x="161068" y="21328"/>
                  <a:pt x="169450" y="40378"/>
                </a:cubicBezTo>
                <a:cubicBezTo>
                  <a:pt x="174117" y="51045"/>
                  <a:pt x="174879" y="63142"/>
                  <a:pt x="174022" y="74763"/>
                </a:cubicBezTo>
                <a:cubicBezTo>
                  <a:pt x="171069" y="116292"/>
                  <a:pt x="144304" y="158202"/>
                  <a:pt x="103918" y="168012"/>
                </a:cubicBezTo>
                <a:cubicBezTo>
                  <a:pt x="69342" y="176395"/>
                  <a:pt x="22384" y="150391"/>
                  <a:pt x="7144" y="118292"/>
                </a:cubicBezTo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1" name="任意多边形: 形状 440"/>
          <p:cNvSpPr/>
          <p:nvPr userDrawn="1">
            <p:custDataLst>
              <p:tags r:id="rId120"/>
            </p:custDataLst>
          </p:nvPr>
        </p:nvSpPr>
        <p:spPr>
          <a:xfrm rot="20866428" flipH="1">
            <a:off x="10480040" y="4803775"/>
            <a:ext cx="113030" cy="75565"/>
          </a:xfrm>
          <a:custGeom>
            <a:avLst/>
            <a:gdLst>
              <a:gd name="connsiteX0" fmla="*/ 79581 w 85725"/>
              <a:gd name="connsiteY0" fmla="*/ 13308 h 57150"/>
              <a:gd name="connsiteX1" fmla="*/ 41862 w 85725"/>
              <a:gd name="connsiteY1" fmla="*/ 27976 h 57150"/>
              <a:gd name="connsiteX2" fmla="*/ 13287 w 85725"/>
              <a:gd name="connsiteY2" fmla="*/ 56551 h 57150"/>
              <a:gd name="connsiteX3" fmla="*/ 8620 w 85725"/>
              <a:gd name="connsiteY3" fmla="*/ 57504 h 57150"/>
              <a:gd name="connsiteX4" fmla="*/ 7382 w 85725"/>
              <a:gd name="connsiteY4" fmla="*/ 53599 h 57150"/>
              <a:gd name="connsiteX5" fmla="*/ 36147 w 85725"/>
              <a:gd name="connsiteY5" fmla="*/ 19118 h 57150"/>
              <a:gd name="connsiteX6" fmla="*/ 79295 w 85725"/>
              <a:gd name="connsiteY6" fmla="*/ 7307 h 57150"/>
              <a:gd name="connsiteX7" fmla="*/ 82153 w 85725"/>
              <a:gd name="connsiteY7" fmla="*/ 10546 h 57150"/>
              <a:gd name="connsiteX8" fmla="*/ 79581 w 85725"/>
              <a:gd name="connsiteY8" fmla="*/ 13308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725" h="57150">
                <a:moveTo>
                  <a:pt x="79581" y="13308"/>
                </a:moveTo>
                <a:cubicBezTo>
                  <a:pt x="65960" y="15689"/>
                  <a:pt x="53102" y="20452"/>
                  <a:pt x="41862" y="27976"/>
                </a:cubicBezTo>
                <a:cubicBezTo>
                  <a:pt x="30432" y="35215"/>
                  <a:pt x="21098" y="45121"/>
                  <a:pt x="13287" y="56551"/>
                </a:cubicBezTo>
                <a:cubicBezTo>
                  <a:pt x="12239" y="58075"/>
                  <a:pt x="10239" y="58456"/>
                  <a:pt x="8620" y="57504"/>
                </a:cubicBezTo>
                <a:cubicBezTo>
                  <a:pt x="7286" y="56647"/>
                  <a:pt x="6810" y="55027"/>
                  <a:pt x="7382" y="53599"/>
                </a:cubicBezTo>
                <a:cubicBezTo>
                  <a:pt x="12620" y="39311"/>
                  <a:pt x="23479" y="27500"/>
                  <a:pt x="36147" y="19118"/>
                </a:cubicBezTo>
                <a:cubicBezTo>
                  <a:pt x="49006" y="11117"/>
                  <a:pt x="64246" y="6164"/>
                  <a:pt x="79295" y="7307"/>
                </a:cubicBezTo>
                <a:cubicBezTo>
                  <a:pt x="81010" y="7402"/>
                  <a:pt x="82248" y="8926"/>
                  <a:pt x="82153" y="10546"/>
                </a:cubicBezTo>
                <a:cubicBezTo>
                  <a:pt x="81962" y="11879"/>
                  <a:pt x="80915" y="13022"/>
                  <a:pt x="79581" y="1330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2" name="任意多边形: 形状 441"/>
          <p:cNvSpPr/>
          <p:nvPr userDrawn="1">
            <p:custDataLst>
              <p:tags r:id="rId121"/>
            </p:custDataLst>
          </p:nvPr>
        </p:nvSpPr>
        <p:spPr>
          <a:xfrm rot="20866428" flipH="1">
            <a:off x="10537825" y="4819650"/>
            <a:ext cx="25400" cy="75565"/>
          </a:xfrm>
          <a:custGeom>
            <a:avLst/>
            <a:gdLst>
              <a:gd name="connsiteX0" fmla="*/ 13254 w 19050"/>
              <a:gd name="connsiteY0" fmla="*/ 9625 h 57150"/>
              <a:gd name="connsiteX1" fmla="*/ 18112 w 19050"/>
              <a:gd name="connsiteY1" fmla="*/ 19341 h 57150"/>
              <a:gd name="connsiteX2" fmla="*/ 19921 w 19050"/>
              <a:gd name="connsiteY2" fmla="*/ 31819 h 57150"/>
              <a:gd name="connsiteX3" fmla="*/ 18016 w 19050"/>
              <a:gd name="connsiteY3" fmla="*/ 43630 h 57150"/>
              <a:gd name="connsiteX4" fmla="*/ 13730 w 19050"/>
              <a:gd name="connsiteY4" fmla="*/ 54298 h 57150"/>
              <a:gd name="connsiteX5" fmla="*/ 9158 w 19050"/>
              <a:gd name="connsiteY5" fmla="*/ 55631 h 57150"/>
              <a:gd name="connsiteX6" fmla="*/ 7348 w 19050"/>
              <a:gd name="connsiteY6" fmla="*/ 52488 h 57150"/>
              <a:gd name="connsiteX7" fmla="*/ 9348 w 19050"/>
              <a:gd name="connsiteY7" fmla="*/ 31247 h 57150"/>
              <a:gd name="connsiteX8" fmla="*/ 8968 w 19050"/>
              <a:gd name="connsiteY8" fmla="*/ 21532 h 57150"/>
              <a:gd name="connsiteX9" fmla="*/ 7158 w 19050"/>
              <a:gd name="connsiteY9" fmla="*/ 10006 h 57150"/>
              <a:gd name="connsiteX10" fmla="*/ 10301 w 19050"/>
              <a:gd name="connsiteY10" fmla="*/ 7149 h 57150"/>
              <a:gd name="connsiteX11" fmla="*/ 12968 w 19050"/>
              <a:gd name="connsiteY11" fmla="*/ 8959 h 57150"/>
              <a:gd name="connsiteX12" fmla="*/ 13254 w 19050"/>
              <a:gd name="connsiteY12" fmla="*/ 9625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" h="57150">
                <a:moveTo>
                  <a:pt x="13254" y="9625"/>
                </a:moveTo>
                <a:cubicBezTo>
                  <a:pt x="14302" y="12102"/>
                  <a:pt x="16683" y="15055"/>
                  <a:pt x="18112" y="19341"/>
                </a:cubicBezTo>
                <a:cubicBezTo>
                  <a:pt x="19540" y="23437"/>
                  <a:pt x="19921" y="27723"/>
                  <a:pt x="19921" y="31819"/>
                </a:cubicBezTo>
                <a:cubicBezTo>
                  <a:pt x="19636" y="35914"/>
                  <a:pt x="19064" y="39915"/>
                  <a:pt x="18016" y="43630"/>
                </a:cubicBezTo>
                <a:cubicBezTo>
                  <a:pt x="16873" y="47344"/>
                  <a:pt x="15540" y="50964"/>
                  <a:pt x="13730" y="54298"/>
                </a:cubicBezTo>
                <a:cubicBezTo>
                  <a:pt x="12873" y="55917"/>
                  <a:pt x="10777" y="56584"/>
                  <a:pt x="9158" y="55631"/>
                </a:cubicBezTo>
                <a:cubicBezTo>
                  <a:pt x="8015" y="54964"/>
                  <a:pt x="7348" y="53821"/>
                  <a:pt x="7348" y="52488"/>
                </a:cubicBezTo>
                <a:cubicBezTo>
                  <a:pt x="7539" y="44868"/>
                  <a:pt x="9253" y="37915"/>
                  <a:pt x="9348" y="31247"/>
                </a:cubicBezTo>
                <a:cubicBezTo>
                  <a:pt x="9730" y="27913"/>
                  <a:pt x="9348" y="24770"/>
                  <a:pt x="8968" y="21532"/>
                </a:cubicBezTo>
                <a:cubicBezTo>
                  <a:pt x="8777" y="18579"/>
                  <a:pt x="6967" y="15055"/>
                  <a:pt x="7158" y="10006"/>
                </a:cubicBezTo>
                <a:cubicBezTo>
                  <a:pt x="7253" y="8292"/>
                  <a:pt x="8682" y="7054"/>
                  <a:pt x="10301" y="7149"/>
                </a:cubicBezTo>
                <a:cubicBezTo>
                  <a:pt x="11539" y="7244"/>
                  <a:pt x="12492" y="7911"/>
                  <a:pt x="12968" y="8959"/>
                </a:cubicBezTo>
                <a:lnTo>
                  <a:pt x="13254" y="962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3" name="任意多边形: 形状 442"/>
          <p:cNvSpPr/>
          <p:nvPr userDrawn="1">
            <p:custDataLst>
              <p:tags r:id="rId122"/>
            </p:custDataLst>
          </p:nvPr>
        </p:nvSpPr>
        <p:spPr>
          <a:xfrm rot="20866428" flipH="1">
            <a:off x="10459720" y="3950970"/>
            <a:ext cx="1080135" cy="1054735"/>
          </a:xfrm>
          <a:custGeom>
            <a:avLst/>
            <a:gdLst>
              <a:gd name="connsiteX0" fmla="*/ 803040 w 819150"/>
              <a:gd name="connsiteY0" fmla="*/ 497179 h 800100"/>
              <a:gd name="connsiteX1" fmla="*/ 376035 w 819150"/>
              <a:gd name="connsiteY1" fmla="*/ 792835 h 800100"/>
              <a:gd name="connsiteX2" fmla="*/ 96095 w 819150"/>
              <a:gd name="connsiteY2" fmla="*/ 648340 h 800100"/>
              <a:gd name="connsiteX3" fmla="*/ 84093 w 819150"/>
              <a:gd name="connsiteY3" fmla="*/ 176091 h 800100"/>
              <a:gd name="connsiteX4" fmla="*/ 575488 w 819150"/>
              <a:gd name="connsiteY4" fmla="*/ 57790 h 800100"/>
              <a:gd name="connsiteX5" fmla="*/ 803040 w 819150"/>
              <a:gd name="connsiteY5" fmla="*/ 497179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800100">
                <a:moveTo>
                  <a:pt x="803040" y="497179"/>
                </a:moveTo>
                <a:cubicBezTo>
                  <a:pt x="803040" y="497179"/>
                  <a:pt x="673596" y="849413"/>
                  <a:pt x="376035" y="792835"/>
                </a:cubicBezTo>
                <a:cubicBezTo>
                  <a:pt x="282309" y="775023"/>
                  <a:pt x="167056" y="730732"/>
                  <a:pt x="96095" y="648340"/>
                </a:cubicBezTo>
                <a:cubicBezTo>
                  <a:pt x="-96786" y="424693"/>
                  <a:pt x="84093" y="176091"/>
                  <a:pt x="84093" y="176091"/>
                </a:cubicBezTo>
                <a:cubicBezTo>
                  <a:pt x="84093" y="176091"/>
                  <a:pt x="244494" y="-104801"/>
                  <a:pt x="575488" y="57790"/>
                </a:cubicBezTo>
                <a:cubicBezTo>
                  <a:pt x="906482" y="220382"/>
                  <a:pt x="803040" y="497179"/>
                  <a:pt x="803040" y="497179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4" name="任意多边形: 形状 443"/>
          <p:cNvSpPr/>
          <p:nvPr userDrawn="1">
            <p:custDataLst>
              <p:tags r:id="rId123"/>
            </p:custDataLst>
          </p:nvPr>
        </p:nvSpPr>
        <p:spPr>
          <a:xfrm rot="20866428" flipH="1">
            <a:off x="11209655" y="4339590"/>
            <a:ext cx="62865" cy="75565"/>
          </a:xfrm>
          <a:custGeom>
            <a:avLst/>
            <a:gdLst>
              <a:gd name="connsiteX0" fmla="*/ 41484 w 47625"/>
              <a:gd name="connsiteY0" fmla="*/ 39066 h 57150"/>
              <a:gd name="connsiteX1" fmla="*/ 15385 w 47625"/>
              <a:gd name="connsiteY1" fmla="*/ 56401 h 57150"/>
              <a:gd name="connsiteX2" fmla="*/ 10432 w 47625"/>
              <a:gd name="connsiteY2" fmla="*/ 25445 h 57150"/>
              <a:gd name="connsiteX3" fmla="*/ 36531 w 47625"/>
              <a:gd name="connsiteY3" fmla="*/ 8109 h 57150"/>
              <a:gd name="connsiteX4" fmla="*/ 41484 w 47625"/>
              <a:gd name="connsiteY4" fmla="*/ 39066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25" h="57150">
                <a:moveTo>
                  <a:pt x="41484" y="39066"/>
                </a:moveTo>
                <a:cubicBezTo>
                  <a:pt x="35673" y="52401"/>
                  <a:pt x="23958" y="60211"/>
                  <a:pt x="15385" y="56401"/>
                </a:cubicBezTo>
                <a:cubicBezTo>
                  <a:pt x="6813" y="52686"/>
                  <a:pt x="4527" y="38780"/>
                  <a:pt x="10432" y="25445"/>
                </a:cubicBezTo>
                <a:cubicBezTo>
                  <a:pt x="16242" y="12110"/>
                  <a:pt x="27958" y="4299"/>
                  <a:pt x="36531" y="8109"/>
                </a:cubicBezTo>
                <a:cubicBezTo>
                  <a:pt x="45103" y="11824"/>
                  <a:pt x="47389" y="25731"/>
                  <a:pt x="41484" y="390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5" name="任意多边形: 形状 444"/>
          <p:cNvSpPr/>
          <p:nvPr userDrawn="1">
            <p:custDataLst>
              <p:tags r:id="rId124"/>
            </p:custDataLst>
          </p:nvPr>
        </p:nvSpPr>
        <p:spPr>
          <a:xfrm rot="20866428" flipH="1">
            <a:off x="10816590" y="4629150"/>
            <a:ext cx="62865" cy="75565"/>
          </a:xfrm>
          <a:custGeom>
            <a:avLst/>
            <a:gdLst>
              <a:gd name="connsiteX0" fmla="*/ 41484 w 47625"/>
              <a:gd name="connsiteY0" fmla="*/ 39066 h 57150"/>
              <a:gd name="connsiteX1" fmla="*/ 15385 w 47625"/>
              <a:gd name="connsiteY1" fmla="*/ 56401 h 57150"/>
              <a:gd name="connsiteX2" fmla="*/ 10432 w 47625"/>
              <a:gd name="connsiteY2" fmla="*/ 25445 h 57150"/>
              <a:gd name="connsiteX3" fmla="*/ 36531 w 47625"/>
              <a:gd name="connsiteY3" fmla="*/ 8109 h 57150"/>
              <a:gd name="connsiteX4" fmla="*/ 41484 w 47625"/>
              <a:gd name="connsiteY4" fmla="*/ 39066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25" h="57150">
                <a:moveTo>
                  <a:pt x="41484" y="39066"/>
                </a:moveTo>
                <a:cubicBezTo>
                  <a:pt x="35673" y="52401"/>
                  <a:pt x="23958" y="60211"/>
                  <a:pt x="15385" y="56401"/>
                </a:cubicBezTo>
                <a:cubicBezTo>
                  <a:pt x="6813" y="52686"/>
                  <a:pt x="4527" y="38780"/>
                  <a:pt x="10432" y="25445"/>
                </a:cubicBezTo>
                <a:cubicBezTo>
                  <a:pt x="16242" y="12110"/>
                  <a:pt x="27958" y="4299"/>
                  <a:pt x="36531" y="8109"/>
                </a:cubicBezTo>
                <a:cubicBezTo>
                  <a:pt x="45008" y="11824"/>
                  <a:pt x="47294" y="25731"/>
                  <a:pt x="41484" y="390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6" name="任意多边形: 形状 445"/>
          <p:cNvSpPr/>
          <p:nvPr userDrawn="1">
            <p:custDataLst>
              <p:tags r:id="rId125"/>
            </p:custDataLst>
          </p:nvPr>
        </p:nvSpPr>
        <p:spPr>
          <a:xfrm rot="20866428" flipH="1">
            <a:off x="11035030" y="4519930"/>
            <a:ext cx="62865" cy="75565"/>
          </a:xfrm>
          <a:custGeom>
            <a:avLst/>
            <a:gdLst>
              <a:gd name="connsiteX0" fmla="*/ 43538 w 47625"/>
              <a:gd name="connsiteY0" fmla="*/ 22975 h 57150"/>
              <a:gd name="connsiteX1" fmla="*/ 30870 w 47625"/>
              <a:gd name="connsiteY1" fmla="*/ 17641 h 57150"/>
              <a:gd name="connsiteX2" fmla="*/ 20583 w 47625"/>
              <a:gd name="connsiteY2" fmla="*/ 24785 h 57150"/>
              <a:gd name="connsiteX3" fmla="*/ 19440 w 47625"/>
              <a:gd name="connsiteY3" fmla="*/ 38406 h 57150"/>
              <a:gd name="connsiteX4" fmla="*/ 28869 w 47625"/>
              <a:gd name="connsiteY4" fmla="*/ 47740 h 57150"/>
              <a:gd name="connsiteX5" fmla="*/ 29251 w 47625"/>
              <a:gd name="connsiteY5" fmla="*/ 47835 h 57150"/>
              <a:gd name="connsiteX6" fmla="*/ 31727 w 47625"/>
              <a:gd name="connsiteY6" fmla="*/ 52407 h 57150"/>
              <a:gd name="connsiteX7" fmla="*/ 28393 w 47625"/>
              <a:gd name="connsiteY7" fmla="*/ 55074 h 57150"/>
              <a:gd name="connsiteX8" fmla="*/ 9343 w 47625"/>
              <a:gd name="connsiteY8" fmla="*/ 42406 h 57150"/>
              <a:gd name="connsiteX9" fmla="*/ 10201 w 47625"/>
              <a:gd name="connsiteY9" fmla="*/ 19260 h 57150"/>
              <a:gd name="connsiteX10" fmla="*/ 30584 w 47625"/>
              <a:gd name="connsiteY10" fmla="*/ 7164 h 57150"/>
              <a:gd name="connsiteX11" fmla="*/ 49348 w 47625"/>
              <a:gd name="connsiteY11" fmla="*/ 19641 h 57150"/>
              <a:gd name="connsiteX12" fmla="*/ 47539 w 47625"/>
              <a:gd name="connsiteY12" fmla="*/ 24023 h 57150"/>
              <a:gd name="connsiteX13" fmla="*/ 43728 w 47625"/>
              <a:gd name="connsiteY13" fmla="*/ 23070 h 57150"/>
              <a:gd name="connsiteX14" fmla="*/ 43538 w 47625"/>
              <a:gd name="connsiteY14" fmla="*/ 22975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625" h="57150">
                <a:moveTo>
                  <a:pt x="43538" y="22975"/>
                </a:moveTo>
                <a:cubicBezTo>
                  <a:pt x="40204" y="19070"/>
                  <a:pt x="35156" y="17070"/>
                  <a:pt x="30870" y="17641"/>
                </a:cubicBezTo>
                <a:cubicBezTo>
                  <a:pt x="26393" y="18213"/>
                  <a:pt x="22393" y="20689"/>
                  <a:pt x="20583" y="24785"/>
                </a:cubicBezTo>
                <a:cubicBezTo>
                  <a:pt x="18487" y="28785"/>
                  <a:pt x="18106" y="34024"/>
                  <a:pt x="19440" y="38406"/>
                </a:cubicBezTo>
                <a:cubicBezTo>
                  <a:pt x="20678" y="42692"/>
                  <a:pt x="24297" y="46407"/>
                  <a:pt x="28869" y="47740"/>
                </a:cubicBezTo>
                <a:lnTo>
                  <a:pt x="29251" y="47835"/>
                </a:lnTo>
                <a:cubicBezTo>
                  <a:pt x="31251" y="48407"/>
                  <a:pt x="32298" y="50502"/>
                  <a:pt x="31727" y="52407"/>
                </a:cubicBezTo>
                <a:cubicBezTo>
                  <a:pt x="31251" y="53931"/>
                  <a:pt x="29917" y="54979"/>
                  <a:pt x="28393" y="55074"/>
                </a:cubicBezTo>
                <a:cubicBezTo>
                  <a:pt x="20202" y="55455"/>
                  <a:pt x="12582" y="49836"/>
                  <a:pt x="9343" y="42406"/>
                </a:cubicBezTo>
                <a:cubicBezTo>
                  <a:pt x="6105" y="34977"/>
                  <a:pt x="6486" y="26499"/>
                  <a:pt x="10201" y="19260"/>
                </a:cubicBezTo>
                <a:cubicBezTo>
                  <a:pt x="14106" y="11926"/>
                  <a:pt x="22297" y="6783"/>
                  <a:pt x="30584" y="7164"/>
                </a:cubicBezTo>
                <a:cubicBezTo>
                  <a:pt x="38966" y="7259"/>
                  <a:pt x="46491" y="12498"/>
                  <a:pt x="49348" y="19641"/>
                </a:cubicBezTo>
                <a:cubicBezTo>
                  <a:pt x="50015" y="21356"/>
                  <a:pt x="49253" y="23356"/>
                  <a:pt x="47539" y="24023"/>
                </a:cubicBezTo>
                <a:cubicBezTo>
                  <a:pt x="46110" y="24594"/>
                  <a:pt x="44586" y="24213"/>
                  <a:pt x="43728" y="23070"/>
                </a:cubicBezTo>
                <a:lnTo>
                  <a:pt x="43538" y="2297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7" name="任意多边形: 形状 446"/>
          <p:cNvSpPr/>
          <p:nvPr userDrawn="1">
            <p:custDataLst>
              <p:tags r:id="rId126"/>
            </p:custDataLst>
          </p:nvPr>
        </p:nvSpPr>
        <p:spPr>
          <a:xfrm rot="20866428" flipH="1">
            <a:off x="10770870" y="4721860"/>
            <a:ext cx="163195" cy="138430"/>
          </a:xfrm>
          <a:custGeom>
            <a:avLst/>
            <a:gdLst>
              <a:gd name="connsiteX0" fmla="*/ 116760 w 123825"/>
              <a:gd name="connsiteY0" fmla="*/ 76952 h 104775"/>
              <a:gd name="connsiteX1" fmla="*/ 45799 w 123825"/>
              <a:gd name="connsiteY1" fmla="*/ 93811 h 104775"/>
              <a:gd name="connsiteX2" fmla="*/ 9985 w 123825"/>
              <a:gd name="connsiteY2" fmla="*/ 30279 h 104775"/>
              <a:gd name="connsiteX3" fmla="*/ 80946 w 123825"/>
              <a:gd name="connsiteY3" fmla="*/ 13420 h 104775"/>
              <a:gd name="connsiteX4" fmla="*/ 116760 w 123825"/>
              <a:gd name="connsiteY4" fmla="*/ 76952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104775">
                <a:moveTo>
                  <a:pt x="116760" y="76952"/>
                </a:moveTo>
                <a:cubicBezTo>
                  <a:pt x="107045" y="99145"/>
                  <a:pt x="75326" y="106670"/>
                  <a:pt x="45799" y="93811"/>
                </a:cubicBezTo>
                <a:cubicBezTo>
                  <a:pt x="16271" y="80952"/>
                  <a:pt x="269" y="52473"/>
                  <a:pt x="9985" y="30279"/>
                </a:cubicBezTo>
                <a:cubicBezTo>
                  <a:pt x="19700" y="8086"/>
                  <a:pt x="51418" y="561"/>
                  <a:pt x="80946" y="13420"/>
                </a:cubicBezTo>
                <a:cubicBezTo>
                  <a:pt x="110378" y="26279"/>
                  <a:pt x="126475" y="54759"/>
                  <a:pt x="116760" y="76952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8" name="任意多边形: 形状 447"/>
          <p:cNvSpPr/>
          <p:nvPr userDrawn="1">
            <p:custDataLst>
              <p:tags r:id="rId127"/>
            </p:custDataLst>
          </p:nvPr>
        </p:nvSpPr>
        <p:spPr>
          <a:xfrm rot="20866428" flipH="1">
            <a:off x="11271885" y="4352925"/>
            <a:ext cx="163195" cy="138430"/>
          </a:xfrm>
          <a:custGeom>
            <a:avLst/>
            <a:gdLst>
              <a:gd name="connsiteX0" fmla="*/ 116760 w 123825"/>
              <a:gd name="connsiteY0" fmla="*/ 76952 h 104775"/>
              <a:gd name="connsiteX1" fmla="*/ 45799 w 123825"/>
              <a:gd name="connsiteY1" fmla="*/ 93811 h 104775"/>
              <a:gd name="connsiteX2" fmla="*/ 9985 w 123825"/>
              <a:gd name="connsiteY2" fmla="*/ 30279 h 104775"/>
              <a:gd name="connsiteX3" fmla="*/ 80946 w 123825"/>
              <a:gd name="connsiteY3" fmla="*/ 13420 h 104775"/>
              <a:gd name="connsiteX4" fmla="*/ 116760 w 123825"/>
              <a:gd name="connsiteY4" fmla="*/ 76952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104775">
                <a:moveTo>
                  <a:pt x="116760" y="76952"/>
                </a:moveTo>
                <a:cubicBezTo>
                  <a:pt x="107044" y="99145"/>
                  <a:pt x="75326" y="106670"/>
                  <a:pt x="45799" y="93811"/>
                </a:cubicBezTo>
                <a:cubicBezTo>
                  <a:pt x="16271" y="80952"/>
                  <a:pt x="269" y="52473"/>
                  <a:pt x="9985" y="30279"/>
                </a:cubicBezTo>
                <a:cubicBezTo>
                  <a:pt x="19700" y="8086"/>
                  <a:pt x="51418" y="561"/>
                  <a:pt x="80946" y="13420"/>
                </a:cubicBezTo>
                <a:cubicBezTo>
                  <a:pt x="110473" y="26374"/>
                  <a:pt x="126475" y="54759"/>
                  <a:pt x="116760" y="76952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9" name="任意多边形: 形状 448"/>
          <p:cNvSpPr/>
          <p:nvPr userDrawn="1">
            <p:custDataLst>
              <p:tags r:id="rId128"/>
            </p:custDataLst>
          </p:nvPr>
        </p:nvSpPr>
        <p:spPr>
          <a:xfrm rot="20866428" flipH="1">
            <a:off x="11015345" y="4605020"/>
            <a:ext cx="87630" cy="50165"/>
          </a:xfrm>
          <a:custGeom>
            <a:avLst/>
            <a:gdLst>
              <a:gd name="connsiteX0" fmla="*/ 59798 w 66675"/>
              <a:gd name="connsiteY0" fmla="*/ 10842 h 38100"/>
              <a:gd name="connsiteX1" fmla="*/ 38843 w 66675"/>
              <a:gd name="connsiteY1" fmla="*/ 33321 h 38100"/>
              <a:gd name="connsiteX2" fmla="*/ 8362 w 66675"/>
              <a:gd name="connsiteY2" fmla="*/ 28559 h 38100"/>
              <a:gd name="connsiteX3" fmla="*/ 7886 w 66675"/>
              <a:gd name="connsiteY3" fmla="*/ 23796 h 38100"/>
              <a:gd name="connsiteX4" fmla="*/ 11506 w 66675"/>
              <a:gd name="connsiteY4" fmla="*/ 22748 h 38100"/>
              <a:gd name="connsiteX5" fmla="*/ 11696 w 66675"/>
              <a:gd name="connsiteY5" fmla="*/ 22844 h 38100"/>
              <a:gd name="connsiteX6" fmla="*/ 35414 w 66675"/>
              <a:gd name="connsiteY6" fmla="*/ 23320 h 38100"/>
              <a:gd name="connsiteX7" fmla="*/ 54178 w 66675"/>
              <a:gd name="connsiteY7" fmla="*/ 8556 h 38100"/>
              <a:gd name="connsiteX8" fmla="*/ 54273 w 66675"/>
              <a:gd name="connsiteY8" fmla="*/ 8461 h 38100"/>
              <a:gd name="connsiteX9" fmla="*/ 58559 w 66675"/>
              <a:gd name="connsiteY9" fmla="*/ 7699 h 38100"/>
              <a:gd name="connsiteX10" fmla="*/ 59798 w 66675"/>
              <a:gd name="connsiteY10" fmla="*/ 10842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75" h="38100">
                <a:moveTo>
                  <a:pt x="59798" y="10842"/>
                </a:moveTo>
                <a:cubicBezTo>
                  <a:pt x="57416" y="21129"/>
                  <a:pt x="49034" y="29606"/>
                  <a:pt x="38843" y="33321"/>
                </a:cubicBezTo>
                <a:cubicBezTo>
                  <a:pt x="28556" y="36750"/>
                  <a:pt x="16649" y="35321"/>
                  <a:pt x="8362" y="28559"/>
                </a:cubicBezTo>
                <a:cubicBezTo>
                  <a:pt x="6934" y="27416"/>
                  <a:pt x="6743" y="25225"/>
                  <a:pt x="7886" y="23796"/>
                </a:cubicBezTo>
                <a:cubicBezTo>
                  <a:pt x="8743" y="22748"/>
                  <a:pt x="10172" y="22367"/>
                  <a:pt x="11506" y="22748"/>
                </a:cubicBezTo>
                <a:lnTo>
                  <a:pt x="11696" y="22844"/>
                </a:lnTo>
                <a:cubicBezTo>
                  <a:pt x="19697" y="25415"/>
                  <a:pt x="27984" y="25987"/>
                  <a:pt x="35414" y="23320"/>
                </a:cubicBezTo>
                <a:cubicBezTo>
                  <a:pt x="42938" y="21034"/>
                  <a:pt x="49320" y="15605"/>
                  <a:pt x="54178" y="8556"/>
                </a:cubicBezTo>
                <a:lnTo>
                  <a:pt x="54273" y="8461"/>
                </a:lnTo>
                <a:cubicBezTo>
                  <a:pt x="55225" y="7032"/>
                  <a:pt x="57131" y="6746"/>
                  <a:pt x="58559" y="7699"/>
                </a:cubicBezTo>
                <a:cubicBezTo>
                  <a:pt x="59607" y="8366"/>
                  <a:pt x="60083" y="9699"/>
                  <a:pt x="59798" y="1084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0" name="任意多边形: 形状 449"/>
          <p:cNvSpPr/>
          <p:nvPr userDrawn="1">
            <p:custDataLst>
              <p:tags r:id="rId129"/>
            </p:custDataLst>
          </p:nvPr>
        </p:nvSpPr>
        <p:spPr>
          <a:xfrm rot="20866428" flipH="1">
            <a:off x="11392535" y="4044950"/>
            <a:ext cx="213360" cy="238760"/>
          </a:xfrm>
          <a:custGeom>
            <a:avLst/>
            <a:gdLst>
              <a:gd name="connsiteX0" fmla="*/ 162319 w 161925"/>
              <a:gd name="connsiteY0" fmla="*/ 87058 h 180975"/>
              <a:gd name="connsiteX1" fmla="*/ 112217 w 161925"/>
              <a:gd name="connsiteY1" fmla="*/ 18192 h 180975"/>
              <a:gd name="connsiteX2" fmla="*/ 52972 w 161925"/>
              <a:gd name="connsiteY2" fmla="*/ 12763 h 180975"/>
              <a:gd name="connsiteX3" fmla="*/ 27730 w 161925"/>
              <a:gd name="connsiteY3" fmla="*/ 36671 h 180975"/>
              <a:gd name="connsiteX4" fmla="*/ 23635 w 161925"/>
              <a:gd name="connsiteY4" fmla="*/ 153256 h 180975"/>
              <a:gd name="connsiteX5" fmla="*/ 130124 w 161925"/>
              <a:gd name="connsiteY5" fmla="*/ 175355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" h="180975">
                <a:moveTo>
                  <a:pt x="162319" y="87058"/>
                </a:moveTo>
                <a:cubicBezTo>
                  <a:pt x="156413" y="67055"/>
                  <a:pt x="129457" y="29908"/>
                  <a:pt x="112217" y="18192"/>
                </a:cubicBezTo>
                <a:cubicBezTo>
                  <a:pt x="94977" y="6476"/>
                  <a:pt x="71450" y="3143"/>
                  <a:pt x="52972" y="12763"/>
                </a:cubicBezTo>
                <a:cubicBezTo>
                  <a:pt x="42589" y="18097"/>
                  <a:pt x="34398" y="27050"/>
                  <a:pt x="27730" y="36671"/>
                </a:cubicBezTo>
                <a:cubicBezTo>
                  <a:pt x="4013" y="70865"/>
                  <a:pt x="-1607" y="120205"/>
                  <a:pt x="23635" y="153256"/>
                </a:cubicBezTo>
                <a:cubicBezTo>
                  <a:pt x="45256" y="181546"/>
                  <a:pt x="98120" y="190785"/>
                  <a:pt x="130124" y="175355"/>
                </a:cubicBezTo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1" name="任意多边形: 形状 450"/>
          <p:cNvSpPr/>
          <p:nvPr userDrawn="1">
            <p:custDataLst>
              <p:tags r:id="rId130"/>
            </p:custDataLst>
          </p:nvPr>
        </p:nvSpPr>
        <p:spPr>
          <a:xfrm rot="20866428" flipH="1">
            <a:off x="11470640" y="4104005"/>
            <a:ext cx="62865" cy="125730"/>
          </a:xfrm>
          <a:custGeom>
            <a:avLst/>
            <a:gdLst>
              <a:gd name="connsiteX0" fmla="*/ 12031 w 47625"/>
              <a:gd name="connsiteY0" fmla="*/ 7684 h 95250"/>
              <a:gd name="connsiteX1" fmla="*/ 38129 w 47625"/>
              <a:gd name="connsiteY1" fmla="*/ 44069 h 95250"/>
              <a:gd name="connsiteX2" fmla="*/ 38796 w 47625"/>
              <a:gd name="connsiteY2" fmla="*/ 88932 h 95250"/>
              <a:gd name="connsiteX3" fmla="*/ 34605 w 47625"/>
              <a:gd name="connsiteY3" fmla="*/ 91028 h 95250"/>
              <a:gd name="connsiteX4" fmla="*/ 32319 w 47625"/>
              <a:gd name="connsiteY4" fmla="*/ 87599 h 95250"/>
              <a:gd name="connsiteX5" fmla="*/ 28033 w 47625"/>
              <a:gd name="connsiteY5" fmla="*/ 47403 h 95250"/>
              <a:gd name="connsiteX6" fmla="*/ 7935 w 47625"/>
              <a:gd name="connsiteY6" fmla="*/ 12256 h 95250"/>
              <a:gd name="connsiteX7" fmla="*/ 8221 w 47625"/>
              <a:gd name="connsiteY7" fmla="*/ 7970 h 95250"/>
              <a:gd name="connsiteX8" fmla="*/ 12031 w 47625"/>
              <a:gd name="connsiteY8" fmla="*/ 768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25" h="95250">
                <a:moveTo>
                  <a:pt x="12031" y="7684"/>
                </a:moveTo>
                <a:cubicBezTo>
                  <a:pt x="24413" y="16352"/>
                  <a:pt x="33176" y="29687"/>
                  <a:pt x="38129" y="44069"/>
                </a:cubicBezTo>
                <a:cubicBezTo>
                  <a:pt x="42701" y="58547"/>
                  <a:pt x="43749" y="74549"/>
                  <a:pt x="38796" y="88932"/>
                </a:cubicBezTo>
                <a:cubicBezTo>
                  <a:pt x="38225" y="90647"/>
                  <a:pt x="36320" y="91599"/>
                  <a:pt x="34605" y="91028"/>
                </a:cubicBezTo>
                <a:cubicBezTo>
                  <a:pt x="33176" y="90551"/>
                  <a:pt x="32224" y="89027"/>
                  <a:pt x="32319" y="87599"/>
                </a:cubicBezTo>
                <a:cubicBezTo>
                  <a:pt x="33462" y="73883"/>
                  <a:pt x="32414" y="60262"/>
                  <a:pt x="28033" y="47403"/>
                </a:cubicBezTo>
                <a:cubicBezTo>
                  <a:pt x="24032" y="34449"/>
                  <a:pt x="16984" y="22733"/>
                  <a:pt x="7935" y="12256"/>
                </a:cubicBezTo>
                <a:cubicBezTo>
                  <a:pt x="6792" y="11018"/>
                  <a:pt x="6887" y="9017"/>
                  <a:pt x="8221" y="7970"/>
                </a:cubicBezTo>
                <a:cubicBezTo>
                  <a:pt x="9364" y="6922"/>
                  <a:pt x="10888" y="6922"/>
                  <a:pt x="12031" y="768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2" name="任意多边形: 形状 451"/>
          <p:cNvSpPr/>
          <p:nvPr userDrawn="1">
            <p:custDataLst>
              <p:tags r:id="rId131"/>
            </p:custDataLst>
          </p:nvPr>
        </p:nvSpPr>
        <p:spPr>
          <a:xfrm rot="20866428" flipH="1">
            <a:off x="11478895" y="4152900"/>
            <a:ext cx="62865" cy="62865"/>
          </a:xfrm>
          <a:custGeom>
            <a:avLst/>
            <a:gdLst>
              <a:gd name="connsiteX0" fmla="*/ 40141 w 47625"/>
              <a:gd name="connsiteY0" fmla="*/ 11864 h 47625"/>
              <a:gd name="connsiteX1" fmla="*/ 31474 w 47625"/>
              <a:gd name="connsiteY1" fmla="*/ 19674 h 47625"/>
              <a:gd name="connsiteX2" fmla="*/ 25092 w 47625"/>
              <a:gd name="connsiteY2" fmla="*/ 27009 h 47625"/>
              <a:gd name="connsiteX3" fmla="*/ 13281 w 47625"/>
              <a:gd name="connsiteY3" fmla="*/ 44820 h 47625"/>
              <a:gd name="connsiteX4" fmla="*/ 8518 w 47625"/>
              <a:gd name="connsiteY4" fmla="*/ 45487 h 47625"/>
              <a:gd name="connsiteX5" fmla="*/ 7185 w 47625"/>
              <a:gd name="connsiteY5" fmla="*/ 42153 h 47625"/>
              <a:gd name="connsiteX6" fmla="*/ 10614 w 47625"/>
              <a:gd name="connsiteY6" fmla="*/ 31104 h 47625"/>
              <a:gd name="connsiteX7" fmla="*/ 16615 w 47625"/>
              <a:gd name="connsiteY7" fmla="*/ 20722 h 47625"/>
              <a:gd name="connsiteX8" fmla="*/ 25854 w 47625"/>
              <a:gd name="connsiteY8" fmla="*/ 12150 h 47625"/>
              <a:gd name="connsiteX9" fmla="*/ 35760 w 47625"/>
              <a:gd name="connsiteY9" fmla="*/ 7673 h 47625"/>
              <a:gd name="connsiteX10" fmla="*/ 36141 w 47625"/>
              <a:gd name="connsiteY10" fmla="*/ 7482 h 47625"/>
              <a:gd name="connsiteX11" fmla="*/ 40237 w 47625"/>
              <a:gd name="connsiteY11" fmla="*/ 8721 h 47625"/>
              <a:gd name="connsiteX12" fmla="*/ 40141 w 47625"/>
              <a:gd name="connsiteY12" fmla="*/ 11864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625" h="47625">
                <a:moveTo>
                  <a:pt x="40141" y="11864"/>
                </a:moveTo>
                <a:cubicBezTo>
                  <a:pt x="37189" y="15864"/>
                  <a:pt x="33569" y="17484"/>
                  <a:pt x="31474" y="19674"/>
                </a:cubicBezTo>
                <a:cubicBezTo>
                  <a:pt x="29188" y="21865"/>
                  <a:pt x="26902" y="24151"/>
                  <a:pt x="25092" y="27009"/>
                </a:cubicBezTo>
                <a:cubicBezTo>
                  <a:pt x="20996" y="32247"/>
                  <a:pt x="17948" y="38724"/>
                  <a:pt x="13281" y="44820"/>
                </a:cubicBezTo>
                <a:cubicBezTo>
                  <a:pt x="12138" y="46344"/>
                  <a:pt x="10042" y="46630"/>
                  <a:pt x="8518" y="45487"/>
                </a:cubicBezTo>
                <a:cubicBezTo>
                  <a:pt x="7471" y="44725"/>
                  <a:pt x="6994" y="43392"/>
                  <a:pt x="7185" y="42153"/>
                </a:cubicBezTo>
                <a:cubicBezTo>
                  <a:pt x="7852" y="38343"/>
                  <a:pt x="9090" y="34724"/>
                  <a:pt x="10614" y="31104"/>
                </a:cubicBezTo>
                <a:cubicBezTo>
                  <a:pt x="12138" y="27485"/>
                  <a:pt x="14138" y="24056"/>
                  <a:pt x="16615" y="20722"/>
                </a:cubicBezTo>
                <a:cubicBezTo>
                  <a:pt x="19186" y="17579"/>
                  <a:pt x="22139" y="14436"/>
                  <a:pt x="25854" y="12150"/>
                </a:cubicBezTo>
                <a:cubicBezTo>
                  <a:pt x="29664" y="9673"/>
                  <a:pt x="33379" y="8911"/>
                  <a:pt x="35760" y="7673"/>
                </a:cubicBezTo>
                <a:lnTo>
                  <a:pt x="36141" y="7482"/>
                </a:lnTo>
                <a:cubicBezTo>
                  <a:pt x="37665" y="6720"/>
                  <a:pt x="39475" y="7292"/>
                  <a:pt x="40237" y="8721"/>
                </a:cubicBezTo>
                <a:cubicBezTo>
                  <a:pt x="40903" y="9673"/>
                  <a:pt x="40808" y="10911"/>
                  <a:pt x="40141" y="1186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3" name="任意多边形: 形状 452"/>
          <p:cNvSpPr/>
          <p:nvPr userDrawn="1">
            <p:custDataLst>
              <p:tags r:id="rId132"/>
            </p:custDataLst>
          </p:nvPr>
        </p:nvSpPr>
        <p:spPr>
          <a:xfrm rot="20866428" flipH="1">
            <a:off x="10408285" y="3952240"/>
            <a:ext cx="1029970" cy="715645"/>
          </a:xfrm>
          <a:custGeom>
            <a:avLst/>
            <a:gdLst>
              <a:gd name="connsiteX0" fmla="*/ 303997 w 781050"/>
              <a:gd name="connsiteY0" fmla="*/ 8316 h 542925"/>
              <a:gd name="connsiteX1" fmla="*/ 709095 w 781050"/>
              <a:gd name="connsiteY1" fmla="*/ 191482 h 542925"/>
              <a:gd name="connsiteX2" fmla="*/ 773675 w 781050"/>
              <a:gd name="connsiteY2" fmla="*/ 364266 h 542925"/>
              <a:gd name="connsiteX3" fmla="*/ 738528 w 781050"/>
              <a:gd name="connsiteY3" fmla="*/ 541145 h 542925"/>
              <a:gd name="connsiteX4" fmla="*/ 595557 w 781050"/>
              <a:gd name="connsiteY4" fmla="*/ 485614 h 542925"/>
              <a:gd name="connsiteX5" fmla="*/ 540979 w 781050"/>
              <a:gd name="connsiteY5" fmla="*/ 443133 h 542925"/>
              <a:gd name="connsiteX6" fmla="*/ 522500 w 781050"/>
              <a:gd name="connsiteY6" fmla="*/ 316069 h 542925"/>
              <a:gd name="connsiteX7" fmla="*/ 475447 w 781050"/>
              <a:gd name="connsiteY7" fmla="*/ 417129 h 542925"/>
              <a:gd name="connsiteX8" fmla="*/ 364957 w 781050"/>
              <a:gd name="connsiteY8" fmla="*/ 406938 h 542925"/>
              <a:gd name="connsiteX9" fmla="*/ 299330 w 781050"/>
              <a:gd name="connsiteY9" fmla="*/ 379601 h 542925"/>
              <a:gd name="connsiteX10" fmla="*/ 263230 w 781050"/>
              <a:gd name="connsiteY10" fmla="*/ 354741 h 542925"/>
              <a:gd name="connsiteX11" fmla="*/ 256277 w 781050"/>
              <a:gd name="connsiteY11" fmla="*/ 320736 h 542925"/>
              <a:gd name="connsiteX12" fmla="*/ 265611 w 781050"/>
              <a:gd name="connsiteY12" fmla="*/ 234726 h 542925"/>
              <a:gd name="connsiteX13" fmla="*/ 162075 w 781050"/>
              <a:gd name="connsiteY13" fmla="*/ 293114 h 542925"/>
              <a:gd name="connsiteX14" fmla="*/ 43393 w 781050"/>
              <a:gd name="connsiteY14" fmla="*/ 263682 h 542925"/>
              <a:gd name="connsiteX15" fmla="*/ 7769 w 781050"/>
              <a:gd name="connsiteY15" fmla="*/ 226534 h 542925"/>
              <a:gd name="connsiteX16" fmla="*/ 10913 w 781050"/>
              <a:gd name="connsiteY16" fmla="*/ 202817 h 542925"/>
              <a:gd name="connsiteX17" fmla="*/ 303997 w 781050"/>
              <a:gd name="connsiteY17" fmla="*/ 8316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1050" h="542925">
                <a:moveTo>
                  <a:pt x="303997" y="8316"/>
                </a:moveTo>
                <a:cubicBezTo>
                  <a:pt x="456207" y="2220"/>
                  <a:pt x="628228" y="62323"/>
                  <a:pt x="709095" y="191482"/>
                </a:cubicBezTo>
                <a:cubicBezTo>
                  <a:pt x="742052" y="244060"/>
                  <a:pt x="766245" y="302734"/>
                  <a:pt x="773675" y="364266"/>
                </a:cubicBezTo>
                <a:cubicBezTo>
                  <a:pt x="781104" y="425797"/>
                  <a:pt x="770055" y="487710"/>
                  <a:pt x="738528" y="541145"/>
                </a:cubicBezTo>
                <a:cubicBezTo>
                  <a:pt x="688807" y="528667"/>
                  <a:pt x="640610" y="509998"/>
                  <a:pt x="595557" y="485614"/>
                </a:cubicBezTo>
                <a:cubicBezTo>
                  <a:pt x="575079" y="474565"/>
                  <a:pt x="554695" y="461897"/>
                  <a:pt x="540979" y="443133"/>
                </a:cubicBezTo>
                <a:cubicBezTo>
                  <a:pt x="515071" y="407795"/>
                  <a:pt x="518214" y="359694"/>
                  <a:pt x="522500" y="316069"/>
                </a:cubicBezTo>
                <a:cubicBezTo>
                  <a:pt x="517452" y="354360"/>
                  <a:pt x="508975" y="397984"/>
                  <a:pt x="475447" y="417129"/>
                </a:cubicBezTo>
                <a:cubicBezTo>
                  <a:pt x="442109" y="436179"/>
                  <a:pt x="400390" y="421701"/>
                  <a:pt x="364957" y="406938"/>
                </a:cubicBezTo>
                <a:cubicBezTo>
                  <a:pt x="343050" y="397794"/>
                  <a:pt x="321142" y="388745"/>
                  <a:pt x="299330" y="379601"/>
                </a:cubicBezTo>
                <a:cubicBezTo>
                  <a:pt x="285614" y="373886"/>
                  <a:pt x="270945" y="367409"/>
                  <a:pt x="263230" y="354741"/>
                </a:cubicBezTo>
                <a:cubicBezTo>
                  <a:pt x="257134" y="344739"/>
                  <a:pt x="256372" y="332452"/>
                  <a:pt x="256277" y="320736"/>
                </a:cubicBezTo>
                <a:cubicBezTo>
                  <a:pt x="256086" y="291780"/>
                  <a:pt x="259229" y="262920"/>
                  <a:pt x="265611" y="234726"/>
                </a:cubicBezTo>
                <a:cubicBezTo>
                  <a:pt x="244847" y="270349"/>
                  <a:pt x="203318" y="290542"/>
                  <a:pt x="162075" y="293114"/>
                </a:cubicBezTo>
                <a:cubicBezTo>
                  <a:pt x="120927" y="295590"/>
                  <a:pt x="80159" y="282446"/>
                  <a:pt x="43393" y="263682"/>
                </a:cubicBezTo>
                <a:cubicBezTo>
                  <a:pt x="27486" y="255585"/>
                  <a:pt x="10532" y="244155"/>
                  <a:pt x="7769" y="226534"/>
                </a:cubicBezTo>
                <a:cubicBezTo>
                  <a:pt x="6531" y="218628"/>
                  <a:pt x="6912" y="209770"/>
                  <a:pt x="10913" y="202817"/>
                </a:cubicBezTo>
                <a:cubicBezTo>
                  <a:pt x="100924" y="45845"/>
                  <a:pt x="259325" y="-1209"/>
                  <a:pt x="303997" y="831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4" name="任意多边形: 形状 453"/>
          <p:cNvSpPr/>
          <p:nvPr userDrawn="1">
            <p:custDataLst>
              <p:tags r:id="rId133"/>
            </p:custDataLst>
          </p:nvPr>
        </p:nvSpPr>
        <p:spPr>
          <a:xfrm rot="20866428" flipH="1">
            <a:off x="11467465" y="5915025"/>
            <a:ext cx="1217930" cy="426720"/>
          </a:xfrm>
          <a:custGeom>
            <a:avLst/>
            <a:gdLst>
              <a:gd name="connsiteX0" fmla="*/ 918039 w 923925"/>
              <a:gd name="connsiteY0" fmla="*/ 285993 h 323850"/>
              <a:gd name="connsiteX1" fmla="*/ 895179 w 923925"/>
              <a:gd name="connsiteY1" fmla="*/ 263705 h 323850"/>
              <a:gd name="connsiteX2" fmla="*/ 861556 w 923925"/>
              <a:gd name="connsiteY2" fmla="*/ 264848 h 323850"/>
              <a:gd name="connsiteX3" fmla="*/ 802120 w 923925"/>
              <a:gd name="connsiteY3" fmla="*/ 304948 h 323850"/>
              <a:gd name="connsiteX4" fmla="*/ 767544 w 923925"/>
              <a:gd name="connsiteY4" fmla="*/ 319807 h 323850"/>
              <a:gd name="connsiteX5" fmla="*/ 730016 w 923925"/>
              <a:gd name="connsiteY5" fmla="*/ 313044 h 323850"/>
              <a:gd name="connsiteX6" fmla="*/ 701631 w 923925"/>
              <a:gd name="connsiteY6" fmla="*/ 288565 h 323850"/>
              <a:gd name="connsiteX7" fmla="*/ 678390 w 923925"/>
              <a:gd name="connsiteY7" fmla="*/ 260562 h 323850"/>
              <a:gd name="connsiteX8" fmla="*/ 652768 w 923925"/>
              <a:gd name="connsiteY8" fmla="*/ 236844 h 323850"/>
              <a:gd name="connsiteX9" fmla="*/ 620859 w 923925"/>
              <a:gd name="connsiteY9" fmla="*/ 230558 h 323850"/>
              <a:gd name="connsiteX10" fmla="*/ 590284 w 923925"/>
              <a:gd name="connsiteY10" fmla="*/ 245703 h 323850"/>
              <a:gd name="connsiteX11" fmla="*/ 560757 w 923925"/>
              <a:gd name="connsiteY11" fmla="*/ 267420 h 323850"/>
              <a:gd name="connsiteX12" fmla="*/ 525038 w 923925"/>
              <a:gd name="connsiteY12" fmla="*/ 280278 h 323850"/>
              <a:gd name="connsiteX13" fmla="*/ 487224 w 923925"/>
              <a:gd name="connsiteY13" fmla="*/ 276278 h 323850"/>
              <a:gd name="connsiteX14" fmla="*/ 454553 w 923925"/>
              <a:gd name="connsiteY14" fmla="*/ 256752 h 323850"/>
              <a:gd name="connsiteX15" fmla="*/ 433407 w 923925"/>
              <a:gd name="connsiteY15" fmla="*/ 225414 h 323850"/>
              <a:gd name="connsiteX16" fmla="*/ 418358 w 923925"/>
              <a:gd name="connsiteY16" fmla="*/ 192458 h 323850"/>
              <a:gd name="connsiteX17" fmla="*/ 397593 w 923925"/>
              <a:gd name="connsiteY17" fmla="*/ 165693 h 323850"/>
              <a:gd name="connsiteX18" fmla="*/ 366256 w 923925"/>
              <a:gd name="connsiteY18" fmla="*/ 156358 h 323850"/>
              <a:gd name="connsiteX19" fmla="*/ 332061 w 923925"/>
              <a:gd name="connsiteY19" fmla="*/ 163311 h 323850"/>
              <a:gd name="connsiteX20" fmla="*/ 260529 w 923925"/>
              <a:gd name="connsiteY20" fmla="*/ 181314 h 323850"/>
              <a:gd name="connsiteX21" fmla="*/ 194711 w 923925"/>
              <a:gd name="connsiteY21" fmla="*/ 147500 h 323850"/>
              <a:gd name="connsiteX22" fmla="*/ 185091 w 923925"/>
              <a:gd name="connsiteY22" fmla="*/ 130926 h 323850"/>
              <a:gd name="connsiteX23" fmla="*/ 179566 w 923925"/>
              <a:gd name="connsiteY23" fmla="*/ 112829 h 323850"/>
              <a:gd name="connsiteX24" fmla="*/ 172708 w 923925"/>
              <a:gd name="connsiteY24" fmla="*/ 77396 h 323850"/>
              <a:gd name="connsiteX25" fmla="*/ 155182 w 923925"/>
              <a:gd name="connsiteY25" fmla="*/ 49869 h 323850"/>
              <a:gd name="connsiteX26" fmla="*/ 122797 w 923925"/>
              <a:gd name="connsiteY26" fmla="*/ 43963 h 323850"/>
              <a:gd name="connsiteX27" fmla="*/ 51836 w 923925"/>
              <a:gd name="connsiteY27" fmla="*/ 60060 h 323850"/>
              <a:gd name="connsiteX28" fmla="*/ 32691 w 923925"/>
              <a:gd name="connsiteY28" fmla="*/ 56822 h 323850"/>
              <a:gd name="connsiteX29" fmla="*/ 16879 w 923925"/>
              <a:gd name="connsiteY29" fmla="*/ 45487 h 323850"/>
              <a:gd name="connsiteX30" fmla="*/ 7735 w 923925"/>
              <a:gd name="connsiteY30" fmla="*/ 28152 h 323850"/>
              <a:gd name="connsiteX31" fmla="*/ 11355 w 923925"/>
              <a:gd name="connsiteY31" fmla="*/ 8435 h 323850"/>
              <a:gd name="connsiteX32" fmla="*/ 15450 w 923925"/>
              <a:gd name="connsiteY32" fmla="*/ 7673 h 323850"/>
              <a:gd name="connsiteX33" fmla="*/ 16308 w 923925"/>
              <a:gd name="connsiteY33" fmla="*/ 11769 h 323850"/>
              <a:gd name="connsiteX34" fmla="*/ 13736 w 923925"/>
              <a:gd name="connsiteY34" fmla="*/ 26913 h 323850"/>
              <a:gd name="connsiteX35" fmla="*/ 21642 w 923925"/>
              <a:gd name="connsiteY35" fmla="*/ 41201 h 323850"/>
              <a:gd name="connsiteX36" fmla="*/ 35262 w 923925"/>
              <a:gd name="connsiteY36" fmla="*/ 50631 h 323850"/>
              <a:gd name="connsiteX37" fmla="*/ 51836 w 923925"/>
              <a:gd name="connsiteY37" fmla="*/ 53202 h 323850"/>
              <a:gd name="connsiteX38" fmla="*/ 122035 w 923925"/>
              <a:gd name="connsiteY38" fmla="*/ 36248 h 323850"/>
              <a:gd name="connsiteX39" fmla="*/ 159659 w 923925"/>
              <a:gd name="connsiteY39" fmla="*/ 43201 h 323850"/>
              <a:gd name="connsiteX40" fmla="*/ 180614 w 923925"/>
              <a:gd name="connsiteY40" fmla="*/ 75300 h 323850"/>
              <a:gd name="connsiteX41" fmla="*/ 201474 w 923925"/>
              <a:gd name="connsiteY41" fmla="*/ 142547 h 323850"/>
              <a:gd name="connsiteX42" fmla="*/ 260719 w 923925"/>
              <a:gd name="connsiteY42" fmla="*/ 172741 h 323850"/>
              <a:gd name="connsiteX43" fmla="*/ 329394 w 923925"/>
              <a:gd name="connsiteY43" fmla="*/ 154834 h 323850"/>
              <a:gd name="connsiteX44" fmla="*/ 366161 w 923925"/>
              <a:gd name="connsiteY44" fmla="*/ 147309 h 323850"/>
              <a:gd name="connsiteX45" fmla="*/ 403213 w 923925"/>
              <a:gd name="connsiteY45" fmla="*/ 158263 h 323850"/>
              <a:gd name="connsiteX46" fmla="*/ 426930 w 923925"/>
              <a:gd name="connsiteY46" fmla="*/ 188172 h 323850"/>
              <a:gd name="connsiteX47" fmla="*/ 442170 w 923925"/>
              <a:gd name="connsiteY47" fmla="*/ 221319 h 323850"/>
              <a:gd name="connsiteX48" fmla="*/ 461316 w 923925"/>
              <a:gd name="connsiteY48" fmla="*/ 249989 h 323850"/>
              <a:gd name="connsiteX49" fmla="*/ 490462 w 923925"/>
              <a:gd name="connsiteY49" fmla="*/ 267515 h 323850"/>
              <a:gd name="connsiteX50" fmla="*/ 556470 w 923925"/>
              <a:gd name="connsiteY50" fmla="*/ 259895 h 323850"/>
              <a:gd name="connsiteX51" fmla="*/ 585617 w 923925"/>
              <a:gd name="connsiteY51" fmla="*/ 238654 h 323850"/>
              <a:gd name="connsiteX52" fmla="*/ 619716 w 923925"/>
              <a:gd name="connsiteY52" fmla="*/ 222176 h 323850"/>
              <a:gd name="connsiteX53" fmla="*/ 657435 w 923925"/>
              <a:gd name="connsiteY53" fmla="*/ 229701 h 323850"/>
              <a:gd name="connsiteX54" fmla="*/ 684963 w 923925"/>
              <a:gd name="connsiteY54" fmla="*/ 255228 h 323850"/>
              <a:gd name="connsiteX55" fmla="*/ 708013 w 923925"/>
              <a:gd name="connsiteY55" fmla="*/ 283231 h 323850"/>
              <a:gd name="connsiteX56" fmla="*/ 734207 w 923925"/>
              <a:gd name="connsiteY56" fmla="*/ 306186 h 323850"/>
              <a:gd name="connsiteX57" fmla="*/ 766687 w 923925"/>
              <a:gd name="connsiteY57" fmla="*/ 312282 h 323850"/>
              <a:gd name="connsiteX58" fmla="*/ 798501 w 923925"/>
              <a:gd name="connsiteY58" fmla="*/ 298757 h 323850"/>
              <a:gd name="connsiteX59" fmla="*/ 859746 w 923925"/>
              <a:gd name="connsiteY59" fmla="*/ 258752 h 323850"/>
              <a:gd name="connsiteX60" fmla="*/ 897370 w 923925"/>
              <a:gd name="connsiteY60" fmla="*/ 257990 h 323850"/>
              <a:gd name="connsiteX61" fmla="*/ 923659 w 923925"/>
              <a:gd name="connsiteY61" fmla="*/ 284755 h 323850"/>
              <a:gd name="connsiteX62" fmla="*/ 921564 w 923925"/>
              <a:gd name="connsiteY62" fmla="*/ 287994 h 323850"/>
              <a:gd name="connsiteX63" fmla="*/ 918039 w 923925"/>
              <a:gd name="connsiteY63" fmla="*/ 285993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23925" h="323850">
                <a:moveTo>
                  <a:pt x="918039" y="285993"/>
                </a:moveTo>
                <a:cubicBezTo>
                  <a:pt x="915563" y="275135"/>
                  <a:pt x="905943" y="267039"/>
                  <a:pt x="895179" y="263705"/>
                </a:cubicBezTo>
                <a:cubicBezTo>
                  <a:pt x="884226" y="260181"/>
                  <a:pt x="872319" y="260562"/>
                  <a:pt x="861556" y="264848"/>
                </a:cubicBezTo>
                <a:cubicBezTo>
                  <a:pt x="839458" y="273039"/>
                  <a:pt x="822694" y="291232"/>
                  <a:pt x="802120" y="304948"/>
                </a:cubicBezTo>
                <a:cubicBezTo>
                  <a:pt x="791833" y="311711"/>
                  <a:pt x="780308" y="317616"/>
                  <a:pt x="767544" y="319807"/>
                </a:cubicBezTo>
                <a:cubicBezTo>
                  <a:pt x="754781" y="322093"/>
                  <a:pt x="741160" y="319236"/>
                  <a:pt x="730016" y="313044"/>
                </a:cubicBezTo>
                <a:cubicBezTo>
                  <a:pt x="718776" y="306758"/>
                  <a:pt x="709728" y="297804"/>
                  <a:pt x="701631" y="288565"/>
                </a:cubicBezTo>
                <a:cubicBezTo>
                  <a:pt x="693535" y="279326"/>
                  <a:pt x="686106" y="269706"/>
                  <a:pt x="678390" y="260562"/>
                </a:cubicBezTo>
                <a:cubicBezTo>
                  <a:pt x="670580" y="251513"/>
                  <a:pt x="662484" y="242750"/>
                  <a:pt x="652768" y="236844"/>
                </a:cubicBezTo>
                <a:cubicBezTo>
                  <a:pt x="643148" y="230844"/>
                  <a:pt x="631718" y="228462"/>
                  <a:pt x="620859" y="230558"/>
                </a:cubicBezTo>
                <a:cubicBezTo>
                  <a:pt x="609906" y="232463"/>
                  <a:pt x="599809" y="238749"/>
                  <a:pt x="590284" y="245703"/>
                </a:cubicBezTo>
                <a:cubicBezTo>
                  <a:pt x="580664" y="252751"/>
                  <a:pt x="571425" y="260752"/>
                  <a:pt x="560757" y="267420"/>
                </a:cubicBezTo>
                <a:cubicBezTo>
                  <a:pt x="550279" y="274373"/>
                  <a:pt x="537611" y="278850"/>
                  <a:pt x="525038" y="280278"/>
                </a:cubicBezTo>
                <a:cubicBezTo>
                  <a:pt x="512370" y="281612"/>
                  <a:pt x="499416" y="280278"/>
                  <a:pt x="487224" y="276278"/>
                </a:cubicBezTo>
                <a:cubicBezTo>
                  <a:pt x="475127" y="272182"/>
                  <a:pt x="463697" y="265800"/>
                  <a:pt x="454553" y="256752"/>
                </a:cubicBezTo>
                <a:cubicBezTo>
                  <a:pt x="445123" y="247798"/>
                  <a:pt x="438741" y="236559"/>
                  <a:pt x="433407" y="225414"/>
                </a:cubicBezTo>
                <a:cubicBezTo>
                  <a:pt x="427978" y="214270"/>
                  <a:pt x="423692" y="202935"/>
                  <a:pt x="418358" y="192458"/>
                </a:cubicBezTo>
                <a:cubicBezTo>
                  <a:pt x="413119" y="181980"/>
                  <a:pt x="406547" y="172360"/>
                  <a:pt x="397593" y="165693"/>
                </a:cubicBezTo>
                <a:cubicBezTo>
                  <a:pt x="388545" y="159311"/>
                  <a:pt x="377591" y="156072"/>
                  <a:pt x="366256" y="156358"/>
                </a:cubicBezTo>
                <a:cubicBezTo>
                  <a:pt x="354921" y="156549"/>
                  <a:pt x="343396" y="159692"/>
                  <a:pt x="332061" y="163311"/>
                </a:cubicBezTo>
                <a:cubicBezTo>
                  <a:pt x="309392" y="170550"/>
                  <a:pt x="286437" y="181218"/>
                  <a:pt x="260529" y="181314"/>
                </a:cubicBezTo>
                <a:cubicBezTo>
                  <a:pt x="234716" y="181123"/>
                  <a:pt x="210046" y="167788"/>
                  <a:pt x="194711" y="147500"/>
                </a:cubicBezTo>
                <a:cubicBezTo>
                  <a:pt x="190901" y="142356"/>
                  <a:pt x="187662" y="136832"/>
                  <a:pt x="185091" y="130926"/>
                </a:cubicBezTo>
                <a:cubicBezTo>
                  <a:pt x="182614" y="124926"/>
                  <a:pt x="180900" y="118830"/>
                  <a:pt x="179566" y="112829"/>
                </a:cubicBezTo>
                <a:cubicBezTo>
                  <a:pt x="176994" y="100732"/>
                  <a:pt x="175756" y="88635"/>
                  <a:pt x="172708" y="77396"/>
                </a:cubicBezTo>
                <a:cubicBezTo>
                  <a:pt x="169851" y="66156"/>
                  <a:pt x="164421" y="55774"/>
                  <a:pt x="155182" y="49869"/>
                </a:cubicBezTo>
                <a:cubicBezTo>
                  <a:pt x="146038" y="43868"/>
                  <a:pt x="134227" y="42630"/>
                  <a:pt x="122797" y="43963"/>
                </a:cubicBezTo>
                <a:cubicBezTo>
                  <a:pt x="99651" y="46154"/>
                  <a:pt x="77649" y="59679"/>
                  <a:pt x="51836" y="60060"/>
                </a:cubicBezTo>
                <a:cubicBezTo>
                  <a:pt x="45454" y="60060"/>
                  <a:pt x="38977" y="59298"/>
                  <a:pt x="32691" y="56822"/>
                </a:cubicBezTo>
                <a:cubicBezTo>
                  <a:pt x="26595" y="54345"/>
                  <a:pt x="21165" y="50440"/>
                  <a:pt x="16879" y="45487"/>
                </a:cubicBezTo>
                <a:cubicBezTo>
                  <a:pt x="12593" y="40629"/>
                  <a:pt x="9164" y="34724"/>
                  <a:pt x="7735" y="28152"/>
                </a:cubicBezTo>
                <a:cubicBezTo>
                  <a:pt x="6306" y="21579"/>
                  <a:pt x="7449" y="14150"/>
                  <a:pt x="11355" y="8435"/>
                </a:cubicBezTo>
                <a:cubicBezTo>
                  <a:pt x="12307" y="7101"/>
                  <a:pt x="14117" y="6720"/>
                  <a:pt x="15450" y="7673"/>
                </a:cubicBezTo>
                <a:cubicBezTo>
                  <a:pt x="16784" y="8530"/>
                  <a:pt x="17165" y="10435"/>
                  <a:pt x="16308" y="11769"/>
                </a:cubicBezTo>
                <a:cubicBezTo>
                  <a:pt x="13450" y="16245"/>
                  <a:pt x="12688" y="21675"/>
                  <a:pt x="13736" y="26913"/>
                </a:cubicBezTo>
                <a:cubicBezTo>
                  <a:pt x="14974" y="32152"/>
                  <a:pt x="17832" y="37105"/>
                  <a:pt x="21642" y="41201"/>
                </a:cubicBezTo>
                <a:cubicBezTo>
                  <a:pt x="25356" y="45392"/>
                  <a:pt x="30119" y="48630"/>
                  <a:pt x="35262" y="50631"/>
                </a:cubicBezTo>
                <a:cubicBezTo>
                  <a:pt x="40311" y="52631"/>
                  <a:pt x="46121" y="53298"/>
                  <a:pt x="51836" y="53202"/>
                </a:cubicBezTo>
                <a:cubicBezTo>
                  <a:pt x="75172" y="52821"/>
                  <a:pt x="96699" y="39296"/>
                  <a:pt x="122035" y="36248"/>
                </a:cubicBezTo>
                <a:cubicBezTo>
                  <a:pt x="134418" y="34724"/>
                  <a:pt x="148324" y="35772"/>
                  <a:pt x="159659" y="43201"/>
                </a:cubicBezTo>
                <a:cubicBezTo>
                  <a:pt x="171089" y="50535"/>
                  <a:pt x="177566" y="63299"/>
                  <a:pt x="180614" y="75300"/>
                </a:cubicBezTo>
                <a:cubicBezTo>
                  <a:pt x="186900" y="99494"/>
                  <a:pt x="186424" y="124354"/>
                  <a:pt x="201474" y="142547"/>
                </a:cubicBezTo>
                <a:cubicBezTo>
                  <a:pt x="215380" y="160835"/>
                  <a:pt x="237859" y="172741"/>
                  <a:pt x="260719" y="172741"/>
                </a:cubicBezTo>
                <a:cubicBezTo>
                  <a:pt x="283865" y="172646"/>
                  <a:pt x="306249" y="162454"/>
                  <a:pt x="329394" y="154834"/>
                </a:cubicBezTo>
                <a:cubicBezTo>
                  <a:pt x="341015" y="151024"/>
                  <a:pt x="353207" y="147595"/>
                  <a:pt x="366161" y="147309"/>
                </a:cubicBezTo>
                <a:cubicBezTo>
                  <a:pt x="379020" y="146833"/>
                  <a:pt x="392450" y="150548"/>
                  <a:pt x="403213" y="158263"/>
                </a:cubicBezTo>
                <a:cubicBezTo>
                  <a:pt x="413881" y="166169"/>
                  <a:pt x="421311" y="177123"/>
                  <a:pt x="426930" y="188172"/>
                </a:cubicBezTo>
                <a:cubicBezTo>
                  <a:pt x="432645" y="199221"/>
                  <a:pt x="437027" y="210555"/>
                  <a:pt x="442170" y="221319"/>
                </a:cubicBezTo>
                <a:cubicBezTo>
                  <a:pt x="447314" y="231987"/>
                  <a:pt x="453124" y="242178"/>
                  <a:pt x="461316" y="249989"/>
                </a:cubicBezTo>
                <a:cubicBezTo>
                  <a:pt x="469412" y="257990"/>
                  <a:pt x="479604" y="263800"/>
                  <a:pt x="490462" y="267515"/>
                </a:cubicBezTo>
                <a:cubicBezTo>
                  <a:pt x="512274" y="274849"/>
                  <a:pt x="537135" y="272754"/>
                  <a:pt x="556470" y="259895"/>
                </a:cubicBezTo>
                <a:cubicBezTo>
                  <a:pt x="566376" y="253704"/>
                  <a:pt x="575616" y="245893"/>
                  <a:pt x="585617" y="238654"/>
                </a:cubicBezTo>
                <a:cubicBezTo>
                  <a:pt x="595618" y="231510"/>
                  <a:pt x="606667" y="224462"/>
                  <a:pt x="619716" y="222176"/>
                </a:cubicBezTo>
                <a:cubicBezTo>
                  <a:pt x="632670" y="219699"/>
                  <a:pt x="646577" y="222747"/>
                  <a:pt x="657435" y="229701"/>
                </a:cubicBezTo>
                <a:cubicBezTo>
                  <a:pt x="668484" y="236559"/>
                  <a:pt x="676962" y="245893"/>
                  <a:pt x="684963" y="255228"/>
                </a:cubicBezTo>
                <a:cubicBezTo>
                  <a:pt x="692868" y="264562"/>
                  <a:pt x="700203" y="274278"/>
                  <a:pt x="708013" y="283231"/>
                </a:cubicBezTo>
                <a:cubicBezTo>
                  <a:pt x="715824" y="292185"/>
                  <a:pt x="724301" y="300662"/>
                  <a:pt x="734207" y="306186"/>
                </a:cubicBezTo>
                <a:cubicBezTo>
                  <a:pt x="744113" y="311711"/>
                  <a:pt x="755543" y="314187"/>
                  <a:pt x="766687" y="312282"/>
                </a:cubicBezTo>
                <a:cubicBezTo>
                  <a:pt x="777927" y="310473"/>
                  <a:pt x="788595" y="305043"/>
                  <a:pt x="798501" y="298757"/>
                </a:cubicBezTo>
                <a:cubicBezTo>
                  <a:pt x="818313" y="286089"/>
                  <a:pt x="835743" y="267515"/>
                  <a:pt x="859746" y="258752"/>
                </a:cubicBezTo>
                <a:cubicBezTo>
                  <a:pt x="871557" y="254275"/>
                  <a:pt x="885273" y="253894"/>
                  <a:pt x="897370" y="257990"/>
                </a:cubicBezTo>
                <a:cubicBezTo>
                  <a:pt x="909372" y="261895"/>
                  <a:pt x="920897" y="271420"/>
                  <a:pt x="923659" y="284755"/>
                </a:cubicBezTo>
                <a:cubicBezTo>
                  <a:pt x="923945" y="286184"/>
                  <a:pt x="923088" y="287708"/>
                  <a:pt x="921564" y="287994"/>
                </a:cubicBezTo>
                <a:cubicBezTo>
                  <a:pt x="919849" y="288375"/>
                  <a:pt x="918420" y="287422"/>
                  <a:pt x="918039" y="28599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5" name="任意多边形: 形状 454"/>
          <p:cNvSpPr/>
          <p:nvPr userDrawn="1">
            <p:custDataLst>
              <p:tags r:id="rId134"/>
            </p:custDataLst>
          </p:nvPr>
        </p:nvSpPr>
        <p:spPr>
          <a:xfrm rot="20866428" flipH="1">
            <a:off x="11429365" y="5800090"/>
            <a:ext cx="1155065" cy="376555"/>
          </a:xfrm>
          <a:custGeom>
            <a:avLst/>
            <a:gdLst>
              <a:gd name="connsiteX0" fmla="*/ 873807 w 876300"/>
              <a:gd name="connsiteY0" fmla="*/ 260968 h 285750"/>
              <a:gd name="connsiteX1" fmla="*/ 845327 w 876300"/>
              <a:gd name="connsiteY1" fmla="*/ 252015 h 285750"/>
              <a:gd name="connsiteX2" fmla="*/ 814752 w 876300"/>
              <a:gd name="connsiteY2" fmla="*/ 256396 h 285750"/>
              <a:gd name="connsiteX3" fmla="*/ 754935 w 876300"/>
              <a:gd name="connsiteY3" fmla="*/ 278875 h 285750"/>
              <a:gd name="connsiteX4" fmla="*/ 722169 w 876300"/>
              <a:gd name="connsiteY4" fmla="*/ 283257 h 285750"/>
              <a:gd name="connsiteX5" fmla="*/ 690355 w 876300"/>
              <a:gd name="connsiteY5" fmla="*/ 272874 h 285750"/>
              <a:gd name="connsiteX6" fmla="*/ 643016 w 876300"/>
              <a:gd name="connsiteY6" fmla="*/ 228678 h 285750"/>
              <a:gd name="connsiteX7" fmla="*/ 592248 w 876300"/>
              <a:gd name="connsiteY7" fmla="*/ 196484 h 285750"/>
              <a:gd name="connsiteX8" fmla="*/ 532050 w 876300"/>
              <a:gd name="connsiteY8" fmla="*/ 206771 h 285750"/>
              <a:gd name="connsiteX9" fmla="*/ 469185 w 876300"/>
              <a:gd name="connsiteY9" fmla="*/ 223249 h 285750"/>
              <a:gd name="connsiteX10" fmla="*/ 435847 w 876300"/>
              <a:gd name="connsiteY10" fmla="*/ 217439 h 285750"/>
              <a:gd name="connsiteX11" fmla="*/ 410225 w 876300"/>
              <a:gd name="connsiteY11" fmla="*/ 195055 h 285750"/>
              <a:gd name="connsiteX12" fmla="*/ 377935 w 876300"/>
              <a:gd name="connsiteY12" fmla="*/ 140858 h 285750"/>
              <a:gd name="connsiteX13" fmla="*/ 366600 w 876300"/>
              <a:gd name="connsiteY13" fmla="*/ 131714 h 285750"/>
              <a:gd name="connsiteX14" fmla="*/ 353265 w 876300"/>
              <a:gd name="connsiteY14" fmla="*/ 125808 h 285750"/>
              <a:gd name="connsiteX15" fmla="*/ 323166 w 876300"/>
              <a:gd name="connsiteY15" fmla="*/ 124380 h 285750"/>
              <a:gd name="connsiteX16" fmla="*/ 260873 w 876300"/>
              <a:gd name="connsiteY16" fmla="*/ 137048 h 285750"/>
              <a:gd name="connsiteX17" fmla="*/ 228107 w 876300"/>
              <a:gd name="connsiteY17" fmla="*/ 139810 h 285750"/>
              <a:gd name="connsiteX18" fmla="*/ 195817 w 876300"/>
              <a:gd name="connsiteY18" fmla="*/ 129904 h 285750"/>
              <a:gd name="connsiteX19" fmla="*/ 123999 w 876300"/>
              <a:gd name="connsiteY19" fmla="*/ 26272 h 285750"/>
              <a:gd name="connsiteX20" fmla="*/ 95900 w 876300"/>
              <a:gd name="connsiteY20" fmla="*/ 20652 h 285750"/>
              <a:gd name="connsiteX21" fmla="*/ 65801 w 876300"/>
              <a:gd name="connsiteY21" fmla="*/ 29415 h 285750"/>
              <a:gd name="connsiteX22" fmla="*/ 32749 w 876300"/>
              <a:gd name="connsiteY22" fmla="*/ 32463 h 285750"/>
              <a:gd name="connsiteX23" fmla="*/ 16842 w 876300"/>
              <a:gd name="connsiteY23" fmla="*/ 25701 h 285750"/>
              <a:gd name="connsiteX24" fmla="*/ 7222 w 876300"/>
              <a:gd name="connsiteY24" fmla="*/ 10746 h 285750"/>
              <a:gd name="connsiteX25" fmla="*/ 9508 w 876300"/>
              <a:gd name="connsiteY25" fmla="*/ 7222 h 285750"/>
              <a:gd name="connsiteX26" fmla="*/ 13032 w 876300"/>
              <a:gd name="connsiteY26" fmla="*/ 9508 h 285750"/>
              <a:gd name="connsiteX27" fmla="*/ 33892 w 876300"/>
              <a:gd name="connsiteY27" fmla="*/ 26177 h 285750"/>
              <a:gd name="connsiteX28" fmla="*/ 63610 w 876300"/>
              <a:gd name="connsiteY28" fmla="*/ 22843 h 285750"/>
              <a:gd name="connsiteX29" fmla="*/ 94757 w 876300"/>
              <a:gd name="connsiteY29" fmla="*/ 13413 h 285750"/>
              <a:gd name="connsiteX30" fmla="*/ 128094 w 876300"/>
              <a:gd name="connsiteY30" fmla="*/ 19700 h 285750"/>
              <a:gd name="connsiteX31" fmla="*/ 150478 w 876300"/>
              <a:gd name="connsiteY31" fmla="*/ 44655 h 285750"/>
              <a:gd name="connsiteX32" fmla="*/ 164861 w 876300"/>
              <a:gd name="connsiteY32" fmla="*/ 73611 h 285750"/>
              <a:gd name="connsiteX33" fmla="*/ 200199 w 876300"/>
              <a:gd name="connsiteY33" fmla="*/ 122856 h 285750"/>
              <a:gd name="connsiteX34" fmla="*/ 228488 w 876300"/>
              <a:gd name="connsiteY34" fmla="*/ 131333 h 285750"/>
              <a:gd name="connsiteX35" fmla="*/ 259254 w 876300"/>
              <a:gd name="connsiteY35" fmla="*/ 128571 h 285750"/>
              <a:gd name="connsiteX36" fmla="*/ 322119 w 876300"/>
              <a:gd name="connsiteY36" fmla="*/ 115521 h 285750"/>
              <a:gd name="connsiteX37" fmla="*/ 355551 w 876300"/>
              <a:gd name="connsiteY37" fmla="*/ 117045 h 285750"/>
              <a:gd name="connsiteX38" fmla="*/ 371363 w 876300"/>
              <a:gd name="connsiteY38" fmla="*/ 123903 h 285750"/>
              <a:gd name="connsiteX39" fmla="*/ 384793 w 876300"/>
              <a:gd name="connsiteY39" fmla="*/ 134667 h 285750"/>
              <a:gd name="connsiteX40" fmla="*/ 418035 w 876300"/>
              <a:gd name="connsiteY40" fmla="*/ 189816 h 285750"/>
              <a:gd name="connsiteX41" fmla="*/ 439752 w 876300"/>
              <a:gd name="connsiteY41" fmla="*/ 209152 h 285750"/>
              <a:gd name="connsiteX42" fmla="*/ 468804 w 876300"/>
              <a:gd name="connsiteY42" fmla="*/ 214296 h 285750"/>
              <a:gd name="connsiteX43" fmla="*/ 529097 w 876300"/>
              <a:gd name="connsiteY43" fmla="*/ 198675 h 285750"/>
              <a:gd name="connsiteX44" fmla="*/ 593581 w 876300"/>
              <a:gd name="connsiteY44" fmla="*/ 188388 h 285750"/>
              <a:gd name="connsiteX45" fmla="*/ 624442 w 876300"/>
              <a:gd name="connsiteY45" fmla="*/ 201437 h 285750"/>
              <a:gd name="connsiteX46" fmla="*/ 648826 w 876300"/>
              <a:gd name="connsiteY46" fmla="*/ 223249 h 285750"/>
              <a:gd name="connsiteX47" fmla="*/ 694260 w 876300"/>
              <a:gd name="connsiteY47" fmla="*/ 266397 h 285750"/>
              <a:gd name="connsiteX48" fmla="*/ 722550 w 876300"/>
              <a:gd name="connsiteY48" fmla="*/ 275827 h 285750"/>
              <a:gd name="connsiteX49" fmla="*/ 752839 w 876300"/>
              <a:gd name="connsiteY49" fmla="*/ 271922 h 285750"/>
              <a:gd name="connsiteX50" fmla="*/ 812942 w 876300"/>
              <a:gd name="connsiteY50" fmla="*/ 250300 h 285750"/>
              <a:gd name="connsiteX51" fmla="*/ 845422 w 876300"/>
              <a:gd name="connsiteY51" fmla="*/ 246204 h 285750"/>
              <a:gd name="connsiteX52" fmla="*/ 876855 w 876300"/>
              <a:gd name="connsiteY52" fmla="*/ 256682 h 285750"/>
              <a:gd name="connsiteX53" fmla="*/ 877426 w 876300"/>
              <a:gd name="connsiteY53" fmla="*/ 260492 h 285750"/>
              <a:gd name="connsiteX54" fmla="*/ 873807 w 876300"/>
              <a:gd name="connsiteY54" fmla="*/ 260968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6300" h="285750">
                <a:moveTo>
                  <a:pt x="873807" y="260968"/>
                </a:moveTo>
                <a:cubicBezTo>
                  <a:pt x="865520" y="255158"/>
                  <a:pt x="855519" y="252300"/>
                  <a:pt x="845327" y="252015"/>
                </a:cubicBezTo>
                <a:cubicBezTo>
                  <a:pt x="835135" y="251729"/>
                  <a:pt x="824753" y="253539"/>
                  <a:pt x="814752" y="256396"/>
                </a:cubicBezTo>
                <a:cubicBezTo>
                  <a:pt x="794654" y="262016"/>
                  <a:pt x="775985" y="272779"/>
                  <a:pt x="754935" y="278875"/>
                </a:cubicBezTo>
                <a:cubicBezTo>
                  <a:pt x="744457" y="282018"/>
                  <a:pt x="733408" y="283923"/>
                  <a:pt x="722169" y="283257"/>
                </a:cubicBezTo>
                <a:cubicBezTo>
                  <a:pt x="710929" y="282495"/>
                  <a:pt x="699880" y="278685"/>
                  <a:pt x="690355" y="272874"/>
                </a:cubicBezTo>
                <a:cubicBezTo>
                  <a:pt x="671115" y="261159"/>
                  <a:pt x="657589" y="243823"/>
                  <a:pt x="643016" y="228678"/>
                </a:cubicBezTo>
                <a:cubicBezTo>
                  <a:pt x="628633" y="213534"/>
                  <a:pt x="612345" y="199437"/>
                  <a:pt x="592248" y="196484"/>
                </a:cubicBezTo>
                <a:cubicBezTo>
                  <a:pt x="572340" y="193245"/>
                  <a:pt x="551766" y="199627"/>
                  <a:pt x="532050" y="206771"/>
                </a:cubicBezTo>
                <a:cubicBezTo>
                  <a:pt x="512333" y="214105"/>
                  <a:pt x="491568" y="222201"/>
                  <a:pt x="469185" y="223249"/>
                </a:cubicBezTo>
                <a:cubicBezTo>
                  <a:pt x="458040" y="223725"/>
                  <a:pt x="446420" y="222297"/>
                  <a:pt x="435847" y="217439"/>
                </a:cubicBezTo>
                <a:cubicBezTo>
                  <a:pt x="425179" y="212676"/>
                  <a:pt x="416511" y="204294"/>
                  <a:pt x="410225" y="195055"/>
                </a:cubicBezTo>
                <a:cubicBezTo>
                  <a:pt x="397557" y="176672"/>
                  <a:pt x="391461" y="155622"/>
                  <a:pt x="377935" y="140858"/>
                </a:cubicBezTo>
                <a:cubicBezTo>
                  <a:pt x="374601" y="137143"/>
                  <a:pt x="370887" y="134000"/>
                  <a:pt x="366600" y="131714"/>
                </a:cubicBezTo>
                <a:cubicBezTo>
                  <a:pt x="362600" y="128761"/>
                  <a:pt x="357837" y="127523"/>
                  <a:pt x="353265" y="125808"/>
                </a:cubicBezTo>
                <a:cubicBezTo>
                  <a:pt x="343645" y="123618"/>
                  <a:pt x="333453" y="123237"/>
                  <a:pt x="323166" y="124380"/>
                </a:cubicBezTo>
                <a:cubicBezTo>
                  <a:pt x="302592" y="126666"/>
                  <a:pt x="282209" y="133143"/>
                  <a:pt x="260873" y="137048"/>
                </a:cubicBezTo>
                <a:cubicBezTo>
                  <a:pt x="250205" y="139048"/>
                  <a:pt x="239251" y="140191"/>
                  <a:pt x="228107" y="139810"/>
                </a:cubicBezTo>
                <a:cubicBezTo>
                  <a:pt x="216963" y="138858"/>
                  <a:pt x="205628" y="136095"/>
                  <a:pt x="195817" y="129904"/>
                </a:cubicBezTo>
                <a:cubicBezTo>
                  <a:pt x="156574" y="103234"/>
                  <a:pt x="157050" y="49799"/>
                  <a:pt x="123999" y="26272"/>
                </a:cubicBezTo>
                <a:cubicBezTo>
                  <a:pt x="115807" y="21129"/>
                  <a:pt x="105806" y="19128"/>
                  <a:pt x="95900" y="20652"/>
                </a:cubicBezTo>
                <a:cubicBezTo>
                  <a:pt x="85899" y="22081"/>
                  <a:pt x="76088" y="26082"/>
                  <a:pt x="65801" y="29415"/>
                </a:cubicBezTo>
                <a:cubicBezTo>
                  <a:pt x="55704" y="32940"/>
                  <a:pt x="43798" y="34940"/>
                  <a:pt x="32749" y="32463"/>
                </a:cubicBezTo>
                <a:cubicBezTo>
                  <a:pt x="27225" y="31320"/>
                  <a:pt x="21700" y="29320"/>
                  <a:pt x="16842" y="25701"/>
                </a:cubicBezTo>
                <a:cubicBezTo>
                  <a:pt x="12080" y="22081"/>
                  <a:pt x="8460" y="16652"/>
                  <a:pt x="7222" y="10746"/>
                </a:cubicBezTo>
                <a:cubicBezTo>
                  <a:pt x="6841" y="9127"/>
                  <a:pt x="7889" y="7603"/>
                  <a:pt x="9508" y="7222"/>
                </a:cubicBezTo>
                <a:cubicBezTo>
                  <a:pt x="11127" y="6841"/>
                  <a:pt x="12651" y="7889"/>
                  <a:pt x="13032" y="9508"/>
                </a:cubicBezTo>
                <a:cubicBezTo>
                  <a:pt x="14937" y="18747"/>
                  <a:pt x="24177" y="24558"/>
                  <a:pt x="33892" y="26177"/>
                </a:cubicBezTo>
                <a:cubicBezTo>
                  <a:pt x="43893" y="28082"/>
                  <a:pt x="53704" y="26463"/>
                  <a:pt x="63610" y="22843"/>
                </a:cubicBezTo>
                <a:cubicBezTo>
                  <a:pt x="73516" y="19509"/>
                  <a:pt x="83517" y="15223"/>
                  <a:pt x="94757" y="13413"/>
                </a:cubicBezTo>
                <a:cubicBezTo>
                  <a:pt x="105901" y="11508"/>
                  <a:pt x="118188" y="13604"/>
                  <a:pt x="128094" y="19700"/>
                </a:cubicBezTo>
                <a:cubicBezTo>
                  <a:pt x="138000" y="25891"/>
                  <a:pt x="144954" y="35226"/>
                  <a:pt x="150478" y="44655"/>
                </a:cubicBezTo>
                <a:cubicBezTo>
                  <a:pt x="156003" y="54180"/>
                  <a:pt x="160384" y="63991"/>
                  <a:pt x="164861" y="73611"/>
                </a:cubicBezTo>
                <a:cubicBezTo>
                  <a:pt x="173719" y="92661"/>
                  <a:pt x="183339" y="112188"/>
                  <a:pt x="200199" y="122856"/>
                </a:cubicBezTo>
                <a:cubicBezTo>
                  <a:pt x="208581" y="128094"/>
                  <a:pt x="218391" y="130476"/>
                  <a:pt x="228488" y="131333"/>
                </a:cubicBezTo>
                <a:cubicBezTo>
                  <a:pt x="238680" y="131619"/>
                  <a:pt x="248967" y="130571"/>
                  <a:pt x="259254" y="128571"/>
                </a:cubicBezTo>
                <a:cubicBezTo>
                  <a:pt x="279828" y="124761"/>
                  <a:pt x="300306" y="118093"/>
                  <a:pt x="322119" y="115521"/>
                </a:cubicBezTo>
                <a:cubicBezTo>
                  <a:pt x="332977" y="114188"/>
                  <a:pt x="344407" y="114474"/>
                  <a:pt x="355551" y="117045"/>
                </a:cubicBezTo>
                <a:cubicBezTo>
                  <a:pt x="360981" y="118950"/>
                  <a:pt x="366505" y="120570"/>
                  <a:pt x="371363" y="123903"/>
                </a:cubicBezTo>
                <a:cubicBezTo>
                  <a:pt x="376411" y="126666"/>
                  <a:pt x="380983" y="130476"/>
                  <a:pt x="384793" y="134667"/>
                </a:cubicBezTo>
                <a:cubicBezTo>
                  <a:pt x="400224" y="151812"/>
                  <a:pt x="406510" y="173148"/>
                  <a:pt x="418035" y="189816"/>
                </a:cubicBezTo>
                <a:cubicBezTo>
                  <a:pt x="423750" y="198198"/>
                  <a:pt x="430894" y="205056"/>
                  <a:pt x="439752" y="209152"/>
                </a:cubicBezTo>
                <a:cubicBezTo>
                  <a:pt x="448611" y="213248"/>
                  <a:pt x="458707" y="214677"/>
                  <a:pt x="468804" y="214296"/>
                </a:cubicBezTo>
                <a:cubicBezTo>
                  <a:pt x="489282" y="213534"/>
                  <a:pt x="508999" y="206104"/>
                  <a:pt x="529097" y="198675"/>
                </a:cubicBezTo>
                <a:cubicBezTo>
                  <a:pt x="549099" y="191626"/>
                  <a:pt x="570912" y="184673"/>
                  <a:pt x="593581" y="188388"/>
                </a:cubicBezTo>
                <a:cubicBezTo>
                  <a:pt x="604821" y="190102"/>
                  <a:pt x="615393" y="195055"/>
                  <a:pt x="624442" y="201437"/>
                </a:cubicBezTo>
                <a:cubicBezTo>
                  <a:pt x="633586" y="207819"/>
                  <a:pt x="641397" y="215534"/>
                  <a:pt x="648826" y="223249"/>
                </a:cubicBezTo>
                <a:cubicBezTo>
                  <a:pt x="663590" y="238775"/>
                  <a:pt x="676830" y="255729"/>
                  <a:pt x="694260" y="266397"/>
                </a:cubicBezTo>
                <a:cubicBezTo>
                  <a:pt x="702928" y="271636"/>
                  <a:pt x="712548" y="275065"/>
                  <a:pt x="722550" y="275827"/>
                </a:cubicBezTo>
                <a:cubicBezTo>
                  <a:pt x="732646" y="276494"/>
                  <a:pt x="742838" y="274779"/>
                  <a:pt x="752839" y="271922"/>
                </a:cubicBezTo>
                <a:cubicBezTo>
                  <a:pt x="772937" y="266493"/>
                  <a:pt x="791796" y="256015"/>
                  <a:pt x="812942" y="250300"/>
                </a:cubicBezTo>
                <a:cubicBezTo>
                  <a:pt x="823419" y="247538"/>
                  <a:pt x="834373" y="245633"/>
                  <a:pt x="845422" y="246204"/>
                </a:cubicBezTo>
                <a:cubicBezTo>
                  <a:pt x="856471" y="246681"/>
                  <a:pt x="867711" y="250014"/>
                  <a:pt x="876855" y="256682"/>
                </a:cubicBezTo>
                <a:cubicBezTo>
                  <a:pt x="878093" y="257539"/>
                  <a:pt x="878379" y="259254"/>
                  <a:pt x="877426" y="260492"/>
                </a:cubicBezTo>
                <a:cubicBezTo>
                  <a:pt x="876664" y="261540"/>
                  <a:pt x="874950" y="261730"/>
                  <a:pt x="873807" y="2609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6" name="任意多边形: 形状 455"/>
          <p:cNvSpPr/>
          <p:nvPr userDrawn="1">
            <p:custDataLst>
              <p:tags r:id="rId135"/>
            </p:custDataLst>
          </p:nvPr>
        </p:nvSpPr>
        <p:spPr>
          <a:xfrm rot="20866428" flipH="1">
            <a:off x="11389995" y="5684520"/>
            <a:ext cx="1067435" cy="339090"/>
          </a:xfrm>
          <a:custGeom>
            <a:avLst/>
            <a:gdLst>
              <a:gd name="connsiteX0" fmla="*/ 799391 w 809625"/>
              <a:gd name="connsiteY0" fmla="*/ 245678 h 257175"/>
              <a:gd name="connsiteX1" fmla="*/ 774150 w 809625"/>
              <a:gd name="connsiteY1" fmla="*/ 235201 h 257175"/>
              <a:gd name="connsiteX2" fmla="*/ 746146 w 809625"/>
              <a:gd name="connsiteY2" fmla="*/ 236153 h 257175"/>
              <a:gd name="connsiteX3" fmla="*/ 689568 w 809625"/>
              <a:gd name="connsiteY3" fmla="*/ 249012 h 257175"/>
              <a:gd name="connsiteX4" fmla="*/ 630227 w 809625"/>
              <a:gd name="connsiteY4" fmla="*/ 245011 h 257175"/>
              <a:gd name="connsiteX5" fmla="*/ 584697 w 809625"/>
              <a:gd name="connsiteY5" fmla="*/ 207197 h 257175"/>
              <a:gd name="connsiteX6" fmla="*/ 537549 w 809625"/>
              <a:gd name="connsiteY6" fmla="*/ 180527 h 257175"/>
              <a:gd name="connsiteX7" fmla="*/ 482780 w 809625"/>
              <a:gd name="connsiteY7" fmla="*/ 191005 h 257175"/>
              <a:gd name="connsiteX8" fmla="*/ 425725 w 809625"/>
              <a:gd name="connsiteY8" fmla="*/ 206721 h 257175"/>
              <a:gd name="connsiteX9" fmla="*/ 395150 w 809625"/>
              <a:gd name="connsiteY9" fmla="*/ 202244 h 257175"/>
              <a:gd name="connsiteX10" fmla="*/ 370194 w 809625"/>
              <a:gd name="connsiteY10" fmla="*/ 184147 h 257175"/>
              <a:gd name="connsiteX11" fmla="*/ 336190 w 809625"/>
              <a:gd name="connsiteY11" fmla="*/ 136712 h 257175"/>
              <a:gd name="connsiteX12" fmla="*/ 315902 w 809625"/>
              <a:gd name="connsiteY12" fmla="*/ 118519 h 257175"/>
              <a:gd name="connsiteX13" fmla="*/ 290184 w 809625"/>
              <a:gd name="connsiteY13" fmla="*/ 110614 h 257175"/>
              <a:gd name="connsiteX14" fmla="*/ 234558 w 809625"/>
              <a:gd name="connsiteY14" fmla="*/ 118519 h 257175"/>
              <a:gd name="connsiteX15" fmla="*/ 177408 w 809625"/>
              <a:gd name="connsiteY15" fmla="*/ 132331 h 257175"/>
              <a:gd name="connsiteX16" fmla="*/ 147214 w 809625"/>
              <a:gd name="connsiteY16" fmla="*/ 131569 h 257175"/>
              <a:gd name="connsiteX17" fmla="*/ 119115 w 809625"/>
              <a:gd name="connsiteY17" fmla="*/ 119186 h 257175"/>
              <a:gd name="connsiteX18" fmla="*/ 88159 w 809625"/>
              <a:gd name="connsiteY18" fmla="*/ 68418 h 257175"/>
              <a:gd name="connsiteX19" fmla="*/ 59489 w 809625"/>
              <a:gd name="connsiteY19" fmla="*/ 21079 h 257175"/>
              <a:gd name="connsiteX20" fmla="*/ 34343 w 809625"/>
              <a:gd name="connsiteY20" fmla="*/ 13744 h 257175"/>
              <a:gd name="connsiteX21" fmla="*/ 12721 w 809625"/>
              <a:gd name="connsiteY21" fmla="*/ 26032 h 257175"/>
              <a:gd name="connsiteX22" fmla="*/ 8721 w 809625"/>
              <a:gd name="connsiteY22" fmla="*/ 27270 h 257175"/>
              <a:gd name="connsiteX23" fmla="*/ 7482 w 809625"/>
              <a:gd name="connsiteY23" fmla="*/ 23269 h 257175"/>
              <a:gd name="connsiteX24" fmla="*/ 7482 w 809625"/>
              <a:gd name="connsiteY24" fmla="*/ 23174 h 257175"/>
              <a:gd name="connsiteX25" fmla="*/ 33867 w 809625"/>
              <a:gd name="connsiteY25" fmla="*/ 7267 h 257175"/>
              <a:gd name="connsiteX26" fmla="*/ 63489 w 809625"/>
              <a:gd name="connsiteY26" fmla="*/ 15459 h 257175"/>
              <a:gd name="connsiteX27" fmla="*/ 95303 w 809625"/>
              <a:gd name="connsiteY27" fmla="*/ 65560 h 257175"/>
              <a:gd name="connsiteX28" fmla="*/ 123973 w 809625"/>
              <a:gd name="connsiteY28" fmla="*/ 112709 h 257175"/>
              <a:gd name="connsiteX29" fmla="*/ 176361 w 809625"/>
              <a:gd name="connsiteY29" fmla="*/ 123949 h 257175"/>
              <a:gd name="connsiteX30" fmla="*/ 231987 w 809625"/>
              <a:gd name="connsiteY30" fmla="*/ 110137 h 257175"/>
              <a:gd name="connsiteX31" fmla="*/ 290851 w 809625"/>
              <a:gd name="connsiteY31" fmla="*/ 101565 h 257175"/>
              <a:gd name="connsiteX32" fmla="*/ 320283 w 809625"/>
              <a:gd name="connsiteY32" fmla="*/ 110518 h 257175"/>
              <a:gd name="connsiteX33" fmla="*/ 343239 w 809625"/>
              <a:gd name="connsiteY33" fmla="*/ 130807 h 257175"/>
              <a:gd name="connsiteX34" fmla="*/ 377052 w 809625"/>
              <a:gd name="connsiteY34" fmla="*/ 177765 h 257175"/>
              <a:gd name="connsiteX35" fmla="*/ 424963 w 809625"/>
              <a:gd name="connsiteY35" fmla="*/ 197577 h 257175"/>
              <a:gd name="connsiteX36" fmla="*/ 479732 w 809625"/>
              <a:gd name="connsiteY36" fmla="*/ 182718 h 257175"/>
              <a:gd name="connsiteX37" fmla="*/ 538311 w 809625"/>
              <a:gd name="connsiteY37" fmla="*/ 172145 h 257175"/>
              <a:gd name="connsiteX38" fmla="*/ 567171 w 809625"/>
              <a:gd name="connsiteY38" fmla="*/ 182337 h 257175"/>
              <a:gd name="connsiteX39" fmla="*/ 590127 w 809625"/>
              <a:gd name="connsiteY39" fmla="*/ 201482 h 257175"/>
              <a:gd name="connsiteX40" fmla="*/ 633275 w 809625"/>
              <a:gd name="connsiteY40" fmla="*/ 238058 h 257175"/>
              <a:gd name="connsiteX41" fmla="*/ 688044 w 809625"/>
              <a:gd name="connsiteY41" fmla="*/ 241773 h 257175"/>
              <a:gd name="connsiteX42" fmla="*/ 745003 w 809625"/>
              <a:gd name="connsiteY42" fmla="*/ 229867 h 257175"/>
              <a:gd name="connsiteX43" fmla="*/ 774912 w 809625"/>
              <a:gd name="connsiteY43" fmla="*/ 229390 h 257175"/>
              <a:gd name="connsiteX44" fmla="*/ 802629 w 809625"/>
              <a:gd name="connsiteY44" fmla="*/ 241487 h 257175"/>
              <a:gd name="connsiteX45" fmla="*/ 803201 w 809625"/>
              <a:gd name="connsiteY45" fmla="*/ 245297 h 257175"/>
              <a:gd name="connsiteX46" fmla="*/ 799486 w 809625"/>
              <a:gd name="connsiteY46" fmla="*/ 245869 h 257175"/>
              <a:gd name="connsiteX47" fmla="*/ 799391 w 809625"/>
              <a:gd name="connsiteY47" fmla="*/ 245678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09625" h="257175">
                <a:moveTo>
                  <a:pt x="799391" y="245678"/>
                </a:moveTo>
                <a:cubicBezTo>
                  <a:pt x="791866" y="240344"/>
                  <a:pt x="783389" y="236534"/>
                  <a:pt x="774150" y="235201"/>
                </a:cubicBezTo>
                <a:cubicBezTo>
                  <a:pt x="764910" y="234248"/>
                  <a:pt x="755481" y="234534"/>
                  <a:pt x="746146" y="236153"/>
                </a:cubicBezTo>
                <a:cubicBezTo>
                  <a:pt x="727382" y="239201"/>
                  <a:pt x="708808" y="245202"/>
                  <a:pt x="689568" y="249012"/>
                </a:cubicBezTo>
                <a:cubicBezTo>
                  <a:pt x="670422" y="252441"/>
                  <a:pt x="649182" y="254155"/>
                  <a:pt x="630227" y="245011"/>
                </a:cubicBezTo>
                <a:cubicBezTo>
                  <a:pt x="611463" y="236153"/>
                  <a:pt x="598413" y="220437"/>
                  <a:pt x="584697" y="207197"/>
                </a:cubicBezTo>
                <a:cubicBezTo>
                  <a:pt x="571267" y="193767"/>
                  <a:pt x="555932" y="181861"/>
                  <a:pt x="537549" y="180527"/>
                </a:cubicBezTo>
                <a:cubicBezTo>
                  <a:pt x="519356" y="178622"/>
                  <a:pt x="500782" y="184718"/>
                  <a:pt x="482780" y="191005"/>
                </a:cubicBezTo>
                <a:cubicBezTo>
                  <a:pt x="464587" y="197291"/>
                  <a:pt x="446204" y="205006"/>
                  <a:pt x="425725" y="206721"/>
                </a:cubicBezTo>
                <a:cubicBezTo>
                  <a:pt x="415629" y="207197"/>
                  <a:pt x="404865" y="206626"/>
                  <a:pt x="395150" y="202244"/>
                </a:cubicBezTo>
                <a:cubicBezTo>
                  <a:pt x="385339" y="198434"/>
                  <a:pt x="376957" y="191671"/>
                  <a:pt x="370194" y="184147"/>
                </a:cubicBezTo>
                <a:cubicBezTo>
                  <a:pt x="356574" y="169002"/>
                  <a:pt x="348001" y="151190"/>
                  <a:pt x="336190" y="136712"/>
                </a:cubicBezTo>
                <a:cubicBezTo>
                  <a:pt x="330380" y="129473"/>
                  <a:pt x="323712" y="122996"/>
                  <a:pt x="315902" y="118519"/>
                </a:cubicBezTo>
                <a:cubicBezTo>
                  <a:pt x="308091" y="114043"/>
                  <a:pt x="299328" y="111471"/>
                  <a:pt x="290184" y="110614"/>
                </a:cubicBezTo>
                <a:cubicBezTo>
                  <a:pt x="271801" y="108994"/>
                  <a:pt x="252942" y="113376"/>
                  <a:pt x="234558" y="118519"/>
                </a:cubicBezTo>
                <a:cubicBezTo>
                  <a:pt x="216270" y="123949"/>
                  <a:pt x="197220" y="130330"/>
                  <a:pt x="177408" y="132331"/>
                </a:cubicBezTo>
                <a:cubicBezTo>
                  <a:pt x="167502" y="133379"/>
                  <a:pt x="157311" y="133474"/>
                  <a:pt x="147214" y="131569"/>
                </a:cubicBezTo>
                <a:cubicBezTo>
                  <a:pt x="137213" y="129664"/>
                  <a:pt x="127307" y="125568"/>
                  <a:pt x="119115" y="119186"/>
                </a:cubicBezTo>
                <a:cubicBezTo>
                  <a:pt x="102256" y="106137"/>
                  <a:pt x="94922" y="86230"/>
                  <a:pt x="88159" y="68418"/>
                </a:cubicBezTo>
                <a:cubicBezTo>
                  <a:pt x="81492" y="50511"/>
                  <a:pt x="74253" y="32128"/>
                  <a:pt x="59489" y="21079"/>
                </a:cubicBezTo>
                <a:cubicBezTo>
                  <a:pt x="52440" y="15745"/>
                  <a:pt x="43296" y="13173"/>
                  <a:pt x="34343" y="13744"/>
                </a:cubicBezTo>
                <a:cubicBezTo>
                  <a:pt x="25485" y="14221"/>
                  <a:pt x="16817" y="18412"/>
                  <a:pt x="12721" y="26032"/>
                </a:cubicBezTo>
                <a:cubicBezTo>
                  <a:pt x="11959" y="27460"/>
                  <a:pt x="10149" y="28032"/>
                  <a:pt x="8721" y="27270"/>
                </a:cubicBezTo>
                <a:cubicBezTo>
                  <a:pt x="7292" y="26508"/>
                  <a:pt x="6720" y="24698"/>
                  <a:pt x="7482" y="23269"/>
                </a:cubicBezTo>
                <a:lnTo>
                  <a:pt x="7482" y="23174"/>
                </a:lnTo>
                <a:cubicBezTo>
                  <a:pt x="12531" y="13268"/>
                  <a:pt x="23580" y="7934"/>
                  <a:pt x="33867" y="7267"/>
                </a:cubicBezTo>
                <a:cubicBezTo>
                  <a:pt x="44249" y="6505"/>
                  <a:pt x="54917" y="9268"/>
                  <a:pt x="63489" y="15459"/>
                </a:cubicBezTo>
                <a:cubicBezTo>
                  <a:pt x="80444" y="28032"/>
                  <a:pt x="88350" y="47749"/>
                  <a:pt x="95303" y="65560"/>
                </a:cubicBezTo>
                <a:cubicBezTo>
                  <a:pt x="102161" y="83372"/>
                  <a:pt x="109400" y="101755"/>
                  <a:pt x="123973" y="112709"/>
                </a:cubicBezTo>
                <a:cubicBezTo>
                  <a:pt x="138356" y="123949"/>
                  <a:pt x="157882" y="126139"/>
                  <a:pt x="176361" y="123949"/>
                </a:cubicBezTo>
                <a:cubicBezTo>
                  <a:pt x="195220" y="121948"/>
                  <a:pt x="213222" y="115852"/>
                  <a:pt x="231987" y="110137"/>
                </a:cubicBezTo>
                <a:cubicBezTo>
                  <a:pt x="250751" y="104804"/>
                  <a:pt x="270372" y="99850"/>
                  <a:pt x="290851" y="101565"/>
                </a:cubicBezTo>
                <a:cubicBezTo>
                  <a:pt x="301043" y="102517"/>
                  <a:pt x="311235" y="105280"/>
                  <a:pt x="320283" y="110518"/>
                </a:cubicBezTo>
                <a:cubicBezTo>
                  <a:pt x="329427" y="115662"/>
                  <a:pt x="336952" y="122996"/>
                  <a:pt x="343239" y="130807"/>
                </a:cubicBezTo>
                <a:cubicBezTo>
                  <a:pt x="355812" y="146428"/>
                  <a:pt x="364670" y="163954"/>
                  <a:pt x="377052" y="177765"/>
                </a:cubicBezTo>
                <a:cubicBezTo>
                  <a:pt x="389054" y="191862"/>
                  <a:pt x="406580" y="199291"/>
                  <a:pt x="424963" y="197577"/>
                </a:cubicBezTo>
                <a:cubicBezTo>
                  <a:pt x="443346" y="196243"/>
                  <a:pt x="461444" y="189004"/>
                  <a:pt x="479732" y="182718"/>
                </a:cubicBezTo>
                <a:cubicBezTo>
                  <a:pt x="498020" y="176527"/>
                  <a:pt x="517546" y="169954"/>
                  <a:pt x="538311" y="172145"/>
                </a:cubicBezTo>
                <a:cubicBezTo>
                  <a:pt x="548502" y="173288"/>
                  <a:pt x="558694" y="176717"/>
                  <a:pt x="567171" y="182337"/>
                </a:cubicBezTo>
                <a:cubicBezTo>
                  <a:pt x="575839" y="187766"/>
                  <a:pt x="583173" y="194624"/>
                  <a:pt x="590127" y="201482"/>
                </a:cubicBezTo>
                <a:cubicBezTo>
                  <a:pt x="603938" y="215198"/>
                  <a:pt x="616511" y="230152"/>
                  <a:pt x="633275" y="238058"/>
                </a:cubicBezTo>
                <a:cubicBezTo>
                  <a:pt x="649848" y="246154"/>
                  <a:pt x="669375" y="244916"/>
                  <a:pt x="688044" y="241773"/>
                </a:cubicBezTo>
                <a:cubicBezTo>
                  <a:pt x="706903" y="238439"/>
                  <a:pt x="725477" y="232724"/>
                  <a:pt x="745003" y="229867"/>
                </a:cubicBezTo>
                <a:cubicBezTo>
                  <a:pt x="754719" y="228343"/>
                  <a:pt x="764815" y="228057"/>
                  <a:pt x="774912" y="229390"/>
                </a:cubicBezTo>
                <a:cubicBezTo>
                  <a:pt x="785008" y="230914"/>
                  <a:pt x="794533" y="235391"/>
                  <a:pt x="802629" y="241487"/>
                </a:cubicBezTo>
                <a:cubicBezTo>
                  <a:pt x="803868" y="242344"/>
                  <a:pt x="804058" y="244059"/>
                  <a:pt x="803201" y="245297"/>
                </a:cubicBezTo>
                <a:cubicBezTo>
                  <a:pt x="802344" y="246440"/>
                  <a:pt x="800629" y="246726"/>
                  <a:pt x="799486" y="245869"/>
                </a:cubicBezTo>
                <a:lnTo>
                  <a:pt x="799391" y="24567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311" name="图形 310"/>
          <p:cNvPicPr>
            <a:picLocks noChangeAspect="1"/>
          </p:cNvPicPr>
          <p:nvPr userDrawn="1">
            <p:custDataLst>
              <p:tags r:id="rId136"/>
            </p:custDataLst>
          </p:nvPr>
        </p:nvPicPr>
        <p:blipFill>
          <a:blip r:embed="rId137"/>
          <a:stretch>
            <a:fillRect/>
          </a:stretch>
        </p:blipFill>
        <p:spPr>
          <a:xfrm rot="18126971" flipH="1">
            <a:off x="-145415" y="2800350"/>
            <a:ext cx="840740" cy="989330"/>
          </a:xfrm>
          <a:prstGeom prst="rect">
            <a:avLst/>
          </a:prstGeom>
        </p:spPr>
      </p:pic>
      <p:sp>
        <p:nvSpPr>
          <p:cNvPr id="407" name="任意多边形: 形状 406"/>
          <p:cNvSpPr/>
          <p:nvPr userDrawn="1">
            <p:custDataLst>
              <p:tags r:id="rId138"/>
            </p:custDataLst>
          </p:nvPr>
        </p:nvSpPr>
        <p:spPr>
          <a:xfrm flipH="1">
            <a:off x="955040" y="5967095"/>
            <a:ext cx="1229995" cy="1259840"/>
          </a:xfrm>
          <a:custGeom>
            <a:avLst/>
            <a:gdLst>
              <a:gd name="connsiteX0" fmla="*/ 766382 w 1190625"/>
              <a:gd name="connsiteY0" fmla="*/ 7144 h 1219200"/>
              <a:gd name="connsiteX1" fmla="*/ 1193006 w 1190625"/>
              <a:gd name="connsiteY1" fmla="*/ 858584 h 1219200"/>
              <a:gd name="connsiteX2" fmla="*/ 641985 w 1190625"/>
              <a:gd name="connsiteY2" fmla="*/ 1171099 h 1219200"/>
              <a:gd name="connsiteX3" fmla="*/ 407956 w 1190625"/>
              <a:gd name="connsiteY3" fmla="*/ 1185196 h 1219200"/>
              <a:gd name="connsiteX4" fmla="*/ 7144 w 1190625"/>
              <a:gd name="connsiteY4" fmla="*/ 380333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625" h="1219200">
                <a:moveTo>
                  <a:pt x="766382" y="7144"/>
                </a:moveTo>
                <a:cubicBezTo>
                  <a:pt x="918496" y="285845"/>
                  <a:pt x="1060799" y="569881"/>
                  <a:pt x="1193006" y="858584"/>
                </a:cubicBezTo>
                <a:cubicBezTo>
                  <a:pt x="1193006" y="858584"/>
                  <a:pt x="755618" y="1119854"/>
                  <a:pt x="641985" y="1171099"/>
                </a:cubicBezTo>
                <a:cubicBezTo>
                  <a:pt x="528352" y="1222343"/>
                  <a:pt x="435197" y="1244346"/>
                  <a:pt x="407956" y="1185196"/>
                </a:cubicBezTo>
                <a:cubicBezTo>
                  <a:pt x="270891" y="888016"/>
                  <a:pt x="166021" y="666369"/>
                  <a:pt x="7144" y="380333"/>
                </a:cubicBezTo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8" name="任意多边形: 形状 407"/>
          <p:cNvSpPr/>
          <p:nvPr userDrawn="1">
            <p:custDataLst>
              <p:tags r:id="rId139"/>
            </p:custDataLst>
          </p:nvPr>
        </p:nvSpPr>
        <p:spPr>
          <a:xfrm flipH="1">
            <a:off x="1666240" y="6342380"/>
            <a:ext cx="442595" cy="876300"/>
          </a:xfrm>
          <a:custGeom>
            <a:avLst/>
            <a:gdLst>
              <a:gd name="connsiteX0" fmla="*/ 15731 w 428625"/>
              <a:gd name="connsiteY0" fmla="*/ 9262 h 847725"/>
              <a:gd name="connsiteX1" fmla="*/ 72119 w 428625"/>
              <a:gd name="connsiteY1" fmla="*/ 110418 h 847725"/>
              <a:gd name="connsiteX2" fmla="*/ 124316 w 428625"/>
              <a:gd name="connsiteY2" fmla="*/ 212811 h 847725"/>
              <a:gd name="connsiteX3" fmla="*/ 225853 w 428625"/>
              <a:gd name="connsiteY3" fmla="*/ 418932 h 847725"/>
              <a:gd name="connsiteX4" fmla="*/ 324913 w 428625"/>
              <a:gd name="connsiteY4" fmla="*/ 626196 h 847725"/>
              <a:gd name="connsiteX5" fmla="*/ 373681 w 428625"/>
              <a:gd name="connsiteY5" fmla="*/ 730209 h 847725"/>
              <a:gd name="connsiteX6" fmla="*/ 421591 w 428625"/>
              <a:gd name="connsiteY6" fmla="*/ 834603 h 847725"/>
              <a:gd name="connsiteX7" fmla="*/ 419020 w 428625"/>
              <a:gd name="connsiteY7" fmla="*/ 841461 h 847725"/>
              <a:gd name="connsiteX8" fmla="*/ 412257 w 428625"/>
              <a:gd name="connsiteY8" fmla="*/ 839080 h 847725"/>
              <a:gd name="connsiteX9" fmla="*/ 361393 w 428625"/>
              <a:gd name="connsiteY9" fmla="*/ 736115 h 847725"/>
              <a:gd name="connsiteX10" fmla="*/ 311006 w 428625"/>
              <a:gd name="connsiteY10" fmla="*/ 632864 h 847725"/>
              <a:gd name="connsiteX11" fmla="*/ 210898 w 428625"/>
              <a:gd name="connsiteY11" fmla="*/ 426171 h 847725"/>
              <a:gd name="connsiteX12" fmla="*/ 111076 w 428625"/>
              <a:gd name="connsiteY12" fmla="*/ 219384 h 847725"/>
              <a:gd name="connsiteX13" fmla="*/ 60784 w 428625"/>
              <a:gd name="connsiteY13" fmla="*/ 116228 h 847725"/>
              <a:gd name="connsiteX14" fmla="*/ 8302 w 428625"/>
              <a:gd name="connsiteY14" fmla="*/ 15072 h 847725"/>
              <a:gd name="connsiteX15" fmla="*/ 7825 w 428625"/>
              <a:gd name="connsiteY15" fmla="*/ 14310 h 847725"/>
              <a:gd name="connsiteX16" fmla="*/ 9445 w 428625"/>
              <a:gd name="connsiteY16" fmla="*/ 7833 h 847725"/>
              <a:gd name="connsiteX17" fmla="*/ 15731 w 428625"/>
              <a:gd name="connsiteY17" fmla="*/ 9262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8625" h="847725">
                <a:moveTo>
                  <a:pt x="15731" y="9262"/>
                </a:moveTo>
                <a:cubicBezTo>
                  <a:pt x="37258" y="42600"/>
                  <a:pt x="53831" y="76413"/>
                  <a:pt x="72119" y="110418"/>
                </a:cubicBezTo>
                <a:cubicBezTo>
                  <a:pt x="89740" y="144422"/>
                  <a:pt x="106981" y="178617"/>
                  <a:pt x="124316" y="212811"/>
                </a:cubicBezTo>
                <a:cubicBezTo>
                  <a:pt x="158701" y="281296"/>
                  <a:pt x="192229" y="350162"/>
                  <a:pt x="225853" y="418932"/>
                </a:cubicBezTo>
                <a:lnTo>
                  <a:pt x="324913" y="626196"/>
                </a:lnTo>
                <a:lnTo>
                  <a:pt x="373681" y="730209"/>
                </a:lnTo>
                <a:lnTo>
                  <a:pt x="421591" y="834603"/>
                </a:lnTo>
                <a:cubicBezTo>
                  <a:pt x="422830" y="837175"/>
                  <a:pt x="421687" y="840223"/>
                  <a:pt x="419020" y="841461"/>
                </a:cubicBezTo>
                <a:cubicBezTo>
                  <a:pt x="416448" y="842604"/>
                  <a:pt x="413495" y="841557"/>
                  <a:pt x="412257" y="839080"/>
                </a:cubicBezTo>
                <a:lnTo>
                  <a:pt x="361393" y="736115"/>
                </a:lnTo>
                <a:lnTo>
                  <a:pt x="311006" y="632864"/>
                </a:lnTo>
                <a:lnTo>
                  <a:pt x="210898" y="426171"/>
                </a:lnTo>
                <a:lnTo>
                  <a:pt x="111076" y="219384"/>
                </a:lnTo>
                <a:lnTo>
                  <a:pt x="60784" y="116228"/>
                </a:lnTo>
                <a:cubicBezTo>
                  <a:pt x="43830" y="82224"/>
                  <a:pt x="27352" y="46695"/>
                  <a:pt x="8302" y="15072"/>
                </a:cubicBezTo>
                <a:lnTo>
                  <a:pt x="7825" y="14310"/>
                </a:lnTo>
                <a:cubicBezTo>
                  <a:pt x="6492" y="12120"/>
                  <a:pt x="7159" y="9167"/>
                  <a:pt x="9445" y="7833"/>
                </a:cubicBezTo>
                <a:cubicBezTo>
                  <a:pt x="11540" y="6500"/>
                  <a:pt x="14398" y="7167"/>
                  <a:pt x="15731" y="926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9" name="任意多边形: 形状 408"/>
          <p:cNvSpPr/>
          <p:nvPr userDrawn="1">
            <p:custDataLst>
              <p:tags r:id="rId140"/>
            </p:custDataLst>
          </p:nvPr>
        </p:nvSpPr>
        <p:spPr>
          <a:xfrm flipH="1">
            <a:off x="1426210" y="6216650"/>
            <a:ext cx="363855" cy="285750"/>
          </a:xfrm>
          <a:custGeom>
            <a:avLst/>
            <a:gdLst>
              <a:gd name="connsiteX0" fmla="*/ 64865 w 352425"/>
              <a:gd name="connsiteY0" fmla="*/ 270700 h 276225"/>
              <a:gd name="connsiteX1" fmla="*/ 7144 w 352425"/>
              <a:gd name="connsiteY1" fmla="*/ 169259 h 276225"/>
              <a:gd name="connsiteX2" fmla="*/ 287750 w 352425"/>
              <a:gd name="connsiteY2" fmla="*/ 7144 h 276225"/>
              <a:gd name="connsiteX3" fmla="*/ 346329 w 352425"/>
              <a:gd name="connsiteY3" fmla="*/ 111062 h 276225"/>
              <a:gd name="connsiteX4" fmla="*/ 64865 w 352425"/>
              <a:gd name="connsiteY4" fmla="*/ 27070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" h="276225">
                <a:moveTo>
                  <a:pt x="64865" y="270700"/>
                </a:moveTo>
                <a:cubicBezTo>
                  <a:pt x="42767" y="240030"/>
                  <a:pt x="24098" y="203073"/>
                  <a:pt x="7144" y="169259"/>
                </a:cubicBezTo>
                <a:cubicBezTo>
                  <a:pt x="100679" y="115252"/>
                  <a:pt x="194215" y="61150"/>
                  <a:pt x="287750" y="7144"/>
                </a:cubicBezTo>
                <a:cubicBezTo>
                  <a:pt x="306800" y="40481"/>
                  <a:pt x="329374" y="76581"/>
                  <a:pt x="346329" y="111062"/>
                </a:cubicBezTo>
                <a:cubicBezTo>
                  <a:pt x="253079" y="167735"/>
                  <a:pt x="160687" y="218885"/>
                  <a:pt x="64865" y="270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0" name="任意多边形: 形状 409"/>
          <p:cNvSpPr/>
          <p:nvPr userDrawn="1">
            <p:custDataLst>
              <p:tags r:id="rId141"/>
            </p:custDataLst>
          </p:nvPr>
        </p:nvSpPr>
        <p:spPr>
          <a:xfrm flipH="1">
            <a:off x="1393825" y="5877560"/>
            <a:ext cx="796925" cy="511810"/>
          </a:xfrm>
          <a:custGeom>
            <a:avLst/>
            <a:gdLst>
              <a:gd name="connsiteX0" fmla="*/ 772116 w 771525"/>
              <a:gd name="connsiteY0" fmla="*/ 93536 h 495300"/>
              <a:gd name="connsiteX1" fmla="*/ 111462 w 771525"/>
              <a:gd name="connsiteY1" fmla="*/ 473107 h 495300"/>
              <a:gd name="connsiteX2" fmla="*/ 49359 w 771525"/>
              <a:gd name="connsiteY2" fmla="*/ 488156 h 495300"/>
              <a:gd name="connsiteX3" fmla="*/ 7163 w 771525"/>
              <a:gd name="connsiteY3" fmla="*/ 447389 h 495300"/>
              <a:gd name="connsiteX4" fmla="*/ 35548 w 771525"/>
              <a:gd name="connsiteY4" fmla="*/ 404908 h 495300"/>
              <a:gd name="connsiteX5" fmla="*/ 237859 w 771525"/>
              <a:gd name="connsiteY5" fmla="*/ 261652 h 495300"/>
              <a:gd name="connsiteX6" fmla="*/ 629432 w 771525"/>
              <a:gd name="connsiteY6" fmla="*/ 7144 h 495300"/>
              <a:gd name="connsiteX7" fmla="*/ 679724 w 771525"/>
              <a:gd name="connsiteY7" fmla="*/ 81344 h 495300"/>
              <a:gd name="connsiteX8" fmla="*/ 772116 w 771525"/>
              <a:gd name="connsiteY8" fmla="*/ 93536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1525" h="495300">
                <a:moveTo>
                  <a:pt x="772116" y="93536"/>
                </a:moveTo>
                <a:cubicBezTo>
                  <a:pt x="570853" y="250222"/>
                  <a:pt x="345015" y="370713"/>
                  <a:pt x="111462" y="473107"/>
                </a:cubicBezTo>
                <a:cubicBezTo>
                  <a:pt x="91745" y="481775"/>
                  <a:pt x="70790" y="490347"/>
                  <a:pt x="49359" y="488156"/>
                </a:cubicBezTo>
                <a:cubicBezTo>
                  <a:pt x="27928" y="485966"/>
                  <a:pt x="6401" y="468916"/>
                  <a:pt x="7163" y="447389"/>
                </a:cubicBezTo>
                <a:cubicBezTo>
                  <a:pt x="7830" y="429863"/>
                  <a:pt x="22022" y="416147"/>
                  <a:pt x="35548" y="404908"/>
                </a:cubicBezTo>
                <a:cubicBezTo>
                  <a:pt x="99080" y="351949"/>
                  <a:pt x="168612" y="306800"/>
                  <a:pt x="237859" y="261652"/>
                </a:cubicBezTo>
                <a:cubicBezTo>
                  <a:pt x="368447" y="176879"/>
                  <a:pt x="498939" y="92012"/>
                  <a:pt x="629432" y="7144"/>
                </a:cubicBezTo>
                <a:cubicBezTo>
                  <a:pt x="632194" y="37052"/>
                  <a:pt x="653911" y="65913"/>
                  <a:pt x="679724" y="81344"/>
                </a:cubicBezTo>
                <a:cubicBezTo>
                  <a:pt x="705536" y="96679"/>
                  <a:pt x="744398" y="105251"/>
                  <a:pt x="772116" y="935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1" name="任意多边形: 形状 410"/>
          <p:cNvSpPr/>
          <p:nvPr userDrawn="1">
            <p:custDataLst>
              <p:tags r:id="rId142"/>
            </p:custDataLst>
          </p:nvPr>
        </p:nvSpPr>
        <p:spPr>
          <a:xfrm flipH="1">
            <a:off x="1552575" y="5928995"/>
            <a:ext cx="610235" cy="403860"/>
          </a:xfrm>
          <a:custGeom>
            <a:avLst/>
            <a:gdLst>
              <a:gd name="connsiteX0" fmla="*/ 594619 w 590550"/>
              <a:gd name="connsiteY0" fmla="*/ 3878 h 390525"/>
              <a:gd name="connsiteX1" fmla="*/ 3878 w 590550"/>
              <a:gd name="connsiteY1" fmla="*/ 39459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0550" h="390525">
                <a:moveTo>
                  <a:pt x="594619" y="3878"/>
                </a:moveTo>
                <a:lnTo>
                  <a:pt x="3878" y="394594"/>
                </a:lnTo>
              </a:path>
            </a:pathLst>
          </a:custGeom>
          <a:ln w="5171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2" name="任意多边形: 形状 411"/>
          <p:cNvSpPr/>
          <p:nvPr userDrawn="1">
            <p:custDataLst>
              <p:tags r:id="rId143"/>
            </p:custDataLst>
          </p:nvPr>
        </p:nvSpPr>
        <p:spPr>
          <a:xfrm flipH="1">
            <a:off x="1517650" y="5961380"/>
            <a:ext cx="629920" cy="393700"/>
          </a:xfrm>
          <a:custGeom>
            <a:avLst/>
            <a:gdLst>
              <a:gd name="connsiteX0" fmla="*/ 612335 w 609600"/>
              <a:gd name="connsiteY0" fmla="*/ 3878 h 381000"/>
              <a:gd name="connsiteX1" fmla="*/ 3878 w 609600"/>
              <a:gd name="connsiteY1" fmla="*/ 380878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9600" h="381000">
                <a:moveTo>
                  <a:pt x="612335" y="3878"/>
                </a:moveTo>
                <a:lnTo>
                  <a:pt x="3878" y="380878"/>
                </a:lnTo>
              </a:path>
            </a:pathLst>
          </a:custGeom>
          <a:ln w="5171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3" name="任意多边形: 形状 412"/>
          <p:cNvSpPr/>
          <p:nvPr userDrawn="1">
            <p:custDataLst>
              <p:tags r:id="rId144"/>
            </p:custDataLst>
          </p:nvPr>
        </p:nvSpPr>
        <p:spPr>
          <a:xfrm flipH="1">
            <a:off x="1466850" y="5992495"/>
            <a:ext cx="649605" cy="374015"/>
          </a:xfrm>
          <a:custGeom>
            <a:avLst/>
            <a:gdLst>
              <a:gd name="connsiteX0" fmla="*/ 630147 w 628650"/>
              <a:gd name="connsiteY0" fmla="*/ 3878 h 361950"/>
              <a:gd name="connsiteX1" fmla="*/ 3878 w 628650"/>
              <a:gd name="connsiteY1" fmla="*/ 36459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8650" h="361950">
                <a:moveTo>
                  <a:pt x="630147" y="3878"/>
                </a:moveTo>
                <a:lnTo>
                  <a:pt x="3878" y="364590"/>
                </a:lnTo>
              </a:path>
            </a:pathLst>
          </a:custGeom>
          <a:ln w="5171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4" name="任意多边形: 形状 413"/>
          <p:cNvSpPr/>
          <p:nvPr userDrawn="1">
            <p:custDataLst>
              <p:tags r:id="rId145"/>
            </p:custDataLst>
          </p:nvPr>
        </p:nvSpPr>
        <p:spPr>
          <a:xfrm flipH="1">
            <a:off x="1103630" y="6608445"/>
            <a:ext cx="708660" cy="482600"/>
          </a:xfrm>
          <a:custGeom>
            <a:avLst/>
            <a:gdLst>
              <a:gd name="connsiteX0" fmla="*/ 149028 w 685800"/>
              <a:gd name="connsiteY0" fmla="*/ 112193 h 466725"/>
              <a:gd name="connsiteX1" fmla="*/ 367627 w 685800"/>
              <a:gd name="connsiteY1" fmla="*/ 188583 h 466725"/>
              <a:gd name="connsiteX2" fmla="*/ 608610 w 685800"/>
              <a:gd name="connsiteY2" fmla="*/ 166199 h 466725"/>
              <a:gd name="connsiteX3" fmla="*/ 680047 w 685800"/>
              <a:gd name="connsiteY3" fmla="*/ 208681 h 466725"/>
              <a:gd name="connsiteX4" fmla="*/ 664045 w 685800"/>
              <a:gd name="connsiteY4" fmla="*/ 262878 h 466725"/>
              <a:gd name="connsiteX5" fmla="*/ 615182 w 685800"/>
              <a:gd name="connsiteY5" fmla="*/ 295644 h 466725"/>
              <a:gd name="connsiteX6" fmla="*/ 355626 w 685800"/>
              <a:gd name="connsiteY6" fmla="*/ 428899 h 466725"/>
              <a:gd name="connsiteX7" fmla="*/ 196749 w 685800"/>
              <a:gd name="connsiteY7" fmla="*/ 459760 h 466725"/>
              <a:gd name="connsiteX8" fmla="*/ 110643 w 685800"/>
              <a:gd name="connsiteY8" fmla="*/ 362700 h 466725"/>
              <a:gd name="connsiteX9" fmla="*/ 16440 w 685800"/>
              <a:gd name="connsiteY9" fmla="*/ 128861 h 466725"/>
              <a:gd name="connsiteX10" fmla="*/ 50064 w 685800"/>
              <a:gd name="connsiteY10" fmla="*/ 7418 h 466725"/>
              <a:gd name="connsiteX11" fmla="*/ 149028 w 685800"/>
              <a:gd name="connsiteY11" fmla="*/ 112193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" h="466725">
                <a:moveTo>
                  <a:pt x="149028" y="112193"/>
                </a:moveTo>
                <a:cubicBezTo>
                  <a:pt x="195415" y="178392"/>
                  <a:pt x="287046" y="195060"/>
                  <a:pt x="367627" y="188583"/>
                </a:cubicBezTo>
                <a:cubicBezTo>
                  <a:pt x="448209" y="182106"/>
                  <a:pt x="528123" y="158294"/>
                  <a:pt x="608610" y="166199"/>
                </a:cubicBezTo>
                <a:cubicBezTo>
                  <a:pt x="637947" y="169057"/>
                  <a:pt x="671570" y="180487"/>
                  <a:pt x="680047" y="208681"/>
                </a:cubicBezTo>
                <a:cubicBezTo>
                  <a:pt x="685762" y="227540"/>
                  <a:pt x="677475" y="248400"/>
                  <a:pt x="664045" y="262878"/>
                </a:cubicBezTo>
                <a:cubicBezTo>
                  <a:pt x="650615" y="277356"/>
                  <a:pt x="632708" y="286595"/>
                  <a:pt x="615182" y="295644"/>
                </a:cubicBezTo>
                <a:cubicBezTo>
                  <a:pt x="528695" y="340031"/>
                  <a:pt x="442113" y="384513"/>
                  <a:pt x="355626" y="428899"/>
                </a:cubicBezTo>
                <a:cubicBezTo>
                  <a:pt x="306000" y="454331"/>
                  <a:pt x="248565" y="480334"/>
                  <a:pt x="196749" y="459760"/>
                </a:cubicBezTo>
                <a:cubicBezTo>
                  <a:pt x="155601" y="443472"/>
                  <a:pt x="130740" y="402134"/>
                  <a:pt x="110643" y="362700"/>
                </a:cubicBezTo>
                <a:cubicBezTo>
                  <a:pt x="72543" y="287738"/>
                  <a:pt x="40920" y="209348"/>
                  <a:pt x="16440" y="128861"/>
                </a:cubicBezTo>
                <a:cubicBezTo>
                  <a:pt x="5201" y="92000"/>
                  <a:pt x="-6420" y="13133"/>
                  <a:pt x="50064" y="7418"/>
                </a:cubicBezTo>
                <a:cubicBezTo>
                  <a:pt x="103880" y="1988"/>
                  <a:pt x="125502" y="78665"/>
                  <a:pt x="149028" y="112193"/>
                </a:cubicBezTo>
                <a:close/>
              </a:path>
            </a:pathLst>
          </a:custGeom>
          <a:solidFill>
            <a:schemeClr val="bg1">
              <a:alpha val="11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8" name="任意多边形: 形状 457"/>
          <p:cNvSpPr/>
          <p:nvPr userDrawn="1">
            <p:custDataLst>
              <p:tags r:id="rId146"/>
            </p:custDataLst>
          </p:nvPr>
        </p:nvSpPr>
        <p:spPr>
          <a:xfrm flipH="1">
            <a:off x="34925" y="7181215"/>
            <a:ext cx="426720" cy="213360"/>
          </a:xfrm>
          <a:custGeom>
            <a:avLst/>
            <a:gdLst>
              <a:gd name="connsiteX0" fmla="*/ 210816 w 323850"/>
              <a:gd name="connsiteY0" fmla="*/ 7144 h 161925"/>
              <a:gd name="connsiteX1" fmla="*/ 288063 w 323850"/>
              <a:gd name="connsiteY1" fmla="*/ 58960 h 161925"/>
              <a:gd name="connsiteX2" fmla="*/ 314638 w 323850"/>
              <a:gd name="connsiteY2" fmla="*/ 87725 h 161925"/>
              <a:gd name="connsiteX3" fmla="*/ 313590 w 323850"/>
              <a:gd name="connsiteY3" fmla="*/ 125635 h 161925"/>
              <a:gd name="connsiteX4" fmla="*/ 288254 w 323850"/>
              <a:gd name="connsiteY4" fmla="*/ 140303 h 161925"/>
              <a:gd name="connsiteX5" fmla="*/ 72227 w 323850"/>
              <a:gd name="connsiteY5" fmla="*/ 144113 h 161925"/>
              <a:gd name="connsiteX6" fmla="*/ 29555 w 323850"/>
              <a:gd name="connsiteY6" fmla="*/ 123349 h 161925"/>
              <a:gd name="connsiteX7" fmla="*/ 7933 w 323850"/>
              <a:gd name="connsiteY7" fmla="*/ 26384 h 161925"/>
              <a:gd name="connsiteX8" fmla="*/ 120614 w 323850"/>
              <a:gd name="connsiteY8" fmla="*/ 26956 h 161925"/>
              <a:gd name="connsiteX9" fmla="*/ 210816 w 323850"/>
              <a:gd name="connsiteY9" fmla="*/ 7144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850" h="161925">
                <a:moveTo>
                  <a:pt x="210816" y="7144"/>
                </a:moveTo>
                <a:cubicBezTo>
                  <a:pt x="239295" y="20098"/>
                  <a:pt x="263203" y="39529"/>
                  <a:pt x="288063" y="58960"/>
                </a:cubicBezTo>
                <a:cubicBezTo>
                  <a:pt x="298350" y="66961"/>
                  <a:pt x="308637" y="75914"/>
                  <a:pt x="314638" y="87725"/>
                </a:cubicBezTo>
                <a:cubicBezTo>
                  <a:pt x="320639" y="99632"/>
                  <a:pt x="321496" y="115158"/>
                  <a:pt x="313590" y="125635"/>
                </a:cubicBezTo>
                <a:cubicBezTo>
                  <a:pt x="307494" y="133636"/>
                  <a:pt x="297684" y="137351"/>
                  <a:pt x="288254" y="140303"/>
                </a:cubicBezTo>
                <a:cubicBezTo>
                  <a:pt x="218531" y="162116"/>
                  <a:pt x="142902" y="163449"/>
                  <a:pt x="72227" y="144113"/>
                </a:cubicBezTo>
                <a:cubicBezTo>
                  <a:pt x="56892" y="139922"/>
                  <a:pt x="41366" y="134493"/>
                  <a:pt x="29555" y="123349"/>
                </a:cubicBezTo>
                <a:cubicBezTo>
                  <a:pt x="5076" y="100203"/>
                  <a:pt x="6219" y="60579"/>
                  <a:pt x="7933" y="26384"/>
                </a:cubicBezTo>
                <a:cubicBezTo>
                  <a:pt x="7933" y="26384"/>
                  <a:pt x="81371" y="41148"/>
                  <a:pt x="120614" y="26956"/>
                </a:cubicBezTo>
                <a:lnTo>
                  <a:pt x="210816" y="7144"/>
                </a:lnTo>
                <a:close/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9" name="任意多边形: 形状 458"/>
          <p:cNvSpPr/>
          <p:nvPr userDrawn="1">
            <p:custDataLst>
              <p:tags r:id="rId147"/>
            </p:custDataLst>
          </p:nvPr>
        </p:nvSpPr>
        <p:spPr>
          <a:xfrm flipH="1">
            <a:off x="109220" y="6293485"/>
            <a:ext cx="477520" cy="941705"/>
          </a:xfrm>
          <a:custGeom>
            <a:avLst/>
            <a:gdLst>
              <a:gd name="connsiteX0" fmla="*/ 355568 w 361950"/>
              <a:gd name="connsiteY0" fmla="*/ 81148 h 714375"/>
              <a:gd name="connsiteX1" fmla="*/ 305657 w 361950"/>
              <a:gd name="connsiteY1" fmla="*/ 680747 h 714375"/>
              <a:gd name="connsiteX2" fmla="*/ 102870 w 361950"/>
              <a:gd name="connsiteY2" fmla="*/ 699987 h 714375"/>
              <a:gd name="connsiteX3" fmla="*/ 91440 w 361950"/>
              <a:gd name="connsiteY3" fmla="*/ 634455 h 714375"/>
              <a:gd name="connsiteX4" fmla="*/ 7144 w 361950"/>
              <a:gd name="connsiteY4" fmla="*/ 152585 h 714375"/>
              <a:gd name="connsiteX5" fmla="*/ 129254 w 361950"/>
              <a:gd name="connsiteY5" fmla="*/ 11520 h 714375"/>
              <a:gd name="connsiteX6" fmla="*/ 355568 w 361950"/>
              <a:gd name="connsiteY6" fmla="*/ 81148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1950" h="714375">
                <a:moveTo>
                  <a:pt x="355568" y="81148"/>
                </a:moveTo>
                <a:cubicBezTo>
                  <a:pt x="340138" y="266885"/>
                  <a:pt x="321183" y="495009"/>
                  <a:pt x="305657" y="680747"/>
                </a:cubicBezTo>
                <a:cubicBezTo>
                  <a:pt x="305657" y="680747"/>
                  <a:pt x="189738" y="729610"/>
                  <a:pt x="102870" y="699987"/>
                </a:cubicBezTo>
                <a:lnTo>
                  <a:pt x="91440" y="634455"/>
                </a:lnTo>
                <a:cubicBezTo>
                  <a:pt x="57912" y="477197"/>
                  <a:pt x="27623" y="312034"/>
                  <a:pt x="7144" y="152585"/>
                </a:cubicBezTo>
                <a:cubicBezTo>
                  <a:pt x="7144" y="152585"/>
                  <a:pt x="17907" y="37142"/>
                  <a:pt x="129254" y="11520"/>
                </a:cubicBezTo>
                <a:cubicBezTo>
                  <a:pt x="240697" y="-14102"/>
                  <a:pt x="355568" y="81148"/>
                  <a:pt x="355568" y="81148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0" name="任意多边形: 形状 459"/>
          <p:cNvSpPr/>
          <p:nvPr userDrawn="1">
            <p:custDataLst>
              <p:tags r:id="rId148"/>
            </p:custDataLst>
          </p:nvPr>
        </p:nvSpPr>
        <p:spPr>
          <a:xfrm flipH="1">
            <a:off x="87630" y="7292975"/>
            <a:ext cx="339090" cy="62865"/>
          </a:xfrm>
          <a:custGeom>
            <a:avLst/>
            <a:gdLst>
              <a:gd name="connsiteX0" fmla="*/ 255259 w 257175"/>
              <a:gd name="connsiteY0" fmla="*/ 28493 h 47625"/>
              <a:gd name="connsiteX1" fmla="*/ 193728 w 257175"/>
              <a:gd name="connsiteY1" fmla="*/ 42400 h 47625"/>
              <a:gd name="connsiteX2" fmla="*/ 130577 w 257175"/>
              <a:gd name="connsiteY2" fmla="*/ 44305 h 47625"/>
              <a:gd name="connsiteX3" fmla="*/ 68093 w 257175"/>
              <a:gd name="connsiteY3" fmla="*/ 34494 h 47625"/>
              <a:gd name="connsiteX4" fmla="*/ 8848 w 257175"/>
              <a:gd name="connsiteY4" fmla="*/ 12872 h 47625"/>
              <a:gd name="connsiteX5" fmla="*/ 7419 w 257175"/>
              <a:gd name="connsiteY5" fmla="*/ 8872 h 47625"/>
              <a:gd name="connsiteX6" fmla="*/ 11229 w 257175"/>
              <a:gd name="connsiteY6" fmla="*/ 7348 h 47625"/>
              <a:gd name="connsiteX7" fmla="*/ 70189 w 257175"/>
              <a:gd name="connsiteY7" fmla="*/ 25826 h 47625"/>
              <a:gd name="connsiteX8" fmla="*/ 131149 w 257175"/>
              <a:gd name="connsiteY8" fmla="*/ 34780 h 47625"/>
              <a:gd name="connsiteX9" fmla="*/ 192775 w 257175"/>
              <a:gd name="connsiteY9" fmla="*/ 33923 h 47625"/>
              <a:gd name="connsiteX10" fmla="*/ 253640 w 257175"/>
              <a:gd name="connsiteY10" fmla="*/ 23255 h 47625"/>
              <a:gd name="connsiteX11" fmla="*/ 257069 w 257175"/>
              <a:gd name="connsiteY11" fmla="*/ 25255 h 47625"/>
              <a:gd name="connsiteX12" fmla="*/ 255259 w 257175"/>
              <a:gd name="connsiteY12" fmla="*/ 28493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175" h="47625">
                <a:moveTo>
                  <a:pt x="255259" y="28493"/>
                </a:moveTo>
                <a:cubicBezTo>
                  <a:pt x="235352" y="35161"/>
                  <a:pt x="214683" y="39828"/>
                  <a:pt x="193728" y="42400"/>
                </a:cubicBezTo>
                <a:cubicBezTo>
                  <a:pt x="172773" y="45067"/>
                  <a:pt x="151627" y="45543"/>
                  <a:pt x="130577" y="44305"/>
                </a:cubicBezTo>
                <a:cubicBezTo>
                  <a:pt x="109527" y="42876"/>
                  <a:pt x="88572" y="39638"/>
                  <a:pt x="68093" y="34494"/>
                </a:cubicBezTo>
                <a:cubicBezTo>
                  <a:pt x="47614" y="29255"/>
                  <a:pt x="27802" y="22016"/>
                  <a:pt x="8848" y="12872"/>
                </a:cubicBezTo>
                <a:cubicBezTo>
                  <a:pt x="7324" y="12110"/>
                  <a:pt x="6752" y="10301"/>
                  <a:pt x="7419" y="8872"/>
                </a:cubicBezTo>
                <a:cubicBezTo>
                  <a:pt x="8086" y="7443"/>
                  <a:pt x="9800" y="6776"/>
                  <a:pt x="11229" y="7348"/>
                </a:cubicBezTo>
                <a:cubicBezTo>
                  <a:pt x="30374" y="15063"/>
                  <a:pt x="50091" y="21159"/>
                  <a:pt x="70189" y="25826"/>
                </a:cubicBezTo>
                <a:cubicBezTo>
                  <a:pt x="90191" y="30398"/>
                  <a:pt x="110575" y="33542"/>
                  <a:pt x="131149" y="34780"/>
                </a:cubicBezTo>
                <a:cubicBezTo>
                  <a:pt x="151627" y="36304"/>
                  <a:pt x="172297" y="35827"/>
                  <a:pt x="192775" y="33923"/>
                </a:cubicBezTo>
                <a:cubicBezTo>
                  <a:pt x="213254" y="31922"/>
                  <a:pt x="233638" y="28398"/>
                  <a:pt x="253640" y="23255"/>
                </a:cubicBezTo>
                <a:cubicBezTo>
                  <a:pt x="255164" y="22874"/>
                  <a:pt x="256593" y="23731"/>
                  <a:pt x="257069" y="25255"/>
                </a:cubicBezTo>
                <a:cubicBezTo>
                  <a:pt x="257450" y="26588"/>
                  <a:pt x="256593" y="28017"/>
                  <a:pt x="255259" y="2849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1" name="任意多边形: 形状 460"/>
          <p:cNvSpPr/>
          <p:nvPr userDrawn="1">
            <p:custDataLst>
              <p:tags r:id="rId149"/>
            </p:custDataLst>
          </p:nvPr>
        </p:nvSpPr>
        <p:spPr>
          <a:xfrm flipH="1">
            <a:off x="162560" y="7195185"/>
            <a:ext cx="50165" cy="37465"/>
          </a:xfrm>
          <a:custGeom>
            <a:avLst/>
            <a:gdLst>
              <a:gd name="connsiteX0" fmla="*/ 37433 w 38100"/>
              <a:gd name="connsiteY0" fmla="*/ 13621 h 28575"/>
              <a:gd name="connsiteX1" fmla="*/ 25527 w 38100"/>
              <a:gd name="connsiteY1" fmla="*/ 22098 h 28575"/>
              <a:gd name="connsiteX2" fmla="*/ 18764 w 38100"/>
              <a:gd name="connsiteY2" fmla="*/ 24670 h 28575"/>
              <a:gd name="connsiteX3" fmla="*/ 11430 w 38100"/>
              <a:gd name="connsiteY3" fmla="*/ 25813 h 28575"/>
              <a:gd name="connsiteX4" fmla="*/ 7144 w 38100"/>
              <a:gd name="connsiteY4" fmla="*/ 21431 h 28575"/>
              <a:gd name="connsiteX5" fmla="*/ 8192 w 38100"/>
              <a:gd name="connsiteY5" fmla="*/ 18669 h 28575"/>
              <a:gd name="connsiteX6" fmla="*/ 8573 w 38100"/>
              <a:gd name="connsiteY6" fmla="*/ 18288 h 28575"/>
              <a:gd name="connsiteX7" fmla="*/ 14097 w 38100"/>
              <a:gd name="connsiteY7" fmla="*/ 13621 h 28575"/>
              <a:gd name="connsiteX8" fmla="*/ 20098 w 38100"/>
              <a:gd name="connsiteY8" fmla="*/ 10382 h 28575"/>
              <a:gd name="connsiteX9" fmla="*/ 33909 w 38100"/>
              <a:gd name="connsiteY9" fmla="*/ 7144 h 28575"/>
              <a:gd name="connsiteX10" fmla="*/ 34385 w 38100"/>
              <a:gd name="connsiteY10" fmla="*/ 7144 h 28575"/>
              <a:gd name="connsiteX11" fmla="*/ 38386 w 38100"/>
              <a:gd name="connsiteY11" fmla="*/ 10954 h 28575"/>
              <a:gd name="connsiteX12" fmla="*/ 37433 w 38100"/>
              <a:gd name="connsiteY12" fmla="*/ 13621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7433" y="13621"/>
                </a:moveTo>
                <a:cubicBezTo>
                  <a:pt x="34004" y="17431"/>
                  <a:pt x="29813" y="19907"/>
                  <a:pt x="25527" y="22098"/>
                </a:cubicBezTo>
                <a:cubicBezTo>
                  <a:pt x="23336" y="23146"/>
                  <a:pt x="21050" y="24098"/>
                  <a:pt x="18764" y="24670"/>
                </a:cubicBezTo>
                <a:cubicBezTo>
                  <a:pt x="16383" y="25337"/>
                  <a:pt x="14002" y="25908"/>
                  <a:pt x="11430" y="25813"/>
                </a:cubicBezTo>
                <a:cubicBezTo>
                  <a:pt x="9049" y="25813"/>
                  <a:pt x="7144" y="23813"/>
                  <a:pt x="7144" y="21431"/>
                </a:cubicBezTo>
                <a:cubicBezTo>
                  <a:pt x="7144" y="20383"/>
                  <a:pt x="7525" y="19431"/>
                  <a:pt x="8192" y="18669"/>
                </a:cubicBezTo>
                <a:lnTo>
                  <a:pt x="8573" y="18288"/>
                </a:lnTo>
                <a:cubicBezTo>
                  <a:pt x="10287" y="16288"/>
                  <a:pt x="12192" y="14954"/>
                  <a:pt x="14097" y="13621"/>
                </a:cubicBezTo>
                <a:cubicBezTo>
                  <a:pt x="16002" y="12287"/>
                  <a:pt x="18098" y="11239"/>
                  <a:pt x="20098" y="10382"/>
                </a:cubicBezTo>
                <a:cubicBezTo>
                  <a:pt x="24289" y="8668"/>
                  <a:pt x="28670" y="7239"/>
                  <a:pt x="33909" y="7144"/>
                </a:cubicBezTo>
                <a:lnTo>
                  <a:pt x="34385" y="7144"/>
                </a:lnTo>
                <a:cubicBezTo>
                  <a:pt x="36576" y="7144"/>
                  <a:pt x="38291" y="8763"/>
                  <a:pt x="38386" y="10954"/>
                </a:cubicBezTo>
                <a:cubicBezTo>
                  <a:pt x="38481" y="12001"/>
                  <a:pt x="38100" y="12954"/>
                  <a:pt x="37433" y="13621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2" name="任意多边形: 形状 461"/>
          <p:cNvSpPr/>
          <p:nvPr userDrawn="1">
            <p:custDataLst>
              <p:tags r:id="rId150"/>
            </p:custDataLst>
          </p:nvPr>
        </p:nvSpPr>
        <p:spPr>
          <a:xfrm flipH="1">
            <a:off x="131445" y="7221855"/>
            <a:ext cx="50165" cy="37465"/>
          </a:xfrm>
          <a:custGeom>
            <a:avLst/>
            <a:gdLst>
              <a:gd name="connsiteX0" fmla="*/ 34957 w 38100"/>
              <a:gd name="connsiteY0" fmla="*/ 13298 h 28575"/>
              <a:gd name="connsiteX1" fmla="*/ 24860 w 38100"/>
              <a:gd name="connsiteY1" fmla="*/ 22918 h 28575"/>
              <a:gd name="connsiteX2" fmla="*/ 18574 w 38100"/>
              <a:gd name="connsiteY2" fmla="*/ 25776 h 28575"/>
              <a:gd name="connsiteX3" fmla="*/ 11525 w 38100"/>
              <a:gd name="connsiteY3" fmla="*/ 26919 h 28575"/>
              <a:gd name="connsiteX4" fmla="*/ 7144 w 38100"/>
              <a:gd name="connsiteY4" fmla="*/ 22347 h 28575"/>
              <a:gd name="connsiteX5" fmla="*/ 8192 w 38100"/>
              <a:gd name="connsiteY5" fmla="*/ 19680 h 28575"/>
              <a:gd name="connsiteX6" fmla="*/ 8287 w 38100"/>
              <a:gd name="connsiteY6" fmla="*/ 19585 h 28575"/>
              <a:gd name="connsiteX7" fmla="*/ 13240 w 38100"/>
              <a:gd name="connsiteY7" fmla="*/ 15108 h 28575"/>
              <a:gd name="connsiteX8" fmla="*/ 18574 w 38100"/>
              <a:gd name="connsiteY8" fmla="*/ 11679 h 28575"/>
              <a:gd name="connsiteX9" fmla="*/ 30766 w 38100"/>
              <a:gd name="connsiteY9" fmla="*/ 7202 h 28575"/>
              <a:gd name="connsiteX10" fmla="*/ 30861 w 38100"/>
              <a:gd name="connsiteY10" fmla="*/ 7202 h 28575"/>
              <a:gd name="connsiteX11" fmla="*/ 35528 w 38100"/>
              <a:gd name="connsiteY11" fmla="*/ 10536 h 28575"/>
              <a:gd name="connsiteX12" fmla="*/ 34957 w 38100"/>
              <a:gd name="connsiteY12" fmla="*/ 13298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4957" y="13298"/>
                </a:moveTo>
                <a:cubicBezTo>
                  <a:pt x="32385" y="17584"/>
                  <a:pt x="28766" y="20537"/>
                  <a:pt x="24860" y="22918"/>
                </a:cubicBezTo>
                <a:cubicBezTo>
                  <a:pt x="22860" y="24061"/>
                  <a:pt x="20765" y="25109"/>
                  <a:pt x="18574" y="25776"/>
                </a:cubicBezTo>
                <a:cubicBezTo>
                  <a:pt x="16383" y="26443"/>
                  <a:pt x="14097" y="27014"/>
                  <a:pt x="11525" y="26919"/>
                </a:cubicBezTo>
                <a:cubicBezTo>
                  <a:pt x="9049" y="26824"/>
                  <a:pt x="7144" y="24824"/>
                  <a:pt x="7144" y="22347"/>
                </a:cubicBezTo>
                <a:cubicBezTo>
                  <a:pt x="7144" y="21299"/>
                  <a:pt x="7525" y="20347"/>
                  <a:pt x="8192" y="19680"/>
                </a:cubicBezTo>
                <a:lnTo>
                  <a:pt x="8287" y="19585"/>
                </a:lnTo>
                <a:cubicBezTo>
                  <a:pt x="9811" y="17775"/>
                  <a:pt x="11525" y="16441"/>
                  <a:pt x="13240" y="15108"/>
                </a:cubicBezTo>
                <a:cubicBezTo>
                  <a:pt x="14954" y="13774"/>
                  <a:pt x="16764" y="12727"/>
                  <a:pt x="18574" y="11679"/>
                </a:cubicBezTo>
                <a:cubicBezTo>
                  <a:pt x="22289" y="9774"/>
                  <a:pt x="26099" y="8059"/>
                  <a:pt x="30766" y="7202"/>
                </a:cubicBezTo>
                <a:lnTo>
                  <a:pt x="30861" y="7202"/>
                </a:lnTo>
                <a:cubicBezTo>
                  <a:pt x="33052" y="6821"/>
                  <a:pt x="35147" y="8345"/>
                  <a:pt x="35528" y="10536"/>
                </a:cubicBezTo>
                <a:cubicBezTo>
                  <a:pt x="35624" y="11584"/>
                  <a:pt x="35433" y="12536"/>
                  <a:pt x="34957" y="1329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3" name="任意多边形: 形状 462"/>
          <p:cNvSpPr/>
          <p:nvPr userDrawn="1">
            <p:custDataLst>
              <p:tags r:id="rId151"/>
            </p:custDataLst>
          </p:nvPr>
        </p:nvSpPr>
        <p:spPr>
          <a:xfrm flipH="1">
            <a:off x="98425" y="7244080"/>
            <a:ext cx="37465" cy="37465"/>
          </a:xfrm>
          <a:custGeom>
            <a:avLst/>
            <a:gdLst>
              <a:gd name="connsiteX0" fmla="*/ 25351 w 28575"/>
              <a:gd name="connsiteY0" fmla="*/ 12054 h 28575"/>
              <a:gd name="connsiteX1" fmla="*/ 20207 w 28575"/>
              <a:gd name="connsiteY1" fmla="*/ 20436 h 28575"/>
              <a:gd name="connsiteX2" fmla="*/ 15730 w 28575"/>
              <a:gd name="connsiteY2" fmla="*/ 22437 h 28575"/>
              <a:gd name="connsiteX3" fmla="*/ 10587 w 28575"/>
              <a:gd name="connsiteY3" fmla="*/ 22342 h 28575"/>
              <a:gd name="connsiteX4" fmla="*/ 7348 w 28575"/>
              <a:gd name="connsiteY4" fmla="*/ 16245 h 28575"/>
              <a:gd name="connsiteX5" fmla="*/ 7730 w 28575"/>
              <a:gd name="connsiteY5" fmla="*/ 15388 h 28575"/>
              <a:gd name="connsiteX6" fmla="*/ 8110 w 28575"/>
              <a:gd name="connsiteY6" fmla="*/ 14722 h 28575"/>
              <a:gd name="connsiteX7" fmla="*/ 10492 w 28575"/>
              <a:gd name="connsiteY7" fmla="*/ 11674 h 28575"/>
              <a:gd name="connsiteX8" fmla="*/ 12968 w 28575"/>
              <a:gd name="connsiteY8" fmla="*/ 9673 h 28575"/>
              <a:gd name="connsiteX9" fmla="*/ 19731 w 28575"/>
              <a:gd name="connsiteY9" fmla="*/ 7292 h 28575"/>
              <a:gd name="connsiteX10" fmla="*/ 20398 w 28575"/>
              <a:gd name="connsiteY10" fmla="*/ 7197 h 28575"/>
              <a:gd name="connsiteX11" fmla="*/ 25446 w 28575"/>
              <a:gd name="connsiteY11" fmla="*/ 10911 h 28575"/>
              <a:gd name="connsiteX12" fmla="*/ 25351 w 28575"/>
              <a:gd name="connsiteY12" fmla="*/ 12054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28575">
                <a:moveTo>
                  <a:pt x="25351" y="12054"/>
                </a:moveTo>
                <a:cubicBezTo>
                  <a:pt x="24970" y="15674"/>
                  <a:pt x="22779" y="18436"/>
                  <a:pt x="20207" y="20436"/>
                </a:cubicBezTo>
                <a:cubicBezTo>
                  <a:pt x="18874" y="21389"/>
                  <a:pt x="17350" y="22151"/>
                  <a:pt x="15730" y="22437"/>
                </a:cubicBezTo>
                <a:cubicBezTo>
                  <a:pt x="14111" y="22818"/>
                  <a:pt x="12397" y="22913"/>
                  <a:pt x="10587" y="22342"/>
                </a:cubicBezTo>
                <a:cubicBezTo>
                  <a:pt x="8015" y="21579"/>
                  <a:pt x="6586" y="18817"/>
                  <a:pt x="7348" y="16245"/>
                </a:cubicBezTo>
                <a:cubicBezTo>
                  <a:pt x="7444" y="15960"/>
                  <a:pt x="7539" y="15674"/>
                  <a:pt x="7730" y="15388"/>
                </a:cubicBezTo>
                <a:lnTo>
                  <a:pt x="8110" y="14722"/>
                </a:lnTo>
                <a:cubicBezTo>
                  <a:pt x="8872" y="13388"/>
                  <a:pt x="9634" y="12531"/>
                  <a:pt x="10492" y="11674"/>
                </a:cubicBezTo>
                <a:cubicBezTo>
                  <a:pt x="11254" y="10816"/>
                  <a:pt x="12111" y="10245"/>
                  <a:pt x="12968" y="9673"/>
                </a:cubicBezTo>
                <a:cubicBezTo>
                  <a:pt x="14778" y="8626"/>
                  <a:pt x="16683" y="7768"/>
                  <a:pt x="19731" y="7292"/>
                </a:cubicBezTo>
                <a:lnTo>
                  <a:pt x="20398" y="7197"/>
                </a:lnTo>
                <a:cubicBezTo>
                  <a:pt x="22779" y="6816"/>
                  <a:pt x="25065" y="8530"/>
                  <a:pt x="25446" y="10911"/>
                </a:cubicBezTo>
                <a:cubicBezTo>
                  <a:pt x="25351" y="11293"/>
                  <a:pt x="25351" y="11674"/>
                  <a:pt x="25351" y="1205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4" name="任意多边形: 形状 463"/>
          <p:cNvSpPr/>
          <p:nvPr userDrawn="1">
            <p:custDataLst>
              <p:tags r:id="rId152"/>
            </p:custDataLst>
          </p:nvPr>
        </p:nvSpPr>
        <p:spPr>
          <a:xfrm flipH="1">
            <a:off x="916305" y="7178040"/>
            <a:ext cx="426720" cy="213360"/>
          </a:xfrm>
          <a:custGeom>
            <a:avLst/>
            <a:gdLst>
              <a:gd name="connsiteX0" fmla="*/ 121434 w 323850"/>
              <a:gd name="connsiteY0" fmla="*/ 7144 h 161925"/>
              <a:gd name="connsiteX1" fmla="*/ 41234 w 323850"/>
              <a:gd name="connsiteY1" fmla="*/ 54293 h 161925"/>
              <a:gd name="connsiteX2" fmla="*/ 13040 w 323850"/>
              <a:gd name="connsiteY2" fmla="*/ 81439 h 161925"/>
              <a:gd name="connsiteX3" fmla="*/ 11802 w 323850"/>
              <a:gd name="connsiteY3" fmla="*/ 119348 h 161925"/>
              <a:gd name="connsiteX4" fmla="*/ 36186 w 323850"/>
              <a:gd name="connsiteY4" fmla="*/ 135541 h 161925"/>
              <a:gd name="connsiteX5" fmla="*/ 251641 w 323850"/>
              <a:gd name="connsiteY5" fmla="*/ 152114 h 161925"/>
              <a:gd name="connsiteX6" fmla="*/ 295456 w 323850"/>
              <a:gd name="connsiteY6" fmla="*/ 133921 h 161925"/>
              <a:gd name="connsiteX7" fmla="*/ 322793 w 323850"/>
              <a:gd name="connsiteY7" fmla="*/ 38386 h 161925"/>
              <a:gd name="connsiteX8" fmla="*/ 210303 w 323850"/>
              <a:gd name="connsiteY8" fmla="*/ 32290 h 161925"/>
              <a:gd name="connsiteX9" fmla="*/ 121434 w 323850"/>
              <a:gd name="connsiteY9" fmla="*/ 7144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850" h="161925">
                <a:moveTo>
                  <a:pt x="121434" y="7144"/>
                </a:moveTo>
                <a:cubicBezTo>
                  <a:pt x="92193" y="18383"/>
                  <a:pt x="67237" y="36386"/>
                  <a:pt x="41234" y="54293"/>
                </a:cubicBezTo>
                <a:cubicBezTo>
                  <a:pt x="30471" y="61722"/>
                  <a:pt x="19707" y="70009"/>
                  <a:pt x="13040" y="81439"/>
                </a:cubicBezTo>
                <a:cubicBezTo>
                  <a:pt x="6372" y="92964"/>
                  <a:pt x="4563" y="108395"/>
                  <a:pt x="11802" y="119348"/>
                </a:cubicBezTo>
                <a:cubicBezTo>
                  <a:pt x="17326" y="127730"/>
                  <a:pt x="26946" y="132017"/>
                  <a:pt x="36186" y="135541"/>
                </a:cubicBezTo>
                <a:cubicBezTo>
                  <a:pt x="104480" y="161449"/>
                  <a:pt x="179918" y="167259"/>
                  <a:pt x="251641" y="152114"/>
                </a:cubicBezTo>
                <a:cubicBezTo>
                  <a:pt x="267167" y="148780"/>
                  <a:pt x="283074" y="144304"/>
                  <a:pt x="295456" y="133921"/>
                </a:cubicBezTo>
                <a:cubicBezTo>
                  <a:pt x="321269" y="112204"/>
                  <a:pt x="322412" y="72580"/>
                  <a:pt x="322793" y="38386"/>
                </a:cubicBezTo>
                <a:cubicBezTo>
                  <a:pt x="322793" y="38386"/>
                  <a:pt x="248593" y="48768"/>
                  <a:pt x="210303" y="32290"/>
                </a:cubicBezTo>
                <a:lnTo>
                  <a:pt x="121434" y="7144"/>
                </a:lnTo>
                <a:close/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5" name="任意多边形: 形状 464"/>
          <p:cNvSpPr/>
          <p:nvPr userDrawn="1">
            <p:custDataLst>
              <p:tags r:id="rId153"/>
            </p:custDataLst>
          </p:nvPr>
        </p:nvSpPr>
        <p:spPr>
          <a:xfrm flipH="1">
            <a:off x="747395" y="6301740"/>
            <a:ext cx="464820" cy="941705"/>
          </a:xfrm>
          <a:custGeom>
            <a:avLst/>
            <a:gdLst>
              <a:gd name="connsiteX0" fmla="*/ 7144 w 352425"/>
              <a:gd name="connsiteY0" fmla="*/ 70367 h 714375"/>
              <a:gd name="connsiteX1" fmla="*/ 21622 w 352425"/>
              <a:gd name="connsiteY1" fmla="*/ 671871 h 714375"/>
              <a:gd name="connsiteX2" fmla="*/ 222980 w 352425"/>
              <a:gd name="connsiteY2" fmla="*/ 703018 h 714375"/>
              <a:gd name="connsiteX3" fmla="*/ 238316 w 352425"/>
              <a:gd name="connsiteY3" fmla="*/ 638248 h 714375"/>
              <a:gd name="connsiteX4" fmla="*/ 350806 w 352425"/>
              <a:gd name="connsiteY4" fmla="*/ 162188 h 714375"/>
              <a:gd name="connsiteX5" fmla="*/ 237173 w 352425"/>
              <a:gd name="connsiteY5" fmla="*/ 14170 h 714375"/>
              <a:gd name="connsiteX6" fmla="*/ 7144 w 352425"/>
              <a:gd name="connsiteY6" fmla="*/ 70367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714375">
                <a:moveTo>
                  <a:pt x="7144" y="70367"/>
                </a:moveTo>
                <a:cubicBezTo>
                  <a:pt x="11621" y="256676"/>
                  <a:pt x="17145" y="485562"/>
                  <a:pt x="21622" y="671871"/>
                </a:cubicBezTo>
                <a:cubicBezTo>
                  <a:pt x="21622" y="671871"/>
                  <a:pt x="134493" y="727402"/>
                  <a:pt x="222980" y="703018"/>
                </a:cubicBezTo>
                <a:lnTo>
                  <a:pt x="238316" y="638248"/>
                </a:lnTo>
                <a:cubicBezTo>
                  <a:pt x="281083" y="483276"/>
                  <a:pt x="320993" y="320208"/>
                  <a:pt x="350806" y="162188"/>
                </a:cubicBezTo>
                <a:cubicBezTo>
                  <a:pt x="350806" y="162188"/>
                  <a:pt x="346900" y="46364"/>
                  <a:pt x="237173" y="14170"/>
                </a:cubicBezTo>
                <a:cubicBezTo>
                  <a:pt x="127445" y="-17929"/>
                  <a:pt x="7144" y="70367"/>
                  <a:pt x="7144" y="70367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6" name="任意多边形: 形状 465"/>
          <p:cNvSpPr/>
          <p:nvPr userDrawn="1">
            <p:custDataLst>
              <p:tags r:id="rId154"/>
            </p:custDataLst>
          </p:nvPr>
        </p:nvSpPr>
        <p:spPr>
          <a:xfrm flipH="1">
            <a:off x="957580" y="7302500"/>
            <a:ext cx="339090" cy="50165"/>
          </a:xfrm>
          <a:custGeom>
            <a:avLst/>
            <a:gdLst>
              <a:gd name="connsiteX0" fmla="*/ 10777 w 257175"/>
              <a:gd name="connsiteY0" fmla="*/ 8845 h 38100"/>
              <a:gd name="connsiteX1" fmla="*/ 70880 w 257175"/>
              <a:gd name="connsiteY1" fmla="*/ 23132 h 38100"/>
              <a:gd name="connsiteX2" fmla="*/ 132316 w 257175"/>
              <a:gd name="connsiteY2" fmla="*/ 27609 h 38100"/>
              <a:gd name="connsiteX3" fmla="*/ 193657 w 257175"/>
              <a:gd name="connsiteY3" fmla="*/ 22275 h 38100"/>
              <a:gd name="connsiteX4" fmla="*/ 253569 w 257175"/>
              <a:gd name="connsiteY4" fmla="*/ 7321 h 38100"/>
              <a:gd name="connsiteX5" fmla="*/ 257379 w 257175"/>
              <a:gd name="connsiteY5" fmla="*/ 9226 h 38100"/>
              <a:gd name="connsiteX6" fmla="*/ 255665 w 257175"/>
              <a:gd name="connsiteY6" fmla="*/ 12941 h 38100"/>
              <a:gd name="connsiteX7" fmla="*/ 195276 w 257175"/>
              <a:gd name="connsiteY7" fmla="*/ 31038 h 38100"/>
              <a:gd name="connsiteX8" fmla="*/ 132411 w 257175"/>
              <a:gd name="connsiteY8" fmla="*/ 37230 h 38100"/>
              <a:gd name="connsiteX9" fmla="*/ 69451 w 257175"/>
              <a:gd name="connsiteY9" fmla="*/ 31610 h 38100"/>
              <a:gd name="connsiteX10" fmla="*/ 8872 w 257175"/>
              <a:gd name="connsiteY10" fmla="*/ 14084 h 38100"/>
              <a:gd name="connsiteX11" fmla="*/ 7348 w 257175"/>
              <a:gd name="connsiteY11" fmla="*/ 10464 h 38100"/>
              <a:gd name="connsiteX12" fmla="*/ 10777 w 257175"/>
              <a:gd name="connsiteY12" fmla="*/ 884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175" h="38100">
                <a:moveTo>
                  <a:pt x="10777" y="8845"/>
                </a:moveTo>
                <a:cubicBezTo>
                  <a:pt x="30398" y="15227"/>
                  <a:pt x="50591" y="19894"/>
                  <a:pt x="70880" y="23132"/>
                </a:cubicBezTo>
                <a:cubicBezTo>
                  <a:pt x="91263" y="26181"/>
                  <a:pt x="111742" y="27895"/>
                  <a:pt x="132316" y="27609"/>
                </a:cubicBezTo>
                <a:cubicBezTo>
                  <a:pt x="152890" y="27609"/>
                  <a:pt x="173369" y="25704"/>
                  <a:pt x="193657" y="22275"/>
                </a:cubicBezTo>
                <a:cubicBezTo>
                  <a:pt x="213945" y="18846"/>
                  <a:pt x="233948" y="13893"/>
                  <a:pt x="253569" y="7321"/>
                </a:cubicBezTo>
                <a:cubicBezTo>
                  <a:pt x="255188" y="6749"/>
                  <a:pt x="256903" y="7607"/>
                  <a:pt x="257379" y="9226"/>
                </a:cubicBezTo>
                <a:cubicBezTo>
                  <a:pt x="257855" y="10750"/>
                  <a:pt x="257093" y="12369"/>
                  <a:pt x="255665" y="12941"/>
                </a:cubicBezTo>
                <a:cubicBezTo>
                  <a:pt x="236234" y="21037"/>
                  <a:pt x="215945" y="27038"/>
                  <a:pt x="195276" y="31038"/>
                </a:cubicBezTo>
                <a:cubicBezTo>
                  <a:pt x="174607" y="35039"/>
                  <a:pt x="153461" y="37039"/>
                  <a:pt x="132411" y="37230"/>
                </a:cubicBezTo>
                <a:cubicBezTo>
                  <a:pt x="111361" y="37134"/>
                  <a:pt x="90215" y="35515"/>
                  <a:pt x="69451" y="31610"/>
                </a:cubicBezTo>
                <a:cubicBezTo>
                  <a:pt x="48686" y="27800"/>
                  <a:pt x="28398" y="21894"/>
                  <a:pt x="8872" y="14084"/>
                </a:cubicBezTo>
                <a:cubicBezTo>
                  <a:pt x="7443" y="13512"/>
                  <a:pt x="6776" y="11893"/>
                  <a:pt x="7348" y="10464"/>
                </a:cubicBezTo>
                <a:cubicBezTo>
                  <a:pt x="7824" y="9035"/>
                  <a:pt x="9348" y="8369"/>
                  <a:pt x="10777" y="884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7" name="任意多边形: 形状 466"/>
          <p:cNvSpPr/>
          <p:nvPr userDrawn="1">
            <p:custDataLst>
              <p:tags r:id="rId155"/>
            </p:custDataLst>
          </p:nvPr>
        </p:nvSpPr>
        <p:spPr>
          <a:xfrm flipH="1">
            <a:off x="1165225" y="7190740"/>
            <a:ext cx="50165" cy="37465"/>
          </a:xfrm>
          <a:custGeom>
            <a:avLst/>
            <a:gdLst>
              <a:gd name="connsiteX0" fmla="*/ 11982 w 38100"/>
              <a:gd name="connsiteY0" fmla="*/ 7352 h 28575"/>
              <a:gd name="connsiteX1" fmla="*/ 25507 w 38100"/>
              <a:gd name="connsiteY1" fmla="*/ 11353 h 28575"/>
              <a:gd name="connsiteX2" fmla="*/ 31317 w 38100"/>
              <a:gd name="connsiteY2" fmla="*/ 14972 h 28575"/>
              <a:gd name="connsiteX3" fmla="*/ 36556 w 38100"/>
              <a:gd name="connsiteY3" fmla="*/ 19925 h 28575"/>
              <a:gd name="connsiteX4" fmla="*/ 36937 w 38100"/>
              <a:gd name="connsiteY4" fmla="*/ 20401 h 28575"/>
              <a:gd name="connsiteX5" fmla="*/ 36175 w 38100"/>
              <a:gd name="connsiteY5" fmla="*/ 26402 h 28575"/>
              <a:gd name="connsiteX6" fmla="*/ 33318 w 38100"/>
              <a:gd name="connsiteY6" fmla="*/ 27259 h 28575"/>
              <a:gd name="connsiteX7" fmla="*/ 26079 w 38100"/>
              <a:gd name="connsiteY7" fmla="*/ 25640 h 28575"/>
              <a:gd name="connsiteX8" fmla="*/ 19411 w 38100"/>
              <a:gd name="connsiteY8" fmla="*/ 22687 h 28575"/>
              <a:gd name="connsiteX9" fmla="*/ 7981 w 38100"/>
              <a:gd name="connsiteY9" fmla="*/ 13543 h 28575"/>
              <a:gd name="connsiteX10" fmla="*/ 8648 w 38100"/>
              <a:gd name="connsiteY10" fmla="*/ 8019 h 28575"/>
              <a:gd name="connsiteX11" fmla="*/ 11410 w 38100"/>
              <a:gd name="connsiteY11" fmla="*/ 7162 h 28575"/>
              <a:gd name="connsiteX12" fmla="*/ 11982 w 38100"/>
              <a:gd name="connsiteY12" fmla="*/ 7352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11982" y="7352"/>
                </a:moveTo>
                <a:cubicBezTo>
                  <a:pt x="17125" y="7733"/>
                  <a:pt x="21411" y="9448"/>
                  <a:pt x="25507" y="11353"/>
                </a:cubicBezTo>
                <a:cubicBezTo>
                  <a:pt x="27507" y="12400"/>
                  <a:pt x="29508" y="13543"/>
                  <a:pt x="31317" y="14972"/>
                </a:cubicBezTo>
                <a:cubicBezTo>
                  <a:pt x="33127" y="16401"/>
                  <a:pt x="35032" y="17925"/>
                  <a:pt x="36556" y="19925"/>
                </a:cubicBezTo>
                <a:lnTo>
                  <a:pt x="36937" y="20401"/>
                </a:lnTo>
                <a:cubicBezTo>
                  <a:pt x="38366" y="22307"/>
                  <a:pt x="38080" y="24974"/>
                  <a:pt x="36175" y="26402"/>
                </a:cubicBezTo>
                <a:cubicBezTo>
                  <a:pt x="35318" y="27069"/>
                  <a:pt x="34270" y="27355"/>
                  <a:pt x="33318" y="27259"/>
                </a:cubicBezTo>
                <a:cubicBezTo>
                  <a:pt x="30746" y="27164"/>
                  <a:pt x="28460" y="26402"/>
                  <a:pt x="26079" y="25640"/>
                </a:cubicBezTo>
                <a:cubicBezTo>
                  <a:pt x="23793" y="24878"/>
                  <a:pt x="21602" y="23830"/>
                  <a:pt x="19411" y="22687"/>
                </a:cubicBezTo>
                <a:cubicBezTo>
                  <a:pt x="15220" y="20306"/>
                  <a:pt x="11124" y="17544"/>
                  <a:pt x="7981" y="13543"/>
                </a:cubicBezTo>
                <a:cubicBezTo>
                  <a:pt x="6648" y="11829"/>
                  <a:pt x="6933" y="9352"/>
                  <a:pt x="8648" y="8019"/>
                </a:cubicBezTo>
                <a:cubicBezTo>
                  <a:pt x="9410" y="7352"/>
                  <a:pt x="10458" y="7066"/>
                  <a:pt x="11410" y="7162"/>
                </a:cubicBezTo>
                <a:lnTo>
                  <a:pt x="11982" y="7352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8" name="任意多边形: 形状 467"/>
          <p:cNvSpPr/>
          <p:nvPr userDrawn="1">
            <p:custDataLst>
              <p:tags r:id="rId156"/>
            </p:custDataLst>
          </p:nvPr>
        </p:nvSpPr>
        <p:spPr>
          <a:xfrm flipH="1">
            <a:off x="1194435" y="7215505"/>
            <a:ext cx="50165" cy="37465"/>
          </a:xfrm>
          <a:custGeom>
            <a:avLst/>
            <a:gdLst>
              <a:gd name="connsiteX0" fmla="*/ 12186 w 38100"/>
              <a:gd name="connsiteY0" fmla="*/ 7236 h 28575"/>
              <a:gd name="connsiteX1" fmla="*/ 24092 w 38100"/>
              <a:gd name="connsiteY1" fmla="*/ 12379 h 28575"/>
              <a:gd name="connsiteX2" fmla="*/ 29235 w 38100"/>
              <a:gd name="connsiteY2" fmla="*/ 16094 h 28575"/>
              <a:gd name="connsiteX3" fmla="*/ 33903 w 38100"/>
              <a:gd name="connsiteY3" fmla="*/ 20856 h 28575"/>
              <a:gd name="connsiteX4" fmla="*/ 33998 w 38100"/>
              <a:gd name="connsiteY4" fmla="*/ 20952 h 28575"/>
              <a:gd name="connsiteX5" fmla="*/ 33045 w 38100"/>
              <a:gd name="connsiteY5" fmla="*/ 27238 h 28575"/>
              <a:gd name="connsiteX6" fmla="*/ 30283 w 38100"/>
              <a:gd name="connsiteY6" fmla="*/ 28095 h 28575"/>
              <a:gd name="connsiteX7" fmla="*/ 23330 w 38100"/>
              <a:gd name="connsiteY7" fmla="*/ 26571 h 28575"/>
              <a:gd name="connsiteX8" fmla="*/ 17139 w 38100"/>
              <a:gd name="connsiteY8" fmla="*/ 23333 h 28575"/>
              <a:gd name="connsiteX9" fmla="*/ 7614 w 38100"/>
              <a:gd name="connsiteY9" fmla="*/ 13046 h 28575"/>
              <a:gd name="connsiteX10" fmla="*/ 9328 w 38100"/>
              <a:gd name="connsiteY10" fmla="*/ 7617 h 28575"/>
              <a:gd name="connsiteX11" fmla="*/ 12186 w 38100"/>
              <a:gd name="connsiteY11" fmla="*/ 7236 h 28575"/>
              <a:gd name="connsiteX12" fmla="*/ 12186 w 38100"/>
              <a:gd name="connsiteY12" fmla="*/ 7236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12186" y="7236"/>
                </a:moveTo>
                <a:cubicBezTo>
                  <a:pt x="16853" y="8284"/>
                  <a:pt x="20472" y="10284"/>
                  <a:pt x="24092" y="12379"/>
                </a:cubicBezTo>
                <a:cubicBezTo>
                  <a:pt x="25902" y="13522"/>
                  <a:pt x="27616" y="14665"/>
                  <a:pt x="29235" y="16094"/>
                </a:cubicBezTo>
                <a:cubicBezTo>
                  <a:pt x="30855" y="17523"/>
                  <a:pt x="32474" y="18952"/>
                  <a:pt x="33903" y="20856"/>
                </a:cubicBezTo>
                <a:lnTo>
                  <a:pt x="33998" y="20952"/>
                </a:lnTo>
                <a:cubicBezTo>
                  <a:pt x="35427" y="22952"/>
                  <a:pt x="35046" y="25714"/>
                  <a:pt x="33045" y="27238"/>
                </a:cubicBezTo>
                <a:cubicBezTo>
                  <a:pt x="32188" y="27810"/>
                  <a:pt x="31236" y="28095"/>
                  <a:pt x="30283" y="28095"/>
                </a:cubicBezTo>
                <a:cubicBezTo>
                  <a:pt x="27807" y="28000"/>
                  <a:pt x="25521" y="27334"/>
                  <a:pt x="23330" y="26571"/>
                </a:cubicBezTo>
                <a:cubicBezTo>
                  <a:pt x="21139" y="25810"/>
                  <a:pt x="19139" y="24667"/>
                  <a:pt x="17139" y="23333"/>
                </a:cubicBezTo>
                <a:cubicBezTo>
                  <a:pt x="13329" y="20666"/>
                  <a:pt x="9900" y="17523"/>
                  <a:pt x="7614" y="13046"/>
                </a:cubicBezTo>
                <a:cubicBezTo>
                  <a:pt x="6566" y="11046"/>
                  <a:pt x="7328" y="8569"/>
                  <a:pt x="9328" y="7617"/>
                </a:cubicBezTo>
                <a:cubicBezTo>
                  <a:pt x="10281" y="7140"/>
                  <a:pt x="11233" y="7045"/>
                  <a:pt x="12186" y="7236"/>
                </a:cubicBezTo>
                <a:lnTo>
                  <a:pt x="12186" y="7236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9" name="任意多边形: 形状 468"/>
          <p:cNvSpPr/>
          <p:nvPr userDrawn="1">
            <p:custDataLst>
              <p:tags r:id="rId157"/>
            </p:custDataLst>
          </p:nvPr>
        </p:nvSpPr>
        <p:spPr>
          <a:xfrm flipH="1">
            <a:off x="1239520" y="7235825"/>
            <a:ext cx="37465" cy="37465"/>
          </a:xfrm>
          <a:custGeom>
            <a:avLst/>
            <a:gdLst>
              <a:gd name="connsiteX0" fmla="*/ 12957 w 28575"/>
              <a:gd name="connsiteY0" fmla="*/ 7525 h 28575"/>
              <a:gd name="connsiteX1" fmla="*/ 19530 w 28575"/>
              <a:gd name="connsiteY1" fmla="*/ 10287 h 28575"/>
              <a:gd name="connsiteX2" fmla="*/ 21911 w 28575"/>
              <a:gd name="connsiteY2" fmla="*/ 12382 h 28575"/>
              <a:gd name="connsiteX3" fmla="*/ 24102 w 28575"/>
              <a:gd name="connsiteY3" fmla="*/ 15526 h 28575"/>
              <a:gd name="connsiteX4" fmla="*/ 24483 w 28575"/>
              <a:gd name="connsiteY4" fmla="*/ 16192 h 28575"/>
              <a:gd name="connsiteX5" fmla="*/ 22197 w 28575"/>
              <a:gd name="connsiteY5" fmla="*/ 22669 h 28575"/>
              <a:gd name="connsiteX6" fmla="*/ 21339 w 28575"/>
              <a:gd name="connsiteY6" fmla="*/ 22955 h 28575"/>
              <a:gd name="connsiteX7" fmla="*/ 16196 w 28575"/>
              <a:gd name="connsiteY7" fmla="*/ 22669 h 28575"/>
              <a:gd name="connsiteX8" fmla="*/ 11814 w 28575"/>
              <a:gd name="connsiteY8" fmla="*/ 20383 h 28575"/>
              <a:gd name="connsiteX9" fmla="*/ 7147 w 28575"/>
              <a:gd name="connsiteY9" fmla="*/ 11716 h 28575"/>
              <a:gd name="connsiteX10" fmla="*/ 11338 w 28575"/>
              <a:gd name="connsiteY10" fmla="*/ 7144 h 28575"/>
              <a:gd name="connsiteX11" fmla="*/ 12386 w 28575"/>
              <a:gd name="connsiteY11" fmla="*/ 7239 h 28575"/>
              <a:gd name="connsiteX12" fmla="*/ 12957 w 28575"/>
              <a:gd name="connsiteY12" fmla="*/ 752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28575">
                <a:moveTo>
                  <a:pt x="12957" y="7525"/>
                </a:moveTo>
                <a:cubicBezTo>
                  <a:pt x="16005" y="8191"/>
                  <a:pt x="17720" y="9144"/>
                  <a:pt x="19530" y="10287"/>
                </a:cubicBezTo>
                <a:cubicBezTo>
                  <a:pt x="20387" y="10954"/>
                  <a:pt x="21149" y="11525"/>
                  <a:pt x="21911" y="12382"/>
                </a:cubicBezTo>
                <a:cubicBezTo>
                  <a:pt x="22673" y="13240"/>
                  <a:pt x="23435" y="14097"/>
                  <a:pt x="24102" y="15526"/>
                </a:cubicBezTo>
                <a:lnTo>
                  <a:pt x="24483" y="16192"/>
                </a:lnTo>
                <a:cubicBezTo>
                  <a:pt x="25626" y="18669"/>
                  <a:pt x="24578" y="21526"/>
                  <a:pt x="22197" y="22669"/>
                </a:cubicBezTo>
                <a:cubicBezTo>
                  <a:pt x="21911" y="22765"/>
                  <a:pt x="21625" y="22955"/>
                  <a:pt x="21339" y="22955"/>
                </a:cubicBezTo>
                <a:cubicBezTo>
                  <a:pt x="19530" y="23431"/>
                  <a:pt x="17815" y="23146"/>
                  <a:pt x="16196" y="22669"/>
                </a:cubicBezTo>
                <a:cubicBezTo>
                  <a:pt x="14577" y="22288"/>
                  <a:pt x="13148" y="21431"/>
                  <a:pt x="11814" y="20383"/>
                </a:cubicBezTo>
                <a:cubicBezTo>
                  <a:pt x="9338" y="18288"/>
                  <a:pt x="7338" y="15430"/>
                  <a:pt x="7147" y="11716"/>
                </a:cubicBezTo>
                <a:cubicBezTo>
                  <a:pt x="7052" y="9239"/>
                  <a:pt x="8957" y="7239"/>
                  <a:pt x="11338" y="7144"/>
                </a:cubicBezTo>
                <a:cubicBezTo>
                  <a:pt x="11719" y="7144"/>
                  <a:pt x="12100" y="7144"/>
                  <a:pt x="12386" y="7239"/>
                </a:cubicBezTo>
                <a:lnTo>
                  <a:pt x="12957" y="752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0" name="任意多边形: 形状 469"/>
          <p:cNvSpPr/>
          <p:nvPr userDrawn="1">
            <p:custDataLst>
              <p:tags r:id="rId158"/>
            </p:custDataLst>
          </p:nvPr>
        </p:nvSpPr>
        <p:spPr>
          <a:xfrm flipH="1">
            <a:off x="1186180" y="4588510"/>
            <a:ext cx="941705" cy="628015"/>
          </a:xfrm>
          <a:custGeom>
            <a:avLst/>
            <a:gdLst>
              <a:gd name="connsiteX0" fmla="*/ 715345 w 714375"/>
              <a:gd name="connsiteY0" fmla="*/ 252547 h 476250"/>
              <a:gd name="connsiteX1" fmla="*/ 171753 w 714375"/>
              <a:gd name="connsiteY1" fmla="*/ 61857 h 476250"/>
              <a:gd name="connsiteX2" fmla="*/ 147274 w 714375"/>
              <a:gd name="connsiteY2" fmla="*/ 16518 h 476250"/>
              <a:gd name="connsiteX3" fmla="*/ 132606 w 714375"/>
              <a:gd name="connsiteY3" fmla="*/ 7279 h 476250"/>
              <a:gd name="connsiteX4" fmla="*/ 116127 w 714375"/>
              <a:gd name="connsiteY4" fmla="*/ 38997 h 476250"/>
              <a:gd name="connsiteX5" fmla="*/ 87267 w 714375"/>
              <a:gd name="connsiteY5" fmla="*/ 31186 h 476250"/>
              <a:gd name="connsiteX6" fmla="*/ 59073 w 714375"/>
              <a:gd name="connsiteY6" fmla="*/ 17851 h 476250"/>
              <a:gd name="connsiteX7" fmla="*/ 74503 w 714375"/>
              <a:gd name="connsiteY7" fmla="*/ 68810 h 476250"/>
              <a:gd name="connsiteX8" fmla="*/ 50024 w 714375"/>
              <a:gd name="connsiteY8" fmla="*/ 53094 h 476250"/>
              <a:gd name="connsiteX9" fmla="*/ 32117 w 714375"/>
              <a:gd name="connsiteY9" fmla="*/ 75287 h 476250"/>
              <a:gd name="connsiteX10" fmla="*/ 48309 w 714375"/>
              <a:gd name="connsiteY10" fmla="*/ 103100 h 476250"/>
              <a:gd name="connsiteX11" fmla="*/ 7733 w 714375"/>
              <a:gd name="connsiteY11" fmla="*/ 88241 h 476250"/>
              <a:gd name="connsiteX12" fmla="*/ 33260 w 714375"/>
              <a:gd name="connsiteY12" fmla="*/ 125770 h 476250"/>
              <a:gd name="connsiteX13" fmla="*/ 10019 w 714375"/>
              <a:gd name="connsiteY13" fmla="*/ 121483 h 476250"/>
              <a:gd name="connsiteX14" fmla="*/ 13448 w 714375"/>
              <a:gd name="connsiteY14" fmla="*/ 151678 h 476250"/>
              <a:gd name="connsiteX15" fmla="*/ 39165 w 714375"/>
              <a:gd name="connsiteY15" fmla="*/ 170442 h 476250"/>
              <a:gd name="connsiteX16" fmla="*/ 116889 w 714375"/>
              <a:gd name="connsiteY16" fmla="*/ 183682 h 476250"/>
              <a:gd name="connsiteX17" fmla="*/ 685437 w 714375"/>
              <a:gd name="connsiteY17" fmla="*/ 477909 h 476250"/>
              <a:gd name="connsiteX18" fmla="*/ 715345 w 714375"/>
              <a:gd name="connsiteY18" fmla="*/ 252547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4375" h="476250">
                <a:moveTo>
                  <a:pt x="715345" y="252547"/>
                </a:moveTo>
                <a:cubicBezTo>
                  <a:pt x="527226" y="211781"/>
                  <a:pt x="344156" y="147582"/>
                  <a:pt x="171753" y="61857"/>
                </a:cubicBezTo>
                <a:cubicBezTo>
                  <a:pt x="169944" y="47188"/>
                  <a:pt x="155561" y="28805"/>
                  <a:pt x="147274" y="16518"/>
                </a:cubicBezTo>
                <a:cubicBezTo>
                  <a:pt x="143845" y="11470"/>
                  <a:pt x="138606" y="6231"/>
                  <a:pt x="132606" y="7279"/>
                </a:cubicBezTo>
                <a:cubicBezTo>
                  <a:pt x="120223" y="9565"/>
                  <a:pt x="125462" y="30615"/>
                  <a:pt x="116127" y="38997"/>
                </a:cubicBezTo>
                <a:cubicBezTo>
                  <a:pt x="107841" y="46331"/>
                  <a:pt x="94982" y="39092"/>
                  <a:pt x="87267" y="31186"/>
                </a:cubicBezTo>
                <a:cubicBezTo>
                  <a:pt x="79456" y="23281"/>
                  <a:pt x="69360" y="13946"/>
                  <a:pt x="59073" y="17851"/>
                </a:cubicBezTo>
                <a:cubicBezTo>
                  <a:pt x="51738" y="35663"/>
                  <a:pt x="58596" y="58047"/>
                  <a:pt x="74503" y="68810"/>
                </a:cubicBezTo>
                <a:cubicBezTo>
                  <a:pt x="65645" y="64619"/>
                  <a:pt x="59835" y="54142"/>
                  <a:pt x="50024" y="53094"/>
                </a:cubicBezTo>
                <a:cubicBezTo>
                  <a:pt x="39165" y="51951"/>
                  <a:pt x="30879" y="64429"/>
                  <a:pt x="32117" y="75287"/>
                </a:cubicBezTo>
                <a:cubicBezTo>
                  <a:pt x="33355" y="86146"/>
                  <a:pt x="40880" y="95099"/>
                  <a:pt x="48309" y="103100"/>
                </a:cubicBezTo>
                <a:cubicBezTo>
                  <a:pt x="39165" y="90908"/>
                  <a:pt x="22497" y="84812"/>
                  <a:pt x="7733" y="88241"/>
                </a:cubicBezTo>
                <a:cubicBezTo>
                  <a:pt x="7923" y="104243"/>
                  <a:pt x="18401" y="119674"/>
                  <a:pt x="33260" y="125770"/>
                </a:cubicBezTo>
                <a:cubicBezTo>
                  <a:pt x="25545" y="124341"/>
                  <a:pt x="17829" y="122912"/>
                  <a:pt x="10019" y="121483"/>
                </a:cubicBezTo>
                <a:cubicBezTo>
                  <a:pt x="4780" y="130818"/>
                  <a:pt x="7161" y="143010"/>
                  <a:pt x="13448" y="151678"/>
                </a:cubicBezTo>
                <a:cubicBezTo>
                  <a:pt x="19734" y="160345"/>
                  <a:pt x="29355" y="165965"/>
                  <a:pt x="39165" y="170442"/>
                </a:cubicBezTo>
                <a:cubicBezTo>
                  <a:pt x="63359" y="181396"/>
                  <a:pt x="90410" y="185968"/>
                  <a:pt x="116889" y="183682"/>
                </a:cubicBezTo>
                <a:cubicBezTo>
                  <a:pt x="279195" y="321032"/>
                  <a:pt x="478458" y="429712"/>
                  <a:pt x="685437" y="477909"/>
                </a:cubicBezTo>
                <a:lnTo>
                  <a:pt x="715345" y="252547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1" name="任意多边形: 形状 470"/>
          <p:cNvSpPr/>
          <p:nvPr userDrawn="1">
            <p:custDataLst>
              <p:tags r:id="rId159"/>
            </p:custDataLst>
          </p:nvPr>
        </p:nvSpPr>
        <p:spPr>
          <a:xfrm flipH="1">
            <a:off x="-589915" y="4157980"/>
            <a:ext cx="828675" cy="878840"/>
          </a:xfrm>
          <a:custGeom>
            <a:avLst/>
            <a:gdLst>
              <a:gd name="connsiteX0" fmla="*/ 7144 w 628650"/>
              <a:gd name="connsiteY0" fmla="*/ 461391 h 666750"/>
              <a:gd name="connsiteX1" fmla="*/ 446246 w 628650"/>
              <a:gd name="connsiteY1" fmla="*/ 88582 h 666750"/>
              <a:gd name="connsiteX2" fmla="*/ 452818 w 628650"/>
              <a:gd name="connsiteY2" fmla="*/ 37528 h 666750"/>
              <a:gd name="connsiteX3" fmla="*/ 463201 w 628650"/>
              <a:gd name="connsiteY3" fmla="*/ 23717 h 666750"/>
              <a:gd name="connsiteX4" fmla="*/ 489966 w 628650"/>
              <a:gd name="connsiteY4" fmla="*/ 47339 h 666750"/>
              <a:gd name="connsiteX5" fmla="*/ 514159 w 628650"/>
              <a:gd name="connsiteY5" fmla="*/ 29718 h 666750"/>
              <a:gd name="connsiteX6" fmla="*/ 535686 w 628650"/>
              <a:gd name="connsiteY6" fmla="*/ 7144 h 666750"/>
              <a:gd name="connsiteX7" fmla="*/ 539496 w 628650"/>
              <a:gd name="connsiteY7" fmla="*/ 60293 h 666750"/>
              <a:gd name="connsiteX8" fmla="*/ 556641 w 628650"/>
              <a:gd name="connsiteY8" fmla="*/ 36862 h 666750"/>
              <a:gd name="connsiteX9" fmla="*/ 581311 w 628650"/>
              <a:gd name="connsiteY9" fmla="*/ 51149 h 666750"/>
              <a:gd name="connsiteX10" fmla="*/ 576072 w 628650"/>
              <a:gd name="connsiteY10" fmla="*/ 82963 h 666750"/>
              <a:gd name="connsiteX11" fmla="*/ 608647 w 628650"/>
              <a:gd name="connsiteY11" fmla="*/ 54578 h 666750"/>
              <a:gd name="connsiteX12" fmla="*/ 598265 w 628650"/>
              <a:gd name="connsiteY12" fmla="*/ 98774 h 666750"/>
              <a:gd name="connsiteX13" fmla="*/ 618363 w 628650"/>
              <a:gd name="connsiteY13" fmla="*/ 86487 h 666750"/>
              <a:gd name="connsiteX14" fmla="*/ 625983 w 628650"/>
              <a:gd name="connsiteY14" fmla="*/ 115919 h 666750"/>
              <a:gd name="connsiteX15" fmla="*/ 608743 w 628650"/>
              <a:gd name="connsiteY15" fmla="*/ 142589 h 666750"/>
              <a:gd name="connsiteX16" fmla="*/ 540925 w 628650"/>
              <a:gd name="connsiteY16" fmla="*/ 182785 h 666750"/>
              <a:gd name="connsiteX17" fmla="*/ 115633 w 628650"/>
              <a:gd name="connsiteY17" fmla="*/ 661321 h 666750"/>
              <a:gd name="connsiteX18" fmla="*/ 7144 w 628650"/>
              <a:gd name="connsiteY18" fmla="*/ 461391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8650" h="666750">
                <a:moveTo>
                  <a:pt x="7144" y="461391"/>
                </a:moveTo>
                <a:cubicBezTo>
                  <a:pt x="168212" y="355854"/>
                  <a:pt x="316039" y="230315"/>
                  <a:pt x="446246" y="88582"/>
                </a:cubicBezTo>
                <a:cubicBezTo>
                  <a:pt x="442722" y="74200"/>
                  <a:pt x="449485" y="51911"/>
                  <a:pt x="452818" y="37528"/>
                </a:cubicBezTo>
                <a:cubicBezTo>
                  <a:pt x="454247" y="31528"/>
                  <a:pt x="457200" y="24860"/>
                  <a:pt x="463201" y="23717"/>
                </a:cubicBezTo>
                <a:cubicBezTo>
                  <a:pt x="475488" y="21431"/>
                  <a:pt x="478250" y="42958"/>
                  <a:pt x="489966" y="47339"/>
                </a:cubicBezTo>
                <a:cubicBezTo>
                  <a:pt x="500348" y="51245"/>
                  <a:pt x="509683" y="39815"/>
                  <a:pt x="514159" y="29718"/>
                </a:cubicBezTo>
                <a:cubicBezTo>
                  <a:pt x="518636" y="19621"/>
                  <a:pt x="524637" y="7144"/>
                  <a:pt x="535686" y="7144"/>
                </a:cubicBezTo>
                <a:cubicBezTo>
                  <a:pt x="548830" y="21146"/>
                  <a:pt x="550545" y="44577"/>
                  <a:pt x="539496" y="60293"/>
                </a:cubicBezTo>
                <a:cubicBezTo>
                  <a:pt x="546354" y="53245"/>
                  <a:pt x="547973" y="41339"/>
                  <a:pt x="556641" y="36862"/>
                </a:cubicBezTo>
                <a:cubicBezTo>
                  <a:pt x="566356" y="31909"/>
                  <a:pt x="578644" y="40576"/>
                  <a:pt x="581311" y="51149"/>
                </a:cubicBezTo>
                <a:cubicBezTo>
                  <a:pt x="584073" y="61722"/>
                  <a:pt x="580168" y="72771"/>
                  <a:pt x="576072" y="82963"/>
                </a:cubicBezTo>
                <a:cubicBezTo>
                  <a:pt x="580263" y="68294"/>
                  <a:pt x="593598" y="56674"/>
                  <a:pt x="608647" y="54578"/>
                </a:cubicBezTo>
                <a:cubicBezTo>
                  <a:pt x="614267" y="69628"/>
                  <a:pt x="609981" y="87821"/>
                  <a:pt x="598265" y="98774"/>
                </a:cubicBezTo>
                <a:cubicBezTo>
                  <a:pt x="604933" y="94678"/>
                  <a:pt x="611696" y="90583"/>
                  <a:pt x="618363" y="86487"/>
                </a:cubicBezTo>
                <a:cubicBezTo>
                  <a:pt x="626555" y="93345"/>
                  <a:pt x="628745" y="105632"/>
                  <a:pt x="625983" y="115919"/>
                </a:cubicBezTo>
                <a:cubicBezTo>
                  <a:pt x="623221" y="126301"/>
                  <a:pt x="616268" y="134969"/>
                  <a:pt x="608743" y="142589"/>
                </a:cubicBezTo>
                <a:cubicBezTo>
                  <a:pt x="590074" y="161449"/>
                  <a:pt x="566452" y="175450"/>
                  <a:pt x="540925" y="182785"/>
                </a:cubicBezTo>
                <a:cubicBezTo>
                  <a:pt x="438721" y="369189"/>
                  <a:pt x="291560" y="542068"/>
                  <a:pt x="115633" y="661321"/>
                </a:cubicBezTo>
                <a:lnTo>
                  <a:pt x="7144" y="461391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2" name="任意多边形: 形状 471"/>
          <p:cNvSpPr/>
          <p:nvPr userDrawn="1">
            <p:custDataLst>
              <p:tags r:id="rId160"/>
            </p:custDataLst>
          </p:nvPr>
        </p:nvSpPr>
        <p:spPr>
          <a:xfrm flipH="1">
            <a:off x="71120" y="5778500"/>
            <a:ext cx="1230630" cy="891540"/>
          </a:xfrm>
          <a:custGeom>
            <a:avLst/>
            <a:gdLst>
              <a:gd name="connsiteX0" fmla="*/ 843248 w 933450"/>
              <a:gd name="connsiteY0" fmla="*/ 7144 h 676275"/>
              <a:gd name="connsiteX1" fmla="*/ 927354 w 933450"/>
              <a:gd name="connsiteY1" fmla="*/ 625316 h 676275"/>
              <a:gd name="connsiteX2" fmla="*/ 499301 w 933450"/>
              <a:gd name="connsiteY2" fmla="*/ 665036 h 676275"/>
              <a:gd name="connsiteX3" fmla="*/ 475202 w 933450"/>
              <a:gd name="connsiteY3" fmla="*/ 480917 h 676275"/>
              <a:gd name="connsiteX4" fmla="*/ 431673 w 933450"/>
              <a:gd name="connsiteY4" fmla="*/ 663035 h 676275"/>
              <a:gd name="connsiteX5" fmla="*/ 62770 w 933450"/>
              <a:gd name="connsiteY5" fmla="*/ 626650 h 676275"/>
              <a:gd name="connsiteX6" fmla="*/ 7144 w 933450"/>
              <a:gd name="connsiteY6" fmla="*/ 599599 h 676275"/>
              <a:gd name="connsiteX7" fmla="*/ 126397 w 933450"/>
              <a:gd name="connsiteY7" fmla="*/ 8858 h 676275"/>
              <a:gd name="connsiteX8" fmla="*/ 843248 w 933450"/>
              <a:gd name="connsiteY8" fmla="*/ 7144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3450" h="676275">
                <a:moveTo>
                  <a:pt x="843248" y="7144"/>
                </a:moveTo>
                <a:cubicBezTo>
                  <a:pt x="894398" y="211455"/>
                  <a:pt x="926306" y="414719"/>
                  <a:pt x="927354" y="625316"/>
                </a:cubicBezTo>
                <a:cubicBezTo>
                  <a:pt x="793052" y="668846"/>
                  <a:pt x="637889" y="691801"/>
                  <a:pt x="499301" y="665036"/>
                </a:cubicBezTo>
                <a:cubicBezTo>
                  <a:pt x="494919" y="607981"/>
                  <a:pt x="479584" y="537972"/>
                  <a:pt x="475202" y="480917"/>
                </a:cubicBezTo>
                <a:cubicBezTo>
                  <a:pt x="466630" y="545402"/>
                  <a:pt x="446056" y="599599"/>
                  <a:pt x="431673" y="663035"/>
                </a:cubicBezTo>
                <a:cubicBezTo>
                  <a:pt x="311753" y="670465"/>
                  <a:pt x="178594" y="658559"/>
                  <a:pt x="62770" y="626650"/>
                </a:cubicBezTo>
                <a:cubicBezTo>
                  <a:pt x="42672" y="621125"/>
                  <a:pt x="21812" y="614458"/>
                  <a:pt x="7144" y="599599"/>
                </a:cubicBezTo>
                <a:cubicBezTo>
                  <a:pt x="45910" y="404241"/>
                  <a:pt x="78867" y="202216"/>
                  <a:pt x="126397" y="8858"/>
                </a:cubicBezTo>
                <a:lnTo>
                  <a:pt x="843248" y="7144"/>
                </a:lnTo>
                <a:close/>
              </a:path>
            </a:pathLst>
          </a:custGeom>
          <a:solidFill>
            <a:schemeClr val="accent4">
              <a:lumMod val="948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3" name="任意多边形: 形状 472"/>
          <p:cNvSpPr/>
          <p:nvPr userDrawn="1">
            <p:custDataLst>
              <p:tags r:id="rId161"/>
            </p:custDataLst>
          </p:nvPr>
        </p:nvSpPr>
        <p:spPr>
          <a:xfrm flipH="1">
            <a:off x="570865" y="4720590"/>
            <a:ext cx="301625" cy="188595"/>
          </a:xfrm>
          <a:custGeom>
            <a:avLst/>
            <a:gdLst>
              <a:gd name="connsiteX0" fmla="*/ 223933 w 228600"/>
              <a:gd name="connsiteY0" fmla="*/ 7144 h 142875"/>
              <a:gd name="connsiteX1" fmla="*/ 223838 w 228600"/>
              <a:gd name="connsiteY1" fmla="*/ 95060 h 142875"/>
              <a:gd name="connsiteX2" fmla="*/ 7144 w 228600"/>
              <a:gd name="connsiteY2" fmla="*/ 127730 h 142875"/>
              <a:gd name="connsiteX3" fmla="*/ 7144 w 228600"/>
              <a:gd name="connsiteY3" fmla="*/ 20098 h 142875"/>
              <a:gd name="connsiteX4" fmla="*/ 223933 w 228600"/>
              <a:gd name="connsiteY4" fmla="*/ 7144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142875">
                <a:moveTo>
                  <a:pt x="223933" y="7144"/>
                </a:moveTo>
                <a:lnTo>
                  <a:pt x="223838" y="95060"/>
                </a:lnTo>
                <a:cubicBezTo>
                  <a:pt x="223838" y="95060"/>
                  <a:pt x="146875" y="169450"/>
                  <a:pt x="7144" y="127730"/>
                </a:cubicBezTo>
                <a:lnTo>
                  <a:pt x="7144" y="20098"/>
                </a:lnTo>
                <a:lnTo>
                  <a:pt x="223933" y="7144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4" name="任意多边形: 形状 473"/>
          <p:cNvSpPr/>
          <p:nvPr userDrawn="1">
            <p:custDataLst>
              <p:tags r:id="rId162"/>
            </p:custDataLst>
          </p:nvPr>
        </p:nvSpPr>
        <p:spPr>
          <a:xfrm flipH="1">
            <a:off x="-38735" y="4700270"/>
            <a:ext cx="1406525" cy="1155065"/>
          </a:xfrm>
          <a:custGeom>
            <a:avLst/>
            <a:gdLst>
              <a:gd name="connsiteX0" fmla="*/ 7144 w 1066800"/>
              <a:gd name="connsiteY0" fmla="*/ 421231 h 876300"/>
              <a:gd name="connsiteX1" fmla="*/ 206121 w 1066800"/>
              <a:gd name="connsiteY1" fmla="*/ 472095 h 876300"/>
              <a:gd name="connsiteX2" fmla="*/ 201549 w 1066800"/>
              <a:gd name="connsiteY2" fmla="*/ 527911 h 876300"/>
              <a:gd name="connsiteX3" fmla="*/ 193929 w 1066800"/>
              <a:gd name="connsiteY3" fmla="*/ 620494 h 876300"/>
              <a:gd name="connsiteX4" fmla="*/ 176594 w 1066800"/>
              <a:gd name="connsiteY4" fmla="*/ 826329 h 876300"/>
              <a:gd name="connsiteX5" fmla="*/ 893445 w 1066800"/>
              <a:gd name="connsiteY5" fmla="*/ 824520 h 876300"/>
              <a:gd name="connsiteX6" fmla="*/ 869918 w 1066800"/>
              <a:gd name="connsiteY6" fmla="*/ 422660 h 876300"/>
              <a:gd name="connsiteX7" fmla="*/ 1062514 w 1066800"/>
              <a:gd name="connsiteY7" fmla="*/ 226159 h 876300"/>
              <a:gd name="connsiteX8" fmla="*/ 865632 w 1066800"/>
              <a:gd name="connsiteY8" fmla="*/ 7179 h 876300"/>
              <a:gd name="connsiteX9" fmla="*/ 536353 w 1066800"/>
              <a:gd name="connsiteY9" fmla="*/ 117479 h 876300"/>
              <a:gd name="connsiteX10" fmla="*/ 103918 w 1066800"/>
              <a:gd name="connsiteY10" fmla="*/ 110049 h 876300"/>
              <a:gd name="connsiteX11" fmla="*/ 7144 w 1066800"/>
              <a:gd name="connsiteY11" fmla="*/ 421231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800" h="876300">
                <a:moveTo>
                  <a:pt x="7144" y="421231"/>
                </a:moveTo>
                <a:cubicBezTo>
                  <a:pt x="73819" y="450568"/>
                  <a:pt x="123635" y="458855"/>
                  <a:pt x="206121" y="472095"/>
                </a:cubicBezTo>
                <a:cubicBezTo>
                  <a:pt x="203835" y="500003"/>
                  <a:pt x="203835" y="500003"/>
                  <a:pt x="201549" y="527911"/>
                </a:cubicBezTo>
                <a:cubicBezTo>
                  <a:pt x="198977" y="558772"/>
                  <a:pt x="196501" y="589633"/>
                  <a:pt x="193929" y="620494"/>
                </a:cubicBezTo>
                <a:cubicBezTo>
                  <a:pt x="188309" y="689074"/>
                  <a:pt x="188976" y="758702"/>
                  <a:pt x="176594" y="826329"/>
                </a:cubicBezTo>
                <a:cubicBezTo>
                  <a:pt x="406337" y="895671"/>
                  <a:pt x="662368" y="889290"/>
                  <a:pt x="893445" y="824520"/>
                </a:cubicBezTo>
                <a:cubicBezTo>
                  <a:pt x="885825" y="687645"/>
                  <a:pt x="894207" y="557534"/>
                  <a:pt x="869918" y="422660"/>
                </a:cubicBezTo>
                <a:cubicBezTo>
                  <a:pt x="945071" y="375416"/>
                  <a:pt x="1017270" y="302550"/>
                  <a:pt x="1062514" y="226159"/>
                </a:cubicBezTo>
                <a:cubicBezTo>
                  <a:pt x="1064514" y="222730"/>
                  <a:pt x="869442" y="3941"/>
                  <a:pt x="865632" y="7179"/>
                </a:cubicBezTo>
                <a:cubicBezTo>
                  <a:pt x="781812" y="76617"/>
                  <a:pt x="644843" y="108621"/>
                  <a:pt x="536353" y="117479"/>
                </a:cubicBezTo>
                <a:cubicBezTo>
                  <a:pt x="320231" y="135100"/>
                  <a:pt x="166973" y="119098"/>
                  <a:pt x="103918" y="110049"/>
                </a:cubicBezTo>
                <a:lnTo>
                  <a:pt x="7144" y="421231"/>
                </a:lnTo>
                <a:close/>
              </a:path>
            </a:pathLst>
          </a:custGeom>
          <a:solidFill>
            <a:schemeClr val="accent5">
              <a:lumMod val="9442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5" name="任意多边形: 形状 474"/>
          <p:cNvSpPr/>
          <p:nvPr userDrawn="1">
            <p:custDataLst>
              <p:tags r:id="rId163"/>
            </p:custDataLst>
          </p:nvPr>
        </p:nvSpPr>
        <p:spPr>
          <a:xfrm flipH="1">
            <a:off x="440055" y="4808855"/>
            <a:ext cx="539750" cy="226060"/>
          </a:xfrm>
          <a:custGeom>
            <a:avLst/>
            <a:gdLst>
              <a:gd name="connsiteX0" fmla="*/ 7144 w 409575"/>
              <a:gd name="connsiteY0" fmla="*/ 42958 h 171450"/>
              <a:gd name="connsiteX1" fmla="*/ 242411 w 409575"/>
              <a:gd name="connsiteY1" fmla="*/ 35528 h 171450"/>
              <a:gd name="connsiteX2" fmla="*/ 402527 w 409575"/>
              <a:gd name="connsiteY2" fmla="*/ 7144 h 171450"/>
              <a:gd name="connsiteX3" fmla="*/ 197358 w 409575"/>
              <a:gd name="connsiteY3" fmla="*/ 166211 h 171450"/>
              <a:gd name="connsiteX4" fmla="*/ 7144 w 409575"/>
              <a:gd name="connsiteY4" fmla="*/ 42958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575" h="171450">
                <a:moveTo>
                  <a:pt x="7144" y="42958"/>
                </a:moveTo>
                <a:cubicBezTo>
                  <a:pt x="73342" y="44386"/>
                  <a:pt x="152400" y="42863"/>
                  <a:pt x="242411" y="35528"/>
                </a:cubicBezTo>
                <a:cubicBezTo>
                  <a:pt x="292417" y="31433"/>
                  <a:pt x="348424" y="22479"/>
                  <a:pt x="402527" y="7144"/>
                </a:cubicBezTo>
                <a:cubicBezTo>
                  <a:pt x="402527" y="7144"/>
                  <a:pt x="361093" y="156591"/>
                  <a:pt x="197358" y="166211"/>
                </a:cubicBezTo>
                <a:cubicBezTo>
                  <a:pt x="33623" y="175831"/>
                  <a:pt x="7144" y="42958"/>
                  <a:pt x="7144" y="42958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6" name="任意多边形: 形状 475"/>
          <p:cNvSpPr/>
          <p:nvPr userDrawn="1">
            <p:custDataLst>
              <p:tags r:id="rId164"/>
            </p:custDataLst>
          </p:nvPr>
        </p:nvSpPr>
        <p:spPr>
          <a:xfrm flipH="1">
            <a:off x="198755" y="3828415"/>
            <a:ext cx="1042670" cy="1004570"/>
          </a:xfrm>
          <a:custGeom>
            <a:avLst/>
            <a:gdLst>
              <a:gd name="connsiteX0" fmla="*/ 780815 w 790575"/>
              <a:gd name="connsiteY0" fmla="*/ 283785 h 762000"/>
              <a:gd name="connsiteX1" fmla="*/ 546500 w 790575"/>
              <a:gd name="connsiteY1" fmla="*/ 736604 h 762000"/>
              <a:gd name="connsiteX2" fmla="*/ 237223 w 790575"/>
              <a:gd name="connsiteY2" fmla="*/ 740128 h 762000"/>
              <a:gd name="connsiteX3" fmla="*/ 9576 w 790575"/>
              <a:gd name="connsiteY3" fmla="*/ 336077 h 762000"/>
              <a:gd name="connsiteX4" fmla="*/ 381241 w 790575"/>
              <a:gd name="connsiteY4" fmla="*/ 7465 h 762000"/>
              <a:gd name="connsiteX5" fmla="*/ 780815 w 790575"/>
              <a:gd name="connsiteY5" fmla="*/ 283785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575" h="762000">
                <a:moveTo>
                  <a:pt x="780815" y="283785"/>
                </a:moveTo>
                <a:cubicBezTo>
                  <a:pt x="780815" y="283785"/>
                  <a:pt x="830536" y="648878"/>
                  <a:pt x="546500" y="736604"/>
                </a:cubicBezTo>
                <a:cubicBezTo>
                  <a:pt x="456965" y="764226"/>
                  <a:pt x="336664" y="778895"/>
                  <a:pt x="237223" y="740128"/>
                </a:cubicBezTo>
                <a:cubicBezTo>
                  <a:pt x="-32906" y="634877"/>
                  <a:pt x="9576" y="336077"/>
                  <a:pt x="9576" y="336077"/>
                </a:cubicBezTo>
                <a:cubicBezTo>
                  <a:pt x="9576" y="336077"/>
                  <a:pt x="19387" y="18704"/>
                  <a:pt x="381241" y="7465"/>
                </a:cubicBezTo>
                <a:cubicBezTo>
                  <a:pt x="743096" y="-3775"/>
                  <a:pt x="780815" y="283785"/>
                  <a:pt x="780815" y="283785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7" name="任意多边形: 形状 476"/>
          <p:cNvSpPr/>
          <p:nvPr userDrawn="1">
            <p:custDataLst>
              <p:tags r:id="rId165"/>
            </p:custDataLst>
          </p:nvPr>
        </p:nvSpPr>
        <p:spPr>
          <a:xfrm flipH="1">
            <a:off x="579120" y="4805045"/>
            <a:ext cx="238760" cy="50165"/>
          </a:xfrm>
          <a:custGeom>
            <a:avLst/>
            <a:gdLst>
              <a:gd name="connsiteX0" fmla="*/ 182499 w 180975"/>
              <a:gd name="connsiteY0" fmla="*/ 7144 h 38100"/>
              <a:gd name="connsiteX1" fmla="*/ 7144 w 180975"/>
              <a:gd name="connsiteY1" fmla="*/ 20383 h 38100"/>
              <a:gd name="connsiteX2" fmla="*/ 182499 w 180975"/>
              <a:gd name="connsiteY2" fmla="*/ 28099 h 38100"/>
              <a:gd name="connsiteX3" fmla="*/ 182499 w 180975"/>
              <a:gd name="connsiteY3" fmla="*/ 7144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38100">
                <a:moveTo>
                  <a:pt x="182499" y="7144"/>
                </a:moveTo>
                <a:cubicBezTo>
                  <a:pt x="128206" y="19812"/>
                  <a:pt x="66770" y="26575"/>
                  <a:pt x="7144" y="20383"/>
                </a:cubicBezTo>
                <a:cubicBezTo>
                  <a:pt x="7144" y="20383"/>
                  <a:pt x="60198" y="52673"/>
                  <a:pt x="182499" y="28099"/>
                </a:cubicBezTo>
                <a:lnTo>
                  <a:pt x="182499" y="714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8" name="任意多边形: 形状 477"/>
          <p:cNvSpPr/>
          <p:nvPr userDrawn="1">
            <p:custDataLst>
              <p:tags r:id="rId166"/>
            </p:custDataLst>
          </p:nvPr>
        </p:nvSpPr>
        <p:spPr>
          <a:xfrm flipH="1">
            <a:off x="728345" y="4363720"/>
            <a:ext cx="62865" cy="75565"/>
          </a:xfrm>
          <a:custGeom>
            <a:avLst/>
            <a:gdLst>
              <a:gd name="connsiteX0" fmla="*/ 37719 w 47625"/>
              <a:gd name="connsiteY0" fmla="*/ 17133 h 57150"/>
              <a:gd name="connsiteX1" fmla="*/ 24289 w 47625"/>
              <a:gd name="connsiteY1" fmla="*/ 18276 h 57150"/>
              <a:gd name="connsiteX2" fmla="*/ 18669 w 47625"/>
              <a:gd name="connsiteY2" fmla="*/ 29135 h 57150"/>
              <a:gd name="connsiteX3" fmla="*/ 23908 w 47625"/>
              <a:gd name="connsiteY3" fmla="*/ 41517 h 57150"/>
              <a:gd name="connsiteX4" fmla="*/ 36385 w 47625"/>
              <a:gd name="connsiteY4" fmla="*/ 45327 h 57150"/>
              <a:gd name="connsiteX5" fmla="*/ 36767 w 47625"/>
              <a:gd name="connsiteY5" fmla="*/ 45232 h 57150"/>
              <a:gd name="connsiteX6" fmla="*/ 41053 w 47625"/>
              <a:gd name="connsiteY6" fmla="*/ 48089 h 57150"/>
              <a:gd name="connsiteX7" fmla="*/ 39338 w 47625"/>
              <a:gd name="connsiteY7" fmla="*/ 51899 h 57150"/>
              <a:gd name="connsiteX8" fmla="*/ 17050 w 47625"/>
              <a:gd name="connsiteY8" fmla="*/ 49709 h 57150"/>
              <a:gd name="connsiteX9" fmla="*/ 7144 w 47625"/>
              <a:gd name="connsiteY9" fmla="*/ 29230 h 57150"/>
              <a:gd name="connsiteX10" fmla="*/ 19240 w 47625"/>
              <a:gd name="connsiteY10" fmla="*/ 9418 h 57150"/>
              <a:gd name="connsiteX11" fmla="*/ 41243 w 47625"/>
              <a:gd name="connsiteY11" fmla="*/ 11609 h 57150"/>
              <a:gd name="connsiteX12" fmla="*/ 41624 w 47625"/>
              <a:gd name="connsiteY12" fmla="*/ 16276 h 57150"/>
              <a:gd name="connsiteX13" fmla="*/ 37909 w 47625"/>
              <a:gd name="connsiteY13" fmla="*/ 17228 h 57150"/>
              <a:gd name="connsiteX14" fmla="*/ 37719 w 47625"/>
              <a:gd name="connsiteY14" fmla="*/ 1713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625" h="57150">
                <a:moveTo>
                  <a:pt x="37719" y="17133"/>
                </a:moveTo>
                <a:cubicBezTo>
                  <a:pt x="33052" y="15323"/>
                  <a:pt x="27718" y="15800"/>
                  <a:pt x="24289" y="18276"/>
                </a:cubicBezTo>
                <a:cubicBezTo>
                  <a:pt x="20669" y="20848"/>
                  <a:pt x="18383" y="24753"/>
                  <a:pt x="18669" y="29135"/>
                </a:cubicBezTo>
                <a:cubicBezTo>
                  <a:pt x="18669" y="33516"/>
                  <a:pt x="20765" y="38279"/>
                  <a:pt x="23908" y="41517"/>
                </a:cubicBezTo>
                <a:cubicBezTo>
                  <a:pt x="26956" y="44660"/>
                  <a:pt x="31813" y="46280"/>
                  <a:pt x="36385" y="45327"/>
                </a:cubicBezTo>
                <a:lnTo>
                  <a:pt x="36767" y="45232"/>
                </a:lnTo>
                <a:cubicBezTo>
                  <a:pt x="38767" y="44851"/>
                  <a:pt x="40672" y="46089"/>
                  <a:pt x="41053" y="48089"/>
                </a:cubicBezTo>
                <a:cubicBezTo>
                  <a:pt x="41338" y="49613"/>
                  <a:pt x="40672" y="51137"/>
                  <a:pt x="39338" y="51899"/>
                </a:cubicBezTo>
                <a:cubicBezTo>
                  <a:pt x="32480" y="55995"/>
                  <a:pt x="23241" y="54662"/>
                  <a:pt x="17050" y="49709"/>
                </a:cubicBezTo>
                <a:cubicBezTo>
                  <a:pt x="10763" y="44756"/>
                  <a:pt x="7239" y="37231"/>
                  <a:pt x="7144" y="29230"/>
                </a:cubicBezTo>
                <a:cubicBezTo>
                  <a:pt x="7144" y="21134"/>
                  <a:pt x="11906" y="12847"/>
                  <a:pt x="19240" y="9418"/>
                </a:cubicBezTo>
                <a:cubicBezTo>
                  <a:pt x="26575" y="5608"/>
                  <a:pt x="35433" y="6751"/>
                  <a:pt x="41243" y="11609"/>
                </a:cubicBezTo>
                <a:cubicBezTo>
                  <a:pt x="42672" y="12752"/>
                  <a:pt x="42863" y="14847"/>
                  <a:pt x="41624" y="16276"/>
                </a:cubicBezTo>
                <a:cubicBezTo>
                  <a:pt x="40672" y="17419"/>
                  <a:pt x="39148" y="17705"/>
                  <a:pt x="37909" y="17228"/>
                </a:cubicBezTo>
                <a:lnTo>
                  <a:pt x="37719" y="17133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9" name="任意多边形: 形状 478"/>
          <p:cNvSpPr/>
          <p:nvPr userDrawn="1">
            <p:custDataLst>
              <p:tags r:id="rId167"/>
            </p:custDataLst>
          </p:nvPr>
        </p:nvSpPr>
        <p:spPr>
          <a:xfrm flipH="1">
            <a:off x="993140" y="4431665"/>
            <a:ext cx="163195" cy="125730"/>
          </a:xfrm>
          <a:custGeom>
            <a:avLst/>
            <a:gdLst>
              <a:gd name="connsiteX0" fmla="*/ 121349 w 123825"/>
              <a:gd name="connsiteY0" fmla="*/ 45940 h 95250"/>
              <a:gd name="connsiteX1" fmla="*/ 67533 w 123825"/>
              <a:gd name="connsiteY1" fmla="*/ 93184 h 95250"/>
              <a:gd name="connsiteX2" fmla="*/ 7239 w 123825"/>
              <a:gd name="connsiteY2" fmla="*/ 54608 h 95250"/>
              <a:gd name="connsiteX3" fmla="*/ 61056 w 123825"/>
              <a:gd name="connsiteY3" fmla="*/ 7364 h 95250"/>
              <a:gd name="connsiteX4" fmla="*/ 121349 w 123825"/>
              <a:gd name="connsiteY4" fmla="*/ 4594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95250">
                <a:moveTo>
                  <a:pt x="121349" y="45940"/>
                </a:moveTo>
                <a:cubicBezTo>
                  <a:pt x="123159" y="69657"/>
                  <a:pt x="99060" y="90803"/>
                  <a:pt x="67533" y="93184"/>
                </a:cubicBezTo>
                <a:cubicBezTo>
                  <a:pt x="36005" y="95565"/>
                  <a:pt x="9049" y="78325"/>
                  <a:pt x="7239" y="54608"/>
                </a:cubicBezTo>
                <a:cubicBezTo>
                  <a:pt x="5430" y="30890"/>
                  <a:pt x="29528" y="9745"/>
                  <a:pt x="61056" y="7364"/>
                </a:cubicBezTo>
                <a:cubicBezTo>
                  <a:pt x="92583" y="4982"/>
                  <a:pt x="119539" y="22223"/>
                  <a:pt x="121349" y="45940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0" name="任意多边形: 形状 479"/>
          <p:cNvSpPr/>
          <p:nvPr userDrawn="1">
            <p:custDataLst>
              <p:tags r:id="rId168"/>
            </p:custDataLst>
          </p:nvPr>
        </p:nvSpPr>
        <p:spPr>
          <a:xfrm flipH="1">
            <a:off x="707390" y="4459605"/>
            <a:ext cx="100330" cy="62865"/>
          </a:xfrm>
          <a:custGeom>
            <a:avLst/>
            <a:gdLst>
              <a:gd name="connsiteX0" fmla="*/ 41543 w 76200"/>
              <a:gd name="connsiteY0" fmla="*/ 11278 h 47625"/>
              <a:gd name="connsiteX1" fmla="*/ 16302 w 76200"/>
              <a:gd name="connsiteY1" fmla="*/ 8230 h 47625"/>
              <a:gd name="connsiteX2" fmla="*/ 11635 w 76200"/>
              <a:gd name="connsiteY2" fmla="*/ 8420 h 47625"/>
              <a:gd name="connsiteX3" fmla="*/ 7444 w 76200"/>
              <a:gd name="connsiteY3" fmla="*/ 19946 h 47625"/>
              <a:gd name="connsiteX4" fmla="*/ 20779 w 76200"/>
              <a:gd name="connsiteY4" fmla="*/ 38710 h 47625"/>
              <a:gd name="connsiteX5" fmla="*/ 39448 w 76200"/>
              <a:gd name="connsiteY5" fmla="*/ 41758 h 47625"/>
              <a:gd name="connsiteX6" fmla="*/ 62879 w 76200"/>
              <a:gd name="connsiteY6" fmla="*/ 37757 h 47625"/>
              <a:gd name="connsiteX7" fmla="*/ 77452 w 76200"/>
              <a:gd name="connsiteY7" fmla="*/ 20041 h 47625"/>
              <a:gd name="connsiteX8" fmla="*/ 41543 w 76200"/>
              <a:gd name="connsiteY8" fmla="*/ 11278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00" h="47625">
                <a:moveTo>
                  <a:pt x="41543" y="11278"/>
                </a:moveTo>
                <a:cubicBezTo>
                  <a:pt x="33066" y="10992"/>
                  <a:pt x="24779" y="9182"/>
                  <a:pt x="16302" y="8230"/>
                </a:cubicBezTo>
                <a:cubicBezTo>
                  <a:pt x="14778" y="8039"/>
                  <a:pt x="13159" y="7849"/>
                  <a:pt x="11635" y="8420"/>
                </a:cubicBezTo>
                <a:cubicBezTo>
                  <a:pt x="7444" y="9849"/>
                  <a:pt x="6586" y="15564"/>
                  <a:pt x="7444" y="19946"/>
                </a:cubicBezTo>
                <a:cubicBezTo>
                  <a:pt x="8968" y="27756"/>
                  <a:pt x="13730" y="35186"/>
                  <a:pt x="20779" y="38710"/>
                </a:cubicBezTo>
                <a:cubicBezTo>
                  <a:pt x="26494" y="41567"/>
                  <a:pt x="33066" y="41853"/>
                  <a:pt x="39448" y="41758"/>
                </a:cubicBezTo>
                <a:cubicBezTo>
                  <a:pt x="47449" y="41663"/>
                  <a:pt x="55640" y="41091"/>
                  <a:pt x="62879" y="37757"/>
                </a:cubicBezTo>
                <a:cubicBezTo>
                  <a:pt x="70118" y="34424"/>
                  <a:pt x="76405" y="27947"/>
                  <a:pt x="77452" y="20041"/>
                </a:cubicBezTo>
                <a:cubicBezTo>
                  <a:pt x="80500" y="-2724"/>
                  <a:pt x="52306" y="11659"/>
                  <a:pt x="41543" y="1127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1" name="任意多边形: 形状 480"/>
          <p:cNvSpPr/>
          <p:nvPr userDrawn="1">
            <p:custDataLst>
              <p:tags r:id="rId169"/>
            </p:custDataLst>
          </p:nvPr>
        </p:nvSpPr>
        <p:spPr>
          <a:xfrm flipH="1">
            <a:off x="377825" y="4429125"/>
            <a:ext cx="163195" cy="125730"/>
          </a:xfrm>
          <a:custGeom>
            <a:avLst/>
            <a:gdLst>
              <a:gd name="connsiteX0" fmla="*/ 7249 w 123825"/>
              <a:gd name="connsiteY0" fmla="*/ 45767 h 95250"/>
              <a:gd name="connsiteX1" fmla="*/ 60875 w 123825"/>
              <a:gd name="connsiteY1" fmla="*/ 93107 h 95250"/>
              <a:gd name="connsiteX2" fmla="*/ 121264 w 123825"/>
              <a:gd name="connsiteY2" fmla="*/ 54721 h 95250"/>
              <a:gd name="connsiteX3" fmla="*/ 67638 w 123825"/>
              <a:gd name="connsiteY3" fmla="*/ 7382 h 95250"/>
              <a:gd name="connsiteX4" fmla="*/ 7249 w 123825"/>
              <a:gd name="connsiteY4" fmla="*/ 45767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95250">
                <a:moveTo>
                  <a:pt x="7249" y="45767"/>
                </a:moveTo>
                <a:cubicBezTo>
                  <a:pt x="5344" y="69485"/>
                  <a:pt x="29443" y="90630"/>
                  <a:pt x="60875" y="93107"/>
                </a:cubicBezTo>
                <a:cubicBezTo>
                  <a:pt x="92403" y="95583"/>
                  <a:pt x="119359" y="78343"/>
                  <a:pt x="121264" y="54721"/>
                </a:cubicBezTo>
                <a:cubicBezTo>
                  <a:pt x="123169" y="31004"/>
                  <a:pt x="99070" y="9858"/>
                  <a:pt x="67638" y="7382"/>
                </a:cubicBezTo>
                <a:cubicBezTo>
                  <a:pt x="36205" y="4905"/>
                  <a:pt x="9154" y="22050"/>
                  <a:pt x="7249" y="45767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2" name="任意多边形: 形状 481"/>
          <p:cNvSpPr/>
          <p:nvPr userDrawn="1">
            <p:custDataLst>
              <p:tags r:id="rId170"/>
            </p:custDataLst>
          </p:nvPr>
        </p:nvSpPr>
        <p:spPr>
          <a:xfrm flipH="1">
            <a:off x="963295" y="4351020"/>
            <a:ext cx="100330" cy="87630"/>
          </a:xfrm>
          <a:custGeom>
            <a:avLst/>
            <a:gdLst>
              <a:gd name="connsiteX0" fmla="*/ 7166 w 76200"/>
              <a:gd name="connsiteY0" fmla="*/ 58297 h 66675"/>
              <a:gd name="connsiteX1" fmla="*/ 11357 w 76200"/>
              <a:gd name="connsiteY1" fmla="*/ 26769 h 66675"/>
              <a:gd name="connsiteX2" fmla="*/ 22501 w 76200"/>
              <a:gd name="connsiteY2" fmla="*/ 12291 h 66675"/>
              <a:gd name="connsiteX3" fmla="*/ 40218 w 76200"/>
              <a:gd name="connsiteY3" fmla="*/ 7148 h 66675"/>
              <a:gd name="connsiteX4" fmla="*/ 68507 w 76200"/>
              <a:gd name="connsiteY4" fmla="*/ 27817 h 66675"/>
              <a:gd name="connsiteX5" fmla="*/ 72127 w 76200"/>
              <a:gd name="connsiteY5" fmla="*/ 59059 h 66675"/>
              <a:gd name="connsiteX6" fmla="*/ 72127 w 76200"/>
              <a:gd name="connsiteY6" fmla="*/ 59154 h 66675"/>
              <a:gd name="connsiteX7" fmla="*/ 69174 w 76200"/>
              <a:gd name="connsiteY7" fmla="*/ 63345 h 66675"/>
              <a:gd name="connsiteX8" fmla="*/ 65173 w 76200"/>
              <a:gd name="connsiteY8" fmla="*/ 60964 h 66675"/>
              <a:gd name="connsiteX9" fmla="*/ 58601 w 76200"/>
              <a:gd name="connsiteY9" fmla="*/ 31912 h 66675"/>
              <a:gd name="connsiteX10" fmla="*/ 39837 w 76200"/>
              <a:gd name="connsiteY10" fmla="*/ 18673 h 66675"/>
              <a:gd name="connsiteX11" fmla="*/ 28502 w 76200"/>
              <a:gd name="connsiteY11" fmla="*/ 21626 h 66675"/>
              <a:gd name="connsiteX12" fmla="*/ 20882 w 76200"/>
              <a:gd name="connsiteY12" fmla="*/ 30674 h 66675"/>
              <a:gd name="connsiteX13" fmla="*/ 16977 w 76200"/>
              <a:gd name="connsiteY13" fmla="*/ 44295 h 66675"/>
              <a:gd name="connsiteX14" fmla="*/ 13643 w 76200"/>
              <a:gd name="connsiteY14" fmla="*/ 59249 h 66675"/>
              <a:gd name="connsiteX15" fmla="*/ 13643 w 76200"/>
              <a:gd name="connsiteY15" fmla="*/ 59345 h 66675"/>
              <a:gd name="connsiteX16" fmla="*/ 9643 w 76200"/>
              <a:gd name="connsiteY16" fmla="*/ 61726 h 66675"/>
              <a:gd name="connsiteX17" fmla="*/ 7166 w 76200"/>
              <a:gd name="connsiteY17" fmla="*/ 5829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6200" h="66675">
                <a:moveTo>
                  <a:pt x="7166" y="58297"/>
                </a:moveTo>
                <a:cubicBezTo>
                  <a:pt x="8023" y="48010"/>
                  <a:pt x="7738" y="38104"/>
                  <a:pt x="11357" y="26769"/>
                </a:cubicBezTo>
                <a:cubicBezTo>
                  <a:pt x="13167" y="21245"/>
                  <a:pt x="17167" y="15625"/>
                  <a:pt x="22501" y="12291"/>
                </a:cubicBezTo>
                <a:cubicBezTo>
                  <a:pt x="27740" y="8767"/>
                  <a:pt x="33931" y="7052"/>
                  <a:pt x="40218" y="7148"/>
                </a:cubicBezTo>
                <a:cubicBezTo>
                  <a:pt x="53172" y="7529"/>
                  <a:pt x="64316" y="16387"/>
                  <a:pt x="68507" y="27817"/>
                </a:cubicBezTo>
                <a:cubicBezTo>
                  <a:pt x="72603" y="39437"/>
                  <a:pt x="70698" y="49915"/>
                  <a:pt x="72127" y="59059"/>
                </a:cubicBezTo>
                <a:lnTo>
                  <a:pt x="72127" y="59154"/>
                </a:lnTo>
                <a:cubicBezTo>
                  <a:pt x="72412" y="61154"/>
                  <a:pt x="71079" y="62964"/>
                  <a:pt x="69174" y="63345"/>
                </a:cubicBezTo>
                <a:cubicBezTo>
                  <a:pt x="67364" y="63631"/>
                  <a:pt x="65745" y="62583"/>
                  <a:pt x="65173" y="60964"/>
                </a:cubicBezTo>
                <a:cubicBezTo>
                  <a:pt x="61554" y="50296"/>
                  <a:pt x="62221" y="39533"/>
                  <a:pt x="58601" y="31912"/>
                </a:cubicBezTo>
                <a:cubicBezTo>
                  <a:pt x="55172" y="24483"/>
                  <a:pt x="47552" y="18863"/>
                  <a:pt x="39837" y="18673"/>
                </a:cubicBezTo>
                <a:cubicBezTo>
                  <a:pt x="35932" y="18482"/>
                  <a:pt x="31836" y="19435"/>
                  <a:pt x="28502" y="21626"/>
                </a:cubicBezTo>
                <a:cubicBezTo>
                  <a:pt x="25073" y="23721"/>
                  <a:pt x="22787" y="26769"/>
                  <a:pt x="20882" y="30674"/>
                </a:cubicBezTo>
                <a:cubicBezTo>
                  <a:pt x="19072" y="34675"/>
                  <a:pt x="18025" y="39342"/>
                  <a:pt x="16977" y="44295"/>
                </a:cubicBezTo>
                <a:cubicBezTo>
                  <a:pt x="15834" y="49248"/>
                  <a:pt x="14881" y="54296"/>
                  <a:pt x="13643" y="59249"/>
                </a:cubicBezTo>
                <a:lnTo>
                  <a:pt x="13643" y="59345"/>
                </a:lnTo>
                <a:cubicBezTo>
                  <a:pt x="13167" y="61154"/>
                  <a:pt x="11357" y="62202"/>
                  <a:pt x="9643" y="61726"/>
                </a:cubicBezTo>
                <a:cubicBezTo>
                  <a:pt x="8023" y="61440"/>
                  <a:pt x="6976" y="59916"/>
                  <a:pt x="7166" y="5829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3" name="任意多边形: 形状 482"/>
          <p:cNvSpPr/>
          <p:nvPr userDrawn="1">
            <p:custDataLst>
              <p:tags r:id="rId171"/>
            </p:custDataLst>
          </p:nvPr>
        </p:nvSpPr>
        <p:spPr>
          <a:xfrm flipH="1">
            <a:off x="469265" y="4347845"/>
            <a:ext cx="100330" cy="87630"/>
          </a:xfrm>
          <a:custGeom>
            <a:avLst/>
            <a:gdLst>
              <a:gd name="connsiteX0" fmla="*/ 7150 w 76200"/>
              <a:gd name="connsiteY0" fmla="*/ 58297 h 66675"/>
              <a:gd name="connsiteX1" fmla="*/ 11341 w 76200"/>
              <a:gd name="connsiteY1" fmla="*/ 26769 h 66675"/>
              <a:gd name="connsiteX2" fmla="*/ 22485 w 76200"/>
              <a:gd name="connsiteY2" fmla="*/ 12291 h 66675"/>
              <a:gd name="connsiteX3" fmla="*/ 40202 w 76200"/>
              <a:gd name="connsiteY3" fmla="*/ 7148 h 66675"/>
              <a:gd name="connsiteX4" fmla="*/ 68491 w 76200"/>
              <a:gd name="connsiteY4" fmla="*/ 27817 h 66675"/>
              <a:gd name="connsiteX5" fmla="*/ 72110 w 76200"/>
              <a:gd name="connsiteY5" fmla="*/ 59059 h 66675"/>
              <a:gd name="connsiteX6" fmla="*/ 72110 w 76200"/>
              <a:gd name="connsiteY6" fmla="*/ 59154 h 66675"/>
              <a:gd name="connsiteX7" fmla="*/ 69157 w 76200"/>
              <a:gd name="connsiteY7" fmla="*/ 63345 h 66675"/>
              <a:gd name="connsiteX8" fmla="*/ 65157 w 76200"/>
              <a:gd name="connsiteY8" fmla="*/ 60964 h 66675"/>
              <a:gd name="connsiteX9" fmla="*/ 58585 w 76200"/>
              <a:gd name="connsiteY9" fmla="*/ 31913 h 66675"/>
              <a:gd name="connsiteX10" fmla="*/ 39821 w 76200"/>
              <a:gd name="connsiteY10" fmla="*/ 18673 h 66675"/>
              <a:gd name="connsiteX11" fmla="*/ 28486 w 76200"/>
              <a:gd name="connsiteY11" fmla="*/ 21626 h 66675"/>
              <a:gd name="connsiteX12" fmla="*/ 20866 w 76200"/>
              <a:gd name="connsiteY12" fmla="*/ 30674 h 66675"/>
              <a:gd name="connsiteX13" fmla="*/ 17056 w 76200"/>
              <a:gd name="connsiteY13" fmla="*/ 44295 h 66675"/>
              <a:gd name="connsiteX14" fmla="*/ 13722 w 76200"/>
              <a:gd name="connsiteY14" fmla="*/ 59249 h 66675"/>
              <a:gd name="connsiteX15" fmla="*/ 13722 w 76200"/>
              <a:gd name="connsiteY15" fmla="*/ 59345 h 66675"/>
              <a:gd name="connsiteX16" fmla="*/ 9721 w 76200"/>
              <a:gd name="connsiteY16" fmla="*/ 61726 h 66675"/>
              <a:gd name="connsiteX17" fmla="*/ 7150 w 76200"/>
              <a:gd name="connsiteY17" fmla="*/ 5829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6200" h="66675">
                <a:moveTo>
                  <a:pt x="7150" y="58297"/>
                </a:moveTo>
                <a:cubicBezTo>
                  <a:pt x="8007" y="48010"/>
                  <a:pt x="7721" y="38104"/>
                  <a:pt x="11341" y="26769"/>
                </a:cubicBezTo>
                <a:cubicBezTo>
                  <a:pt x="13150" y="21245"/>
                  <a:pt x="17151" y="15625"/>
                  <a:pt x="22485" y="12291"/>
                </a:cubicBezTo>
                <a:cubicBezTo>
                  <a:pt x="27724" y="8767"/>
                  <a:pt x="33915" y="7052"/>
                  <a:pt x="40202" y="7148"/>
                </a:cubicBezTo>
                <a:cubicBezTo>
                  <a:pt x="53156" y="7529"/>
                  <a:pt x="64300" y="16387"/>
                  <a:pt x="68491" y="27817"/>
                </a:cubicBezTo>
                <a:cubicBezTo>
                  <a:pt x="72586" y="39437"/>
                  <a:pt x="70681" y="49915"/>
                  <a:pt x="72110" y="59059"/>
                </a:cubicBezTo>
                <a:lnTo>
                  <a:pt x="72110" y="59154"/>
                </a:lnTo>
                <a:cubicBezTo>
                  <a:pt x="72396" y="61154"/>
                  <a:pt x="71062" y="62964"/>
                  <a:pt x="69157" y="63345"/>
                </a:cubicBezTo>
                <a:cubicBezTo>
                  <a:pt x="67348" y="63631"/>
                  <a:pt x="65728" y="62583"/>
                  <a:pt x="65157" y="60964"/>
                </a:cubicBezTo>
                <a:cubicBezTo>
                  <a:pt x="61537" y="50296"/>
                  <a:pt x="62204" y="39533"/>
                  <a:pt x="58585" y="31913"/>
                </a:cubicBezTo>
                <a:cubicBezTo>
                  <a:pt x="55156" y="24483"/>
                  <a:pt x="47536" y="18863"/>
                  <a:pt x="39821" y="18673"/>
                </a:cubicBezTo>
                <a:cubicBezTo>
                  <a:pt x="35915" y="18482"/>
                  <a:pt x="31819" y="19435"/>
                  <a:pt x="28486" y="21626"/>
                </a:cubicBezTo>
                <a:cubicBezTo>
                  <a:pt x="25057" y="23721"/>
                  <a:pt x="22771" y="26769"/>
                  <a:pt x="20866" y="30674"/>
                </a:cubicBezTo>
                <a:cubicBezTo>
                  <a:pt x="19056" y="34675"/>
                  <a:pt x="18008" y="39342"/>
                  <a:pt x="17056" y="44295"/>
                </a:cubicBezTo>
                <a:cubicBezTo>
                  <a:pt x="15913" y="49248"/>
                  <a:pt x="14960" y="54296"/>
                  <a:pt x="13722" y="59249"/>
                </a:cubicBezTo>
                <a:lnTo>
                  <a:pt x="13722" y="59345"/>
                </a:lnTo>
                <a:cubicBezTo>
                  <a:pt x="13246" y="61154"/>
                  <a:pt x="11436" y="62202"/>
                  <a:pt x="9721" y="61726"/>
                </a:cubicBezTo>
                <a:cubicBezTo>
                  <a:pt x="8102" y="61440"/>
                  <a:pt x="7054" y="59916"/>
                  <a:pt x="7150" y="5829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4" name="任意多边形: 形状 483"/>
          <p:cNvSpPr/>
          <p:nvPr userDrawn="1">
            <p:custDataLst>
              <p:tags r:id="rId172"/>
            </p:custDataLst>
          </p:nvPr>
        </p:nvSpPr>
        <p:spPr>
          <a:xfrm flipH="1">
            <a:off x="59055" y="4277995"/>
            <a:ext cx="213360" cy="238760"/>
          </a:xfrm>
          <a:custGeom>
            <a:avLst/>
            <a:gdLst>
              <a:gd name="connsiteX0" fmla="*/ 7144 w 161925"/>
              <a:gd name="connsiteY0" fmla="*/ 69163 h 180975"/>
              <a:gd name="connsiteX1" fmla="*/ 68390 w 161925"/>
              <a:gd name="connsiteY1" fmla="*/ 12204 h 180975"/>
              <a:gd name="connsiteX2" fmla="*/ 126492 w 161925"/>
              <a:gd name="connsiteY2" fmla="*/ 18109 h 180975"/>
              <a:gd name="connsiteX3" fmla="*/ 146304 w 161925"/>
              <a:gd name="connsiteY3" fmla="*/ 45827 h 180975"/>
              <a:gd name="connsiteX4" fmla="*/ 128397 w 161925"/>
              <a:gd name="connsiteY4" fmla="*/ 158984 h 180975"/>
              <a:gd name="connsiteX5" fmla="*/ 21622 w 161925"/>
              <a:gd name="connsiteY5" fmla="*/ 160317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" h="180975">
                <a:moveTo>
                  <a:pt x="7144" y="69163"/>
                </a:moveTo>
                <a:cubicBezTo>
                  <a:pt x="16574" y="51066"/>
                  <a:pt x="49625" y="20205"/>
                  <a:pt x="68390" y="12204"/>
                </a:cubicBezTo>
                <a:cubicBezTo>
                  <a:pt x="87154" y="4203"/>
                  <a:pt x="110490" y="5346"/>
                  <a:pt x="126492" y="18109"/>
                </a:cubicBezTo>
                <a:cubicBezTo>
                  <a:pt x="135446" y="25253"/>
                  <a:pt x="141637" y="35349"/>
                  <a:pt x="146304" y="45827"/>
                </a:cubicBezTo>
                <a:cubicBezTo>
                  <a:pt x="162782" y="83165"/>
                  <a:pt x="158877" y="131838"/>
                  <a:pt x="128397" y="158984"/>
                </a:cubicBezTo>
                <a:cubicBezTo>
                  <a:pt x="102299" y="182225"/>
                  <a:pt x="49625" y="181177"/>
                  <a:pt x="21622" y="160317"/>
                </a:cubicBezTo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5" name="任意多边形: 形状 484"/>
          <p:cNvSpPr/>
          <p:nvPr userDrawn="1">
            <p:custDataLst>
              <p:tags r:id="rId173"/>
            </p:custDataLst>
          </p:nvPr>
        </p:nvSpPr>
        <p:spPr>
          <a:xfrm flipH="1">
            <a:off x="122555" y="4339590"/>
            <a:ext cx="75565" cy="113030"/>
          </a:xfrm>
          <a:custGeom>
            <a:avLst/>
            <a:gdLst>
              <a:gd name="connsiteX0" fmla="*/ 51862 w 57150"/>
              <a:gd name="connsiteY0" fmla="*/ 12355 h 85725"/>
              <a:gd name="connsiteX1" fmla="*/ 25858 w 57150"/>
              <a:gd name="connsiteY1" fmla="*/ 42454 h 85725"/>
              <a:gd name="connsiteX2" fmla="*/ 14238 w 57150"/>
              <a:gd name="connsiteY2" fmla="*/ 80363 h 85725"/>
              <a:gd name="connsiteX3" fmla="*/ 10618 w 57150"/>
              <a:gd name="connsiteY3" fmla="*/ 83316 h 85725"/>
              <a:gd name="connsiteX4" fmla="*/ 7666 w 57150"/>
              <a:gd name="connsiteY4" fmla="*/ 80554 h 85725"/>
              <a:gd name="connsiteX5" fmla="*/ 16714 w 57150"/>
              <a:gd name="connsiteY5" fmla="*/ 37501 h 85725"/>
              <a:gd name="connsiteX6" fmla="*/ 48718 w 57150"/>
              <a:gd name="connsiteY6" fmla="*/ 7402 h 85725"/>
              <a:gd name="connsiteX7" fmla="*/ 52719 w 57150"/>
              <a:gd name="connsiteY7" fmla="*/ 8926 h 85725"/>
              <a:gd name="connsiteX8" fmla="*/ 51862 w 57150"/>
              <a:gd name="connsiteY8" fmla="*/ 1235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50" h="85725">
                <a:moveTo>
                  <a:pt x="51862" y="12355"/>
                </a:moveTo>
                <a:cubicBezTo>
                  <a:pt x="41194" y="20737"/>
                  <a:pt x="32145" y="30738"/>
                  <a:pt x="25858" y="42454"/>
                </a:cubicBezTo>
                <a:cubicBezTo>
                  <a:pt x="19286" y="53979"/>
                  <a:pt x="15667" y="66933"/>
                  <a:pt x="14238" y="80363"/>
                </a:cubicBezTo>
                <a:cubicBezTo>
                  <a:pt x="14047" y="82173"/>
                  <a:pt x="12428" y="83507"/>
                  <a:pt x="10618" y="83316"/>
                </a:cubicBezTo>
                <a:cubicBezTo>
                  <a:pt x="9094" y="83126"/>
                  <a:pt x="7951" y="81983"/>
                  <a:pt x="7666" y="80554"/>
                </a:cubicBezTo>
                <a:cubicBezTo>
                  <a:pt x="5665" y="65790"/>
                  <a:pt x="9571" y="50550"/>
                  <a:pt x="16714" y="37501"/>
                </a:cubicBezTo>
                <a:cubicBezTo>
                  <a:pt x="24144" y="24642"/>
                  <a:pt x="35098" y="13403"/>
                  <a:pt x="48718" y="7402"/>
                </a:cubicBezTo>
                <a:cubicBezTo>
                  <a:pt x="50242" y="6735"/>
                  <a:pt x="51957" y="7402"/>
                  <a:pt x="52719" y="8926"/>
                </a:cubicBezTo>
                <a:cubicBezTo>
                  <a:pt x="53386" y="9974"/>
                  <a:pt x="53005" y="11498"/>
                  <a:pt x="51862" y="1235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6" name="任意多边形: 形状 485"/>
          <p:cNvSpPr/>
          <p:nvPr userDrawn="1">
            <p:custDataLst>
              <p:tags r:id="rId174"/>
            </p:custDataLst>
          </p:nvPr>
        </p:nvSpPr>
        <p:spPr>
          <a:xfrm flipH="1">
            <a:off x="135255" y="4382135"/>
            <a:ext cx="50165" cy="62865"/>
          </a:xfrm>
          <a:custGeom>
            <a:avLst/>
            <a:gdLst>
              <a:gd name="connsiteX0" fmla="*/ 12181 w 38100"/>
              <a:gd name="connsiteY0" fmla="*/ 8075 h 47625"/>
              <a:gd name="connsiteX1" fmla="*/ 20944 w 38100"/>
              <a:gd name="connsiteY1" fmla="*/ 14266 h 47625"/>
              <a:gd name="connsiteX2" fmla="*/ 28279 w 38100"/>
              <a:gd name="connsiteY2" fmla="*/ 24268 h 47625"/>
              <a:gd name="connsiteX3" fmla="*/ 32089 w 38100"/>
              <a:gd name="connsiteY3" fmla="*/ 35412 h 47625"/>
              <a:gd name="connsiteX4" fmla="*/ 33327 w 38100"/>
              <a:gd name="connsiteY4" fmla="*/ 46651 h 47625"/>
              <a:gd name="connsiteX5" fmla="*/ 29993 w 38100"/>
              <a:gd name="connsiteY5" fmla="*/ 49985 h 47625"/>
              <a:gd name="connsiteX6" fmla="*/ 27040 w 38100"/>
              <a:gd name="connsiteY6" fmla="*/ 48080 h 47625"/>
              <a:gd name="connsiteX7" fmla="*/ 19039 w 38100"/>
              <a:gd name="connsiteY7" fmla="*/ 28744 h 47625"/>
              <a:gd name="connsiteX8" fmla="*/ 14277 w 38100"/>
              <a:gd name="connsiteY8" fmla="*/ 20553 h 47625"/>
              <a:gd name="connsiteX9" fmla="*/ 7419 w 38100"/>
              <a:gd name="connsiteY9" fmla="*/ 11409 h 47625"/>
              <a:gd name="connsiteX10" fmla="*/ 8848 w 38100"/>
              <a:gd name="connsiteY10" fmla="*/ 7408 h 47625"/>
              <a:gd name="connsiteX11" fmla="*/ 11991 w 38100"/>
              <a:gd name="connsiteY11" fmla="*/ 7789 h 47625"/>
              <a:gd name="connsiteX12" fmla="*/ 12181 w 38100"/>
              <a:gd name="connsiteY12" fmla="*/ 8075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47625">
                <a:moveTo>
                  <a:pt x="12181" y="8075"/>
                </a:moveTo>
                <a:cubicBezTo>
                  <a:pt x="14277" y="9694"/>
                  <a:pt x="17706" y="11218"/>
                  <a:pt x="20944" y="14266"/>
                </a:cubicBezTo>
                <a:cubicBezTo>
                  <a:pt x="24088" y="17124"/>
                  <a:pt x="26374" y="20648"/>
                  <a:pt x="28279" y="24268"/>
                </a:cubicBezTo>
                <a:cubicBezTo>
                  <a:pt x="29993" y="27982"/>
                  <a:pt x="31231" y="31697"/>
                  <a:pt x="32089" y="35412"/>
                </a:cubicBezTo>
                <a:cubicBezTo>
                  <a:pt x="32851" y="39222"/>
                  <a:pt x="33327" y="42937"/>
                  <a:pt x="33327" y="46651"/>
                </a:cubicBezTo>
                <a:cubicBezTo>
                  <a:pt x="33327" y="48461"/>
                  <a:pt x="31803" y="49985"/>
                  <a:pt x="29993" y="49985"/>
                </a:cubicBezTo>
                <a:cubicBezTo>
                  <a:pt x="28660" y="49985"/>
                  <a:pt x="27612" y="49223"/>
                  <a:pt x="27040" y="48080"/>
                </a:cubicBezTo>
                <a:cubicBezTo>
                  <a:pt x="23707" y="41413"/>
                  <a:pt x="21992" y="34555"/>
                  <a:pt x="19039" y="28744"/>
                </a:cubicBezTo>
                <a:cubicBezTo>
                  <a:pt x="17801" y="25696"/>
                  <a:pt x="16087" y="23125"/>
                  <a:pt x="14277" y="20553"/>
                </a:cubicBezTo>
                <a:cubicBezTo>
                  <a:pt x="12753" y="18076"/>
                  <a:pt x="9514" y="15886"/>
                  <a:pt x="7419" y="11409"/>
                </a:cubicBezTo>
                <a:cubicBezTo>
                  <a:pt x="6752" y="9885"/>
                  <a:pt x="7324" y="8170"/>
                  <a:pt x="8848" y="7408"/>
                </a:cubicBezTo>
                <a:cubicBezTo>
                  <a:pt x="9895" y="6932"/>
                  <a:pt x="11134" y="7123"/>
                  <a:pt x="11991" y="7789"/>
                </a:cubicBezTo>
                <a:lnTo>
                  <a:pt x="12181" y="807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7" name="任意多边形: 形状 486"/>
          <p:cNvSpPr/>
          <p:nvPr userDrawn="1">
            <p:custDataLst>
              <p:tags r:id="rId175"/>
            </p:custDataLst>
          </p:nvPr>
        </p:nvSpPr>
        <p:spPr>
          <a:xfrm flipH="1">
            <a:off x="1068070" y="3915410"/>
            <a:ext cx="200660" cy="452120"/>
          </a:xfrm>
          <a:custGeom>
            <a:avLst/>
            <a:gdLst>
              <a:gd name="connsiteX0" fmla="*/ 135460 w 152400"/>
              <a:gd name="connsiteY0" fmla="*/ 22197 h 342900"/>
              <a:gd name="connsiteX1" fmla="*/ 147080 w 152400"/>
              <a:gd name="connsiteY1" fmla="*/ 84491 h 342900"/>
              <a:gd name="connsiteX2" fmla="*/ 113552 w 152400"/>
              <a:gd name="connsiteY2" fmla="*/ 141260 h 342900"/>
              <a:gd name="connsiteX3" fmla="*/ 78976 w 152400"/>
              <a:gd name="connsiteY3" fmla="*/ 192885 h 342900"/>
              <a:gd name="connsiteX4" fmla="*/ 28780 w 152400"/>
              <a:gd name="connsiteY4" fmla="*/ 338999 h 342900"/>
              <a:gd name="connsiteX5" fmla="*/ 13825 w 152400"/>
              <a:gd name="connsiteY5" fmla="*/ 111828 h 342900"/>
              <a:gd name="connsiteX6" fmla="*/ 53068 w 152400"/>
              <a:gd name="connsiteY6" fmla="*/ 24102 h 342900"/>
              <a:gd name="connsiteX7" fmla="*/ 135460 w 152400"/>
              <a:gd name="connsiteY7" fmla="*/ 22197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" h="342900">
                <a:moveTo>
                  <a:pt x="135460" y="22197"/>
                </a:moveTo>
                <a:cubicBezTo>
                  <a:pt x="150414" y="38676"/>
                  <a:pt x="153081" y="63250"/>
                  <a:pt x="147080" y="84491"/>
                </a:cubicBezTo>
                <a:cubicBezTo>
                  <a:pt x="141079" y="105732"/>
                  <a:pt x="127744" y="124210"/>
                  <a:pt x="113552" y="141260"/>
                </a:cubicBezTo>
                <a:cubicBezTo>
                  <a:pt x="99360" y="158405"/>
                  <a:pt x="90121" y="173645"/>
                  <a:pt x="78976" y="192885"/>
                </a:cubicBezTo>
                <a:cubicBezTo>
                  <a:pt x="64689" y="217555"/>
                  <a:pt x="36685" y="276229"/>
                  <a:pt x="28780" y="338999"/>
                </a:cubicBezTo>
                <a:cubicBezTo>
                  <a:pt x="5348" y="266418"/>
                  <a:pt x="1919" y="186980"/>
                  <a:pt x="13825" y="111828"/>
                </a:cubicBezTo>
                <a:cubicBezTo>
                  <a:pt x="18683" y="80966"/>
                  <a:pt x="28303" y="45724"/>
                  <a:pt x="53068" y="24102"/>
                </a:cubicBezTo>
                <a:cubicBezTo>
                  <a:pt x="74785" y="5148"/>
                  <a:pt x="114219" y="-1139"/>
                  <a:pt x="135460" y="2219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8" name="任意多边形: 形状 487"/>
          <p:cNvSpPr/>
          <p:nvPr userDrawn="1">
            <p:custDataLst>
              <p:tags r:id="rId176"/>
            </p:custDataLst>
          </p:nvPr>
        </p:nvSpPr>
        <p:spPr>
          <a:xfrm flipH="1">
            <a:off x="165735" y="3679190"/>
            <a:ext cx="967105" cy="665480"/>
          </a:xfrm>
          <a:custGeom>
            <a:avLst/>
            <a:gdLst>
              <a:gd name="connsiteX0" fmla="*/ 614621 w 733425"/>
              <a:gd name="connsiteY0" fmla="*/ 337495 h 504825"/>
              <a:gd name="connsiteX1" fmla="*/ 351159 w 733425"/>
              <a:gd name="connsiteY1" fmla="*/ 460081 h 504825"/>
              <a:gd name="connsiteX2" fmla="*/ 261815 w 733425"/>
              <a:gd name="connsiteY2" fmla="*/ 413504 h 504825"/>
              <a:gd name="connsiteX3" fmla="*/ 225144 w 733425"/>
              <a:gd name="connsiteY3" fmla="*/ 321493 h 504825"/>
              <a:gd name="connsiteX4" fmla="*/ 104176 w 733425"/>
              <a:gd name="connsiteY4" fmla="*/ 333113 h 504825"/>
              <a:gd name="connsiteX5" fmla="*/ 14641 w 733425"/>
              <a:gd name="connsiteY5" fmla="*/ 254722 h 504825"/>
              <a:gd name="connsiteX6" fmla="*/ 7402 w 733425"/>
              <a:gd name="connsiteY6" fmla="*/ 196525 h 504825"/>
              <a:gd name="connsiteX7" fmla="*/ 118844 w 733425"/>
              <a:gd name="connsiteY7" fmla="*/ 20884 h 504825"/>
              <a:gd name="connsiteX8" fmla="*/ 312011 w 733425"/>
              <a:gd name="connsiteY8" fmla="*/ 73557 h 504825"/>
              <a:gd name="connsiteX9" fmla="*/ 483176 w 733425"/>
              <a:gd name="connsiteY9" fmla="*/ 51459 h 504825"/>
              <a:gd name="connsiteX10" fmla="*/ 553375 w 733425"/>
              <a:gd name="connsiteY10" fmla="*/ 140613 h 504825"/>
              <a:gd name="connsiteX11" fmla="*/ 655864 w 733425"/>
              <a:gd name="connsiteY11" fmla="*/ 171283 h 504825"/>
              <a:gd name="connsiteX12" fmla="*/ 714347 w 733425"/>
              <a:gd name="connsiteY12" fmla="*/ 263676 h 504825"/>
              <a:gd name="connsiteX13" fmla="*/ 731112 w 733425"/>
              <a:gd name="connsiteY13" fmla="*/ 380357 h 504825"/>
              <a:gd name="connsiteX14" fmla="*/ 703775 w 733425"/>
              <a:gd name="connsiteY14" fmla="*/ 493705 h 504825"/>
              <a:gd name="connsiteX15" fmla="*/ 614621 w 733425"/>
              <a:gd name="connsiteY15" fmla="*/ 337495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3425" h="504825">
                <a:moveTo>
                  <a:pt x="614621" y="337495"/>
                </a:moveTo>
                <a:cubicBezTo>
                  <a:pt x="566520" y="429792"/>
                  <a:pt x="452791" y="482751"/>
                  <a:pt x="351159" y="460081"/>
                </a:cubicBezTo>
                <a:cubicBezTo>
                  <a:pt x="317917" y="452652"/>
                  <a:pt x="285818" y="437698"/>
                  <a:pt x="261815" y="413504"/>
                </a:cubicBezTo>
                <a:cubicBezTo>
                  <a:pt x="237812" y="389311"/>
                  <a:pt x="222667" y="355497"/>
                  <a:pt x="225144" y="321493"/>
                </a:cubicBezTo>
                <a:cubicBezTo>
                  <a:pt x="187234" y="337685"/>
                  <a:pt x="144086" y="343781"/>
                  <a:pt x="104176" y="333113"/>
                </a:cubicBezTo>
                <a:cubicBezTo>
                  <a:pt x="64361" y="322445"/>
                  <a:pt x="28548" y="293584"/>
                  <a:pt x="14641" y="254722"/>
                </a:cubicBezTo>
                <a:cubicBezTo>
                  <a:pt x="7973" y="236149"/>
                  <a:pt x="6450" y="216146"/>
                  <a:pt x="7402" y="196525"/>
                </a:cubicBezTo>
                <a:cubicBezTo>
                  <a:pt x="10831" y="123658"/>
                  <a:pt x="52455" y="51078"/>
                  <a:pt x="118844" y="20884"/>
                </a:cubicBezTo>
                <a:cubicBezTo>
                  <a:pt x="185234" y="-9406"/>
                  <a:pt x="273816" y="11359"/>
                  <a:pt x="312011" y="73557"/>
                </a:cubicBezTo>
                <a:cubicBezTo>
                  <a:pt x="360875" y="38981"/>
                  <a:pt x="427169" y="30409"/>
                  <a:pt x="483176" y="51459"/>
                </a:cubicBezTo>
                <a:cubicBezTo>
                  <a:pt x="521276" y="65746"/>
                  <a:pt x="557471" y="100036"/>
                  <a:pt x="553375" y="140613"/>
                </a:cubicBezTo>
                <a:cubicBezTo>
                  <a:pt x="589570" y="133660"/>
                  <a:pt x="627860" y="147280"/>
                  <a:pt x="655864" y="171283"/>
                </a:cubicBezTo>
                <a:cubicBezTo>
                  <a:pt x="683867" y="195286"/>
                  <a:pt x="702441" y="228719"/>
                  <a:pt x="714347" y="263676"/>
                </a:cubicBezTo>
                <a:cubicBezTo>
                  <a:pt x="727206" y="301014"/>
                  <a:pt x="732731" y="340828"/>
                  <a:pt x="731112" y="380357"/>
                </a:cubicBezTo>
                <a:cubicBezTo>
                  <a:pt x="729968" y="408361"/>
                  <a:pt x="727206" y="473798"/>
                  <a:pt x="703775" y="493705"/>
                </a:cubicBezTo>
                <a:cubicBezTo>
                  <a:pt x="653388" y="536472"/>
                  <a:pt x="612239" y="370261"/>
                  <a:pt x="614621" y="33749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9" name="任意多边形: 形状 488"/>
          <p:cNvSpPr/>
          <p:nvPr userDrawn="1">
            <p:custDataLst>
              <p:tags r:id="rId177"/>
            </p:custDataLst>
          </p:nvPr>
        </p:nvSpPr>
        <p:spPr>
          <a:xfrm flipH="1">
            <a:off x="338455" y="5281295"/>
            <a:ext cx="200660" cy="238760"/>
          </a:xfrm>
          <a:custGeom>
            <a:avLst/>
            <a:gdLst>
              <a:gd name="connsiteX0" fmla="*/ 12010 w 152400"/>
              <a:gd name="connsiteY0" fmla="*/ 16859 h 180975"/>
              <a:gd name="connsiteX1" fmla="*/ 7724 w 152400"/>
              <a:gd name="connsiteY1" fmla="*/ 86773 h 180975"/>
              <a:gd name="connsiteX2" fmla="*/ 32298 w 152400"/>
              <a:gd name="connsiteY2" fmla="*/ 151162 h 180975"/>
              <a:gd name="connsiteX3" fmla="*/ 95068 w 152400"/>
              <a:gd name="connsiteY3" fmla="*/ 174403 h 180975"/>
              <a:gd name="connsiteX4" fmla="*/ 142503 w 152400"/>
              <a:gd name="connsiteY4" fmla="*/ 131731 h 180975"/>
              <a:gd name="connsiteX5" fmla="*/ 152123 w 152400"/>
              <a:gd name="connsiteY5" fmla="*/ 66675 h 180975"/>
              <a:gd name="connsiteX6" fmla="*/ 145741 w 152400"/>
              <a:gd name="connsiteY6" fmla="*/ 7144 h 180975"/>
              <a:gd name="connsiteX7" fmla="*/ 12010 w 152400"/>
              <a:gd name="connsiteY7" fmla="*/ 16859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" h="180975">
                <a:moveTo>
                  <a:pt x="12010" y="16859"/>
                </a:moveTo>
                <a:cubicBezTo>
                  <a:pt x="8962" y="40005"/>
                  <a:pt x="5819" y="63437"/>
                  <a:pt x="7724" y="86773"/>
                </a:cubicBezTo>
                <a:cubicBezTo>
                  <a:pt x="9629" y="110109"/>
                  <a:pt x="16868" y="133636"/>
                  <a:pt x="32298" y="151162"/>
                </a:cubicBezTo>
                <a:cubicBezTo>
                  <a:pt x="47729" y="168783"/>
                  <a:pt x="72208" y="179356"/>
                  <a:pt x="95068" y="174403"/>
                </a:cubicBezTo>
                <a:cubicBezTo>
                  <a:pt x="116690" y="169735"/>
                  <a:pt x="133739" y="152019"/>
                  <a:pt x="142503" y="131731"/>
                </a:cubicBezTo>
                <a:cubicBezTo>
                  <a:pt x="151265" y="111442"/>
                  <a:pt x="152694" y="88773"/>
                  <a:pt x="152123" y="66675"/>
                </a:cubicBezTo>
                <a:cubicBezTo>
                  <a:pt x="151551" y="46672"/>
                  <a:pt x="149456" y="26765"/>
                  <a:pt x="145741" y="7144"/>
                </a:cubicBezTo>
                <a:lnTo>
                  <a:pt x="12010" y="16859"/>
                </a:lnTo>
                <a:close/>
              </a:path>
            </a:pathLst>
          </a:custGeom>
          <a:solidFill>
            <a:schemeClr val="accent5">
              <a:lumMod val="680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90" name="任意多边形: 形状 489"/>
          <p:cNvSpPr/>
          <p:nvPr userDrawn="1">
            <p:custDataLst>
              <p:tags r:id="rId178"/>
            </p:custDataLst>
          </p:nvPr>
        </p:nvSpPr>
        <p:spPr>
          <a:xfrm flipH="1">
            <a:off x="623570" y="6397625"/>
            <a:ext cx="100330" cy="25400"/>
          </a:xfrm>
          <a:custGeom>
            <a:avLst/>
            <a:gdLst>
              <a:gd name="connsiteX0" fmla="*/ 9889 w 76200"/>
              <a:gd name="connsiteY0" fmla="*/ 7780 h 19050"/>
              <a:gd name="connsiteX1" fmla="*/ 42179 w 76200"/>
              <a:gd name="connsiteY1" fmla="*/ 7590 h 19050"/>
              <a:gd name="connsiteX2" fmla="*/ 74183 w 76200"/>
              <a:gd name="connsiteY2" fmla="*/ 11590 h 19050"/>
              <a:gd name="connsiteX3" fmla="*/ 76659 w 76200"/>
              <a:gd name="connsiteY3" fmla="*/ 15495 h 19050"/>
              <a:gd name="connsiteX4" fmla="*/ 73802 w 76200"/>
              <a:gd name="connsiteY4" fmla="*/ 18067 h 19050"/>
              <a:gd name="connsiteX5" fmla="*/ 41512 w 76200"/>
              <a:gd name="connsiteY5" fmla="*/ 17972 h 19050"/>
              <a:gd name="connsiteX6" fmla="*/ 9508 w 76200"/>
              <a:gd name="connsiteY6" fmla="*/ 13781 h 19050"/>
              <a:gd name="connsiteX7" fmla="*/ 7222 w 76200"/>
              <a:gd name="connsiteY7" fmla="*/ 10161 h 19050"/>
              <a:gd name="connsiteX8" fmla="*/ 9889 w 76200"/>
              <a:gd name="connsiteY8" fmla="*/ 778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00" h="19050">
                <a:moveTo>
                  <a:pt x="9889" y="7780"/>
                </a:moveTo>
                <a:cubicBezTo>
                  <a:pt x="20748" y="6732"/>
                  <a:pt x="31416" y="7208"/>
                  <a:pt x="42179" y="7590"/>
                </a:cubicBezTo>
                <a:cubicBezTo>
                  <a:pt x="52847" y="8447"/>
                  <a:pt x="63610" y="9113"/>
                  <a:pt x="74183" y="11590"/>
                </a:cubicBezTo>
                <a:cubicBezTo>
                  <a:pt x="75993" y="11971"/>
                  <a:pt x="77040" y="13781"/>
                  <a:pt x="76659" y="15495"/>
                </a:cubicBezTo>
                <a:cubicBezTo>
                  <a:pt x="76374" y="16924"/>
                  <a:pt x="75135" y="17877"/>
                  <a:pt x="73802" y="18067"/>
                </a:cubicBezTo>
                <a:cubicBezTo>
                  <a:pt x="62943" y="19115"/>
                  <a:pt x="52275" y="18543"/>
                  <a:pt x="41512" y="17972"/>
                </a:cubicBezTo>
                <a:cubicBezTo>
                  <a:pt x="30844" y="17019"/>
                  <a:pt x="20081" y="16162"/>
                  <a:pt x="9508" y="13781"/>
                </a:cubicBezTo>
                <a:cubicBezTo>
                  <a:pt x="7889" y="13400"/>
                  <a:pt x="6841" y="11781"/>
                  <a:pt x="7222" y="10161"/>
                </a:cubicBezTo>
                <a:cubicBezTo>
                  <a:pt x="7508" y="8828"/>
                  <a:pt x="8651" y="7970"/>
                  <a:pt x="9889" y="7780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91" name="任意多边形: 形状 490"/>
          <p:cNvSpPr/>
          <p:nvPr userDrawn="1">
            <p:custDataLst>
              <p:tags r:id="rId179"/>
            </p:custDataLst>
          </p:nvPr>
        </p:nvSpPr>
        <p:spPr>
          <a:xfrm flipH="1">
            <a:off x="150495" y="5838190"/>
            <a:ext cx="200660" cy="251460"/>
          </a:xfrm>
          <a:custGeom>
            <a:avLst/>
            <a:gdLst>
              <a:gd name="connsiteX0" fmla="*/ 12846 w 152400"/>
              <a:gd name="connsiteY0" fmla="*/ 8872 h 190500"/>
              <a:gd name="connsiteX1" fmla="*/ 66377 w 152400"/>
              <a:gd name="connsiteY1" fmla="*/ 105551 h 190500"/>
              <a:gd name="connsiteX2" fmla="*/ 102000 w 152400"/>
              <a:gd name="connsiteY2" fmla="*/ 147080 h 190500"/>
              <a:gd name="connsiteX3" fmla="*/ 145625 w 152400"/>
              <a:gd name="connsiteY3" fmla="*/ 179941 h 190500"/>
              <a:gd name="connsiteX4" fmla="*/ 146863 w 152400"/>
              <a:gd name="connsiteY4" fmla="*/ 184418 h 190500"/>
              <a:gd name="connsiteX5" fmla="*/ 142672 w 152400"/>
              <a:gd name="connsiteY5" fmla="*/ 185751 h 190500"/>
              <a:gd name="connsiteX6" fmla="*/ 95428 w 152400"/>
              <a:gd name="connsiteY6" fmla="*/ 154223 h 190500"/>
              <a:gd name="connsiteX7" fmla="*/ 57900 w 152400"/>
              <a:gd name="connsiteY7" fmla="*/ 111647 h 190500"/>
              <a:gd name="connsiteX8" fmla="*/ 7322 w 152400"/>
              <a:gd name="connsiteY8" fmla="*/ 11158 h 190500"/>
              <a:gd name="connsiteX9" fmla="*/ 9132 w 152400"/>
              <a:gd name="connsiteY9" fmla="*/ 7348 h 190500"/>
              <a:gd name="connsiteX10" fmla="*/ 12846 w 152400"/>
              <a:gd name="connsiteY10" fmla="*/ 8872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2400" h="190500">
                <a:moveTo>
                  <a:pt x="12846" y="8872"/>
                </a:moveTo>
                <a:cubicBezTo>
                  <a:pt x="28372" y="42495"/>
                  <a:pt x="44850" y="75737"/>
                  <a:pt x="66377" y="105551"/>
                </a:cubicBezTo>
                <a:cubicBezTo>
                  <a:pt x="76950" y="120505"/>
                  <a:pt x="88761" y="134507"/>
                  <a:pt x="102000" y="147080"/>
                </a:cubicBezTo>
                <a:cubicBezTo>
                  <a:pt x="115145" y="159748"/>
                  <a:pt x="129813" y="170797"/>
                  <a:pt x="145625" y="179941"/>
                </a:cubicBezTo>
                <a:cubicBezTo>
                  <a:pt x="147149" y="180798"/>
                  <a:pt x="147720" y="182798"/>
                  <a:pt x="146863" y="184418"/>
                </a:cubicBezTo>
                <a:cubicBezTo>
                  <a:pt x="146006" y="185846"/>
                  <a:pt x="144196" y="186418"/>
                  <a:pt x="142672" y="185751"/>
                </a:cubicBezTo>
                <a:cubicBezTo>
                  <a:pt x="125432" y="177845"/>
                  <a:pt x="109620" y="166892"/>
                  <a:pt x="95428" y="154223"/>
                </a:cubicBezTo>
                <a:cubicBezTo>
                  <a:pt x="81331" y="141460"/>
                  <a:pt x="68949" y="126982"/>
                  <a:pt x="57900" y="111647"/>
                </a:cubicBezTo>
                <a:cubicBezTo>
                  <a:pt x="36183" y="80595"/>
                  <a:pt x="19800" y="46400"/>
                  <a:pt x="7322" y="11158"/>
                </a:cubicBezTo>
                <a:cubicBezTo>
                  <a:pt x="6750" y="9634"/>
                  <a:pt x="7608" y="7919"/>
                  <a:pt x="9132" y="7348"/>
                </a:cubicBezTo>
                <a:cubicBezTo>
                  <a:pt x="10656" y="6776"/>
                  <a:pt x="12275" y="7443"/>
                  <a:pt x="12846" y="887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92" name="任意多边形: 形状 491"/>
          <p:cNvSpPr/>
          <p:nvPr userDrawn="1">
            <p:custDataLst>
              <p:tags r:id="rId180"/>
            </p:custDataLst>
          </p:nvPr>
        </p:nvSpPr>
        <p:spPr>
          <a:xfrm flipH="1">
            <a:off x="954405" y="5844540"/>
            <a:ext cx="238760" cy="251460"/>
          </a:xfrm>
          <a:custGeom>
            <a:avLst/>
            <a:gdLst>
              <a:gd name="connsiteX0" fmla="*/ 178688 w 180975"/>
              <a:gd name="connsiteY0" fmla="*/ 11252 h 190500"/>
              <a:gd name="connsiteX1" fmla="*/ 152304 w 180975"/>
              <a:gd name="connsiteY1" fmla="*/ 66973 h 190500"/>
              <a:gd name="connsiteX2" fmla="*/ 114204 w 180975"/>
              <a:gd name="connsiteY2" fmla="*/ 115741 h 190500"/>
              <a:gd name="connsiteX3" fmla="*/ 66579 w 180975"/>
              <a:gd name="connsiteY3" fmla="*/ 155270 h 190500"/>
              <a:gd name="connsiteX4" fmla="*/ 11525 w 180975"/>
              <a:gd name="connsiteY4" fmla="*/ 183273 h 190500"/>
              <a:gd name="connsiteX5" fmla="*/ 7333 w 180975"/>
              <a:gd name="connsiteY5" fmla="*/ 181368 h 190500"/>
              <a:gd name="connsiteX6" fmla="*/ 9048 w 180975"/>
              <a:gd name="connsiteY6" fmla="*/ 177272 h 190500"/>
              <a:gd name="connsiteX7" fmla="*/ 61150 w 180975"/>
              <a:gd name="connsiteY7" fmla="*/ 147269 h 190500"/>
              <a:gd name="connsiteX8" fmla="*/ 106775 w 180975"/>
              <a:gd name="connsiteY8" fmla="*/ 108407 h 190500"/>
              <a:gd name="connsiteX9" fmla="*/ 144494 w 180975"/>
              <a:gd name="connsiteY9" fmla="*/ 61830 h 190500"/>
              <a:gd name="connsiteX10" fmla="*/ 173164 w 180975"/>
              <a:gd name="connsiteY10" fmla="*/ 8966 h 190500"/>
              <a:gd name="connsiteX11" fmla="*/ 177069 w 180975"/>
              <a:gd name="connsiteY11" fmla="*/ 7347 h 190500"/>
              <a:gd name="connsiteX12" fmla="*/ 178688 w 180975"/>
              <a:gd name="connsiteY12" fmla="*/ 11252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0975" h="190500">
                <a:moveTo>
                  <a:pt x="178688" y="11252"/>
                </a:moveTo>
                <a:cubicBezTo>
                  <a:pt x="172116" y="30683"/>
                  <a:pt x="163162" y="49447"/>
                  <a:pt x="152304" y="66973"/>
                </a:cubicBezTo>
                <a:cubicBezTo>
                  <a:pt x="141446" y="84594"/>
                  <a:pt x="128491" y="100787"/>
                  <a:pt x="114204" y="115741"/>
                </a:cubicBezTo>
                <a:cubicBezTo>
                  <a:pt x="99726" y="130505"/>
                  <a:pt x="83819" y="143840"/>
                  <a:pt x="66579" y="155270"/>
                </a:cubicBezTo>
                <a:cubicBezTo>
                  <a:pt x="49339" y="166700"/>
                  <a:pt x="30860" y="176130"/>
                  <a:pt x="11525" y="183273"/>
                </a:cubicBezTo>
                <a:cubicBezTo>
                  <a:pt x="9810" y="183940"/>
                  <a:pt x="8000" y="182988"/>
                  <a:pt x="7333" y="181368"/>
                </a:cubicBezTo>
                <a:cubicBezTo>
                  <a:pt x="6762" y="179749"/>
                  <a:pt x="7524" y="178035"/>
                  <a:pt x="9048" y="177272"/>
                </a:cubicBezTo>
                <a:cubicBezTo>
                  <a:pt x="27336" y="168891"/>
                  <a:pt x="44767" y="158794"/>
                  <a:pt x="61150" y="147269"/>
                </a:cubicBezTo>
                <a:cubicBezTo>
                  <a:pt x="77533" y="135743"/>
                  <a:pt x="92868" y="122789"/>
                  <a:pt x="106775" y="108407"/>
                </a:cubicBezTo>
                <a:cubicBezTo>
                  <a:pt x="120872" y="94214"/>
                  <a:pt x="133349" y="78498"/>
                  <a:pt x="144494" y="61830"/>
                </a:cubicBezTo>
                <a:cubicBezTo>
                  <a:pt x="155543" y="45161"/>
                  <a:pt x="165258" y="27444"/>
                  <a:pt x="173164" y="8966"/>
                </a:cubicBezTo>
                <a:cubicBezTo>
                  <a:pt x="173831" y="7442"/>
                  <a:pt x="175545" y="6775"/>
                  <a:pt x="177069" y="7347"/>
                </a:cubicBezTo>
                <a:cubicBezTo>
                  <a:pt x="178498" y="8109"/>
                  <a:pt x="179260" y="9823"/>
                  <a:pt x="178688" y="1125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7" name="矩形 246"/>
          <p:cNvSpPr/>
          <p:nvPr userDrawn="1">
            <p:custDataLst>
              <p:tags r:id="rId181"/>
            </p:custDataLst>
          </p:nvPr>
        </p:nvSpPr>
        <p:spPr>
          <a:xfrm>
            <a:off x="-1494790" y="-1073785"/>
            <a:ext cx="1494790" cy="8766810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8" name="矩形 247"/>
          <p:cNvSpPr/>
          <p:nvPr userDrawn="1">
            <p:custDataLst>
              <p:tags r:id="rId182"/>
            </p:custDataLst>
          </p:nvPr>
        </p:nvSpPr>
        <p:spPr>
          <a:xfrm>
            <a:off x="12192000" y="-1073785"/>
            <a:ext cx="1494790" cy="8766810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9" name="矩形 248"/>
          <p:cNvSpPr/>
          <p:nvPr userDrawn="1">
            <p:custDataLst>
              <p:tags r:id="rId183"/>
            </p:custDataLst>
          </p:nvPr>
        </p:nvSpPr>
        <p:spPr>
          <a:xfrm rot="16200000">
            <a:off x="5348605" y="14605"/>
            <a:ext cx="1494790" cy="15182215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0" name="矩形 249"/>
          <p:cNvSpPr/>
          <p:nvPr userDrawn="1">
            <p:custDataLst>
              <p:tags r:id="rId184"/>
            </p:custDataLst>
          </p:nvPr>
        </p:nvSpPr>
        <p:spPr>
          <a:xfrm rot="16200000">
            <a:off x="5348605" y="-8338185"/>
            <a:ext cx="1494790" cy="15182215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灯片编号占位符 6"/>
          <p:cNvSpPr/>
          <p:nvPr>
            <p:ph type="sldNum" sz="quarter" idx="12"/>
            <p:custDataLst>
              <p:tags r:id="rId18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2" name="页脚占位符 5"/>
          <p:cNvSpPr/>
          <p:nvPr>
            <p:ph type="ftr" sz="quarter" idx="11"/>
            <p:custDataLst>
              <p:tags r:id="rId18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日期占位符 4"/>
          <p:cNvSpPr/>
          <p:nvPr>
            <p:ph type="dt" sz="half" idx="10"/>
            <p:custDataLst>
              <p:tags r:id="rId18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  <p:sp>
        <p:nvSpPr>
          <p:cNvPr id="10" name="节编号 3"/>
          <p:cNvSpPr/>
          <p:nvPr>
            <p:ph type="body" sz="quarter" idx="13" hasCustomPrompt="1"/>
            <p:custDataLst>
              <p:tags r:id="rId188"/>
            </p:custDataLst>
          </p:nvPr>
        </p:nvSpPr>
        <p:spPr>
          <a:xfrm>
            <a:off x="3206262" y="2845907"/>
            <a:ext cx="1008000" cy="10080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wrap="none" anchor="ctr">
            <a:normAutofit/>
          </a:bodyPr>
          <a:lstStyle>
            <a:lvl1pPr marL="0" indent="0" algn="ctr">
              <a:buNone/>
              <a:defRPr sz="3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9" name="文本占位符 2"/>
          <p:cNvSpPr/>
          <p:nvPr>
            <p:ph type="body" idx="1" hasCustomPrompt="1"/>
            <p:custDataLst>
              <p:tags r:id="rId189"/>
            </p:custDataLst>
          </p:nvPr>
        </p:nvSpPr>
        <p:spPr>
          <a:xfrm>
            <a:off x="4624663" y="3893507"/>
            <a:ext cx="4564800" cy="561600"/>
          </a:xfrm>
        </p:spPr>
        <p:txBody>
          <a:bodyPr wrap="square">
            <a:normAutofit/>
          </a:bodyPr>
          <a:lstStyle>
            <a:lvl1pPr marL="0" indent="0" algn="l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标题 1"/>
          <p:cNvSpPr/>
          <p:nvPr>
            <p:ph type="title" hasCustomPrompt="1"/>
            <p:custDataLst>
              <p:tags r:id="rId190"/>
            </p:custDataLst>
          </p:nvPr>
        </p:nvSpPr>
        <p:spPr>
          <a:xfrm>
            <a:off x="4574263" y="2403107"/>
            <a:ext cx="4604400" cy="1375200"/>
          </a:xfrm>
        </p:spPr>
        <p:txBody>
          <a:bodyPr wrap="square" anchor="b">
            <a:normAutofit/>
          </a:bodyPr>
          <a:lstStyle>
            <a:lvl1pPr algn="l">
              <a:defRPr kumimoji="0" lang="zh-CN" altLang="en-US" sz="5400" b="0" i="0" u="none" strike="noStrike" kern="1200" cap="none" spc="0" normalizeH="0" baseline="0" noProof="1" dirty="0">
                <a:solidFill>
                  <a:schemeClr val="accent4">
                    <a:lumMod val="94881"/>
                  </a:schemeClr>
                </a:solidFill>
                <a:latin typeface="+mj-lt"/>
                <a:ea typeface="+mj-ea"/>
                <a:cs typeface="+mn-ea"/>
                <a:sym typeface="杨任东竹石体-Regular" panose="02000000000000000000" pitchFamily="2" charset="-122"/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/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/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/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  <p:sp>
        <p:nvSpPr>
          <p:cNvPr id="11" name="署名占位符 10"/>
          <p:cNvSpPr/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6043188" y="4053135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chemeClr val="lt1">
                <a:lumMod val="10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署名</a:t>
            </a:r>
            <a:endParaRPr>
              <a:sym typeface="+mn-ea"/>
            </a:endParaRPr>
          </a:p>
        </p:txBody>
      </p:sp>
      <p:sp>
        <p:nvSpPr>
          <p:cNvPr id="8" name="标题 6"/>
          <p:cNvSpPr txBox="1"/>
          <p:nvPr>
            <p:ph type="ctrTitle" hasCustomPrompt="1"/>
            <p:custDataLst>
              <p:tags r:id="rId9"/>
            </p:custDataLst>
          </p:nvPr>
        </p:nvSpPr>
        <p:spPr>
          <a:xfrm>
            <a:off x="4229735" y="2337435"/>
            <a:ext cx="5968365" cy="1524635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8800" b="0" i="0" u="none" strike="noStrike" kern="1200" cap="none" spc="0" normalizeH="0" baseline="0" noProof="1" dirty="0">
                <a:solidFill>
                  <a:schemeClr val="accent2">
                    <a:lumMod val="54320"/>
                  </a:schemeClr>
                </a:solidFill>
                <a:uFillTx/>
                <a:latin typeface="+mj-lt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030" y="633030"/>
            <a:ext cx="10925940" cy="559194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771317" y="779379"/>
            <a:ext cx="10649366" cy="5299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 userDrawn="1"/>
        </p:nvGrpSpPr>
        <p:grpSpPr>
          <a:xfrm>
            <a:off x="761702" y="755890"/>
            <a:ext cx="10655300" cy="5308600"/>
            <a:chOff x="762000" y="755650"/>
            <a:chExt cx="10655300" cy="5308600"/>
          </a:xfrm>
        </p:grpSpPr>
        <p:grpSp>
          <p:nvGrpSpPr>
            <p:cNvPr id="325" name="组合 324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组合 325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327" name="直接连接符 326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2" name="组合 351"/>
          <p:cNvGrpSpPr/>
          <p:nvPr userDrawn="1"/>
        </p:nvGrpSpPr>
        <p:grpSpPr>
          <a:xfrm rot="523294">
            <a:off x="-1091265" y="2487254"/>
            <a:ext cx="3961285" cy="4779439"/>
            <a:chOff x="-181665" y="1979625"/>
            <a:chExt cx="3961285" cy="4779439"/>
          </a:xfrm>
        </p:grpSpPr>
        <p:sp>
          <p:nvSpPr>
            <p:cNvPr id="353" name="任意多边形: 形状 352"/>
            <p:cNvSpPr/>
            <p:nvPr/>
          </p:nvSpPr>
          <p:spPr>
            <a:xfrm>
              <a:off x="1125045" y="3492836"/>
              <a:ext cx="1942949" cy="2146905"/>
            </a:xfrm>
            <a:custGeom>
              <a:avLst/>
              <a:gdLst>
                <a:gd name="connsiteX0" fmla="*/ 1799463 w 1942948"/>
                <a:gd name="connsiteY0" fmla="*/ 1921622 h 2146904"/>
                <a:gd name="connsiteX1" fmla="*/ 459472 w 1942948"/>
                <a:gd name="connsiteY1" fmla="*/ 2142109 h 2146904"/>
                <a:gd name="connsiteX2" fmla="*/ 271725 w 1942948"/>
                <a:gd name="connsiteY2" fmla="*/ 2007390 h 2146904"/>
                <a:gd name="connsiteX3" fmla="*/ 10232 w 1942948"/>
                <a:gd name="connsiteY3" fmla="*/ 418466 h 2146904"/>
                <a:gd name="connsiteX4" fmla="*/ 144950 w 1942948"/>
                <a:gd name="connsiteY4" fmla="*/ 230719 h 2146904"/>
                <a:gd name="connsiteX5" fmla="*/ 1484834 w 1942948"/>
                <a:gd name="connsiteY5" fmla="*/ 10232 h 2146904"/>
                <a:gd name="connsiteX6" fmla="*/ 1672580 w 1942948"/>
                <a:gd name="connsiteY6" fmla="*/ 144950 h 2146904"/>
                <a:gd name="connsiteX7" fmla="*/ 1934073 w 1942948"/>
                <a:gd name="connsiteY7" fmla="*/ 1733874 h 2146904"/>
                <a:gd name="connsiteX8" fmla="*/ 1799463 w 1942948"/>
                <a:gd name="connsiteY8" fmla="*/ 1921622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948" h="2146904">
                  <a:moveTo>
                    <a:pt x="1799463" y="1921622"/>
                  </a:moveTo>
                  <a:lnTo>
                    <a:pt x="459472" y="2142109"/>
                  </a:lnTo>
                  <a:cubicBezTo>
                    <a:pt x="370483" y="2156707"/>
                    <a:pt x="286431" y="2096487"/>
                    <a:pt x="271725" y="2007390"/>
                  </a:cubicBezTo>
                  <a:lnTo>
                    <a:pt x="10232" y="418466"/>
                  </a:lnTo>
                  <a:cubicBezTo>
                    <a:pt x="-4367" y="329477"/>
                    <a:pt x="55854" y="245425"/>
                    <a:pt x="144950" y="230719"/>
                  </a:cubicBezTo>
                  <a:lnTo>
                    <a:pt x="1484834" y="10232"/>
                  </a:lnTo>
                  <a:cubicBezTo>
                    <a:pt x="1573823" y="-4367"/>
                    <a:pt x="1657874" y="55854"/>
                    <a:pt x="1672580" y="144950"/>
                  </a:cubicBezTo>
                  <a:lnTo>
                    <a:pt x="1934073" y="1733874"/>
                  </a:lnTo>
                  <a:cubicBezTo>
                    <a:pt x="1948780" y="1822971"/>
                    <a:pt x="1888452" y="1907022"/>
                    <a:pt x="1799463" y="1921622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1429189" y="5159620"/>
              <a:ext cx="1942949" cy="1599444"/>
            </a:xfrm>
            <a:custGeom>
              <a:avLst/>
              <a:gdLst>
                <a:gd name="connsiteX0" fmla="*/ 8051 w 1942948"/>
                <a:gd name="connsiteY0" fmla="*/ 268793 h 1599443"/>
                <a:gd name="connsiteX1" fmla="*/ 65481 w 1942948"/>
                <a:gd name="connsiteY1" fmla="*/ 1537614 h 1599443"/>
                <a:gd name="connsiteX2" fmla="*/ 959666 w 1942948"/>
                <a:gd name="connsiteY2" fmla="*/ 1534608 h 1599443"/>
                <a:gd name="connsiteX3" fmla="*/ 902881 w 1942948"/>
                <a:gd name="connsiteY3" fmla="*/ 1082470 h 1599443"/>
                <a:gd name="connsiteX4" fmla="*/ 953763 w 1942948"/>
                <a:gd name="connsiteY4" fmla="*/ 1070555 h 1599443"/>
                <a:gd name="connsiteX5" fmla="*/ 1077102 w 1942948"/>
                <a:gd name="connsiteY5" fmla="*/ 1504980 h 1599443"/>
                <a:gd name="connsiteX6" fmla="*/ 1944774 w 1942948"/>
                <a:gd name="connsiteY6" fmla="*/ 1228352 h 1599443"/>
                <a:gd name="connsiteX7" fmla="*/ 1592574 w 1942948"/>
                <a:gd name="connsiteY7" fmla="*/ 8051 h 15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948" h="1599443">
                  <a:moveTo>
                    <a:pt x="8051" y="268793"/>
                  </a:moveTo>
                  <a:cubicBezTo>
                    <a:pt x="40791" y="690982"/>
                    <a:pt x="59899" y="1114244"/>
                    <a:pt x="65481" y="1537614"/>
                  </a:cubicBezTo>
                  <a:cubicBezTo>
                    <a:pt x="129029" y="1566596"/>
                    <a:pt x="549178" y="1646891"/>
                    <a:pt x="959666" y="1534608"/>
                  </a:cubicBezTo>
                  <a:lnTo>
                    <a:pt x="902881" y="1082470"/>
                  </a:lnTo>
                  <a:lnTo>
                    <a:pt x="953763" y="1070555"/>
                  </a:lnTo>
                  <a:lnTo>
                    <a:pt x="1077102" y="1504980"/>
                  </a:lnTo>
                  <a:cubicBezTo>
                    <a:pt x="1162871" y="1490167"/>
                    <a:pt x="1660309" y="1431557"/>
                    <a:pt x="1944774" y="1228352"/>
                  </a:cubicBezTo>
                  <a:cubicBezTo>
                    <a:pt x="1814349" y="825485"/>
                    <a:pt x="1696914" y="418432"/>
                    <a:pt x="1592574" y="8051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-181665" y="2816905"/>
              <a:ext cx="1459895" cy="1567240"/>
            </a:xfrm>
            <a:custGeom>
              <a:avLst/>
              <a:gdLst>
                <a:gd name="connsiteX0" fmla="*/ 1454666 w 1459895"/>
                <a:gd name="connsiteY0" fmla="*/ 1057256 h 1567240"/>
                <a:gd name="connsiteX1" fmla="*/ 483406 w 1459895"/>
                <a:gd name="connsiteY1" fmla="*/ 244974 h 1567240"/>
                <a:gd name="connsiteX2" fmla="*/ 469988 w 1459895"/>
                <a:gd name="connsiteY2" fmla="*/ 155985 h 1567240"/>
                <a:gd name="connsiteX3" fmla="*/ 448626 w 1459895"/>
                <a:gd name="connsiteY3" fmla="*/ 84386 h 1567240"/>
                <a:gd name="connsiteX4" fmla="*/ 382502 w 1459895"/>
                <a:gd name="connsiteY4" fmla="*/ 69250 h 1567240"/>
                <a:gd name="connsiteX5" fmla="*/ 322066 w 1459895"/>
                <a:gd name="connsiteY5" fmla="*/ 134624 h 1567240"/>
                <a:gd name="connsiteX6" fmla="*/ 295337 w 1459895"/>
                <a:gd name="connsiteY6" fmla="*/ 104030 h 1567240"/>
                <a:gd name="connsiteX7" fmla="*/ 257659 w 1459895"/>
                <a:gd name="connsiteY7" fmla="*/ 36510 h 1567240"/>
                <a:gd name="connsiteX8" fmla="*/ 197761 w 1459895"/>
                <a:gd name="connsiteY8" fmla="*/ 17188 h 1567240"/>
                <a:gd name="connsiteX9" fmla="*/ 195614 w 1459895"/>
                <a:gd name="connsiteY9" fmla="*/ 45313 h 1567240"/>
                <a:gd name="connsiteX10" fmla="*/ 211715 w 1459895"/>
                <a:gd name="connsiteY10" fmla="*/ 141816 h 1567240"/>
                <a:gd name="connsiteX11" fmla="*/ 145591 w 1459895"/>
                <a:gd name="connsiteY11" fmla="*/ 72685 h 1567240"/>
                <a:gd name="connsiteX12" fmla="*/ 103941 w 1459895"/>
                <a:gd name="connsiteY12" fmla="*/ 123245 h 1567240"/>
                <a:gd name="connsiteX13" fmla="*/ 136037 w 1459895"/>
                <a:gd name="connsiteY13" fmla="*/ 189155 h 1567240"/>
                <a:gd name="connsiteX14" fmla="*/ 59070 w 1459895"/>
                <a:gd name="connsiteY14" fmla="*/ 140742 h 1567240"/>
                <a:gd name="connsiteX15" fmla="*/ 77856 w 1459895"/>
                <a:gd name="connsiteY15" fmla="*/ 227799 h 1567240"/>
                <a:gd name="connsiteX16" fmla="*/ 14522 w 1459895"/>
                <a:gd name="connsiteY16" fmla="*/ 224472 h 1567240"/>
                <a:gd name="connsiteX17" fmla="*/ 219337 w 1459895"/>
                <a:gd name="connsiteY17" fmla="*/ 419518 h 1567240"/>
                <a:gd name="connsiteX18" fmla="*/ 1343134 w 1459895"/>
                <a:gd name="connsiteY18" fmla="*/ 1568756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9895" h="1567240">
                  <a:moveTo>
                    <a:pt x="1454666" y="1057256"/>
                  </a:moveTo>
                  <a:cubicBezTo>
                    <a:pt x="1069619" y="873803"/>
                    <a:pt x="732018" y="591592"/>
                    <a:pt x="483406" y="244974"/>
                  </a:cubicBezTo>
                  <a:cubicBezTo>
                    <a:pt x="465909" y="220500"/>
                    <a:pt x="473423" y="185827"/>
                    <a:pt x="469988" y="155985"/>
                  </a:cubicBezTo>
                  <a:cubicBezTo>
                    <a:pt x="467090" y="130974"/>
                    <a:pt x="463762" y="104567"/>
                    <a:pt x="448626" y="84386"/>
                  </a:cubicBezTo>
                  <a:cubicBezTo>
                    <a:pt x="433491" y="64205"/>
                    <a:pt x="402361" y="53793"/>
                    <a:pt x="382502" y="69250"/>
                  </a:cubicBezTo>
                  <a:cubicBezTo>
                    <a:pt x="357490" y="88787"/>
                    <a:pt x="353089" y="141279"/>
                    <a:pt x="322066" y="134624"/>
                  </a:cubicBezTo>
                  <a:cubicBezTo>
                    <a:pt x="308326" y="131618"/>
                    <a:pt x="301134" y="116912"/>
                    <a:pt x="295337" y="104030"/>
                  </a:cubicBezTo>
                  <a:cubicBezTo>
                    <a:pt x="284710" y="80522"/>
                    <a:pt x="272151" y="57872"/>
                    <a:pt x="257659" y="36510"/>
                  </a:cubicBezTo>
                  <a:cubicBezTo>
                    <a:pt x="243704" y="15685"/>
                    <a:pt x="211179" y="-4066"/>
                    <a:pt x="197761" y="17188"/>
                  </a:cubicBezTo>
                  <a:cubicBezTo>
                    <a:pt x="192608" y="25346"/>
                    <a:pt x="194003" y="35759"/>
                    <a:pt x="195614" y="45313"/>
                  </a:cubicBezTo>
                  <a:cubicBezTo>
                    <a:pt x="200981" y="77516"/>
                    <a:pt x="206348" y="109720"/>
                    <a:pt x="211715" y="141816"/>
                  </a:cubicBezTo>
                  <a:cubicBezTo>
                    <a:pt x="187026" y="119917"/>
                    <a:pt x="178438" y="75369"/>
                    <a:pt x="145591" y="72685"/>
                  </a:cubicBezTo>
                  <a:cubicBezTo>
                    <a:pt x="120901" y="70753"/>
                    <a:pt x="102223" y="98448"/>
                    <a:pt x="103941" y="123245"/>
                  </a:cubicBezTo>
                  <a:cubicBezTo>
                    <a:pt x="105658" y="147935"/>
                    <a:pt x="121116" y="169296"/>
                    <a:pt x="136037" y="189155"/>
                  </a:cubicBezTo>
                  <a:cubicBezTo>
                    <a:pt x="122297" y="160279"/>
                    <a:pt x="79681" y="117556"/>
                    <a:pt x="59070" y="140742"/>
                  </a:cubicBezTo>
                  <a:cubicBezTo>
                    <a:pt x="25686" y="165432"/>
                    <a:pt x="65296" y="200641"/>
                    <a:pt x="77856" y="227799"/>
                  </a:cubicBezTo>
                  <a:cubicBezTo>
                    <a:pt x="59285" y="215884"/>
                    <a:pt x="34274" y="214596"/>
                    <a:pt x="14522" y="224472"/>
                  </a:cubicBezTo>
                  <a:cubicBezTo>
                    <a:pt x="-24551" y="272777"/>
                    <a:pt x="122082" y="399444"/>
                    <a:pt x="219337" y="419518"/>
                  </a:cubicBezTo>
                  <a:cubicBezTo>
                    <a:pt x="459683" y="900854"/>
                    <a:pt x="868561" y="1315314"/>
                    <a:pt x="1343134" y="1568756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2652495" y="2282805"/>
              <a:ext cx="1127125" cy="1857073"/>
            </a:xfrm>
            <a:custGeom>
              <a:avLst/>
              <a:gdLst>
                <a:gd name="connsiteX0" fmla="*/ 8051 w 1127124"/>
                <a:gd name="connsiteY0" fmla="*/ 1400496 h 1857072"/>
                <a:gd name="connsiteX1" fmla="*/ 667795 w 1127124"/>
                <a:gd name="connsiteY1" fmla="*/ 319852 h 1857072"/>
                <a:gd name="connsiteX2" fmla="*/ 651908 w 1127124"/>
                <a:gd name="connsiteY2" fmla="*/ 231292 h 1857072"/>
                <a:gd name="connsiteX3" fmla="*/ 649224 w 1127124"/>
                <a:gd name="connsiteY3" fmla="*/ 156687 h 1857072"/>
                <a:gd name="connsiteX4" fmla="*/ 706976 w 1127124"/>
                <a:gd name="connsiteY4" fmla="*/ 121156 h 1857072"/>
                <a:gd name="connsiteX5" fmla="*/ 785231 w 1127124"/>
                <a:gd name="connsiteY5" fmla="*/ 163665 h 1857072"/>
                <a:gd name="connsiteX6" fmla="*/ 800688 w 1127124"/>
                <a:gd name="connsiteY6" fmla="*/ 126201 h 1857072"/>
                <a:gd name="connsiteX7" fmla="*/ 814643 w 1127124"/>
                <a:gd name="connsiteY7" fmla="*/ 50093 h 1857072"/>
                <a:gd name="connsiteX8" fmla="*/ 865203 w 1127124"/>
                <a:gd name="connsiteY8" fmla="*/ 12523 h 1857072"/>
                <a:gd name="connsiteX9" fmla="*/ 876259 w 1127124"/>
                <a:gd name="connsiteY9" fmla="*/ 38392 h 1857072"/>
                <a:gd name="connsiteX10" fmla="*/ 891932 w 1127124"/>
                <a:gd name="connsiteY10" fmla="*/ 135003 h 1857072"/>
                <a:gd name="connsiteX11" fmla="*/ 932401 w 1127124"/>
                <a:gd name="connsiteY11" fmla="*/ 48376 h 1857072"/>
                <a:gd name="connsiteX12" fmla="*/ 988006 w 1127124"/>
                <a:gd name="connsiteY12" fmla="*/ 82834 h 1857072"/>
                <a:gd name="connsiteX13" fmla="*/ 978774 w 1127124"/>
                <a:gd name="connsiteY13" fmla="*/ 155506 h 1857072"/>
                <a:gd name="connsiteX14" fmla="*/ 1036204 w 1127124"/>
                <a:gd name="connsiteY14" fmla="*/ 84981 h 1857072"/>
                <a:gd name="connsiteX15" fmla="*/ 1046294 w 1127124"/>
                <a:gd name="connsiteY15" fmla="*/ 173433 h 1857072"/>
                <a:gd name="connsiteX16" fmla="*/ 1105227 w 1127124"/>
                <a:gd name="connsiteY16" fmla="*/ 150032 h 1857072"/>
                <a:gd name="connsiteX17" fmla="*/ 973621 w 1127124"/>
                <a:gd name="connsiteY17" fmla="*/ 400361 h 1857072"/>
                <a:gd name="connsiteX18" fmla="*/ 277273 w 1127124"/>
                <a:gd name="connsiteY18" fmla="*/ 1849092 h 18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124" h="1857072">
                  <a:moveTo>
                    <a:pt x="8051" y="1400496"/>
                  </a:moveTo>
                  <a:cubicBezTo>
                    <a:pt x="314092" y="1103365"/>
                    <a:pt x="543382" y="727764"/>
                    <a:pt x="667795" y="319852"/>
                  </a:cubicBezTo>
                  <a:cubicBezTo>
                    <a:pt x="676597" y="291083"/>
                    <a:pt x="658241" y="260705"/>
                    <a:pt x="651908" y="231292"/>
                  </a:cubicBezTo>
                  <a:cubicBezTo>
                    <a:pt x="646648" y="206710"/>
                    <a:pt x="641388" y="180625"/>
                    <a:pt x="649224" y="156687"/>
                  </a:cubicBezTo>
                  <a:cubicBezTo>
                    <a:pt x="657060" y="132749"/>
                    <a:pt x="683253" y="112890"/>
                    <a:pt x="706976" y="121156"/>
                  </a:cubicBezTo>
                  <a:cubicBezTo>
                    <a:pt x="736925" y="131568"/>
                    <a:pt x="757965" y="179981"/>
                    <a:pt x="785231" y="163665"/>
                  </a:cubicBezTo>
                  <a:cubicBezTo>
                    <a:pt x="797361" y="156472"/>
                    <a:pt x="799400" y="140156"/>
                    <a:pt x="800688" y="126201"/>
                  </a:cubicBezTo>
                  <a:cubicBezTo>
                    <a:pt x="803265" y="100545"/>
                    <a:pt x="807880" y="74997"/>
                    <a:pt x="814643" y="50093"/>
                  </a:cubicBezTo>
                  <a:cubicBezTo>
                    <a:pt x="821191" y="25941"/>
                    <a:pt x="845666" y="-3257"/>
                    <a:pt x="865203" y="12523"/>
                  </a:cubicBezTo>
                  <a:cubicBezTo>
                    <a:pt x="872717" y="18534"/>
                    <a:pt x="874757" y="28946"/>
                    <a:pt x="876259" y="38392"/>
                  </a:cubicBezTo>
                  <a:cubicBezTo>
                    <a:pt x="881519" y="70596"/>
                    <a:pt x="886672" y="102800"/>
                    <a:pt x="891932" y="135003"/>
                  </a:cubicBezTo>
                  <a:cubicBezTo>
                    <a:pt x="908248" y="106342"/>
                    <a:pt x="902129" y="61365"/>
                    <a:pt x="932401" y="48376"/>
                  </a:cubicBezTo>
                  <a:cubicBezTo>
                    <a:pt x="955158" y="38607"/>
                    <a:pt x="981780" y="58895"/>
                    <a:pt x="988006" y="82834"/>
                  </a:cubicBezTo>
                  <a:cubicBezTo>
                    <a:pt x="994232" y="106772"/>
                    <a:pt x="986503" y="131998"/>
                    <a:pt x="978774" y="155506"/>
                  </a:cubicBezTo>
                  <a:cubicBezTo>
                    <a:pt x="982531" y="123732"/>
                    <a:pt x="1009260" y="69630"/>
                    <a:pt x="1036204" y="84981"/>
                  </a:cubicBezTo>
                  <a:cubicBezTo>
                    <a:pt x="1075707" y="97647"/>
                    <a:pt x="1049515" y="143698"/>
                    <a:pt x="1046294" y="173433"/>
                  </a:cubicBezTo>
                  <a:cubicBezTo>
                    <a:pt x="1060142" y="156150"/>
                    <a:pt x="1083328" y="146919"/>
                    <a:pt x="1105227" y="150032"/>
                  </a:cubicBezTo>
                  <a:cubicBezTo>
                    <a:pt x="1157719" y="183309"/>
                    <a:pt x="1059498" y="350231"/>
                    <a:pt x="973621" y="400361"/>
                  </a:cubicBezTo>
                  <a:cubicBezTo>
                    <a:pt x="900090" y="933330"/>
                    <a:pt x="645682" y="1456960"/>
                    <a:pt x="277273" y="18490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961593" y="3400339"/>
              <a:ext cx="2222046" cy="2146905"/>
            </a:xfrm>
            <a:custGeom>
              <a:avLst/>
              <a:gdLst>
                <a:gd name="connsiteX0" fmla="*/ 621744 w 2222046"/>
                <a:gd name="connsiteY0" fmla="*/ 483376 h 2146904"/>
                <a:gd name="connsiteX1" fmla="*/ 442155 w 2222046"/>
                <a:gd name="connsiteY1" fmla="*/ 447093 h 2146904"/>
                <a:gd name="connsiteX2" fmla="*/ 170679 w 2222046"/>
                <a:gd name="connsiteY2" fmla="*/ 335454 h 2146904"/>
                <a:gd name="connsiteX3" fmla="*/ 8051 w 2222046"/>
                <a:gd name="connsiteY3" fmla="*/ 924028 h 2146904"/>
                <a:gd name="connsiteX4" fmla="*/ 291657 w 2222046"/>
                <a:gd name="connsiteY4" fmla="*/ 1116498 h 2146904"/>
                <a:gd name="connsiteX5" fmla="*/ 394279 w 2222046"/>
                <a:gd name="connsiteY5" fmla="*/ 1210747 h 2146904"/>
                <a:gd name="connsiteX6" fmla="*/ 478223 w 2222046"/>
                <a:gd name="connsiteY6" fmla="*/ 2139713 h 2146904"/>
                <a:gd name="connsiteX7" fmla="*/ 1328827 w 2222046"/>
                <a:gd name="connsiteY7" fmla="*/ 2097848 h 2146904"/>
                <a:gd name="connsiteX8" fmla="*/ 2097204 w 2222046"/>
                <a:gd name="connsiteY8" fmla="*/ 1873282 h 2146904"/>
                <a:gd name="connsiteX9" fmla="*/ 1868344 w 2222046"/>
                <a:gd name="connsiteY9" fmla="*/ 963853 h 2146904"/>
                <a:gd name="connsiteX10" fmla="*/ 1946169 w 2222046"/>
                <a:gd name="connsiteY10" fmla="*/ 844271 h 2146904"/>
                <a:gd name="connsiteX11" fmla="*/ 2214855 w 2222046"/>
                <a:gd name="connsiteY11" fmla="*/ 481336 h 2146904"/>
                <a:gd name="connsiteX12" fmla="*/ 1866519 w 2222046"/>
                <a:gd name="connsiteY12" fmla="*/ 8051 h 2146904"/>
                <a:gd name="connsiteX13" fmla="*/ 1810485 w 2222046"/>
                <a:gd name="connsiteY13" fmla="*/ 65588 h 2146904"/>
                <a:gd name="connsiteX14" fmla="*/ 1382714 w 2222046"/>
                <a:gd name="connsiteY14" fmla="*/ 320748 h 2146904"/>
                <a:gd name="connsiteX15" fmla="*/ 1013661 w 2222046"/>
                <a:gd name="connsiteY15" fmla="*/ 514184 h 2146904"/>
                <a:gd name="connsiteX16" fmla="*/ 621744 w 2222046"/>
                <a:gd name="connsiteY16" fmla="*/ 483376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046" h="2146904">
                  <a:moveTo>
                    <a:pt x="621744" y="483376"/>
                  </a:moveTo>
                  <a:cubicBezTo>
                    <a:pt x="524704" y="486489"/>
                    <a:pt x="524811" y="468991"/>
                    <a:pt x="442155" y="447093"/>
                  </a:cubicBezTo>
                  <a:cubicBezTo>
                    <a:pt x="347369" y="421974"/>
                    <a:pt x="258165" y="379680"/>
                    <a:pt x="170679" y="335454"/>
                  </a:cubicBezTo>
                  <a:lnTo>
                    <a:pt x="8051" y="924028"/>
                  </a:lnTo>
                  <a:cubicBezTo>
                    <a:pt x="100368" y="991441"/>
                    <a:pt x="194939" y="1055741"/>
                    <a:pt x="291657" y="1116498"/>
                  </a:cubicBezTo>
                  <a:cubicBezTo>
                    <a:pt x="321070" y="1134961"/>
                    <a:pt x="385047" y="1177148"/>
                    <a:pt x="394279" y="1210747"/>
                  </a:cubicBezTo>
                  <a:cubicBezTo>
                    <a:pt x="477364" y="1511421"/>
                    <a:pt x="453534" y="1828841"/>
                    <a:pt x="478223" y="2139713"/>
                  </a:cubicBezTo>
                  <a:cubicBezTo>
                    <a:pt x="478223" y="2139713"/>
                    <a:pt x="882056" y="2173741"/>
                    <a:pt x="1328827" y="2097848"/>
                  </a:cubicBezTo>
                  <a:cubicBezTo>
                    <a:pt x="1775598" y="2021955"/>
                    <a:pt x="2097204" y="1873282"/>
                    <a:pt x="2097204" y="1873282"/>
                  </a:cubicBezTo>
                  <a:cubicBezTo>
                    <a:pt x="2020989" y="1570783"/>
                    <a:pt x="1885949" y="1275262"/>
                    <a:pt x="1868344" y="963853"/>
                  </a:cubicBezTo>
                  <a:cubicBezTo>
                    <a:pt x="1866412" y="929181"/>
                    <a:pt x="1924163" y="871214"/>
                    <a:pt x="1946169" y="844271"/>
                  </a:cubicBezTo>
                  <a:cubicBezTo>
                    <a:pt x="2041170" y="727479"/>
                    <a:pt x="2130911" y="606286"/>
                    <a:pt x="2214855" y="481336"/>
                  </a:cubicBezTo>
                  <a:lnTo>
                    <a:pt x="1866519" y="8051"/>
                  </a:lnTo>
                  <a:cubicBezTo>
                    <a:pt x="1848163" y="27051"/>
                    <a:pt x="1829592" y="46266"/>
                    <a:pt x="1810485" y="65588"/>
                  </a:cubicBezTo>
                  <a:cubicBezTo>
                    <a:pt x="1741784" y="135470"/>
                    <a:pt x="1616512" y="281889"/>
                    <a:pt x="1382714" y="320748"/>
                  </a:cubicBezTo>
                  <a:cubicBezTo>
                    <a:pt x="1382714" y="320748"/>
                    <a:pt x="1279985" y="471031"/>
                    <a:pt x="1013661" y="514184"/>
                  </a:cubicBezTo>
                  <a:cubicBezTo>
                    <a:pt x="747552" y="557444"/>
                    <a:pt x="621744" y="483376"/>
                    <a:pt x="621744" y="483376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1042553" y="4416169"/>
              <a:ext cx="2103967" cy="364974"/>
            </a:xfrm>
            <a:custGeom>
              <a:avLst/>
              <a:gdLst>
                <a:gd name="connsiteX0" fmla="*/ 2077216 w 2103966"/>
                <a:gd name="connsiteY0" fmla="*/ 33255 h 364973"/>
                <a:gd name="connsiteX1" fmla="*/ 33255 w 2103966"/>
                <a:gd name="connsiteY1" fmla="*/ 33994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966" h="364973">
                  <a:moveTo>
                    <a:pt x="2077216" y="33255"/>
                  </a:moveTo>
                  <a:cubicBezTo>
                    <a:pt x="1413178" y="224115"/>
                    <a:pt x="724022" y="327488"/>
                    <a:pt x="33255" y="339940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1179955" y="4614328"/>
              <a:ext cx="1932214" cy="375708"/>
            </a:xfrm>
            <a:custGeom>
              <a:avLst/>
              <a:gdLst>
                <a:gd name="connsiteX0" fmla="*/ 1908684 w 1932214"/>
                <a:gd name="connsiteY0" fmla="*/ 33255 h 375708"/>
                <a:gd name="connsiteX1" fmla="*/ 33255 w 1932214"/>
                <a:gd name="connsiteY1" fmla="*/ 349816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2214" h="375708">
                  <a:moveTo>
                    <a:pt x="1908684" y="33255"/>
                  </a:moveTo>
                  <a:cubicBezTo>
                    <a:pt x="1312059" y="259324"/>
                    <a:pt x="670993" y="367528"/>
                    <a:pt x="33255" y="349816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575393" y="3490187"/>
              <a:ext cx="772886" cy="558195"/>
            </a:xfrm>
            <a:custGeom>
              <a:avLst/>
              <a:gdLst>
                <a:gd name="connsiteX0" fmla="*/ 109063 w 772885"/>
                <a:gd name="connsiteY0" fmla="*/ 82119 h 558195"/>
                <a:gd name="connsiteX1" fmla="*/ 113678 w 772885"/>
                <a:gd name="connsiteY1" fmla="*/ 329550 h 558195"/>
                <a:gd name="connsiteX2" fmla="*/ 48842 w 772885"/>
                <a:gd name="connsiteY2" fmla="*/ 384832 h 558195"/>
                <a:gd name="connsiteX3" fmla="*/ 8051 w 772885"/>
                <a:gd name="connsiteY3" fmla="*/ 393527 h 558195"/>
                <a:gd name="connsiteX4" fmla="*/ 256662 w 772885"/>
                <a:gd name="connsiteY4" fmla="*/ 555512 h 558195"/>
                <a:gd name="connsiteX5" fmla="*/ 769021 w 772885"/>
                <a:gd name="connsiteY5" fmla="*/ 230899 h 558195"/>
                <a:gd name="connsiteX6" fmla="*/ 769021 w 772885"/>
                <a:gd name="connsiteY6" fmla="*/ 230899 h 558195"/>
                <a:gd name="connsiteX7" fmla="*/ 644715 w 772885"/>
                <a:gd name="connsiteY7" fmla="*/ 242278 h 558195"/>
                <a:gd name="connsiteX8" fmla="*/ 558517 w 772885"/>
                <a:gd name="connsiteY8" fmla="*/ 8051 h 558195"/>
                <a:gd name="connsiteX9" fmla="*/ 109063 w 772885"/>
                <a:gd name="connsiteY9" fmla="*/ 82119 h 5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885" h="558195">
                  <a:moveTo>
                    <a:pt x="109063" y="82119"/>
                  </a:moveTo>
                  <a:cubicBezTo>
                    <a:pt x="112390" y="137402"/>
                    <a:pt x="119046" y="274374"/>
                    <a:pt x="113678" y="329550"/>
                  </a:cubicBezTo>
                  <a:cubicBezTo>
                    <a:pt x="109278" y="373776"/>
                    <a:pt x="98436" y="375601"/>
                    <a:pt x="48842" y="384832"/>
                  </a:cubicBezTo>
                  <a:lnTo>
                    <a:pt x="8051" y="393527"/>
                  </a:lnTo>
                  <a:cubicBezTo>
                    <a:pt x="61724" y="475217"/>
                    <a:pt x="159837" y="542201"/>
                    <a:pt x="256662" y="555512"/>
                  </a:cubicBezTo>
                  <a:cubicBezTo>
                    <a:pt x="353488" y="568822"/>
                    <a:pt x="739501" y="528675"/>
                    <a:pt x="769021" y="230899"/>
                  </a:cubicBezTo>
                  <a:lnTo>
                    <a:pt x="769021" y="230899"/>
                  </a:lnTo>
                  <a:cubicBezTo>
                    <a:pt x="730377" y="240668"/>
                    <a:pt x="651908" y="261600"/>
                    <a:pt x="644715" y="242278"/>
                  </a:cubicBezTo>
                  <a:cubicBezTo>
                    <a:pt x="624749" y="188283"/>
                    <a:pt x="578806" y="61938"/>
                    <a:pt x="558517" y="8051"/>
                  </a:cubicBezTo>
                  <a:lnTo>
                    <a:pt x="109063" y="82119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282476" y="3663624"/>
              <a:ext cx="708479" cy="1374019"/>
            </a:xfrm>
            <a:custGeom>
              <a:avLst/>
              <a:gdLst>
                <a:gd name="connsiteX0" fmla="*/ 219628 w 708478"/>
                <a:gd name="connsiteY0" fmla="*/ 10230 h 1374019"/>
                <a:gd name="connsiteX1" fmla="*/ 598127 w 708478"/>
                <a:gd name="connsiteY1" fmla="*/ 1008863 h 1374019"/>
                <a:gd name="connsiteX2" fmla="*/ 651371 w 708478"/>
                <a:gd name="connsiteY2" fmla="*/ 1195751 h 1374019"/>
                <a:gd name="connsiteX3" fmla="*/ 706332 w 708478"/>
                <a:gd name="connsiteY3" fmla="*/ 1369221 h 1374019"/>
                <a:gd name="connsiteX4" fmla="*/ 216623 w 708478"/>
                <a:gd name="connsiteY4" fmla="*/ 791918 h 1374019"/>
                <a:gd name="connsiteX5" fmla="*/ 8051 w 708478"/>
                <a:gd name="connsiteY5" fmla="*/ 72383 h 1374019"/>
                <a:gd name="connsiteX6" fmla="*/ 112176 w 708478"/>
                <a:gd name="connsiteY6" fmla="*/ 20535 h 1374019"/>
                <a:gd name="connsiteX7" fmla="*/ 219628 w 708478"/>
                <a:gd name="connsiteY7" fmla="*/ 10230 h 13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478" h="1374019">
                  <a:moveTo>
                    <a:pt x="219628" y="10230"/>
                  </a:moveTo>
                  <a:cubicBezTo>
                    <a:pt x="283498" y="353198"/>
                    <a:pt x="418110" y="710014"/>
                    <a:pt x="598127" y="1008863"/>
                  </a:cubicBezTo>
                  <a:lnTo>
                    <a:pt x="651371" y="1195751"/>
                  </a:lnTo>
                  <a:lnTo>
                    <a:pt x="706332" y="1369221"/>
                  </a:lnTo>
                  <a:cubicBezTo>
                    <a:pt x="494217" y="1235791"/>
                    <a:pt x="325256" y="1017773"/>
                    <a:pt x="216623" y="791918"/>
                  </a:cubicBezTo>
                  <a:cubicBezTo>
                    <a:pt x="107989" y="566064"/>
                    <a:pt x="48412" y="319707"/>
                    <a:pt x="8051" y="72383"/>
                  </a:cubicBezTo>
                  <a:cubicBezTo>
                    <a:pt x="8051" y="72383"/>
                    <a:pt x="39718" y="40180"/>
                    <a:pt x="112176" y="20535"/>
                  </a:cubicBezTo>
                  <a:cubicBezTo>
                    <a:pt x="184526" y="999"/>
                    <a:pt x="219628" y="10230"/>
                    <a:pt x="219628" y="10230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1403962" y="3843531"/>
              <a:ext cx="322036" cy="1481364"/>
            </a:xfrm>
            <a:custGeom>
              <a:avLst/>
              <a:gdLst>
                <a:gd name="connsiteX0" fmla="*/ 50560 w 322035"/>
                <a:gd name="connsiteY0" fmla="*/ 12595 h 1481364"/>
                <a:gd name="connsiteX1" fmla="*/ 8051 w 322035"/>
                <a:gd name="connsiteY1" fmla="*/ 1106443 h 1481364"/>
                <a:gd name="connsiteX2" fmla="*/ 16853 w 322035"/>
                <a:gd name="connsiteY2" fmla="*/ 1294619 h 1481364"/>
                <a:gd name="connsiteX3" fmla="*/ 24260 w 322035"/>
                <a:gd name="connsiteY3" fmla="*/ 1476677 h 1481364"/>
                <a:gd name="connsiteX4" fmla="*/ 303143 w 322035"/>
                <a:gd name="connsiteY4" fmla="*/ 772922 h 1481364"/>
                <a:gd name="connsiteX5" fmla="*/ 270188 w 322035"/>
                <a:gd name="connsiteY5" fmla="*/ 24511 h 1481364"/>
                <a:gd name="connsiteX6" fmla="*/ 155007 w 322035"/>
                <a:gd name="connsiteY6" fmla="*/ 8731 h 1481364"/>
                <a:gd name="connsiteX7" fmla="*/ 50560 w 322035"/>
                <a:gd name="connsiteY7" fmla="*/ 12595 h 148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35" h="1481364">
                  <a:moveTo>
                    <a:pt x="50560" y="12595"/>
                  </a:moveTo>
                  <a:cubicBezTo>
                    <a:pt x="99938" y="358032"/>
                    <a:pt x="82763" y="765622"/>
                    <a:pt x="8051" y="1106443"/>
                  </a:cubicBezTo>
                  <a:lnTo>
                    <a:pt x="16853" y="1294619"/>
                  </a:lnTo>
                  <a:lnTo>
                    <a:pt x="24260" y="1476677"/>
                  </a:lnTo>
                  <a:cubicBezTo>
                    <a:pt x="182379" y="1282275"/>
                    <a:pt x="272657" y="1021640"/>
                    <a:pt x="303143" y="772922"/>
                  </a:cubicBezTo>
                  <a:cubicBezTo>
                    <a:pt x="333629" y="524203"/>
                    <a:pt x="311194" y="271727"/>
                    <a:pt x="270188" y="24511"/>
                  </a:cubicBezTo>
                  <a:cubicBezTo>
                    <a:pt x="270188" y="24511"/>
                    <a:pt x="229826" y="4115"/>
                    <a:pt x="155007" y="8731"/>
                  </a:cubicBezTo>
                  <a:cubicBezTo>
                    <a:pt x="80187" y="13347"/>
                    <a:pt x="50560" y="12595"/>
                    <a:pt x="50560" y="12595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2347222" y="3779844"/>
              <a:ext cx="118080" cy="53673"/>
            </a:xfrm>
            <a:custGeom>
              <a:avLst/>
              <a:gdLst>
                <a:gd name="connsiteX0" fmla="*/ 14690 w 118079"/>
                <a:gd name="connsiteY0" fmla="*/ 23684 h 53672"/>
                <a:gd name="connsiteX1" fmla="*/ 35515 w 118079"/>
                <a:gd name="connsiteY1" fmla="*/ 16062 h 53672"/>
                <a:gd name="connsiteX2" fmla="*/ 56125 w 118079"/>
                <a:gd name="connsiteY2" fmla="*/ 11339 h 53672"/>
                <a:gd name="connsiteX3" fmla="*/ 77057 w 118079"/>
                <a:gd name="connsiteY3" fmla="*/ 8548 h 53672"/>
                <a:gd name="connsiteX4" fmla="*/ 99063 w 118079"/>
                <a:gd name="connsiteY4" fmla="*/ 8763 h 53672"/>
                <a:gd name="connsiteX5" fmla="*/ 99385 w 118079"/>
                <a:gd name="connsiteY5" fmla="*/ 8763 h 53672"/>
                <a:gd name="connsiteX6" fmla="*/ 110334 w 118079"/>
                <a:gd name="connsiteY6" fmla="*/ 22932 h 53672"/>
                <a:gd name="connsiteX7" fmla="*/ 105718 w 118079"/>
                <a:gd name="connsiteY7" fmla="*/ 31198 h 53672"/>
                <a:gd name="connsiteX8" fmla="*/ 84893 w 118079"/>
                <a:gd name="connsiteY8" fmla="*/ 42576 h 53672"/>
                <a:gd name="connsiteX9" fmla="*/ 62351 w 118079"/>
                <a:gd name="connsiteY9" fmla="*/ 48373 h 53672"/>
                <a:gd name="connsiteX10" fmla="*/ 39057 w 118079"/>
                <a:gd name="connsiteY10" fmla="*/ 49447 h 53672"/>
                <a:gd name="connsiteX11" fmla="*/ 15656 w 118079"/>
                <a:gd name="connsiteY11" fmla="*/ 45046 h 53672"/>
                <a:gd name="connsiteX12" fmla="*/ 8786 w 118079"/>
                <a:gd name="connsiteY12" fmla="*/ 30124 h 53672"/>
                <a:gd name="connsiteX13" fmla="*/ 14582 w 118079"/>
                <a:gd name="connsiteY13" fmla="*/ 23684 h 53672"/>
                <a:gd name="connsiteX14" fmla="*/ 14690 w 118079"/>
                <a:gd name="connsiteY14" fmla="*/ 236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4690" y="23684"/>
                  </a:moveTo>
                  <a:cubicBezTo>
                    <a:pt x="21667" y="20249"/>
                    <a:pt x="28645" y="17994"/>
                    <a:pt x="35515" y="16062"/>
                  </a:cubicBezTo>
                  <a:cubicBezTo>
                    <a:pt x="42385" y="14130"/>
                    <a:pt x="49255" y="12520"/>
                    <a:pt x="56125" y="11339"/>
                  </a:cubicBezTo>
                  <a:cubicBezTo>
                    <a:pt x="62995" y="10051"/>
                    <a:pt x="69973" y="9192"/>
                    <a:pt x="77057" y="8548"/>
                  </a:cubicBezTo>
                  <a:cubicBezTo>
                    <a:pt x="84142" y="8011"/>
                    <a:pt x="91334" y="7689"/>
                    <a:pt x="99063" y="8763"/>
                  </a:cubicBezTo>
                  <a:lnTo>
                    <a:pt x="99385" y="8763"/>
                  </a:lnTo>
                  <a:cubicBezTo>
                    <a:pt x="106362" y="9621"/>
                    <a:pt x="111193" y="15955"/>
                    <a:pt x="110334" y="22932"/>
                  </a:cubicBezTo>
                  <a:cubicBezTo>
                    <a:pt x="109905" y="26260"/>
                    <a:pt x="108187" y="29266"/>
                    <a:pt x="105718" y="31198"/>
                  </a:cubicBezTo>
                  <a:cubicBezTo>
                    <a:pt x="99278" y="36351"/>
                    <a:pt x="92193" y="39893"/>
                    <a:pt x="84893" y="42576"/>
                  </a:cubicBezTo>
                  <a:cubicBezTo>
                    <a:pt x="77594" y="45260"/>
                    <a:pt x="70080" y="47300"/>
                    <a:pt x="62351" y="48373"/>
                  </a:cubicBezTo>
                  <a:cubicBezTo>
                    <a:pt x="54622" y="49554"/>
                    <a:pt x="46893" y="49876"/>
                    <a:pt x="39057" y="49447"/>
                  </a:cubicBezTo>
                  <a:cubicBezTo>
                    <a:pt x="31221" y="49017"/>
                    <a:pt x="23385" y="47944"/>
                    <a:pt x="15656" y="45046"/>
                  </a:cubicBezTo>
                  <a:cubicBezTo>
                    <a:pt x="9645" y="42791"/>
                    <a:pt x="6531" y="36136"/>
                    <a:pt x="8786" y="30124"/>
                  </a:cubicBezTo>
                  <a:cubicBezTo>
                    <a:pt x="9859" y="27226"/>
                    <a:pt x="12006" y="24972"/>
                    <a:pt x="14582" y="23684"/>
                  </a:cubicBezTo>
                  <a:lnTo>
                    <a:pt x="14690" y="2368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2379515" y="3922490"/>
              <a:ext cx="107345" cy="53673"/>
            </a:xfrm>
            <a:custGeom>
              <a:avLst/>
              <a:gdLst>
                <a:gd name="connsiteX0" fmla="*/ 13527 w 107345"/>
                <a:gd name="connsiteY0" fmla="*/ 26920 h 53672"/>
                <a:gd name="connsiteX1" fmla="*/ 31883 w 107345"/>
                <a:gd name="connsiteY1" fmla="*/ 18010 h 53672"/>
                <a:gd name="connsiteX2" fmla="*/ 50346 w 107345"/>
                <a:gd name="connsiteY2" fmla="*/ 12213 h 53672"/>
                <a:gd name="connsiteX3" fmla="*/ 69346 w 107345"/>
                <a:gd name="connsiteY3" fmla="*/ 8779 h 53672"/>
                <a:gd name="connsiteX4" fmla="*/ 89634 w 107345"/>
                <a:gd name="connsiteY4" fmla="*/ 8564 h 53672"/>
                <a:gd name="connsiteX5" fmla="*/ 89956 w 107345"/>
                <a:gd name="connsiteY5" fmla="*/ 8564 h 53672"/>
                <a:gd name="connsiteX6" fmla="*/ 101120 w 107345"/>
                <a:gd name="connsiteY6" fmla="*/ 22948 h 53672"/>
                <a:gd name="connsiteX7" fmla="*/ 97149 w 107345"/>
                <a:gd name="connsiteY7" fmla="*/ 30784 h 53672"/>
                <a:gd name="connsiteX8" fmla="*/ 78900 w 107345"/>
                <a:gd name="connsiteY8" fmla="*/ 42378 h 53672"/>
                <a:gd name="connsiteX9" fmla="*/ 58826 w 107345"/>
                <a:gd name="connsiteY9" fmla="*/ 48818 h 53672"/>
                <a:gd name="connsiteX10" fmla="*/ 37787 w 107345"/>
                <a:gd name="connsiteY10" fmla="*/ 51073 h 53672"/>
                <a:gd name="connsiteX11" fmla="*/ 16318 w 107345"/>
                <a:gd name="connsiteY11" fmla="*/ 48174 h 53672"/>
                <a:gd name="connsiteX12" fmla="*/ 8589 w 107345"/>
                <a:gd name="connsiteY12" fmla="*/ 33360 h 53672"/>
                <a:gd name="connsiteX13" fmla="*/ 13419 w 107345"/>
                <a:gd name="connsiteY13" fmla="*/ 27027 h 53672"/>
                <a:gd name="connsiteX14" fmla="*/ 13527 w 107345"/>
                <a:gd name="connsiteY14" fmla="*/ 2692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13527" y="26920"/>
                  </a:moveTo>
                  <a:cubicBezTo>
                    <a:pt x="19645" y="22948"/>
                    <a:pt x="25764" y="20264"/>
                    <a:pt x="31883" y="18010"/>
                  </a:cubicBezTo>
                  <a:cubicBezTo>
                    <a:pt x="38001" y="15648"/>
                    <a:pt x="44120" y="13824"/>
                    <a:pt x="50346" y="12213"/>
                  </a:cubicBezTo>
                  <a:cubicBezTo>
                    <a:pt x="56572" y="10603"/>
                    <a:pt x="62905" y="9530"/>
                    <a:pt x="69346" y="8779"/>
                  </a:cubicBezTo>
                  <a:cubicBezTo>
                    <a:pt x="75787" y="8027"/>
                    <a:pt x="82442" y="7705"/>
                    <a:pt x="89634" y="8564"/>
                  </a:cubicBezTo>
                  <a:lnTo>
                    <a:pt x="89956" y="8564"/>
                  </a:lnTo>
                  <a:cubicBezTo>
                    <a:pt x="97041" y="9423"/>
                    <a:pt x="101979" y="15863"/>
                    <a:pt x="101120" y="22948"/>
                  </a:cubicBezTo>
                  <a:cubicBezTo>
                    <a:pt x="100691" y="26061"/>
                    <a:pt x="99188" y="28745"/>
                    <a:pt x="97149" y="30784"/>
                  </a:cubicBezTo>
                  <a:cubicBezTo>
                    <a:pt x="91566" y="35937"/>
                    <a:pt x="85341" y="39479"/>
                    <a:pt x="78900" y="42378"/>
                  </a:cubicBezTo>
                  <a:cubicBezTo>
                    <a:pt x="72459" y="45276"/>
                    <a:pt x="65696" y="47423"/>
                    <a:pt x="58826" y="48818"/>
                  </a:cubicBezTo>
                  <a:cubicBezTo>
                    <a:pt x="51956" y="50214"/>
                    <a:pt x="44979" y="51073"/>
                    <a:pt x="37787" y="51073"/>
                  </a:cubicBezTo>
                  <a:cubicBezTo>
                    <a:pt x="30702" y="51073"/>
                    <a:pt x="23510" y="50429"/>
                    <a:pt x="16318" y="48174"/>
                  </a:cubicBezTo>
                  <a:cubicBezTo>
                    <a:pt x="10091" y="46242"/>
                    <a:pt x="6656" y="39587"/>
                    <a:pt x="8589" y="33360"/>
                  </a:cubicBezTo>
                  <a:cubicBezTo>
                    <a:pt x="9447" y="30677"/>
                    <a:pt x="11165" y="28423"/>
                    <a:pt x="13419" y="27027"/>
                  </a:cubicBezTo>
                  <a:lnTo>
                    <a:pt x="13527" y="26920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2413379" y="4046120"/>
              <a:ext cx="118080" cy="53673"/>
            </a:xfrm>
            <a:custGeom>
              <a:avLst/>
              <a:gdLst>
                <a:gd name="connsiteX0" fmla="*/ 14335 w 118079"/>
                <a:gd name="connsiteY0" fmla="*/ 30494 h 53672"/>
                <a:gd name="connsiteX1" fmla="*/ 55985 w 118079"/>
                <a:gd name="connsiteY1" fmla="*/ 14929 h 53672"/>
                <a:gd name="connsiteX2" fmla="*/ 77132 w 118079"/>
                <a:gd name="connsiteY2" fmla="*/ 10206 h 53672"/>
                <a:gd name="connsiteX3" fmla="*/ 99675 w 118079"/>
                <a:gd name="connsiteY3" fmla="*/ 8059 h 53672"/>
                <a:gd name="connsiteX4" fmla="*/ 99997 w 118079"/>
                <a:gd name="connsiteY4" fmla="*/ 8059 h 53672"/>
                <a:gd name="connsiteX5" fmla="*/ 112341 w 118079"/>
                <a:gd name="connsiteY5" fmla="*/ 20941 h 53672"/>
                <a:gd name="connsiteX6" fmla="*/ 108477 w 118079"/>
                <a:gd name="connsiteY6" fmla="*/ 29850 h 53672"/>
                <a:gd name="connsiteX7" fmla="*/ 87974 w 118079"/>
                <a:gd name="connsiteY7" fmla="*/ 43376 h 53672"/>
                <a:gd name="connsiteX8" fmla="*/ 65109 w 118079"/>
                <a:gd name="connsiteY8" fmla="*/ 51319 h 53672"/>
                <a:gd name="connsiteX9" fmla="*/ 16590 w 118079"/>
                <a:gd name="connsiteY9" fmla="*/ 51749 h 53672"/>
                <a:gd name="connsiteX10" fmla="*/ 8431 w 118079"/>
                <a:gd name="connsiteY10" fmla="*/ 37686 h 53672"/>
                <a:gd name="connsiteX11" fmla="*/ 14013 w 118079"/>
                <a:gd name="connsiteY11" fmla="*/ 30494 h 53672"/>
                <a:gd name="connsiteX12" fmla="*/ 14335 w 118079"/>
                <a:gd name="connsiteY12" fmla="*/ 3049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335" y="30494"/>
                  </a:moveTo>
                  <a:cubicBezTo>
                    <a:pt x="28398" y="22980"/>
                    <a:pt x="42138" y="18901"/>
                    <a:pt x="55985" y="14929"/>
                  </a:cubicBezTo>
                  <a:cubicBezTo>
                    <a:pt x="62963" y="12997"/>
                    <a:pt x="69940" y="11494"/>
                    <a:pt x="77132" y="10206"/>
                  </a:cubicBezTo>
                  <a:cubicBezTo>
                    <a:pt x="84324" y="8918"/>
                    <a:pt x="91624" y="7952"/>
                    <a:pt x="99675" y="8059"/>
                  </a:cubicBezTo>
                  <a:lnTo>
                    <a:pt x="99997" y="8059"/>
                  </a:lnTo>
                  <a:cubicBezTo>
                    <a:pt x="106974" y="8166"/>
                    <a:pt x="112449" y="13963"/>
                    <a:pt x="112341" y="20941"/>
                  </a:cubicBezTo>
                  <a:cubicBezTo>
                    <a:pt x="112234" y="24483"/>
                    <a:pt x="110731" y="27596"/>
                    <a:pt x="108477" y="29850"/>
                  </a:cubicBezTo>
                  <a:cubicBezTo>
                    <a:pt x="102358" y="35754"/>
                    <a:pt x="95273" y="39941"/>
                    <a:pt x="87974" y="43376"/>
                  </a:cubicBezTo>
                  <a:cubicBezTo>
                    <a:pt x="80675" y="46811"/>
                    <a:pt x="72946" y="49602"/>
                    <a:pt x="65109" y="51319"/>
                  </a:cubicBezTo>
                  <a:cubicBezTo>
                    <a:pt x="49330" y="54754"/>
                    <a:pt x="32906" y="56042"/>
                    <a:pt x="16590" y="51749"/>
                  </a:cubicBezTo>
                  <a:cubicBezTo>
                    <a:pt x="10471" y="50138"/>
                    <a:pt x="6821" y="43805"/>
                    <a:pt x="8431" y="37686"/>
                  </a:cubicBezTo>
                  <a:cubicBezTo>
                    <a:pt x="9290" y="34466"/>
                    <a:pt x="11330" y="31997"/>
                    <a:pt x="14013" y="30494"/>
                  </a:cubicBezTo>
                  <a:lnTo>
                    <a:pt x="14335" y="3049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2467918" y="4197262"/>
              <a:ext cx="118080" cy="53673"/>
            </a:xfrm>
            <a:custGeom>
              <a:avLst/>
              <a:gdLst>
                <a:gd name="connsiteX0" fmla="*/ 14650 w 118079"/>
                <a:gd name="connsiteY0" fmla="*/ 29743 h 53672"/>
                <a:gd name="connsiteX1" fmla="*/ 56300 w 118079"/>
                <a:gd name="connsiteY1" fmla="*/ 14822 h 53672"/>
                <a:gd name="connsiteX2" fmla="*/ 77339 w 118079"/>
                <a:gd name="connsiteY2" fmla="*/ 10206 h 53672"/>
                <a:gd name="connsiteX3" fmla="*/ 99774 w 118079"/>
                <a:gd name="connsiteY3" fmla="*/ 8059 h 53672"/>
                <a:gd name="connsiteX4" fmla="*/ 100096 w 118079"/>
                <a:gd name="connsiteY4" fmla="*/ 8059 h 53672"/>
                <a:gd name="connsiteX5" fmla="*/ 112548 w 118079"/>
                <a:gd name="connsiteY5" fmla="*/ 20833 h 53672"/>
                <a:gd name="connsiteX6" fmla="*/ 108684 w 118079"/>
                <a:gd name="connsiteY6" fmla="*/ 29743 h 53672"/>
                <a:gd name="connsiteX7" fmla="*/ 88074 w 118079"/>
                <a:gd name="connsiteY7" fmla="*/ 43483 h 53672"/>
                <a:gd name="connsiteX8" fmla="*/ 65102 w 118079"/>
                <a:gd name="connsiteY8" fmla="*/ 51426 h 53672"/>
                <a:gd name="connsiteX9" fmla="*/ 16367 w 118079"/>
                <a:gd name="connsiteY9" fmla="*/ 51212 h 53672"/>
                <a:gd name="connsiteX10" fmla="*/ 8531 w 118079"/>
                <a:gd name="connsiteY10" fmla="*/ 37042 h 53672"/>
                <a:gd name="connsiteX11" fmla="*/ 14328 w 118079"/>
                <a:gd name="connsiteY11" fmla="*/ 29957 h 53672"/>
                <a:gd name="connsiteX12" fmla="*/ 14650 w 118079"/>
                <a:gd name="connsiteY12" fmla="*/ 2974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650" y="29743"/>
                  </a:moveTo>
                  <a:cubicBezTo>
                    <a:pt x="28819" y="22443"/>
                    <a:pt x="42452" y="18686"/>
                    <a:pt x="56300" y="14822"/>
                  </a:cubicBezTo>
                  <a:cubicBezTo>
                    <a:pt x="63170" y="12889"/>
                    <a:pt x="70254" y="11494"/>
                    <a:pt x="77339" y="10206"/>
                  </a:cubicBezTo>
                  <a:cubicBezTo>
                    <a:pt x="84531" y="8918"/>
                    <a:pt x="91831" y="7952"/>
                    <a:pt x="99774" y="8059"/>
                  </a:cubicBezTo>
                  <a:lnTo>
                    <a:pt x="100096" y="8059"/>
                  </a:lnTo>
                  <a:cubicBezTo>
                    <a:pt x="107074" y="8166"/>
                    <a:pt x="112656" y="13855"/>
                    <a:pt x="112548" y="20833"/>
                  </a:cubicBezTo>
                  <a:cubicBezTo>
                    <a:pt x="112548" y="24375"/>
                    <a:pt x="111046" y="27489"/>
                    <a:pt x="108684" y="29743"/>
                  </a:cubicBezTo>
                  <a:cubicBezTo>
                    <a:pt x="102565" y="35647"/>
                    <a:pt x="95481" y="39941"/>
                    <a:pt x="88074" y="43483"/>
                  </a:cubicBezTo>
                  <a:cubicBezTo>
                    <a:pt x="80667" y="46918"/>
                    <a:pt x="73045" y="49709"/>
                    <a:pt x="65102" y="51426"/>
                  </a:cubicBezTo>
                  <a:cubicBezTo>
                    <a:pt x="49215" y="54754"/>
                    <a:pt x="32684" y="55935"/>
                    <a:pt x="16367" y="51212"/>
                  </a:cubicBezTo>
                  <a:cubicBezTo>
                    <a:pt x="10248" y="49494"/>
                    <a:pt x="6706" y="43161"/>
                    <a:pt x="8531" y="37042"/>
                  </a:cubicBezTo>
                  <a:cubicBezTo>
                    <a:pt x="9390" y="33929"/>
                    <a:pt x="11537" y="31460"/>
                    <a:pt x="14328" y="29957"/>
                  </a:cubicBezTo>
                  <a:lnTo>
                    <a:pt x="14650" y="29743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510707" y="4294696"/>
              <a:ext cx="118080" cy="64407"/>
            </a:xfrm>
            <a:custGeom>
              <a:avLst/>
              <a:gdLst>
                <a:gd name="connsiteX0" fmla="*/ 13618 w 118079"/>
                <a:gd name="connsiteY0" fmla="*/ 42982 h 64407"/>
                <a:gd name="connsiteX1" fmla="*/ 53335 w 118079"/>
                <a:gd name="connsiteY1" fmla="*/ 23015 h 64407"/>
                <a:gd name="connsiteX2" fmla="*/ 73409 w 118079"/>
                <a:gd name="connsiteY2" fmla="*/ 14965 h 64407"/>
                <a:gd name="connsiteX3" fmla="*/ 95093 w 118079"/>
                <a:gd name="connsiteY3" fmla="*/ 8416 h 64407"/>
                <a:gd name="connsiteX4" fmla="*/ 95522 w 118079"/>
                <a:gd name="connsiteY4" fmla="*/ 8309 h 64407"/>
                <a:gd name="connsiteX5" fmla="*/ 110336 w 118079"/>
                <a:gd name="connsiteY5" fmla="*/ 18077 h 64407"/>
                <a:gd name="connsiteX6" fmla="*/ 108403 w 118079"/>
                <a:gd name="connsiteY6" fmla="*/ 27739 h 64407"/>
                <a:gd name="connsiteX7" fmla="*/ 90047 w 118079"/>
                <a:gd name="connsiteY7" fmla="*/ 45665 h 64407"/>
                <a:gd name="connsiteX8" fmla="*/ 67719 w 118079"/>
                <a:gd name="connsiteY8" fmla="*/ 57795 h 64407"/>
                <a:gd name="connsiteX9" fmla="*/ 17482 w 118079"/>
                <a:gd name="connsiteY9" fmla="*/ 64129 h 64407"/>
                <a:gd name="connsiteX10" fmla="*/ 8250 w 118079"/>
                <a:gd name="connsiteY10" fmla="*/ 50925 h 64407"/>
                <a:gd name="connsiteX11" fmla="*/ 13403 w 118079"/>
                <a:gd name="connsiteY11" fmla="*/ 43304 h 64407"/>
                <a:gd name="connsiteX12" fmla="*/ 13618 w 118079"/>
                <a:gd name="connsiteY12" fmla="*/ 42982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64407">
                  <a:moveTo>
                    <a:pt x="13618" y="42982"/>
                  </a:moveTo>
                  <a:cubicBezTo>
                    <a:pt x="27143" y="34394"/>
                    <a:pt x="40239" y="28919"/>
                    <a:pt x="53335" y="23015"/>
                  </a:cubicBezTo>
                  <a:cubicBezTo>
                    <a:pt x="59883" y="20117"/>
                    <a:pt x="66539" y="17541"/>
                    <a:pt x="73409" y="14965"/>
                  </a:cubicBezTo>
                  <a:cubicBezTo>
                    <a:pt x="80279" y="12388"/>
                    <a:pt x="87256" y="10026"/>
                    <a:pt x="95093" y="8416"/>
                  </a:cubicBezTo>
                  <a:lnTo>
                    <a:pt x="95522" y="8309"/>
                  </a:lnTo>
                  <a:cubicBezTo>
                    <a:pt x="102285" y="6914"/>
                    <a:pt x="108940" y="11315"/>
                    <a:pt x="110336" y="18077"/>
                  </a:cubicBezTo>
                  <a:cubicBezTo>
                    <a:pt x="111087" y="21512"/>
                    <a:pt x="110228" y="25055"/>
                    <a:pt x="108403" y="27739"/>
                  </a:cubicBezTo>
                  <a:cubicBezTo>
                    <a:pt x="103358" y="35038"/>
                    <a:pt x="97025" y="40835"/>
                    <a:pt x="90047" y="45665"/>
                  </a:cubicBezTo>
                  <a:cubicBezTo>
                    <a:pt x="83070" y="50603"/>
                    <a:pt x="75556" y="54682"/>
                    <a:pt x="67719" y="57795"/>
                  </a:cubicBezTo>
                  <a:cubicBezTo>
                    <a:pt x="51833" y="63807"/>
                    <a:pt x="34765" y="67242"/>
                    <a:pt x="17482" y="64129"/>
                  </a:cubicBezTo>
                  <a:cubicBezTo>
                    <a:pt x="11256" y="63055"/>
                    <a:pt x="7069" y="57151"/>
                    <a:pt x="8250" y="50925"/>
                  </a:cubicBezTo>
                  <a:cubicBezTo>
                    <a:pt x="8787" y="47597"/>
                    <a:pt x="10719" y="44914"/>
                    <a:pt x="13403" y="43304"/>
                  </a:cubicBezTo>
                  <a:lnTo>
                    <a:pt x="13618" y="42982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2565195" y="4420327"/>
              <a:ext cx="128814" cy="64407"/>
            </a:xfrm>
            <a:custGeom>
              <a:avLst/>
              <a:gdLst>
                <a:gd name="connsiteX0" fmla="*/ 13876 w 128814"/>
                <a:gd name="connsiteY0" fmla="*/ 36504 h 64407"/>
                <a:gd name="connsiteX1" fmla="*/ 38458 w 128814"/>
                <a:gd name="connsiteY1" fmla="*/ 25125 h 64407"/>
                <a:gd name="connsiteX2" fmla="*/ 63470 w 128814"/>
                <a:gd name="connsiteY2" fmla="*/ 16860 h 64407"/>
                <a:gd name="connsiteX3" fmla="*/ 89018 w 128814"/>
                <a:gd name="connsiteY3" fmla="*/ 10848 h 64407"/>
                <a:gd name="connsiteX4" fmla="*/ 115854 w 128814"/>
                <a:gd name="connsiteY4" fmla="*/ 8057 h 64407"/>
                <a:gd name="connsiteX5" fmla="*/ 115961 w 128814"/>
                <a:gd name="connsiteY5" fmla="*/ 8057 h 64407"/>
                <a:gd name="connsiteX6" fmla="*/ 128306 w 128814"/>
                <a:gd name="connsiteY6" fmla="*/ 20509 h 64407"/>
                <a:gd name="connsiteX7" fmla="*/ 123583 w 128814"/>
                <a:gd name="connsiteY7" fmla="*/ 30170 h 64407"/>
                <a:gd name="connsiteX8" fmla="*/ 99323 w 128814"/>
                <a:gd name="connsiteY8" fmla="*/ 44232 h 64407"/>
                <a:gd name="connsiteX9" fmla="*/ 73131 w 128814"/>
                <a:gd name="connsiteY9" fmla="*/ 53142 h 64407"/>
                <a:gd name="connsiteX10" fmla="*/ 45865 w 128814"/>
                <a:gd name="connsiteY10" fmla="*/ 57865 h 64407"/>
                <a:gd name="connsiteX11" fmla="*/ 17741 w 128814"/>
                <a:gd name="connsiteY11" fmla="*/ 57543 h 64407"/>
                <a:gd name="connsiteX12" fmla="*/ 8187 w 128814"/>
                <a:gd name="connsiteY12" fmla="*/ 44662 h 64407"/>
                <a:gd name="connsiteX13" fmla="*/ 13661 w 128814"/>
                <a:gd name="connsiteY13" fmla="*/ 36504 h 64407"/>
                <a:gd name="connsiteX14" fmla="*/ 13876 w 128814"/>
                <a:gd name="connsiteY14" fmla="*/ 36504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64407">
                  <a:moveTo>
                    <a:pt x="13876" y="36504"/>
                  </a:moveTo>
                  <a:cubicBezTo>
                    <a:pt x="21927" y="31780"/>
                    <a:pt x="30193" y="28238"/>
                    <a:pt x="38458" y="25125"/>
                  </a:cubicBezTo>
                  <a:cubicBezTo>
                    <a:pt x="46724" y="22012"/>
                    <a:pt x="55096" y="19221"/>
                    <a:pt x="63470" y="16860"/>
                  </a:cubicBezTo>
                  <a:cubicBezTo>
                    <a:pt x="71843" y="14390"/>
                    <a:pt x="80430" y="12458"/>
                    <a:pt x="89018" y="10848"/>
                  </a:cubicBezTo>
                  <a:cubicBezTo>
                    <a:pt x="97713" y="9238"/>
                    <a:pt x="106515" y="7950"/>
                    <a:pt x="115854" y="8057"/>
                  </a:cubicBezTo>
                  <a:lnTo>
                    <a:pt x="115961" y="8057"/>
                  </a:lnTo>
                  <a:cubicBezTo>
                    <a:pt x="122832" y="8057"/>
                    <a:pt x="128306" y="13639"/>
                    <a:pt x="128306" y="20509"/>
                  </a:cubicBezTo>
                  <a:cubicBezTo>
                    <a:pt x="128306" y="24374"/>
                    <a:pt x="126374" y="27916"/>
                    <a:pt x="123583" y="30170"/>
                  </a:cubicBezTo>
                  <a:cubicBezTo>
                    <a:pt x="115961" y="36182"/>
                    <a:pt x="107803" y="40583"/>
                    <a:pt x="99323" y="44232"/>
                  </a:cubicBezTo>
                  <a:cubicBezTo>
                    <a:pt x="90843" y="47882"/>
                    <a:pt x="82148" y="50995"/>
                    <a:pt x="73131" y="53142"/>
                  </a:cubicBezTo>
                  <a:cubicBezTo>
                    <a:pt x="64221" y="55396"/>
                    <a:pt x="55096" y="57007"/>
                    <a:pt x="45865" y="57865"/>
                  </a:cubicBezTo>
                  <a:cubicBezTo>
                    <a:pt x="36633" y="58724"/>
                    <a:pt x="27294" y="58939"/>
                    <a:pt x="17741" y="57543"/>
                  </a:cubicBezTo>
                  <a:cubicBezTo>
                    <a:pt x="11514" y="56577"/>
                    <a:pt x="7221" y="50888"/>
                    <a:pt x="8187" y="44662"/>
                  </a:cubicBezTo>
                  <a:cubicBezTo>
                    <a:pt x="8724" y="41119"/>
                    <a:pt x="10763" y="38221"/>
                    <a:pt x="13661" y="36504"/>
                  </a:cubicBezTo>
                  <a:lnTo>
                    <a:pt x="13876" y="3650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2642026" y="4541559"/>
              <a:ext cx="107345" cy="75142"/>
            </a:xfrm>
            <a:custGeom>
              <a:avLst/>
              <a:gdLst>
                <a:gd name="connsiteX0" fmla="*/ 10898 w 107345"/>
                <a:gd name="connsiteY0" fmla="*/ 52888 h 75141"/>
                <a:gd name="connsiteX1" fmla="*/ 29362 w 107345"/>
                <a:gd name="connsiteY1" fmla="*/ 36571 h 75141"/>
                <a:gd name="connsiteX2" fmla="*/ 49757 w 107345"/>
                <a:gd name="connsiteY2" fmla="*/ 23797 h 75141"/>
                <a:gd name="connsiteX3" fmla="*/ 71656 w 107345"/>
                <a:gd name="connsiteY3" fmla="*/ 14029 h 75141"/>
                <a:gd name="connsiteX4" fmla="*/ 95594 w 107345"/>
                <a:gd name="connsiteY4" fmla="*/ 8125 h 75141"/>
                <a:gd name="connsiteX5" fmla="*/ 109441 w 107345"/>
                <a:gd name="connsiteY5" fmla="*/ 19396 h 75141"/>
                <a:gd name="connsiteX6" fmla="*/ 106328 w 107345"/>
                <a:gd name="connsiteY6" fmla="*/ 28950 h 75141"/>
                <a:gd name="connsiteX7" fmla="*/ 87650 w 107345"/>
                <a:gd name="connsiteY7" fmla="*/ 45052 h 75141"/>
                <a:gd name="connsiteX8" fmla="*/ 67040 w 107345"/>
                <a:gd name="connsiteY8" fmla="*/ 57182 h 75141"/>
                <a:gd name="connsiteX9" fmla="*/ 44819 w 107345"/>
                <a:gd name="connsiteY9" fmla="*/ 66413 h 75141"/>
                <a:gd name="connsiteX10" fmla="*/ 20774 w 107345"/>
                <a:gd name="connsiteY10" fmla="*/ 71996 h 75141"/>
                <a:gd name="connsiteX11" fmla="*/ 8107 w 107345"/>
                <a:gd name="connsiteY11" fmla="*/ 61691 h 75141"/>
                <a:gd name="connsiteX12" fmla="*/ 10898 w 107345"/>
                <a:gd name="connsiteY12" fmla="*/ 5288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345" h="75141">
                  <a:moveTo>
                    <a:pt x="10898" y="52888"/>
                  </a:moveTo>
                  <a:cubicBezTo>
                    <a:pt x="16587" y="46447"/>
                    <a:pt x="22814" y="41295"/>
                    <a:pt x="29362" y="36571"/>
                  </a:cubicBezTo>
                  <a:cubicBezTo>
                    <a:pt x="35910" y="31848"/>
                    <a:pt x="42672" y="27662"/>
                    <a:pt x="49757" y="23797"/>
                  </a:cubicBezTo>
                  <a:cubicBezTo>
                    <a:pt x="56735" y="19933"/>
                    <a:pt x="64034" y="16820"/>
                    <a:pt x="71656" y="14029"/>
                  </a:cubicBezTo>
                  <a:cubicBezTo>
                    <a:pt x="79170" y="11238"/>
                    <a:pt x="87006" y="9091"/>
                    <a:pt x="95594" y="8125"/>
                  </a:cubicBezTo>
                  <a:cubicBezTo>
                    <a:pt x="102464" y="7374"/>
                    <a:pt x="108690" y="12419"/>
                    <a:pt x="109441" y="19396"/>
                  </a:cubicBezTo>
                  <a:cubicBezTo>
                    <a:pt x="109763" y="23046"/>
                    <a:pt x="108582" y="26481"/>
                    <a:pt x="106328" y="28950"/>
                  </a:cubicBezTo>
                  <a:cubicBezTo>
                    <a:pt x="100639" y="35391"/>
                    <a:pt x="94306" y="40436"/>
                    <a:pt x="87650" y="45052"/>
                  </a:cubicBezTo>
                  <a:cubicBezTo>
                    <a:pt x="80995" y="49560"/>
                    <a:pt x="74125" y="53747"/>
                    <a:pt x="67040" y="57182"/>
                  </a:cubicBezTo>
                  <a:cubicBezTo>
                    <a:pt x="59848" y="60724"/>
                    <a:pt x="52548" y="63837"/>
                    <a:pt x="44819" y="66413"/>
                  </a:cubicBezTo>
                  <a:cubicBezTo>
                    <a:pt x="37198" y="68990"/>
                    <a:pt x="29362" y="71137"/>
                    <a:pt x="20774" y="71996"/>
                  </a:cubicBezTo>
                  <a:cubicBezTo>
                    <a:pt x="14441" y="72640"/>
                    <a:pt x="8751" y="68024"/>
                    <a:pt x="8107" y="61691"/>
                  </a:cubicBezTo>
                  <a:cubicBezTo>
                    <a:pt x="7785" y="58363"/>
                    <a:pt x="8859" y="55250"/>
                    <a:pt x="10898" y="5288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2728163" y="4667922"/>
              <a:ext cx="85876" cy="75142"/>
            </a:xfrm>
            <a:custGeom>
              <a:avLst/>
              <a:gdLst>
                <a:gd name="connsiteX0" fmla="*/ 10208 w 85876"/>
                <a:gd name="connsiteY0" fmla="*/ 51045 h 75141"/>
                <a:gd name="connsiteX1" fmla="*/ 23304 w 85876"/>
                <a:gd name="connsiteY1" fmla="*/ 36661 h 75141"/>
                <a:gd name="connsiteX2" fmla="*/ 37581 w 85876"/>
                <a:gd name="connsiteY2" fmla="*/ 25175 h 75141"/>
                <a:gd name="connsiteX3" fmla="*/ 53146 w 85876"/>
                <a:gd name="connsiteY3" fmla="*/ 15621 h 75141"/>
                <a:gd name="connsiteX4" fmla="*/ 71073 w 85876"/>
                <a:gd name="connsiteY4" fmla="*/ 8536 h 75141"/>
                <a:gd name="connsiteX5" fmla="*/ 71395 w 85876"/>
                <a:gd name="connsiteY5" fmla="*/ 8429 h 75141"/>
                <a:gd name="connsiteX6" fmla="*/ 87067 w 85876"/>
                <a:gd name="connsiteY6" fmla="*/ 17983 h 75141"/>
                <a:gd name="connsiteX7" fmla="*/ 86316 w 85876"/>
                <a:gd name="connsiteY7" fmla="*/ 26356 h 75141"/>
                <a:gd name="connsiteX8" fmla="*/ 74400 w 85876"/>
                <a:gd name="connsiteY8" fmla="*/ 43424 h 75141"/>
                <a:gd name="connsiteX9" fmla="*/ 58835 w 85876"/>
                <a:gd name="connsiteY9" fmla="*/ 56305 h 75141"/>
                <a:gd name="connsiteX10" fmla="*/ 40801 w 85876"/>
                <a:gd name="connsiteY10" fmla="*/ 65537 h 75141"/>
                <a:gd name="connsiteX11" fmla="*/ 20406 w 85876"/>
                <a:gd name="connsiteY11" fmla="*/ 70153 h 75141"/>
                <a:gd name="connsiteX12" fmla="*/ 8061 w 85876"/>
                <a:gd name="connsiteY12" fmla="*/ 58774 h 75141"/>
                <a:gd name="connsiteX13" fmla="*/ 10208 w 85876"/>
                <a:gd name="connsiteY13" fmla="*/ 51474 h 75141"/>
                <a:gd name="connsiteX14" fmla="*/ 10208 w 85876"/>
                <a:gd name="connsiteY14" fmla="*/ 5104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75141">
                  <a:moveTo>
                    <a:pt x="10208" y="51045"/>
                  </a:moveTo>
                  <a:cubicBezTo>
                    <a:pt x="14180" y="45356"/>
                    <a:pt x="18688" y="40847"/>
                    <a:pt x="23304" y="36661"/>
                  </a:cubicBezTo>
                  <a:cubicBezTo>
                    <a:pt x="27920" y="32475"/>
                    <a:pt x="32643" y="28610"/>
                    <a:pt x="37581" y="25175"/>
                  </a:cubicBezTo>
                  <a:cubicBezTo>
                    <a:pt x="42519" y="21633"/>
                    <a:pt x="47671" y="18520"/>
                    <a:pt x="53146" y="15621"/>
                  </a:cubicBezTo>
                  <a:cubicBezTo>
                    <a:pt x="58621" y="12723"/>
                    <a:pt x="64310" y="10147"/>
                    <a:pt x="71073" y="8536"/>
                  </a:cubicBezTo>
                  <a:lnTo>
                    <a:pt x="71395" y="8429"/>
                  </a:lnTo>
                  <a:cubicBezTo>
                    <a:pt x="78372" y="6712"/>
                    <a:pt x="85349" y="11005"/>
                    <a:pt x="87067" y="17983"/>
                  </a:cubicBezTo>
                  <a:cubicBezTo>
                    <a:pt x="87818" y="20881"/>
                    <a:pt x="87389" y="23780"/>
                    <a:pt x="86316" y="26356"/>
                  </a:cubicBezTo>
                  <a:cubicBezTo>
                    <a:pt x="83310" y="33011"/>
                    <a:pt x="79123" y="38486"/>
                    <a:pt x="74400" y="43424"/>
                  </a:cubicBezTo>
                  <a:cubicBezTo>
                    <a:pt x="69677" y="48254"/>
                    <a:pt x="64525" y="52655"/>
                    <a:pt x="58835" y="56305"/>
                  </a:cubicBezTo>
                  <a:cubicBezTo>
                    <a:pt x="53146" y="59955"/>
                    <a:pt x="47134" y="63068"/>
                    <a:pt x="40801" y="65537"/>
                  </a:cubicBezTo>
                  <a:cubicBezTo>
                    <a:pt x="34468" y="68006"/>
                    <a:pt x="27812" y="69831"/>
                    <a:pt x="20406" y="70153"/>
                  </a:cubicBezTo>
                  <a:cubicBezTo>
                    <a:pt x="13858" y="70475"/>
                    <a:pt x="8276" y="65322"/>
                    <a:pt x="8061" y="58774"/>
                  </a:cubicBezTo>
                  <a:cubicBezTo>
                    <a:pt x="7954" y="56091"/>
                    <a:pt x="8705" y="53514"/>
                    <a:pt x="10208" y="51474"/>
                  </a:cubicBezTo>
                  <a:lnTo>
                    <a:pt x="10208" y="51045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/>
            <p:cNvSpPr/>
            <p:nvPr/>
          </p:nvSpPr>
          <p:spPr>
            <a:xfrm>
              <a:off x="2818925" y="4767255"/>
              <a:ext cx="85876" cy="85876"/>
            </a:xfrm>
            <a:custGeom>
              <a:avLst/>
              <a:gdLst>
                <a:gd name="connsiteX0" fmla="*/ 9509 w 85876"/>
                <a:gd name="connsiteY0" fmla="*/ 63244 h 85876"/>
                <a:gd name="connsiteX1" fmla="*/ 20673 w 85876"/>
                <a:gd name="connsiteY1" fmla="*/ 45210 h 85876"/>
                <a:gd name="connsiteX2" fmla="*/ 34413 w 85876"/>
                <a:gd name="connsiteY2" fmla="*/ 30396 h 85876"/>
                <a:gd name="connsiteX3" fmla="*/ 50407 w 85876"/>
                <a:gd name="connsiteY3" fmla="*/ 18052 h 85876"/>
                <a:gd name="connsiteX4" fmla="*/ 69407 w 85876"/>
                <a:gd name="connsiteY4" fmla="*/ 8820 h 85876"/>
                <a:gd name="connsiteX5" fmla="*/ 70159 w 85876"/>
                <a:gd name="connsiteY5" fmla="*/ 8605 h 85876"/>
                <a:gd name="connsiteX6" fmla="*/ 86046 w 85876"/>
                <a:gd name="connsiteY6" fmla="*/ 17086 h 85876"/>
                <a:gd name="connsiteX7" fmla="*/ 85509 w 85876"/>
                <a:gd name="connsiteY7" fmla="*/ 25888 h 85876"/>
                <a:gd name="connsiteX8" fmla="*/ 73916 w 85876"/>
                <a:gd name="connsiteY8" fmla="*/ 43815 h 85876"/>
                <a:gd name="connsiteX9" fmla="*/ 59317 w 85876"/>
                <a:gd name="connsiteY9" fmla="*/ 58521 h 85876"/>
                <a:gd name="connsiteX10" fmla="*/ 42464 w 85876"/>
                <a:gd name="connsiteY10" fmla="*/ 70758 h 85876"/>
                <a:gd name="connsiteX11" fmla="*/ 23034 w 85876"/>
                <a:gd name="connsiteY11" fmla="*/ 79775 h 85876"/>
                <a:gd name="connsiteX12" fmla="*/ 8542 w 85876"/>
                <a:gd name="connsiteY12" fmla="*/ 71939 h 85876"/>
                <a:gd name="connsiteX13" fmla="*/ 9079 w 85876"/>
                <a:gd name="connsiteY13" fmla="*/ 63996 h 85876"/>
                <a:gd name="connsiteX14" fmla="*/ 9509 w 85876"/>
                <a:gd name="connsiteY14" fmla="*/ 63244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85876">
                  <a:moveTo>
                    <a:pt x="9509" y="63244"/>
                  </a:moveTo>
                  <a:cubicBezTo>
                    <a:pt x="12514" y="56374"/>
                    <a:pt x="16486" y="50577"/>
                    <a:pt x="20673" y="45210"/>
                  </a:cubicBezTo>
                  <a:cubicBezTo>
                    <a:pt x="24859" y="39843"/>
                    <a:pt x="29475" y="34905"/>
                    <a:pt x="34413" y="30396"/>
                  </a:cubicBezTo>
                  <a:cubicBezTo>
                    <a:pt x="39350" y="25781"/>
                    <a:pt x="44610" y="21702"/>
                    <a:pt x="50407" y="18052"/>
                  </a:cubicBezTo>
                  <a:cubicBezTo>
                    <a:pt x="56096" y="14295"/>
                    <a:pt x="62215" y="11074"/>
                    <a:pt x="69407" y="8820"/>
                  </a:cubicBezTo>
                  <a:lnTo>
                    <a:pt x="70159" y="8605"/>
                  </a:lnTo>
                  <a:cubicBezTo>
                    <a:pt x="76921" y="6566"/>
                    <a:pt x="84006" y="10323"/>
                    <a:pt x="86046" y="17086"/>
                  </a:cubicBezTo>
                  <a:cubicBezTo>
                    <a:pt x="87012" y="20091"/>
                    <a:pt x="86690" y="23204"/>
                    <a:pt x="85509" y="25888"/>
                  </a:cubicBezTo>
                  <a:cubicBezTo>
                    <a:pt x="82503" y="32758"/>
                    <a:pt x="78424" y="38447"/>
                    <a:pt x="73916" y="43815"/>
                  </a:cubicBezTo>
                  <a:cubicBezTo>
                    <a:pt x="69407" y="49182"/>
                    <a:pt x="64577" y="54120"/>
                    <a:pt x="59317" y="58521"/>
                  </a:cubicBezTo>
                  <a:cubicBezTo>
                    <a:pt x="54057" y="63029"/>
                    <a:pt x="48475" y="67108"/>
                    <a:pt x="42464" y="70758"/>
                  </a:cubicBezTo>
                  <a:cubicBezTo>
                    <a:pt x="36452" y="74408"/>
                    <a:pt x="30226" y="77735"/>
                    <a:pt x="23034" y="79775"/>
                  </a:cubicBezTo>
                  <a:cubicBezTo>
                    <a:pt x="16915" y="81600"/>
                    <a:pt x="10367" y="78058"/>
                    <a:pt x="8542" y="71939"/>
                  </a:cubicBezTo>
                  <a:cubicBezTo>
                    <a:pt x="7684" y="69148"/>
                    <a:pt x="8006" y="66357"/>
                    <a:pt x="9079" y="63996"/>
                  </a:cubicBezTo>
                  <a:lnTo>
                    <a:pt x="9509" y="6324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/>
            <p:cNvSpPr/>
            <p:nvPr/>
          </p:nvSpPr>
          <p:spPr>
            <a:xfrm>
              <a:off x="1519415" y="3916255"/>
              <a:ext cx="118080" cy="53673"/>
            </a:xfrm>
            <a:custGeom>
              <a:avLst/>
              <a:gdLst>
                <a:gd name="connsiteX0" fmla="*/ 106108 w 118079"/>
                <a:gd name="connsiteY0" fmla="*/ 29290 h 53672"/>
                <a:gd name="connsiteX1" fmla="*/ 85390 w 118079"/>
                <a:gd name="connsiteY1" fmla="*/ 40884 h 53672"/>
                <a:gd name="connsiteX2" fmla="*/ 62955 w 118079"/>
                <a:gd name="connsiteY2" fmla="*/ 47324 h 53672"/>
                <a:gd name="connsiteX3" fmla="*/ 39768 w 118079"/>
                <a:gd name="connsiteY3" fmla="*/ 49042 h 53672"/>
                <a:gd name="connsiteX4" fmla="*/ 16367 w 118079"/>
                <a:gd name="connsiteY4" fmla="*/ 44962 h 53672"/>
                <a:gd name="connsiteX5" fmla="*/ 8853 w 118079"/>
                <a:gd name="connsiteY5" fmla="*/ 28754 h 53672"/>
                <a:gd name="connsiteX6" fmla="*/ 15186 w 118079"/>
                <a:gd name="connsiteY6" fmla="*/ 21776 h 53672"/>
                <a:gd name="connsiteX7" fmla="*/ 15508 w 118079"/>
                <a:gd name="connsiteY7" fmla="*/ 21669 h 53672"/>
                <a:gd name="connsiteX8" fmla="*/ 36333 w 118079"/>
                <a:gd name="connsiteY8" fmla="*/ 14476 h 53672"/>
                <a:gd name="connsiteX9" fmla="*/ 57051 w 118079"/>
                <a:gd name="connsiteY9" fmla="*/ 10397 h 53672"/>
                <a:gd name="connsiteX10" fmla="*/ 78091 w 118079"/>
                <a:gd name="connsiteY10" fmla="*/ 8358 h 53672"/>
                <a:gd name="connsiteX11" fmla="*/ 100204 w 118079"/>
                <a:gd name="connsiteY11" fmla="*/ 8895 h 53672"/>
                <a:gd name="connsiteX12" fmla="*/ 100418 w 118079"/>
                <a:gd name="connsiteY12" fmla="*/ 8895 h 53672"/>
                <a:gd name="connsiteX13" fmla="*/ 110401 w 118079"/>
                <a:gd name="connsiteY13" fmla="*/ 21991 h 53672"/>
                <a:gd name="connsiteX14" fmla="*/ 106108 w 118079"/>
                <a:gd name="connsiteY14" fmla="*/ 2929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06108" y="29290"/>
                  </a:moveTo>
                  <a:cubicBezTo>
                    <a:pt x="99667" y="34443"/>
                    <a:pt x="92690" y="37985"/>
                    <a:pt x="85390" y="40884"/>
                  </a:cubicBezTo>
                  <a:cubicBezTo>
                    <a:pt x="78091" y="43782"/>
                    <a:pt x="70576" y="45929"/>
                    <a:pt x="62955" y="47324"/>
                  </a:cubicBezTo>
                  <a:cubicBezTo>
                    <a:pt x="55333" y="48720"/>
                    <a:pt x="47497" y="49257"/>
                    <a:pt x="39768" y="49042"/>
                  </a:cubicBezTo>
                  <a:cubicBezTo>
                    <a:pt x="31932" y="48827"/>
                    <a:pt x="24096" y="47754"/>
                    <a:pt x="16367" y="44962"/>
                  </a:cubicBezTo>
                  <a:cubicBezTo>
                    <a:pt x="9819" y="42601"/>
                    <a:pt x="6384" y="35301"/>
                    <a:pt x="8853" y="28754"/>
                  </a:cubicBezTo>
                  <a:cubicBezTo>
                    <a:pt x="10034" y="25533"/>
                    <a:pt x="12288" y="23064"/>
                    <a:pt x="15186" y="21776"/>
                  </a:cubicBezTo>
                  <a:lnTo>
                    <a:pt x="15508" y="21669"/>
                  </a:lnTo>
                  <a:cubicBezTo>
                    <a:pt x="22486" y="18234"/>
                    <a:pt x="29356" y="16194"/>
                    <a:pt x="36333" y="14476"/>
                  </a:cubicBezTo>
                  <a:cubicBezTo>
                    <a:pt x="43203" y="12759"/>
                    <a:pt x="50073" y="11364"/>
                    <a:pt x="57051" y="10397"/>
                  </a:cubicBezTo>
                  <a:cubicBezTo>
                    <a:pt x="64028" y="9431"/>
                    <a:pt x="71006" y="8680"/>
                    <a:pt x="78091" y="8358"/>
                  </a:cubicBezTo>
                  <a:cubicBezTo>
                    <a:pt x="85175" y="7929"/>
                    <a:pt x="92475" y="7821"/>
                    <a:pt x="100204" y="8895"/>
                  </a:cubicBezTo>
                  <a:lnTo>
                    <a:pt x="100418" y="8895"/>
                  </a:lnTo>
                  <a:cubicBezTo>
                    <a:pt x="106752" y="9753"/>
                    <a:pt x="111260" y="15550"/>
                    <a:pt x="110401" y="21991"/>
                  </a:cubicBezTo>
                  <a:cubicBezTo>
                    <a:pt x="109865" y="24782"/>
                    <a:pt x="108362" y="27465"/>
                    <a:pt x="106108" y="2929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/>
            <p:cNvSpPr/>
            <p:nvPr/>
          </p:nvSpPr>
          <p:spPr>
            <a:xfrm>
              <a:off x="1543245" y="4062341"/>
              <a:ext cx="107345" cy="53673"/>
            </a:xfrm>
            <a:custGeom>
              <a:avLst/>
              <a:gdLst>
                <a:gd name="connsiteX0" fmla="*/ 97736 w 107345"/>
                <a:gd name="connsiteY0" fmla="*/ 31770 h 53672"/>
                <a:gd name="connsiteX1" fmla="*/ 78306 w 107345"/>
                <a:gd name="connsiteY1" fmla="*/ 41324 h 53672"/>
                <a:gd name="connsiteX2" fmla="*/ 57696 w 107345"/>
                <a:gd name="connsiteY2" fmla="*/ 45940 h 53672"/>
                <a:gd name="connsiteX3" fmla="*/ 36656 w 107345"/>
                <a:gd name="connsiteY3" fmla="*/ 46262 h 53672"/>
                <a:gd name="connsiteX4" fmla="*/ 15616 w 107345"/>
                <a:gd name="connsiteY4" fmla="*/ 41109 h 53672"/>
                <a:gd name="connsiteX5" fmla="*/ 9176 w 107345"/>
                <a:gd name="connsiteY5" fmla="*/ 24149 h 53672"/>
                <a:gd name="connsiteX6" fmla="*/ 15294 w 107345"/>
                <a:gd name="connsiteY6" fmla="*/ 17816 h 53672"/>
                <a:gd name="connsiteX7" fmla="*/ 15616 w 107345"/>
                <a:gd name="connsiteY7" fmla="*/ 17708 h 53672"/>
                <a:gd name="connsiteX8" fmla="*/ 34831 w 107345"/>
                <a:gd name="connsiteY8" fmla="*/ 11375 h 53672"/>
                <a:gd name="connsiteX9" fmla="*/ 53939 w 107345"/>
                <a:gd name="connsiteY9" fmla="*/ 8584 h 53672"/>
                <a:gd name="connsiteX10" fmla="*/ 73368 w 107345"/>
                <a:gd name="connsiteY10" fmla="*/ 8155 h 53672"/>
                <a:gd name="connsiteX11" fmla="*/ 93657 w 107345"/>
                <a:gd name="connsiteY11" fmla="*/ 10731 h 53672"/>
                <a:gd name="connsiteX12" fmla="*/ 93871 w 107345"/>
                <a:gd name="connsiteY12" fmla="*/ 10838 h 53672"/>
                <a:gd name="connsiteX13" fmla="*/ 102351 w 107345"/>
                <a:gd name="connsiteY13" fmla="*/ 25223 h 53672"/>
                <a:gd name="connsiteX14" fmla="*/ 97736 w 107345"/>
                <a:gd name="connsiteY14" fmla="*/ 3177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97736" y="31770"/>
                  </a:moveTo>
                  <a:cubicBezTo>
                    <a:pt x="91617" y="36279"/>
                    <a:pt x="84962" y="39070"/>
                    <a:pt x="78306" y="41324"/>
                  </a:cubicBezTo>
                  <a:cubicBezTo>
                    <a:pt x="71543" y="43578"/>
                    <a:pt x="64673" y="45081"/>
                    <a:pt x="57696" y="45940"/>
                  </a:cubicBezTo>
                  <a:cubicBezTo>
                    <a:pt x="50718" y="46799"/>
                    <a:pt x="43634" y="46906"/>
                    <a:pt x="36656" y="46262"/>
                  </a:cubicBezTo>
                  <a:cubicBezTo>
                    <a:pt x="29571" y="45618"/>
                    <a:pt x="22594" y="44223"/>
                    <a:pt x="15616" y="41109"/>
                  </a:cubicBezTo>
                  <a:cubicBezTo>
                    <a:pt x="9176" y="38211"/>
                    <a:pt x="6277" y="30590"/>
                    <a:pt x="9176" y="24149"/>
                  </a:cubicBezTo>
                  <a:cubicBezTo>
                    <a:pt x="10464" y="21251"/>
                    <a:pt x="12611" y="19104"/>
                    <a:pt x="15294" y="17816"/>
                  </a:cubicBezTo>
                  <a:lnTo>
                    <a:pt x="15616" y="17708"/>
                  </a:lnTo>
                  <a:cubicBezTo>
                    <a:pt x="22165" y="14595"/>
                    <a:pt x="28498" y="12770"/>
                    <a:pt x="34831" y="11375"/>
                  </a:cubicBezTo>
                  <a:cubicBezTo>
                    <a:pt x="41165" y="9979"/>
                    <a:pt x="47498" y="9013"/>
                    <a:pt x="53939" y="8584"/>
                  </a:cubicBezTo>
                  <a:cubicBezTo>
                    <a:pt x="60379" y="8047"/>
                    <a:pt x="66713" y="7940"/>
                    <a:pt x="73368" y="8155"/>
                  </a:cubicBezTo>
                  <a:cubicBezTo>
                    <a:pt x="79916" y="8369"/>
                    <a:pt x="86572" y="8906"/>
                    <a:pt x="93657" y="10731"/>
                  </a:cubicBezTo>
                  <a:lnTo>
                    <a:pt x="93871" y="10838"/>
                  </a:lnTo>
                  <a:cubicBezTo>
                    <a:pt x="100205" y="12448"/>
                    <a:pt x="103962" y="18889"/>
                    <a:pt x="102351" y="25223"/>
                  </a:cubicBezTo>
                  <a:cubicBezTo>
                    <a:pt x="101493" y="27906"/>
                    <a:pt x="99883" y="30268"/>
                    <a:pt x="97736" y="3177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1539877" y="4194664"/>
              <a:ext cx="118080" cy="53673"/>
            </a:xfrm>
            <a:custGeom>
              <a:avLst/>
              <a:gdLst>
                <a:gd name="connsiteX0" fmla="*/ 109476 w 118079"/>
                <a:gd name="connsiteY0" fmla="*/ 31053 h 53672"/>
                <a:gd name="connsiteX1" fmla="*/ 63425 w 118079"/>
                <a:gd name="connsiteY1" fmla="*/ 46188 h 53672"/>
                <a:gd name="connsiteX2" fmla="*/ 39165 w 118079"/>
                <a:gd name="connsiteY2" fmla="*/ 45974 h 53672"/>
                <a:gd name="connsiteX3" fmla="*/ 15335 w 118079"/>
                <a:gd name="connsiteY3" fmla="*/ 39640 h 53672"/>
                <a:gd name="connsiteX4" fmla="*/ 9216 w 118079"/>
                <a:gd name="connsiteY4" fmla="*/ 22894 h 53672"/>
                <a:gd name="connsiteX5" fmla="*/ 16301 w 118079"/>
                <a:gd name="connsiteY5" fmla="*/ 16346 h 53672"/>
                <a:gd name="connsiteX6" fmla="*/ 16623 w 118079"/>
                <a:gd name="connsiteY6" fmla="*/ 16239 h 53672"/>
                <a:gd name="connsiteX7" fmla="*/ 38628 w 118079"/>
                <a:gd name="connsiteY7" fmla="*/ 10979 h 53672"/>
                <a:gd name="connsiteX8" fmla="*/ 60205 w 118079"/>
                <a:gd name="connsiteY8" fmla="*/ 8618 h 53672"/>
                <a:gd name="connsiteX9" fmla="*/ 104646 w 118079"/>
                <a:gd name="connsiteY9" fmla="*/ 10013 h 53672"/>
                <a:gd name="connsiteX10" fmla="*/ 104968 w 118079"/>
                <a:gd name="connsiteY10" fmla="*/ 10013 h 53672"/>
                <a:gd name="connsiteX11" fmla="*/ 114414 w 118079"/>
                <a:gd name="connsiteY11" fmla="*/ 23216 h 53672"/>
                <a:gd name="connsiteX12" fmla="*/ 109476 w 118079"/>
                <a:gd name="connsiteY12" fmla="*/ 3105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476" y="31053"/>
                  </a:moveTo>
                  <a:cubicBezTo>
                    <a:pt x="95414" y="40392"/>
                    <a:pt x="79420" y="44363"/>
                    <a:pt x="63425" y="46188"/>
                  </a:cubicBezTo>
                  <a:cubicBezTo>
                    <a:pt x="55374" y="47047"/>
                    <a:pt x="47323" y="46940"/>
                    <a:pt x="39165" y="45974"/>
                  </a:cubicBezTo>
                  <a:cubicBezTo>
                    <a:pt x="31114" y="45007"/>
                    <a:pt x="23063" y="43290"/>
                    <a:pt x="15335" y="39640"/>
                  </a:cubicBezTo>
                  <a:cubicBezTo>
                    <a:pt x="9001" y="36742"/>
                    <a:pt x="6318" y="29228"/>
                    <a:pt x="9216" y="22894"/>
                  </a:cubicBezTo>
                  <a:cubicBezTo>
                    <a:pt x="10719" y="19674"/>
                    <a:pt x="13295" y="17420"/>
                    <a:pt x="16301" y="16346"/>
                  </a:cubicBezTo>
                  <a:lnTo>
                    <a:pt x="16623" y="16239"/>
                  </a:lnTo>
                  <a:cubicBezTo>
                    <a:pt x="24137" y="13555"/>
                    <a:pt x="31436" y="12053"/>
                    <a:pt x="38628" y="10979"/>
                  </a:cubicBezTo>
                  <a:cubicBezTo>
                    <a:pt x="45821" y="9906"/>
                    <a:pt x="53013" y="9047"/>
                    <a:pt x="60205" y="8618"/>
                  </a:cubicBezTo>
                  <a:cubicBezTo>
                    <a:pt x="74696" y="7974"/>
                    <a:pt x="88973" y="7329"/>
                    <a:pt x="104646" y="10013"/>
                  </a:cubicBezTo>
                  <a:lnTo>
                    <a:pt x="104968" y="10013"/>
                  </a:lnTo>
                  <a:cubicBezTo>
                    <a:pt x="111194" y="11086"/>
                    <a:pt x="115488" y="16990"/>
                    <a:pt x="114414" y="23216"/>
                  </a:cubicBezTo>
                  <a:cubicBezTo>
                    <a:pt x="113878" y="26651"/>
                    <a:pt x="111945" y="29335"/>
                    <a:pt x="109476" y="31053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1536483" y="4355402"/>
              <a:ext cx="118080" cy="53673"/>
            </a:xfrm>
            <a:custGeom>
              <a:avLst/>
              <a:gdLst>
                <a:gd name="connsiteX0" fmla="*/ 109543 w 118079"/>
                <a:gd name="connsiteY0" fmla="*/ 30258 h 53672"/>
                <a:gd name="connsiteX1" fmla="*/ 63492 w 118079"/>
                <a:gd name="connsiteY1" fmla="*/ 46038 h 53672"/>
                <a:gd name="connsiteX2" fmla="*/ 39124 w 118079"/>
                <a:gd name="connsiteY2" fmla="*/ 45931 h 53672"/>
                <a:gd name="connsiteX3" fmla="*/ 15294 w 118079"/>
                <a:gd name="connsiteY3" fmla="*/ 39597 h 53672"/>
                <a:gd name="connsiteX4" fmla="*/ 9282 w 118079"/>
                <a:gd name="connsiteY4" fmla="*/ 22851 h 53672"/>
                <a:gd name="connsiteX5" fmla="*/ 16474 w 118079"/>
                <a:gd name="connsiteY5" fmla="*/ 16411 h 53672"/>
                <a:gd name="connsiteX6" fmla="*/ 16797 w 118079"/>
                <a:gd name="connsiteY6" fmla="*/ 16303 h 53672"/>
                <a:gd name="connsiteX7" fmla="*/ 38695 w 118079"/>
                <a:gd name="connsiteY7" fmla="*/ 11151 h 53672"/>
                <a:gd name="connsiteX8" fmla="*/ 60164 w 118079"/>
                <a:gd name="connsiteY8" fmla="*/ 8789 h 53672"/>
                <a:gd name="connsiteX9" fmla="*/ 104390 w 118079"/>
                <a:gd name="connsiteY9" fmla="*/ 9648 h 53672"/>
                <a:gd name="connsiteX10" fmla="*/ 104712 w 118079"/>
                <a:gd name="connsiteY10" fmla="*/ 9648 h 53672"/>
                <a:gd name="connsiteX11" fmla="*/ 114373 w 118079"/>
                <a:gd name="connsiteY11" fmla="*/ 22744 h 53672"/>
                <a:gd name="connsiteX12" fmla="*/ 109543 w 118079"/>
                <a:gd name="connsiteY12" fmla="*/ 3025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543" y="30258"/>
                  </a:moveTo>
                  <a:cubicBezTo>
                    <a:pt x="95588" y="39919"/>
                    <a:pt x="79594" y="44106"/>
                    <a:pt x="63492" y="46038"/>
                  </a:cubicBezTo>
                  <a:cubicBezTo>
                    <a:pt x="55441" y="46897"/>
                    <a:pt x="47283" y="46789"/>
                    <a:pt x="39124" y="45931"/>
                  </a:cubicBezTo>
                  <a:cubicBezTo>
                    <a:pt x="31073" y="44964"/>
                    <a:pt x="23023" y="43247"/>
                    <a:pt x="15294" y="39597"/>
                  </a:cubicBezTo>
                  <a:cubicBezTo>
                    <a:pt x="8960" y="36592"/>
                    <a:pt x="6277" y="29078"/>
                    <a:pt x="9282" y="22851"/>
                  </a:cubicBezTo>
                  <a:cubicBezTo>
                    <a:pt x="10785" y="19739"/>
                    <a:pt x="13362" y="17484"/>
                    <a:pt x="16474" y="16411"/>
                  </a:cubicBezTo>
                  <a:lnTo>
                    <a:pt x="16797" y="16303"/>
                  </a:lnTo>
                  <a:cubicBezTo>
                    <a:pt x="24311" y="13620"/>
                    <a:pt x="31503" y="12224"/>
                    <a:pt x="38695" y="11151"/>
                  </a:cubicBezTo>
                  <a:cubicBezTo>
                    <a:pt x="45887" y="10077"/>
                    <a:pt x="52972" y="9219"/>
                    <a:pt x="60164" y="8789"/>
                  </a:cubicBezTo>
                  <a:cubicBezTo>
                    <a:pt x="74548" y="8038"/>
                    <a:pt x="88718" y="7287"/>
                    <a:pt x="104390" y="9648"/>
                  </a:cubicBezTo>
                  <a:lnTo>
                    <a:pt x="104712" y="9648"/>
                  </a:lnTo>
                  <a:cubicBezTo>
                    <a:pt x="110938" y="10614"/>
                    <a:pt x="115340" y="16411"/>
                    <a:pt x="114373" y="22744"/>
                  </a:cubicBezTo>
                  <a:cubicBezTo>
                    <a:pt x="113837" y="25750"/>
                    <a:pt x="112012" y="28434"/>
                    <a:pt x="109543" y="3025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1528810" y="4467450"/>
              <a:ext cx="118080" cy="53673"/>
            </a:xfrm>
            <a:custGeom>
              <a:avLst/>
              <a:gdLst>
                <a:gd name="connsiteX0" fmla="*/ 111097 w 118079"/>
                <a:gd name="connsiteY0" fmla="*/ 36828 h 53672"/>
                <a:gd name="connsiteX1" fmla="*/ 61396 w 118079"/>
                <a:gd name="connsiteY1" fmla="*/ 46918 h 53672"/>
                <a:gd name="connsiteX2" fmla="*/ 36277 w 118079"/>
                <a:gd name="connsiteY2" fmla="*/ 42624 h 53672"/>
                <a:gd name="connsiteX3" fmla="*/ 13091 w 118079"/>
                <a:gd name="connsiteY3" fmla="*/ 31460 h 53672"/>
                <a:gd name="connsiteX4" fmla="*/ 10514 w 118079"/>
                <a:gd name="connsiteY4" fmla="*/ 13963 h 53672"/>
                <a:gd name="connsiteX5" fmla="*/ 18995 w 118079"/>
                <a:gd name="connsiteY5" fmla="*/ 9025 h 53672"/>
                <a:gd name="connsiteX6" fmla="*/ 19531 w 118079"/>
                <a:gd name="connsiteY6" fmla="*/ 8918 h 53672"/>
                <a:gd name="connsiteX7" fmla="*/ 42181 w 118079"/>
                <a:gd name="connsiteY7" fmla="*/ 8166 h 53672"/>
                <a:gd name="connsiteX8" fmla="*/ 63758 w 118079"/>
                <a:gd name="connsiteY8" fmla="*/ 9347 h 53672"/>
                <a:gd name="connsiteX9" fmla="*/ 107876 w 118079"/>
                <a:gd name="connsiteY9" fmla="*/ 15573 h 53672"/>
                <a:gd name="connsiteX10" fmla="*/ 108306 w 118079"/>
                <a:gd name="connsiteY10" fmla="*/ 15681 h 53672"/>
                <a:gd name="connsiteX11" fmla="*/ 116679 w 118079"/>
                <a:gd name="connsiteY11" fmla="*/ 29528 h 53672"/>
                <a:gd name="connsiteX12" fmla="*/ 111097 w 118079"/>
                <a:gd name="connsiteY12" fmla="*/ 3682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11097" y="36828"/>
                  </a:moveTo>
                  <a:cubicBezTo>
                    <a:pt x="95639" y="45201"/>
                    <a:pt x="78357" y="47562"/>
                    <a:pt x="61396" y="46918"/>
                  </a:cubicBezTo>
                  <a:cubicBezTo>
                    <a:pt x="52916" y="46596"/>
                    <a:pt x="44436" y="45093"/>
                    <a:pt x="36277" y="42624"/>
                  </a:cubicBezTo>
                  <a:cubicBezTo>
                    <a:pt x="28119" y="40155"/>
                    <a:pt x="20175" y="36720"/>
                    <a:pt x="13091" y="31460"/>
                  </a:cubicBezTo>
                  <a:cubicBezTo>
                    <a:pt x="7509" y="27274"/>
                    <a:pt x="6435" y="19437"/>
                    <a:pt x="10514" y="13963"/>
                  </a:cubicBezTo>
                  <a:cubicBezTo>
                    <a:pt x="12661" y="11172"/>
                    <a:pt x="15774" y="9454"/>
                    <a:pt x="18995" y="9025"/>
                  </a:cubicBezTo>
                  <a:lnTo>
                    <a:pt x="19531" y="8918"/>
                  </a:lnTo>
                  <a:cubicBezTo>
                    <a:pt x="27475" y="7952"/>
                    <a:pt x="34882" y="7952"/>
                    <a:pt x="42181" y="8166"/>
                  </a:cubicBezTo>
                  <a:cubicBezTo>
                    <a:pt x="49481" y="8381"/>
                    <a:pt x="56565" y="8703"/>
                    <a:pt x="63758" y="9347"/>
                  </a:cubicBezTo>
                  <a:cubicBezTo>
                    <a:pt x="78142" y="10743"/>
                    <a:pt x="92204" y="11709"/>
                    <a:pt x="107876" y="15573"/>
                  </a:cubicBezTo>
                  <a:lnTo>
                    <a:pt x="108306" y="15681"/>
                  </a:lnTo>
                  <a:cubicBezTo>
                    <a:pt x="114425" y="17183"/>
                    <a:pt x="118182" y="23302"/>
                    <a:pt x="116679" y="29528"/>
                  </a:cubicBezTo>
                  <a:cubicBezTo>
                    <a:pt x="115927" y="32641"/>
                    <a:pt x="113888" y="35325"/>
                    <a:pt x="111097" y="3682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1500727" y="4602418"/>
              <a:ext cx="128814" cy="53673"/>
            </a:xfrm>
            <a:custGeom>
              <a:avLst/>
              <a:gdLst>
                <a:gd name="connsiteX0" fmla="*/ 125332 w 128814"/>
                <a:gd name="connsiteY0" fmla="*/ 32284 h 53672"/>
                <a:gd name="connsiteX1" fmla="*/ 98818 w 128814"/>
                <a:gd name="connsiteY1" fmla="*/ 41623 h 53672"/>
                <a:gd name="connsiteX2" fmla="*/ 71445 w 128814"/>
                <a:gd name="connsiteY2" fmla="*/ 45916 h 53672"/>
                <a:gd name="connsiteX3" fmla="*/ 43750 w 128814"/>
                <a:gd name="connsiteY3" fmla="*/ 45809 h 53672"/>
                <a:gd name="connsiteX4" fmla="*/ 16270 w 128814"/>
                <a:gd name="connsiteY4" fmla="*/ 40227 h 53672"/>
                <a:gd name="connsiteX5" fmla="*/ 8756 w 128814"/>
                <a:gd name="connsiteY5" fmla="*/ 24447 h 53672"/>
                <a:gd name="connsiteX6" fmla="*/ 16377 w 128814"/>
                <a:gd name="connsiteY6" fmla="*/ 16933 h 53672"/>
                <a:gd name="connsiteX7" fmla="*/ 16592 w 128814"/>
                <a:gd name="connsiteY7" fmla="*/ 16826 h 53672"/>
                <a:gd name="connsiteX8" fmla="*/ 42891 w 128814"/>
                <a:gd name="connsiteY8" fmla="*/ 10922 h 53672"/>
                <a:gd name="connsiteX9" fmla="*/ 69084 w 128814"/>
                <a:gd name="connsiteY9" fmla="*/ 8453 h 53672"/>
                <a:gd name="connsiteX10" fmla="*/ 95383 w 128814"/>
                <a:gd name="connsiteY10" fmla="*/ 8238 h 53672"/>
                <a:gd name="connsiteX11" fmla="*/ 122327 w 128814"/>
                <a:gd name="connsiteY11" fmla="*/ 11137 h 53672"/>
                <a:gd name="connsiteX12" fmla="*/ 122434 w 128814"/>
                <a:gd name="connsiteY12" fmla="*/ 11137 h 53672"/>
                <a:gd name="connsiteX13" fmla="*/ 131236 w 128814"/>
                <a:gd name="connsiteY13" fmla="*/ 24555 h 53672"/>
                <a:gd name="connsiteX14" fmla="*/ 125332 w 128814"/>
                <a:gd name="connsiteY14" fmla="*/ 322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53672">
                  <a:moveTo>
                    <a:pt x="125332" y="32284"/>
                  </a:moveTo>
                  <a:cubicBezTo>
                    <a:pt x="116745" y="36685"/>
                    <a:pt x="107835" y="39476"/>
                    <a:pt x="98818" y="41623"/>
                  </a:cubicBezTo>
                  <a:cubicBezTo>
                    <a:pt x="89801" y="43770"/>
                    <a:pt x="80677" y="45165"/>
                    <a:pt x="71445" y="45916"/>
                  </a:cubicBezTo>
                  <a:cubicBezTo>
                    <a:pt x="62213" y="46668"/>
                    <a:pt x="52982" y="46560"/>
                    <a:pt x="43750" y="45809"/>
                  </a:cubicBezTo>
                  <a:cubicBezTo>
                    <a:pt x="34518" y="45058"/>
                    <a:pt x="25287" y="43555"/>
                    <a:pt x="16270" y="40227"/>
                  </a:cubicBezTo>
                  <a:cubicBezTo>
                    <a:pt x="9829" y="37973"/>
                    <a:pt x="6501" y="30888"/>
                    <a:pt x="8756" y="24447"/>
                  </a:cubicBezTo>
                  <a:cubicBezTo>
                    <a:pt x="10044" y="20798"/>
                    <a:pt x="12942" y="18114"/>
                    <a:pt x="16377" y="16933"/>
                  </a:cubicBezTo>
                  <a:lnTo>
                    <a:pt x="16592" y="16826"/>
                  </a:lnTo>
                  <a:cubicBezTo>
                    <a:pt x="25501" y="13820"/>
                    <a:pt x="34196" y="12103"/>
                    <a:pt x="42891" y="10922"/>
                  </a:cubicBezTo>
                  <a:cubicBezTo>
                    <a:pt x="51586" y="9634"/>
                    <a:pt x="60281" y="8775"/>
                    <a:pt x="69084" y="8453"/>
                  </a:cubicBezTo>
                  <a:cubicBezTo>
                    <a:pt x="77778" y="8024"/>
                    <a:pt x="86581" y="7916"/>
                    <a:pt x="95383" y="8238"/>
                  </a:cubicBezTo>
                  <a:cubicBezTo>
                    <a:pt x="104185" y="8560"/>
                    <a:pt x="113095" y="9204"/>
                    <a:pt x="122327" y="11137"/>
                  </a:cubicBezTo>
                  <a:lnTo>
                    <a:pt x="122434" y="11137"/>
                  </a:lnTo>
                  <a:cubicBezTo>
                    <a:pt x="128553" y="12425"/>
                    <a:pt x="132525" y="18436"/>
                    <a:pt x="131236" y="24555"/>
                  </a:cubicBezTo>
                  <a:cubicBezTo>
                    <a:pt x="130592" y="27882"/>
                    <a:pt x="128231" y="30674"/>
                    <a:pt x="125332" y="32284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1485059" y="4742029"/>
              <a:ext cx="118080" cy="53673"/>
            </a:xfrm>
            <a:custGeom>
              <a:avLst/>
              <a:gdLst>
                <a:gd name="connsiteX0" fmla="*/ 109011 w 118079"/>
                <a:gd name="connsiteY0" fmla="*/ 46606 h 53672"/>
                <a:gd name="connsiteX1" fmla="*/ 84429 w 118079"/>
                <a:gd name="connsiteY1" fmla="*/ 49075 h 53672"/>
                <a:gd name="connsiteX2" fmla="*/ 60491 w 118079"/>
                <a:gd name="connsiteY2" fmla="*/ 47465 h 53672"/>
                <a:gd name="connsiteX3" fmla="*/ 37090 w 118079"/>
                <a:gd name="connsiteY3" fmla="*/ 42634 h 53672"/>
                <a:gd name="connsiteX4" fmla="*/ 14333 w 118079"/>
                <a:gd name="connsiteY4" fmla="*/ 33403 h 53672"/>
                <a:gd name="connsiteX5" fmla="*/ 9717 w 118079"/>
                <a:gd name="connsiteY5" fmla="*/ 16227 h 53672"/>
                <a:gd name="connsiteX6" fmla="*/ 17768 w 118079"/>
                <a:gd name="connsiteY6" fmla="*/ 10216 h 53672"/>
                <a:gd name="connsiteX7" fmla="*/ 42243 w 118079"/>
                <a:gd name="connsiteY7" fmla="*/ 8069 h 53672"/>
                <a:gd name="connsiteX8" fmla="*/ 66073 w 118079"/>
                <a:gd name="connsiteY8" fmla="*/ 10323 h 53672"/>
                <a:gd name="connsiteX9" fmla="*/ 89475 w 118079"/>
                <a:gd name="connsiteY9" fmla="*/ 15905 h 53672"/>
                <a:gd name="connsiteX10" fmla="*/ 112232 w 118079"/>
                <a:gd name="connsiteY10" fmla="*/ 25459 h 53672"/>
                <a:gd name="connsiteX11" fmla="*/ 116418 w 118079"/>
                <a:gd name="connsiteY11" fmla="*/ 41239 h 53672"/>
                <a:gd name="connsiteX12" fmla="*/ 109011 w 118079"/>
                <a:gd name="connsiteY12" fmla="*/ 46606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011" y="46606"/>
                  </a:moveTo>
                  <a:cubicBezTo>
                    <a:pt x="100638" y="48538"/>
                    <a:pt x="92480" y="49075"/>
                    <a:pt x="84429" y="49075"/>
                  </a:cubicBezTo>
                  <a:cubicBezTo>
                    <a:pt x="76378" y="49075"/>
                    <a:pt x="68435" y="48538"/>
                    <a:pt x="60491" y="47465"/>
                  </a:cubicBezTo>
                  <a:cubicBezTo>
                    <a:pt x="52548" y="46499"/>
                    <a:pt x="44819" y="44781"/>
                    <a:pt x="37090" y="42634"/>
                  </a:cubicBezTo>
                  <a:cubicBezTo>
                    <a:pt x="29361" y="40487"/>
                    <a:pt x="21740" y="37696"/>
                    <a:pt x="14333" y="33403"/>
                  </a:cubicBezTo>
                  <a:cubicBezTo>
                    <a:pt x="8322" y="29967"/>
                    <a:pt x="6282" y="22239"/>
                    <a:pt x="9717" y="16227"/>
                  </a:cubicBezTo>
                  <a:cubicBezTo>
                    <a:pt x="11542" y="13114"/>
                    <a:pt x="14548" y="10967"/>
                    <a:pt x="17768" y="10216"/>
                  </a:cubicBezTo>
                  <a:cubicBezTo>
                    <a:pt x="26141" y="8284"/>
                    <a:pt x="34192" y="7962"/>
                    <a:pt x="42243" y="8069"/>
                  </a:cubicBezTo>
                  <a:cubicBezTo>
                    <a:pt x="50293" y="8284"/>
                    <a:pt x="58237" y="8928"/>
                    <a:pt x="66073" y="10323"/>
                  </a:cubicBezTo>
                  <a:cubicBezTo>
                    <a:pt x="73910" y="11611"/>
                    <a:pt x="81746" y="13436"/>
                    <a:pt x="89475" y="15905"/>
                  </a:cubicBezTo>
                  <a:cubicBezTo>
                    <a:pt x="97203" y="18267"/>
                    <a:pt x="104825" y="21165"/>
                    <a:pt x="112232" y="25459"/>
                  </a:cubicBezTo>
                  <a:cubicBezTo>
                    <a:pt x="117706" y="28679"/>
                    <a:pt x="119639" y="35764"/>
                    <a:pt x="116418" y="41239"/>
                  </a:cubicBezTo>
                  <a:cubicBezTo>
                    <a:pt x="114701" y="44030"/>
                    <a:pt x="112017" y="45962"/>
                    <a:pt x="109011" y="46606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1464686" y="4883591"/>
              <a:ext cx="96611" cy="53673"/>
            </a:xfrm>
            <a:custGeom>
              <a:avLst/>
              <a:gdLst>
                <a:gd name="connsiteX0" fmla="*/ 87949 w 96610"/>
                <a:gd name="connsiteY0" fmla="*/ 50282 h 53672"/>
                <a:gd name="connsiteX1" fmla="*/ 67232 w 96610"/>
                <a:gd name="connsiteY1" fmla="*/ 52429 h 53672"/>
                <a:gd name="connsiteX2" fmla="*/ 47158 w 96610"/>
                <a:gd name="connsiteY2" fmla="*/ 49531 h 53672"/>
                <a:gd name="connsiteX3" fmla="*/ 28265 w 96610"/>
                <a:gd name="connsiteY3" fmla="*/ 42339 h 53672"/>
                <a:gd name="connsiteX4" fmla="*/ 11520 w 96610"/>
                <a:gd name="connsiteY4" fmla="*/ 30101 h 53672"/>
                <a:gd name="connsiteX5" fmla="*/ 12164 w 96610"/>
                <a:gd name="connsiteY5" fmla="*/ 11745 h 53672"/>
                <a:gd name="connsiteX6" fmla="*/ 19785 w 96610"/>
                <a:gd name="connsiteY6" fmla="*/ 8310 h 53672"/>
                <a:gd name="connsiteX7" fmla="*/ 20107 w 96610"/>
                <a:gd name="connsiteY7" fmla="*/ 8310 h 53672"/>
                <a:gd name="connsiteX8" fmla="*/ 39322 w 96610"/>
                <a:gd name="connsiteY8" fmla="*/ 9276 h 53672"/>
                <a:gd name="connsiteX9" fmla="*/ 57141 w 96610"/>
                <a:gd name="connsiteY9" fmla="*/ 13355 h 53672"/>
                <a:gd name="connsiteX10" fmla="*/ 74317 w 96610"/>
                <a:gd name="connsiteY10" fmla="*/ 19689 h 53672"/>
                <a:gd name="connsiteX11" fmla="*/ 91277 w 96610"/>
                <a:gd name="connsiteY11" fmla="*/ 29135 h 53672"/>
                <a:gd name="connsiteX12" fmla="*/ 91492 w 96610"/>
                <a:gd name="connsiteY12" fmla="*/ 29350 h 53672"/>
                <a:gd name="connsiteX13" fmla="*/ 94068 w 96610"/>
                <a:gd name="connsiteY13" fmla="*/ 45988 h 53672"/>
                <a:gd name="connsiteX14" fmla="*/ 87949 w 96610"/>
                <a:gd name="connsiteY14" fmla="*/ 50282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53672">
                  <a:moveTo>
                    <a:pt x="87949" y="50282"/>
                  </a:moveTo>
                  <a:cubicBezTo>
                    <a:pt x="80972" y="52322"/>
                    <a:pt x="73995" y="52751"/>
                    <a:pt x="67232" y="52429"/>
                  </a:cubicBezTo>
                  <a:cubicBezTo>
                    <a:pt x="60469" y="52214"/>
                    <a:pt x="53706" y="51141"/>
                    <a:pt x="47158" y="49531"/>
                  </a:cubicBezTo>
                  <a:cubicBezTo>
                    <a:pt x="40610" y="47920"/>
                    <a:pt x="34277" y="45451"/>
                    <a:pt x="28265" y="42339"/>
                  </a:cubicBezTo>
                  <a:cubicBezTo>
                    <a:pt x="22254" y="39225"/>
                    <a:pt x="16458" y="35468"/>
                    <a:pt x="11520" y="30101"/>
                  </a:cubicBezTo>
                  <a:cubicBezTo>
                    <a:pt x="6689" y="24841"/>
                    <a:pt x="6904" y="16683"/>
                    <a:pt x="12164" y="11745"/>
                  </a:cubicBezTo>
                  <a:cubicBezTo>
                    <a:pt x="14311" y="9705"/>
                    <a:pt x="17102" y="8525"/>
                    <a:pt x="19785" y="8310"/>
                  </a:cubicBezTo>
                  <a:lnTo>
                    <a:pt x="20107" y="8310"/>
                  </a:lnTo>
                  <a:cubicBezTo>
                    <a:pt x="26977" y="7666"/>
                    <a:pt x="33311" y="8310"/>
                    <a:pt x="39322" y="9276"/>
                  </a:cubicBezTo>
                  <a:cubicBezTo>
                    <a:pt x="45441" y="10243"/>
                    <a:pt x="51345" y="11531"/>
                    <a:pt x="57141" y="13355"/>
                  </a:cubicBezTo>
                  <a:cubicBezTo>
                    <a:pt x="62938" y="15073"/>
                    <a:pt x="68627" y="17220"/>
                    <a:pt x="74317" y="19689"/>
                  </a:cubicBezTo>
                  <a:cubicBezTo>
                    <a:pt x="80006" y="22158"/>
                    <a:pt x="85695" y="25056"/>
                    <a:pt x="91277" y="29135"/>
                  </a:cubicBezTo>
                  <a:lnTo>
                    <a:pt x="91492" y="29350"/>
                  </a:lnTo>
                  <a:cubicBezTo>
                    <a:pt x="96752" y="33214"/>
                    <a:pt x="97933" y="40728"/>
                    <a:pt x="94068" y="45988"/>
                  </a:cubicBezTo>
                  <a:cubicBezTo>
                    <a:pt x="92673" y="48135"/>
                    <a:pt x="90418" y="49638"/>
                    <a:pt x="87949" y="50282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/>
            <p:cNvSpPr/>
            <p:nvPr/>
          </p:nvSpPr>
          <p:spPr>
            <a:xfrm>
              <a:off x="1411193" y="5006842"/>
              <a:ext cx="96611" cy="64407"/>
            </a:xfrm>
            <a:custGeom>
              <a:avLst/>
              <a:gdLst>
                <a:gd name="connsiteX0" fmla="*/ 87770 w 96610"/>
                <a:gd name="connsiteY0" fmla="*/ 60461 h 64407"/>
                <a:gd name="connsiteX1" fmla="*/ 66516 w 96610"/>
                <a:gd name="connsiteY1" fmla="*/ 58099 h 64407"/>
                <a:gd name="connsiteX2" fmla="*/ 46657 w 96610"/>
                <a:gd name="connsiteY2" fmla="*/ 51873 h 64407"/>
                <a:gd name="connsiteX3" fmla="*/ 28086 w 96610"/>
                <a:gd name="connsiteY3" fmla="*/ 42642 h 64407"/>
                <a:gd name="connsiteX4" fmla="*/ 11341 w 96610"/>
                <a:gd name="connsiteY4" fmla="*/ 29330 h 64407"/>
                <a:gd name="connsiteX5" fmla="*/ 12199 w 96610"/>
                <a:gd name="connsiteY5" fmla="*/ 11404 h 64407"/>
                <a:gd name="connsiteX6" fmla="*/ 20358 w 96610"/>
                <a:gd name="connsiteY6" fmla="*/ 8076 h 64407"/>
                <a:gd name="connsiteX7" fmla="*/ 21216 w 96610"/>
                <a:gd name="connsiteY7" fmla="*/ 8076 h 64407"/>
                <a:gd name="connsiteX8" fmla="*/ 42149 w 96610"/>
                <a:gd name="connsiteY8" fmla="*/ 10652 h 64407"/>
                <a:gd name="connsiteX9" fmla="*/ 61256 w 96610"/>
                <a:gd name="connsiteY9" fmla="*/ 17201 h 64407"/>
                <a:gd name="connsiteX10" fmla="*/ 79075 w 96610"/>
                <a:gd name="connsiteY10" fmla="*/ 26862 h 64407"/>
                <a:gd name="connsiteX11" fmla="*/ 95499 w 96610"/>
                <a:gd name="connsiteY11" fmla="*/ 40387 h 64407"/>
                <a:gd name="connsiteX12" fmla="*/ 96036 w 96610"/>
                <a:gd name="connsiteY12" fmla="*/ 40924 h 64407"/>
                <a:gd name="connsiteX13" fmla="*/ 95285 w 96610"/>
                <a:gd name="connsiteY13" fmla="*/ 57348 h 64407"/>
                <a:gd name="connsiteX14" fmla="*/ 87770 w 96610"/>
                <a:gd name="connsiteY14" fmla="*/ 60461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64407">
                  <a:moveTo>
                    <a:pt x="87770" y="60461"/>
                  </a:moveTo>
                  <a:cubicBezTo>
                    <a:pt x="80256" y="60783"/>
                    <a:pt x="73279" y="59602"/>
                    <a:pt x="66516" y="58099"/>
                  </a:cubicBezTo>
                  <a:cubicBezTo>
                    <a:pt x="59646" y="56596"/>
                    <a:pt x="53098" y="54449"/>
                    <a:pt x="46657" y="51873"/>
                  </a:cubicBezTo>
                  <a:cubicBezTo>
                    <a:pt x="40217" y="49404"/>
                    <a:pt x="33990" y="46184"/>
                    <a:pt x="28086" y="42642"/>
                  </a:cubicBezTo>
                  <a:cubicBezTo>
                    <a:pt x="22075" y="38992"/>
                    <a:pt x="16386" y="34912"/>
                    <a:pt x="11341" y="29330"/>
                  </a:cubicBezTo>
                  <a:cubicBezTo>
                    <a:pt x="6617" y="24178"/>
                    <a:pt x="7047" y="16127"/>
                    <a:pt x="12199" y="11404"/>
                  </a:cubicBezTo>
                  <a:cubicBezTo>
                    <a:pt x="14561" y="9257"/>
                    <a:pt x="17459" y="8184"/>
                    <a:pt x="20358" y="8076"/>
                  </a:cubicBezTo>
                  <a:lnTo>
                    <a:pt x="21216" y="8076"/>
                  </a:lnTo>
                  <a:cubicBezTo>
                    <a:pt x="28731" y="7861"/>
                    <a:pt x="35601" y="9043"/>
                    <a:pt x="42149" y="10652"/>
                  </a:cubicBezTo>
                  <a:cubicBezTo>
                    <a:pt x="48697" y="12370"/>
                    <a:pt x="55138" y="14517"/>
                    <a:pt x="61256" y="17201"/>
                  </a:cubicBezTo>
                  <a:cubicBezTo>
                    <a:pt x="67375" y="19885"/>
                    <a:pt x="73279" y="23105"/>
                    <a:pt x="79075" y="26862"/>
                  </a:cubicBezTo>
                  <a:cubicBezTo>
                    <a:pt x="84765" y="30619"/>
                    <a:pt x="90347" y="34805"/>
                    <a:pt x="95499" y="40387"/>
                  </a:cubicBezTo>
                  <a:lnTo>
                    <a:pt x="96036" y="40924"/>
                  </a:lnTo>
                  <a:cubicBezTo>
                    <a:pt x="100330" y="45647"/>
                    <a:pt x="100008" y="53054"/>
                    <a:pt x="95285" y="57348"/>
                  </a:cubicBezTo>
                  <a:cubicBezTo>
                    <a:pt x="93030" y="59280"/>
                    <a:pt x="90454" y="60353"/>
                    <a:pt x="87770" y="60461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/>
            <p:cNvSpPr/>
            <p:nvPr/>
          </p:nvSpPr>
          <p:spPr>
            <a:xfrm>
              <a:off x="2628020" y="2772133"/>
              <a:ext cx="343505" cy="386443"/>
            </a:xfrm>
            <a:custGeom>
              <a:avLst/>
              <a:gdLst>
                <a:gd name="connsiteX0" fmla="*/ 8051 w 343504"/>
                <a:gd name="connsiteY0" fmla="*/ 170056 h 386442"/>
                <a:gd name="connsiteX1" fmla="*/ 121837 w 343504"/>
                <a:gd name="connsiteY1" fmla="*/ 28145 h 386442"/>
                <a:gd name="connsiteX2" fmla="*/ 248719 w 343504"/>
                <a:gd name="connsiteY2" fmla="*/ 22456 h 386442"/>
                <a:gd name="connsiteX3" fmla="*/ 300138 w 343504"/>
                <a:gd name="connsiteY3" fmla="*/ 75914 h 386442"/>
                <a:gd name="connsiteX4" fmla="*/ 297239 w 343504"/>
                <a:gd name="connsiteY4" fmla="*/ 324955 h 386442"/>
                <a:gd name="connsiteX5" fmla="*/ 67842 w 343504"/>
                <a:gd name="connsiteY5" fmla="*/ 361560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170056"/>
                  </a:moveTo>
                  <a:cubicBezTo>
                    <a:pt x="22650" y="128084"/>
                    <a:pt x="83944" y="51332"/>
                    <a:pt x="121837" y="28145"/>
                  </a:cubicBezTo>
                  <a:cubicBezTo>
                    <a:pt x="159730" y="4959"/>
                    <a:pt x="210290" y="236"/>
                    <a:pt x="248719" y="22456"/>
                  </a:cubicBezTo>
                  <a:cubicBezTo>
                    <a:pt x="270296" y="34908"/>
                    <a:pt x="286827" y="54767"/>
                    <a:pt x="300138" y="75914"/>
                  </a:cubicBezTo>
                  <a:cubicBezTo>
                    <a:pt x="347369" y="151163"/>
                    <a:pt x="354454" y="257006"/>
                    <a:pt x="297239" y="324955"/>
                  </a:cubicBezTo>
                  <a:cubicBezTo>
                    <a:pt x="248290" y="383136"/>
                    <a:pt x="134718" y="397628"/>
                    <a:pt x="67842" y="36156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763822" y="2869590"/>
              <a:ext cx="85876" cy="182487"/>
            </a:xfrm>
            <a:custGeom>
              <a:avLst/>
              <a:gdLst>
                <a:gd name="connsiteX0" fmla="*/ 86617 w 85876"/>
                <a:gd name="connsiteY0" fmla="*/ 19035 h 182486"/>
                <a:gd name="connsiteX1" fmla="*/ 59459 w 85876"/>
                <a:gd name="connsiteY1" fmla="*/ 53278 h 182486"/>
                <a:gd name="connsiteX2" fmla="*/ 40244 w 85876"/>
                <a:gd name="connsiteY2" fmla="*/ 91922 h 182486"/>
                <a:gd name="connsiteX3" fmla="*/ 27148 w 85876"/>
                <a:gd name="connsiteY3" fmla="*/ 177154 h 182486"/>
                <a:gd name="connsiteX4" fmla="*/ 27148 w 85876"/>
                <a:gd name="connsiteY4" fmla="*/ 177261 h 182486"/>
                <a:gd name="connsiteX5" fmla="*/ 20385 w 85876"/>
                <a:gd name="connsiteY5" fmla="*/ 184668 h 182486"/>
                <a:gd name="connsiteX6" fmla="*/ 13193 w 85876"/>
                <a:gd name="connsiteY6" fmla="*/ 179515 h 182486"/>
                <a:gd name="connsiteX7" fmla="*/ 19097 w 85876"/>
                <a:gd name="connsiteY7" fmla="*/ 83978 h 182486"/>
                <a:gd name="connsiteX8" fmla="*/ 43035 w 85876"/>
                <a:gd name="connsiteY8" fmla="*/ 41684 h 182486"/>
                <a:gd name="connsiteX9" fmla="*/ 78459 w 85876"/>
                <a:gd name="connsiteY9" fmla="*/ 9052 h 182486"/>
                <a:gd name="connsiteX10" fmla="*/ 87476 w 85876"/>
                <a:gd name="connsiteY10" fmla="*/ 11091 h 182486"/>
                <a:gd name="connsiteX11" fmla="*/ 86617 w 85876"/>
                <a:gd name="connsiteY11" fmla="*/ 19035 h 182486"/>
                <a:gd name="connsiteX12" fmla="*/ 86617 w 85876"/>
                <a:gd name="connsiteY12" fmla="*/ 1903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6" h="182486">
                  <a:moveTo>
                    <a:pt x="86617" y="19035"/>
                  </a:moveTo>
                  <a:cubicBezTo>
                    <a:pt x="76420" y="29769"/>
                    <a:pt x="67188" y="41040"/>
                    <a:pt x="59459" y="53278"/>
                  </a:cubicBezTo>
                  <a:cubicBezTo>
                    <a:pt x="51837" y="65515"/>
                    <a:pt x="45182" y="78396"/>
                    <a:pt x="40244" y="91922"/>
                  </a:cubicBezTo>
                  <a:cubicBezTo>
                    <a:pt x="30154" y="118865"/>
                    <a:pt x="25860" y="147741"/>
                    <a:pt x="27148" y="177154"/>
                  </a:cubicBezTo>
                  <a:lnTo>
                    <a:pt x="27148" y="177261"/>
                  </a:lnTo>
                  <a:cubicBezTo>
                    <a:pt x="27363" y="181233"/>
                    <a:pt x="24250" y="184454"/>
                    <a:pt x="20385" y="184668"/>
                  </a:cubicBezTo>
                  <a:cubicBezTo>
                    <a:pt x="17058" y="184776"/>
                    <a:pt x="14159" y="182629"/>
                    <a:pt x="13193" y="179515"/>
                  </a:cubicBezTo>
                  <a:cubicBezTo>
                    <a:pt x="4284" y="148385"/>
                    <a:pt x="7397" y="114250"/>
                    <a:pt x="19097" y="83978"/>
                  </a:cubicBezTo>
                  <a:cubicBezTo>
                    <a:pt x="25001" y="68843"/>
                    <a:pt x="32945" y="54351"/>
                    <a:pt x="43035" y="41684"/>
                  </a:cubicBezTo>
                  <a:cubicBezTo>
                    <a:pt x="53018" y="28910"/>
                    <a:pt x="64934" y="17639"/>
                    <a:pt x="78459" y="9052"/>
                  </a:cubicBezTo>
                  <a:cubicBezTo>
                    <a:pt x="81465" y="7119"/>
                    <a:pt x="85544" y="8085"/>
                    <a:pt x="87476" y="11091"/>
                  </a:cubicBezTo>
                  <a:cubicBezTo>
                    <a:pt x="89086" y="13560"/>
                    <a:pt x="88657" y="16888"/>
                    <a:pt x="86617" y="19035"/>
                  </a:cubicBezTo>
                  <a:lnTo>
                    <a:pt x="86617" y="1903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/>
            <p:cNvSpPr/>
            <p:nvPr/>
          </p:nvSpPr>
          <p:spPr>
            <a:xfrm>
              <a:off x="2775297" y="2948550"/>
              <a:ext cx="75142" cy="96611"/>
            </a:xfrm>
            <a:custGeom>
              <a:avLst/>
              <a:gdLst>
                <a:gd name="connsiteX0" fmla="*/ 18679 w 75141"/>
                <a:gd name="connsiteY0" fmla="*/ 9312 h 96610"/>
                <a:gd name="connsiteX1" fmla="*/ 39396 w 75141"/>
                <a:gd name="connsiteY1" fmla="*/ 19832 h 96610"/>
                <a:gd name="connsiteX2" fmla="*/ 58289 w 75141"/>
                <a:gd name="connsiteY2" fmla="*/ 39047 h 96610"/>
                <a:gd name="connsiteX3" fmla="*/ 76108 w 75141"/>
                <a:gd name="connsiteY3" fmla="*/ 85742 h 96610"/>
                <a:gd name="connsiteX4" fmla="*/ 69990 w 75141"/>
                <a:gd name="connsiteY4" fmla="*/ 94008 h 96610"/>
                <a:gd name="connsiteX5" fmla="*/ 62905 w 75141"/>
                <a:gd name="connsiteY5" fmla="*/ 90895 h 96610"/>
                <a:gd name="connsiteX6" fmla="*/ 39504 w 75141"/>
                <a:gd name="connsiteY6" fmla="*/ 51821 h 96610"/>
                <a:gd name="connsiteX7" fmla="*/ 26622 w 75141"/>
                <a:gd name="connsiteY7" fmla="*/ 35612 h 96610"/>
                <a:gd name="connsiteX8" fmla="*/ 18571 w 75141"/>
                <a:gd name="connsiteY8" fmla="*/ 28312 h 96610"/>
                <a:gd name="connsiteX9" fmla="*/ 9018 w 75141"/>
                <a:gd name="connsiteY9" fmla="*/ 18007 h 96610"/>
                <a:gd name="connsiteX10" fmla="*/ 11272 w 75141"/>
                <a:gd name="connsiteY10" fmla="*/ 8990 h 96610"/>
                <a:gd name="connsiteX11" fmla="*/ 17927 w 75141"/>
                <a:gd name="connsiteY11" fmla="*/ 8883 h 96610"/>
                <a:gd name="connsiteX12" fmla="*/ 18679 w 75141"/>
                <a:gd name="connsiteY12" fmla="*/ 931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18679" y="9312"/>
                  </a:moveTo>
                  <a:cubicBezTo>
                    <a:pt x="23724" y="12211"/>
                    <a:pt x="31560" y="14250"/>
                    <a:pt x="39396" y="19832"/>
                  </a:cubicBezTo>
                  <a:cubicBezTo>
                    <a:pt x="46910" y="24985"/>
                    <a:pt x="53244" y="31748"/>
                    <a:pt x="58289" y="39047"/>
                  </a:cubicBezTo>
                  <a:cubicBezTo>
                    <a:pt x="68165" y="53646"/>
                    <a:pt x="73639" y="69640"/>
                    <a:pt x="76108" y="85742"/>
                  </a:cubicBezTo>
                  <a:cubicBezTo>
                    <a:pt x="76752" y="89714"/>
                    <a:pt x="73961" y="93364"/>
                    <a:pt x="69990" y="94008"/>
                  </a:cubicBezTo>
                  <a:cubicBezTo>
                    <a:pt x="67091" y="94437"/>
                    <a:pt x="64407" y="93149"/>
                    <a:pt x="62905" y="90895"/>
                  </a:cubicBezTo>
                  <a:cubicBezTo>
                    <a:pt x="53888" y="77369"/>
                    <a:pt x="47447" y="63629"/>
                    <a:pt x="39504" y="51821"/>
                  </a:cubicBezTo>
                  <a:cubicBezTo>
                    <a:pt x="35639" y="45810"/>
                    <a:pt x="31345" y="40550"/>
                    <a:pt x="26622" y="35612"/>
                  </a:cubicBezTo>
                  <a:cubicBezTo>
                    <a:pt x="24153" y="33250"/>
                    <a:pt x="21899" y="30996"/>
                    <a:pt x="18571" y="28312"/>
                  </a:cubicBezTo>
                  <a:cubicBezTo>
                    <a:pt x="15458" y="25629"/>
                    <a:pt x="11701" y="22408"/>
                    <a:pt x="9018" y="18007"/>
                  </a:cubicBezTo>
                  <a:cubicBezTo>
                    <a:pt x="7085" y="14894"/>
                    <a:pt x="8159" y="10815"/>
                    <a:pt x="11272" y="8990"/>
                  </a:cubicBezTo>
                  <a:cubicBezTo>
                    <a:pt x="13418" y="7702"/>
                    <a:pt x="15995" y="7809"/>
                    <a:pt x="17927" y="8883"/>
                  </a:cubicBezTo>
                  <a:lnTo>
                    <a:pt x="18679" y="931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/>
            <p:cNvSpPr/>
            <p:nvPr/>
          </p:nvSpPr>
          <p:spPr>
            <a:xfrm>
              <a:off x="822574" y="3032791"/>
              <a:ext cx="322036" cy="375708"/>
            </a:xfrm>
            <a:custGeom>
              <a:avLst/>
              <a:gdLst>
                <a:gd name="connsiteX0" fmla="*/ 323867 w 322035"/>
                <a:gd name="connsiteY0" fmla="*/ 116360 h 375708"/>
                <a:gd name="connsiteX1" fmla="*/ 174443 w 322035"/>
                <a:gd name="connsiteY1" fmla="*/ 12664 h 375708"/>
                <a:gd name="connsiteX2" fmla="*/ 51103 w 322035"/>
                <a:gd name="connsiteY2" fmla="*/ 43258 h 375708"/>
                <a:gd name="connsiteX3" fmla="*/ 17075 w 322035"/>
                <a:gd name="connsiteY3" fmla="*/ 109060 h 375708"/>
                <a:gd name="connsiteX4" fmla="*/ 90713 w 322035"/>
                <a:gd name="connsiteY4" fmla="*/ 347045 h 375708"/>
                <a:gd name="connsiteX5" fmla="*/ 321076 w 322035"/>
                <a:gd name="connsiteY5" fmla="*/ 316880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75708">
                  <a:moveTo>
                    <a:pt x="323867" y="116360"/>
                  </a:moveTo>
                  <a:cubicBezTo>
                    <a:pt x="297890" y="80292"/>
                    <a:pt x="217381" y="24150"/>
                    <a:pt x="174443" y="12664"/>
                  </a:cubicBezTo>
                  <a:cubicBezTo>
                    <a:pt x="131505" y="1178"/>
                    <a:pt x="81697" y="11054"/>
                    <a:pt x="51103" y="43258"/>
                  </a:cubicBezTo>
                  <a:cubicBezTo>
                    <a:pt x="33928" y="61399"/>
                    <a:pt x="23730" y="85015"/>
                    <a:pt x="17075" y="109060"/>
                  </a:cubicBezTo>
                  <a:cubicBezTo>
                    <a:pt x="-6863" y="194614"/>
                    <a:pt x="16538" y="298095"/>
                    <a:pt x="90713" y="347045"/>
                  </a:cubicBezTo>
                  <a:cubicBezTo>
                    <a:pt x="154155" y="388909"/>
                    <a:pt x="267189" y="370446"/>
                    <a:pt x="321076" y="31688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/>
            <p:cNvSpPr/>
            <p:nvPr/>
          </p:nvSpPr>
          <p:spPr>
            <a:xfrm>
              <a:off x="914296" y="3138516"/>
              <a:ext cx="128814" cy="161018"/>
            </a:xfrm>
            <a:custGeom>
              <a:avLst/>
              <a:gdLst>
                <a:gd name="connsiteX0" fmla="*/ 16381 w 128814"/>
                <a:gd name="connsiteY0" fmla="*/ 8273 h 161017"/>
                <a:gd name="connsiteX1" fmla="*/ 59641 w 128814"/>
                <a:gd name="connsiteY1" fmla="*/ 29528 h 161017"/>
                <a:gd name="connsiteX2" fmla="*/ 94636 w 128814"/>
                <a:gd name="connsiteY2" fmla="*/ 63234 h 161017"/>
                <a:gd name="connsiteX3" fmla="*/ 127483 w 128814"/>
                <a:gd name="connsiteY3" fmla="*/ 153189 h 161017"/>
                <a:gd name="connsiteX4" fmla="*/ 120399 w 128814"/>
                <a:gd name="connsiteY4" fmla="*/ 160382 h 161017"/>
                <a:gd name="connsiteX5" fmla="*/ 113421 w 128814"/>
                <a:gd name="connsiteY5" fmla="*/ 155014 h 161017"/>
                <a:gd name="connsiteX6" fmla="*/ 113421 w 128814"/>
                <a:gd name="connsiteY6" fmla="*/ 154907 h 161017"/>
                <a:gd name="connsiteX7" fmla="*/ 76602 w 128814"/>
                <a:gd name="connsiteY7" fmla="*/ 76974 h 161017"/>
                <a:gd name="connsiteX8" fmla="*/ 47189 w 128814"/>
                <a:gd name="connsiteY8" fmla="*/ 45415 h 161017"/>
                <a:gd name="connsiteX9" fmla="*/ 11443 w 128814"/>
                <a:gd name="connsiteY9" fmla="*/ 20296 h 161017"/>
                <a:gd name="connsiteX10" fmla="*/ 11336 w 128814"/>
                <a:gd name="connsiteY10" fmla="*/ 20296 h 161017"/>
                <a:gd name="connsiteX11" fmla="*/ 8867 w 128814"/>
                <a:gd name="connsiteY11" fmla="*/ 11386 h 161017"/>
                <a:gd name="connsiteX12" fmla="*/ 16381 w 128814"/>
                <a:gd name="connsiteY12" fmla="*/ 8273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161017">
                  <a:moveTo>
                    <a:pt x="16381" y="8273"/>
                  </a:moveTo>
                  <a:cubicBezTo>
                    <a:pt x="31839" y="12567"/>
                    <a:pt x="46438" y="20081"/>
                    <a:pt x="59641" y="29528"/>
                  </a:cubicBezTo>
                  <a:cubicBezTo>
                    <a:pt x="72952" y="38867"/>
                    <a:pt x="84653" y="50460"/>
                    <a:pt x="94636" y="63234"/>
                  </a:cubicBezTo>
                  <a:cubicBezTo>
                    <a:pt x="114387" y="88890"/>
                    <a:pt x="127161" y="120879"/>
                    <a:pt x="127483" y="153189"/>
                  </a:cubicBezTo>
                  <a:cubicBezTo>
                    <a:pt x="127483" y="157161"/>
                    <a:pt x="124370" y="160382"/>
                    <a:pt x="120399" y="160382"/>
                  </a:cubicBezTo>
                  <a:cubicBezTo>
                    <a:pt x="117071" y="160382"/>
                    <a:pt x="114173" y="158127"/>
                    <a:pt x="113421" y="155014"/>
                  </a:cubicBezTo>
                  <a:lnTo>
                    <a:pt x="113421" y="154907"/>
                  </a:lnTo>
                  <a:cubicBezTo>
                    <a:pt x="106229" y="126353"/>
                    <a:pt x="93992" y="99946"/>
                    <a:pt x="76602" y="76974"/>
                  </a:cubicBezTo>
                  <a:cubicBezTo>
                    <a:pt x="68014" y="65381"/>
                    <a:pt x="58031" y="54968"/>
                    <a:pt x="47189" y="45415"/>
                  </a:cubicBezTo>
                  <a:cubicBezTo>
                    <a:pt x="36240" y="35861"/>
                    <a:pt x="24217" y="27703"/>
                    <a:pt x="11443" y="20296"/>
                  </a:cubicBezTo>
                  <a:lnTo>
                    <a:pt x="11336" y="20296"/>
                  </a:lnTo>
                  <a:cubicBezTo>
                    <a:pt x="8223" y="18471"/>
                    <a:pt x="7150" y="14499"/>
                    <a:pt x="8867" y="11386"/>
                  </a:cubicBezTo>
                  <a:cubicBezTo>
                    <a:pt x="10477" y="8703"/>
                    <a:pt x="13590" y="7522"/>
                    <a:pt x="16381" y="827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/>
            <p:cNvSpPr/>
            <p:nvPr/>
          </p:nvSpPr>
          <p:spPr>
            <a:xfrm>
              <a:off x="956959" y="3198365"/>
              <a:ext cx="53673" cy="107345"/>
            </a:xfrm>
            <a:custGeom>
              <a:avLst/>
              <a:gdLst>
                <a:gd name="connsiteX0" fmla="*/ 54227 w 53672"/>
                <a:gd name="connsiteY0" fmla="*/ 16374 h 107345"/>
                <a:gd name="connsiteX1" fmla="*/ 48001 w 53672"/>
                <a:gd name="connsiteY1" fmla="*/ 28933 h 107345"/>
                <a:gd name="connsiteX2" fmla="*/ 42311 w 53672"/>
                <a:gd name="connsiteY2" fmla="*/ 38165 h 107345"/>
                <a:gd name="connsiteX3" fmla="*/ 34583 w 53672"/>
                <a:gd name="connsiteY3" fmla="*/ 57272 h 107345"/>
                <a:gd name="connsiteX4" fmla="*/ 23311 w 53672"/>
                <a:gd name="connsiteY4" fmla="*/ 101391 h 107345"/>
                <a:gd name="connsiteX5" fmla="*/ 14294 w 53672"/>
                <a:gd name="connsiteY5" fmla="*/ 106114 h 107345"/>
                <a:gd name="connsiteX6" fmla="*/ 9249 w 53672"/>
                <a:gd name="connsiteY6" fmla="*/ 100210 h 107345"/>
                <a:gd name="connsiteX7" fmla="*/ 13006 w 53672"/>
                <a:gd name="connsiteY7" fmla="*/ 50402 h 107345"/>
                <a:gd name="connsiteX8" fmla="*/ 25565 w 53672"/>
                <a:gd name="connsiteY8" fmla="*/ 26679 h 107345"/>
                <a:gd name="connsiteX9" fmla="*/ 42526 w 53672"/>
                <a:gd name="connsiteY9" fmla="*/ 10684 h 107345"/>
                <a:gd name="connsiteX10" fmla="*/ 43063 w 53672"/>
                <a:gd name="connsiteY10" fmla="*/ 10147 h 107345"/>
                <a:gd name="connsiteX11" fmla="*/ 52402 w 53672"/>
                <a:gd name="connsiteY11" fmla="*/ 9825 h 107345"/>
                <a:gd name="connsiteX12" fmla="*/ 54227 w 53672"/>
                <a:gd name="connsiteY12" fmla="*/ 16374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72" h="107345">
                  <a:moveTo>
                    <a:pt x="54227" y="16374"/>
                  </a:moveTo>
                  <a:cubicBezTo>
                    <a:pt x="52939" y="21419"/>
                    <a:pt x="50255" y="25498"/>
                    <a:pt x="48001" y="28933"/>
                  </a:cubicBezTo>
                  <a:cubicBezTo>
                    <a:pt x="45639" y="32368"/>
                    <a:pt x="44029" y="35159"/>
                    <a:pt x="42311" y="38165"/>
                  </a:cubicBezTo>
                  <a:cubicBezTo>
                    <a:pt x="39198" y="44176"/>
                    <a:pt x="36515" y="50509"/>
                    <a:pt x="34583" y="57272"/>
                  </a:cubicBezTo>
                  <a:cubicBezTo>
                    <a:pt x="30396" y="70797"/>
                    <a:pt x="28142" y="85826"/>
                    <a:pt x="23311" y="101391"/>
                  </a:cubicBezTo>
                  <a:cubicBezTo>
                    <a:pt x="22131" y="105255"/>
                    <a:pt x="18051" y="107402"/>
                    <a:pt x="14294" y="106114"/>
                  </a:cubicBezTo>
                  <a:cubicBezTo>
                    <a:pt x="11503" y="105255"/>
                    <a:pt x="9678" y="102894"/>
                    <a:pt x="9249" y="100210"/>
                  </a:cubicBezTo>
                  <a:cubicBezTo>
                    <a:pt x="6995" y="84108"/>
                    <a:pt x="7746" y="67255"/>
                    <a:pt x="13006" y="50402"/>
                  </a:cubicBezTo>
                  <a:cubicBezTo>
                    <a:pt x="15797" y="42029"/>
                    <a:pt x="19876" y="33763"/>
                    <a:pt x="25565" y="26679"/>
                  </a:cubicBezTo>
                  <a:cubicBezTo>
                    <a:pt x="31577" y="19057"/>
                    <a:pt x="38447" y="14871"/>
                    <a:pt x="42526" y="10684"/>
                  </a:cubicBezTo>
                  <a:lnTo>
                    <a:pt x="43063" y="10147"/>
                  </a:lnTo>
                  <a:cubicBezTo>
                    <a:pt x="45532" y="7464"/>
                    <a:pt x="49718" y="7357"/>
                    <a:pt x="52402" y="9825"/>
                  </a:cubicBezTo>
                  <a:cubicBezTo>
                    <a:pt x="54119" y="11650"/>
                    <a:pt x="54763" y="14119"/>
                    <a:pt x="54227" y="1637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1025989" y="2160867"/>
              <a:ext cx="1696055" cy="1674586"/>
            </a:xfrm>
            <a:custGeom>
              <a:avLst/>
              <a:gdLst>
                <a:gd name="connsiteX0" fmla="*/ 1653450 w 1696054"/>
                <a:gd name="connsiteY0" fmla="*/ 497179 h 1674585"/>
                <a:gd name="connsiteX1" fmla="*/ 1292233 w 1696054"/>
                <a:gd name="connsiteY1" fmla="*/ 1545513 h 1674585"/>
                <a:gd name="connsiteX2" fmla="*/ 627766 w 1696054"/>
                <a:gd name="connsiteY2" fmla="*/ 1650712 h 1674585"/>
                <a:gd name="connsiteX3" fmla="*/ 10316 w 1696054"/>
                <a:gd name="connsiteY3" fmla="*/ 853029 h 1674585"/>
                <a:gd name="connsiteX4" fmla="*/ 706450 w 1696054"/>
                <a:gd name="connsiteY4" fmla="*/ 28618 h 1674585"/>
                <a:gd name="connsiteX5" fmla="*/ 1653450 w 1696054"/>
                <a:gd name="connsiteY5" fmla="*/ 497179 h 16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6054" h="1674585">
                  <a:moveTo>
                    <a:pt x="1653450" y="497179"/>
                  </a:moveTo>
                  <a:cubicBezTo>
                    <a:pt x="1653450" y="497179"/>
                    <a:pt x="1875762" y="1267060"/>
                    <a:pt x="1292233" y="1545513"/>
                  </a:cubicBezTo>
                  <a:cubicBezTo>
                    <a:pt x="1108351" y="1633214"/>
                    <a:pt x="854050" y="1702667"/>
                    <a:pt x="627766" y="1650712"/>
                  </a:cubicBezTo>
                  <a:cubicBezTo>
                    <a:pt x="13215" y="1509445"/>
                    <a:pt x="10316" y="853029"/>
                    <a:pt x="10316" y="853029"/>
                  </a:cubicBezTo>
                  <a:cubicBezTo>
                    <a:pt x="10316" y="853029"/>
                    <a:pt x="-68690" y="167093"/>
                    <a:pt x="706450" y="28618"/>
                  </a:cubicBezTo>
                  <a:cubicBezTo>
                    <a:pt x="1481483" y="-109965"/>
                    <a:pt x="1653450" y="497179"/>
                    <a:pt x="165345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1679410" y="3729996"/>
              <a:ext cx="568930" cy="139549"/>
            </a:xfrm>
            <a:custGeom>
              <a:avLst/>
              <a:gdLst>
                <a:gd name="connsiteX0" fmla="*/ 8051 w 568929"/>
                <a:gd name="connsiteY0" fmla="*/ 88345 h 139548"/>
                <a:gd name="connsiteX1" fmla="*/ 567105 w 568929"/>
                <a:gd name="connsiteY1" fmla="*/ 8051 h 139548"/>
                <a:gd name="connsiteX2" fmla="*/ 8158 w 568929"/>
                <a:gd name="connsiteY2" fmla="*/ 130210 h 139548"/>
                <a:gd name="connsiteX3" fmla="*/ 8051 w 568929"/>
                <a:gd name="connsiteY3" fmla="*/ 8834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29" h="139548">
                  <a:moveTo>
                    <a:pt x="8051" y="88345"/>
                  </a:moveTo>
                  <a:cubicBezTo>
                    <a:pt x="192470" y="116255"/>
                    <a:pt x="406731" y="73532"/>
                    <a:pt x="567105" y="8051"/>
                  </a:cubicBezTo>
                  <a:cubicBezTo>
                    <a:pt x="567105" y="8051"/>
                    <a:pt x="343934" y="180769"/>
                    <a:pt x="8158" y="130210"/>
                  </a:cubicBezTo>
                  <a:lnTo>
                    <a:pt x="8051" y="8834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1859791" y="3092407"/>
              <a:ext cx="85876" cy="118080"/>
            </a:xfrm>
            <a:custGeom>
              <a:avLst/>
              <a:gdLst>
                <a:gd name="connsiteX0" fmla="*/ 70485 w 85876"/>
                <a:gd name="connsiteY0" fmla="*/ 27117 h 118079"/>
                <a:gd name="connsiteX1" fmla="*/ 42038 w 85876"/>
                <a:gd name="connsiteY1" fmla="*/ 33986 h 118079"/>
                <a:gd name="connsiteX2" fmla="*/ 33343 w 85876"/>
                <a:gd name="connsiteY2" fmla="*/ 59105 h 118079"/>
                <a:gd name="connsiteX3" fmla="*/ 48587 w 85876"/>
                <a:gd name="connsiteY3" fmla="*/ 83902 h 118079"/>
                <a:gd name="connsiteX4" fmla="*/ 76603 w 85876"/>
                <a:gd name="connsiteY4" fmla="*/ 88196 h 118079"/>
                <a:gd name="connsiteX5" fmla="*/ 77248 w 85876"/>
                <a:gd name="connsiteY5" fmla="*/ 87981 h 118079"/>
                <a:gd name="connsiteX6" fmla="*/ 87445 w 85876"/>
                <a:gd name="connsiteY6" fmla="*/ 92597 h 118079"/>
                <a:gd name="connsiteX7" fmla="*/ 84976 w 85876"/>
                <a:gd name="connsiteY7" fmla="*/ 101507 h 118079"/>
                <a:gd name="connsiteX8" fmla="*/ 36242 w 85876"/>
                <a:gd name="connsiteY8" fmla="*/ 103761 h 118079"/>
                <a:gd name="connsiteX9" fmla="*/ 8547 w 85876"/>
                <a:gd name="connsiteY9" fmla="*/ 62862 h 118079"/>
                <a:gd name="connsiteX10" fmla="*/ 11874 w 85876"/>
                <a:gd name="connsiteY10" fmla="*/ 36563 h 118079"/>
                <a:gd name="connsiteX11" fmla="*/ 28298 w 85876"/>
                <a:gd name="connsiteY11" fmla="*/ 16275 h 118079"/>
                <a:gd name="connsiteX12" fmla="*/ 76496 w 85876"/>
                <a:gd name="connsiteY12" fmla="*/ 14127 h 118079"/>
                <a:gd name="connsiteX13" fmla="*/ 78965 w 85876"/>
                <a:gd name="connsiteY13" fmla="*/ 24003 h 118079"/>
                <a:gd name="connsiteX14" fmla="*/ 71129 w 85876"/>
                <a:gd name="connsiteY14" fmla="*/ 27331 h 118079"/>
                <a:gd name="connsiteX15" fmla="*/ 70485 w 85876"/>
                <a:gd name="connsiteY15" fmla="*/ 27117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18079">
                  <a:moveTo>
                    <a:pt x="70485" y="27117"/>
                  </a:moveTo>
                  <a:cubicBezTo>
                    <a:pt x="59858" y="24540"/>
                    <a:pt x="48694" y="27653"/>
                    <a:pt x="42038" y="33986"/>
                  </a:cubicBezTo>
                  <a:cubicBezTo>
                    <a:pt x="35061" y="40642"/>
                    <a:pt x="31626" y="49874"/>
                    <a:pt x="33343" y="59105"/>
                  </a:cubicBezTo>
                  <a:cubicBezTo>
                    <a:pt x="34739" y="68552"/>
                    <a:pt x="40750" y="78213"/>
                    <a:pt x="48587" y="83902"/>
                  </a:cubicBezTo>
                  <a:cubicBezTo>
                    <a:pt x="56208" y="89591"/>
                    <a:pt x="66942" y="91738"/>
                    <a:pt x="76603" y="88196"/>
                  </a:cubicBezTo>
                  <a:lnTo>
                    <a:pt x="77248" y="87981"/>
                  </a:lnTo>
                  <a:cubicBezTo>
                    <a:pt x="81327" y="86478"/>
                    <a:pt x="85835" y="88518"/>
                    <a:pt x="87445" y="92597"/>
                  </a:cubicBezTo>
                  <a:cubicBezTo>
                    <a:pt x="88626" y="95817"/>
                    <a:pt x="87553" y="99467"/>
                    <a:pt x="84976" y="101507"/>
                  </a:cubicBezTo>
                  <a:cubicBezTo>
                    <a:pt x="71451" y="112348"/>
                    <a:pt x="51163" y="112778"/>
                    <a:pt x="36242" y="103761"/>
                  </a:cubicBezTo>
                  <a:cubicBezTo>
                    <a:pt x="21321" y="95066"/>
                    <a:pt x="11230" y="80038"/>
                    <a:pt x="8547" y="62862"/>
                  </a:cubicBezTo>
                  <a:cubicBezTo>
                    <a:pt x="7366" y="54275"/>
                    <a:pt x="8225" y="44721"/>
                    <a:pt x="11874" y="36563"/>
                  </a:cubicBezTo>
                  <a:cubicBezTo>
                    <a:pt x="15417" y="28405"/>
                    <a:pt x="20999" y="21212"/>
                    <a:pt x="28298" y="16275"/>
                  </a:cubicBezTo>
                  <a:cubicBezTo>
                    <a:pt x="42897" y="5755"/>
                    <a:pt x="62434" y="5647"/>
                    <a:pt x="76496" y="14127"/>
                  </a:cubicBezTo>
                  <a:cubicBezTo>
                    <a:pt x="79931" y="16167"/>
                    <a:pt x="81005" y="20676"/>
                    <a:pt x="78965" y="24003"/>
                  </a:cubicBezTo>
                  <a:cubicBezTo>
                    <a:pt x="77248" y="26794"/>
                    <a:pt x="74027" y="27975"/>
                    <a:pt x="71129" y="27331"/>
                  </a:cubicBezTo>
                  <a:lnTo>
                    <a:pt x="70485" y="2711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1287135" y="3277141"/>
              <a:ext cx="257629" cy="203956"/>
            </a:xfrm>
            <a:custGeom>
              <a:avLst/>
              <a:gdLst>
                <a:gd name="connsiteX0" fmla="*/ 252512 w 257628"/>
                <a:gd name="connsiteY0" fmla="*/ 76073 h 203955"/>
                <a:gd name="connsiteX1" fmla="*/ 151715 w 257628"/>
                <a:gd name="connsiteY1" fmla="*/ 194690 h 203955"/>
                <a:gd name="connsiteX2" fmla="*/ 9805 w 257628"/>
                <a:gd name="connsiteY2" fmla="*/ 130712 h 203955"/>
                <a:gd name="connsiteX3" fmla="*/ 110602 w 257628"/>
                <a:gd name="connsiteY3" fmla="*/ 12096 h 203955"/>
                <a:gd name="connsiteX4" fmla="*/ 252512 w 257628"/>
                <a:gd name="connsiteY4" fmla="*/ 76073 h 20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8" h="203955">
                  <a:moveTo>
                    <a:pt x="252512" y="76073"/>
                  </a:moveTo>
                  <a:cubicBezTo>
                    <a:pt x="263891" y="126526"/>
                    <a:pt x="218698" y="179554"/>
                    <a:pt x="151715" y="194690"/>
                  </a:cubicBezTo>
                  <a:cubicBezTo>
                    <a:pt x="84731" y="209718"/>
                    <a:pt x="21183" y="181057"/>
                    <a:pt x="9805" y="130712"/>
                  </a:cubicBezTo>
                  <a:cubicBezTo>
                    <a:pt x="-1574" y="80260"/>
                    <a:pt x="43618" y="27231"/>
                    <a:pt x="110602" y="12096"/>
                  </a:cubicBezTo>
                  <a:cubicBezTo>
                    <a:pt x="177692" y="-3040"/>
                    <a:pt x="241134" y="25621"/>
                    <a:pt x="252512" y="7607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1851543" y="3240779"/>
              <a:ext cx="161018" cy="96611"/>
            </a:xfrm>
            <a:custGeom>
              <a:avLst/>
              <a:gdLst>
                <a:gd name="connsiteX0" fmla="*/ 80558 w 161017"/>
                <a:gd name="connsiteY0" fmla="*/ 25486 h 96610"/>
                <a:gd name="connsiteX1" fmla="*/ 25383 w 161017"/>
                <a:gd name="connsiteY1" fmla="*/ 26881 h 96610"/>
                <a:gd name="connsiteX2" fmla="*/ 15400 w 161017"/>
                <a:gd name="connsiteY2" fmla="*/ 28706 h 96610"/>
                <a:gd name="connsiteX3" fmla="*/ 10032 w 161017"/>
                <a:gd name="connsiteY3" fmla="*/ 54791 h 96610"/>
                <a:gd name="connsiteX4" fmla="*/ 44705 w 161017"/>
                <a:gd name="connsiteY4" fmla="*/ 90967 h 96610"/>
                <a:gd name="connsiteX5" fmla="*/ 85926 w 161017"/>
                <a:gd name="connsiteY5" fmla="*/ 91611 h 96610"/>
                <a:gd name="connsiteX6" fmla="*/ 135090 w 161017"/>
                <a:gd name="connsiteY6" fmla="*/ 75616 h 96610"/>
                <a:gd name="connsiteX7" fmla="*/ 160853 w 161017"/>
                <a:gd name="connsiteY7" fmla="*/ 33000 h 96610"/>
                <a:gd name="connsiteX8" fmla="*/ 80558 w 161017"/>
                <a:gd name="connsiteY8" fmla="*/ 2548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7" h="96610">
                  <a:moveTo>
                    <a:pt x="80558" y="25486"/>
                  </a:moveTo>
                  <a:cubicBezTo>
                    <a:pt x="62202" y="27526"/>
                    <a:pt x="43739" y="26345"/>
                    <a:pt x="25383" y="26881"/>
                  </a:cubicBezTo>
                  <a:cubicBezTo>
                    <a:pt x="21948" y="26989"/>
                    <a:pt x="18405" y="27204"/>
                    <a:pt x="15400" y="28706"/>
                  </a:cubicBezTo>
                  <a:cubicBezTo>
                    <a:pt x="6812" y="33107"/>
                    <a:pt x="6812" y="45667"/>
                    <a:pt x="10032" y="54791"/>
                  </a:cubicBezTo>
                  <a:cubicBezTo>
                    <a:pt x="15722" y="71108"/>
                    <a:pt x="28281" y="85492"/>
                    <a:pt x="44705" y="90967"/>
                  </a:cubicBezTo>
                  <a:cubicBezTo>
                    <a:pt x="57909" y="95368"/>
                    <a:pt x="72185" y="93865"/>
                    <a:pt x="85926" y="91611"/>
                  </a:cubicBezTo>
                  <a:cubicBezTo>
                    <a:pt x="103101" y="88820"/>
                    <a:pt x="120491" y="84955"/>
                    <a:pt x="135090" y="75616"/>
                  </a:cubicBezTo>
                  <a:cubicBezTo>
                    <a:pt x="149689" y="66277"/>
                    <a:pt x="161067" y="50283"/>
                    <a:pt x="160853" y="33000"/>
                  </a:cubicBezTo>
                  <a:cubicBezTo>
                    <a:pt x="159887" y="-16808"/>
                    <a:pt x="103852" y="22910"/>
                    <a:pt x="80558" y="254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282364" y="3118970"/>
              <a:ext cx="268363" cy="214690"/>
            </a:xfrm>
            <a:custGeom>
              <a:avLst/>
              <a:gdLst>
                <a:gd name="connsiteX0" fmla="*/ 263118 w 268363"/>
                <a:gd name="connsiteY0" fmla="*/ 101963 h 214690"/>
                <a:gd name="connsiteX1" fmla="*/ 145281 w 268363"/>
                <a:gd name="connsiteY1" fmla="*/ 203713 h 214690"/>
                <a:gd name="connsiteX2" fmla="*/ 14864 w 268363"/>
                <a:gd name="connsiteY2" fmla="*/ 118684 h 214690"/>
                <a:gd name="connsiteX3" fmla="*/ 132700 w 268363"/>
                <a:gd name="connsiteY3" fmla="*/ 16934 h 214690"/>
                <a:gd name="connsiteX4" fmla="*/ 263118 w 268363"/>
                <a:gd name="connsiteY4" fmla="*/ 101963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63" h="214690">
                  <a:moveTo>
                    <a:pt x="263118" y="101963"/>
                  </a:moveTo>
                  <a:cubicBezTo>
                    <a:pt x="266592" y="153541"/>
                    <a:pt x="213834" y="199096"/>
                    <a:pt x="145281" y="203713"/>
                  </a:cubicBezTo>
                  <a:cubicBezTo>
                    <a:pt x="76728" y="208331"/>
                    <a:pt x="18338" y="170262"/>
                    <a:pt x="14864" y="118684"/>
                  </a:cubicBezTo>
                  <a:cubicBezTo>
                    <a:pt x="11390" y="67107"/>
                    <a:pt x="64147" y="21551"/>
                    <a:pt x="132700" y="16934"/>
                  </a:cubicBezTo>
                  <a:cubicBezTo>
                    <a:pt x="201254" y="12316"/>
                    <a:pt x="259644" y="50385"/>
                    <a:pt x="263118" y="10196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1418691" y="3133725"/>
              <a:ext cx="150283" cy="139549"/>
            </a:xfrm>
            <a:custGeom>
              <a:avLst/>
              <a:gdLst>
                <a:gd name="connsiteX0" fmla="*/ 10927 w 150283"/>
                <a:gd name="connsiteY0" fmla="*/ 129105 h 139548"/>
                <a:gd name="connsiteX1" fmla="*/ 8458 w 150283"/>
                <a:gd name="connsiteY1" fmla="*/ 95721 h 139548"/>
                <a:gd name="connsiteX2" fmla="*/ 10068 w 150283"/>
                <a:gd name="connsiteY2" fmla="*/ 59974 h 139548"/>
                <a:gd name="connsiteX3" fmla="*/ 29390 w 150283"/>
                <a:gd name="connsiteY3" fmla="*/ 25087 h 139548"/>
                <a:gd name="connsiteX4" fmla="*/ 65995 w 150283"/>
                <a:gd name="connsiteY4" fmla="*/ 8449 h 139548"/>
                <a:gd name="connsiteX5" fmla="*/ 133515 w 150283"/>
                <a:gd name="connsiteY5" fmla="*/ 44088 h 139548"/>
                <a:gd name="connsiteX6" fmla="*/ 151227 w 150283"/>
                <a:gd name="connsiteY6" fmla="*/ 110212 h 139548"/>
                <a:gd name="connsiteX7" fmla="*/ 151227 w 150283"/>
                <a:gd name="connsiteY7" fmla="*/ 110319 h 139548"/>
                <a:gd name="connsiteX8" fmla="*/ 146182 w 150283"/>
                <a:gd name="connsiteY8" fmla="*/ 120195 h 139548"/>
                <a:gd name="connsiteX9" fmla="*/ 136736 w 150283"/>
                <a:gd name="connsiteY9" fmla="*/ 116224 h 139548"/>
                <a:gd name="connsiteX10" fmla="*/ 113334 w 150283"/>
                <a:gd name="connsiteY10" fmla="*/ 55896 h 139548"/>
                <a:gd name="connsiteX11" fmla="*/ 68786 w 150283"/>
                <a:gd name="connsiteY11" fmla="*/ 33353 h 139548"/>
                <a:gd name="connsiteX12" fmla="*/ 45385 w 150283"/>
                <a:gd name="connsiteY12" fmla="*/ 43336 h 139548"/>
                <a:gd name="connsiteX13" fmla="*/ 31859 w 150283"/>
                <a:gd name="connsiteY13" fmla="*/ 65127 h 139548"/>
                <a:gd name="connsiteX14" fmla="*/ 27780 w 150283"/>
                <a:gd name="connsiteY14" fmla="*/ 95613 h 139548"/>
                <a:gd name="connsiteX15" fmla="*/ 25311 w 150283"/>
                <a:gd name="connsiteY15" fmla="*/ 128890 h 139548"/>
                <a:gd name="connsiteX16" fmla="*/ 17368 w 150283"/>
                <a:gd name="connsiteY16" fmla="*/ 135331 h 139548"/>
                <a:gd name="connsiteX17" fmla="*/ 10927 w 150283"/>
                <a:gd name="connsiteY17" fmla="*/ 12910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05"/>
                  </a:moveTo>
                  <a:cubicBezTo>
                    <a:pt x="9746" y="117941"/>
                    <a:pt x="9209" y="106885"/>
                    <a:pt x="8458" y="95721"/>
                  </a:cubicBezTo>
                  <a:cubicBezTo>
                    <a:pt x="7921" y="84449"/>
                    <a:pt x="7492" y="72534"/>
                    <a:pt x="10068" y="59974"/>
                  </a:cubicBezTo>
                  <a:cubicBezTo>
                    <a:pt x="12323" y="47523"/>
                    <a:pt x="19085" y="34212"/>
                    <a:pt x="29390" y="25087"/>
                  </a:cubicBezTo>
                  <a:cubicBezTo>
                    <a:pt x="39481" y="15856"/>
                    <a:pt x="52470" y="10166"/>
                    <a:pt x="65995" y="8449"/>
                  </a:cubicBezTo>
                  <a:cubicBezTo>
                    <a:pt x="93905" y="5336"/>
                    <a:pt x="120634" y="20793"/>
                    <a:pt x="133515" y="44088"/>
                  </a:cubicBezTo>
                  <a:cubicBezTo>
                    <a:pt x="146182" y="67703"/>
                    <a:pt x="144894" y="90997"/>
                    <a:pt x="151227" y="110212"/>
                  </a:cubicBezTo>
                  <a:lnTo>
                    <a:pt x="151227" y="110319"/>
                  </a:lnTo>
                  <a:cubicBezTo>
                    <a:pt x="152623" y="114399"/>
                    <a:pt x="150368" y="118907"/>
                    <a:pt x="146182" y="120195"/>
                  </a:cubicBezTo>
                  <a:cubicBezTo>
                    <a:pt x="142425" y="121376"/>
                    <a:pt x="138453" y="119659"/>
                    <a:pt x="136736" y="116224"/>
                  </a:cubicBezTo>
                  <a:cubicBezTo>
                    <a:pt x="125679" y="94432"/>
                    <a:pt x="123425" y="71138"/>
                    <a:pt x="113334" y="55896"/>
                  </a:cubicBezTo>
                  <a:cubicBezTo>
                    <a:pt x="103781" y="40974"/>
                    <a:pt x="85425" y="31313"/>
                    <a:pt x="68786" y="33353"/>
                  </a:cubicBezTo>
                  <a:cubicBezTo>
                    <a:pt x="60306" y="34212"/>
                    <a:pt x="51933" y="37861"/>
                    <a:pt x="45385" y="43336"/>
                  </a:cubicBezTo>
                  <a:cubicBezTo>
                    <a:pt x="38729" y="48703"/>
                    <a:pt x="34543" y="56003"/>
                    <a:pt x="31859" y="65127"/>
                  </a:cubicBezTo>
                  <a:cubicBezTo>
                    <a:pt x="29283" y="74252"/>
                    <a:pt x="28424" y="84664"/>
                    <a:pt x="27780" y="95613"/>
                  </a:cubicBezTo>
                  <a:cubicBezTo>
                    <a:pt x="26921" y="106670"/>
                    <a:pt x="26385" y="117834"/>
                    <a:pt x="25311" y="128890"/>
                  </a:cubicBezTo>
                  <a:cubicBezTo>
                    <a:pt x="24882" y="132862"/>
                    <a:pt x="21339" y="135760"/>
                    <a:pt x="17368" y="135331"/>
                  </a:cubicBezTo>
                  <a:cubicBezTo>
                    <a:pt x="13933" y="135224"/>
                    <a:pt x="11249" y="132432"/>
                    <a:pt x="10927" y="1291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2224532" y="3010469"/>
              <a:ext cx="150283" cy="139549"/>
            </a:xfrm>
            <a:custGeom>
              <a:avLst/>
              <a:gdLst>
                <a:gd name="connsiteX0" fmla="*/ 10927 w 150283"/>
                <a:gd name="connsiteY0" fmla="*/ 129128 h 139548"/>
                <a:gd name="connsiteX1" fmla="*/ 8458 w 150283"/>
                <a:gd name="connsiteY1" fmla="*/ 95744 h 139548"/>
                <a:gd name="connsiteX2" fmla="*/ 10068 w 150283"/>
                <a:gd name="connsiteY2" fmla="*/ 59998 h 139548"/>
                <a:gd name="connsiteX3" fmla="*/ 29390 w 150283"/>
                <a:gd name="connsiteY3" fmla="*/ 25111 h 139548"/>
                <a:gd name="connsiteX4" fmla="*/ 65995 w 150283"/>
                <a:gd name="connsiteY4" fmla="*/ 8472 h 139548"/>
                <a:gd name="connsiteX5" fmla="*/ 133515 w 150283"/>
                <a:gd name="connsiteY5" fmla="*/ 44111 h 139548"/>
                <a:gd name="connsiteX6" fmla="*/ 151227 w 150283"/>
                <a:gd name="connsiteY6" fmla="*/ 110236 h 139548"/>
                <a:gd name="connsiteX7" fmla="*/ 151227 w 150283"/>
                <a:gd name="connsiteY7" fmla="*/ 110343 h 139548"/>
                <a:gd name="connsiteX8" fmla="*/ 146182 w 150283"/>
                <a:gd name="connsiteY8" fmla="*/ 120219 h 139548"/>
                <a:gd name="connsiteX9" fmla="*/ 136736 w 150283"/>
                <a:gd name="connsiteY9" fmla="*/ 116247 h 139548"/>
                <a:gd name="connsiteX10" fmla="*/ 113334 w 150283"/>
                <a:gd name="connsiteY10" fmla="*/ 55919 h 139548"/>
                <a:gd name="connsiteX11" fmla="*/ 68786 w 150283"/>
                <a:gd name="connsiteY11" fmla="*/ 33376 h 139548"/>
                <a:gd name="connsiteX12" fmla="*/ 45385 w 150283"/>
                <a:gd name="connsiteY12" fmla="*/ 43359 h 139548"/>
                <a:gd name="connsiteX13" fmla="*/ 31859 w 150283"/>
                <a:gd name="connsiteY13" fmla="*/ 65150 h 139548"/>
                <a:gd name="connsiteX14" fmla="*/ 27780 w 150283"/>
                <a:gd name="connsiteY14" fmla="*/ 95637 h 139548"/>
                <a:gd name="connsiteX15" fmla="*/ 25311 w 150283"/>
                <a:gd name="connsiteY15" fmla="*/ 128914 h 139548"/>
                <a:gd name="connsiteX16" fmla="*/ 17367 w 150283"/>
                <a:gd name="connsiteY16" fmla="*/ 135354 h 139548"/>
                <a:gd name="connsiteX17" fmla="*/ 10927 w 150283"/>
                <a:gd name="connsiteY17" fmla="*/ 129128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28"/>
                  </a:moveTo>
                  <a:cubicBezTo>
                    <a:pt x="9746" y="117964"/>
                    <a:pt x="9209" y="106908"/>
                    <a:pt x="8458" y="95744"/>
                  </a:cubicBezTo>
                  <a:cubicBezTo>
                    <a:pt x="7921" y="84580"/>
                    <a:pt x="7492" y="72557"/>
                    <a:pt x="10068" y="59998"/>
                  </a:cubicBezTo>
                  <a:cubicBezTo>
                    <a:pt x="12323" y="47546"/>
                    <a:pt x="19085" y="34235"/>
                    <a:pt x="29390" y="25111"/>
                  </a:cubicBezTo>
                  <a:cubicBezTo>
                    <a:pt x="39481" y="15879"/>
                    <a:pt x="52470" y="10190"/>
                    <a:pt x="65995" y="8472"/>
                  </a:cubicBezTo>
                  <a:cubicBezTo>
                    <a:pt x="93905" y="5252"/>
                    <a:pt x="120634" y="20817"/>
                    <a:pt x="133515" y="44111"/>
                  </a:cubicBezTo>
                  <a:cubicBezTo>
                    <a:pt x="146182" y="67727"/>
                    <a:pt x="144894" y="91021"/>
                    <a:pt x="151227" y="110236"/>
                  </a:cubicBezTo>
                  <a:lnTo>
                    <a:pt x="151227" y="110343"/>
                  </a:lnTo>
                  <a:cubicBezTo>
                    <a:pt x="152623" y="114422"/>
                    <a:pt x="150368" y="118930"/>
                    <a:pt x="146182" y="120219"/>
                  </a:cubicBezTo>
                  <a:cubicBezTo>
                    <a:pt x="142425" y="121400"/>
                    <a:pt x="138453" y="119682"/>
                    <a:pt x="136736" y="116247"/>
                  </a:cubicBezTo>
                  <a:cubicBezTo>
                    <a:pt x="125679" y="94456"/>
                    <a:pt x="123425" y="71162"/>
                    <a:pt x="113334" y="55919"/>
                  </a:cubicBezTo>
                  <a:cubicBezTo>
                    <a:pt x="103781" y="40998"/>
                    <a:pt x="85425" y="31337"/>
                    <a:pt x="68786" y="33376"/>
                  </a:cubicBezTo>
                  <a:cubicBezTo>
                    <a:pt x="60306" y="34235"/>
                    <a:pt x="51933" y="37885"/>
                    <a:pt x="45385" y="43359"/>
                  </a:cubicBezTo>
                  <a:cubicBezTo>
                    <a:pt x="38729" y="48727"/>
                    <a:pt x="34436" y="56026"/>
                    <a:pt x="31859" y="65150"/>
                  </a:cubicBezTo>
                  <a:cubicBezTo>
                    <a:pt x="29283" y="74275"/>
                    <a:pt x="28424" y="84687"/>
                    <a:pt x="27780" y="95637"/>
                  </a:cubicBezTo>
                  <a:cubicBezTo>
                    <a:pt x="26921" y="106693"/>
                    <a:pt x="26385" y="117857"/>
                    <a:pt x="25311" y="128914"/>
                  </a:cubicBezTo>
                  <a:cubicBezTo>
                    <a:pt x="24882" y="132886"/>
                    <a:pt x="21340" y="135784"/>
                    <a:pt x="17367" y="135354"/>
                  </a:cubicBezTo>
                  <a:cubicBezTo>
                    <a:pt x="13825" y="135247"/>
                    <a:pt x="11249" y="132563"/>
                    <a:pt x="10927" y="12912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958021" y="1979625"/>
              <a:ext cx="1760462" cy="1105656"/>
            </a:xfrm>
            <a:custGeom>
              <a:avLst/>
              <a:gdLst>
                <a:gd name="connsiteX0" fmla="*/ 71199 w 1760461"/>
                <a:gd name="connsiteY0" fmla="*/ 1098142 h 1105655"/>
                <a:gd name="connsiteX1" fmla="*/ 316269 w 1760461"/>
                <a:gd name="connsiteY1" fmla="*/ 771168 h 1105655"/>
                <a:gd name="connsiteX2" fmla="*/ 327540 w 1760461"/>
                <a:gd name="connsiteY2" fmla="*/ 700213 h 1105655"/>
                <a:gd name="connsiteX3" fmla="*/ 822938 w 1760461"/>
                <a:gd name="connsiteY3" fmla="*/ 877547 h 1105655"/>
                <a:gd name="connsiteX4" fmla="*/ 839899 w 1760461"/>
                <a:gd name="connsiteY4" fmla="*/ 867457 h 1105655"/>
                <a:gd name="connsiteX5" fmla="*/ 840972 w 1760461"/>
                <a:gd name="connsiteY5" fmla="*/ 843948 h 1105655"/>
                <a:gd name="connsiteX6" fmla="*/ 666965 w 1760461"/>
                <a:gd name="connsiteY6" fmla="*/ 451172 h 1105655"/>
                <a:gd name="connsiteX7" fmla="*/ 1160754 w 1760461"/>
                <a:gd name="connsiteY7" fmla="*/ 804445 h 1105655"/>
                <a:gd name="connsiteX8" fmla="*/ 1761350 w 1760461"/>
                <a:gd name="connsiteY8" fmla="*/ 833965 h 1105655"/>
                <a:gd name="connsiteX9" fmla="*/ 1264556 w 1760461"/>
                <a:gd name="connsiteY9" fmla="*/ 168747 h 1105655"/>
                <a:gd name="connsiteX10" fmla="*/ 976871 w 1760461"/>
                <a:gd name="connsiteY10" fmla="*/ 105091 h 1105655"/>
                <a:gd name="connsiteX11" fmla="*/ 965171 w 1760461"/>
                <a:gd name="connsiteY11" fmla="*/ 8051 h 1105655"/>
                <a:gd name="connsiteX12" fmla="*/ 906775 w 1760461"/>
                <a:gd name="connsiteY12" fmla="*/ 82119 h 1105655"/>
                <a:gd name="connsiteX13" fmla="*/ 840006 w 1760461"/>
                <a:gd name="connsiteY13" fmla="*/ 33706 h 1105655"/>
                <a:gd name="connsiteX14" fmla="*/ 851385 w 1760461"/>
                <a:gd name="connsiteY14" fmla="*/ 99080 h 1105655"/>
                <a:gd name="connsiteX15" fmla="*/ 314658 w 1760461"/>
                <a:gd name="connsiteY15" fmla="*/ 285216 h 1105655"/>
                <a:gd name="connsiteX16" fmla="*/ 71199 w 1760461"/>
                <a:gd name="connsiteY16" fmla="*/ 1098142 h 11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461" h="1105655">
                  <a:moveTo>
                    <a:pt x="71199" y="1098142"/>
                  </a:moveTo>
                  <a:cubicBezTo>
                    <a:pt x="187240" y="1021712"/>
                    <a:pt x="275370" y="903954"/>
                    <a:pt x="316269" y="771168"/>
                  </a:cubicBezTo>
                  <a:cubicBezTo>
                    <a:pt x="323031" y="749162"/>
                    <a:pt x="338596" y="720501"/>
                    <a:pt x="327540" y="700213"/>
                  </a:cubicBezTo>
                  <a:cubicBezTo>
                    <a:pt x="431235" y="857152"/>
                    <a:pt x="643242" y="932938"/>
                    <a:pt x="822938" y="877547"/>
                  </a:cubicBezTo>
                  <a:cubicBezTo>
                    <a:pt x="829379" y="875615"/>
                    <a:pt x="836249" y="873039"/>
                    <a:pt x="839899" y="867457"/>
                  </a:cubicBezTo>
                  <a:cubicBezTo>
                    <a:pt x="844300" y="860694"/>
                    <a:pt x="842797" y="851784"/>
                    <a:pt x="840972" y="843948"/>
                  </a:cubicBezTo>
                  <a:cubicBezTo>
                    <a:pt x="808769" y="703863"/>
                    <a:pt x="754774" y="564851"/>
                    <a:pt x="666965" y="451172"/>
                  </a:cubicBezTo>
                  <a:cubicBezTo>
                    <a:pt x="803401" y="603173"/>
                    <a:pt x="970216" y="730806"/>
                    <a:pt x="1160754" y="804445"/>
                  </a:cubicBezTo>
                  <a:cubicBezTo>
                    <a:pt x="1351292" y="878084"/>
                    <a:pt x="1566411" y="895259"/>
                    <a:pt x="1761350" y="833965"/>
                  </a:cubicBezTo>
                  <a:cubicBezTo>
                    <a:pt x="1761136" y="402867"/>
                    <a:pt x="1416557" y="224352"/>
                    <a:pt x="1264556" y="168747"/>
                  </a:cubicBezTo>
                  <a:cubicBezTo>
                    <a:pt x="1171810" y="134826"/>
                    <a:pt x="1075522" y="105735"/>
                    <a:pt x="976871" y="105091"/>
                  </a:cubicBezTo>
                  <a:cubicBezTo>
                    <a:pt x="993188" y="74390"/>
                    <a:pt x="976871" y="40791"/>
                    <a:pt x="965171" y="8051"/>
                  </a:cubicBezTo>
                  <a:cubicBezTo>
                    <a:pt x="939837" y="27158"/>
                    <a:pt x="919441" y="53029"/>
                    <a:pt x="906775" y="82119"/>
                  </a:cubicBezTo>
                  <a:cubicBezTo>
                    <a:pt x="890888" y="59040"/>
                    <a:pt x="866950" y="41650"/>
                    <a:pt x="840006" y="33706"/>
                  </a:cubicBezTo>
                  <a:cubicBezTo>
                    <a:pt x="840543" y="55927"/>
                    <a:pt x="844300" y="78040"/>
                    <a:pt x="851385" y="99080"/>
                  </a:cubicBezTo>
                  <a:cubicBezTo>
                    <a:pt x="666321" y="120656"/>
                    <a:pt x="442936" y="181736"/>
                    <a:pt x="314658" y="285216"/>
                  </a:cubicBezTo>
                  <a:cubicBezTo>
                    <a:pt x="-33677" y="566461"/>
                    <a:pt x="-38185" y="974909"/>
                    <a:pt x="71199" y="10981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 userDrawn="1"/>
        </p:nvGrpSpPr>
        <p:grpSpPr>
          <a:xfrm>
            <a:off x="9140921" y="2356213"/>
            <a:ext cx="3192918" cy="4695173"/>
            <a:chOff x="8453951" y="1620125"/>
            <a:chExt cx="3192918" cy="4695173"/>
          </a:xfrm>
        </p:grpSpPr>
        <p:sp>
          <p:nvSpPr>
            <p:cNvPr id="397" name="任意多边形: 形状 396"/>
            <p:cNvSpPr/>
            <p:nvPr/>
          </p:nvSpPr>
          <p:spPr>
            <a:xfrm>
              <a:off x="9280295" y="1979371"/>
              <a:ext cx="2114701" cy="2071763"/>
            </a:xfrm>
            <a:custGeom>
              <a:avLst/>
              <a:gdLst>
                <a:gd name="connsiteX0" fmla="*/ 1626297 w 2114701"/>
                <a:gd name="connsiteY0" fmla="*/ 118227 h 2071763"/>
                <a:gd name="connsiteX1" fmla="*/ 1942966 w 2114701"/>
                <a:gd name="connsiteY1" fmla="*/ 650122 h 2071763"/>
                <a:gd name="connsiteX2" fmla="*/ 1957565 w 2114701"/>
                <a:gd name="connsiteY2" fmla="*/ 875225 h 2071763"/>
                <a:gd name="connsiteX3" fmla="*/ 1903140 w 2114701"/>
                <a:gd name="connsiteY3" fmla="*/ 1263708 h 2071763"/>
                <a:gd name="connsiteX4" fmla="*/ 2079401 w 2114701"/>
                <a:gd name="connsiteY4" fmla="*/ 1556867 h 2071763"/>
                <a:gd name="connsiteX5" fmla="*/ 1942643 w 2114701"/>
                <a:gd name="connsiteY5" fmla="*/ 1998700 h 2071763"/>
                <a:gd name="connsiteX6" fmla="*/ 1787851 w 2114701"/>
                <a:gd name="connsiteY6" fmla="*/ 2042068 h 2071763"/>
                <a:gd name="connsiteX7" fmla="*/ 164577 w 2114701"/>
                <a:gd name="connsiteY7" fmla="*/ 1621811 h 2071763"/>
                <a:gd name="connsiteX8" fmla="*/ 17514 w 2114701"/>
                <a:gd name="connsiteY8" fmla="*/ 1424189 h 2071763"/>
                <a:gd name="connsiteX9" fmla="*/ 72797 w 2114701"/>
                <a:gd name="connsiteY9" fmla="*/ 1207137 h 2071763"/>
                <a:gd name="connsiteX10" fmla="*/ 157277 w 2114701"/>
                <a:gd name="connsiteY10" fmla="*/ 1144769 h 2071763"/>
                <a:gd name="connsiteX11" fmla="*/ 194741 w 2114701"/>
                <a:gd name="connsiteY11" fmla="*/ 1016813 h 2071763"/>
                <a:gd name="connsiteX12" fmla="*/ 260543 w 2114701"/>
                <a:gd name="connsiteY12" fmla="*/ 403550 h 2071763"/>
                <a:gd name="connsiteX13" fmla="*/ 702161 w 2114701"/>
                <a:gd name="connsiteY13" fmla="*/ 17429 h 2071763"/>
                <a:gd name="connsiteX14" fmla="*/ 1210763 w 2114701"/>
                <a:gd name="connsiteY14" fmla="*/ 14853 h 2071763"/>
                <a:gd name="connsiteX15" fmla="*/ 1431358 w 2114701"/>
                <a:gd name="connsiteY15" fmla="*/ 26661 h 2071763"/>
                <a:gd name="connsiteX16" fmla="*/ 1626297 w 2114701"/>
                <a:gd name="connsiteY16" fmla="*/ 118227 h 20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701" h="2071763">
                  <a:moveTo>
                    <a:pt x="1626297" y="118227"/>
                  </a:moveTo>
                  <a:cubicBezTo>
                    <a:pt x="1792897" y="247255"/>
                    <a:pt x="1898953" y="444127"/>
                    <a:pt x="1942966" y="650122"/>
                  </a:cubicBezTo>
                  <a:cubicBezTo>
                    <a:pt x="1958745" y="723976"/>
                    <a:pt x="1967118" y="800298"/>
                    <a:pt x="1957565" y="875225"/>
                  </a:cubicBezTo>
                  <a:cubicBezTo>
                    <a:pt x="1940925" y="1006186"/>
                    <a:pt x="1870400" y="1135752"/>
                    <a:pt x="1903140" y="1263708"/>
                  </a:cubicBezTo>
                  <a:cubicBezTo>
                    <a:pt x="1931479" y="1374810"/>
                    <a:pt x="2030881" y="1452957"/>
                    <a:pt x="2079401" y="1556867"/>
                  </a:cubicBezTo>
                  <a:cubicBezTo>
                    <a:pt x="2150893" y="1710049"/>
                    <a:pt x="2088203" y="1912717"/>
                    <a:pt x="1942643" y="1998700"/>
                  </a:cubicBezTo>
                  <a:cubicBezTo>
                    <a:pt x="1899275" y="2024356"/>
                    <a:pt x="1837337" y="2032944"/>
                    <a:pt x="1787851" y="2042068"/>
                  </a:cubicBezTo>
                  <a:cubicBezTo>
                    <a:pt x="1220424" y="2146300"/>
                    <a:pt x="610167" y="1988288"/>
                    <a:pt x="164577" y="1621811"/>
                  </a:cubicBezTo>
                  <a:cubicBezTo>
                    <a:pt x="103497" y="1571574"/>
                    <a:pt x="39734" y="1500082"/>
                    <a:pt x="17514" y="1424189"/>
                  </a:cubicBezTo>
                  <a:cubicBezTo>
                    <a:pt x="-4707" y="1348296"/>
                    <a:pt x="11610" y="1257374"/>
                    <a:pt x="72797" y="1207137"/>
                  </a:cubicBezTo>
                  <a:cubicBezTo>
                    <a:pt x="99955" y="1184809"/>
                    <a:pt x="134305" y="1171283"/>
                    <a:pt x="157277" y="1144769"/>
                  </a:cubicBezTo>
                  <a:cubicBezTo>
                    <a:pt x="186905" y="1110526"/>
                    <a:pt x="191520" y="1061899"/>
                    <a:pt x="194741" y="1016813"/>
                  </a:cubicBezTo>
                  <a:cubicBezTo>
                    <a:pt x="209662" y="812321"/>
                    <a:pt x="184973" y="594195"/>
                    <a:pt x="260543" y="403550"/>
                  </a:cubicBezTo>
                  <a:cubicBezTo>
                    <a:pt x="336114" y="212905"/>
                    <a:pt x="498850" y="44373"/>
                    <a:pt x="702161" y="17429"/>
                  </a:cubicBezTo>
                  <a:cubicBezTo>
                    <a:pt x="867151" y="-4362"/>
                    <a:pt x="1044485" y="19254"/>
                    <a:pt x="1210763" y="14853"/>
                  </a:cubicBezTo>
                  <a:cubicBezTo>
                    <a:pt x="1284509" y="12921"/>
                    <a:pt x="1359222" y="10989"/>
                    <a:pt x="1431358" y="26661"/>
                  </a:cubicBezTo>
                  <a:cubicBezTo>
                    <a:pt x="1503494" y="42333"/>
                    <a:pt x="1567901" y="73034"/>
                    <a:pt x="1626297" y="11822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9012022" y="4973483"/>
              <a:ext cx="2415268" cy="1341815"/>
            </a:xfrm>
            <a:custGeom>
              <a:avLst/>
              <a:gdLst>
                <a:gd name="connsiteX0" fmla="*/ 282031 w 2415267"/>
                <a:gd name="connsiteY0" fmla="*/ 8051 h 1341815"/>
                <a:gd name="connsiteX1" fmla="*/ 9159 w 2415267"/>
                <a:gd name="connsiteY1" fmla="*/ 1008079 h 1341815"/>
                <a:gd name="connsiteX2" fmla="*/ 60899 w 2415267"/>
                <a:gd name="connsiteY2" fmla="*/ 1093204 h 1341815"/>
                <a:gd name="connsiteX3" fmla="*/ 309296 w 2415267"/>
                <a:gd name="connsiteY3" fmla="*/ 1199476 h 1341815"/>
                <a:gd name="connsiteX4" fmla="*/ 563060 w 2415267"/>
                <a:gd name="connsiteY4" fmla="*/ 1238120 h 1341815"/>
                <a:gd name="connsiteX5" fmla="*/ 728587 w 2415267"/>
                <a:gd name="connsiteY5" fmla="*/ 1067549 h 1341815"/>
                <a:gd name="connsiteX6" fmla="*/ 719033 w 2415267"/>
                <a:gd name="connsiteY6" fmla="*/ 1279770 h 1341815"/>
                <a:gd name="connsiteX7" fmla="*/ 1610642 w 2415267"/>
                <a:gd name="connsiteY7" fmla="*/ 1331725 h 1341815"/>
                <a:gd name="connsiteX8" fmla="*/ 1664852 w 2415267"/>
                <a:gd name="connsiteY8" fmla="*/ 1315301 h 1341815"/>
                <a:gd name="connsiteX9" fmla="*/ 1679236 w 2415267"/>
                <a:gd name="connsiteY9" fmla="*/ 1269465 h 1341815"/>
                <a:gd name="connsiteX10" fmla="*/ 1693835 w 2415267"/>
                <a:gd name="connsiteY10" fmla="*/ 1094707 h 1341815"/>
                <a:gd name="connsiteX11" fmla="*/ 1762858 w 2415267"/>
                <a:gd name="connsiteY11" fmla="*/ 1314013 h 1341815"/>
                <a:gd name="connsiteX12" fmla="*/ 2409076 w 2415267"/>
                <a:gd name="connsiteY12" fmla="*/ 1175860 h 1341815"/>
                <a:gd name="connsiteX13" fmla="*/ 2153380 w 2415267"/>
                <a:gd name="connsiteY13" fmla="*/ 87916 h 1341815"/>
                <a:gd name="connsiteX14" fmla="*/ 282031 w 2415267"/>
                <a:gd name="connsiteY14" fmla="*/ 8051 h 134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5267" h="1341815">
                  <a:moveTo>
                    <a:pt x="282031" y="8051"/>
                  </a:moveTo>
                  <a:cubicBezTo>
                    <a:pt x="185420" y="373132"/>
                    <a:pt x="105770" y="642998"/>
                    <a:pt x="9159" y="1008079"/>
                  </a:cubicBezTo>
                  <a:cubicBezTo>
                    <a:pt x="1430" y="1037385"/>
                    <a:pt x="35781" y="1076243"/>
                    <a:pt x="60899" y="1093204"/>
                  </a:cubicBezTo>
                  <a:cubicBezTo>
                    <a:pt x="135826" y="1143763"/>
                    <a:pt x="223206" y="1171888"/>
                    <a:pt x="309296" y="1199476"/>
                  </a:cubicBezTo>
                  <a:cubicBezTo>
                    <a:pt x="391630" y="1225775"/>
                    <a:pt x="477828" y="1252504"/>
                    <a:pt x="563060" y="1238120"/>
                  </a:cubicBezTo>
                  <a:cubicBezTo>
                    <a:pt x="648293" y="1223736"/>
                    <a:pt x="730948" y="1153961"/>
                    <a:pt x="728587" y="1067549"/>
                  </a:cubicBezTo>
                  <a:cubicBezTo>
                    <a:pt x="725366" y="1138289"/>
                    <a:pt x="722254" y="1209029"/>
                    <a:pt x="719033" y="1279770"/>
                  </a:cubicBezTo>
                  <a:cubicBezTo>
                    <a:pt x="1014018" y="1322708"/>
                    <a:pt x="1312652" y="1340098"/>
                    <a:pt x="1610642" y="1331725"/>
                  </a:cubicBezTo>
                  <a:cubicBezTo>
                    <a:pt x="1630072" y="1331188"/>
                    <a:pt x="1651649" y="1329578"/>
                    <a:pt x="1664852" y="1315301"/>
                  </a:cubicBezTo>
                  <a:cubicBezTo>
                    <a:pt x="1675909" y="1303278"/>
                    <a:pt x="1677840" y="1285781"/>
                    <a:pt x="1679236" y="1269465"/>
                  </a:cubicBezTo>
                  <a:cubicBezTo>
                    <a:pt x="1684067" y="1211177"/>
                    <a:pt x="1689005" y="1152995"/>
                    <a:pt x="1693835" y="1094707"/>
                  </a:cubicBezTo>
                  <a:cubicBezTo>
                    <a:pt x="1716807" y="1167809"/>
                    <a:pt x="1739886" y="1240911"/>
                    <a:pt x="1762858" y="1314013"/>
                  </a:cubicBezTo>
                  <a:cubicBezTo>
                    <a:pt x="1983238" y="1297911"/>
                    <a:pt x="2201363" y="1251324"/>
                    <a:pt x="2409076" y="1175860"/>
                  </a:cubicBezTo>
                  <a:lnTo>
                    <a:pt x="2153380" y="87916"/>
                  </a:lnTo>
                  <a:lnTo>
                    <a:pt x="282031" y="80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8453951" y="2494837"/>
              <a:ext cx="397177" cy="364974"/>
            </a:xfrm>
            <a:custGeom>
              <a:avLst/>
              <a:gdLst>
                <a:gd name="connsiteX0" fmla="*/ 379805 w 397177"/>
                <a:gd name="connsiteY0" fmla="*/ 228153 h 364973"/>
                <a:gd name="connsiteX1" fmla="*/ 384636 w 397177"/>
                <a:gd name="connsiteY1" fmla="*/ 127356 h 364973"/>
                <a:gd name="connsiteX2" fmla="*/ 345240 w 397177"/>
                <a:gd name="connsiteY2" fmla="*/ 98587 h 364973"/>
                <a:gd name="connsiteX3" fmla="*/ 323771 w 397177"/>
                <a:gd name="connsiteY3" fmla="*/ 117587 h 364973"/>
                <a:gd name="connsiteX4" fmla="*/ 296828 w 397177"/>
                <a:gd name="connsiteY4" fmla="*/ 85491 h 364973"/>
                <a:gd name="connsiteX5" fmla="*/ 270850 w 397177"/>
                <a:gd name="connsiteY5" fmla="*/ 25485 h 364973"/>
                <a:gd name="connsiteX6" fmla="*/ 249274 w 397177"/>
                <a:gd name="connsiteY6" fmla="*/ 8310 h 364973"/>
                <a:gd name="connsiteX7" fmla="*/ 220934 w 397177"/>
                <a:gd name="connsiteY7" fmla="*/ 45237 h 364973"/>
                <a:gd name="connsiteX8" fmla="*/ 234460 w 397177"/>
                <a:gd name="connsiteY8" fmla="*/ 97299 h 364973"/>
                <a:gd name="connsiteX9" fmla="*/ 207301 w 397177"/>
                <a:gd name="connsiteY9" fmla="*/ 50282 h 364973"/>
                <a:gd name="connsiteX10" fmla="*/ 157279 w 397177"/>
                <a:gd name="connsiteY10" fmla="*/ 40621 h 364973"/>
                <a:gd name="connsiteX11" fmla="*/ 138386 w 397177"/>
                <a:gd name="connsiteY11" fmla="*/ 78836 h 364973"/>
                <a:gd name="connsiteX12" fmla="*/ 149013 w 397177"/>
                <a:gd name="connsiteY12" fmla="*/ 121988 h 364973"/>
                <a:gd name="connsiteX13" fmla="*/ 118849 w 397177"/>
                <a:gd name="connsiteY13" fmla="*/ 81841 h 364973"/>
                <a:gd name="connsiteX14" fmla="*/ 74515 w 397177"/>
                <a:gd name="connsiteY14" fmla="*/ 90214 h 364973"/>
                <a:gd name="connsiteX15" fmla="*/ 72368 w 397177"/>
                <a:gd name="connsiteY15" fmla="*/ 111683 h 364973"/>
                <a:gd name="connsiteX16" fmla="*/ 99527 w 397177"/>
                <a:gd name="connsiteY16" fmla="*/ 174910 h 364973"/>
                <a:gd name="connsiteX17" fmla="*/ 34261 w 397177"/>
                <a:gd name="connsiteY17" fmla="*/ 152474 h 364973"/>
                <a:gd name="connsiteX18" fmla="*/ 10752 w 397177"/>
                <a:gd name="connsiteY18" fmla="*/ 223108 h 364973"/>
                <a:gd name="connsiteX19" fmla="*/ 38555 w 397177"/>
                <a:gd name="connsiteY19" fmla="*/ 269052 h 364973"/>
                <a:gd name="connsiteX20" fmla="*/ 180358 w 397177"/>
                <a:gd name="connsiteY20" fmla="*/ 365769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177" h="364973">
                  <a:moveTo>
                    <a:pt x="379805" y="228153"/>
                  </a:moveTo>
                  <a:cubicBezTo>
                    <a:pt x="392687" y="196379"/>
                    <a:pt x="394404" y="160203"/>
                    <a:pt x="384636" y="127356"/>
                  </a:cubicBezTo>
                  <a:cubicBezTo>
                    <a:pt x="379269" y="109322"/>
                    <a:pt x="361449" y="89033"/>
                    <a:pt x="345240" y="98587"/>
                  </a:cubicBezTo>
                  <a:cubicBezTo>
                    <a:pt x="336867" y="103525"/>
                    <a:pt x="333110" y="114904"/>
                    <a:pt x="323771" y="117587"/>
                  </a:cubicBezTo>
                  <a:cubicBezTo>
                    <a:pt x="308635" y="121988"/>
                    <a:pt x="300155" y="100949"/>
                    <a:pt x="296828" y="85491"/>
                  </a:cubicBezTo>
                  <a:cubicBezTo>
                    <a:pt x="292104" y="64022"/>
                    <a:pt x="283302" y="43627"/>
                    <a:pt x="270850" y="25485"/>
                  </a:cubicBezTo>
                  <a:cubicBezTo>
                    <a:pt x="265482" y="17649"/>
                    <a:pt x="258613" y="9813"/>
                    <a:pt x="249274" y="8310"/>
                  </a:cubicBezTo>
                  <a:cubicBezTo>
                    <a:pt x="231561" y="5412"/>
                    <a:pt x="219109" y="27417"/>
                    <a:pt x="220934" y="45237"/>
                  </a:cubicBezTo>
                  <a:cubicBezTo>
                    <a:pt x="222759" y="63163"/>
                    <a:pt x="232635" y="79372"/>
                    <a:pt x="234460" y="97299"/>
                  </a:cubicBezTo>
                  <a:cubicBezTo>
                    <a:pt x="227697" y="80338"/>
                    <a:pt x="220505" y="62841"/>
                    <a:pt x="207301" y="50282"/>
                  </a:cubicBezTo>
                  <a:cubicBezTo>
                    <a:pt x="194098" y="37722"/>
                    <a:pt x="172951" y="31389"/>
                    <a:pt x="157279" y="40621"/>
                  </a:cubicBezTo>
                  <a:cubicBezTo>
                    <a:pt x="144397" y="48135"/>
                    <a:pt x="138278" y="63915"/>
                    <a:pt x="138386" y="78836"/>
                  </a:cubicBezTo>
                  <a:cubicBezTo>
                    <a:pt x="138493" y="93757"/>
                    <a:pt x="143753" y="108034"/>
                    <a:pt x="149013" y="121988"/>
                  </a:cubicBezTo>
                  <a:cubicBezTo>
                    <a:pt x="141499" y="106746"/>
                    <a:pt x="133340" y="90751"/>
                    <a:pt x="118849" y="81841"/>
                  </a:cubicBezTo>
                  <a:cubicBezTo>
                    <a:pt x="104358" y="72932"/>
                    <a:pt x="81815" y="74864"/>
                    <a:pt x="74515" y="90214"/>
                  </a:cubicBezTo>
                  <a:cubicBezTo>
                    <a:pt x="71295" y="96762"/>
                    <a:pt x="71509" y="104491"/>
                    <a:pt x="72368" y="111683"/>
                  </a:cubicBezTo>
                  <a:cubicBezTo>
                    <a:pt x="75159" y="134763"/>
                    <a:pt x="84713" y="156983"/>
                    <a:pt x="99527" y="174910"/>
                  </a:cubicBezTo>
                  <a:cubicBezTo>
                    <a:pt x="92549" y="149147"/>
                    <a:pt x="57018" y="138627"/>
                    <a:pt x="34261" y="152474"/>
                  </a:cubicBezTo>
                  <a:cubicBezTo>
                    <a:pt x="11504" y="166430"/>
                    <a:pt x="3238" y="197560"/>
                    <a:pt x="10752" y="223108"/>
                  </a:cubicBezTo>
                  <a:cubicBezTo>
                    <a:pt x="15798" y="240390"/>
                    <a:pt x="26747" y="255419"/>
                    <a:pt x="38555" y="269052"/>
                  </a:cubicBezTo>
                  <a:cubicBezTo>
                    <a:pt x="76447" y="312741"/>
                    <a:pt x="125827" y="346447"/>
                    <a:pt x="180358" y="365769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8546715" y="2676832"/>
              <a:ext cx="3027136" cy="2640693"/>
            </a:xfrm>
            <a:custGeom>
              <a:avLst/>
              <a:gdLst>
                <a:gd name="connsiteX0" fmla="*/ 1380460 w 3027135"/>
                <a:gd name="connsiteY0" fmla="*/ 896226 h 2640692"/>
                <a:gd name="connsiteX1" fmla="*/ 807021 w 3027135"/>
                <a:gd name="connsiteY1" fmla="*/ 585568 h 2640692"/>
                <a:gd name="connsiteX2" fmla="*/ 322465 w 3027135"/>
                <a:gd name="connsiteY2" fmla="*/ 8051 h 2640692"/>
                <a:gd name="connsiteX3" fmla="*/ 8051 w 3027135"/>
                <a:gd name="connsiteY3" fmla="*/ 194402 h 2640692"/>
                <a:gd name="connsiteX4" fmla="*/ 963101 w 3027135"/>
                <a:gd name="connsiteY4" fmla="*/ 1537399 h 2640692"/>
                <a:gd name="connsiteX5" fmla="*/ 747230 w 3027135"/>
                <a:gd name="connsiteY5" fmla="*/ 2304702 h 2640692"/>
                <a:gd name="connsiteX6" fmla="*/ 2629207 w 3027135"/>
                <a:gd name="connsiteY6" fmla="*/ 2487189 h 2640692"/>
                <a:gd name="connsiteX7" fmla="*/ 2596896 w 3027135"/>
                <a:gd name="connsiteY7" fmla="*/ 2172453 h 2640692"/>
                <a:gd name="connsiteX8" fmla="*/ 2920112 w 3027135"/>
                <a:gd name="connsiteY8" fmla="*/ 2099566 h 2640692"/>
                <a:gd name="connsiteX9" fmla="*/ 3011463 w 3027135"/>
                <a:gd name="connsiteY9" fmla="*/ 1907954 h 2640692"/>
                <a:gd name="connsiteX10" fmla="*/ 2910881 w 3027135"/>
                <a:gd name="connsiteY10" fmla="*/ 1315945 h 2640692"/>
                <a:gd name="connsiteX11" fmla="*/ 2428472 w 3027135"/>
                <a:gd name="connsiteY11" fmla="*/ 958271 h 2640692"/>
                <a:gd name="connsiteX12" fmla="*/ 1795241 w 3027135"/>
                <a:gd name="connsiteY12" fmla="*/ 992407 h 2640692"/>
                <a:gd name="connsiteX13" fmla="*/ 1380460 w 3027135"/>
                <a:gd name="connsiteY13" fmla="*/ 896226 h 26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7135" h="2640692">
                  <a:moveTo>
                    <a:pt x="1380460" y="896226"/>
                  </a:moveTo>
                  <a:cubicBezTo>
                    <a:pt x="1165984" y="848779"/>
                    <a:pt x="972333" y="730270"/>
                    <a:pt x="807021" y="585568"/>
                  </a:cubicBezTo>
                  <a:cubicBezTo>
                    <a:pt x="641710" y="440867"/>
                    <a:pt x="461370" y="178301"/>
                    <a:pt x="322465" y="8051"/>
                  </a:cubicBezTo>
                  <a:lnTo>
                    <a:pt x="8051" y="194402"/>
                  </a:lnTo>
                  <a:cubicBezTo>
                    <a:pt x="156080" y="653840"/>
                    <a:pt x="597376" y="1222340"/>
                    <a:pt x="963101" y="1537399"/>
                  </a:cubicBezTo>
                  <a:cubicBezTo>
                    <a:pt x="747230" y="2304702"/>
                    <a:pt x="963101" y="1537399"/>
                    <a:pt x="747230" y="2304702"/>
                  </a:cubicBezTo>
                  <a:cubicBezTo>
                    <a:pt x="1329256" y="2756626"/>
                    <a:pt x="2388217" y="2679659"/>
                    <a:pt x="2629207" y="2487189"/>
                  </a:cubicBezTo>
                  <a:lnTo>
                    <a:pt x="2596896" y="2172453"/>
                  </a:lnTo>
                  <a:cubicBezTo>
                    <a:pt x="2709179" y="2199933"/>
                    <a:pt x="2839388" y="2182329"/>
                    <a:pt x="2920112" y="2099566"/>
                  </a:cubicBezTo>
                  <a:cubicBezTo>
                    <a:pt x="2970243" y="2048254"/>
                    <a:pt x="2996220" y="1977943"/>
                    <a:pt x="3011463" y="1907954"/>
                  </a:cubicBezTo>
                  <a:cubicBezTo>
                    <a:pt x="3055046" y="1707541"/>
                    <a:pt x="3018119" y="1490811"/>
                    <a:pt x="2910881" y="1315945"/>
                  </a:cubicBezTo>
                  <a:cubicBezTo>
                    <a:pt x="2803535" y="1141080"/>
                    <a:pt x="2626953" y="1010226"/>
                    <a:pt x="2428472" y="958271"/>
                  </a:cubicBezTo>
                  <a:lnTo>
                    <a:pt x="1795241" y="992407"/>
                  </a:lnTo>
                  <a:lnTo>
                    <a:pt x="1380460" y="896226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780253" y="3925240"/>
              <a:ext cx="1051983" cy="1041249"/>
            </a:xfrm>
            <a:custGeom>
              <a:avLst/>
              <a:gdLst>
                <a:gd name="connsiteX0" fmla="*/ 8875 w 1051983"/>
                <a:gd name="connsiteY0" fmla="*/ 343629 h 1041248"/>
                <a:gd name="connsiteX1" fmla="*/ 14994 w 1051983"/>
                <a:gd name="connsiteY1" fmla="*/ 220182 h 1041248"/>
                <a:gd name="connsiteX2" fmla="*/ 59649 w 1051983"/>
                <a:gd name="connsiteY2" fmla="*/ 103283 h 1041248"/>
                <a:gd name="connsiteX3" fmla="*/ 155831 w 1051983"/>
                <a:gd name="connsiteY3" fmla="*/ 22023 h 1041248"/>
                <a:gd name="connsiteX4" fmla="*/ 218735 w 1051983"/>
                <a:gd name="connsiteY4" fmla="*/ 8068 h 1041248"/>
                <a:gd name="connsiteX5" fmla="*/ 282176 w 1051983"/>
                <a:gd name="connsiteY5" fmla="*/ 19769 h 1041248"/>
                <a:gd name="connsiteX6" fmla="*/ 382759 w 1051983"/>
                <a:gd name="connsiteY6" fmla="*/ 94803 h 1041248"/>
                <a:gd name="connsiteX7" fmla="*/ 452963 w 1051983"/>
                <a:gd name="connsiteY7" fmla="*/ 196137 h 1041248"/>
                <a:gd name="connsiteX8" fmla="*/ 546138 w 1051983"/>
                <a:gd name="connsiteY8" fmla="*/ 422635 h 1041248"/>
                <a:gd name="connsiteX9" fmla="*/ 519409 w 1051983"/>
                <a:gd name="connsiteY9" fmla="*/ 419952 h 1041248"/>
                <a:gd name="connsiteX10" fmla="*/ 600669 w 1051983"/>
                <a:gd name="connsiteY10" fmla="*/ 278578 h 1041248"/>
                <a:gd name="connsiteX11" fmla="*/ 710698 w 1051983"/>
                <a:gd name="connsiteY11" fmla="*/ 155238 h 1041248"/>
                <a:gd name="connsiteX12" fmla="*/ 785733 w 1051983"/>
                <a:gd name="connsiteY12" fmla="*/ 113481 h 1041248"/>
                <a:gd name="connsiteX13" fmla="*/ 873863 w 1051983"/>
                <a:gd name="connsiteY13" fmla="*/ 104893 h 1041248"/>
                <a:gd name="connsiteX14" fmla="*/ 955875 w 1051983"/>
                <a:gd name="connsiteY14" fmla="*/ 139781 h 1041248"/>
                <a:gd name="connsiteX15" fmla="*/ 1014700 w 1051983"/>
                <a:gd name="connsiteY15" fmla="*/ 204832 h 1041248"/>
                <a:gd name="connsiteX16" fmla="*/ 1047119 w 1051983"/>
                <a:gd name="connsiteY16" fmla="*/ 286092 h 1041248"/>
                <a:gd name="connsiteX17" fmla="*/ 1051949 w 1051983"/>
                <a:gd name="connsiteY17" fmla="*/ 372613 h 1041248"/>
                <a:gd name="connsiteX18" fmla="*/ 1006434 w 1051983"/>
                <a:gd name="connsiteY18" fmla="*/ 534704 h 1041248"/>
                <a:gd name="connsiteX19" fmla="*/ 923779 w 1051983"/>
                <a:gd name="connsiteY19" fmla="*/ 678010 h 1041248"/>
                <a:gd name="connsiteX20" fmla="*/ 819868 w 1051983"/>
                <a:gd name="connsiteY20" fmla="*/ 805858 h 1041248"/>
                <a:gd name="connsiteX21" fmla="*/ 696636 w 1051983"/>
                <a:gd name="connsiteY21" fmla="*/ 916423 h 1041248"/>
                <a:gd name="connsiteX22" fmla="*/ 551505 w 1051983"/>
                <a:gd name="connsiteY22" fmla="*/ 1000797 h 1041248"/>
                <a:gd name="connsiteX23" fmla="*/ 382651 w 1051983"/>
                <a:gd name="connsiteY23" fmla="*/ 1035040 h 1041248"/>
                <a:gd name="connsiteX24" fmla="*/ 335956 w 1051983"/>
                <a:gd name="connsiteY24" fmla="*/ 1028492 h 1041248"/>
                <a:gd name="connsiteX25" fmla="*/ 313520 w 1051983"/>
                <a:gd name="connsiteY25" fmla="*/ 1021085 h 1041248"/>
                <a:gd name="connsiteX26" fmla="*/ 292266 w 1051983"/>
                <a:gd name="connsiteY26" fmla="*/ 1011424 h 1041248"/>
                <a:gd name="connsiteX27" fmla="*/ 221419 w 1051983"/>
                <a:gd name="connsiteY27" fmla="*/ 956893 h 1041248"/>
                <a:gd name="connsiteX28" fmla="*/ 168819 w 1051983"/>
                <a:gd name="connsiteY28" fmla="*/ 889373 h 1041248"/>
                <a:gd name="connsiteX29" fmla="*/ 128243 w 1051983"/>
                <a:gd name="connsiteY29" fmla="*/ 816378 h 1041248"/>
                <a:gd name="connsiteX30" fmla="*/ 69418 w 1051983"/>
                <a:gd name="connsiteY30" fmla="*/ 663089 h 1041248"/>
                <a:gd name="connsiteX31" fmla="*/ 30344 w 1051983"/>
                <a:gd name="connsiteY31" fmla="*/ 505077 h 1041248"/>
                <a:gd name="connsiteX32" fmla="*/ 8875 w 1051983"/>
                <a:gd name="connsiteY32" fmla="*/ 343629 h 1041248"/>
                <a:gd name="connsiteX33" fmla="*/ 35389 w 1051983"/>
                <a:gd name="connsiteY33" fmla="*/ 342234 h 1041248"/>
                <a:gd name="connsiteX34" fmla="*/ 61475 w 1051983"/>
                <a:gd name="connsiteY34" fmla="*/ 498314 h 1041248"/>
                <a:gd name="connsiteX35" fmla="*/ 108277 w 1051983"/>
                <a:gd name="connsiteY35" fmla="*/ 649993 h 1041248"/>
                <a:gd name="connsiteX36" fmla="*/ 173651 w 1051983"/>
                <a:gd name="connsiteY36" fmla="*/ 792869 h 1041248"/>
                <a:gd name="connsiteX37" fmla="*/ 263284 w 1051983"/>
                <a:gd name="connsiteY37" fmla="*/ 915350 h 1041248"/>
                <a:gd name="connsiteX38" fmla="*/ 384047 w 1051983"/>
                <a:gd name="connsiteY38" fmla="*/ 972887 h 1041248"/>
                <a:gd name="connsiteX39" fmla="*/ 527997 w 1051983"/>
                <a:gd name="connsiteY39" fmla="*/ 943582 h 1041248"/>
                <a:gd name="connsiteX40" fmla="*/ 777575 w 1051983"/>
                <a:gd name="connsiteY40" fmla="*/ 765174 h 1041248"/>
                <a:gd name="connsiteX41" fmla="*/ 879016 w 1051983"/>
                <a:gd name="connsiteY41" fmla="*/ 646021 h 1041248"/>
                <a:gd name="connsiteX42" fmla="*/ 960062 w 1051983"/>
                <a:gd name="connsiteY42" fmla="*/ 513127 h 1041248"/>
                <a:gd name="connsiteX43" fmla="*/ 1005039 w 1051983"/>
                <a:gd name="connsiteY43" fmla="*/ 368426 h 1041248"/>
                <a:gd name="connsiteX44" fmla="*/ 978203 w 1051983"/>
                <a:gd name="connsiteY44" fmla="*/ 226945 h 1041248"/>
                <a:gd name="connsiteX45" fmla="*/ 931508 w 1051983"/>
                <a:gd name="connsiteY45" fmla="*/ 172199 h 1041248"/>
                <a:gd name="connsiteX46" fmla="*/ 867959 w 1051983"/>
                <a:gd name="connsiteY46" fmla="*/ 142894 h 1041248"/>
                <a:gd name="connsiteX47" fmla="*/ 797541 w 1051983"/>
                <a:gd name="connsiteY47" fmla="*/ 148368 h 1041248"/>
                <a:gd name="connsiteX48" fmla="*/ 732061 w 1051983"/>
                <a:gd name="connsiteY48" fmla="*/ 183255 h 1041248"/>
                <a:gd name="connsiteX49" fmla="*/ 626969 w 1051983"/>
                <a:gd name="connsiteY49" fmla="*/ 297041 h 1041248"/>
                <a:gd name="connsiteX50" fmla="*/ 545495 w 1051983"/>
                <a:gd name="connsiteY50" fmla="*/ 432618 h 1041248"/>
                <a:gd name="connsiteX51" fmla="*/ 528105 w 1051983"/>
                <a:gd name="connsiteY51" fmla="*/ 467506 h 1041248"/>
                <a:gd name="connsiteX52" fmla="*/ 518764 w 1051983"/>
                <a:gd name="connsiteY52" fmla="*/ 429935 h 1041248"/>
                <a:gd name="connsiteX53" fmla="*/ 430957 w 1051983"/>
                <a:gd name="connsiteY53" fmla="*/ 209018 h 1041248"/>
                <a:gd name="connsiteX54" fmla="*/ 364724 w 1051983"/>
                <a:gd name="connsiteY54" fmla="*/ 110905 h 1041248"/>
                <a:gd name="connsiteX55" fmla="*/ 274233 w 1051983"/>
                <a:gd name="connsiteY55" fmla="*/ 41345 h 1041248"/>
                <a:gd name="connsiteX56" fmla="*/ 219487 w 1051983"/>
                <a:gd name="connsiteY56" fmla="*/ 31147 h 1041248"/>
                <a:gd name="connsiteX57" fmla="*/ 165062 w 1051983"/>
                <a:gd name="connsiteY57" fmla="*/ 43277 h 1041248"/>
                <a:gd name="connsiteX58" fmla="*/ 79186 w 1051983"/>
                <a:gd name="connsiteY58" fmla="*/ 116379 h 1041248"/>
                <a:gd name="connsiteX59" fmla="*/ 39791 w 1051983"/>
                <a:gd name="connsiteY59" fmla="*/ 224476 h 1041248"/>
                <a:gd name="connsiteX60" fmla="*/ 35389 w 1051983"/>
                <a:gd name="connsiteY60" fmla="*/ 342234 h 104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51983" h="1041248">
                  <a:moveTo>
                    <a:pt x="8875" y="343629"/>
                  </a:moveTo>
                  <a:cubicBezTo>
                    <a:pt x="7051" y="302731"/>
                    <a:pt x="7909" y="261296"/>
                    <a:pt x="14994" y="220182"/>
                  </a:cubicBezTo>
                  <a:cubicBezTo>
                    <a:pt x="22078" y="179177"/>
                    <a:pt x="35926" y="138707"/>
                    <a:pt x="59649" y="103283"/>
                  </a:cubicBezTo>
                  <a:cubicBezTo>
                    <a:pt x="83373" y="68181"/>
                    <a:pt x="116220" y="38876"/>
                    <a:pt x="155831" y="22023"/>
                  </a:cubicBezTo>
                  <a:cubicBezTo>
                    <a:pt x="175582" y="13650"/>
                    <a:pt x="197051" y="8605"/>
                    <a:pt x="218735" y="8068"/>
                  </a:cubicBezTo>
                  <a:cubicBezTo>
                    <a:pt x="240526" y="7746"/>
                    <a:pt x="262210" y="11932"/>
                    <a:pt x="282176" y="19769"/>
                  </a:cubicBezTo>
                  <a:cubicBezTo>
                    <a:pt x="322538" y="35334"/>
                    <a:pt x="355493" y="63673"/>
                    <a:pt x="382759" y="94803"/>
                  </a:cubicBezTo>
                  <a:cubicBezTo>
                    <a:pt x="410239" y="126148"/>
                    <a:pt x="432352" y="160928"/>
                    <a:pt x="452963" y="196137"/>
                  </a:cubicBezTo>
                  <a:cubicBezTo>
                    <a:pt x="493861" y="266985"/>
                    <a:pt x="525314" y="343415"/>
                    <a:pt x="546138" y="422635"/>
                  </a:cubicBezTo>
                  <a:lnTo>
                    <a:pt x="519409" y="419952"/>
                  </a:lnTo>
                  <a:cubicBezTo>
                    <a:pt x="542704" y="370788"/>
                    <a:pt x="569861" y="323556"/>
                    <a:pt x="600669" y="278578"/>
                  </a:cubicBezTo>
                  <a:cubicBezTo>
                    <a:pt x="631156" y="233922"/>
                    <a:pt x="666151" y="190018"/>
                    <a:pt x="710698" y="155238"/>
                  </a:cubicBezTo>
                  <a:cubicBezTo>
                    <a:pt x="733026" y="138063"/>
                    <a:pt x="758037" y="123142"/>
                    <a:pt x="785733" y="113481"/>
                  </a:cubicBezTo>
                  <a:cubicBezTo>
                    <a:pt x="813320" y="103498"/>
                    <a:pt x="844021" y="100707"/>
                    <a:pt x="873863" y="104893"/>
                  </a:cubicBezTo>
                  <a:cubicBezTo>
                    <a:pt x="903919" y="109080"/>
                    <a:pt x="932044" y="122069"/>
                    <a:pt x="955875" y="139781"/>
                  </a:cubicBezTo>
                  <a:cubicBezTo>
                    <a:pt x="979920" y="157385"/>
                    <a:pt x="999457" y="179928"/>
                    <a:pt x="1014700" y="204832"/>
                  </a:cubicBezTo>
                  <a:cubicBezTo>
                    <a:pt x="1030050" y="229736"/>
                    <a:pt x="1041322" y="257216"/>
                    <a:pt x="1047119" y="286092"/>
                  </a:cubicBezTo>
                  <a:cubicBezTo>
                    <a:pt x="1052914" y="314968"/>
                    <a:pt x="1054310" y="343951"/>
                    <a:pt x="1051949" y="372613"/>
                  </a:cubicBezTo>
                  <a:cubicBezTo>
                    <a:pt x="1047334" y="430042"/>
                    <a:pt x="1029192" y="484252"/>
                    <a:pt x="1006434" y="534704"/>
                  </a:cubicBezTo>
                  <a:cubicBezTo>
                    <a:pt x="983462" y="585156"/>
                    <a:pt x="955231" y="633032"/>
                    <a:pt x="923779" y="678010"/>
                  </a:cubicBezTo>
                  <a:cubicBezTo>
                    <a:pt x="892326" y="723095"/>
                    <a:pt x="857654" y="765818"/>
                    <a:pt x="819868" y="805858"/>
                  </a:cubicBezTo>
                  <a:cubicBezTo>
                    <a:pt x="781868" y="845683"/>
                    <a:pt x="741077" y="883039"/>
                    <a:pt x="696636" y="916423"/>
                  </a:cubicBezTo>
                  <a:cubicBezTo>
                    <a:pt x="652303" y="949915"/>
                    <a:pt x="603890" y="979006"/>
                    <a:pt x="551505" y="1000797"/>
                  </a:cubicBezTo>
                  <a:cubicBezTo>
                    <a:pt x="499013" y="1022051"/>
                    <a:pt x="441799" y="1036865"/>
                    <a:pt x="382651" y="1035040"/>
                  </a:cubicBezTo>
                  <a:cubicBezTo>
                    <a:pt x="367730" y="1034503"/>
                    <a:pt x="350985" y="1032678"/>
                    <a:pt x="335956" y="1028492"/>
                  </a:cubicBezTo>
                  <a:cubicBezTo>
                    <a:pt x="328120" y="1026989"/>
                    <a:pt x="320928" y="1023768"/>
                    <a:pt x="313520" y="1021085"/>
                  </a:cubicBezTo>
                  <a:cubicBezTo>
                    <a:pt x="306007" y="1018616"/>
                    <a:pt x="299244" y="1014859"/>
                    <a:pt x="292266" y="1011424"/>
                  </a:cubicBezTo>
                  <a:cubicBezTo>
                    <a:pt x="264787" y="997147"/>
                    <a:pt x="241707" y="977718"/>
                    <a:pt x="221419" y="956893"/>
                  </a:cubicBezTo>
                  <a:cubicBezTo>
                    <a:pt x="200915" y="936068"/>
                    <a:pt x="184063" y="912989"/>
                    <a:pt x="168819" y="889373"/>
                  </a:cubicBezTo>
                  <a:cubicBezTo>
                    <a:pt x="153470" y="865757"/>
                    <a:pt x="140051" y="841282"/>
                    <a:pt x="128243" y="816378"/>
                  </a:cubicBezTo>
                  <a:cubicBezTo>
                    <a:pt x="104198" y="766570"/>
                    <a:pt x="85520" y="715044"/>
                    <a:pt x="69418" y="663089"/>
                  </a:cubicBezTo>
                  <a:cubicBezTo>
                    <a:pt x="53745" y="610919"/>
                    <a:pt x="40864" y="558213"/>
                    <a:pt x="30344" y="505077"/>
                  </a:cubicBezTo>
                  <a:cubicBezTo>
                    <a:pt x="20254" y="451940"/>
                    <a:pt x="11236" y="398483"/>
                    <a:pt x="8875" y="343629"/>
                  </a:cubicBezTo>
                  <a:close/>
                  <a:moveTo>
                    <a:pt x="35389" y="342234"/>
                  </a:moveTo>
                  <a:cubicBezTo>
                    <a:pt x="39362" y="394404"/>
                    <a:pt x="48807" y="446895"/>
                    <a:pt x="61475" y="498314"/>
                  </a:cubicBezTo>
                  <a:cubicBezTo>
                    <a:pt x="73819" y="549840"/>
                    <a:pt x="89813" y="600507"/>
                    <a:pt x="108277" y="649993"/>
                  </a:cubicBezTo>
                  <a:cubicBezTo>
                    <a:pt x="127062" y="699264"/>
                    <a:pt x="148210" y="747569"/>
                    <a:pt x="173651" y="792869"/>
                  </a:cubicBezTo>
                  <a:cubicBezTo>
                    <a:pt x="198769" y="838169"/>
                    <a:pt x="228289" y="880892"/>
                    <a:pt x="263284" y="915350"/>
                  </a:cubicBezTo>
                  <a:cubicBezTo>
                    <a:pt x="298601" y="949378"/>
                    <a:pt x="339713" y="972994"/>
                    <a:pt x="384047" y="972887"/>
                  </a:cubicBezTo>
                  <a:cubicBezTo>
                    <a:pt x="432352" y="974175"/>
                    <a:pt x="481409" y="962367"/>
                    <a:pt x="527997" y="943582"/>
                  </a:cubicBezTo>
                  <a:cubicBezTo>
                    <a:pt x="621172" y="904615"/>
                    <a:pt x="704902" y="839457"/>
                    <a:pt x="777575" y="765174"/>
                  </a:cubicBezTo>
                  <a:cubicBezTo>
                    <a:pt x="814071" y="727925"/>
                    <a:pt x="848100" y="688100"/>
                    <a:pt x="879016" y="646021"/>
                  </a:cubicBezTo>
                  <a:cubicBezTo>
                    <a:pt x="910039" y="603941"/>
                    <a:pt x="937411" y="559715"/>
                    <a:pt x="960062" y="513127"/>
                  </a:cubicBezTo>
                  <a:cubicBezTo>
                    <a:pt x="982389" y="466647"/>
                    <a:pt x="999564" y="417912"/>
                    <a:pt x="1005039" y="368426"/>
                  </a:cubicBezTo>
                  <a:cubicBezTo>
                    <a:pt x="1010621" y="318832"/>
                    <a:pt x="1003321" y="269132"/>
                    <a:pt x="978203" y="226945"/>
                  </a:cubicBezTo>
                  <a:cubicBezTo>
                    <a:pt x="966073" y="205905"/>
                    <a:pt x="950401" y="186798"/>
                    <a:pt x="931508" y="172199"/>
                  </a:cubicBezTo>
                  <a:cubicBezTo>
                    <a:pt x="912830" y="157385"/>
                    <a:pt x="891146" y="146651"/>
                    <a:pt x="867959" y="142894"/>
                  </a:cubicBezTo>
                  <a:cubicBezTo>
                    <a:pt x="844879" y="138922"/>
                    <a:pt x="820513" y="140532"/>
                    <a:pt x="797541" y="148368"/>
                  </a:cubicBezTo>
                  <a:cubicBezTo>
                    <a:pt x="774462" y="155882"/>
                    <a:pt x="752455" y="168120"/>
                    <a:pt x="732061" y="183255"/>
                  </a:cubicBezTo>
                  <a:cubicBezTo>
                    <a:pt x="691269" y="213956"/>
                    <a:pt x="657562" y="253996"/>
                    <a:pt x="626969" y="297041"/>
                  </a:cubicBezTo>
                  <a:cubicBezTo>
                    <a:pt x="596269" y="339872"/>
                    <a:pt x="569003" y="385279"/>
                    <a:pt x="545495" y="432618"/>
                  </a:cubicBezTo>
                  <a:lnTo>
                    <a:pt x="528105" y="467506"/>
                  </a:lnTo>
                  <a:lnTo>
                    <a:pt x="518764" y="429935"/>
                  </a:lnTo>
                  <a:cubicBezTo>
                    <a:pt x="499551" y="352861"/>
                    <a:pt x="469816" y="278363"/>
                    <a:pt x="430957" y="209018"/>
                  </a:cubicBezTo>
                  <a:cubicBezTo>
                    <a:pt x="411206" y="174453"/>
                    <a:pt x="390165" y="140532"/>
                    <a:pt x="364724" y="110905"/>
                  </a:cubicBezTo>
                  <a:cubicBezTo>
                    <a:pt x="339391" y="81385"/>
                    <a:pt x="309335" y="55300"/>
                    <a:pt x="274233" y="41345"/>
                  </a:cubicBezTo>
                  <a:cubicBezTo>
                    <a:pt x="256736" y="34475"/>
                    <a:pt x="238058" y="30932"/>
                    <a:pt x="219487" y="31147"/>
                  </a:cubicBezTo>
                  <a:cubicBezTo>
                    <a:pt x="200915" y="31577"/>
                    <a:pt x="182345" y="35978"/>
                    <a:pt x="165062" y="43277"/>
                  </a:cubicBezTo>
                  <a:cubicBezTo>
                    <a:pt x="130283" y="58091"/>
                    <a:pt x="100226" y="84390"/>
                    <a:pt x="79186" y="116379"/>
                  </a:cubicBezTo>
                  <a:cubicBezTo>
                    <a:pt x="58361" y="148368"/>
                    <a:pt x="45802" y="186046"/>
                    <a:pt x="39791" y="224476"/>
                  </a:cubicBezTo>
                  <a:cubicBezTo>
                    <a:pt x="33457" y="263013"/>
                    <a:pt x="33028" y="302624"/>
                    <a:pt x="35389" y="3422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10040531" y="3464424"/>
              <a:ext cx="601133" cy="214690"/>
            </a:xfrm>
            <a:custGeom>
              <a:avLst/>
              <a:gdLst>
                <a:gd name="connsiteX0" fmla="*/ 579772 w 601133"/>
                <a:gd name="connsiteY0" fmla="*/ 41113 h 214690"/>
                <a:gd name="connsiteX1" fmla="*/ 598127 w 601133"/>
                <a:gd name="connsiteY1" fmla="*/ 212436 h 214690"/>
                <a:gd name="connsiteX2" fmla="*/ 301532 w 601133"/>
                <a:gd name="connsiteY2" fmla="*/ 204815 h 214690"/>
                <a:gd name="connsiteX3" fmla="*/ 8051 w 601133"/>
                <a:gd name="connsiteY3" fmla="*/ 127848 h 214690"/>
                <a:gd name="connsiteX4" fmla="*/ 40147 w 601133"/>
                <a:gd name="connsiteY4" fmla="*/ 8051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33" h="214690">
                  <a:moveTo>
                    <a:pt x="579772" y="41113"/>
                  </a:moveTo>
                  <a:lnTo>
                    <a:pt x="598127" y="212436"/>
                  </a:lnTo>
                  <a:lnTo>
                    <a:pt x="301532" y="204815"/>
                  </a:lnTo>
                  <a:lnTo>
                    <a:pt x="8051" y="127848"/>
                  </a:lnTo>
                  <a:lnTo>
                    <a:pt x="40147" y="805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946281" y="3571338"/>
              <a:ext cx="772886" cy="268363"/>
            </a:xfrm>
            <a:custGeom>
              <a:avLst/>
              <a:gdLst>
                <a:gd name="connsiteX0" fmla="*/ 386550 w 772885"/>
                <a:gd name="connsiteY0" fmla="*/ 266969 h 268363"/>
                <a:gd name="connsiteX1" fmla="*/ 8051 w 772885"/>
                <a:gd name="connsiteY1" fmla="*/ 8052 h 268363"/>
                <a:gd name="connsiteX2" fmla="*/ 71600 w 772885"/>
                <a:gd name="connsiteY2" fmla="*/ 13956 h 268363"/>
                <a:gd name="connsiteX3" fmla="*/ 506563 w 772885"/>
                <a:gd name="connsiteY3" fmla="*/ 45730 h 268363"/>
                <a:gd name="connsiteX4" fmla="*/ 686474 w 772885"/>
                <a:gd name="connsiteY4" fmla="*/ 62369 h 268363"/>
                <a:gd name="connsiteX5" fmla="*/ 774389 w 772885"/>
                <a:gd name="connsiteY5" fmla="*/ 75358 h 268363"/>
                <a:gd name="connsiteX6" fmla="*/ 386550 w 772885"/>
                <a:gd name="connsiteY6" fmla="*/ 266969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885" h="268363">
                  <a:moveTo>
                    <a:pt x="386550" y="266969"/>
                  </a:moveTo>
                  <a:cubicBezTo>
                    <a:pt x="36927" y="243031"/>
                    <a:pt x="8051" y="8052"/>
                    <a:pt x="8051" y="8052"/>
                  </a:cubicBezTo>
                  <a:cubicBezTo>
                    <a:pt x="20933" y="7945"/>
                    <a:pt x="58719" y="13312"/>
                    <a:pt x="71600" y="13956"/>
                  </a:cubicBezTo>
                  <a:lnTo>
                    <a:pt x="506563" y="45730"/>
                  </a:lnTo>
                  <a:lnTo>
                    <a:pt x="686474" y="62369"/>
                  </a:lnTo>
                  <a:cubicBezTo>
                    <a:pt x="716208" y="64409"/>
                    <a:pt x="745621" y="68810"/>
                    <a:pt x="774389" y="75358"/>
                  </a:cubicBezTo>
                  <a:cubicBezTo>
                    <a:pt x="774389" y="75358"/>
                    <a:pt x="755281" y="292195"/>
                    <a:pt x="386550" y="26696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321466" y="2645401"/>
              <a:ext cx="322036" cy="364974"/>
            </a:xfrm>
            <a:custGeom>
              <a:avLst/>
              <a:gdLst>
                <a:gd name="connsiteX0" fmla="*/ 320707 w 322035"/>
                <a:gd name="connsiteY0" fmla="*/ 148544 h 364973"/>
                <a:gd name="connsiteX1" fmla="*/ 201017 w 322035"/>
                <a:gd name="connsiteY1" fmla="*/ 22092 h 364973"/>
                <a:gd name="connsiteX2" fmla="*/ 79502 w 322035"/>
                <a:gd name="connsiteY2" fmla="*/ 26600 h 364973"/>
                <a:gd name="connsiteX3" fmla="*/ 34632 w 322035"/>
                <a:gd name="connsiteY3" fmla="*/ 81561 h 364973"/>
                <a:gd name="connsiteX4" fmla="*/ 56852 w 322035"/>
                <a:gd name="connsiteY4" fmla="*/ 319009 h 364973"/>
                <a:gd name="connsiteX5" fmla="*/ 278520 w 322035"/>
                <a:gd name="connsiteY5" fmla="*/ 336077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320707" y="148544"/>
                  </a:moveTo>
                  <a:cubicBezTo>
                    <a:pt x="303424" y="109686"/>
                    <a:pt x="239017" y="41199"/>
                    <a:pt x="201017" y="22092"/>
                  </a:cubicBezTo>
                  <a:cubicBezTo>
                    <a:pt x="163017" y="2984"/>
                    <a:pt x="114496" y="2340"/>
                    <a:pt x="79502" y="26600"/>
                  </a:cubicBezTo>
                  <a:cubicBezTo>
                    <a:pt x="59858" y="40233"/>
                    <a:pt x="45688" y="60414"/>
                    <a:pt x="34632" y="81561"/>
                  </a:cubicBezTo>
                  <a:cubicBezTo>
                    <a:pt x="-4549" y="157025"/>
                    <a:pt x="-3046" y="258573"/>
                    <a:pt x="56852" y="319009"/>
                  </a:cubicBezTo>
                  <a:cubicBezTo>
                    <a:pt x="108056" y="370642"/>
                    <a:pt x="217548" y="375687"/>
                    <a:pt x="278520" y="33607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9423137" y="2740514"/>
              <a:ext cx="96611" cy="171752"/>
            </a:xfrm>
            <a:custGeom>
              <a:avLst/>
              <a:gdLst>
                <a:gd name="connsiteX0" fmla="*/ 17334 w 96610"/>
                <a:gd name="connsiteY0" fmla="*/ 8775 h 171752"/>
                <a:gd name="connsiteX1" fmla="*/ 53724 w 96610"/>
                <a:gd name="connsiteY1" fmla="*/ 37115 h 171752"/>
                <a:gd name="connsiteX2" fmla="*/ 79809 w 96610"/>
                <a:gd name="connsiteY2" fmla="*/ 75544 h 171752"/>
                <a:gd name="connsiteX3" fmla="*/ 93549 w 96610"/>
                <a:gd name="connsiteY3" fmla="*/ 119985 h 171752"/>
                <a:gd name="connsiteX4" fmla="*/ 92797 w 96610"/>
                <a:gd name="connsiteY4" fmla="*/ 166251 h 171752"/>
                <a:gd name="connsiteX5" fmla="*/ 84746 w 96610"/>
                <a:gd name="connsiteY5" fmla="*/ 171511 h 171752"/>
                <a:gd name="connsiteX6" fmla="*/ 79272 w 96610"/>
                <a:gd name="connsiteY6" fmla="*/ 165178 h 171752"/>
                <a:gd name="connsiteX7" fmla="*/ 79272 w 96610"/>
                <a:gd name="connsiteY7" fmla="*/ 165070 h 171752"/>
                <a:gd name="connsiteX8" fmla="*/ 73690 w 96610"/>
                <a:gd name="connsiteY8" fmla="*/ 123742 h 171752"/>
                <a:gd name="connsiteX9" fmla="*/ 60057 w 96610"/>
                <a:gd name="connsiteY9" fmla="*/ 84776 h 171752"/>
                <a:gd name="connsiteX10" fmla="*/ 38696 w 96610"/>
                <a:gd name="connsiteY10" fmla="*/ 49459 h 171752"/>
                <a:gd name="connsiteX11" fmla="*/ 10141 w 96610"/>
                <a:gd name="connsiteY11" fmla="*/ 18866 h 171752"/>
                <a:gd name="connsiteX12" fmla="*/ 10141 w 96610"/>
                <a:gd name="connsiteY12" fmla="*/ 18866 h 171752"/>
                <a:gd name="connsiteX13" fmla="*/ 9605 w 96610"/>
                <a:gd name="connsiteY13" fmla="*/ 10064 h 171752"/>
                <a:gd name="connsiteX14" fmla="*/ 17334 w 96610"/>
                <a:gd name="connsiteY14" fmla="*/ 8775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171752">
                  <a:moveTo>
                    <a:pt x="17334" y="8775"/>
                  </a:moveTo>
                  <a:cubicBezTo>
                    <a:pt x="30966" y="15860"/>
                    <a:pt x="43204" y="25736"/>
                    <a:pt x="53724" y="37115"/>
                  </a:cubicBezTo>
                  <a:cubicBezTo>
                    <a:pt x="64351" y="48386"/>
                    <a:pt x="73046" y="61589"/>
                    <a:pt x="79809" y="75544"/>
                  </a:cubicBezTo>
                  <a:cubicBezTo>
                    <a:pt x="86571" y="89606"/>
                    <a:pt x="91402" y="104635"/>
                    <a:pt x="93549" y="119985"/>
                  </a:cubicBezTo>
                  <a:cubicBezTo>
                    <a:pt x="95803" y="135336"/>
                    <a:pt x="95911" y="151115"/>
                    <a:pt x="92797" y="166251"/>
                  </a:cubicBezTo>
                  <a:cubicBezTo>
                    <a:pt x="92046" y="169901"/>
                    <a:pt x="88396" y="172262"/>
                    <a:pt x="84746" y="171511"/>
                  </a:cubicBezTo>
                  <a:cubicBezTo>
                    <a:pt x="81634" y="170867"/>
                    <a:pt x="79487" y="168183"/>
                    <a:pt x="79272" y="165178"/>
                  </a:cubicBezTo>
                  <a:lnTo>
                    <a:pt x="79272" y="165070"/>
                  </a:lnTo>
                  <a:cubicBezTo>
                    <a:pt x="78628" y="151008"/>
                    <a:pt x="77018" y="137161"/>
                    <a:pt x="73690" y="123742"/>
                  </a:cubicBezTo>
                  <a:cubicBezTo>
                    <a:pt x="70363" y="110324"/>
                    <a:pt x="65961" y="97228"/>
                    <a:pt x="60057" y="84776"/>
                  </a:cubicBezTo>
                  <a:cubicBezTo>
                    <a:pt x="54261" y="72324"/>
                    <a:pt x="46961" y="60516"/>
                    <a:pt x="38696" y="49459"/>
                  </a:cubicBezTo>
                  <a:cubicBezTo>
                    <a:pt x="30322" y="38403"/>
                    <a:pt x="20662" y="28312"/>
                    <a:pt x="10141" y="18866"/>
                  </a:cubicBezTo>
                  <a:lnTo>
                    <a:pt x="10141" y="18866"/>
                  </a:lnTo>
                  <a:cubicBezTo>
                    <a:pt x="7565" y="16612"/>
                    <a:pt x="7351" y="12640"/>
                    <a:pt x="9605" y="10064"/>
                  </a:cubicBezTo>
                  <a:cubicBezTo>
                    <a:pt x="11752" y="7917"/>
                    <a:pt x="14865" y="7487"/>
                    <a:pt x="17334" y="877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9435832" y="2811645"/>
              <a:ext cx="75142" cy="96611"/>
            </a:xfrm>
            <a:custGeom>
              <a:avLst/>
              <a:gdLst>
                <a:gd name="connsiteX0" fmla="*/ 66684 w 75141"/>
                <a:gd name="connsiteY0" fmla="*/ 17188 h 96610"/>
                <a:gd name="connsiteX1" fmla="*/ 58418 w 75141"/>
                <a:gd name="connsiteY1" fmla="*/ 27815 h 96610"/>
                <a:gd name="connsiteX2" fmla="*/ 51334 w 75141"/>
                <a:gd name="connsiteY2" fmla="*/ 35330 h 96610"/>
                <a:gd name="connsiteX3" fmla="*/ 40278 w 75141"/>
                <a:gd name="connsiteY3" fmla="*/ 51753 h 96610"/>
                <a:gd name="connsiteX4" fmla="*/ 21062 w 75141"/>
                <a:gd name="connsiteY4" fmla="*/ 90827 h 96610"/>
                <a:gd name="connsiteX5" fmla="*/ 11616 w 75141"/>
                <a:gd name="connsiteY5" fmla="*/ 93511 h 96610"/>
                <a:gd name="connsiteX6" fmla="*/ 8074 w 75141"/>
                <a:gd name="connsiteY6" fmla="*/ 86963 h 96610"/>
                <a:gd name="connsiteX7" fmla="*/ 21385 w 75141"/>
                <a:gd name="connsiteY7" fmla="*/ 41019 h 96610"/>
                <a:gd name="connsiteX8" fmla="*/ 37916 w 75141"/>
                <a:gd name="connsiteY8" fmla="*/ 21267 h 96610"/>
                <a:gd name="connsiteX9" fmla="*/ 56916 w 75141"/>
                <a:gd name="connsiteY9" fmla="*/ 9567 h 96610"/>
                <a:gd name="connsiteX10" fmla="*/ 57345 w 75141"/>
                <a:gd name="connsiteY10" fmla="*/ 9245 h 96610"/>
                <a:gd name="connsiteX11" fmla="*/ 66148 w 75141"/>
                <a:gd name="connsiteY11" fmla="*/ 10640 h 96610"/>
                <a:gd name="connsiteX12" fmla="*/ 66684 w 75141"/>
                <a:gd name="connsiteY12" fmla="*/ 17188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66684" y="17188"/>
                  </a:moveTo>
                  <a:cubicBezTo>
                    <a:pt x="64537" y="21589"/>
                    <a:pt x="61102" y="24810"/>
                    <a:pt x="58418" y="27815"/>
                  </a:cubicBezTo>
                  <a:cubicBezTo>
                    <a:pt x="55520" y="30606"/>
                    <a:pt x="53481" y="32860"/>
                    <a:pt x="51334" y="35330"/>
                  </a:cubicBezTo>
                  <a:cubicBezTo>
                    <a:pt x="47255" y="40375"/>
                    <a:pt x="43498" y="45742"/>
                    <a:pt x="40278" y="51753"/>
                  </a:cubicBezTo>
                  <a:cubicBezTo>
                    <a:pt x="33622" y="63669"/>
                    <a:pt x="28577" y="77302"/>
                    <a:pt x="21062" y="90827"/>
                  </a:cubicBezTo>
                  <a:cubicBezTo>
                    <a:pt x="19238" y="94155"/>
                    <a:pt x="14944" y="95335"/>
                    <a:pt x="11616" y="93511"/>
                  </a:cubicBezTo>
                  <a:cubicBezTo>
                    <a:pt x="9147" y="92115"/>
                    <a:pt x="7859" y="89539"/>
                    <a:pt x="8074" y="86963"/>
                  </a:cubicBezTo>
                  <a:cubicBezTo>
                    <a:pt x="9147" y="71398"/>
                    <a:pt x="13119" y="55725"/>
                    <a:pt x="21385" y="41019"/>
                  </a:cubicBezTo>
                  <a:cubicBezTo>
                    <a:pt x="25571" y="33719"/>
                    <a:pt x="31045" y="26849"/>
                    <a:pt x="37916" y="21267"/>
                  </a:cubicBezTo>
                  <a:cubicBezTo>
                    <a:pt x="45000" y="15256"/>
                    <a:pt x="52407" y="12787"/>
                    <a:pt x="56916" y="9567"/>
                  </a:cubicBezTo>
                  <a:lnTo>
                    <a:pt x="57345" y="9245"/>
                  </a:lnTo>
                  <a:cubicBezTo>
                    <a:pt x="60136" y="7205"/>
                    <a:pt x="64108" y="7849"/>
                    <a:pt x="66148" y="10640"/>
                  </a:cubicBezTo>
                  <a:cubicBezTo>
                    <a:pt x="67543" y="12572"/>
                    <a:pt x="67758" y="15149"/>
                    <a:pt x="66684" y="1718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11071367" y="2748995"/>
              <a:ext cx="322036" cy="364974"/>
            </a:xfrm>
            <a:custGeom>
              <a:avLst/>
              <a:gdLst>
                <a:gd name="connsiteX0" fmla="*/ 8051 w 322035"/>
                <a:gd name="connsiteY0" fmla="*/ 126211 h 364973"/>
                <a:gd name="connsiteX1" fmla="*/ 142555 w 322035"/>
                <a:gd name="connsiteY1" fmla="*/ 15645 h 364973"/>
                <a:gd name="connsiteX2" fmla="*/ 262566 w 322035"/>
                <a:gd name="connsiteY2" fmla="*/ 35289 h 364973"/>
                <a:gd name="connsiteX3" fmla="*/ 300244 w 322035"/>
                <a:gd name="connsiteY3" fmla="*/ 95403 h 364973"/>
                <a:gd name="connsiteX4" fmla="*/ 248612 w 322035"/>
                <a:gd name="connsiteY4" fmla="*/ 328234 h 364973"/>
                <a:gd name="connsiteX5" fmla="*/ 26514 w 322035"/>
                <a:gd name="connsiteY5" fmla="*/ 31750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8051" y="126211"/>
                  </a:moveTo>
                  <a:cubicBezTo>
                    <a:pt x="30056" y="89713"/>
                    <a:pt x="102408" y="29922"/>
                    <a:pt x="142555" y="15645"/>
                  </a:cubicBezTo>
                  <a:cubicBezTo>
                    <a:pt x="182594" y="1368"/>
                    <a:pt x="230900" y="6843"/>
                    <a:pt x="262566" y="35289"/>
                  </a:cubicBezTo>
                  <a:cubicBezTo>
                    <a:pt x="280386" y="51284"/>
                    <a:pt x="291871" y="73075"/>
                    <a:pt x="300244" y="95403"/>
                  </a:cubicBezTo>
                  <a:cubicBezTo>
                    <a:pt x="329764" y="175160"/>
                    <a:pt x="315488" y="275743"/>
                    <a:pt x="248612" y="328234"/>
                  </a:cubicBezTo>
                  <a:cubicBezTo>
                    <a:pt x="191396" y="373105"/>
                    <a:pt x="82119" y="364302"/>
                    <a:pt x="26514" y="31750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11182245" y="2847661"/>
              <a:ext cx="118080" cy="161018"/>
            </a:xfrm>
            <a:custGeom>
              <a:avLst/>
              <a:gdLst>
                <a:gd name="connsiteX0" fmla="*/ 108535 w 118079"/>
                <a:gd name="connsiteY0" fmla="*/ 19387 h 161017"/>
                <a:gd name="connsiteX1" fmla="*/ 76332 w 118079"/>
                <a:gd name="connsiteY1" fmla="*/ 46116 h 161017"/>
                <a:gd name="connsiteX2" fmla="*/ 50783 w 118079"/>
                <a:gd name="connsiteY2" fmla="*/ 78534 h 161017"/>
                <a:gd name="connsiteX3" fmla="*/ 32428 w 118079"/>
                <a:gd name="connsiteY3" fmla="*/ 115461 h 161017"/>
                <a:gd name="connsiteX4" fmla="*/ 21801 w 118079"/>
                <a:gd name="connsiteY4" fmla="*/ 155822 h 161017"/>
                <a:gd name="connsiteX5" fmla="*/ 21801 w 118079"/>
                <a:gd name="connsiteY5" fmla="*/ 155930 h 161017"/>
                <a:gd name="connsiteX6" fmla="*/ 13965 w 118079"/>
                <a:gd name="connsiteY6" fmla="*/ 161512 h 161017"/>
                <a:gd name="connsiteX7" fmla="*/ 8383 w 118079"/>
                <a:gd name="connsiteY7" fmla="*/ 155286 h 161017"/>
                <a:gd name="connsiteX8" fmla="*/ 13427 w 118079"/>
                <a:gd name="connsiteY8" fmla="*/ 109342 h 161017"/>
                <a:gd name="connsiteX9" fmla="*/ 32643 w 118079"/>
                <a:gd name="connsiteY9" fmla="*/ 66941 h 161017"/>
                <a:gd name="connsiteX10" fmla="*/ 63343 w 118079"/>
                <a:gd name="connsiteY10" fmla="*/ 32053 h 161017"/>
                <a:gd name="connsiteX11" fmla="*/ 102954 w 118079"/>
                <a:gd name="connsiteY11" fmla="*/ 8438 h 161017"/>
                <a:gd name="connsiteX12" fmla="*/ 111005 w 118079"/>
                <a:gd name="connsiteY12" fmla="*/ 12087 h 161017"/>
                <a:gd name="connsiteX13" fmla="*/ 108535 w 118079"/>
                <a:gd name="connsiteY13" fmla="*/ 19387 h 161017"/>
                <a:gd name="connsiteX14" fmla="*/ 108535 w 118079"/>
                <a:gd name="connsiteY14" fmla="*/ 19387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161017">
                  <a:moveTo>
                    <a:pt x="108535" y="19387"/>
                  </a:moveTo>
                  <a:cubicBezTo>
                    <a:pt x="96835" y="27438"/>
                    <a:pt x="85993" y="36240"/>
                    <a:pt x="76332" y="46116"/>
                  </a:cubicBezTo>
                  <a:cubicBezTo>
                    <a:pt x="66778" y="56099"/>
                    <a:pt x="58083" y="66833"/>
                    <a:pt x="50783" y="78534"/>
                  </a:cubicBezTo>
                  <a:cubicBezTo>
                    <a:pt x="43377" y="90127"/>
                    <a:pt x="37365" y="102579"/>
                    <a:pt x="32428" y="115461"/>
                  </a:cubicBezTo>
                  <a:cubicBezTo>
                    <a:pt x="27490" y="128342"/>
                    <a:pt x="24162" y="141868"/>
                    <a:pt x="21801" y="155822"/>
                  </a:cubicBezTo>
                  <a:lnTo>
                    <a:pt x="21801" y="155930"/>
                  </a:lnTo>
                  <a:cubicBezTo>
                    <a:pt x="21156" y="159687"/>
                    <a:pt x="17614" y="162156"/>
                    <a:pt x="13965" y="161512"/>
                  </a:cubicBezTo>
                  <a:cubicBezTo>
                    <a:pt x="10851" y="160975"/>
                    <a:pt x="8597" y="158399"/>
                    <a:pt x="8383" y="155286"/>
                  </a:cubicBezTo>
                  <a:cubicBezTo>
                    <a:pt x="7202" y="139828"/>
                    <a:pt x="9241" y="124263"/>
                    <a:pt x="13427" y="109342"/>
                  </a:cubicBezTo>
                  <a:cubicBezTo>
                    <a:pt x="17614" y="94314"/>
                    <a:pt x="24269" y="80037"/>
                    <a:pt x="32643" y="66941"/>
                  </a:cubicBezTo>
                  <a:cubicBezTo>
                    <a:pt x="41123" y="53952"/>
                    <a:pt x="51428" y="41929"/>
                    <a:pt x="63343" y="32053"/>
                  </a:cubicBezTo>
                  <a:cubicBezTo>
                    <a:pt x="75258" y="22070"/>
                    <a:pt x="88569" y="13805"/>
                    <a:pt x="102954" y="8438"/>
                  </a:cubicBezTo>
                  <a:cubicBezTo>
                    <a:pt x="106174" y="7257"/>
                    <a:pt x="109823" y="8867"/>
                    <a:pt x="111005" y="12087"/>
                  </a:cubicBezTo>
                  <a:cubicBezTo>
                    <a:pt x="111864" y="14771"/>
                    <a:pt x="110898" y="17777"/>
                    <a:pt x="108535" y="19387"/>
                  </a:cubicBezTo>
                  <a:lnTo>
                    <a:pt x="108535" y="1938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11205295" y="2910832"/>
              <a:ext cx="64407" cy="107345"/>
            </a:xfrm>
            <a:custGeom>
              <a:avLst/>
              <a:gdLst>
                <a:gd name="connsiteX0" fmla="*/ 19039 w 64407"/>
                <a:gd name="connsiteY0" fmla="*/ 10103 h 107345"/>
                <a:gd name="connsiteX1" fmla="*/ 36429 w 64407"/>
                <a:gd name="connsiteY1" fmla="*/ 24058 h 107345"/>
                <a:gd name="connsiteX2" fmla="*/ 50277 w 64407"/>
                <a:gd name="connsiteY2" fmla="*/ 45741 h 107345"/>
                <a:gd name="connsiteX3" fmla="*/ 57791 w 64407"/>
                <a:gd name="connsiteY3" fmla="*/ 92973 h 107345"/>
                <a:gd name="connsiteX4" fmla="*/ 50491 w 64407"/>
                <a:gd name="connsiteY4" fmla="*/ 99521 h 107345"/>
                <a:gd name="connsiteX5" fmla="*/ 44480 w 64407"/>
                <a:gd name="connsiteY5" fmla="*/ 95228 h 107345"/>
                <a:gd name="connsiteX6" fmla="*/ 30310 w 64407"/>
                <a:gd name="connsiteY6" fmla="*/ 54007 h 107345"/>
                <a:gd name="connsiteX7" fmla="*/ 21400 w 64407"/>
                <a:gd name="connsiteY7" fmla="*/ 36295 h 107345"/>
                <a:gd name="connsiteX8" fmla="*/ 15282 w 64407"/>
                <a:gd name="connsiteY8" fmla="*/ 27922 h 107345"/>
                <a:gd name="connsiteX9" fmla="*/ 8412 w 64407"/>
                <a:gd name="connsiteY9" fmla="*/ 16436 h 107345"/>
                <a:gd name="connsiteX10" fmla="*/ 12276 w 64407"/>
                <a:gd name="connsiteY10" fmla="*/ 8385 h 107345"/>
                <a:gd name="connsiteX11" fmla="*/ 18609 w 64407"/>
                <a:gd name="connsiteY11" fmla="*/ 9781 h 107345"/>
                <a:gd name="connsiteX12" fmla="*/ 19039 w 64407"/>
                <a:gd name="connsiteY12" fmla="*/ 10103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407" h="107345">
                  <a:moveTo>
                    <a:pt x="19039" y="10103"/>
                  </a:moveTo>
                  <a:cubicBezTo>
                    <a:pt x="23118" y="13860"/>
                    <a:pt x="30203" y="17187"/>
                    <a:pt x="36429" y="24058"/>
                  </a:cubicBezTo>
                  <a:cubicBezTo>
                    <a:pt x="42440" y="30391"/>
                    <a:pt x="47056" y="38012"/>
                    <a:pt x="50277" y="45741"/>
                  </a:cubicBezTo>
                  <a:cubicBezTo>
                    <a:pt x="56717" y="61414"/>
                    <a:pt x="58649" y="77408"/>
                    <a:pt x="57791" y="92973"/>
                  </a:cubicBezTo>
                  <a:cubicBezTo>
                    <a:pt x="57576" y="96838"/>
                    <a:pt x="54249" y="99736"/>
                    <a:pt x="50491" y="99521"/>
                  </a:cubicBezTo>
                  <a:cubicBezTo>
                    <a:pt x="47701" y="99414"/>
                    <a:pt x="45446" y="97589"/>
                    <a:pt x="44480" y="95228"/>
                  </a:cubicBezTo>
                  <a:cubicBezTo>
                    <a:pt x="38683" y="80843"/>
                    <a:pt x="35356" y="66674"/>
                    <a:pt x="30310" y="54007"/>
                  </a:cubicBezTo>
                  <a:cubicBezTo>
                    <a:pt x="27841" y="47674"/>
                    <a:pt x="24836" y="41877"/>
                    <a:pt x="21400" y="36295"/>
                  </a:cubicBezTo>
                  <a:cubicBezTo>
                    <a:pt x="19575" y="33611"/>
                    <a:pt x="17859" y="31035"/>
                    <a:pt x="15282" y="27922"/>
                  </a:cubicBezTo>
                  <a:cubicBezTo>
                    <a:pt x="13027" y="24702"/>
                    <a:pt x="10023" y="21052"/>
                    <a:pt x="8412" y="16436"/>
                  </a:cubicBezTo>
                  <a:cubicBezTo>
                    <a:pt x="7231" y="13108"/>
                    <a:pt x="9055" y="9566"/>
                    <a:pt x="12276" y="8385"/>
                  </a:cubicBezTo>
                  <a:cubicBezTo>
                    <a:pt x="14530" y="7634"/>
                    <a:pt x="16999" y="8170"/>
                    <a:pt x="18609" y="9781"/>
                  </a:cubicBezTo>
                  <a:lnTo>
                    <a:pt x="19039" y="1010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9552536" y="1991210"/>
              <a:ext cx="1620913" cy="1588709"/>
            </a:xfrm>
            <a:custGeom>
              <a:avLst/>
              <a:gdLst>
                <a:gd name="connsiteX0" fmla="*/ 26089 w 1620913"/>
                <a:gd name="connsiteY0" fmla="*/ 535016 h 1588709"/>
                <a:gd name="connsiteX1" fmla="*/ 452572 w 1620913"/>
                <a:gd name="connsiteY1" fmla="*/ 1506920 h 1588709"/>
                <a:gd name="connsiteX2" fmla="*/ 1094603 w 1620913"/>
                <a:gd name="connsiteY2" fmla="*/ 1555440 h 1588709"/>
                <a:gd name="connsiteX3" fmla="*/ 1621346 w 1620913"/>
                <a:gd name="connsiteY3" fmla="*/ 746272 h 1588709"/>
                <a:gd name="connsiteX4" fmla="*/ 892901 w 1620913"/>
                <a:gd name="connsiteY4" fmla="*/ 14070 h 1588709"/>
                <a:gd name="connsiteX5" fmla="*/ 26089 w 1620913"/>
                <a:gd name="connsiteY5" fmla="*/ 535016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0913" h="1588709">
                  <a:moveTo>
                    <a:pt x="26089" y="535016"/>
                  </a:moveTo>
                  <a:cubicBezTo>
                    <a:pt x="26089" y="535016"/>
                    <a:pt x="-125912" y="1286863"/>
                    <a:pt x="452572" y="1506920"/>
                  </a:cubicBezTo>
                  <a:cubicBezTo>
                    <a:pt x="634844" y="1576265"/>
                    <a:pt x="882811" y="1622746"/>
                    <a:pt x="1094603" y="1555440"/>
                  </a:cubicBezTo>
                  <a:cubicBezTo>
                    <a:pt x="1669866" y="1372739"/>
                    <a:pt x="1621346" y="746272"/>
                    <a:pt x="1621346" y="746272"/>
                  </a:cubicBezTo>
                  <a:cubicBezTo>
                    <a:pt x="1621346" y="746272"/>
                    <a:pt x="1643137" y="85669"/>
                    <a:pt x="892901" y="14070"/>
                  </a:cubicBezTo>
                  <a:cubicBezTo>
                    <a:pt x="142773" y="-57637"/>
                    <a:pt x="26089" y="535016"/>
                    <a:pt x="26089" y="535016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10067904" y="3514769"/>
              <a:ext cx="579664" cy="118080"/>
            </a:xfrm>
            <a:custGeom>
              <a:avLst/>
              <a:gdLst>
                <a:gd name="connsiteX0" fmla="*/ 566567 w 579664"/>
                <a:gd name="connsiteY0" fmla="*/ 35746 h 118079"/>
                <a:gd name="connsiteX1" fmla="*/ 8051 w 579664"/>
                <a:gd name="connsiteY1" fmla="*/ 8051 h 118079"/>
                <a:gd name="connsiteX2" fmla="*/ 578697 w 579664"/>
                <a:gd name="connsiteY2" fmla="*/ 96826 h 118079"/>
                <a:gd name="connsiteX3" fmla="*/ 566567 w 579664"/>
                <a:gd name="connsiteY3" fmla="*/ 35746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664" h="118079">
                  <a:moveTo>
                    <a:pt x="566567" y="35746"/>
                  </a:moveTo>
                  <a:cubicBezTo>
                    <a:pt x="392776" y="76752"/>
                    <a:pt x="166170" y="57967"/>
                    <a:pt x="8051" y="8051"/>
                  </a:cubicBezTo>
                  <a:cubicBezTo>
                    <a:pt x="8051" y="8051"/>
                    <a:pt x="228109" y="162199"/>
                    <a:pt x="578697" y="96826"/>
                  </a:cubicBezTo>
                  <a:lnTo>
                    <a:pt x="566567" y="3574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10144036" y="3346532"/>
              <a:ext cx="1502833" cy="1588709"/>
            </a:xfrm>
            <a:custGeom>
              <a:avLst/>
              <a:gdLst>
                <a:gd name="connsiteX0" fmla="*/ 800074 w 1502833"/>
                <a:gd name="connsiteY0" fmla="*/ 1584064 h 1588709"/>
                <a:gd name="connsiteX1" fmla="*/ 11156 w 1502833"/>
                <a:gd name="connsiteY1" fmla="*/ 1062658 h 1588709"/>
                <a:gd name="connsiteX2" fmla="*/ 706108 w 1502833"/>
                <a:gd name="connsiteY2" fmla="*/ 11156 h 1588709"/>
                <a:gd name="connsiteX3" fmla="*/ 1495025 w 1502833"/>
                <a:gd name="connsiteY3" fmla="*/ 532562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833" h="1588709">
                  <a:moveTo>
                    <a:pt x="800074" y="1584064"/>
                  </a:moveTo>
                  <a:lnTo>
                    <a:pt x="11156" y="1062658"/>
                  </a:lnTo>
                  <a:lnTo>
                    <a:pt x="706108" y="11156"/>
                  </a:lnTo>
                  <a:lnTo>
                    <a:pt x="1495025" y="532562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10850743" y="3674314"/>
              <a:ext cx="483054" cy="386443"/>
            </a:xfrm>
            <a:custGeom>
              <a:avLst/>
              <a:gdLst>
                <a:gd name="connsiteX0" fmla="*/ 423507 w 483053"/>
                <a:gd name="connsiteY0" fmla="*/ 169575 h 386442"/>
                <a:gd name="connsiteX1" fmla="*/ 460111 w 483053"/>
                <a:gd name="connsiteY1" fmla="*/ 198666 h 386442"/>
                <a:gd name="connsiteX2" fmla="*/ 472456 w 483053"/>
                <a:gd name="connsiteY2" fmla="*/ 286474 h 386442"/>
                <a:gd name="connsiteX3" fmla="*/ 353518 w 483053"/>
                <a:gd name="connsiteY3" fmla="*/ 383514 h 386442"/>
                <a:gd name="connsiteX4" fmla="*/ 308862 w 483053"/>
                <a:gd name="connsiteY4" fmla="*/ 367734 h 386442"/>
                <a:gd name="connsiteX5" fmla="*/ 39425 w 483053"/>
                <a:gd name="connsiteY5" fmla="*/ 173547 h 386442"/>
                <a:gd name="connsiteX6" fmla="*/ 9905 w 483053"/>
                <a:gd name="connsiteY6" fmla="*/ 129428 h 386442"/>
                <a:gd name="connsiteX7" fmla="*/ 20103 w 483053"/>
                <a:gd name="connsiteY7" fmla="*/ 65558 h 386442"/>
                <a:gd name="connsiteX8" fmla="*/ 423507 w 483053"/>
                <a:gd name="connsiteY8" fmla="*/ 16957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053" h="386442">
                  <a:moveTo>
                    <a:pt x="423507" y="169575"/>
                  </a:moveTo>
                  <a:cubicBezTo>
                    <a:pt x="436818" y="177841"/>
                    <a:pt x="450343" y="186428"/>
                    <a:pt x="460111" y="198666"/>
                  </a:cubicBezTo>
                  <a:cubicBezTo>
                    <a:pt x="479111" y="222711"/>
                    <a:pt x="479971" y="256739"/>
                    <a:pt x="472456" y="286474"/>
                  </a:cubicBezTo>
                  <a:cubicBezTo>
                    <a:pt x="458609" y="340791"/>
                    <a:pt x="409014" y="391458"/>
                    <a:pt x="353518" y="383514"/>
                  </a:cubicBezTo>
                  <a:cubicBezTo>
                    <a:pt x="337846" y="381260"/>
                    <a:pt x="323138" y="374712"/>
                    <a:pt x="308862" y="367734"/>
                  </a:cubicBezTo>
                  <a:cubicBezTo>
                    <a:pt x="208601" y="319322"/>
                    <a:pt x="117036" y="253305"/>
                    <a:pt x="39425" y="173547"/>
                  </a:cubicBezTo>
                  <a:cubicBezTo>
                    <a:pt x="26973" y="160773"/>
                    <a:pt x="14414" y="146818"/>
                    <a:pt x="9905" y="129428"/>
                  </a:cubicBezTo>
                  <a:cubicBezTo>
                    <a:pt x="4431" y="108174"/>
                    <a:pt x="12052" y="85953"/>
                    <a:pt x="20103" y="65558"/>
                  </a:cubicBezTo>
                  <a:cubicBezTo>
                    <a:pt x="81719" y="-90844"/>
                    <a:pt x="336020" y="115473"/>
                    <a:pt x="423507" y="169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10330021" y="3818897"/>
              <a:ext cx="558195" cy="912434"/>
            </a:xfrm>
            <a:custGeom>
              <a:avLst/>
              <a:gdLst>
                <a:gd name="connsiteX0" fmla="*/ 406536 w 558195"/>
                <a:gd name="connsiteY0" fmla="*/ 239682 h 912434"/>
                <a:gd name="connsiteX1" fmla="*/ 434554 w 558195"/>
                <a:gd name="connsiteY1" fmla="*/ 531125 h 912434"/>
                <a:gd name="connsiteX2" fmla="*/ 555210 w 558195"/>
                <a:gd name="connsiteY2" fmla="*/ 806465 h 912434"/>
                <a:gd name="connsiteX3" fmla="*/ 516887 w 558195"/>
                <a:gd name="connsiteY3" fmla="*/ 910805 h 912434"/>
                <a:gd name="connsiteX4" fmla="*/ 465040 w 558195"/>
                <a:gd name="connsiteY4" fmla="*/ 893093 h 912434"/>
                <a:gd name="connsiteX5" fmla="*/ 198716 w 558195"/>
                <a:gd name="connsiteY5" fmla="*/ 726922 h 912434"/>
                <a:gd name="connsiteX6" fmla="*/ 48218 w 558195"/>
                <a:gd name="connsiteY6" fmla="*/ 611097 h 912434"/>
                <a:gd name="connsiteX7" fmla="*/ 8071 w 558195"/>
                <a:gd name="connsiteY7" fmla="*/ 525006 h 912434"/>
                <a:gd name="connsiteX8" fmla="*/ 28574 w 558195"/>
                <a:gd name="connsiteY8" fmla="*/ 451475 h 912434"/>
                <a:gd name="connsiteX9" fmla="*/ 197428 w 558195"/>
                <a:gd name="connsiteY9" fmla="*/ 130834 h 912434"/>
                <a:gd name="connsiteX10" fmla="*/ 394513 w 558195"/>
                <a:gd name="connsiteY10" fmla="*/ 18014 h 912434"/>
                <a:gd name="connsiteX11" fmla="*/ 406536 w 558195"/>
                <a:gd name="connsiteY11" fmla="*/ 239682 h 91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195" h="912434">
                  <a:moveTo>
                    <a:pt x="406536" y="239682"/>
                  </a:moveTo>
                  <a:cubicBezTo>
                    <a:pt x="368214" y="332429"/>
                    <a:pt x="393763" y="439344"/>
                    <a:pt x="434554" y="531125"/>
                  </a:cubicBezTo>
                  <a:cubicBezTo>
                    <a:pt x="475237" y="622905"/>
                    <a:pt x="530950" y="708996"/>
                    <a:pt x="555210" y="806465"/>
                  </a:cubicBezTo>
                  <a:cubicBezTo>
                    <a:pt x="565408" y="847256"/>
                    <a:pt x="558537" y="905330"/>
                    <a:pt x="516887" y="910805"/>
                  </a:cubicBezTo>
                  <a:cubicBezTo>
                    <a:pt x="498424" y="913167"/>
                    <a:pt x="480819" y="902969"/>
                    <a:pt x="465040" y="893093"/>
                  </a:cubicBezTo>
                  <a:cubicBezTo>
                    <a:pt x="376265" y="837703"/>
                    <a:pt x="287491" y="782313"/>
                    <a:pt x="198716" y="726922"/>
                  </a:cubicBezTo>
                  <a:cubicBezTo>
                    <a:pt x="144828" y="693323"/>
                    <a:pt x="89975" y="658973"/>
                    <a:pt x="48218" y="611097"/>
                  </a:cubicBezTo>
                  <a:cubicBezTo>
                    <a:pt x="26963" y="586730"/>
                    <a:pt x="8715" y="557317"/>
                    <a:pt x="8071" y="525006"/>
                  </a:cubicBezTo>
                  <a:cubicBezTo>
                    <a:pt x="7535" y="499350"/>
                    <a:pt x="18054" y="474876"/>
                    <a:pt x="28574" y="451475"/>
                  </a:cubicBezTo>
                  <a:cubicBezTo>
                    <a:pt x="78382" y="341338"/>
                    <a:pt x="134846" y="234208"/>
                    <a:pt x="197428" y="130834"/>
                  </a:cubicBezTo>
                  <a:cubicBezTo>
                    <a:pt x="236072" y="66856"/>
                    <a:pt x="307994" y="-21918"/>
                    <a:pt x="394513" y="18014"/>
                  </a:cubicBezTo>
                  <a:cubicBezTo>
                    <a:pt x="491876" y="62885"/>
                    <a:pt x="434983" y="170874"/>
                    <a:pt x="406536" y="23968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/>
            <p:cNvSpPr/>
            <p:nvPr/>
          </p:nvSpPr>
          <p:spPr>
            <a:xfrm>
              <a:off x="10527971" y="3987625"/>
              <a:ext cx="429381" cy="450850"/>
            </a:xfrm>
            <a:custGeom>
              <a:avLst/>
              <a:gdLst>
                <a:gd name="connsiteX0" fmla="*/ 395474 w 429380"/>
                <a:gd name="connsiteY0" fmla="*/ 172182 h 450849"/>
                <a:gd name="connsiteX1" fmla="*/ 400412 w 429380"/>
                <a:gd name="connsiteY1" fmla="*/ 110565 h 450849"/>
                <a:gd name="connsiteX2" fmla="*/ 396870 w 429380"/>
                <a:gd name="connsiteY2" fmla="*/ 61401 h 450849"/>
                <a:gd name="connsiteX3" fmla="*/ 358762 w 429380"/>
                <a:gd name="connsiteY3" fmla="*/ 35638 h 450849"/>
                <a:gd name="connsiteX4" fmla="*/ 327418 w 429380"/>
                <a:gd name="connsiteY4" fmla="*/ 76430 h 450849"/>
                <a:gd name="connsiteX5" fmla="*/ 317756 w 429380"/>
                <a:gd name="connsiteY5" fmla="*/ 130317 h 450849"/>
                <a:gd name="connsiteX6" fmla="*/ 207513 w 429380"/>
                <a:gd name="connsiteY6" fmla="*/ 8051 h 450849"/>
                <a:gd name="connsiteX7" fmla="*/ 224366 w 429380"/>
                <a:gd name="connsiteY7" fmla="*/ 148029 h 450849"/>
                <a:gd name="connsiteX8" fmla="*/ 186903 w 429380"/>
                <a:gd name="connsiteY8" fmla="*/ 60543 h 450849"/>
                <a:gd name="connsiteX9" fmla="*/ 163501 w 429380"/>
                <a:gd name="connsiteY9" fmla="*/ 41113 h 450849"/>
                <a:gd name="connsiteX10" fmla="*/ 131298 w 429380"/>
                <a:gd name="connsiteY10" fmla="*/ 82763 h 450849"/>
                <a:gd name="connsiteX11" fmla="*/ 169619 w 429380"/>
                <a:gd name="connsiteY11" fmla="*/ 177764 h 450849"/>
                <a:gd name="connsiteX12" fmla="*/ 129365 w 429380"/>
                <a:gd name="connsiteY12" fmla="*/ 138905 h 450849"/>
                <a:gd name="connsiteX13" fmla="*/ 79450 w 429380"/>
                <a:gd name="connsiteY13" fmla="*/ 122374 h 450849"/>
                <a:gd name="connsiteX14" fmla="*/ 68394 w 429380"/>
                <a:gd name="connsiteY14" fmla="*/ 185922 h 450849"/>
                <a:gd name="connsiteX15" fmla="*/ 125716 w 429380"/>
                <a:gd name="connsiteY15" fmla="*/ 255804 h 450849"/>
                <a:gd name="connsiteX16" fmla="*/ 81597 w 429380"/>
                <a:gd name="connsiteY16" fmla="*/ 214583 h 450849"/>
                <a:gd name="connsiteX17" fmla="*/ 24275 w 429380"/>
                <a:gd name="connsiteY17" fmla="*/ 215871 h 450849"/>
                <a:gd name="connsiteX18" fmla="*/ 19766 w 429380"/>
                <a:gd name="connsiteY18" fmla="*/ 298098 h 450849"/>
                <a:gd name="connsiteX19" fmla="*/ 215993 w 429380"/>
                <a:gd name="connsiteY19" fmla="*/ 433889 h 450849"/>
                <a:gd name="connsiteX20" fmla="*/ 399231 w 429380"/>
                <a:gd name="connsiteY20" fmla="*/ 394279 h 450849"/>
                <a:gd name="connsiteX21" fmla="*/ 395474 w 429380"/>
                <a:gd name="connsiteY21" fmla="*/ 172182 h 4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380" h="450849">
                  <a:moveTo>
                    <a:pt x="395474" y="172182"/>
                  </a:moveTo>
                  <a:cubicBezTo>
                    <a:pt x="397085" y="151679"/>
                    <a:pt x="398802" y="131068"/>
                    <a:pt x="400412" y="110565"/>
                  </a:cubicBezTo>
                  <a:cubicBezTo>
                    <a:pt x="401700" y="94034"/>
                    <a:pt x="402989" y="76859"/>
                    <a:pt x="396870" y="61401"/>
                  </a:cubicBezTo>
                  <a:cubicBezTo>
                    <a:pt x="390752" y="45944"/>
                    <a:pt x="375186" y="32955"/>
                    <a:pt x="358762" y="35638"/>
                  </a:cubicBezTo>
                  <a:cubicBezTo>
                    <a:pt x="340621" y="38644"/>
                    <a:pt x="330424" y="58396"/>
                    <a:pt x="327418" y="76430"/>
                  </a:cubicBezTo>
                  <a:cubicBezTo>
                    <a:pt x="324412" y="94571"/>
                    <a:pt x="325700" y="113786"/>
                    <a:pt x="317756" y="130317"/>
                  </a:cubicBezTo>
                  <a:cubicBezTo>
                    <a:pt x="262581" y="116792"/>
                    <a:pt x="262366" y="22650"/>
                    <a:pt x="207513" y="8051"/>
                  </a:cubicBezTo>
                  <a:cubicBezTo>
                    <a:pt x="185508" y="52599"/>
                    <a:pt x="192376" y="109921"/>
                    <a:pt x="224366" y="148029"/>
                  </a:cubicBezTo>
                  <a:cubicBezTo>
                    <a:pt x="217281" y="116899"/>
                    <a:pt x="204507" y="87164"/>
                    <a:pt x="186903" y="60543"/>
                  </a:cubicBezTo>
                  <a:cubicBezTo>
                    <a:pt x="181106" y="51848"/>
                    <a:pt x="173806" y="42831"/>
                    <a:pt x="163501" y="41113"/>
                  </a:cubicBezTo>
                  <a:cubicBezTo>
                    <a:pt x="143750" y="38000"/>
                    <a:pt x="131727" y="62797"/>
                    <a:pt x="131298" y="82763"/>
                  </a:cubicBezTo>
                  <a:cubicBezTo>
                    <a:pt x="130439" y="117865"/>
                    <a:pt x="144608" y="153074"/>
                    <a:pt x="169619" y="177764"/>
                  </a:cubicBezTo>
                  <a:cubicBezTo>
                    <a:pt x="152767" y="169498"/>
                    <a:pt x="142355" y="152537"/>
                    <a:pt x="129365" y="138905"/>
                  </a:cubicBezTo>
                  <a:cubicBezTo>
                    <a:pt x="116377" y="125272"/>
                    <a:pt x="96410" y="114215"/>
                    <a:pt x="79450" y="122374"/>
                  </a:cubicBezTo>
                  <a:cubicBezTo>
                    <a:pt x="57981" y="132679"/>
                    <a:pt x="59055" y="164024"/>
                    <a:pt x="68394" y="185922"/>
                  </a:cubicBezTo>
                  <a:cubicBezTo>
                    <a:pt x="80416" y="214046"/>
                    <a:pt x="100490" y="238628"/>
                    <a:pt x="125716" y="255804"/>
                  </a:cubicBezTo>
                  <a:cubicBezTo>
                    <a:pt x="112835" y="240239"/>
                    <a:pt x="99416" y="224244"/>
                    <a:pt x="81597" y="214583"/>
                  </a:cubicBezTo>
                  <a:cubicBezTo>
                    <a:pt x="63777" y="205029"/>
                    <a:pt x="40162" y="203312"/>
                    <a:pt x="24275" y="215871"/>
                  </a:cubicBezTo>
                  <a:cubicBezTo>
                    <a:pt x="873" y="234335"/>
                    <a:pt x="5918" y="271691"/>
                    <a:pt x="19766" y="298098"/>
                  </a:cubicBezTo>
                  <a:cubicBezTo>
                    <a:pt x="57874" y="370341"/>
                    <a:pt x="138598" y="408234"/>
                    <a:pt x="215993" y="433889"/>
                  </a:cubicBezTo>
                  <a:cubicBezTo>
                    <a:pt x="282439" y="455895"/>
                    <a:pt x="353073" y="446878"/>
                    <a:pt x="399231" y="394279"/>
                  </a:cubicBezTo>
                  <a:cubicBezTo>
                    <a:pt x="445390" y="341787"/>
                    <a:pt x="436587" y="228753"/>
                    <a:pt x="395474" y="172182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/>
            <p:cNvSpPr/>
            <p:nvPr/>
          </p:nvSpPr>
          <p:spPr>
            <a:xfrm>
              <a:off x="10669252" y="4139948"/>
              <a:ext cx="729948" cy="708479"/>
            </a:xfrm>
            <a:custGeom>
              <a:avLst/>
              <a:gdLst>
                <a:gd name="connsiteX0" fmla="*/ 488313 w 729947"/>
                <a:gd name="connsiteY0" fmla="*/ 709230 h 708478"/>
                <a:gd name="connsiteX1" fmla="*/ 8051 w 729947"/>
                <a:gd name="connsiteY1" fmla="*/ 327832 h 708478"/>
                <a:gd name="connsiteX2" fmla="*/ 294555 w 729947"/>
                <a:gd name="connsiteY2" fmla="*/ 8051 h 708478"/>
                <a:gd name="connsiteX3" fmla="*/ 728230 w 729947"/>
                <a:gd name="connsiteY3" fmla="*/ 229289 h 7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947" h="708478">
                  <a:moveTo>
                    <a:pt x="488313" y="709230"/>
                  </a:moveTo>
                  <a:cubicBezTo>
                    <a:pt x="335667" y="627111"/>
                    <a:pt x="122695" y="457935"/>
                    <a:pt x="8051" y="327832"/>
                  </a:cubicBezTo>
                  <a:cubicBezTo>
                    <a:pt x="91887" y="218447"/>
                    <a:pt x="190751" y="98757"/>
                    <a:pt x="294555" y="8051"/>
                  </a:cubicBezTo>
                  <a:cubicBezTo>
                    <a:pt x="347047" y="35746"/>
                    <a:pt x="630223" y="187103"/>
                    <a:pt x="728230" y="229289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/>
            <p:cNvSpPr/>
            <p:nvPr/>
          </p:nvSpPr>
          <p:spPr>
            <a:xfrm>
              <a:off x="10662060" y="4134365"/>
              <a:ext cx="740682" cy="719213"/>
            </a:xfrm>
            <a:custGeom>
              <a:avLst/>
              <a:gdLst>
                <a:gd name="connsiteX0" fmla="*/ 495506 w 740682"/>
                <a:gd name="connsiteY0" fmla="*/ 714812 h 719213"/>
                <a:gd name="connsiteX1" fmla="*/ 363363 w 740682"/>
                <a:gd name="connsiteY1" fmla="*/ 635806 h 719213"/>
                <a:gd name="connsiteX2" fmla="*/ 238628 w 740682"/>
                <a:gd name="connsiteY2" fmla="*/ 545314 h 719213"/>
                <a:gd name="connsiteX3" fmla="*/ 120441 w 740682"/>
                <a:gd name="connsiteY3" fmla="*/ 446234 h 719213"/>
                <a:gd name="connsiteX4" fmla="*/ 11057 w 740682"/>
                <a:gd name="connsiteY4" fmla="*/ 337171 h 719213"/>
                <a:gd name="connsiteX5" fmla="*/ 8051 w 740682"/>
                <a:gd name="connsiteY5" fmla="*/ 333736 h 719213"/>
                <a:gd name="connsiteX6" fmla="*/ 10842 w 740682"/>
                <a:gd name="connsiteY6" fmla="*/ 330087 h 719213"/>
                <a:gd name="connsiteX7" fmla="*/ 146741 w 740682"/>
                <a:gd name="connsiteY7" fmla="*/ 163057 h 719213"/>
                <a:gd name="connsiteX8" fmla="*/ 220058 w 740682"/>
                <a:gd name="connsiteY8" fmla="*/ 84052 h 719213"/>
                <a:gd name="connsiteX9" fmla="*/ 298634 w 740682"/>
                <a:gd name="connsiteY9" fmla="*/ 10198 h 719213"/>
                <a:gd name="connsiteX10" fmla="*/ 301104 w 740682"/>
                <a:gd name="connsiteY10" fmla="*/ 8051 h 719213"/>
                <a:gd name="connsiteX11" fmla="*/ 303894 w 740682"/>
                <a:gd name="connsiteY11" fmla="*/ 9554 h 719213"/>
                <a:gd name="connsiteX12" fmla="*/ 518584 w 740682"/>
                <a:gd name="connsiteY12" fmla="*/ 124413 h 719213"/>
                <a:gd name="connsiteX13" fmla="*/ 626359 w 740682"/>
                <a:gd name="connsiteY13" fmla="*/ 180984 h 719213"/>
                <a:gd name="connsiteX14" fmla="*/ 735422 w 740682"/>
                <a:gd name="connsiteY14" fmla="*/ 234979 h 719213"/>
                <a:gd name="connsiteX15" fmla="*/ 624856 w 740682"/>
                <a:gd name="connsiteY15" fmla="*/ 183882 h 719213"/>
                <a:gd name="connsiteX16" fmla="*/ 515794 w 740682"/>
                <a:gd name="connsiteY16" fmla="*/ 129673 h 719213"/>
                <a:gd name="connsiteX17" fmla="*/ 299493 w 740682"/>
                <a:gd name="connsiteY17" fmla="*/ 17819 h 719213"/>
                <a:gd name="connsiteX18" fmla="*/ 304753 w 740682"/>
                <a:gd name="connsiteY18" fmla="*/ 17175 h 719213"/>
                <a:gd name="connsiteX19" fmla="*/ 155006 w 740682"/>
                <a:gd name="connsiteY19" fmla="*/ 170250 h 719213"/>
                <a:gd name="connsiteX20" fmla="*/ 19644 w 740682"/>
                <a:gd name="connsiteY20" fmla="*/ 336742 h 719213"/>
                <a:gd name="connsiteX21" fmla="*/ 19429 w 740682"/>
                <a:gd name="connsiteY21" fmla="*/ 329657 h 719213"/>
                <a:gd name="connsiteX22" fmla="*/ 127311 w 740682"/>
                <a:gd name="connsiteY22" fmla="*/ 438505 h 719213"/>
                <a:gd name="connsiteX23" fmla="*/ 243566 w 740682"/>
                <a:gd name="connsiteY23" fmla="*/ 538766 h 719213"/>
                <a:gd name="connsiteX24" fmla="*/ 366154 w 740682"/>
                <a:gd name="connsiteY24" fmla="*/ 631512 h 719213"/>
                <a:gd name="connsiteX25" fmla="*/ 495506 w 740682"/>
                <a:gd name="connsiteY25" fmla="*/ 714812 h 71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0682" h="719213">
                  <a:moveTo>
                    <a:pt x="495506" y="714812"/>
                  </a:moveTo>
                  <a:cubicBezTo>
                    <a:pt x="449884" y="691303"/>
                    <a:pt x="406194" y="664145"/>
                    <a:pt x="363363" y="635806"/>
                  </a:cubicBezTo>
                  <a:cubicBezTo>
                    <a:pt x="320640" y="607360"/>
                    <a:pt x="279205" y="576766"/>
                    <a:pt x="238628" y="545314"/>
                  </a:cubicBezTo>
                  <a:cubicBezTo>
                    <a:pt x="198159" y="513647"/>
                    <a:pt x="158549" y="480907"/>
                    <a:pt x="120441" y="446234"/>
                  </a:cubicBezTo>
                  <a:cubicBezTo>
                    <a:pt x="82334" y="411669"/>
                    <a:pt x="45514" y="375708"/>
                    <a:pt x="11057" y="337171"/>
                  </a:cubicBezTo>
                  <a:lnTo>
                    <a:pt x="8051" y="333736"/>
                  </a:lnTo>
                  <a:lnTo>
                    <a:pt x="10842" y="330087"/>
                  </a:lnTo>
                  <a:cubicBezTo>
                    <a:pt x="54210" y="272979"/>
                    <a:pt x="99187" y="216945"/>
                    <a:pt x="146741" y="163057"/>
                  </a:cubicBezTo>
                  <a:cubicBezTo>
                    <a:pt x="170464" y="136114"/>
                    <a:pt x="194939" y="109707"/>
                    <a:pt x="220058" y="84052"/>
                  </a:cubicBezTo>
                  <a:cubicBezTo>
                    <a:pt x="245284" y="58503"/>
                    <a:pt x="271262" y="33492"/>
                    <a:pt x="298634" y="10198"/>
                  </a:cubicBezTo>
                  <a:lnTo>
                    <a:pt x="301104" y="8051"/>
                  </a:lnTo>
                  <a:lnTo>
                    <a:pt x="303894" y="9554"/>
                  </a:lnTo>
                  <a:cubicBezTo>
                    <a:pt x="375279" y="48091"/>
                    <a:pt x="446771" y="86520"/>
                    <a:pt x="518584" y="124413"/>
                  </a:cubicBezTo>
                  <a:cubicBezTo>
                    <a:pt x="554438" y="143413"/>
                    <a:pt x="590291" y="162413"/>
                    <a:pt x="626359" y="180984"/>
                  </a:cubicBezTo>
                  <a:cubicBezTo>
                    <a:pt x="662427" y="199448"/>
                    <a:pt x="698602" y="218018"/>
                    <a:pt x="735422" y="234979"/>
                  </a:cubicBezTo>
                  <a:cubicBezTo>
                    <a:pt x="697959" y="219307"/>
                    <a:pt x="661354" y="201702"/>
                    <a:pt x="624856" y="183882"/>
                  </a:cubicBezTo>
                  <a:cubicBezTo>
                    <a:pt x="588359" y="166063"/>
                    <a:pt x="552076" y="148029"/>
                    <a:pt x="515794" y="129673"/>
                  </a:cubicBezTo>
                  <a:cubicBezTo>
                    <a:pt x="443443" y="92854"/>
                    <a:pt x="371414" y="55390"/>
                    <a:pt x="299493" y="17819"/>
                  </a:cubicBezTo>
                  <a:lnTo>
                    <a:pt x="304753" y="17175"/>
                  </a:lnTo>
                  <a:cubicBezTo>
                    <a:pt x="251403" y="64622"/>
                    <a:pt x="201916" y="116362"/>
                    <a:pt x="155006" y="170250"/>
                  </a:cubicBezTo>
                  <a:cubicBezTo>
                    <a:pt x="108096" y="224244"/>
                    <a:pt x="63549" y="280171"/>
                    <a:pt x="19644" y="336742"/>
                  </a:cubicBezTo>
                  <a:lnTo>
                    <a:pt x="19429" y="329657"/>
                  </a:lnTo>
                  <a:cubicBezTo>
                    <a:pt x="53135" y="367979"/>
                    <a:pt x="89633" y="403940"/>
                    <a:pt x="127311" y="438505"/>
                  </a:cubicBezTo>
                  <a:cubicBezTo>
                    <a:pt x="165097" y="472963"/>
                    <a:pt x="203849" y="506562"/>
                    <a:pt x="243566" y="538766"/>
                  </a:cubicBezTo>
                  <a:cubicBezTo>
                    <a:pt x="283392" y="570969"/>
                    <a:pt x="324397" y="601777"/>
                    <a:pt x="366154" y="631512"/>
                  </a:cubicBezTo>
                  <a:cubicBezTo>
                    <a:pt x="408019" y="661354"/>
                    <a:pt x="450957" y="689371"/>
                    <a:pt x="495506" y="71481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/>
            <p:cNvSpPr/>
            <p:nvPr/>
          </p:nvSpPr>
          <p:spPr>
            <a:xfrm>
              <a:off x="10646689" y="5506559"/>
              <a:ext cx="64407" cy="493788"/>
            </a:xfrm>
            <a:custGeom>
              <a:avLst/>
              <a:gdLst>
                <a:gd name="connsiteX0" fmla="*/ 17517 w 64407"/>
                <a:gd name="connsiteY0" fmla="*/ 8051 h 493788"/>
                <a:gd name="connsiteX1" fmla="*/ 30614 w 64407"/>
                <a:gd name="connsiteY1" fmla="*/ 249363 h 493788"/>
                <a:gd name="connsiteX2" fmla="*/ 63031 w 64407"/>
                <a:gd name="connsiteY2" fmla="*/ 488851 h 493788"/>
                <a:gd name="connsiteX3" fmla="*/ 13117 w 64407"/>
                <a:gd name="connsiteY3" fmla="*/ 250973 h 493788"/>
                <a:gd name="connsiteX4" fmla="*/ 17517 w 64407"/>
                <a:gd name="connsiteY4" fmla="*/ 8051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7" h="493788">
                  <a:moveTo>
                    <a:pt x="17517" y="8051"/>
                  </a:moveTo>
                  <a:cubicBezTo>
                    <a:pt x="19665" y="89097"/>
                    <a:pt x="22777" y="169391"/>
                    <a:pt x="30614" y="249363"/>
                  </a:cubicBezTo>
                  <a:cubicBezTo>
                    <a:pt x="37913" y="329443"/>
                    <a:pt x="50043" y="408878"/>
                    <a:pt x="63031" y="488851"/>
                  </a:cubicBezTo>
                  <a:cubicBezTo>
                    <a:pt x="36517" y="412206"/>
                    <a:pt x="21060" y="331805"/>
                    <a:pt x="13117" y="250973"/>
                  </a:cubicBezTo>
                  <a:cubicBezTo>
                    <a:pt x="5709" y="170143"/>
                    <a:pt x="5817" y="88346"/>
                    <a:pt x="17517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/>
            <p:cNvSpPr/>
            <p:nvPr/>
          </p:nvSpPr>
          <p:spPr>
            <a:xfrm>
              <a:off x="9752846" y="5470277"/>
              <a:ext cx="96611" cy="483054"/>
            </a:xfrm>
            <a:custGeom>
              <a:avLst/>
              <a:gdLst>
                <a:gd name="connsiteX0" fmla="*/ 94464 w 96610"/>
                <a:gd name="connsiteY0" fmla="*/ 8051 h 483053"/>
                <a:gd name="connsiteX1" fmla="*/ 76966 w 96610"/>
                <a:gd name="connsiteY1" fmla="*/ 127526 h 483053"/>
                <a:gd name="connsiteX2" fmla="*/ 56464 w 96610"/>
                <a:gd name="connsiteY2" fmla="*/ 246357 h 483053"/>
                <a:gd name="connsiteX3" fmla="*/ 33814 w 96610"/>
                <a:gd name="connsiteY3" fmla="*/ 364760 h 483053"/>
                <a:gd name="connsiteX4" fmla="*/ 8051 w 96610"/>
                <a:gd name="connsiteY4" fmla="*/ 482732 h 483053"/>
                <a:gd name="connsiteX5" fmla="*/ 20288 w 96610"/>
                <a:gd name="connsiteY5" fmla="*/ 362505 h 483053"/>
                <a:gd name="connsiteX6" fmla="*/ 39181 w 96610"/>
                <a:gd name="connsiteY6" fmla="*/ 243245 h 483053"/>
                <a:gd name="connsiteX7" fmla="*/ 63548 w 96610"/>
                <a:gd name="connsiteY7" fmla="*/ 124950 h 483053"/>
                <a:gd name="connsiteX8" fmla="*/ 94464 w 96610"/>
                <a:gd name="connsiteY8" fmla="*/ 8051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610" h="483053">
                  <a:moveTo>
                    <a:pt x="94464" y="8051"/>
                  </a:moveTo>
                  <a:cubicBezTo>
                    <a:pt x="89633" y="48199"/>
                    <a:pt x="83515" y="87916"/>
                    <a:pt x="76966" y="127526"/>
                  </a:cubicBezTo>
                  <a:cubicBezTo>
                    <a:pt x="70526" y="167244"/>
                    <a:pt x="63441" y="206747"/>
                    <a:pt x="56464" y="246357"/>
                  </a:cubicBezTo>
                  <a:cubicBezTo>
                    <a:pt x="49164" y="285860"/>
                    <a:pt x="41865" y="325363"/>
                    <a:pt x="33814" y="364760"/>
                  </a:cubicBezTo>
                  <a:cubicBezTo>
                    <a:pt x="25977" y="404155"/>
                    <a:pt x="17712" y="443551"/>
                    <a:pt x="8051" y="482732"/>
                  </a:cubicBezTo>
                  <a:cubicBezTo>
                    <a:pt x="10520" y="442370"/>
                    <a:pt x="14921" y="402330"/>
                    <a:pt x="20288" y="362505"/>
                  </a:cubicBezTo>
                  <a:cubicBezTo>
                    <a:pt x="25548" y="322573"/>
                    <a:pt x="32096" y="282855"/>
                    <a:pt x="39181" y="243245"/>
                  </a:cubicBezTo>
                  <a:cubicBezTo>
                    <a:pt x="46588" y="203634"/>
                    <a:pt x="54424" y="164131"/>
                    <a:pt x="63548" y="124950"/>
                  </a:cubicBezTo>
                  <a:cubicBezTo>
                    <a:pt x="72673" y="85662"/>
                    <a:pt x="82549" y="46588"/>
                    <a:pt x="94464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/>
            <p:cNvSpPr/>
            <p:nvPr/>
          </p:nvSpPr>
          <p:spPr>
            <a:xfrm>
              <a:off x="9924808" y="2831057"/>
              <a:ext cx="75142" cy="118080"/>
            </a:xfrm>
            <a:custGeom>
              <a:avLst/>
              <a:gdLst>
                <a:gd name="connsiteX0" fmla="*/ 75146 w 75141"/>
                <a:gd name="connsiteY0" fmla="*/ 61861 h 118079"/>
                <a:gd name="connsiteX1" fmla="*/ 38971 w 75141"/>
                <a:gd name="connsiteY1" fmla="*/ 112206 h 118079"/>
                <a:gd name="connsiteX2" fmla="*/ 8163 w 75141"/>
                <a:gd name="connsiteY2" fmla="*/ 58426 h 118079"/>
                <a:gd name="connsiteX3" fmla="*/ 44338 w 75141"/>
                <a:gd name="connsiteY3" fmla="*/ 8081 h 118079"/>
                <a:gd name="connsiteX4" fmla="*/ 75146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6" y="61861"/>
                  </a:moveTo>
                  <a:cubicBezTo>
                    <a:pt x="73643" y="90629"/>
                    <a:pt x="57541" y="113172"/>
                    <a:pt x="38971" y="112206"/>
                  </a:cubicBezTo>
                  <a:cubicBezTo>
                    <a:pt x="20508" y="111240"/>
                    <a:pt x="6660" y="87195"/>
                    <a:pt x="8163" y="58426"/>
                  </a:cubicBezTo>
                  <a:cubicBezTo>
                    <a:pt x="9666" y="29657"/>
                    <a:pt x="25767" y="7115"/>
                    <a:pt x="44338" y="8081"/>
                  </a:cubicBezTo>
                  <a:cubicBezTo>
                    <a:pt x="62802" y="9047"/>
                    <a:pt x="76649" y="33092"/>
                    <a:pt x="75146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/>
            <p:cNvSpPr/>
            <p:nvPr/>
          </p:nvSpPr>
          <p:spPr>
            <a:xfrm>
              <a:off x="10655829" y="2875176"/>
              <a:ext cx="75142" cy="118080"/>
            </a:xfrm>
            <a:custGeom>
              <a:avLst/>
              <a:gdLst>
                <a:gd name="connsiteX0" fmla="*/ 75147 w 75141"/>
                <a:gd name="connsiteY0" fmla="*/ 61861 h 118079"/>
                <a:gd name="connsiteX1" fmla="*/ 38972 w 75141"/>
                <a:gd name="connsiteY1" fmla="*/ 112206 h 118079"/>
                <a:gd name="connsiteX2" fmla="*/ 8162 w 75141"/>
                <a:gd name="connsiteY2" fmla="*/ 58426 h 118079"/>
                <a:gd name="connsiteX3" fmla="*/ 44339 w 75141"/>
                <a:gd name="connsiteY3" fmla="*/ 8081 h 118079"/>
                <a:gd name="connsiteX4" fmla="*/ 75147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7" y="61861"/>
                  </a:moveTo>
                  <a:cubicBezTo>
                    <a:pt x="73644" y="90629"/>
                    <a:pt x="57542" y="113172"/>
                    <a:pt x="38972" y="112206"/>
                  </a:cubicBezTo>
                  <a:cubicBezTo>
                    <a:pt x="20507" y="111239"/>
                    <a:pt x="6661" y="87194"/>
                    <a:pt x="8162" y="58426"/>
                  </a:cubicBezTo>
                  <a:cubicBezTo>
                    <a:pt x="9665" y="29657"/>
                    <a:pt x="25767" y="7115"/>
                    <a:pt x="44339" y="8081"/>
                  </a:cubicBezTo>
                  <a:cubicBezTo>
                    <a:pt x="62802" y="9047"/>
                    <a:pt x="76543" y="33092"/>
                    <a:pt x="75147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10286174" y="2915466"/>
              <a:ext cx="85876" cy="107345"/>
            </a:xfrm>
            <a:custGeom>
              <a:avLst/>
              <a:gdLst>
                <a:gd name="connsiteX0" fmla="*/ 72528 w 85876"/>
                <a:gd name="connsiteY0" fmla="*/ 30695 h 107345"/>
                <a:gd name="connsiteX1" fmla="*/ 45477 w 85876"/>
                <a:gd name="connsiteY1" fmla="*/ 29729 h 107345"/>
                <a:gd name="connsiteX2" fmla="*/ 31523 w 85876"/>
                <a:gd name="connsiteY2" fmla="*/ 50018 h 107345"/>
                <a:gd name="connsiteX3" fmla="*/ 38929 w 85876"/>
                <a:gd name="connsiteY3" fmla="*/ 75995 h 107345"/>
                <a:gd name="connsiteX4" fmla="*/ 62867 w 85876"/>
                <a:gd name="connsiteY4" fmla="*/ 86730 h 107345"/>
                <a:gd name="connsiteX5" fmla="*/ 63512 w 85876"/>
                <a:gd name="connsiteY5" fmla="*/ 86730 h 107345"/>
                <a:gd name="connsiteX6" fmla="*/ 71348 w 85876"/>
                <a:gd name="connsiteY6" fmla="*/ 93492 h 107345"/>
                <a:gd name="connsiteX7" fmla="*/ 67054 w 85876"/>
                <a:gd name="connsiteY7" fmla="*/ 100685 h 107345"/>
                <a:gd name="connsiteX8" fmla="*/ 22935 w 85876"/>
                <a:gd name="connsiteY8" fmla="*/ 90594 h 107345"/>
                <a:gd name="connsiteX9" fmla="*/ 8444 w 85876"/>
                <a:gd name="connsiteY9" fmla="*/ 47227 h 107345"/>
                <a:gd name="connsiteX10" fmla="*/ 17890 w 85876"/>
                <a:gd name="connsiteY10" fmla="*/ 24577 h 107345"/>
                <a:gd name="connsiteX11" fmla="*/ 37534 w 85876"/>
                <a:gd name="connsiteY11" fmla="*/ 10515 h 107345"/>
                <a:gd name="connsiteX12" fmla="*/ 81009 w 85876"/>
                <a:gd name="connsiteY12" fmla="*/ 20498 h 107345"/>
                <a:gd name="connsiteX13" fmla="*/ 80687 w 85876"/>
                <a:gd name="connsiteY13" fmla="*/ 29944 h 107345"/>
                <a:gd name="connsiteX14" fmla="*/ 72958 w 85876"/>
                <a:gd name="connsiteY14" fmla="*/ 30910 h 107345"/>
                <a:gd name="connsiteX15" fmla="*/ 72528 w 85876"/>
                <a:gd name="connsiteY15" fmla="*/ 30695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07345">
                  <a:moveTo>
                    <a:pt x="72528" y="30695"/>
                  </a:moveTo>
                  <a:cubicBezTo>
                    <a:pt x="63619" y="25865"/>
                    <a:pt x="52992" y="25650"/>
                    <a:pt x="45477" y="29729"/>
                  </a:cubicBezTo>
                  <a:cubicBezTo>
                    <a:pt x="37534" y="33916"/>
                    <a:pt x="32274" y="41323"/>
                    <a:pt x="31523" y="50018"/>
                  </a:cubicBezTo>
                  <a:cubicBezTo>
                    <a:pt x="30449" y="58820"/>
                    <a:pt x="33347" y="68910"/>
                    <a:pt x="38929" y="75995"/>
                  </a:cubicBezTo>
                  <a:cubicBezTo>
                    <a:pt x="44297" y="82973"/>
                    <a:pt x="53313" y="87481"/>
                    <a:pt x="62867" y="86730"/>
                  </a:cubicBezTo>
                  <a:lnTo>
                    <a:pt x="63512" y="86730"/>
                  </a:lnTo>
                  <a:cubicBezTo>
                    <a:pt x="67483" y="86408"/>
                    <a:pt x="71025" y="89413"/>
                    <a:pt x="71348" y="93492"/>
                  </a:cubicBezTo>
                  <a:cubicBezTo>
                    <a:pt x="71563" y="96605"/>
                    <a:pt x="69737" y="99504"/>
                    <a:pt x="67054" y="100685"/>
                  </a:cubicBezTo>
                  <a:cubicBezTo>
                    <a:pt x="52347" y="107125"/>
                    <a:pt x="34099" y="102187"/>
                    <a:pt x="22935" y="90594"/>
                  </a:cubicBezTo>
                  <a:cubicBezTo>
                    <a:pt x="11771" y="79108"/>
                    <a:pt x="6511" y="63221"/>
                    <a:pt x="8444" y="47227"/>
                  </a:cubicBezTo>
                  <a:cubicBezTo>
                    <a:pt x="9517" y="39283"/>
                    <a:pt x="12630" y="31017"/>
                    <a:pt x="17890" y="24577"/>
                  </a:cubicBezTo>
                  <a:cubicBezTo>
                    <a:pt x="23150" y="18243"/>
                    <a:pt x="29805" y="13198"/>
                    <a:pt x="37534" y="10515"/>
                  </a:cubicBezTo>
                  <a:cubicBezTo>
                    <a:pt x="53206" y="4825"/>
                    <a:pt x="70703" y="9334"/>
                    <a:pt x="81009" y="20498"/>
                  </a:cubicBezTo>
                  <a:cubicBezTo>
                    <a:pt x="83478" y="23181"/>
                    <a:pt x="83370" y="27475"/>
                    <a:pt x="80687" y="29944"/>
                  </a:cubicBezTo>
                  <a:cubicBezTo>
                    <a:pt x="78540" y="31984"/>
                    <a:pt x="75427" y="32198"/>
                    <a:pt x="72958" y="30910"/>
                  </a:cubicBezTo>
                  <a:lnTo>
                    <a:pt x="72528" y="3069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10662219" y="2990643"/>
              <a:ext cx="246894" cy="193221"/>
            </a:xfrm>
            <a:custGeom>
              <a:avLst/>
              <a:gdLst>
                <a:gd name="connsiteX0" fmla="*/ 132319 w 246894"/>
                <a:gd name="connsiteY0" fmla="*/ 14325 h 193221"/>
                <a:gd name="connsiteX1" fmla="*/ 242933 w 246894"/>
                <a:gd name="connsiteY1" fmla="*/ 106714 h 193221"/>
                <a:gd name="connsiteX2" fmla="*/ 123483 w 246894"/>
                <a:gd name="connsiteY2" fmla="*/ 187354 h 193221"/>
                <a:gd name="connsiteX3" fmla="*/ 12869 w 246894"/>
                <a:gd name="connsiteY3" fmla="*/ 94966 h 193221"/>
                <a:gd name="connsiteX4" fmla="*/ 132319 w 246894"/>
                <a:gd name="connsiteY4" fmla="*/ 14325 h 19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94" h="193221">
                  <a:moveTo>
                    <a:pt x="132319" y="14325"/>
                  </a:moveTo>
                  <a:cubicBezTo>
                    <a:pt x="195849" y="17570"/>
                    <a:pt x="245373" y="58934"/>
                    <a:pt x="242933" y="106714"/>
                  </a:cubicBezTo>
                  <a:cubicBezTo>
                    <a:pt x="240493" y="154495"/>
                    <a:pt x="187013" y="190599"/>
                    <a:pt x="123483" y="187354"/>
                  </a:cubicBezTo>
                  <a:cubicBezTo>
                    <a:pt x="59953" y="184110"/>
                    <a:pt x="10429" y="142746"/>
                    <a:pt x="12869" y="94966"/>
                  </a:cubicBezTo>
                  <a:cubicBezTo>
                    <a:pt x="15309" y="47185"/>
                    <a:pt x="68788" y="11081"/>
                    <a:pt x="132319" y="1432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9735052" y="2940702"/>
              <a:ext cx="236160" cy="182487"/>
            </a:xfrm>
            <a:custGeom>
              <a:avLst/>
              <a:gdLst>
                <a:gd name="connsiteX0" fmla="*/ 238280 w 236159"/>
                <a:gd name="connsiteY0" fmla="*/ 100675 h 182486"/>
                <a:gd name="connsiteX1" fmla="*/ 118805 w 236159"/>
                <a:gd name="connsiteY1" fmla="*/ 181398 h 182486"/>
                <a:gd name="connsiteX2" fmla="*/ 8132 w 236159"/>
                <a:gd name="connsiteY2" fmla="*/ 88974 h 182486"/>
                <a:gd name="connsiteX3" fmla="*/ 127607 w 236159"/>
                <a:gd name="connsiteY3" fmla="*/ 8250 h 182486"/>
                <a:gd name="connsiteX4" fmla="*/ 238280 w 236159"/>
                <a:gd name="connsiteY4" fmla="*/ 10067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159" h="182486">
                  <a:moveTo>
                    <a:pt x="238280" y="100675"/>
                  </a:moveTo>
                  <a:cubicBezTo>
                    <a:pt x="235811" y="148443"/>
                    <a:pt x="182354" y="184618"/>
                    <a:pt x="118805" y="181398"/>
                  </a:cubicBezTo>
                  <a:cubicBezTo>
                    <a:pt x="55257" y="178178"/>
                    <a:pt x="5771" y="136743"/>
                    <a:pt x="8132" y="88974"/>
                  </a:cubicBezTo>
                  <a:cubicBezTo>
                    <a:pt x="10601" y="41205"/>
                    <a:pt x="64059" y="5030"/>
                    <a:pt x="127607" y="8250"/>
                  </a:cubicBezTo>
                  <a:cubicBezTo>
                    <a:pt x="191156" y="11578"/>
                    <a:pt x="240642" y="52906"/>
                    <a:pt x="238280" y="10067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10343003" y="3009124"/>
              <a:ext cx="96611" cy="85876"/>
            </a:xfrm>
            <a:custGeom>
              <a:avLst/>
              <a:gdLst>
                <a:gd name="connsiteX0" fmla="*/ 95349 w 96610"/>
                <a:gd name="connsiteY0" fmla="*/ 13252 h 85876"/>
                <a:gd name="connsiteX1" fmla="*/ 72270 w 96610"/>
                <a:gd name="connsiteY1" fmla="*/ 69394 h 85876"/>
                <a:gd name="connsiteX2" fmla="*/ 12585 w 96610"/>
                <a:gd name="connsiteY2" fmla="*/ 81846 h 85876"/>
                <a:gd name="connsiteX3" fmla="*/ 8399 w 96610"/>
                <a:gd name="connsiteY3" fmla="*/ 73473 h 85876"/>
                <a:gd name="connsiteX4" fmla="*/ 14411 w 96610"/>
                <a:gd name="connsiteY4" fmla="*/ 68964 h 85876"/>
                <a:gd name="connsiteX5" fmla="*/ 14733 w 96610"/>
                <a:gd name="connsiteY5" fmla="*/ 68964 h 85876"/>
                <a:gd name="connsiteX6" fmla="*/ 58959 w 96610"/>
                <a:gd name="connsiteY6" fmla="*/ 53292 h 85876"/>
                <a:gd name="connsiteX7" fmla="*/ 83327 w 96610"/>
                <a:gd name="connsiteY7" fmla="*/ 12930 h 85876"/>
                <a:gd name="connsiteX8" fmla="*/ 83434 w 96610"/>
                <a:gd name="connsiteY8" fmla="*/ 12715 h 85876"/>
                <a:gd name="connsiteX9" fmla="*/ 90733 w 96610"/>
                <a:gd name="connsiteY9" fmla="*/ 8207 h 85876"/>
                <a:gd name="connsiteX10" fmla="*/ 95349 w 96610"/>
                <a:gd name="connsiteY10" fmla="*/ 13252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610" h="85876">
                  <a:moveTo>
                    <a:pt x="95349" y="13252"/>
                  </a:moveTo>
                  <a:cubicBezTo>
                    <a:pt x="98140" y="33755"/>
                    <a:pt x="88801" y="55546"/>
                    <a:pt x="72270" y="69394"/>
                  </a:cubicBezTo>
                  <a:cubicBezTo>
                    <a:pt x="55738" y="83241"/>
                    <a:pt x="32445" y="88501"/>
                    <a:pt x="12585" y="81846"/>
                  </a:cubicBezTo>
                  <a:cubicBezTo>
                    <a:pt x="9151" y="80665"/>
                    <a:pt x="7218" y="76908"/>
                    <a:pt x="8399" y="73473"/>
                  </a:cubicBezTo>
                  <a:cubicBezTo>
                    <a:pt x="9258" y="70789"/>
                    <a:pt x="11727" y="69072"/>
                    <a:pt x="14411" y="68964"/>
                  </a:cubicBezTo>
                  <a:lnTo>
                    <a:pt x="14733" y="68964"/>
                  </a:lnTo>
                  <a:cubicBezTo>
                    <a:pt x="31478" y="68213"/>
                    <a:pt x="46936" y="62953"/>
                    <a:pt x="58959" y="53292"/>
                  </a:cubicBezTo>
                  <a:cubicBezTo>
                    <a:pt x="70982" y="43631"/>
                    <a:pt x="79461" y="29354"/>
                    <a:pt x="83327" y="12930"/>
                  </a:cubicBezTo>
                  <a:lnTo>
                    <a:pt x="83434" y="12715"/>
                  </a:lnTo>
                  <a:cubicBezTo>
                    <a:pt x="84185" y="9495"/>
                    <a:pt x="87512" y="7455"/>
                    <a:pt x="90733" y="8207"/>
                  </a:cubicBezTo>
                  <a:cubicBezTo>
                    <a:pt x="93202" y="8744"/>
                    <a:pt x="95027" y="10783"/>
                    <a:pt x="95349" y="13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9497901" y="1918384"/>
              <a:ext cx="1706789" cy="955373"/>
            </a:xfrm>
            <a:custGeom>
              <a:avLst/>
              <a:gdLst>
                <a:gd name="connsiteX0" fmla="*/ 1520652 w 1706789"/>
                <a:gd name="connsiteY0" fmla="*/ 299118 h 955372"/>
                <a:gd name="connsiteX1" fmla="*/ 1687360 w 1706789"/>
                <a:gd name="connsiteY1" fmla="*/ 885975 h 955372"/>
                <a:gd name="connsiteX2" fmla="*/ 1624133 w 1706789"/>
                <a:gd name="connsiteY2" fmla="*/ 945551 h 955372"/>
                <a:gd name="connsiteX3" fmla="*/ 1183052 w 1706789"/>
                <a:gd name="connsiteY3" fmla="*/ 828438 h 955372"/>
                <a:gd name="connsiteX4" fmla="*/ 629687 w 1706789"/>
                <a:gd name="connsiteY4" fmla="*/ 299977 h 955372"/>
                <a:gd name="connsiteX5" fmla="*/ 692055 w 1706789"/>
                <a:gd name="connsiteY5" fmla="*/ 621798 h 955372"/>
                <a:gd name="connsiteX6" fmla="*/ 691948 w 1706789"/>
                <a:gd name="connsiteY6" fmla="*/ 654216 h 955372"/>
                <a:gd name="connsiteX7" fmla="*/ 650728 w 1706789"/>
                <a:gd name="connsiteY7" fmla="*/ 686956 h 955372"/>
                <a:gd name="connsiteX8" fmla="*/ 596303 w 1706789"/>
                <a:gd name="connsiteY8" fmla="*/ 679228 h 955372"/>
                <a:gd name="connsiteX9" fmla="*/ 435500 w 1706789"/>
                <a:gd name="connsiteY9" fmla="*/ 541504 h 955372"/>
                <a:gd name="connsiteX10" fmla="*/ 386550 w 1706789"/>
                <a:gd name="connsiteY10" fmla="*/ 451548 h 955372"/>
                <a:gd name="connsiteX11" fmla="*/ 166170 w 1706789"/>
                <a:gd name="connsiteY11" fmla="*/ 797093 h 955372"/>
                <a:gd name="connsiteX12" fmla="*/ 50452 w 1706789"/>
                <a:gd name="connsiteY12" fmla="*/ 817166 h 955372"/>
                <a:gd name="connsiteX13" fmla="*/ 29949 w 1706789"/>
                <a:gd name="connsiteY13" fmla="*/ 796449 h 955372"/>
                <a:gd name="connsiteX14" fmla="*/ 8695 w 1706789"/>
                <a:gd name="connsiteY14" fmla="*/ 688674 h 955372"/>
                <a:gd name="connsiteX15" fmla="*/ 316024 w 1706789"/>
                <a:gd name="connsiteY15" fmla="*/ 135202 h 955372"/>
                <a:gd name="connsiteX16" fmla="*/ 350053 w 1706789"/>
                <a:gd name="connsiteY16" fmla="*/ 117812 h 955372"/>
                <a:gd name="connsiteX17" fmla="*/ 1520652 w 1706789"/>
                <a:gd name="connsiteY17" fmla="*/ 299118 h 9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6789" h="955372">
                  <a:moveTo>
                    <a:pt x="1520652" y="299118"/>
                  </a:moveTo>
                  <a:cubicBezTo>
                    <a:pt x="1659773" y="468402"/>
                    <a:pt x="1734485" y="672143"/>
                    <a:pt x="1687360" y="885975"/>
                  </a:cubicBezTo>
                  <a:cubicBezTo>
                    <a:pt x="1681134" y="914314"/>
                    <a:pt x="1652795" y="940828"/>
                    <a:pt x="1624133" y="945551"/>
                  </a:cubicBezTo>
                  <a:cubicBezTo>
                    <a:pt x="1470844" y="970455"/>
                    <a:pt x="1318737" y="903579"/>
                    <a:pt x="1183052" y="828438"/>
                  </a:cubicBezTo>
                  <a:cubicBezTo>
                    <a:pt x="956017" y="702522"/>
                    <a:pt x="735529" y="537103"/>
                    <a:pt x="629687" y="299977"/>
                  </a:cubicBezTo>
                  <a:cubicBezTo>
                    <a:pt x="655020" y="403672"/>
                    <a:pt x="676919" y="516063"/>
                    <a:pt x="692055" y="621798"/>
                  </a:cubicBezTo>
                  <a:cubicBezTo>
                    <a:pt x="693558" y="632533"/>
                    <a:pt x="695061" y="643696"/>
                    <a:pt x="691948" y="654216"/>
                  </a:cubicBezTo>
                  <a:cubicBezTo>
                    <a:pt x="686795" y="672036"/>
                    <a:pt x="668976" y="683951"/>
                    <a:pt x="650728" y="686956"/>
                  </a:cubicBezTo>
                  <a:cubicBezTo>
                    <a:pt x="632478" y="689962"/>
                    <a:pt x="613800" y="685346"/>
                    <a:pt x="596303" y="679228"/>
                  </a:cubicBezTo>
                  <a:cubicBezTo>
                    <a:pt x="528246" y="655182"/>
                    <a:pt x="469742" y="605052"/>
                    <a:pt x="435500" y="541504"/>
                  </a:cubicBezTo>
                  <a:cubicBezTo>
                    <a:pt x="418646" y="510159"/>
                    <a:pt x="401578" y="483752"/>
                    <a:pt x="386550" y="451548"/>
                  </a:cubicBezTo>
                  <a:cubicBezTo>
                    <a:pt x="351234" y="583154"/>
                    <a:pt x="274911" y="714974"/>
                    <a:pt x="166170" y="797093"/>
                  </a:cubicBezTo>
                  <a:cubicBezTo>
                    <a:pt x="133108" y="822104"/>
                    <a:pt x="91566" y="845076"/>
                    <a:pt x="50452" y="817166"/>
                  </a:cubicBezTo>
                  <a:cubicBezTo>
                    <a:pt x="42402" y="811692"/>
                    <a:pt x="35424" y="804500"/>
                    <a:pt x="29949" y="796449"/>
                  </a:cubicBezTo>
                  <a:cubicBezTo>
                    <a:pt x="7944" y="764353"/>
                    <a:pt x="6763" y="725708"/>
                    <a:pt x="8695" y="688674"/>
                  </a:cubicBezTo>
                  <a:cubicBezTo>
                    <a:pt x="20288" y="470226"/>
                    <a:pt x="112391" y="255643"/>
                    <a:pt x="316024" y="135202"/>
                  </a:cubicBezTo>
                  <a:cubicBezTo>
                    <a:pt x="326974" y="128761"/>
                    <a:pt x="338352" y="123072"/>
                    <a:pt x="350053" y="117812"/>
                  </a:cubicBezTo>
                  <a:cubicBezTo>
                    <a:pt x="473821" y="62100"/>
                    <a:pt x="1128627" y="-178031"/>
                    <a:pt x="1520652" y="29911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10156356" y="1620125"/>
              <a:ext cx="472319" cy="472319"/>
            </a:xfrm>
            <a:custGeom>
              <a:avLst/>
              <a:gdLst>
                <a:gd name="connsiteX0" fmla="*/ 468348 w 472319"/>
                <a:gd name="connsiteY0" fmla="*/ 238199 h 472319"/>
                <a:gd name="connsiteX1" fmla="*/ 238200 w 472319"/>
                <a:gd name="connsiteY1" fmla="*/ 468347 h 472319"/>
                <a:gd name="connsiteX2" fmla="*/ 8052 w 472319"/>
                <a:gd name="connsiteY2" fmla="*/ 238199 h 472319"/>
                <a:gd name="connsiteX3" fmla="*/ 238200 w 472319"/>
                <a:gd name="connsiteY3" fmla="*/ 8051 h 472319"/>
                <a:gd name="connsiteX4" fmla="*/ 468348 w 472319"/>
                <a:gd name="connsiteY4" fmla="*/ 238199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319" h="472319">
                  <a:moveTo>
                    <a:pt x="468348" y="238199"/>
                  </a:moveTo>
                  <a:cubicBezTo>
                    <a:pt x="468348" y="365306"/>
                    <a:pt x="365307" y="468347"/>
                    <a:pt x="238200" y="468347"/>
                  </a:cubicBezTo>
                  <a:cubicBezTo>
                    <a:pt x="111093" y="468347"/>
                    <a:pt x="8052" y="365306"/>
                    <a:pt x="8052" y="238199"/>
                  </a:cubicBezTo>
                  <a:cubicBezTo>
                    <a:pt x="8052" y="111092"/>
                    <a:pt x="111093" y="8051"/>
                    <a:pt x="238200" y="8051"/>
                  </a:cubicBezTo>
                  <a:cubicBezTo>
                    <a:pt x="365307" y="8051"/>
                    <a:pt x="468348" y="111092"/>
                    <a:pt x="468348" y="23819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 userDrawn="1"/>
        </p:nvGrpSpPr>
        <p:grpSpPr>
          <a:xfrm>
            <a:off x="10824394" y="1238668"/>
            <a:ext cx="1668251" cy="1288143"/>
            <a:chOff x="9702915" y="423227"/>
            <a:chExt cx="1696055" cy="1309612"/>
          </a:xfrm>
        </p:grpSpPr>
        <p:sp>
          <p:nvSpPr>
            <p:cNvPr id="435" name="任意多边形: 形状 434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 userDrawn="1"/>
        </p:nvGrpSpPr>
        <p:grpSpPr>
          <a:xfrm rot="19917746">
            <a:off x="9863146" y="170860"/>
            <a:ext cx="2133095" cy="893083"/>
            <a:chOff x="5185268" y="723178"/>
            <a:chExt cx="2133095" cy="893083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1" name="组合 460"/>
          <p:cNvGrpSpPr/>
          <p:nvPr userDrawn="1"/>
        </p:nvGrpSpPr>
        <p:grpSpPr>
          <a:xfrm>
            <a:off x="43883" y="-1055064"/>
            <a:ext cx="2490409" cy="2264984"/>
            <a:chOff x="2008960" y="-201201"/>
            <a:chExt cx="2490409" cy="2264984"/>
          </a:xfrm>
        </p:grpSpPr>
        <p:sp>
          <p:nvSpPr>
            <p:cNvPr id="462" name="任意多边形: 形状 461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 userDrawn="1"/>
        </p:nvGrpSpPr>
        <p:grpSpPr>
          <a:xfrm>
            <a:off x="154376" y="1061784"/>
            <a:ext cx="1406223" cy="1288143"/>
            <a:chOff x="329658" y="844723"/>
            <a:chExt cx="1406223" cy="1288143"/>
          </a:xfrm>
        </p:grpSpPr>
        <p:sp>
          <p:nvSpPr>
            <p:cNvPr id="480" name="任意多边形: 形状 479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0" name="组合 489"/>
          <p:cNvGrpSpPr/>
          <p:nvPr userDrawn="1"/>
        </p:nvGrpSpPr>
        <p:grpSpPr>
          <a:xfrm rot="21172623">
            <a:off x="8826246" y="4817023"/>
            <a:ext cx="933696" cy="1012550"/>
            <a:chOff x="7669949" y="3886664"/>
            <a:chExt cx="1335152" cy="1447911"/>
          </a:xfrm>
        </p:grpSpPr>
        <p:sp>
          <p:nvSpPr>
            <p:cNvPr id="491" name="任意多边形: 形状 490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 rot="20665405" flipH="1">
            <a:off x="2248869" y="4841275"/>
            <a:ext cx="888067" cy="922411"/>
            <a:chOff x="3532434" y="3941598"/>
            <a:chExt cx="1134292" cy="1178158"/>
          </a:xfrm>
        </p:grpSpPr>
        <p:sp>
          <p:nvSpPr>
            <p:cNvPr id="500" name="任意多边形: 形状 499"/>
            <p:cNvSpPr/>
            <p:nvPr/>
          </p:nvSpPr>
          <p:spPr>
            <a:xfrm>
              <a:off x="3532434" y="3941598"/>
              <a:ext cx="976842" cy="1009045"/>
            </a:xfrm>
            <a:custGeom>
              <a:avLst/>
              <a:gdLst>
                <a:gd name="connsiteX0" fmla="*/ 706194 w 976841"/>
                <a:gd name="connsiteY0" fmla="*/ 1007304 h 1009045"/>
                <a:gd name="connsiteX1" fmla="*/ 418831 w 976841"/>
                <a:gd name="connsiteY1" fmla="*/ 831043 h 1009045"/>
                <a:gd name="connsiteX2" fmla="*/ 300214 w 976841"/>
                <a:gd name="connsiteY2" fmla="*/ 804314 h 1009045"/>
                <a:gd name="connsiteX3" fmla="*/ 8342 w 976841"/>
                <a:gd name="connsiteY3" fmla="*/ 397797 h 1009045"/>
                <a:gd name="connsiteX4" fmla="*/ 331667 w 976841"/>
                <a:gd name="connsiteY4" fmla="*/ 15863 h 1009045"/>
                <a:gd name="connsiteX5" fmla="*/ 780799 w 976841"/>
                <a:gd name="connsiteY5" fmla="*/ 236672 h 1009045"/>
                <a:gd name="connsiteX6" fmla="*/ 851110 w 976841"/>
                <a:gd name="connsiteY6" fmla="*/ 510510 h 1009045"/>
                <a:gd name="connsiteX7" fmla="*/ 971122 w 976841"/>
                <a:gd name="connsiteY7" fmla="*/ 762020 h 10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841" h="1009045">
                  <a:moveTo>
                    <a:pt x="706194" y="1007304"/>
                  </a:moveTo>
                  <a:cubicBezTo>
                    <a:pt x="631374" y="921105"/>
                    <a:pt x="529611" y="858630"/>
                    <a:pt x="418831" y="831043"/>
                  </a:cubicBezTo>
                  <a:cubicBezTo>
                    <a:pt x="379542" y="821274"/>
                    <a:pt x="339181" y="815692"/>
                    <a:pt x="300214" y="804314"/>
                  </a:cubicBezTo>
                  <a:cubicBezTo>
                    <a:pt x="127818" y="753647"/>
                    <a:pt x="1150" y="577278"/>
                    <a:pt x="8342" y="397797"/>
                  </a:cubicBezTo>
                  <a:cubicBezTo>
                    <a:pt x="15535" y="218316"/>
                    <a:pt x="155835" y="52575"/>
                    <a:pt x="331667" y="15863"/>
                  </a:cubicBezTo>
                  <a:cubicBezTo>
                    <a:pt x="507605" y="-20849"/>
                    <a:pt x="702437" y="75010"/>
                    <a:pt x="780799" y="236672"/>
                  </a:cubicBezTo>
                  <a:cubicBezTo>
                    <a:pt x="822020" y="321797"/>
                    <a:pt x="832325" y="417871"/>
                    <a:pt x="851110" y="510510"/>
                  </a:cubicBezTo>
                  <a:cubicBezTo>
                    <a:pt x="869895" y="603149"/>
                    <a:pt x="900703" y="698900"/>
                    <a:pt x="971122" y="762020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/>
            <p:cNvSpPr/>
            <p:nvPr/>
          </p:nvSpPr>
          <p:spPr>
            <a:xfrm>
              <a:off x="3963574" y="4620615"/>
              <a:ext cx="364974" cy="289832"/>
            </a:xfrm>
            <a:custGeom>
              <a:avLst/>
              <a:gdLst>
                <a:gd name="connsiteX0" fmla="*/ 353309 w 364973"/>
                <a:gd name="connsiteY0" fmla="*/ 285348 h 289832"/>
                <a:gd name="connsiteX1" fmla="*/ 266682 w 364973"/>
                <a:gd name="connsiteY1" fmla="*/ 219331 h 289832"/>
                <a:gd name="connsiteX2" fmla="*/ 180913 w 364973"/>
                <a:gd name="connsiteY2" fmla="*/ 152347 h 289832"/>
                <a:gd name="connsiteX3" fmla="*/ 10127 w 364973"/>
                <a:gd name="connsiteY3" fmla="*/ 17736 h 289832"/>
                <a:gd name="connsiteX4" fmla="*/ 9268 w 364973"/>
                <a:gd name="connsiteY4" fmla="*/ 10115 h 289832"/>
                <a:gd name="connsiteX5" fmla="*/ 16567 w 364973"/>
                <a:gd name="connsiteY5" fmla="*/ 8934 h 289832"/>
                <a:gd name="connsiteX6" fmla="*/ 105449 w 364973"/>
                <a:gd name="connsiteY6" fmla="*/ 72268 h 289832"/>
                <a:gd name="connsiteX7" fmla="*/ 191862 w 364973"/>
                <a:gd name="connsiteY7" fmla="*/ 138714 h 289832"/>
                <a:gd name="connsiteX8" fmla="*/ 276558 w 364973"/>
                <a:gd name="connsiteY8" fmla="*/ 207308 h 289832"/>
                <a:gd name="connsiteX9" fmla="*/ 359750 w 364973"/>
                <a:gd name="connsiteY9" fmla="*/ 277619 h 289832"/>
                <a:gd name="connsiteX10" fmla="*/ 360179 w 364973"/>
                <a:gd name="connsiteY10" fmla="*/ 284597 h 289832"/>
                <a:gd name="connsiteX11" fmla="*/ 353309 w 364973"/>
                <a:gd name="connsiteY11" fmla="*/ 285348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973" h="289832">
                  <a:moveTo>
                    <a:pt x="353309" y="285348"/>
                  </a:moveTo>
                  <a:cubicBezTo>
                    <a:pt x="324111" y="263772"/>
                    <a:pt x="295343" y="241551"/>
                    <a:pt x="266682" y="219331"/>
                  </a:cubicBezTo>
                  <a:lnTo>
                    <a:pt x="180913" y="152347"/>
                  </a:lnTo>
                  <a:lnTo>
                    <a:pt x="10127" y="17736"/>
                  </a:lnTo>
                  <a:cubicBezTo>
                    <a:pt x="7765" y="15911"/>
                    <a:pt x="7336" y="12476"/>
                    <a:pt x="9268" y="10115"/>
                  </a:cubicBezTo>
                  <a:cubicBezTo>
                    <a:pt x="10985" y="7860"/>
                    <a:pt x="14206" y="7431"/>
                    <a:pt x="16567" y="8934"/>
                  </a:cubicBezTo>
                  <a:cubicBezTo>
                    <a:pt x="46838" y="29115"/>
                    <a:pt x="76251" y="50476"/>
                    <a:pt x="105449" y="72268"/>
                  </a:cubicBezTo>
                  <a:cubicBezTo>
                    <a:pt x="134540" y="94059"/>
                    <a:pt x="163201" y="116387"/>
                    <a:pt x="191862" y="138714"/>
                  </a:cubicBezTo>
                  <a:cubicBezTo>
                    <a:pt x="220201" y="161471"/>
                    <a:pt x="248648" y="184014"/>
                    <a:pt x="276558" y="207308"/>
                  </a:cubicBezTo>
                  <a:cubicBezTo>
                    <a:pt x="304575" y="230494"/>
                    <a:pt x="332377" y="253789"/>
                    <a:pt x="359750" y="277619"/>
                  </a:cubicBezTo>
                  <a:cubicBezTo>
                    <a:pt x="361790" y="279444"/>
                    <a:pt x="362004" y="282557"/>
                    <a:pt x="360179" y="284597"/>
                  </a:cubicBezTo>
                  <a:cubicBezTo>
                    <a:pt x="358247" y="286636"/>
                    <a:pt x="355349" y="286851"/>
                    <a:pt x="353309" y="28534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/>
            <p:cNvSpPr/>
            <p:nvPr/>
          </p:nvSpPr>
          <p:spPr>
            <a:xfrm>
              <a:off x="4143854" y="4367279"/>
              <a:ext cx="300567" cy="429381"/>
            </a:xfrm>
            <a:custGeom>
              <a:avLst/>
              <a:gdLst>
                <a:gd name="connsiteX0" fmla="*/ 285204 w 300566"/>
                <a:gd name="connsiteY0" fmla="*/ 419638 h 429380"/>
                <a:gd name="connsiteX1" fmla="*/ 210492 w 300566"/>
                <a:gd name="connsiteY1" fmla="*/ 322813 h 429380"/>
                <a:gd name="connsiteX2" fmla="*/ 139537 w 300566"/>
                <a:gd name="connsiteY2" fmla="*/ 223089 h 429380"/>
                <a:gd name="connsiteX3" fmla="*/ 72124 w 300566"/>
                <a:gd name="connsiteY3" fmla="*/ 121004 h 429380"/>
                <a:gd name="connsiteX4" fmla="*/ 39813 w 300566"/>
                <a:gd name="connsiteY4" fmla="*/ 69049 h 429380"/>
                <a:gd name="connsiteX5" fmla="*/ 8790 w 300566"/>
                <a:gd name="connsiteY5" fmla="*/ 16235 h 429380"/>
                <a:gd name="connsiteX6" fmla="*/ 10723 w 300566"/>
                <a:gd name="connsiteY6" fmla="*/ 8828 h 429380"/>
                <a:gd name="connsiteX7" fmla="*/ 18022 w 300566"/>
                <a:gd name="connsiteY7" fmla="*/ 10438 h 429380"/>
                <a:gd name="connsiteX8" fmla="*/ 18130 w 300566"/>
                <a:gd name="connsiteY8" fmla="*/ 10546 h 429380"/>
                <a:gd name="connsiteX9" fmla="*/ 85650 w 300566"/>
                <a:gd name="connsiteY9" fmla="*/ 112201 h 429380"/>
                <a:gd name="connsiteX10" fmla="*/ 153921 w 300566"/>
                <a:gd name="connsiteY10" fmla="*/ 213321 h 429380"/>
                <a:gd name="connsiteX11" fmla="*/ 223159 w 300566"/>
                <a:gd name="connsiteY11" fmla="*/ 313796 h 429380"/>
                <a:gd name="connsiteX12" fmla="*/ 293255 w 300566"/>
                <a:gd name="connsiteY12" fmla="*/ 413627 h 429380"/>
                <a:gd name="connsiteX13" fmla="*/ 292075 w 300566"/>
                <a:gd name="connsiteY13" fmla="*/ 420604 h 429380"/>
                <a:gd name="connsiteX14" fmla="*/ 285204 w 300566"/>
                <a:gd name="connsiteY14" fmla="*/ 419638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66" h="429380">
                  <a:moveTo>
                    <a:pt x="285204" y="419638"/>
                  </a:moveTo>
                  <a:cubicBezTo>
                    <a:pt x="259549" y="387864"/>
                    <a:pt x="234645" y="355661"/>
                    <a:pt x="210492" y="322813"/>
                  </a:cubicBezTo>
                  <a:cubicBezTo>
                    <a:pt x="186232" y="290072"/>
                    <a:pt x="162831" y="256581"/>
                    <a:pt x="139537" y="223089"/>
                  </a:cubicBezTo>
                  <a:cubicBezTo>
                    <a:pt x="116672" y="189383"/>
                    <a:pt x="94022" y="155354"/>
                    <a:pt x="72124" y="121004"/>
                  </a:cubicBezTo>
                  <a:lnTo>
                    <a:pt x="39813" y="69049"/>
                  </a:lnTo>
                  <a:lnTo>
                    <a:pt x="8790" y="16235"/>
                  </a:lnTo>
                  <a:cubicBezTo>
                    <a:pt x="7288" y="13658"/>
                    <a:pt x="8146" y="10331"/>
                    <a:pt x="10723" y="8828"/>
                  </a:cubicBezTo>
                  <a:cubicBezTo>
                    <a:pt x="13191" y="7325"/>
                    <a:pt x="16412" y="8077"/>
                    <a:pt x="18022" y="10438"/>
                  </a:cubicBezTo>
                  <a:lnTo>
                    <a:pt x="18130" y="10546"/>
                  </a:lnTo>
                  <a:lnTo>
                    <a:pt x="85650" y="112201"/>
                  </a:lnTo>
                  <a:cubicBezTo>
                    <a:pt x="108192" y="146015"/>
                    <a:pt x="130842" y="179829"/>
                    <a:pt x="153921" y="213321"/>
                  </a:cubicBezTo>
                  <a:cubicBezTo>
                    <a:pt x="176571" y="247027"/>
                    <a:pt x="199972" y="280304"/>
                    <a:pt x="223159" y="313796"/>
                  </a:cubicBezTo>
                  <a:lnTo>
                    <a:pt x="293255" y="413627"/>
                  </a:lnTo>
                  <a:cubicBezTo>
                    <a:pt x="294866" y="415881"/>
                    <a:pt x="294329" y="418994"/>
                    <a:pt x="292075" y="420604"/>
                  </a:cubicBezTo>
                  <a:cubicBezTo>
                    <a:pt x="289820" y="422107"/>
                    <a:pt x="286922" y="421570"/>
                    <a:pt x="285204" y="41963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/>
            <p:cNvSpPr/>
            <p:nvPr/>
          </p:nvSpPr>
          <p:spPr>
            <a:xfrm>
              <a:off x="4045162" y="4438044"/>
              <a:ext cx="203956" cy="279098"/>
            </a:xfrm>
            <a:custGeom>
              <a:avLst/>
              <a:gdLst>
                <a:gd name="connsiteX0" fmla="*/ 203986 w 203955"/>
                <a:gd name="connsiteY0" fmla="*/ 85234 h 279097"/>
                <a:gd name="connsiteX1" fmla="*/ 105443 w 203955"/>
                <a:gd name="connsiteY1" fmla="*/ 112607 h 279097"/>
                <a:gd name="connsiteX2" fmla="*/ 19138 w 203955"/>
                <a:gd name="connsiteY2" fmla="*/ 55714 h 279097"/>
                <a:gd name="connsiteX3" fmla="*/ 12482 w 203955"/>
                <a:gd name="connsiteY3" fmla="*/ 44013 h 279097"/>
                <a:gd name="connsiteX4" fmla="*/ 8081 w 203955"/>
                <a:gd name="connsiteY4" fmla="*/ 28663 h 279097"/>
                <a:gd name="connsiteX5" fmla="*/ 18064 w 203955"/>
                <a:gd name="connsiteY5" fmla="*/ 11273 h 279097"/>
                <a:gd name="connsiteX6" fmla="*/ 34703 w 203955"/>
                <a:gd name="connsiteY6" fmla="*/ 8160 h 279097"/>
                <a:gd name="connsiteX7" fmla="*/ 61217 w 203955"/>
                <a:gd name="connsiteY7" fmla="*/ 14923 h 279097"/>
                <a:gd name="connsiteX8" fmla="*/ 85155 w 203955"/>
                <a:gd name="connsiteY8" fmla="*/ 26086 h 279097"/>
                <a:gd name="connsiteX9" fmla="*/ 125302 w 203955"/>
                <a:gd name="connsiteY9" fmla="*/ 60974 h 279097"/>
                <a:gd name="connsiteX10" fmla="*/ 145698 w 203955"/>
                <a:gd name="connsiteY10" fmla="*/ 110889 h 279097"/>
                <a:gd name="connsiteX11" fmla="*/ 137217 w 203955"/>
                <a:gd name="connsiteY11" fmla="*/ 164669 h 279097"/>
                <a:gd name="connsiteX12" fmla="*/ 96748 w 203955"/>
                <a:gd name="connsiteY12" fmla="*/ 202025 h 279097"/>
                <a:gd name="connsiteX13" fmla="*/ 41573 w 203955"/>
                <a:gd name="connsiteY13" fmla="*/ 203636 h 279097"/>
                <a:gd name="connsiteX14" fmla="*/ 28584 w 203955"/>
                <a:gd name="connsiteY14" fmla="*/ 196658 h 279097"/>
                <a:gd name="connsiteX15" fmla="*/ 18064 w 203955"/>
                <a:gd name="connsiteY15" fmla="*/ 185816 h 279097"/>
                <a:gd name="connsiteX16" fmla="*/ 10657 w 203955"/>
                <a:gd name="connsiteY16" fmla="*/ 155652 h 279097"/>
                <a:gd name="connsiteX17" fmla="*/ 19889 w 203955"/>
                <a:gd name="connsiteY17" fmla="*/ 140731 h 279097"/>
                <a:gd name="connsiteX18" fmla="*/ 35347 w 203955"/>
                <a:gd name="connsiteY18" fmla="*/ 134398 h 279097"/>
                <a:gd name="connsiteX19" fmla="*/ 64330 w 203955"/>
                <a:gd name="connsiteY19" fmla="*/ 142342 h 279097"/>
                <a:gd name="connsiteX20" fmla="*/ 88805 w 203955"/>
                <a:gd name="connsiteY20" fmla="*/ 191506 h 279097"/>
                <a:gd name="connsiteX21" fmla="*/ 74206 w 203955"/>
                <a:gd name="connsiteY21" fmla="*/ 243031 h 279097"/>
                <a:gd name="connsiteX22" fmla="*/ 31482 w 203955"/>
                <a:gd name="connsiteY22" fmla="*/ 274806 h 279097"/>
                <a:gd name="connsiteX23" fmla="*/ 31375 w 203955"/>
                <a:gd name="connsiteY23" fmla="*/ 274806 h 279097"/>
                <a:gd name="connsiteX24" fmla="*/ 24720 w 203955"/>
                <a:gd name="connsiteY24" fmla="*/ 270941 h 279097"/>
                <a:gd name="connsiteX25" fmla="*/ 28477 w 203955"/>
                <a:gd name="connsiteY25" fmla="*/ 264393 h 279097"/>
                <a:gd name="connsiteX26" fmla="*/ 74528 w 203955"/>
                <a:gd name="connsiteY26" fmla="*/ 192472 h 279097"/>
                <a:gd name="connsiteX27" fmla="*/ 55528 w 203955"/>
                <a:gd name="connsiteY27" fmla="*/ 154794 h 279097"/>
                <a:gd name="connsiteX28" fmla="*/ 37279 w 203955"/>
                <a:gd name="connsiteY28" fmla="*/ 149856 h 279097"/>
                <a:gd name="connsiteX29" fmla="*/ 26222 w 203955"/>
                <a:gd name="connsiteY29" fmla="*/ 159087 h 279097"/>
                <a:gd name="connsiteX30" fmla="*/ 31375 w 203955"/>
                <a:gd name="connsiteY30" fmla="*/ 176048 h 279097"/>
                <a:gd name="connsiteX31" fmla="*/ 47477 w 203955"/>
                <a:gd name="connsiteY31" fmla="*/ 187856 h 279097"/>
                <a:gd name="connsiteX32" fmla="*/ 90093 w 203955"/>
                <a:gd name="connsiteY32" fmla="*/ 186138 h 279097"/>
                <a:gd name="connsiteX33" fmla="*/ 121652 w 203955"/>
                <a:gd name="connsiteY33" fmla="*/ 156726 h 279097"/>
                <a:gd name="connsiteX34" fmla="*/ 128308 w 203955"/>
                <a:gd name="connsiteY34" fmla="*/ 112822 h 279097"/>
                <a:gd name="connsiteX35" fmla="*/ 76567 w 203955"/>
                <a:gd name="connsiteY35" fmla="*/ 40149 h 279097"/>
                <a:gd name="connsiteX36" fmla="*/ 55206 w 203955"/>
                <a:gd name="connsiteY36" fmla="*/ 29951 h 279097"/>
                <a:gd name="connsiteX37" fmla="*/ 33307 w 203955"/>
                <a:gd name="connsiteY37" fmla="*/ 23940 h 279097"/>
                <a:gd name="connsiteX38" fmla="*/ 25578 w 203955"/>
                <a:gd name="connsiteY38" fmla="*/ 25013 h 279097"/>
                <a:gd name="connsiteX39" fmla="*/ 23753 w 203955"/>
                <a:gd name="connsiteY39" fmla="*/ 28234 h 279097"/>
                <a:gd name="connsiteX40" fmla="*/ 31912 w 203955"/>
                <a:gd name="connsiteY40" fmla="*/ 47019 h 279097"/>
                <a:gd name="connsiteX41" fmla="*/ 107483 w 203955"/>
                <a:gd name="connsiteY41" fmla="*/ 98974 h 279097"/>
                <a:gd name="connsiteX42" fmla="*/ 197438 w 203955"/>
                <a:gd name="connsiteY42" fmla="*/ 76968 h 279097"/>
                <a:gd name="connsiteX43" fmla="*/ 204416 w 203955"/>
                <a:gd name="connsiteY43" fmla="*/ 77934 h 279097"/>
                <a:gd name="connsiteX44" fmla="*/ 203986 w 203955"/>
                <a:gd name="connsiteY44" fmla="*/ 85234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3955" h="279097">
                  <a:moveTo>
                    <a:pt x="203986" y="85234"/>
                  </a:moveTo>
                  <a:cubicBezTo>
                    <a:pt x="177150" y="107239"/>
                    <a:pt x="140760" y="118511"/>
                    <a:pt x="105443" y="112607"/>
                  </a:cubicBezTo>
                  <a:cubicBezTo>
                    <a:pt x="70449" y="106810"/>
                    <a:pt x="38460" y="85770"/>
                    <a:pt x="19138" y="55714"/>
                  </a:cubicBezTo>
                  <a:cubicBezTo>
                    <a:pt x="16669" y="51957"/>
                    <a:pt x="14522" y="48092"/>
                    <a:pt x="12482" y="44013"/>
                  </a:cubicBezTo>
                  <a:cubicBezTo>
                    <a:pt x="10443" y="39934"/>
                    <a:pt x="8296" y="35211"/>
                    <a:pt x="8081" y="28663"/>
                  </a:cubicBezTo>
                  <a:cubicBezTo>
                    <a:pt x="7652" y="22115"/>
                    <a:pt x="11838" y="14386"/>
                    <a:pt x="18064" y="11273"/>
                  </a:cubicBezTo>
                  <a:cubicBezTo>
                    <a:pt x="24075" y="8053"/>
                    <a:pt x="29657" y="7838"/>
                    <a:pt x="34703" y="8160"/>
                  </a:cubicBezTo>
                  <a:cubicBezTo>
                    <a:pt x="45115" y="9126"/>
                    <a:pt x="52737" y="12132"/>
                    <a:pt x="61217" y="14923"/>
                  </a:cubicBezTo>
                  <a:cubicBezTo>
                    <a:pt x="69483" y="17928"/>
                    <a:pt x="77534" y="21685"/>
                    <a:pt x="85155" y="26086"/>
                  </a:cubicBezTo>
                  <a:cubicBezTo>
                    <a:pt x="100505" y="34889"/>
                    <a:pt x="114460" y="46482"/>
                    <a:pt x="125302" y="60974"/>
                  </a:cubicBezTo>
                  <a:cubicBezTo>
                    <a:pt x="136251" y="75358"/>
                    <a:pt x="143336" y="92855"/>
                    <a:pt x="145698" y="110889"/>
                  </a:cubicBezTo>
                  <a:cubicBezTo>
                    <a:pt x="148059" y="128923"/>
                    <a:pt x="145590" y="147923"/>
                    <a:pt x="137217" y="164669"/>
                  </a:cubicBezTo>
                  <a:cubicBezTo>
                    <a:pt x="128952" y="181630"/>
                    <a:pt x="113923" y="195048"/>
                    <a:pt x="96748" y="202025"/>
                  </a:cubicBezTo>
                  <a:cubicBezTo>
                    <a:pt x="79680" y="209110"/>
                    <a:pt x="59607" y="210720"/>
                    <a:pt x="41573" y="203636"/>
                  </a:cubicBezTo>
                  <a:cubicBezTo>
                    <a:pt x="37064" y="201918"/>
                    <a:pt x="32985" y="199771"/>
                    <a:pt x="28584" y="196658"/>
                  </a:cubicBezTo>
                  <a:cubicBezTo>
                    <a:pt x="24505" y="193653"/>
                    <a:pt x="20962" y="189895"/>
                    <a:pt x="18064" y="185816"/>
                  </a:cubicBezTo>
                  <a:cubicBezTo>
                    <a:pt x="12482" y="177765"/>
                    <a:pt x="8188" y="167460"/>
                    <a:pt x="10657" y="155652"/>
                  </a:cubicBezTo>
                  <a:cubicBezTo>
                    <a:pt x="11945" y="149856"/>
                    <a:pt x="15381" y="144488"/>
                    <a:pt x="19889" y="140731"/>
                  </a:cubicBezTo>
                  <a:cubicBezTo>
                    <a:pt x="24505" y="136974"/>
                    <a:pt x="30087" y="135042"/>
                    <a:pt x="35347" y="134398"/>
                  </a:cubicBezTo>
                  <a:cubicBezTo>
                    <a:pt x="46081" y="133110"/>
                    <a:pt x="56386" y="136545"/>
                    <a:pt x="64330" y="142342"/>
                  </a:cubicBezTo>
                  <a:cubicBezTo>
                    <a:pt x="80646" y="154364"/>
                    <a:pt x="87624" y="173472"/>
                    <a:pt x="88805" y="191506"/>
                  </a:cubicBezTo>
                  <a:cubicBezTo>
                    <a:pt x="89449" y="209969"/>
                    <a:pt x="84189" y="227896"/>
                    <a:pt x="74206" y="243031"/>
                  </a:cubicBezTo>
                  <a:cubicBezTo>
                    <a:pt x="64330" y="258060"/>
                    <a:pt x="49194" y="270190"/>
                    <a:pt x="31482" y="274806"/>
                  </a:cubicBezTo>
                  <a:lnTo>
                    <a:pt x="31375" y="274806"/>
                  </a:lnTo>
                  <a:cubicBezTo>
                    <a:pt x="28477" y="275557"/>
                    <a:pt x="25471" y="273839"/>
                    <a:pt x="24720" y="270941"/>
                  </a:cubicBezTo>
                  <a:cubicBezTo>
                    <a:pt x="23968" y="268150"/>
                    <a:pt x="25686" y="265252"/>
                    <a:pt x="28477" y="264393"/>
                  </a:cubicBezTo>
                  <a:cubicBezTo>
                    <a:pt x="58319" y="255591"/>
                    <a:pt x="76782" y="222314"/>
                    <a:pt x="74528" y="192472"/>
                  </a:cubicBezTo>
                  <a:cubicBezTo>
                    <a:pt x="73454" y="177551"/>
                    <a:pt x="66906" y="162523"/>
                    <a:pt x="55528" y="154794"/>
                  </a:cubicBezTo>
                  <a:cubicBezTo>
                    <a:pt x="49946" y="150929"/>
                    <a:pt x="43183" y="148997"/>
                    <a:pt x="37279" y="149856"/>
                  </a:cubicBezTo>
                  <a:cubicBezTo>
                    <a:pt x="31268" y="150607"/>
                    <a:pt x="27189" y="154257"/>
                    <a:pt x="26222" y="159087"/>
                  </a:cubicBezTo>
                  <a:cubicBezTo>
                    <a:pt x="25149" y="163918"/>
                    <a:pt x="27403" y="170681"/>
                    <a:pt x="31375" y="176048"/>
                  </a:cubicBezTo>
                  <a:cubicBezTo>
                    <a:pt x="35347" y="181737"/>
                    <a:pt x="40607" y="185280"/>
                    <a:pt x="47477" y="187856"/>
                  </a:cubicBezTo>
                  <a:cubicBezTo>
                    <a:pt x="60788" y="193009"/>
                    <a:pt x="76460" y="191935"/>
                    <a:pt x="90093" y="186138"/>
                  </a:cubicBezTo>
                  <a:cubicBezTo>
                    <a:pt x="103833" y="180342"/>
                    <a:pt x="115319" y="170036"/>
                    <a:pt x="121652" y="156726"/>
                  </a:cubicBezTo>
                  <a:cubicBezTo>
                    <a:pt x="128308" y="143415"/>
                    <a:pt x="130133" y="127850"/>
                    <a:pt x="128308" y="112822"/>
                  </a:cubicBezTo>
                  <a:cubicBezTo>
                    <a:pt x="124873" y="82121"/>
                    <a:pt x="103940" y="55714"/>
                    <a:pt x="76567" y="40149"/>
                  </a:cubicBezTo>
                  <a:cubicBezTo>
                    <a:pt x="69805" y="36177"/>
                    <a:pt x="62612" y="32849"/>
                    <a:pt x="55206" y="29951"/>
                  </a:cubicBezTo>
                  <a:cubicBezTo>
                    <a:pt x="47906" y="27375"/>
                    <a:pt x="39641" y="24369"/>
                    <a:pt x="33307" y="23940"/>
                  </a:cubicBezTo>
                  <a:cubicBezTo>
                    <a:pt x="30087" y="23618"/>
                    <a:pt x="26974" y="24154"/>
                    <a:pt x="25578" y="25013"/>
                  </a:cubicBezTo>
                  <a:cubicBezTo>
                    <a:pt x="24290" y="25872"/>
                    <a:pt x="23861" y="26409"/>
                    <a:pt x="23753" y="28234"/>
                  </a:cubicBezTo>
                  <a:cubicBezTo>
                    <a:pt x="23646" y="32313"/>
                    <a:pt x="28047" y="40686"/>
                    <a:pt x="31912" y="47019"/>
                  </a:cubicBezTo>
                  <a:cubicBezTo>
                    <a:pt x="48228" y="73640"/>
                    <a:pt x="76460" y="93177"/>
                    <a:pt x="107483" y="98974"/>
                  </a:cubicBezTo>
                  <a:cubicBezTo>
                    <a:pt x="138398" y="105307"/>
                    <a:pt x="171997" y="96398"/>
                    <a:pt x="197438" y="76968"/>
                  </a:cubicBezTo>
                  <a:cubicBezTo>
                    <a:pt x="199585" y="75251"/>
                    <a:pt x="202698" y="75680"/>
                    <a:pt x="204416" y="77934"/>
                  </a:cubicBezTo>
                  <a:cubicBezTo>
                    <a:pt x="206455" y="80511"/>
                    <a:pt x="206026" y="83516"/>
                    <a:pt x="203986" y="852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/>
            <p:cNvSpPr/>
            <p:nvPr/>
          </p:nvSpPr>
          <p:spPr>
            <a:xfrm>
              <a:off x="4205141" y="4679641"/>
              <a:ext cx="461585" cy="440115"/>
            </a:xfrm>
            <a:custGeom>
              <a:avLst/>
              <a:gdLst>
                <a:gd name="connsiteX0" fmla="*/ 12877 w 461584"/>
                <a:gd name="connsiteY0" fmla="*/ 283108 h 440115"/>
                <a:gd name="connsiteX1" fmla="*/ 56888 w 461584"/>
                <a:gd name="connsiteY1" fmla="*/ 229650 h 440115"/>
                <a:gd name="connsiteX2" fmla="*/ 264816 w 461584"/>
                <a:gd name="connsiteY2" fmla="*/ 36966 h 440115"/>
                <a:gd name="connsiteX3" fmla="*/ 309257 w 461584"/>
                <a:gd name="connsiteY3" fmla="*/ 8948 h 440115"/>
                <a:gd name="connsiteX4" fmla="*/ 395026 w 461584"/>
                <a:gd name="connsiteY4" fmla="*/ 64124 h 440115"/>
                <a:gd name="connsiteX5" fmla="*/ 444726 w 461584"/>
                <a:gd name="connsiteY5" fmla="*/ 132932 h 440115"/>
                <a:gd name="connsiteX6" fmla="*/ 462331 w 461584"/>
                <a:gd name="connsiteY6" fmla="*/ 170181 h 440115"/>
                <a:gd name="connsiteX7" fmla="*/ 431308 w 461584"/>
                <a:gd name="connsiteY7" fmla="*/ 225464 h 440115"/>
                <a:gd name="connsiteX8" fmla="*/ 227245 w 461584"/>
                <a:gd name="connsiteY8" fmla="*/ 398397 h 440115"/>
                <a:gd name="connsiteX9" fmla="*/ 144804 w 461584"/>
                <a:gd name="connsiteY9" fmla="*/ 436827 h 440115"/>
                <a:gd name="connsiteX10" fmla="*/ 12877 w 461584"/>
                <a:gd name="connsiteY10" fmla="*/ 283108 h 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84" h="440115">
                  <a:moveTo>
                    <a:pt x="12877" y="283108"/>
                  </a:moveTo>
                  <a:cubicBezTo>
                    <a:pt x="22323" y="261854"/>
                    <a:pt x="39820" y="245430"/>
                    <a:pt x="56888" y="229650"/>
                  </a:cubicBezTo>
                  <a:cubicBezTo>
                    <a:pt x="126233" y="165458"/>
                    <a:pt x="195471" y="101158"/>
                    <a:pt x="264816" y="36966"/>
                  </a:cubicBezTo>
                  <a:cubicBezTo>
                    <a:pt x="277805" y="24943"/>
                    <a:pt x="291867" y="12276"/>
                    <a:pt x="309257" y="8948"/>
                  </a:cubicBezTo>
                  <a:cubicBezTo>
                    <a:pt x="344681" y="2185"/>
                    <a:pt x="373986" y="34926"/>
                    <a:pt x="395026" y="64124"/>
                  </a:cubicBezTo>
                  <a:cubicBezTo>
                    <a:pt x="411557" y="87096"/>
                    <a:pt x="428196" y="109960"/>
                    <a:pt x="444726" y="132932"/>
                  </a:cubicBezTo>
                  <a:cubicBezTo>
                    <a:pt x="452885" y="144203"/>
                    <a:pt x="461365" y="156333"/>
                    <a:pt x="462331" y="170181"/>
                  </a:cubicBezTo>
                  <a:cubicBezTo>
                    <a:pt x="463941" y="191972"/>
                    <a:pt x="447088" y="210435"/>
                    <a:pt x="431308" y="225464"/>
                  </a:cubicBezTo>
                  <a:cubicBezTo>
                    <a:pt x="366794" y="287080"/>
                    <a:pt x="298630" y="344939"/>
                    <a:pt x="227245" y="398397"/>
                  </a:cubicBezTo>
                  <a:cubicBezTo>
                    <a:pt x="202556" y="416861"/>
                    <a:pt x="175612" y="435538"/>
                    <a:pt x="144804" y="436827"/>
                  </a:cubicBezTo>
                  <a:cubicBezTo>
                    <a:pt x="83832" y="439295"/>
                    <a:pt x="-14926" y="345797"/>
                    <a:pt x="12877" y="283108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/>
            <p:cNvSpPr/>
            <p:nvPr/>
          </p:nvSpPr>
          <p:spPr>
            <a:xfrm>
              <a:off x="4236678" y="4704108"/>
              <a:ext cx="311301" cy="279098"/>
            </a:xfrm>
            <a:custGeom>
              <a:avLst/>
              <a:gdLst>
                <a:gd name="connsiteX0" fmla="*/ 307348 w 311301"/>
                <a:gd name="connsiteY0" fmla="*/ 12283 h 279097"/>
                <a:gd name="connsiteX1" fmla="*/ 234460 w 311301"/>
                <a:gd name="connsiteY1" fmla="*/ 80125 h 279097"/>
                <a:gd name="connsiteX2" fmla="*/ 161143 w 311301"/>
                <a:gd name="connsiteY2" fmla="*/ 147538 h 279097"/>
                <a:gd name="connsiteX3" fmla="*/ 87075 w 311301"/>
                <a:gd name="connsiteY3" fmla="*/ 214199 h 279097"/>
                <a:gd name="connsiteX4" fmla="*/ 12577 w 311301"/>
                <a:gd name="connsiteY4" fmla="*/ 280324 h 279097"/>
                <a:gd name="connsiteX5" fmla="*/ 8713 w 311301"/>
                <a:gd name="connsiteY5" fmla="*/ 280109 h 279097"/>
                <a:gd name="connsiteX6" fmla="*/ 8928 w 311301"/>
                <a:gd name="connsiteY6" fmla="*/ 276353 h 279097"/>
                <a:gd name="connsiteX7" fmla="*/ 9035 w 311301"/>
                <a:gd name="connsiteY7" fmla="*/ 276353 h 279097"/>
                <a:gd name="connsiteX8" fmla="*/ 81923 w 311301"/>
                <a:gd name="connsiteY8" fmla="*/ 208510 h 279097"/>
                <a:gd name="connsiteX9" fmla="*/ 155239 w 311301"/>
                <a:gd name="connsiteY9" fmla="*/ 141205 h 279097"/>
                <a:gd name="connsiteX10" fmla="*/ 229307 w 311301"/>
                <a:gd name="connsiteY10" fmla="*/ 74758 h 279097"/>
                <a:gd name="connsiteX11" fmla="*/ 303805 w 311301"/>
                <a:gd name="connsiteY11" fmla="*/ 8633 h 279097"/>
                <a:gd name="connsiteX12" fmla="*/ 303805 w 311301"/>
                <a:gd name="connsiteY12" fmla="*/ 8633 h 279097"/>
                <a:gd name="connsiteX13" fmla="*/ 307348 w 311301"/>
                <a:gd name="connsiteY13" fmla="*/ 8848 h 279097"/>
                <a:gd name="connsiteX14" fmla="*/ 307348 w 311301"/>
                <a:gd name="connsiteY14" fmla="*/ 1228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301" h="279097">
                  <a:moveTo>
                    <a:pt x="307348" y="12283"/>
                  </a:moveTo>
                  <a:cubicBezTo>
                    <a:pt x="283195" y="35147"/>
                    <a:pt x="258935" y="57797"/>
                    <a:pt x="234460" y="80125"/>
                  </a:cubicBezTo>
                  <a:lnTo>
                    <a:pt x="161143" y="147538"/>
                  </a:lnTo>
                  <a:lnTo>
                    <a:pt x="87075" y="214199"/>
                  </a:lnTo>
                  <a:cubicBezTo>
                    <a:pt x="62493" y="236527"/>
                    <a:pt x="37696" y="258533"/>
                    <a:pt x="12577" y="280324"/>
                  </a:cubicBezTo>
                  <a:cubicBezTo>
                    <a:pt x="11397" y="281290"/>
                    <a:pt x="9787" y="281183"/>
                    <a:pt x="8713" y="280109"/>
                  </a:cubicBezTo>
                  <a:cubicBezTo>
                    <a:pt x="7747" y="279036"/>
                    <a:pt x="7854" y="277318"/>
                    <a:pt x="8928" y="276353"/>
                  </a:cubicBezTo>
                  <a:lnTo>
                    <a:pt x="9035" y="276353"/>
                  </a:lnTo>
                  <a:cubicBezTo>
                    <a:pt x="33080" y="253488"/>
                    <a:pt x="57448" y="230945"/>
                    <a:pt x="81923" y="208510"/>
                  </a:cubicBezTo>
                  <a:lnTo>
                    <a:pt x="155239" y="141205"/>
                  </a:lnTo>
                  <a:lnTo>
                    <a:pt x="229307" y="74758"/>
                  </a:lnTo>
                  <a:cubicBezTo>
                    <a:pt x="253890" y="52537"/>
                    <a:pt x="278793" y="30532"/>
                    <a:pt x="303805" y="8633"/>
                  </a:cubicBezTo>
                  <a:lnTo>
                    <a:pt x="303805" y="8633"/>
                  </a:lnTo>
                  <a:cubicBezTo>
                    <a:pt x="304879" y="7775"/>
                    <a:pt x="306381" y="7882"/>
                    <a:pt x="307348" y="8848"/>
                  </a:cubicBezTo>
                  <a:cubicBezTo>
                    <a:pt x="308421" y="9921"/>
                    <a:pt x="308313" y="11424"/>
                    <a:pt x="307348" y="122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/>
            <p:cNvSpPr/>
            <p:nvPr/>
          </p:nvSpPr>
          <p:spPr>
            <a:xfrm>
              <a:off x="4281701" y="4766825"/>
              <a:ext cx="300567" cy="279098"/>
            </a:xfrm>
            <a:custGeom>
              <a:avLst/>
              <a:gdLst>
                <a:gd name="connsiteX0" fmla="*/ 302364 w 300566"/>
                <a:gd name="connsiteY0" fmla="*/ 12363 h 279097"/>
                <a:gd name="connsiteX1" fmla="*/ 231838 w 300566"/>
                <a:gd name="connsiteY1" fmla="*/ 79454 h 279097"/>
                <a:gd name="connsiteX2" fmla="*/ 160132 w 300566"/>
                <a:gd name="connsiteY2" fmla="*/ 145256 h 279097"/>
                <a:gd name="connsiteX3" fmla="*/ 86923 w 300566"/>
                <a:gd name="connsiteY3" fmla="*/ 209341 h 279097"/>
                <a:gd name="connsiteX4" fmla="*/ 12532 w 300566"/>
                <a:gd name="connsiteY4" fmla="*/ 272138 h 279097"/>
                <a:gd name="connsiteX5" fmla="*/ 8668 w 300566"/>
                <a:gd name="connsiteY5" fmla="*/ 271816 h 279097"/>
                <a:gd name="connsiteX6" fmla="*/ 8990 w 300566"/>
                <a:gd name="connsiteY6" fmla="*/ 268059 h 279097"/>
                <a:gd name="connsiteX7" fmla="*/ 81877 w 300566"/>
                <a:gd name="connsiteY7" fmla="*/ 203652 h 279097"/>
                <a:gd name="connsiteX8" fmla="*/ 154443 w 300566"/>
                <a:gd name="connsiteY8" fmla="*/ 138816 h 279097"/>
                <a:gd name="connsiteX9" fmla="*/ 226901 w 300566"/>
                <a:gd name="connsiteY9" fmla="*/ 73979 h 279097"/>
                <a:gd name="connsiteX10" fmla="*/ 299037 w 300566"/>
                <a:gd name="connsiteY10" fmla="*/ 8713 h 279097"/>
                <a:gd name="connsiteX11" fmla="*/ 302579 w 300566"/>
                <a:gd name="connsiteY11" fmla="*/ 8928 h 279097"/>
                <a:gd name="connsiteX12" fmla="*/ 302364 w 300566"/>
                <a:gd name="connsiteY12" fmla="*/ 1236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79097">
                  <a:moveTo>
                    <a:pt x="302364" y="12363"/>
                  </a:moveTo>
                  <a:cubicBezTo>
                    <a:pt x="279178" y="35013"/>
                    <a:pt x="255669" y="57448"/>
                    <a:pt x="231838" y="79454"/>
                  </a:cubicBezTo>
                  <a:lnTo>
                    <a:pt x="160132" y="145256"/>
                  </a:lnTo>
                  <a:cubicBezTo>
                    <a:pt x="135872" y="166833"/>
                    <a:pt x="111397" y="188194"/>
                    <a:pt x="86923" y="209341"/>
                  </a:cubicBezTo>
                  <a:cubicBezTo>
                    <a:pt x="62448" y="230703"/>
                    <a:pt x="37651" y="251636"/>
                    <a:pt x="12532" y="272138"/>
                  </a:cubicBezTo>
                  <a:cubicBezTo>
                    <a:pt x="11352" y="273105"/>
                    <a:pt x="9634" y="272890"/>
                    <a:pt x="8668" y="271816"/>
                  </a:cubicBezTo>
                  <a:cubicBezTo>
                    <a:pt x="7702" y="270743"/>
                    <a:pt x="7916" y="269025"/>
                    <a:pt x="8990" y="268059"/>
                  </a:cubicBezTo>
                  <a:lnTo>
                    <a:pt x="81877" y="203652"/>
                  </a:lnTo>
                  <a:lnTo>
                    <a:pt x="154443" y="138816"/>
                  </a:lnTo>
                  <a:lnTo>
                    <a:pt x="226901" y="73979"/>
                  </a:lnTo>
                  <a:lnTo>
                    <a:pt x="299037" y="8713"/>
                  </a:lnTo>
                  <a:cubicBezTo>
                    <a:pt x="300003" y="7747"/>
                    <a:pt x="301613" y="7854"/>
                    <a:pt x="302579" y="8928"/>
                  </a:cubicBezTo>
                  <a:cubicBezTo>
                    <a:pt x="303331" y="9894"/>
                    <a:pt x="303331" y="11397"/>
                    <a:pt x="302364" y="12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/>
            <p:cNvSpPr/>
            <p:nvPr/>
          </p:nvSpPr>
          <p:spPr>
            <a:xfrm>
              <a:off x="4321720" y="4828109"/>
              <a:ext cx="300567" cy="268363"/>
            </a:xfrm>
            <a:custGeom>
              <a:avLst/>
              <a:gdLst>
                <a:gd name="connsiteX0" fmla="*/ 296481 w 300566"/>
                <a:gd name="connsiteY0" fmla="*/ 12266 h 268363"/>
                <a:gd name="connsiteX1" fmla="*/ 228961 w 300566"/>
                <a:gd name="connsiteY1" fmla="*/ 78713 h 268363"/>
                <a:gd name="connsiteX2" fmla="*/ 159186 w 300566"/>
                <a:gd name="connsiteY2" fmla="*/ 142798 h 268363"/>
                <a:gd name="connsiteX3" fmla="*/ 86836 w 300566"/>
                <a:gd name="connsiteY3" fmla="*/ 203985 h 268363"/>
                <a:gd name="connsiteX4" fmla="*/ 12338 w 300566"/>
                <a:gd name="connsiteY4" fmla="*/ 262488 h 268363"/>
                <a:gd name="connsiteX5" fmla="*/ 8581 w 300566"/>
                <a:gd name="connsiteY5" fmla="*/ 261951 h 268363"/>
                <a:gd name="connsiteX6" fmla="*/ 9010 w 300566"/>
                <a:gd name="connsiteY6" fmla="*/ 258194 h 268363"/>
                <a:gd name="connsiteX7" fmla="*/ 81898 w 300566"/>
                <a:gd name="connsiteY7" fmla="*/ 198081 h 268363"/>
                <a:gd name="connsiteX8" fmla="*/ 153497 w 300566"/>
                <a:gd name="connsiteY8" fmla="*/ 136357 h 268363"/>
                <a:gd name="connsiteX9" fmla="*/ 224023 w 300566"/>
                <a:gd name="connsiteY9" fmla="*/ 73346 h 268363"/>
                <a:gd name="connsiteX10" fmla="*/ 293045 w 300566"/>
                <a:gd name="connsiteY10" fmla="*/ 8724 h 268363"/>
                <a:gd name="connsiteX11" fmla="*/ 296588 w 300566"/>
                <a:gd name="connsiteY11" fmla="*/ 8831 h 268363"/>
                <a:gd name="connsiteX12" fmla="*/ 296481 w 300566"/>
                <a:gd name="connsiteY12" fmla="*/ 12266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68363">
                  <a:moveTo>
                    <a:pt x="296481" y="12266"/>
                  </a:moveTo>
                  <a:cubicBezTo>
                    <a:pt x="274475" y="34917"/>
                    <a:pt x="252040" y="57136"/>
                    <a:pt x="228961" y="78713"/>
                  </a:cubicBezTo>
                  <a:cubicBezTo>
                    <a:pt x="205989" y="100397"/>
                    <a:pt x="182695" y="121758"/>
                    <a:pt x="159186" y="142798"/>
                  </a:cubicBezTo>
                  <a:cubicBezTo>
                    <a:pt x="135463" y="163623"/>
                    <a:pt x="111203" y="183911"/>
                    <a:pt x="86836" y="203985"/>
                  </a:cubicBezTo>
                  <a:cubicBezTo>
                    <a:pt x="62468" y="224059"/>
                    <a:pt x="37671" y="243596"/>
                    <a:pt x="12338" y="262488"/>
                  </a:cubicBezTo>
                  <a:cubicBezTo>
                    <a:pt x="11157" y="263347"/>
                    <a:pt x="9439" y="263132"/>
                    <a:pt x="8581" y="261951"/>
                  </a:cubicBezTo>
                  <a:cubicBezTo>
                    <a:pt x="7722" y="260771"/>
                    <a:pt x="7937" y="259160"/>
                    <a:pt x="9010" y="258194"/>
                  </a:cubicBezTo>
                  <a:lnTo>
                    <a:pt x="81898" y="198081"/>
                  </a:lnTo>
                  <a:cubicBezTo>
                    <a:pt x="106050" y="177793"/>
                    <a:pt x="129881" y="157182"/>
                    <a:pt x="153497" y="136357"/>
                  </a:cubicBezTo>
                  <a:cubicBezTo>
                    <a:pt x="177328" y="115747"/>
                    <a:pt x="200836" y="94707"/>
                    <a:pt x="224023" y="73346"/>
                  </a:cubicBezTo>
                  <a:lnTo>
                    <a:pt x="293045" y="8724"/>
                  </a:lnTo>
                  <a:cubicBezTo>
                    <a:pt x="294012" y="7758"/>
                    <a:pt x="295622" y="7865"/>
                    <a:pt x="296588" y="8831"/>
                  </a:cubicBezTo>
                  <a:cubicBezTo>
                    <a:pt x="297447" y="9690"/>
                    <a:pt x="297447" y="11300"/>
                    <a:pt x="296481" y="12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/>
            <p:cNvSpPr/>
            <p:nvPr/>
          </p:nvSpPr>
          <p:spPr>
            <a:xfrm>
              <a:off x="3836886" y="4000804"/>
              <a:ext cx="386443" cy="171752"/>
            </a:xfrm>
            <a:custGeom>
              <a:avLst/>
              <a:gdLst>
                <a:gd name="connsiteX0" fmla="*/ 15515 w 386442"/>
                <a:gd name="connsiteY0" fmla="*/ 17950 h 171752"/>
                <a:gd name="connsiteX1" fmla="*/ 217431 w 386442"/>
                <a:gd name="connsiteY1" fmla="*/ 30295 h 171752"/>
                <a:gd name="connsiteX2" fmla="*/ 307815 w 386442"/>
                <a:gd name="connsiteY2" fmla="*/ 79030 h 171752"/>
                <a:gd name="connsiteX3" fmla="*/ 379200 w 386442"/>
                <a:gd name="connsiteY3" fmla="*/ 152239 h 171752"/>
                <a:gd name="connsiteX4" fmla="*/ 376409 w 386442"/>
                <a:gd name="connsiteY4" fmla="*/ 167375 h 171752"/>
                <a:gd name="connsiteX5" fmla="*/ 362454 w 386442"/>
                <a:gd name="connsiteY5" fmla="*/ 165979 h 171752"/>
                <a:gd name="connsiteX6" fmla="*/ 362347 w 386442"/>
                <a:gd name="connsiteY6" fmla="*/ 165872 h 171752"/>
                <a:gd name="connsiteX7" fmla="*/ 205301 w 386442"/>
                <a:gd name="connsiteY7" fmla="*/ 62821 h 171752"/>
                <a:gd name="connsiteX8" fmla="*/ 18949 w 386442"/>
                <a:gd name="connsiteY8" fmla="*/ 37380 h 171752"/>
                <a:gd name="connsiteX9" fmla="*/ 8108 w 386442"/>
                <a:gd name="connsiteY9" fmla="*/ 28363 h 171752"/>
                <a:gd name="connsiteX10" fmla="*/ 15515 w 386442"/>
                <a:gd name="connsiteY10" fmla="*/ 17950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42" h="171752">
                  <a:moveTo>
                    <a:pt x="15515" y="17950"/>
                  </a:moveTo>
                  <a:cubicBezTo>
                    <a:pt x="81424" y="668"/>
                    <a:pt x="153131" y="6786"/>
                    <a:pt x="217431" y="30295"/>
                  </a:cubicBezTo>
                  <a:cubicBezTo>
                    <a:pt x="249635" y="42210"/>
                    <a:pt x="280335" y="58527"/>
                    <a:pt x="307815" y="79030"/>
                  </a:cubicBezTo>
                  <a:cubicBezTo>
                    <a:pt x="335403" y="99425"/>
                    <a:pt x="359771" y="124222"/>
                    <a:pt x="379200" y="152239"/>
                  </a:cubicBezTo>
                  <a:cubicBezTo>
                    <a:pt x="382635" y="157177"/>
                    <a:pt x="381347" y="163940"/>
                    <a:pt x="376409" y="167375"/>
                  </a:cubicBezTo>
                  <a:cubicBezTo>
                    <a:pt x="372008" y="170488"/>
                    <a:pt x="366104" y="169736"/>
                    <a:pt x="362454" y="165979"/>
                  </a:cubicBezTo>
                  <a:lnTo>
                    <a:pt x="362347" y="165872"/>
                  </a:lnTo>
                  <a:cubicBezTo>
                    <a:pt x="317798" y="120143"/>
                    <a:pt x="264233" y="84934"/>
                    <a:pt x="205301" y="62821"/>
                  </a:cubicBezTo>
                  <a:cubicBezTo>
                    <a:pt x="146368" y="40600"/>
                    <a:pt x="82712" y="31905"/>
                    <a:pt x="18949" y="37380"/>
                  </a:cubicBezTo>
                  <a:cubicBezTo>
                    <a:pt x="13475" y="37916"/>
                    <a:pt x="8644" y="33838"/>
                    <a:pt x="8108" y="28363"/>
                  </a:cubicBezTo>
                  <a:cubicBezTo>
                    <a:pt x="7571" y="23532"/>
                    <a:pt x="10898" y="19131"/>
                    <a:pt x="15515" y="179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/>
            <p:cNvSpPr/>
            <p:nvPr/>
          </p:nvSpPr>
          <p:spPr>
            <a:xfrm>
              <a:off x="3603656" y="4152594"/>
              <a:ext cx="332770" cy="483054"/>
            </a:xfrm>
            <a:custGeom>
              <a:avLst/>
              <a:gdLst>
                <a:gd name="connsiteX0" fmla="*/ 184766 w 332770"/>
                <a:gd name="connsiteY0" fmla="*/ 119925 h 483053"/>
                <a:gd name="connsiteX1" fmla="*/ 174139 w 332770"/>
                <a:gd name="connsiteY1" fmla="*/ 209451 h 483053"/>
                <a:gd name="connsiteX2" fmla="*/ 208382 w 332770"/>
                <a:gd name="connsiteY2" fmla="*/ 283841 h 483053"/>
                <a:gd name="connsiteX3" fmla="*/ 278693 w 332770"/>
                <a:gd name="connsiteY3" fmla="*/ 332469 h 483053"/>
                <a:gd name="connsiteX4" fmla="*/ 328179 w 332770"/>
                <a:gd name="connsiteY4" fmla="*/ 399130 h 483053"/>
                <a:gd name="connsiteX5" fmla="*/ 260015 w 332770"/>
                <a:gd name="connsiteY5" fmla="*/ 480820 h 483053"/>
                <a:gd name="connsiteX6" fmla="*/ 149342 w 332770"/>
                <a:gd name="connsiteY6" fmla="*/ 451836 h 483053"/>
                <a:gd name="connsiteX7" fmla="*/ 22460 w 332770"/>
                <a:gd name="connsiteY7" fmla="*/ 283304 h 483053"/>
                <a:gd name="connsiteX8" fmla="*/ 45647 w 332770"/>
                <a:gd name="connsiteY8" fmla="*/ 37054 h 483053"/>
                <a:gd name="connsiteX9" fmla="*/ 184766 w 332770"/>
                <a:gd name="connsiteY9" fmla="*/ 119925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70" h="483053">
                  <a:moveTo>
                    <a:pt x="184766" y="119925"/>
                  </a:moveTo>
                  <a:cubicBezTo>
                    <a:pt x="180580" y="149767"/>
                    <a:pt x="171670" y="179394"/>
                    <a:pt x="174139" y="209451"/>
                  </a:cubicBezTo>
                  <a:cubicBezTo>
                    <a:pt x="176393" y="237253"/>
                    <a:pt x="188738" y="264090"/>
                    <a:pt x="208382" y="283841"/>
                  </a:cubicBezTo>
                  <a:cubicBezTo>
                    <a:pt x="228455" y="304129"/>
                    <a:pt x="255077" y="316474"/>
                    <a:pt x="278693" y="332469"/>
                  </a:cubicBezTo>
                  <a:cubicBezTo>
                    <a:pt x="302309" y="348463"/>
                    <a:pt x="324637" y="370791"/>
                    <a:pt x="328179" y="399130"/>
                  </a:cubicBezTo>
                  <a:cubicBezTo>
                    <a:pt x="333010" y="437882"/>
                    <a:pt x="298444" y="473520"/>
                    <a:pt x="260015" y="480820"/>
                  </a:cubicBezTo>
                  <a:cubicBezTo>
                    <a:pt x="221585" y="488119"/>
                    <a:pt x="182190" y="473091"/>
                    <a:pt x="149342" y="451836"/>
                  </a:cubicBezTo>
                  <a:cubicBezTo>
                    <a:pt x="89014" y="412977"/>
                    <a:pt x="43177" y="352113"/>
                    <a:pt x="22460" y="283304"/>
                  </a:cubicBezTo>
                  <a:cubicBezTo>
                    <a:pt x="3460" y="220185"/>
                    <a:pt x="-3732" y="92015"/>
                    <a:pt x="45647" y="37054"/>
                  </a:cubicBezTo>
                  <a:cubicBezTo>
                    <a:pt x="110054" y="-34545"/>
                    <a:pt x="196037" y="39201"/>
                    <a:pt x="184766" y="119925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 userDrawn="1"/>
        </p:nvGrpSpPr>
        <p:grpSpPr>
          <a:xfrm rot="20631188">
            <a:off x="2406186" y="5984697"/>
            <a:ext cx="1690864" cy="1611605"/>
            <a:chOff x="5111077" y="2607591"/>
            <a:chExt cx="1469421" cy="1400542"/>
          </a:xfrm>
        </p:grpSpPr>
        <p:sp>
          <p:nvSpPr>
            <p:cNvPr id="511" name="任意多边形: 形状 51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0" name="图形 538"/>
          <p:cNvGrpSpPr/>
          <p:nvPr/>
        </p:nvGrpSpPr>
        <p:grpSpPr>
          <a:xfrm>
            <a:off x="7805004" y="5744864"/>
            <a:ext cx="1416042" cy="1540654"/>
            <a:chOff x="5500687" y="2781300"/>
            <a:chExt cx="1190625" cy="1295400"/>
          </a:xfrm>
        </p:grpSpPr>
        <p:sp>
          <p:nvSpPr>
            <p:cNvPr id="541" name="任意多边形: 形状 540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550" name="矩形 549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矩形 550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矩形 551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矩形 552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图形 295"/>
          <p:cNvGrpSpPr/>
          <p:nvPr/>
        </p:nvGrpSpPr>
        <p:grpSpPr>
          <a:xfrm rot="900000">
            <a:off x="-123866" y="3454446"/>
            <a:ext cx="718336" cy="917479"/>
            <a:chOff x="5614987" y="2814637"/>
            <a:chExt cx="962025" cy="1228725"/>
          </a:xfrm>
        </p:grpSpPr>
        <p:sp>
          <p:nvSpPr>
            <p:cNvPr id="298" name="任意多边形: 形状 297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1" name="图形 3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6971">
            <a:off x="11680229" y="3425134"/>
            <a:ext cx="726407" cy="854596"/>
          </a:xfrm>
          <a:prstGeom prst="rect">
            <a:avLst/>
          </a:prstGeom>
        </p:spPr>
      </p:pic>
      <p:grpSp>
        <p:nvGrpSpPr>
          <p:cNvPr id="390" name="组合 389"/>
          <p:cNvGrpSpPr/>
          <p:nvPr userDrawn="1"/>
        </p:nvGrpSpPr>
        <p:grpSpPr>
          <a:xfrm rot="20631188">
            <a:off x="540160" y="6190827"/>
            <a:ext cx="1106943" cy="1055055"/>
            <a:chOff x="5111077" y="2607591"/>
            <a:chExt cx="1469421" cy="1400542"/>
          </a:xfrm>
        </p:grpSpPr>
        <p:sp>
          <p:nvSpPr>
            <p:cNvPr id="391" name="任意多边形: 形状 39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6" name="图形 538"/>
          <p:cNvGrpSpPr/>
          <p:nvPr userDrawn="1"/>
        </p:nvGrpSpPr>
        <p:grpSpPr>
          <a:xfrm>
            <a:off x="10394433" y="6090137"/>
            <a:ext cx="1062724" cy="1156244"/>
            <a:chOff x="5500687" y="2781300"/>
            <a:chExt cx="1190625" cy="1295400"/>
          </a:xfrm>
        </p:grpSpPr>
        <p:sp>
          <p:nvSpPr>
            <p:cNvPr id="407" name="任意多边形: 形状 406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0" name="图形 114"/>
          <p:cNvGrpSpPr/>
          <p:nvPr userDrawn="1"/>
        </p:nvGrpSpPr>
        <p:grpSpPr>
          <a:xfrm rot="20866428">
            <a:off x="-712913" y="4172976"/>
            <a:ext cx="2506160" cy="3135412"/>
            <a:chOff x="4995862" y="2052637"/>
            <a:chExt cx="2200275" cy="2752725"/>
          </a:xfrm>
        </p:grpSpPr>
        <p:sp>
          <p:nvSpPr>
            <p:cNvPr id="421" name="任意多边形: 形状 420"/>
            <p:cNvSpPr/>
            <p:nvPr/>
          </p:nvSpPr>
          <p:spPr>
            <a:xfrm>
              <a:off x="5838634" y="2167873"/>
              <a:ext cx="962025" cy="1266825"/>
            </a:xfrm>
            <a:custGeom>
              <a:avLst/>
              <a:gdLst>
                <a:gd name="connsiteX0" fmla="*/ 814578 w 962025"/>
                <a:gd name="connsiteY0" fmla="*/ 179944 h 1266825"/>
                <a:gd name="connsiteX1" fmla="*/ 893731 w 962025"/>
                <a:gd name="connsiteY1" fmla="*/ 578565 h 1266825"/>
                <a:gd name="connsiteX2" fmla="*/ 856298 w 962025"/>
                <a:gd name="connsiteY2" fmla="*/ 713248 h 1266825"/>
                <a:gd name="connsiteX3" fmla="*/ 886968 w 962025"/>
                <a:gd name="connsiteY3" fmla="*/ 971757 h 1266825"/>
                <a:gd name="connsiteX4" fmla="*/ 954786 w 962025"/>
                <a:gd name="connsiteY4" fmla="*/ 1179592 h 1266825"/>
                <a:gd name="connsiteX5" fmla="*/ 791433 w 962025"/>
                <a:gd name="connsiteY5" fmla="*/ 1256364 h 1266825"/>
                <a:gd name="connsiteX6" fmla="*/ 720948 w 962025"/>
                <a:gd name="connsiteY6" fmla="*/ 1206453 h 1266825"/>
                <a:gd name="connsiteX7" fmla="*/ 624174 w 962025"/>
                <a:gd name="connsiteY7" fmla="*/ 1181307 h 1266825"/>
                <a:gd name="connsiteX8" fmla="*/ 502158 w 962025"/>
                <a:gd name="connsiteY8" fmla="*/ 1208358 h 1266825"/>
                <a:gd name="connsiteX9" fmla="*/ 282321 w 962025"/>
                <a:gd name="connsiteY9" fmla="*/ 1112917 h 1266825"/>
                <a:gd name="connsiteX10" fmla="*/ 193548 w 962025"/>
                <a:gd name="connsiteY10" fmla="*/ 953659 h 1266825"/>
                <a:gd name="connsiteX11" fmla="*/ 55626 w 962025"/>
                <a:gd name="connsiteY11" fmla="*/ 852218 h 1266825"/>
                <a:gd name="connsiteX12" fmla="*/ 7144 w 962025"/>
                <a:gd name="connsiteY12" fmla="*/ 733156 h 1266825"/>
                <a:gd name="connsiteX13" fmla="*/ 33624 w 962025"/>
                <a:gd name="connsiteY13" fmla="*/ 604854 h 1266825"/>
                <a:gd name="connsiteX14" fmla="*/ 49626 w 962025"/>
                <a:gd name="connsiteY14" fmla="*/ 355013 h 1266825"/>
                <a:gd name="connsiteX15" fmla="*/ 151734 w 962025"/>
                <a:gd name="connsiteY15" fmla="*/ 149749 h 1266825"/>
                <a:gd name="connsiteX16" fmla="*/ 217266 w 962025"/>
                <a:gd name="connsiteY16" fmla="*/ 87742 h 1266825"/>
                <a:gd name="connsiteX17" fmla="*/ 814578 w 962025"/>
                <a:gd name="connsiteY17" fmla="*/ 1799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2025" h="1266825">
                  <a:moveTo>
                    <a:pt x="814578" y="179944"/>
                  </a:moveTo>
                  <a:cubicBezTo>
                    <a:pt x="873633" y="257287"/>
                    <a:pt x="914210" y="483505"/>
                    <a:pt x="893731" y="578565"/>
                  </a:cubicBezTo>
                  <a:cubicBezTo>
                    <a:pt x="883920" y="624094"/>
                    <a:pt x="866204" y="667624"/>
                    <a:pt x="856298" y="713248"/>
                  </a:cubicBezTo>
                  <a:cubicBezTo>
                    <a:pt x="837629" y="799640"/>
                    <a:pt x="848583" y="892128"/>
                    <a:pt x="886968" y="971757"/>
                  </a:cubicBezTo>
                  <a:cubicBezTo>
                    <a:pt x="919449" y="1039003"/>
                    <a:pt x="972408" y="1107107"/>
                    <a:pt x="954786" y="1179592"/>
                  </a:cubicBezTo>
                  <a:cubicBezTo>
                    <a:pt x="938499" y="1246648"/>
                    <a:pt x="853345" y="1286653"/>
                    <a:pt x="791433" y="1256364"/>
                  </a:cubicBezTo>
                  <a:cubicBezTo>
                    <a:pt x="765525" y="1243696"/>
                    <a:pt x="745332" y="1221883"/>
                    <a:pt x="720948" y="1206453"/>
                  </a:cubicBezTo>
                  <a:cubicBezTo>
                    <a:pt x="692277" y="1188355"/>
                    <a:pt x="657987" y="1179402"/>
                    <a:pt x="624174" y="1181307"/>
                  </a:cubicBezTo>
                  <a:cubicBezTo>
                    <a:pt x="582549" y="1183688"/>
                    <a:pt x="543402" y="1201786"/>
                    <a:pt x="502158" y="1208358"/>
                  </a:cubicBezTo>
                  <a:cubicBezTo>
                    <a:pt x="418815" y="1221598"/>
                    <a:pt x="329470" y="1182831"/>
                    <a:pt x="282321" y="1112917"/>
                  </a:cubicBezTo>
                  <a:cubicBezTo>
                    <a:pt x="248222" y="1062340"/>
                    <a:pt x="235077" y="998332"/>
                    <a:pt x="193548" y="953659"/>
                  </a:cubicBezTo>
                  <a:cubicBezTo>
                    <a:pt x="154496" y="911749"/>
                    <a:pt x="95727" y="893080"/>
                    <a:pt x="55626" y="852218"/>
                  </a:cubicBezTo>
                  <a:cubicBezTo>
                    <a:pt x="24861" y="820881"/>
                    <a:pt x="7049" y="777066"/>
                    <a:pt x="7144" y="733156"/>
                  </a:cubicBezTo>
                  <a:cubicBezTo>
                    <a:pt x="7239" y="689341"/>
                    <a:pt x="24194" y="647621"/>
                    <a:pt x="33624" y="604854"/>
                  </a:cubicBezTo>
                  <a:cubicBezTo>
                    <a:pt x="51626" y="523225"/>
                    <a:pt x="42101" y="438262"/>
                    <a:pt x="49626" y="355013"/>
                  </a:cubicBezTo>
                  <a:cubicBezTo>
                    <a:pt x="56579" y="278242"/>
                    <a:pt x="99441" y="206423"/>
                    <a:pt x="151734" y="149749"/>
                  </a:cubicBezTo>
                  <a:cubicBezTo>
                    <a:pt x="172117" y="127651"/>
                    <a:pt x="194691" y="107649"/>
                    <a:pt x="217266" y="87742"/>
                  </a:cubicBezTo>
                  <a:cubicBezTo>
                    <a:pt x="237744" y="69739"/>
                    <a:pt x="576453" y="-131714"/>
                    <a:pt x="814578" y="17994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6436613" y="2868151"/>
              <a:ext cx="762000" cy="485775"/>
            </a:xfrm>
            <a:custGeom>
              <a:avLst/>
              <a:gdLst>
                <a:gd name="connsiteX0" fmla="*/ 7144 w 762000"/>
                <a:gd name="connsiteY0" fmla="*/ 246714 h 485775"/>
                <a:gd name="connsiteX1" fmla="*/ 589026 w 762000"/>
                <a:gd name="connsiteY1" fmla="*/ 63739 h 485775"/>
                <a:gd name="connsiteX2" fmla="*/ 616458 w 762000"/>
                <a:gd name="connsiteY2" fmla="*/ 16590 h 485775"/>
                <a:gd name="connsiteX3" fmla="*/ 632270 w 762000"/>
                <a:gd name="connsiteY3" fmla="*/ 7351 h 485775"/>
                <a:gd name="connsiteX4" fmla="*/ 648653 w 762000"/>
                <a:gd name="connsiteY4" fmla="*/ 41451 h 485775"/>
                <a:gd name="connsiteX5" fmla="*/ 679514 w 762000"/>
                <a:gd name="connsiteY5" fmla="*/ 34212 h 485775"/>
                <a:gd name="connsiteX6" fmla="*/ 709803 w 762000"/>
                <a:gd name="connsiteY6" fmla="*/ 21067 h 485775"/>
                <a:gd name="connsiteX7" fmla="*/ 691706 w 762000"/>
                <a:gd name="connsiteY7" fmla="*/ 74502 h 485775"/>
                <a:gd name="connsiteX8" fmla="*/ 718090 w 762000"/>
                <a:gd name="connsiteY8" fmla="*/ 58691 h 485775"/>
                <a:gd name="connsiteX9" fmla="*/ 736283 w 762000"/>
                <a:gd name="connsiteY9" fmla="*/ 82789 h 485775"/>
                <a:gd name="connsiteX10" fmla="*/ 718090 w 762000"/>
                <a:gd name="connsiteY10" fmla="*/ 111650 h 485775"/>
                <a:gd name="connsiteX11" fmla="*/ 761619 w 762000"/>
                <a:gd name="connsiteY11" fmla="*/ 97362 h 485775"/>
                <a:gd name="connsiteX12" fmla="*/ 733330 w 762000"/>
                <a:gd name="connsiteY12" fmla="*/ 136224 h 485775"/>
                <a:gd name="connsiteX13" fmla="*/ 758000 w 762000"/>
                <a:gd name="connsiteY13" fmla="*/ 132510 h 485775"/>
                <a:gd name="connsiteX14" fmla="*/ 753332 w 762000"/>
                <a:gd name="connsiteY14" fmla="*/ 164418 h 485775"/>
                <a:gd name="connsiteX15" fmla="*/ 725519 w 762000"/>
                <a:gd name="connsiteY15" fmla="*/ 183373 h 485775"/>
                <a:gd name="connsiteX16" fmla="*/ 642747 w 762000"/>
                <a:gd name="connsiteY16" fmla="*/ 194708 h 485775"/>
                <a:gd name="connsiteX17" fmla="*/ 30766 w 762000"/>
                <a:gd name="connsiteY17" fmla="*/ 486554 h 485775"/>
                <a:gd name="connsiteX18" fmla="*/ 7144 w 762000"/>
                <a:gd name="connsiteY18" fmla="*/ 24671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0" h="485775">
                  <a:moveTo>
                    <a:pt x="7144" y="246714"/>
                  </a:moveTo>
                  <a:cubicBezTo>
                    <a:pt x="207645" y="210043"/>
                    <a:pt x="403670" y="148512"/>
                    <a:pt x="589026" y="63739"/>
                  </a:cubicBezTo>
                  <a:cubicBezTo>
                    <a:pt x="591503" y="48309"/>
                    <a:pt x="607314" y="29259"/>
                    <a:pt x="616458" y="16590"/>
                  </a:cubicBezTo>
                  <a:cubicBezTo>
                    <a:pt x="620268" y="11352"/>
                    <a:pt x="625983" y="6018"/>
                    <a:pt x="632270" y="7351"/>
                  </a:cubicBezTo>
                  <a:cubicBezTo>
                    <a:pt x="645224" y="10113"/>
                    <a:pt x="639032" y="32307"/>
                    <a:pt x="648653" y="41451"/>
                  </a:cubicBezTo>
                  <a:cubicBezTo>
                    <a:pt x="657130" y="49547"/>
                    <a:pt x="671036" y="42213"/>
                    <a:pt x="679514" y="34212"/>
                  </a:cubicBezTo>
                  <a:cubicBezTo>
                    <a:pt x="687991" y="26115"/>
                    <a:pt x="699040" y="16495"/>
                    <a:pt x="709803" y="21067"/>
                  </a:cubicBezTo>
                  <a:cubicBezTo>
                    <a:pt x="716947" y="40117"/>
                    <a:pt x="708946" y="63644"/>
                    <a:pt x="691706" y="74502"/>
                  </a:cubicBezTo>
                  <a:cubicBezTo>
                    <a:pt x="701231" y="70407"/>
                    <a:pt x="707803" y="59453"/>
                    <a:pt x="718090" y="58691"/>
                  </a:cubicBezTo>
                  <a:cubicBezTo>
                    <a:pt x="729615" y="57834"/>
                    <a:pt x="737997" y="71359"/>
                    <a:pt x="736283" y="82789"/>
                  </a:cubicBezTo>
                  <a:cubicBezTo>
                    <a:pt x="734568" y="94219"/>
                    <a:pt x="726281" y="103458"/>
                    <a:pt x="718090" y="111650"/>
                  </a:cubicBezTo>
                  <a:cubicBezTo>
                    <a:pt x="728186" y="99077"/>
                    <a:pt x="745998" y="93171"/>
                    <a:pt x="761619" y="97362"/>
                  </a:cubicBezTo>
                  <a:cubicBezTo>
                    <a:pt x="760857" y="114317"/>
                    <a:pt x="749237" y="130319"/>
                    <a:pt x="733330" y="136224"/>
                  </a:cubicBezTo>
                  <a:cubicBezTo>
                    <a:pt x="741521" y="134986"/>
                    <a:pt x="749808" y="133748"/>
                    <a:pt x="758000" y="132510"/>
                  </a:cubicBezTo>
                  <a:cubicBezTo>
                    <a:pt x="763238" y="142606"/>
                    <a:pt x="760286" y="155465"/>
                    <a:pt x="753332" y="164418"/>
                  </a:cubicBezTo>
                  <a:cubicBezTo>
                    <a:pt x="746379" y="173372"/>
                    <a:pt x="735997" y="178992"/>
                    <a:pt x="725519" y="183373"/>
                  </a:cubicBezTo>
                  <a:cubicBezTo>
                    <a:pt x="699516" y="194136"/>
                    <a:pt x="670751" y="198042"/>
                    <a:pt x="642747" y="194708"/>
                  </a:cubicBezTo>
                  <a:cubicBezTo>
                    <a:pt x="466249" y="334440"/>
                    <a:pt x="251555" y="442548"/>
                    <a:pt x="30766" y="486554"/>
                  </a:cubicBezTo>
                  <a:lnTo>
                    <a:pt x="7144" y="24671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5520498" y="2045493"/>
              <a:ext cx="342900" cy="838200"/>
            </a:xfrm>
            <a:custGeom>
              <a:avLst/>
              <a:gdLst>
                <a:gd name="connsiteX0" fmla="*/ 339853 w 342900"/>
                <a:gd name="connsiteY0" fmla="*/ 724472 h 838200"/>
                <a:gd name="connsiteX1" fmla="*/ 182881 w 342900"/>
                <a:gd name="connsiteY1" fmla="*/ 134969 h 838200"/>
                <a:gd name="connsiteX2" fmla="*/ 207931 w 342900"/>
                <a:gd name="connsiteY2" fmla="*/ 86582 h 838200"/>
                <a:gd name="connsiteX3" fmla="*/ 207265 w 342900"/>
                <a:gd name="connsiteY3" fmla="*/ 68294 h 838200"/>
                <a:gd name="connsiteX4" fmla="*/ 169736 w 342900"/>
                <a:gd name="connsiteY4" fmla="*/ 72771 h 838200"/>
                <a:gd name="connsiteX5" fmla="*/ 159354 w 342900"/>
                <a:gd name="connsiteY5" fmla="*/ 42767 h 838200"/>
                <a:gd name="connsiteX6" fmla="*/ 154210 w 342900"/>
                <a:gd name="connsiteY6" fmla="*/ 10097 h 838200"/>
                <a:gd name="connsiteX7" fmla="*/ 118777 w 342900"/>
                <a:gd name="connsiteY7" fmla="*/ 54007 h 838200"/>
                <a:gd name="connsiteX8" fmla="*/ 118015 w 342900"/>
                <a:gd name="connsiteY8" fmla="*/ 23241 h 838200"/>
                <a:gd name="connsiteX9" fmla="*/ 87916 w 342900"/>
                <a:gd name="connsiteY9" fmla="*/ 20765 h 838200"/>
                <a:gd name="connsiteX10" fmla="*/ 73248 w 342900"/>
                <a:gd name="connsiteY10" fmla="*/ 51530 h 838200"/>
                <a:gd name="connsiteX11" fmla="*/ 62008 w 342900"/>
                <a:gd name="connsiteY11" fmla="*/ 7144 h 838200"/>
                <a:gd name="connsiteX12" fmla="*/ 44292 w 342900"/>
                <a:gd name="connsiteY12" fmla="*/ 51816 h 838200"/>
                <a:gd name="connsiteX13" fmla="*/ 34195 w 342900"/>
                <a:gd name="connsiteY13" fmla="*/ 28956 h 838200"/>
                <a:gd name="connsiteX14" fmla="*/ 9811 w 342900"/>
                <a:gd name="connsiteY14" fmla="*/ 50006 h 838200"/>
                <a:gd name="connsiteX15" fmla="*/ 8764 w 342900"/>
                <a:gd name="connsiteY15" fmla="*/ 83630 h 838200"/>
                <a:gd name="connsiteX16" fmla="*/ 43530 w 342900"/>
                <a:gd name="connsiteY16" fmla="*/ 159544 h 838200"/>
                <a:gd name="connsiteX17" fmla="*/ 124683 w 342900"/>
                <a:gd name="connsiteY17" fmla="*/ 832676 h 838200"/>
                <a:gd name="connsiteX18" fmla="*/ 339853 w 342900"/>
                <a:gd name="connsiteY18" fmla="*/ 724472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838200">
                  <a:moveTo>
                    <a:pt x="339853" y="724472"/>
                  </a:moveTo>
                  <a:cubicBezTo>
                    <a:pt x="263462" y="535496"/>
                    <a:pt x="210598" y="336995"/>
                    <a:pt x="182881" y="134969"/>
                  </a:cubicBezTo>
                  <a:cubicBezTo>
                    <a:pt x="194596" y="124682"/>
                    <a:pt x="202216" y="101060"/>
                    <a:pt x="207931" y="86582"/>
                  </a:cubicBezTo>
                  <a:cubicBezTo>
                    <a:pt x="210313" y="80582"/>
                    <a:pt x="211837" y="72866"/>
                    <a:pt x="207265" y="68294"/>
                  </a:cubicBezTo>
                  <a:cubicBezTo>
                    <a:pt x="197930" y="58865"/>
                    <a:pt x="182595" y="75914"/>
                    <a:pt x="169736" y="72771"/>
                  </a:cubicBezTo>
                  <a:cubicBezTo>
                    <a:pt x="158401" y="69914"/>
                    <a:pt x="157068" y="54293"/>
                    <a:pt x="159354" y="42767"/>
                  </a:cubicBezTo>
                  <a:cubicBezTo>
                    <a:pt x="161640" y="31242"/>
                    <a:pt x="163831" y="16764"/>
                    <a:pt x="154210" y="10097"/>
                  </a:cubicBezTo>
                  <a:cubicBezTo>
                    <a:pt x="134303" y="14288"/>
                    <a:pt x="118682" y="33623"/>
                    <a:pt x="118777" y="54007"/>
                  </a:cubicBezTo>
                  <a:cubicBezTo>
                    <a:pt x="117063" y="43720"/>
                    <a:pt x="122873" y="32385"/>
                    <a:pt x="118015" y="23241"/>
                  </a:cubicBezTo>
                  <a:cubicBezTo>
                    <a:pt x="112586" y="13049"/>
                    <a:pt x="96679" y="13240"/>
                    <a:pt x="87916" y="20765"/>
                  </a:cubicBezTo>
                  <a:cubicBezTo>
                    <a:pt x="79153" y="28289"/>
                    <a:pt x="75820" y="40291"/>
                    <a:pt x="73248" y="51530"/>
                  </a:cubicBezTo>
                  <a:cubicBezTo>
                    <a:pt x="78487" y="36290"/>
                    <a:pt x="73915" y="18098"/>
                    <a:pt x="62008" y="7144"/>
                  </a:cubicBezTo>
                  <a:cubicBezTo>
                    <a:pt x="48102" y="16859"/>
                    <a:pt x="40768" y="35243"/>
                    <a:pt x="44292" y="51816"/>
                  </a:cubicBezTo>
                  <a:cubicBezTo>
                    <a:pt x="40958" y="44196"/>
                    <a:pt x="37529" y="36576"/>
                    <a:pt x="34195" y="28956"/>
                  </a:cubicBezTo>
                  <a:cubicBezTo>
                    <a:pt x="22861" y="30004"/>
                    <a:pt x="13621" y="39338"/>
                    <a:pt x="9811" y="50006"/>
                  </a:cubicBezTo>
                  <a:cubicBezTo>
                    <a:pt x="6001" y="60674"/>
                    <a:pt x="6859" y="72485"/>
                    <a:pt x="8764" y="83630"/>
                  </a:cubicBezTo>
                  <a:cubicBezTo>
                    <a:pt x="13621" y="111347"/>
                    <a:pt x="25718" y="137732"/>
                    <a:pt x="43530" y="159544"/>
                  </a:cubicBezTo>
                  <a:cubicBezTo>
                    <a:pt x="20003" y="383381"/>
                    <a:pt x="43530" y="622649"/>
                    <a:pt x="124683" y="832676"/>
                  </a:cubicBezTo>
                  <a:lnTo>
                    <a:pt x="339853" y="724472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5909772" y="4652581"/>
              <a:ext cx="304800" cy="152400"/>
            </a:xfrm>
            <a:custGeom>
              <a:avLst/>
              <a:gdLst>
                <a:gd name="connsiteX0" fmla="*/ 209087 w 304800"/>
                <a:gd name="connsiteY0" fmla="*/ 8287 h 152400"/>
                <a:gd name="connsiteX1" fmla="*/ 278620 w 304800"/>
                <a:gd name="connsiteY1" fmla="*/ 65818 h 152400"/>
                <a:gd name="connsiteX2" fmla="*/ 301480 w 304800"/>
                <a:gd name="connsiteY2" fmla="*/ 96203 h 152400"/>
                <a:gd name="connsiteX3" fmla="*/ 296813 w 304800"/>
                <a:gd name="connsiteY3" fmla="*/ 132683 h 152400"/>
                <a:gd name="connsiteX4" fmla="*/ 270905 w 304800"/>
                <a:gd name="connsiteY4" fmla="*/ 144399 h 152400"/>
                <a:gd name="connsiteX5" fmla="*/ 62021 w 304800"/>
                <a:gd name="connsiteY5" fmla="*/ 127063 h 152400"/>
                <a:gd name="connsiteX6" fmla="*/ 22874 w 304800"/>
                <a:gd name="connsiteY6" fmla="*/ 102870 h 152400"/>
                <a:gd name="connsiteX7" fmla="*/ 11444 w 304800"/>
                <a:gd name="connsiteY7" fmla="*/ 7144 h 152400"/>
                <a:gd name="connsiteX8" fmla="*/ 120124 w 304800"/>
                <a:gd name="connsiteY8" fmla="*/ 18669 h 152400"/>
                <a:gd name="connsiteX9" fmla="*/ 209087 w 304800"/>
                <a:gd name="connsiteY9" fmla="*/ 828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152400">
                  <a:moveTo>
                    <a:pt x="209087" y="8287"/>
                  </a:moveTo>
                  <a:cubicBezTo>
                    <a:pt x="235376" y="23622"/>
                    <a:pt x="256522" y="44672"/>
                    <a:pt x="278620" y="65818"/>
                  </a:cubicBezTo>
                  <a:cubicBezTo>
                    <a:pt x="287764" y="74581"/>
                    <a:pt x="296813" y="84201"/>
                    <a:pt x="301480" y="96203"/>
                  </a:cubicBezTo>
                  <a:cubicBezTo>
                    <a:pt x="306147" y="108204"/>
                    <a:pt x="305480" y="123349"/>
                    <a:pt x="296813" y="132683"/>
                  </a:cubicBezTo>
                  <a:cubicBezTo>
                    <a:pt x="290240" y="139827"/>
                    <a:pt x="280334" y="142494"/>
                    <a:pt x="270905" y="144399"/>
                  </a:cubicBezTo>
                  <a:cubicBezTo>
                    <a:pt x="201563" y="158687"/>
                    <a:pt x="128315" y="152591"/>
                    <a:pt x="62021" y="127063"/>
                  </a:cubicBezTo>
                  <a:cubicBezTo>
                    <a:pt x="47639" y="121539"/>
                    <a:pt x="33161" y="114776"/>
                    <a:pt x="22874" y="102870"/>
                  </a:cubicBezTo>
                  <a:cubicBezTo>
                    <a:pt x="1538" y="78105"/>
                    <a:pt x="6491" y="40005"/>
                    <a:pt x="11444" y="7144"/>
                  </a:cubicBezTo>
                  <a:cubicBezTo>
                    <a:pt x="11444" y="7144"/>
                    <a:pt x="80881" y="28575"/>
                    <a:pt x="120124" y="18669"/>
                  </a:cubicBezTo>
                  <a:lnTo>
                    <a:pt x="209087" y="8287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5875305" y="3989493"/>
              <a:ext cx="352425" cy="685800"/>
            </a:xfrm>
            <a:custGeom>
              <a:avLst/>
              <a:gdLst>
                <a:gd name="connsiteX0" fmla="*/ 350330 w 352425"/>
                <a:gd name="connsiteY0" fmla="*/ 97588 h 685800"/>
                <a:gd name="connsiteX1" fmla="*/ 243935 w 352425"/>
                <a:gd name="connsiteY1" fmla="*/ 671374 h 685800"/>
                <a:gd name="connsiteX2" fmla="*/ 46292 w 352425"/>
                <a:gd name="connsiteY2" fmla="*/ 670231 h 685800"/>
                <a:gd name="connsiteX3" fmla="*/ 41624 w 352425"/>
                <a:gd name="connsiteY3" fmla="*/ 605843 h 685800"/>
                <a:gd name="connsiteX4" fmla="*/ 7144 w 352425"/>
                <a:gd name="connsiteY4" fmla="*/ 132640 h 685800"/>
                <a:gd name="connsiteX5" fmla="*/ 138684 w 352425"/>
                <a:gd name="connsiteY5" fmla="*/ 8434 h 685800"/>
                <a:gd name="connsiteX6" fmla="*/ 350330 w 352425"/>
                <a:gd name="connsiteY6" fmla="*/ 97588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685800">
                  <a:moveTo>
                    <a:pt x="350330" y="97588"/>
                  </a:moveTo>
                  <a:cubicBezTo>
                    <a:pt x="317373" y="275325"/>
                    <a:pt x="276892" y="493638"/>
                    <a:pt x="243935" y="671374"/>
                  </a:cubicBezTo>
                  <a:cubicBezTo>
                    <a:pt x="243935" y="671374"/>
                    <a:pt x="127349" y="707188"/>
                    <a:pt x="46292" y="670231"/>
                  </a:cubicBezTo>
                  <a:lnTo>
                    <a:pt x="41624" y="605843"/>
                  </a:lnTo>
                  <a:cubicBezTo>
                    <a:pt x="24575" y="450871"/>
                    <a:pt x="11335" y="288469"/>
                    <a:pt x="7144" y="132640"/>
                  </a:cubicBezTo>
                  <a:cubicBezTo>
                    <a:pt x="7144" y="132640"/>
                    <a:pt x="28765" y="22246"/>
                    <a:pt x="138684" y="8434"/>
                  </a:cubicBezTo>
                  <a:cubicBezTo>
                    <a:pt x="248698" y="-5472"/>
                    <a:pt x="350330" y="97588"/>
                    <a:pt x="350330" y="9758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5932691" y="4718511"/>
              <a:ext cx="247650" cy="57150"/>
            </a:xfrm>
            <a:custGeom>
              <a:avLst/>
              <a:gdLst>
                <a:gd name="connsiteX0" fmla="*/ 244747 w 247650"/>
                <a:gd name="connsiteY0" fmla="*/ 51608 h 57150"/>
                <a:gd name="connsiteX1" fmla="*/ 184073 w 247650"/>
                <a:gd name="connsiteY1" fmla="*/ 59133 h 57150"/>
                <a:gd name="connsiteX2" fmla="*/ 122922 w 247650"/>
                <a:gd name="connsiteY2" fmla="*/ 54847 h 57150"/>
                <a:gd name="connsiteX3" fmla="*/ 63581 w 247650"/>
                <a:gd name="connsiteY3" fmla="*/ 39226 h 57150"/>
                <a:gd name="connsiteX4" fmla="*/ 8527 w 247650"/>
                <a:gd name="connsiteY4" fmla="*/ 12556 h 57150"/>
                <a:gd name="connsiteX5" fmla="*/ 7574 w 247650"/>
                <a:gd name="connsiteY5" fmla="*/ 8555 h 57150"/>
                <a:gd name="connsiteX6" fmla="*/ 11480 w 247650"/>
                <a:gd name="connsiteY6" fmla="*/ 7507 h 57150"/>
                <a:gd name="connsiteX7" fmla="*/ 66534 w 247650"/>
                <a:gd name="connsiteY7" fmla="*/ 31034 h 57150"/>
                <a:gd name="connsiteX8" fmla="*/ 124446 w 247650"/>
                <a:gd name="connsiteY8" fmla="*/ 45607 h 57150"/>
                <a:gd name="connsiteX9" fmla="*/ 183977 w 247650"/>
                <a:gd name="connsiteY9" fmla="*/ 50751 h 57150"/>
                <a:gd name="connsiteX10" fmla="*/ 243699 w 247650"/>
                <a:gd name="connsiteY10" fmla="*/ 46369 h 57150"/>
                <a:gd name="connsiteX11" fmla="*/ 246747 w 247650"/>
                <a:gd name="connsiteY11" fmla="*/ 48655 h 57150"/>
                <a:gd name="connsiteX12" fmla="*/ 244747 w 247650"/>
                <a:gd name="connsiteY12" fmla="*/ 51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650" h="57150">
                  <a:moveTo>
                    <a:pt x="244747" y="51608"/>
                  </a:moveTo>
                  <a:cubicBezTo>
                    <a:pt x="224840" y="56085"/>
                    <a:pt x="204456" y="58657"/>
                    <a:pt x="184073" y="59133"/>
                  </a:cubicBezTo>
                  <a:cubicBezTo>
                    <a:pt x="163594" y="59704"/>
                    <a:pt x="143115" y="58085"/>
                    <a:pt x="122922" y="54847"/>
                  </a:cubicBezTo>
                  <a:cubicBezTo>
                    <a:pt x="102729" y="51418"/>
                    <a:pt x="82822" y="46274"/>
                    <a:pt x="63581" y="39226"/>
                  </a:cubicBezTo>
                  <a:cubicBezTo>
                    <a:pt x="44341" y="32177"/>
                    <a:pt x="25862" y="23224"/>
                    <a:pt x="8527" y="12556"/>
                  </a:cubicBezTo>
                  <a:cubicBezTo>
                    <a:pt x="7193" y="11698"/>
                    <a:pt x="6717" y="9889"/>
                    <a:pt x="7574" y="8555"/>
                  </a:cubicBezTo>
                  <a:cubicBezTo>
                    <a:pt x="8432" y="7222"/>
                    <a:pt x="10051" y="6745"/>
                    <a:pt x="11480" y="7507"/>
                  </a:cubicBezTo>
                  <a:cubicBezTo>
                    <a:pt x="29196" y="16842"/>
                    <a:pt x="47675" y="24652"/>
                    <a:pt x="66534" y="31034"/>
                  </a:cubicBezTo>
                  <a:cubicBezTo>
                    <a:pt x="85394" y="37416"/>
                    <a:pt x="104825" y="42369"/>
                    <a:pt x="124446" y="45607"/>
                  </a:cubicBezTo>
                  <a:cubicBezTo>
                    <a:pt x="144068" y="49036"/>
                    <a:pt x="164070" y="50560"/>
                    <a:pt x="183977" y="50751"/>
                  </a:cubicBezTo>
                  <a:cubicBezTo>
                    <a:pt x="203885" y="50846"/>
                    <a:pt x="223887" y="49417"/>
                    <a:pt x="243699" y="46369"/>
                  </a:cubicBezTo>
                  <a:cubicBezTo>
                    <a:pt x="245128" y="46179"/>
                    <a:pt x="246557" y="47131"/>
                    <a:pt x="246747" y="48655"/>
                  </a:cubicBezTo>
                  <a:cubicBezTo>
                    <a:pt x="247033" y="49989"/>
                    <a:pt x="246080" y="51322"/>
                    <a:pt x="244747" y="516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6095127" y="4664974"/>
              <a:ext cx="38100" cy="28575"/>
            </a:xfrm>
            <a:custGeom>
              <a:avLst/>
              <a:gdLst>
                <a:gd name="connsiteX0" fmla="*/ 37163 w 38100"/>
                <a:gd name="connsiteY0" fmla="*/ 13896 h 28575"/>
                <a:gd name="connsiteX1" fmla="*/ 24875 w 38100"/>
                <a:gd name="connsiteY1" fmla="*/ 20945 h 28575"/>
                <a:gd name="connsiteX2" fmla="*/ 18017 w 38100"/>
                <a:gd name="connsiteY2" fmla="*/ 22754 h 28575"/>
                <a:gd name="connsiteX3" fmla="*/ 10874 w 38100"/>
                <a:gd name="connsiteY3" fmla="*/ 23136 h 28575"/>
                <a:gd name="connsiteX4" fmla="*/ 7159 w 38100"/>
                <a:gd name="connsiteY4" fmla="*/ 18563 h 28575"/>
                <a:gd name="connsiteX5" fmla="*/ 8492 w 38100"/>
                <a:gd name="connsiteY5" fmla="*/ 15992 h 28575"/>
                <a:gd name="connsiteX6" fmla="*/ 8873 w 38100"/>
                <a:gd name="connsiteY6" fmla="*/ 15611 h 28575"/>
                <a:gd name="connsiteX7" fmla="*/ 14684 w 38100"/>
                <a:gd name="connsiteY7" fmla="*/ 11610 h 28575"/>
                <a:gd name="connsiteX8" fmla="*/ 20875 w 38100"/>
                <a:gd name="connsiteY8" fmla="*/ 9038 h 28575"/>
                <a:gd name="connsiteX9" fmla="*/ 34496 w 38100"/>
                <a:gd name="connsiteY9" fmla="*/ 7229 h 28575"/>
                <a:gd name="connsiteX10" fmla="*/ 34972 w 38100"/>
                <a:gd name="connsiteY10" fmla="*/ 7229 h 28575"/>
                <a:gd name="connsiteX11" fmla="*/ 38496 w 38100"/>
                <a:gd name="connsiteY11" fmla="*/ 11325 h 28575"/>
                <a:gd name="connsiteX12" fmla="*/ 37163 w 38100"/>
                <a:gd name="connsiteY12" fmla="*/ 138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163" y="13896"/>
                  </a:moveTo>
                  <a:cubicBezTo>
                    <a:pt x="33543" y="17230"/>
                    <a:pt x="29257" y="19230"/>
                    <a:pt x="24875" y="20945"/>
                  </a:cubicBezTo>
                  <a:cubicBezTo>
                    <a:pt x="22685" y="21707"/>
                    <a:pt x="20399" y="22373"/>
                    <a:pt x="18017" y="22754"/>
                  </a:cubicBezTo>
                  <a:cubicBezTo>
                    <a:pt x="15636" y="23136"/>
                    <a:pt x="13350" y="23421"/>
                    <a:pt x="10874" y="23136"/>
                  </a:cubicBezTo>
                  <a:cubicBezTo>
                    <a:pt x="8588" y="22850"/>
                    <a:pt x="6968" y="20850"/>
                    <a:pt x="7159" y="18563"/>
                  </a:cubicBezTo>
                  <a:cubicBezTo>
                    <a:pt x="7254" y="17516"/>
                    <a:pt x="7730" y="16659"/>
                    <a:pt x="8492" y="15992"/>
                  </a:cubicBezTo>
                  <a:lnTo>
                    <a:pt x="8873" y="15611"/>
                  </a:lnTo>
                  <a:cubicBezTo>
                    <a:pt x="10683" y="13896"/>
                    <a:pt x="12683" y="12753"/>
                    <a:pt x="14684" y="11610"/>
                  </a:cubicBezTo>
                  <a:cubicBezTo>
                    <a:pt x="16684" y="10467"/>
                    <a:pt x="18779" y="9705"/>
                    <a:pt x="20875" y="9038"/>
                  </a:cubicBezTo>
                  <a:cubicBezTo>
                    <a:pt x="25161" y="7800"/>
                    <a:pt x="29447" y="6848"/>
                    <a:pt x="34496" y="7229"/>
                  </a:cubicBezTo>
                  <a:lnTo>
                    <a:pt x="34972" y="7229"/>
                  </a:lnTo>
                  <a:cubicBezTo>
                    <a:pt x="37067" y="7419"/>
                    <a:pt x="38591" y="9229"/>
                    <a:pt x="38496" y="11325"/>
                  </a:cubicBezTo>
                  <a:cubicBezTo>
                    <a:pt x="38306" y="12468"/>
                    <a:pt x="37829" y="13325"/>
                    <a:pt x="37163" y="138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6116065" y="4686666"/>
              <a:ext cx="38100" cy="28575"/>
            </a:xfrm>
            <a:custGeom>
              <a:avLst/>
              <a:gdLst>
                <a:gd name="connsiteX0" fmla="*/ 34799 w 38100"/>
                <a:gd name="connsiteY0" fmla="*/ 13349 h 28575"/>
                <a:gd name="connsiteX1" fmla="*/ 24131 w 38100"/>
                <a:gd name="connsiteY1" fmla="*/ 21731 h 28575"/>
                <a:gd name="connsiteX2" fmla="*/ 17749 w 38100"/>
                <a:gd name="connsiteY2" fmla="*/ 23827 h 28575"/>
                <a:gd name="connsiteX3" fmla="*/ 10891 w 38100"/>
                <a:gd name="connsiteY3" fmla="*/ 24303 h 28575"/>
                <a:gd name="connsiteX4" fmla="*/ 7176 w 38100"/>
                <a:gd name="connsiteY4" fmla="*/ 19445 h 28575"/>
                <a:gd name="connsiteX5" fmla="*/ 8415 w 38100"/>
                <a:gd name="connsiteY5" fmla="*/ 16969 h 28575"/>
                <a:gd name="connsiteX6" fmla="*/ 8510 w 38100"/>
                <a:gd name="connsiteY6" fmla="*/ 16874 h 28575"/>
                <a:gd name="connsiteX7" fmla="*/ 13653 w 38100"/>
                <a:gd name="connsiteY7" fmla="*/ 13064 h 28575"/>
                <a:gd name="connsiteX8" fmla="*/ 19178 w 38100"/>
                <a:gd name="connsiteY8" fmla="*/ 10301 h 28575"/>
                <a:gd name="connsiteX9" fmla="*/ 31370 w 38100"/>
                <a:gd name="connsiteY9" fmla="*/ 7158 h 28575"/>
                <a:gd name="connsiteX10" fmla="*/ 31465 w 38100"/>
                <a:gd name="connsiteY10" fmla="*/ 7158 h 28575"/>
                <a:gd name="connsiteX11" fmla="*/ 35656 w 38100"/>
                <a:gd name="connsiteY11" fmla="*/ 10778 h 28575"/>
                <a:gd name="connsiteX12" fmla="*/ 34799 w 38100"/>
                <a:gd name="connsiteY12" fmla="*/ 13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799" y="13349"/>
                  </a:moveTo>
                  <a:cubicBezTo>
                    <a:pt x="31941" y="17255"/>
                    <a:pt x="28131" y="19731"/>
                    <a:pt x="24131" y="21731"/>
                  </a:cubicBezTo>
                  <a:cubicBezTo>
                    <a:pt x="22131" y="22684"/>
                    <a:pt x="19940" y="23446"/>
                    <a:pt x="17749" y="23827"/>
                  </a:cubicBezTo>
                  <a:cubicBezTo>
                    <a:pt x="15558" y="24303"/>
                    <a:pt x="13272" y="24589"/>
                    <a:pt x="10891" y="24303"/>
                  </a:cubicBezTo>
                  <a:cubicBezTo>
                    <a:pt x="8510" y="24017"/>
                    <a:pt x="6891" y="21827"/>
                    <a:pt x="7176" y="19445"/>
                  </a:cubicBezTo>
                  <a:cubicBezTo>
                    <a:pt x="7272" y="18493"/>
                    <a:pt x="7748" y="17636"/>
                    <a:pt x="8415" y="16969"/>
                  </a:cubicBezTo>
                  <a:lnTo>
                    <a:pt x="8510" y="16874"/>
                  </a:lnTo>
                  <a:cubicBezTo>
                    <a:pt x="10129" y="15255"/>
                    <a:pt x="11939" y="14111"/>
                    <a:pt x="13653" y="13064"/>
                  </a:cubicBezTo>
                  <a:cubicBezTo>
                    <a:pt x="15368" y="11921"/>
                    <a:pt x="17273" y="11159"/>
                    <a:pt x="19178" y="10301"/>
                  </a:cubicBezTo>
                  <a:cubicBezTo>
                    <a:pt x="22988" y="8777"/>
                    <a:pt x="26798" y="7539"/>
                    <a:pt x="31370" y="7158"/>
                  </a:cubicBezTo>
                  <a:lnTo>
                    <a:pt x="31465" y="7158"/>
                  </a:lnTo>
                  <a:cubicBezTo>
                    <a:pt x="33656" y="6968"/>
                    <a:pt x="35466" y="8682"/>
                    <a:pt x="35656" y="10778"/>
                  </a:cubicBezTo>
                  <a:cubicBezTo>
                    <a:pt x="35656" y="11730"/>
                    <a:pt x="35370" y="12587"/>
                    <a:pt x="34799" y="133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6147902" y="4705156"/>
              <a:ext cx="28575" cy="19050"/>
            </a:xfrm>
            <a:custGeom>
              <a:avLst/>
              <a:gdLst>
                <a:gd name="connsiteX0" fmla="*/ 25250 w 28575"/>
                <a:gd name="connsiteY0" fmla="*/ 12196 h 19050"/>
                <a:gd name="connsiteX1" fmla="*/ 19440 w 28575"/>
                <a:gd name="connsiteY1" fmla="*/ 19720 h 19050"/>
                <a:gd name="connsiteX2" fmla="*/ 14963 w 28575"/>
                <a:gd name="connsiteY2" fmla="*/ 21244 h 19050"/>
                <a:gd name="connsiteX3" fmla="*/ 10010 w 28575"/>
                <a:gd name="connsiteY3" fmla="*/ 20673 h 19050"/>
                <a:gd name="connsiteX4" fmla="*/ 7534 w 28575"/>
                <a:gd name="connsiteY4" fmla="*/ 14481 h 19050"/>
                <a:gd name="connsiteX5" fmla="*/ 8010 w 28575"/>
                <a:gd name="connsiteY5" fmla="*/ 13720 h 19050"/>
                <a:gd name="connsiteX6" fmla="*/ 8486 w 28575"/>
                <a:gd name="connsiteY6" fmla="*/ 13053 h 19050"/>
                <a:gd name="connsiteX7" fmla="*/ 11058 w 28575"/>
                <a:gd name="connsiteY7" fmla="*/ 10386 h 19050"/>
                <a:gd name="connsiteX8" fmla="*/ 13630 w 28575"/>
                <a:gd name="connsiteY8" fmla="*/ 8766 h 19050"/>
                <a:gd name="connsiteX9" fmla="*/ 20297 w 28575"/>
                <a:gd name="connsiteY9" fmla="*/ 7147 h 19050"/>
                <a:gd name="connsiteX10" fmla="*/ 20964 w 28575"/>
                <a:gd name="connsiteY10" fmla="*/ 7147 h 19050"/>
                <a:gd name="connsiteX11" fmla="*/ 25441 w 28575"/>
                <a:gd name="connsiteY11" fmla="*/ 11243 h 19050"/>
                <a:gd name="connsiteX12" fmla="*/ 25250 w 28575"/>
                <a:gd name="connsiteY12" fmla="*/ 121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19050">
                  <a:moveTo>
                    <a:pt x="25250" y="12196"/>
                  </a:moveTo>
                  <a:cubicBezTo>
                    <a:pt x="24488" y="15720"/>
                    <a:pt x="22107" y="18101"/>
                    <a:pt x="19440" y="19720"/>
                  </a:cubicBezTo>
                  <a:cubicBezTo>
                    <a:pt x="18011" y="20482"/>
                    <a:pt x="16583" y="21054"/>
                    <a:pt x="14963" y="21244"/>
                  </a:cubicBezTo>
                  <a:cubicBezTo>
                    <a:pt x="13344" y="21435"/>
                    <a:pt x="11725" y="21435"/>
                    <a:pt x="10010" y="20673"/>
                  </a:cubicBezTo>
                  <a:cubicBezTo>
                    <a:pt x="7629" y="19625"/>
                    <a:pt x="6486" y="16863"/>
                    <a:pt x="7534" y="14481"/>
                  </a:cubicBezTo>
                  <a:cubicBezTo>
                    <a:pt x="7629" y="14196"/>
                    <a:pt x="7819" y="13910"/>
                    <a:pt x="8010" y="13720"/>
                  </a:cubicBezTo>
                  <a:lnTo>
                    <a:pt x="8486" y="13053"/>
                  </a:lnTo>
                  <a:cubicBezTo>
                    <a:pt x="9344" y="11815"/>
                    <a:pt x="10201" y="11053"/>
                    <a:pt x="11058" y="10386"/>
                  </a:cubicBezTo>
                  <a:cubicBezTo>
                    <a:pt x="11915" y="9624"/>
                    <a:pt x="12773" y="9148"/>
                    <a:pt x="13630" y="8766"/>
                  </a:cubicBezTo>
                  <a:cubicBezTo>
                    <a:pt x="15535" y="7909"/>
                    <a:pt x="17344" y="7242"/>
                    <a:pt x="20297" y="7147"/>
                  </a:cubicBezTo>
                  <a:lnTo>
                    <a:pt x="20964" y="7147"/>
                  </a:lnTo>
                  <a:cubicBezTo>
                    <a:pt x="23345" y="7052"/>
                    <a:pt x="25346" y="8862"/>
                    <a:pt x="25441" y="11243"/>
                  </a:cubicBezTo>
                  <a:cubicBezTo>
                    <a:pt x="25346" y="11529"/>
                    <a:pt x="25250" y="11815"/>
                    <a:pt x="25250" y="12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4988754" y="4338587"/>
              <a:ext cx="314325" cy="190500"/>
            </a:xfrm>
            <a:custGeom>
              <a:avLst/>
              <a:gdLst>
                <a:gd name="connsiteX0" fmla="*/ 148935 w 314325"/>
                <a:gd name="connsiteY0" fmla="*/ 7384 h 190500"/>
                <a:gd name="connsiteX1" fmla="*/ 59305 w 314325"/>
                <a:gd name="connsiteY1" fmla="*/ 17386 h 190500"/>
                <a:gd name="connsiteX2" fmla="*/ 23586 w 314325"/>
                <a:gd name="connsiteY2" fmla="*/ 30339 h 190500"/>
                <a:gd name="connsiteX3" fmla="*/ 7489 w 314325"/>
                <a:gd name="connsiteY3" fmla="*/ 63391 h 190500"/>
                <a:gd name="connsiteX4" fmla="*/ 22729 w 314325"/>
                <a:gd name="connsiteY4" fmla="*/ 87394 h 190500"/>
                <a:gd name="connsiteX5" fmla="*/ 207037 w 314325"/>
                <a:gd name="connsiteY5" fmla="*/ 187216 h 190500"/>
                <a:gd name="connsiteX6" fmla="*/ 253043 w 314325"/>
                <a:gd name="connsiteY6" fmla="*/ 188455 h 190500"/>
                <a:gd name="connsiteX7" fmla="*/ 315051 w 314325"/>
                <a:gd name="connsiteY7" fmla="*/ 114636 h 190500"/>
                <a:gd name="connsiteX8" fmla="*/ 217801 w 314325"/>
                <a:gd name="connsiteY8" fmla="*/ 64820 h 190500"/>
                <a:gd name="connsiteX9" fmla="*/ 148935 w 314325"/>
                <a:gd name="connsiteY9" fmla="*/ 738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325" h="190500">
                  <a:moveTo>
                    <a:pt x="148935" y="7384"/>
                  </a:moveTo>
                  <a:cubicBezTo>
                    <a:pt x="118550" y="5860"/>
                    <a:pt x="89404" y="11861"/>
                    <a:pt x="59305" y="17386"/>
                  </a:cubicBezTo>
                  <a:cubicBezTo>
                    <a:pt x="46827" y="19672"/>
                    <a:pt x="34063" y="22815"/>
                    <a:pt x="23586" y="30339"/>
                  </a:cubicBezTo>
                  <a:cubicBezTo>
                    <a:pt x="13108" y="37864"/>
                    <a:pt x="5393" y="50818"/>
                    <a:pt x="7489" y="63391"/>
                  </a:cubicBezTo>
                  <a:cubicBezTo>
                    <a:pt x="9108" y="73012"/>
                    <a:pt x="15966" y="80632"/>
                    <a:pt x="22729" y="87394"/>
                  </a:cubicBezTo>
                  <a:cubicBezTo>
                    <a:pt x="72925" y="137305"/>
                    <a:pt x="137505" y="172357"/>
                    <a:pt x="207037" y="187216"/>
                  </a:cubicBezTo>
                  <a:cubicBezTo>
                    <a:pt x="222087" y="190455"/>
                    <a:pt x="237994" y="192741"/>
                    <a:pt x="253043" y="188455"/>
                  </a:cubicBezTo>
                  <a:cubicBezTo>
                    <a:pt x="284476" y="179501"/>
                    <a:pt x="301144" y="144830"/>
                    <a:pt x="315051" y="114636"/>
                  </a:cubicBezTo>
                  <a:cubicBezTo>
                    <a:pt x="315051" y="114636"/>
                    <a:pt x="245233" y="94538"/>
                    <a:pt x="217801" y="64820"/>
                  </a:cubicBezTo>
                  <a:lnTo>
                    <a:pt x="148935" y="7384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5130260" y="3793713"/>
              <a:ext cx="514350" cy="657225"/>
            </a:xfrm>
            <a:custGeom>
              <a:avLst/>
              <a:gdLst>
                <a:gd name="connsiteX0" fmla="*/ 232220 w 514350"/>
                <a:gd name="connsiteY0" fmla="*/ 13620 h 657225"/>
                <a:gd name="connsiteX1" fmla="*/ 7144 w 514350"/>
                <a:gd name="connsiteY1" fmla="*/ 552068 h 657225"/>
                <a:gd name="connsiteX2" fmla="*/ 173165 w 514350"/>
                <a:gd name="connsiteY2" fmla="*/ 659319 h 657225"/>
                <a:gd name="connsiteX3" fmla="*/ 212312 w 514350"/>
                <a:gd name="connsiteY3" fmla="*/ 607980 h 657225"/>
                <a:gd name="connsiteX4" fmla="*/ 500253 w 514350"/>
                <a:gd name="connsiteY4" fmla="*/ 230790 h 657225"/>
                <a:gd name="connsiteX5" fmla="*/ 458153 w 514350"/>
                <a:gd name="connsiteY5" fmla="*/ 54767 h 657225"/>
                <a:gd name="connsiteX6" fmla="*/ 232220 w 514350"/>
                <a:gd name="connsiteY6" fmla="*/ 1362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657225">
                  <a:moveTo>
                    <a:pt x="232220" y="13620"/>
                  </a:moveTo>
                  <a:cubicBezTo>
                    <a:pt x="162497" y="180402"/>
                    <a:pt x="76867" y="385285"/>
                    <a:pt x="7144" y="552068"/>
                  </a:cubicBezTo>
                  <a:cubicBezTo>
                    <a:pt x="7144" y="552068"/>
                    <a:pt x="85153" y="645889"/>
                    <a:pt x="173165" y="659319"/>
                  </a:cubicBezTo>
                  <a:lnTo>
                    <a:pt x="212312" y="607980"/>
                  </a:lnTo>
                  <a:cubicBezTo>
                    <a:pt x="311468" y="487584"/>
                    <a:pt x="411385" y="358996"/>
                    <a:pt x="500253" y="230790"/>
                  </a:cubicBezTo>
                  <a:cubicBezTo>
                    <a:pt x="500253" y="230790"/>
                    <a:pt x="542544" y="126586"/>
                    <a:pt x="458153" y="54767"/>
                  </a:cubicBezTo>
                  <a:cubicBezTo>
                    <a:pt x="373666" y="-16956"/>
                    <a:pt x="232220" y="13620"/>
                    <a:pt x="232220" y="13620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5020900" y="4393655"/>
              <a:ext cx="228600" cy="114300"/>
            </a:xfrm>
            <a:custGeom>
              <a:avLst/>
              <a:gdLst>
                <a:gd name="connsiteX0" fmla="*/ 11633 w 228600"/>
                <a:gd name="connsiteY0" fmla="*/ 7847 h 114300"/>
                <a:gd name="connsiteX1" fmla="*/ 59258 w 228600"/>
                <a:gd name="connsiteY1" fmla="*/ 44232 h 114300"/>
                <a:gd name="connsiteX2" fmla="*/ 111931 w 228600"/>
                <a:gd name="connsiteY2" fmla="*/ 72521 h 114300"/>
                <a:gd name="connsiteX3" fmla="*/ 168414 w 228600"/>
                <a:gd name="connsiteY3" fmla="*/ 92048 h 114300"/>
                <a:gd name="connsiteX4" fmla="*/ 227374 w 228600"/>
                <a:gd name="connsiteY4" fmla="*/ 102525 h 114300"/>
                <a:gd name="connsiteX5" fmla="*/ 230041 w 228600"/>
                <a:gd name="connsiteY5" fmla="*/ 105764 h 114300"/>
                <a:gd name="connsiteX6" fmla="*/ 226993 w 228600"/>
                <a:gd name="connsiteY6" fmla="*/ 108431 h 114300"/>
                <a:gd name="connsiteX7" fmla="*/ 166319 w 228600"/>
                <a:gd name="connsiteY7" fmla="*/ 100620 h 114300"/>
                <a:gd name="connsiteX8" fmla="*/ 108121 w 228600"/>
                <a:gd name="connsiteY8" fmla="*/ 81189 h 114300"/>
                <a:gd name="connsiteX9" fmla="*/ 54591 w 228600"/>
                <a:gd name="connsiteY9" fmla="*/ 51281 h 114300"/>
                <a:gd name="connsiteX10" fmla="*/ 7918 w 228600"/>
                <a:gd name="connsiteY10" fmla="*/ 11752 h 114300"/>
                <a:gd name="connsiteX11" fmla="*/ 8013 w 228600"/>
                <a:gd name="connsiteY11" fmla="*/ 7942 h 114300"/>
                <a:gd name="connsiteX12" fmla="*/ 11633 w 228600"/>
                <a:gd name="connsiteY12" fmla="*/ 784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14300">
                  <a:moveTo>
                    <a:pt x="11633" y="7847"/>
                  </a:moveTo>
                  <a:cubicBezTo>
                    <a:pt x="26492" y="21277"/>
                    <a:pt x="42494" y="33374"/>
                    <a:pt x="59258" y="44232"/>
                  </a:cubicBezTo>
                  <a:cubicBezTo>
                    <a:pt x="76022" y="54995"/>
                    <a:pt x="93548" y="64616"/>
                    <a:pt x="111931" y="72521"/>
                  </a:cubicBezTo>
                  <a:cubicBezTo>
                    <a:pt x="130124" y="80618"/>
                    <a:pt x="149079" y="87095"/>
                    <a:pt x="168414" y="92048"/>
                  </a:cubicBezTo>
                  <a:cubicBezTo>
                    <a:pt x="187750" y="97001"/>
                    <a:pt x="207467" y="100525"/>
                    <a:pt x="227374" y="102525"/>
                  </a:cubicBezTo>
                  <a:cubicBezTo>
                    <a:pt x="228993" y="102716"/>
                    <a:pt x="230136" y="104144"/>
                    <a:pt x="230041" y="105764"/>
                  </a:cubicBezTo>
                  <a:cubicBezTo>
                    <a:pt x="229851" y="107288"/>
                    <a:pt x="228612" y="108431"/>
                    <a:pt x="226993" y="108431"/>
                  </a:cubicBezTo>
                  <a:cubicBezTo>
                    <a:pt x="206610" y="107859"/>
                    <a:pt x="186226" y="105192"/>
                    <a:pt x="166319" y="100620"/>
                  </a:cubicBezTo>
                  <a:cubicBezTo>
                    <a:pt x="146412" y="95953"/>
                    <a:pt x="126885" y="89381"/>
                    <a:pt x="108121" y="81189"/>
                  </a:cubicBezTo>
                  <a:cubicBezTo>
                    <a:pt x="89452" y="72807"/>
                    <a:pt x="71450" y="62901"/>
                    <a:pt x="54591" y="51281"/>
                  </a:cubicBezTo>
                  <a:cubicBezTo>
                    <a:pt x="37731" y="39660"/>
                    <a:pt x="22015" y="26420"/>
                    <a:pt x="7918" y="11752"/>
                  </a:cubicBezTo>
                  <a:cubicBezTo>
                    <a:pt x="6870" y="10704"/>
                    <a:pt x="6870" y="8990"/>
                    <a:pt x="8013" y="7942"/>
                  </a:cubicBezTo>
                  <a:cubicBezTo>
                    <a:pt x="9061" y="6894"/>
                    <a:pt x="10680" y="6894"/>
                    <a:pt x="11633" y="784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5109388" y="4341837"/>
              <a:ext cx="28575" cy="38100"/>
            </a:xfrm>
            <a:custGeom>
              <a:avLst/>
              <a:gdLst>
                <a:gd name="connsiteX0" fmla="*/ 13157 w 28575"/>
                <a:gd name="connsiteY0" fmla="*/ 7850 h 38100"/>
                <a:gd name="connsiteX1" fmla="*/ 23539 w 28575"/>
                <a:gd name="connsiteY1" fmla="*/ 16803 h 38100"/>
                <a:gd name="connsiteX2" fmla="*/ 27254 w 28575"/>
                <a:gd name="connsiteY2" fmla="*/ 22327 h 38100"/>
                <a:gd name="connsiteX3" fmla="*/ 29921 w 28575"/>
                <a:gd name="connsiteY3" fmla="*/ 28804 h 38100"/>
                <a:gd name="connsiteX4" fmla="*/ 30016 w 28575"/>
                <a:gd name="connsiteY4" fmla="*/ 29376 h 38100"/>
                <a:gd name="connsiteX5" fmla="*/ 26968 w 28575"/>
                <a:gd name="connsiteY5" fmla="*/ 34424 h 38100"/>
                <a:gd name="connsiteX6" fmla="*/ 24110 w 28575"/>
                <a:gd name="connsiteY6" fmla="*/ 34043 h 38100"/>
                <a:gd name="connsiteX7" fmla="*/ 18395 w 28575"/>
                <a:gd name="connsiteY7" fmla="*/ 29757 h 38100"/>
                <a:gd name="connsiteX8" fmla="*/ 13728 w 28575"/>
                <a:gd name="connsiteY8" fmla="*/ 24518 h 38100"/>
                <a:gd name="connsiteX9" fmla="*/ 7251 w 28575"/>
                <a:gd name="connsiteY9" fmla="*/ 11850 h 38100"/>
                <a:gd name="connsiteX10" fmla="*/ 10013 w 28575"/>
                <a:gd name="connsiteY10" fmla="*/ 7278 h 38100"/>
                <a:gd name="connsiteX11" fmla="*/ 12776 w 28575"/>
                <a:gd name="connsiteY11" fmla="*/ 7659 h 38100"/>
                <a:gd name="connsiteX12" fmla="*/ 13157 w 28575"/>
                <a:gd name="connsiteY12" fmla="*/ 78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157" y="7850"/>
                  </a:moveTo>
                  <a:cubicBezTo>
                    <a:pt x="17538" y="10231"/>
                    <a:pt x="20681" y="13374"/>
                    <a:pt x="23539" y="16803"/>
                  </a:cubicBezTo>
                  <a:cubicBezTo>
                    <a:pt x="24872" y="18517"/>
                    <a:pt x="26206" y="20327"/>
                    <a:pt x="27254" y="22327"/>
                  </a:cubicBezTo>
                  <a:cubicBezTo>
                    <a:pt x="28301" y="24328"/>
                    <a:pt x="29349" y="26328"/>
                    <a:pt x="29921" y="28804"/>
                  </a:cubicBezTo>
                  <a:lnTo>
                    <a:pt x="30016" y="29376"/>
                  </a:lnTo>
                  <a:cubicBezTo>
                    <a:pt x="30587" y="31662"/>
                    <a:pt x="29159" y="33853"/>
                    <a:pt x="26968" y="34424"/>
                  </a:cubicBezTo>
                  <a:cubicBezTo>
                    <a:pt x="25920" y="34710"/>
                    <a:pt x="24968" y="34520"/>
                    <a:pt x="24110" y="34043"/>
                  </a:cubicBezTo>
                  <a:cubicBezTo>
                    <a:pt x="21920" y="32900"/>
                    <a:pt x="20110" y="31376"/>
                    <a:pt x="18395" y="29757"/>
                  </a:cubicBezTo>
                  <a:cubicBezTo>
                    <a:pt x="16586" y="28138"/>
                    <a:pt x="15157" y="26328"/>
                    <a:pt x="13728" y="24518"/>
                  </a:cubicBezTo>
                  <a:cubicBezTo>
                    <a:pt x="10966" y="20708"/>
                    <a:pt x="8489" y="16708"/>
                    <a:pt x="7251" y="11850"/>
                  </a:cubicBezTo>
                  <a:cubicBezTo>
                    <a:pt x="6775" y="9850"/>
                    <a:pt x="7918" y="7754"/>
                    <a:pt x="10013" y="7278"/>
                  </a:cubicBezTo>
                  <a:cubicBezTo>
                    <a:pt x="10966" y="6992"/>
                    <a:pt x="11918" y="7183"/>
                    <a:pt x="12776" y="7659"/>
                  </a:cubicBezTo>
                  <a:lnTo>
                    <a:pt x="13157" y="785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5082345" y="4349954"/>
              <a:ext cx="28575" cy="38100"/>
            </a:xfrm>
            <a:custGeom>
              <a:avLst/>
              <a:gdLst>
                <a:gd name="connsiteX0" fmla="*/ 13434 w 28575"/>
                <a:gd name="connsiteY0" fmla="*/ 7924 h 38100"/>
                <a:gd name="connsiteX1" fmla="*/ 22007 w 28575"/>
                <a:gd name="connsiteY1" fmla="*/ 17258 h 38100"/>
                <a:gd name="connsiteX2" fmla="*/ 25055 w 28575"/>
                <a:gd name="connsiteY2" fmla="*/ 22592 h 38100"/>
                <a:gd name="connsiteX3" fmla="*/ 27341 w 28575"/>
                <a:gd name="connsiteY3" fmla="*/ 28688 h 38100"/>
                <a:gd name="connsiteX4" fmla="*/ 27341 w 28575"/>
                <a:gd name="connsiteY4" fmla="*/ 28784 h 38100"/>
                <a:gd name="connsiteX5" fmla="*/ 24007 w 28575"/>
                <a:gd name="connsiteY5" fmla="*/ 33927 h 38100"/>
                <a:gd name="connsiteX6" fmla="*/ 21245 w 28575"/>
                <a:gd name="connsiteY6" fmla="*/ 33546 h 38100"/>
                <a:gd name="connsiteX7" fmla="*/ 15720 w 28575"/>
                <a:gd name="connsiteY7" fmla="*/ 29450 h 38100"/>
                <a:gd name="connsiteX8" fmla="*/ 11529 w 28575"/>
                <a:gd name="connsiteY8" fmla="*/ 24212 h 38100"/>
                <a:gd name="connsiteX9" fmla="*/ 7148 w 28575"/>
                <a:gd name="connsiteY9" fmla="*/ 11353 h 38100"/>
                <a:gd name="connsiteX10" fmla="*/ 10862 w 28575"/>
                <a:gd name="connsiteY10" fmla="*/ 7162 h 38100"/>
                <a:gd name="connsiteX11" fmla="*/ 13434 w 28575"/>
                <a:gd name="connsiteY11" fmla="*/ 7924 h 38100"/>
                <a:gd name="connsiteX12" fmla="*/ 13434 w 28575"/>
                <a:gd name="connsiteY12" fmla="*/ 79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434" y="7924"/>
                  </a:moveTo>
                  <a:cubicBezTo>
                    <a:pt x="17149" y="10686"/>
                    <a:pt x="19625" y="13924"/>
                    <a:pt x="22007" y="17258"/>
                  </a:cubicBezTo>
                  <a:cubicBezTo>
                    <a:pt x="23150" y="18973"/>
                    <a:pt x="24197" y="20687"/>
                    <a:pt x="25055" y="22592"/>
                  </a:cubicBezTo>
                  <a:cubicBezTo>
                    <a:pt x="25912" y="24497"/>
                    <a:pt x="26864" y="26402"/>
                    <a:pt x="27341" y="28688"/>
                  </a:cubicBezTo>
                  <a:lnTo>
                    <a:pt x="27341" y="28784"/>
                  </a:lnTo>
                  <a:cubicBezTo>
                    <a:pt x="27817" y="31165"/>
                    <a:pt x="26293" y="33451"/>
                    <a:pt x="24007" y="33927"/>
                  </a:cubicBezTo>
                  <a:cubicBezTo>
                    <a:pt x="23054" y="34118"/>
                    <a:pt x="22102" y="34022"/>
                    <a:pt x="21245" y="33546"/>
                  </a:cubicBezTo>
                  <a:cubicBezTo>
                    <a:pt x="19054" y="32498"/>
                    <a:pt x="17339" y="30974"/>
                    <a:pt x="15720" y="29450"/>
                  </a:cubicBezTo>
                  <a:cubicBezTo>
                    <a:pt x="14101" y="27926"/>
                    <a:pt x="12767" y="26021"/>
                    <a:pt x="11529" y="24212"/>
                  </a:cubicBezTo>
                  <a:cubicBezTo>
                    <a:pt x="9243" y="20402"/>
                    <a:pt x="7433" y="16211"/>
                    <a:pt x="7148" y="11353"/>
                  </a:cubicBezTo>
                  <a:cubicBezTo>
                    <a:pt x="7052" y="9162"/>
                    <a:pt x="8672" y="7352"/>
                    <a:pt x="10862" y="7162"/>
                  </a:cubicBezTo>
                  <a:cubicBezTo>
                    <a:pt x="11815" y="7066"/>
                    <a:pt x="12672" y="7352"/>
                    <a:pt x="13434" y="7924"/>
                  </a:cubicBezTo>
                  <a:lnTo>
                    <a:pt x="13434" y="792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5053500" y="4353769"/>
              <a:ext cx="28575" cy="28575"/>
            </a:xfrm>
            <a:custGeom>
              <a:avLst/>
              <a:gdLst>
                <a:gd name="connsiteX0" fmla="*/ 14847 w 28575"/>
                <a:gd name="connsiteY0" fmla="*/ 8300 h 28575"/>
                <a:gd name="connsiteX1" fmla="*/ 19610 w 28575"/>
                <a:gd name="connsiteY1" fmla="*/ 13348 h 28575"/>
                <a:gd name="connsiteX2" fmla="*/ 20848 w 28575"/>
                <a:gd name="connsiteY2" fmla="*/ 16205 h 28575"/>
                <a:gd name="connsiteX3" fmla="*/ 21515 w 28575"/>
                <a:gd name="connsiteY3" fmla="*/ 19825 h 28575"/>
                <a:gd name="connsiteX4" fmla="*/ 21515 w 28575"/>
                <a:gd name="connsiteY4" fmla="*/ 20587 h 28575"/>
                <a:gd name="connsiteX5" fmla="*/ 16847 w 28575"/>
                <a:gd name="connsiteY5" fmla="*/ 25445 h 28575"/>
                <a:gd name="connsiteX6" fmla="*/ 15895 w 28575"/>
                <a:gd name="connsiteY6" fmla="*/ 25349 h 28575"/>
                <a:gd name="connsiteX7" fmla="*/ 11513 w 28575"/>
                <a:gd name="connsiteY7" fmla="*/ 23063 h 28575"/>
                <a:gd name="connsiteX8" fmla="*/ 8561 w 28575"/>
                <a:gd name="connsiteY8" fmla="*/ 19349 h 28575"/>
                <a:gd name="connsiteX9" fmla="*/ 7799 w 28575"/>
                <a:gd name="connsiteY9" fmla="*/ 9824 h 28575"/>
                <a:gd name="connsiteX10" fmla="*/ 13323 w 28575"/>
                <a:gd name="connsiteY10" fmla="*/ 7442 h 28575"/>
                <a:gd name="connsiteX11" fmla="*/ 14276 w 28575"/>
                <a:gd name="connsiteY11" fmla="*/ 7919 h 28575"/>
                <a:gd name="connsiteX12" fmla="*/ 14847 w 28575"/>
                <a:gd name="connsiteY12" fmla="*/ 830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4847" y="8300"/>
                  </a:moveTo>
                  <a:cubicBezTo>
                    <a:pt x="17228" y="10014"/>
                    <a:pt x="18467" y="11633"/>
                    <a:pt x="19610" y="13348"/>
                  </a:cubicBezTo>
                  <a:cubicBezTo>
                    <a:pt x="20086" y="14205"/>
                    <a:pt x="20562" y="15062"/>
                    <a:pt x="20848" y="16205"/>
                  </a:cubicBezTo>
                  <a:cubicBezTo>
                    <a:pt x="21134" y="17253"/>
                    <a:pt x="21515" y="18301"/>
                    <a:pt x="21515" y="19825"/>
                  </a:cubicBezTo>
                  <a:lnTo>
                    <a:pt x="21515" y="20587"/>
                  </a:lnTo>
                  <a:cubicBezTo>
                    <a:pt x="21610" y="23159"/>
                    <a:pt x="19514" y="25349"/>
                    <a:pt x="16847" y="25445"/>
                  </a:cubicBezTo>
                  <a:cubicBezTo>
                    <a:pt x="16562" y="25445"/>
                    <a:pt x="16181" y="25445"/>
                    <a:pt x="15895" y="25349"/>
                  </a:cubicBezTo>
                  <a:cubicBezTo>
                    <a:pt x="14085" y="25064"/>
                    <a:pt x="12752" y="24111"/>
                    <a:pt x="11513" y="23063"/>
                  </a:cubicBezTo>
                  <a:cubicBezTo>
                    <a:pt x="10275" y="22016"/>
                    <a:pt x="9323" y="20682"/>
                    <a:pt x="8561" y="19349"/>
                  </a:cubicBezTo>
                  <a:cubicBezTo>
                    <a:pt x="7227" y="16491"/>
                    <a:pt x="6560" y="13157"/>
                    <a:pt x="7799" y="9824"/>
                  </a:cubicBezTo>
                  <a:cubicBezTo>
                    <a:pt x="8656" y="7633"/>
                    <a:pt x="11132" y="6585"/>
                    <a:pt x="13323" y="7442"/>
                  </a:cubicBezTo>
                  <a:cubicBezTo>
                    <a:pt x="13704" y="7538"/>
                    <a:pt x="13990" y="7728"/>
                    <a:pt x="14276" y="7919"/>
                  </a:cubicBezTo>
                  <a:lnTo>
                    <a:pt x="14847" y="830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246274" y="2652617"/>
              <a:ext cx="1333500" cy="1571625"/>
            </a:xfrm>
            <a:custGeom>
              <a:avLst/>
              <a:gdLst>
                <a:gd name="connsiteX0" fmla="*/ 428149 w 1333500"/>
                <a:gd name="connsiteY0" fmla="*/ 444056 h 1571625"/>
                <a:gd name="connsiteX1" fmla="*/ 7144 w 1333500"/>
                <a:gd name="connsiteY1" fmla="*/ 1238822 h 1571625"/>
                <a:gd name="connsiteX2" fmla="*/ 1031653 w 1333500"/>
                <a:gd name="connsiteY2" fmla="*/ 1538192 h 1571625"/>
                <a:gd name="connsiteX3" fmla="*/ 1078135 w 1333500"/>
                <a:gd name="connsiteY3" fmla="*/ 733615 h 1571625"/>
                <a:gd name="connsiteX4" fmla="*/ 1305211 w 1333500"/>
                <a:gd name="connsiteY4" fmla="*/ 721900 h 1571625"/>
                <a:gd name="connsiteX5" fmla="*/ 1322261 w 1333500"/>
                <a:gd name="connsiteY5" fmla="*/ 713899 h 1571625"/>
                <a:gd name="connsiteX6" fmla="*/ 1326928 w 1333500"/>
                <a:gd name="connsiteY6" fmla="*/ 697135 h 1571625"/>
                <a:gd name="connsiteX7" fmla="*/ 1302449 w 1333500"/>
                <a:gd name="connsiteY7" fmla="*/ 380429 h 1571625"/>
                <a:gd name="connsiteX8" fmla="*/ 1060037 w 1333500"/>
                <a:gd name="connsiteY8" fmla="*/ 386239 h 1571625"/>
                <a:gd name="connsiteX9" fmla="*/ 752570 w 1333500"/>
                <a:gd name="connsiteY9" fmla="*/ 264700 h 1571625"/>
                <a:gd name="connsiteX10" fmla="*/ 617030 w 1333500"/>
                <a:gd name="connsiteY10" fmla="*/ 7144 h 1571625"/>
                <a:gd name="connsiteX11" fmla="*/ 323469 w 1333500"/>
                <a:gd name="connsiteY11" fmla="*/ 130778 h 1571625"/>
                <a:gd name="connsiteX12" fmla="*/ 423958 w 1333500"/>
                <a:gd name="connsiteY12" fmla="*/ 440055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1571625">
                  <a:moveTo>
                    <a:pt x="428149" y="444056"/>
                  </a:moveTo>
                  <a:cubicBezTo>
                    <a:pt x="346615" y="567023"/>
                    <a:pt x="88678" y="1115854"/>
                    <a:pt x="7144" y="1238822"/>
                  </a:cubicBezTo>
                  <a:cubicBezTo>
                    <a:pt x="260985" y="1428369"/>
                    <a:pt x="504539" y="1640396"/>
                    <a:pt x="1031653" y="1538192"/>
                  </a:cubicBezTo>
                  <a:cubicBezTo>
                    <a:pt x="1039178" y="1410176"/>
                    <a:pt x="1048512" y="858298"/>
                    <a:pt x="1078135" y="733615"/>
                  </a:cubicBezTo>
                  <a:cubicBezTo>
                    <a:pt x="1153763" y="741807"/>
                    <a:pt x="1230821" y="737902"/>
                    <a:pt x="1305211" y="721900"/>
                  </a:cubicBezTo>
                  <a:cubicBezTo>
                    <a:pt x="1311497" y="720566"/>
                    <a:pt x="1318260" y="718852"/>
                    <a:pt x="1322261" y="713899"/>
                  </a:cubicBezTo>
                  <a:cubicBezTo>
                    <a:pt x="1325975" y="709327"/>
                    <a:pt x="1326642" y="703040"/>
                    <a:pt x="1326928" y="697135"/>
                  </a:cubicBezTo>
                  <a:cubicBezTo>
                    <a:pt x="1332071" y="590741"/>
                    <a:pt x="1305687" y="524161"/>
                    <a:pt x="1302449" y="380429"/>
                  </a:cubicBezTo>
                  <a:cubicBezTo>
                    <a:pt x="1221772" y="385001"/>
                    <a:pt x="1140905" y="386906"/>
                    <a:pt x="1060037" y="386239"/>
                  </a:cubicBezTo>
                  <a:cubicBezTo>
                    <a:pt x="1060037" y="386239"/>
                    <a:pt x="872300" y="399193"/>
                    <a:pt x="752570" y="264700"/>
                  </a:cubicBezTo>
                  <a:cubicBezTo>
                    <a:pt x="690658" y="195072"/>
                    <a:pt x="645128" y="95917"/>
                    <a:pt x="617030" y="7144"/>
                  </a:cubicBezTo>
                  <a:cubicBezTo>
                    <a:pt x="519208" y="48387"/>
                    <a:pt x="421291" y="89630"/>
                    <a:pt x="323469" y="130778"/>
                  </a:cubicBezTo>
                  <a:cubicBezTo>
                    <a:pt x="329851" y="240125"/>
                    <a:pt x="364807" y="347758"/>
                    <a:pt x="423958" y="440055"/>
                  </a:cubicBezTo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971031" y="2787681"/>
              <a:ext cx="295275" cy="266700"/>
            </a:xfrm>
            <a:custGeom>
              <a:avLst/>
              <a:gdLst>
                <a:gd name="connsiteX0" fmla="*/ 7144 w 295275"/>
                <a:gd name="connsiteY0" fmla="*/ 146495 h 266700"/>
                <a:gd name="connsiteX1" fmla="*/ 56960 w 295275"/>
                <a:gd name="connsiteY1" fmla="*/ 94202 h 266700"/>
                <a:gd name="connsiteX2" fmla="*/ 114681 w 295275"/>
                <a:gd name="connsiteY2" fmla="*/ 7144 h 266700"/>
                <a:gd name="connsiteX3" fmla="*/ 296323 w 295275"/>
                <a:gd name="connsiteY3" fmla="*/ 88202 h 266700"/>
                <a:gd name="connsiteX4" fmla="*/ 252698 w 295275"/>
                <a:gd name="connsiteY4" fmla="*/ 268034 h 266700"/>
                <a:gd name="connsiteX5" fmla="*/ 108680 w 295275"/>
                <a:gd name="connsiteY5" fmla="*/ 247079 h 266700"/>
                <a:gd name="connsiteX6" fmla="*/ 7144 w 295275"/>
                <a:gd name="connsiteY6" fmla="*/ 14649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66700">
                  <a:moveTo>
                    <a:pt x="7144" y="146495"/>
                  </a:moveTo>
                  <a:cubicBezTo>
                    <a:pt x="9620" y="144685"/>
                    <a:pt x="53912" y="97917"/>
                    <a:pt x="56960" y="94202"/>
                  </a:cubicBezTo>
                  <a:cubicBezTo>
                    <a:pt x="72200" y="75438"/>
                    <a:pt x="102584" y="28099"/>
                    <a:pt x="114681" y="7144"/>
                  </a:cubicBezTo>
                  <a:lnTo>
                    <a:pt x="296323" y="88202"/>
                  </a:lnTo>
                  <a:cubicBezTo>
                    <a:pt x="290703" y="112681"/>
                    <a:pt x="258413" y="243554"/>
                    <a:pt x="252698" y="268034"/>
                  </a:cubicBezTo>
                  <a:lnTo>
                    <a:pt x="108680" y="247079"/>
                  </a:lnTo>
                  <a:lnTo>
                    <a:pt x="7144" y="146495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6003607" y="2853594"/>
              <a:ext cx="161925" cy="85725"/>
            </a:xfrm>
            <a:custGeom>
              <a:avLst/>
              <a:gdLst>
                <a:gd name="connsiteX0" fmla="*/ 39815 w 161925"/>
                <a:gd name="connsiteY0" fmla="*/ 7144 h 85725"/>
                <a:gd name="connsiteX1" fmla="*/ 161449 w 161925"/>
                <a:gd name="connsiteY1" fmla="*/ 83344 h 85725"/>
                <a:gd name="connsiteX2" fmla="*/ 7144 w 161925"/>
                <a:gd name="connsiteY2" fmla="*/ 46292 h 85725"/>
                <a:gd name="connsiteX3" fmla="*/ 39815 w 161925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39815" y="7144"/>
                  </a:moveTo>
                  <a:cubicBezTo>
                    <a:pt x="39815" y="7144"/>
                    <a:pt x="80200" y="55340"/>
                    <a:pt x="161449" y="83344"/>
                  </a:cubicBezTo>
                  <a:cubicBezTo>
                    <a:pt x="161449" y="83344"/>
                    <a:pt x="132302" y="97727"/>
                    <a:pt x="7144" y="46292"/>
                  </a:cubicBezTo>
                  <a:lnTo>
                    <a:pt x="39815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5955160" y="2869215"/>
              <a:ext cx="323850" cy="209550"/>
            </a:xfrm>
            <a:custGeom>
              <a:avLst/>
              <a:gdLst>
                <a:gd name="connsiteX0" fmla="*/ 11395 w 323850"/>
                <a:gd name="connsiteY0" fmla="*/ 7144 h 209550"/>
                <a:gd name="connsiteX1" fmla="*/ 43589 w 323850"/>
                <a:gd name="connsiteY1" fmla="*/ 47911 h 209550"/>
                <a:gd name="connsiteX2" fmla="*/ 325053 w 323850"/>
                <a:gd name="connsiteY2" fmla="*/ 169640 h 209550"/>
                <a:gd name="connsiteX3" fmla="*/ 111312 w 323850"/>
                <a:gd name="connsiteY3" fmla="*/ 188690 h 209550"/>
                <a:gd name="connsiteX4" fmla="*/ 11395 w 323850"/>
                <a:gd name="connsiteY4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209550">
                  <a:moveTo>
                    <a:pt x="11395" y="7144"/>
                  </a:moveTo>
                  <a:cubicBezTo>
                    <a:pt x="21587" y="21526"/>
                    <a:pt x="32350" y="35242"/>
                    <a:pt x="43589" y="47911"/>
                  </a:cubicBezTo>
                  <a:cubicBezTo>
                    <a:pt x="136172" y="151924"/>
                    <a:pt x="269332" y="167830"/>
                    <a:pt x="325053" y="169640"/>
                  </a:cubicBezTo>
                  <a:cubicBezTo>
                    <a:pt x="325053" y="169640"/>
                    <a:pt x="246948" y="241744"/>
                    <a:pt x="111312" y="188690"/>
                  </a:cubicBezTo>
                  <a:cubicBezTo>
                    <a:pt x="-24324" y="135541"/>
                    <a:pt x="11395" y="7144"/>
                    <a:pt x="11395" y="7144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6613302" y="2705680"/>
              <a:ext cx="180975" cy="171450"/>
            </a:xfrm>
            <a:custGeom>
              <a:avLst/>
              <a:gdLst>
                <a:gd name="connsiteX0" fmla="*/ 37624 w 180975"/>
                <a:gd name="connsiteY0" fmla="*/ 29328 h 171450"/>
                <a:gd name="connsiteX1" fmla="*/ 119920 w 180975"/>
                <a:gd name="connsiteY1" fmla="*/ 7326 h 171450"/>
                <a:gd name="connsiteX2" fmla="*/ 169450 w 180975"/>
                <a:gd name="connsiteY2" fmla="*/ 40378 h 171450"/>
                <a:gd name="connsiteX3" fmla="*/ 174022 w 180975"/>
                <a:gd name="connsiteY3" fmla="*/ 74763 h 171450"/>
                <a:gd name="connsiteX4" fmla="*/ 103918 w 180975"/>
                <a:gd name="connsiteY4" fmla="*/ 168012 h 171450"/>
                <a:gd name="connsiteX5" fmla="*/ 7144 w 180975"/>
                <a:gd name="connsiteY5" fmla="*/ 1182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71450">
                  <a:moveTo>
                    <a:pt x="37624" y="29328"/>
                  </a:moveTo>
                  <a:cubicBezTo>
                    <a:pt x="54769" y="17518"/>
                    <a:pt x="99155" y="5516"/>
                    <a:pt x="119920" y="7326"/>
                  </a:cubicBezTo>
                  <a:cubicBezTo>
                    <a:pt x="140684" y="9135"/>
                    <a:pt x="161068" y="21328"/>
                    <a:pt x="169450" y="40378"/>
                  </a:cubicBezTo>
                  <a:cubicBezTo>
                    <a:pt x="174117" y="51045"/>
                    <a:pt x="174879" y="63142"/>
                    <a:pt x="174022" y="74763"/>
                  </a:cubicBezTo>
                  <a:cubicBezTo>
                    <a:pt x="171069" y="116292"/>
                    <a:pt x="144304" y="158202"/>
                    <a:pt x="103918" y="168012"/>
                  </a:cubicBezTo>
                  <a:cubicBezTo>
                    <a:pt x="69342" y="176395"/>
                    <a:pt x="22384" y="150391"/>
                    <a:pt x="7144" y="1182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6667166" y="2760943"/>
              <a:ext cx="85725" cy="57150"/>
            </a:xfrm>
            <a:custGeom>
              <a:avLst/>
              <a:gdLst>
                <a:gd name="connsiteX0" fmla="*/ 79581 w 85725"/>
                <a:gd name="connsiteY0" fmla="*/ 13308 h 57150"/>
                <a:gd name="connsiteX1" fmla="*/ 41862 w 85725"/>
                <a:gd name="connsiteY1" fmla="*/ 27976 h 57150"/>
                <a:gd name="connsiteX2" fmla="*/ 13287 w 85725"/>
                <a:gd name="connsiteY2" fmla="*/ 56551 h 57150"/>
                <a:gd name="connsiteX3" fmla="*/ 8620 w 85725"/>
                <a:gd name="connsiteY3" fmla="*/ 57504 h 57150"/>
                <a:gd name="connsiteX4" fmla="*/ 7382 w 85725"/>
                <a:gd name="connsiteY4" fmla="*/ 53599 h 57150"/>
                <a:gd name="connsiteX5" fmla="*/ 36147 w 85725"/>
                <a:gd name="connsiteY5" fmla="*/ 19118 h 57150"/>
                <a:gd name="connsiteX6" fmla="*/ 79295 w 85725"/>
                <a:gd name="connsiteY6" fmla="*/ 7307 h 57150"/>
                <a:gd name="connsiteX7" fmla="*/ 82153 w 85725"/>
                <a:gd name="connsiteY7" fmla="*/ 10546 h 57150"/>
                <a:gd name="connsiteX8" fmla="*/ 79581 w 85725"/>
                <a:gd name="connsiteY8" fmla="*/ 133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57150">
                  <a:moveTo>
                    <a:pt x="79581" y="13308"/>
                  </a:moveTo>
                  <a:cubicBezTo>
                    <a:pt x="65960" y="15689"/>
                    <a:pt x="53102" y="20452"/>
                    <a:pt x="41862" y="27976"/>
                  </a:cubicBezTo>
                  <a:cubicBezTo>
                    <a:pt x="30432" y="35215"/>
                    <a:pt x="21098" y="45121"/>
                    <a:pt x="13287" y="56551"/>
                  </a:cubicBezTo>
                  <a:cubicBezTo>
                    <a:pt x="12239" y="58075"/>
                    <a:pt x="10239" y="58456"/>
                    <a:pt x="8620" y="57504"/>
                  </a:cubicBezTo>
                  <a:cubicBezTo>
                    <a:pt x="7286" y="56647"/>
                    <a:pt x="6810" y="55027"/>
                    <a:pt x="7382" y="53599"/>
                  </a:cubicBezTo>
                  <a:cubicBezTo>
                    <a:pt x="12620" y="39311"/>
                    <a:pt x="23479" y="27500"/>
                    <a:pt x="36147" y="19118"/>
                  </a:cubicBezTo>
                  <a:cubicBezTo>
                    <a:pt x="49006" y="11117"/>
                    <a:pt x="64246" y="6164"/>
                    <a:pt x="79295" y="7307"/>
                  </a:cubicBezTo>
                  <a:cubicBezTo>
                    <a:pt x="81010" y="7402"/>
                    <a:pt x="82248" y="8926"/>
                    <a:pt x="82153" y="10546"/>
                  </a:cubicBezTo>
                  <a:cubicBezTo>
                    <a:pt x="81962" y="11879"/>
                    <a:pt x="80915" y="13022"/>
                    <a:pt x="79581" y="133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6692917" y="2775103"/>
              <a:ext cx="19050" cy="57150"/>
            </a:xfrm>
            <a:custGeom>
              <a:avLst/>
              <a:gdLst>
                <a:gd name="connsiteX0" fmla="*/ 13254 w 19050"/>
                <a:gd name="connsiteY0" fmla="*/ 9625 h 57150"/>
                <a:gd name="connsiteX1" fmla="*/ 18112 w 19050"/>
                <a:gd name="connsiteY1" fmla="*/ 19341 h 57150"/>
                <a:gd name="connsiteX2" fmla="*/ 19921 w 19050"/>
                <a:gd name="connsiteY2" fmla="*/ 31819 h 57150"/>
                <a:gd name="connsiteX3" fmla="*/ 18016 w 19050"/>
                <a:gd name="connsiteY3" fmla="*/ 43630 h 57150"/>
                <a:gd name="connsiteX4" fmla="*/ 13730 w 19050"/>
                <a:gd name="connsiteY4" fmla="*/ 54298 h 57150"/>
                <a:gd name="connsiteX5" fmla="*/ 9158 w 19050"/>
                <a:gd name="connsiteY5" fmla="*/ 55631 h 57150"/>
                <a:gd name="connsiteX6" fmla="*/ 7348 w 19050"/>
                <a:gd name="connsiteY6" fmla="*/ 52488 h 57150"/>
                <a:gd name="connsiteX7" fmla="*/ 9348 w 19050"/>
                <a:gd name="connsiteY7" fmla="*/ 31247 h 57150"/>
                <a:gd name="connsiteX8" fmla="*/ 8968 w 19050"/>
                <a:gd name="connsiteY8" fmla="*/ 21532 h 57150"/>
                <a:gd name="connsiteX9" fmla="*/ 7158 w 19050"/>
                <a:gd name="connsiteY9" fmla="*/ 10006 h 57150"/>
                <a:gd name="connsiteX10" fmla="*/ 10301 w 19050"/>
                <a:gd name="connsiteY10" fmla="*/ 7149 h 57150"/>
                <a:gd name="connsiteX11" fmla="*/ 12968 w 19050"/>
                <a:gd name="connsiteY11" fmla="*/ 8959 h 57150"/>
                <a:gd name="connsiteX12" fmla="*/ 13254 w 19050"/>
                <a:gd name="connsiteY12" fmla="*/ 962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57150">
                  <a:moveTo>
                    <a:pt x="13254" y="9625"/>
                  </a:moveTo>
                  <a:cubicBezTo>
                    <a:pt x="14302" y="12102"/>
                    <a:pt x="16683" y="15055"/>
                    <a:pt x="18112" y="19341"/>
                  </a:cubicBezTo>
                  <a:cubicBezTo>
                    <a:pt x="19540" y="23437"/>
                    <a:pt x="19921" y="27723"/>
                    <a:pt x="19921" y="31819"/>
                  </a:cubicBezTo>
                  <a:cubicBezTo>
                    <a:pt x="19636" y="35914"/>
                    <a:pt x="19064" y="39915"/>
                    <a:pt x="18016" y="43630"/>
                  </a:cubicBezTo>
                  <a:cubicBezTo>
                    <a:pt x="16873" y="47344"/>
                    <a:pt x="15540" y="50964"/>
                    <a:pt x="13730" y="54298"/>
                  </a:cubicBezTo>
                  <a:cubicBezTo>
                    <a:pt x="12873" y="55917"/>
                    <a:pt x="10777" y="56584"/>
                    <a:pt x="9158" y="55631"/>
                  </a:cubicBezTo>
                  <a:cubicBezTo>
                    <a:pt x="8015" y="54964"/>
                    <a:pt x="7348" y="53821"/>
                    <a:pt x="7348" y="52488"/>
                  </a:cubicBezTo>
                  <a:cubicBezTo>
                    <a:pt x="7539" y="44868"/>
                    <a:pt x="9253" y="37915"/>
                    <a:pt x="9348" y="31247"/>
                  </a:cubicBezTo>
                  <a:cubicBezTo>
                    <a:pt x="9730" y="27913"/>
                    <a:pt x="9348" y="24770"/>
                    <a:pt x="8968" y="21532"/>
                  </a:cubicBezTo>
                  <a:cubicBezTo>
                    <a:pt x="8777" y="18579"/>
                    <a:pt x="6967" y="15055"/>
                    <a:pt x="7158" y="10006"/>
                  </a:cubicBezTo>
                  <a:cubicBezTo>
                    <a:pt x="7253" y="8292"/>
                    <a:pt x="8682" y="7054"/>
                    <a:pt x="10301" y="7149"/>
                  </a:cubicBezTo>
                  <a:cubicBezTo>
                    <a:pt x="11539" y="7244"/>
                    <a:pt x="12492" y="7911"/>
                    <a:pt x="12968" y="8959"/>
                  </a:cubicBezTo>
                  <a:lnTo>
                    <a:pt x="13254" y="96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5898844" y="2194872"/>
              <a:ext cx="819150" cy="800100"/>
            </a:xfrm>
            <a:custGeom>
              <a:avLst/>
              <a:gdLst>
                <a:gd name="connsiteX0" fmla="*/ 803040 w 819150"/>
                <a:gd name="connsiteY0" fmla="*/ 497179 h 800100"/>
                <a:gd name="connsiteX1" fmla="*/ 376035 w 819150"/>
                <a:gd name="connsiteY1" fmla="*/ 792835 h 800100"/>
                <a:gd name="connsiteX2" fmla="*/ 96095 w 819150"/>
                <a:gd name="connsiteY2" fmla="*/ 648340 h 800100"/>
                <a:gd name="connsiteX3" fmla="*/ 84093 w 819150"/>
                <a:gd name="connsiteY3" fmla="*/ 176091 h 800100"/>
                <a:gd name="connsiteX4" fmla="*/ 575488 w 819150"/>
                <a:gd name="connsiteY4" fmla="*/ 57790 h 800100"/>
                <a:gd name="connsiteX5" fmla="*/ 803040 w 819150"/>
                <a:gd name="connsiteY5" fmla="*/ 49717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150" h="800100">
                  <a:moveTo>
                    <a:pt x="803040" y="497179"/>
                  </a:moveTo>
                  <a:cubicBezTo>
                    <a:pt x="803040" y="497179"/>
                    <a:pt x="673596" y="849413"/>
                    <a:pt x="376035" y="792835"/>
                  </a:cubicBezTo>
                  <a:cubicBezTo>
                    <a:pt x="282309" y="775023"/>
                    <a:pt x="167056" y="730732"/>
                    <a:pt x="96095" y="648340"/>
                  </a:cubicBezTo>
                  <a:cubicBezTo>
                    <a:pt x="-96786" y="424693"/>
                    <a:pt x="84093" y="176091"/>
                    <a:pt x="84093" y="176091"/>
                  </a:cubicBezTo>
                  <a:cubicBezTo>
                    <a:pt x="84093" y="176091"/>
                    <a:pt x="244494" y="-104801"/>
                    <a:pt x="575488" y="57790"/>
                  </a:cubicBezTo>
                  <a:cubicBezTo>
                    <a:pt x="906482" y="220382"/>
                    <a:pt x="803040" y="497179"/>
                    <a:pt x="80304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6089473" y="2530303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103" y="11824"/>
                    <a:pt x="47389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6427515" y="2681845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008" y="11824"/>
                    <a:pt x="47294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6247629" y="2635642"/>
              <a:ext cx="47625" cy="57150"/>
            </a:xfrm>
            <a:custGeom>
              <a:avLst/>
              <a:gdLst>
                <a:gd name="connsiteX0" fmla="*/ 43538 w 47625"/>
                <a:gd name="connsiteY0" fmla="*/ 22975 h 57150"/>
                <a:gd name="connsiteX1" fmla="*/ 30870 w 47625"/>
                <a:gd name="connsiteY1" fmla="*/ 17641 h 57150"/>
                <a:gd name="connsiteX2" fmla="*/ 20583 w 47625"/>
                <a:gd name="connsiteY2" fmla="*/ 24785 h 57150"/>
                <a:gd name="connsiteX3" fmla="*/ 19440 w 47625"/>
                <a:gd name="connsiteY3" fmla="*/ 38406 h 57150"/>
                <a:gd name="connsiteX4" fmla="*/ 28869 w 47625"/>
                <a:gd name="connsiteY4" fmla="*/ 47740 h 57150"/>
                <a:gd name="connsiteX5" fmla="*/ 29251 w 47625"/>
                <a:gd name="connsiteY5" fmla="*/ 47835 h 57150"/>
                <a:gd name="connsiteX6" fmla="*/ 31727 w 47625"/>
                <a:gd name="connsiteY6" fmla="*/ 52407 h 57150"/>
                <a:gd name="connsiteX7" fmla="*/ 28393 w 47625"/>
                <a:gd name="connsiteY7" fmla="*/ 55074 h 57150"/>
                <a:gd name="connsiteX8" fmla="*/ 9343 w 47625"/>
                <a:gd name="connsiteY8" fmla="*/ 42406 h 57150"/>
                <a:gd name="connsiteX9" fmla="*/ 10201 w 47625"/>
                <a:gd name="connsiteY9" fmla="*/ 19260 h 57150"/>
                <a:gd name="connsiteX10" fmla="*/ 30584 w 47625"/>
                <a:gd name="connsiteY10" fmla="*/ 7164 h 57150"/>
                <a:gd name="connsiteX11" fmla="*/ 49348 w 47625"/>
                <a:gd name="connsiteY11" fmla="*/ 19641 h 57150"/>
                <a:gd name="connsiteX12" fmla="*/ 47539 w 47625"/>
                <a:gd name="connsiteY12" fmla="*/ 24023 h 57150"/>
                <a:gd name="connsiteX13" fmla="*/ 43728 w 47625"/>
                <a:gd name="connsiteY13" fmla="*/ 23070 h 57150"/>
                <a:gd name="connsiteX14" fmla="*/ 43538 w 47625"/>
                <a:gd name="connsiteY14" fmla="*/ 229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43538" y="22975"/>
                  </a:moveTo>
                  <a:cubicBezTo>
                    <a:pt x="40204" y="19070"/>
                    <a:pt x="35156" y="17070"/>
                    <a:pt x="30870" y="17641"/>
                  </a:cubicBezTo>
                  <a:cubicBezTo>
                    <a:pt x="26393" y="18213"/>
                    <a:pt x="22393" y="20689"/>
                    <a:pt x="20583" y="24785"/>
                  </a:cubicBezTo>
                  <a:cubicBezTo>
                    <a:pt x="18487" y="28785"/>
                    <a:pt x="18106" y="34024"/>
                    <a:pt x="19440" y="38406"/>
                  </a:cubicBezTo>
                  <a:cubicBezTo>
                    <a:pt x="20678" y="42692"/>
                    <a:pt x="24297" y="46407"/>
                    <a:pt x="28869" y="47740"/>
                  </a:cubicBezTo>
                  <a:lnTo>
                    <a:pt x="29251" y="47835"/>
                  </a:lnTo>
                  <a:cubicBezTo>
                    <a:pt x="31251" y="48407"/>
                    <a:pt x="32298" y="50502"/>
                    <a:pt x="31727" y="52407"/>
                  </a:cubicBezTo>
                  <a:cubicBezTo>
                    <a:pt x="31251" y="53931"/>
                    <a:pt x="29917" y="54979"/>
                    <a:pt x="28393" y="55074"/>
                  </a:cubicBezTo>
                  <a:cubicBezTo>
                    <a:pt x="20202" y="55455"/>
                    <a:pt x="12582" y="49836"/>
                    <a:pt x="9343" y="42406"/>
                  </a:cubicBezTo>
                  <a:cubicBezTo>
                    <a:pt x="6105" y="34977"/>
                    <a:pt x="6486" y="26499"/>
                    <a:pt x="10201" y="19260"/>
                  </a:cubicBezTo>
                  <a:cubicBezTo>
                    <a:pt x="14106" y="11926"/>
                    <a:pt x="22297" y="6783"/>
                    <a:pt x="30584" y="7164"/>
                  </a:cubicBezTo>
                  <a:cubicBezTo>
                    <a:pt x="38966" y="7259"/>
                    <a:pt x="46491" y="12498"/>
                    <a:pt x="49348" y="19641"/>
                  </a:cubicBezTo>
                  <a:cubicBezTo>
                    <a:pt x="50015" y="21356"/>
                    <a:pt x="49253" y="23356"/>
                    <a:pt x="47539" y="24023"/>
                  </a:cubicBezTo>
                  <a:cubicBezTo>
                    <a:pt x="46110" y="24594"/>
                    <a:pt x="44586" y="24213"/>
                    <a:pt x="43728" y="23070"/>
                  </a:cubicBezTo>
                  <a:lnTo>
                    <a:pt x="43538" y="229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6405864" y="2750830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5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378" y="26279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5975049" y="2557853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4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473" y="26374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6255468" y="2698067"/>
              <a:ext cx="66675" cy="38100"/>
            </a:xfrm>
            <a:custGeom>
              <a:avLst/>
              <a:gdLst>
                <a:gd name="connsiteX0" fmla="*/ 59798 w 66675"/>
                <a:gd name="connsiteY0" fmla="*/ 10842 h 38100"/>
                <a:gd name="connsiteX1" fmla="*/ 38843 w 66675"/>
                <a:gd name="connsiteY1" fmla="*/ 33321 h 38100"/>
                <a:gd name="connsiteX2" fmla="*/ 8362 w 66675"/>
                <a:gd name="connsiteY2" fmla="*/ 28559 h 38100"/>
                <a:gd name="connsiteX3" fmla="*/ 7886 w 66675"/>
                <a:gd name="connsiteY3" fmla="*/ 23796 h 38100"/>
                <a:gd name="connsiteX4" fmla="*/ 11506 w 66675"/>
                <a:gd name="connsiteY4" fmla="*/ 22748 h 38100"/>
                <a:gd name="connsiteX5" fmla="*/ 11696 w 66675"/>
                <a:gd name="connsiteY5" fmla="*/ 22844 h 38100"/>
                <a:gd name="connsiteX6" fmla="*/ 35414 w 66675"/>
                <a:gd name="connsiteY6" fmla="*/ 23320 h 38100"/>
                <a:gd name="connsiteX7" fmla="*/ 54178 w 66675"/>
                <a:gd name="connsiteY7" fmla="*/ 8556 h 38100"/>
                <a:gd name="connsiteX8" fmla="*/ 54273 w 66675"/>
                <a:gd name="connsiteY8" fmla="*/ 8461 h 38100"/>
                <a:gd name="connsiteX9" fmla="*/ 58559 w 66675"/>
                <a:gd name="connsiteY9" fmla="*/ 7699 h 38100"/>
                <a:gd name="connsiteX10" fmla="*/ 59798 w 66675"/>
                <a:gd name="connsiteY10" fmla="*/ 108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59798" y="10842"/>
                  </a:moveTo>
                  <a:cubicBezTo>
                    <a:pt x="57416" y="21129"/>
                    <a:pt x="49034" y="29606"/>
                    <a:pt x="38843" y="33321"/>
                  </a:cubicBezTo>
                  <a:cubicBezTo>
                    <a:pt x="28556" y="36750"/>
                    <a:pt x="16649" y="35321"/>
                    <a:pt x="8362" y="28559"/>
                  </a:cubicBezTo>
                  <a:cubicBezTo>
                    <a:pt x="6934" y="27416"/>
                    <a:pt x="6743" y="25225"/>
                    <a:pt x="7886" y="23796"/>
                  </a:cubicBezTo>
                  <a:cubicBezTo>
                    <a:pt x="8743" y="22748"/>
                    <a:pt x="10172" y="22367"/>
                    <a:pt x="11506" y="22748"/>
                  </a:cubicBezTo>
                  <a:lnTo>
                    <a:pt x="11696" y="22844"/>
                  </a:lnTo>
                  <a:cubicBezTo>
                    <a:pt x="19697" y="25415"/>
                    <a:pt x="27984" y="25987"/>
                    <a:pt x="35414" y="23320"/>
                  </a:cubicBezTo>
                  <a:cubicBezTo>
                    <a:pt x="42938" y="21034"/>
                    <a:pt x="49320" y="15605"/>
                    <a:pt x="54178" y="8556"/>
                  </a:cubicBezTo>
                  <a:lnTo>
                    <a:pt x="54273" y="8461"/>
                  </a:lnTo>
                  <a:cubicBezTo>
                    <a:pt x="55225" y="7032"/>
                    <a:pt x="57131" y="6746"/>
                    <a:pt x="58559" y="7699"/>
                  </a:cubicBezTo>
                  <a:cubicBezTo>
                    <a:pt x="59607" y="8366"/>
                    <a:pt x="60083" y="9699"/>
                    <a:pt x="59798" y="108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/>
          </p:nvSpPr>
          <p:spPr>
            <a:xfrm>
              <a:off x="5806713" y="2351913"/>
              <a:ext cx="161925" cy="180975"/>
            </a:xfrm>
            <a:custGeom>
              <a:avLst/>
              <a:gdLst>
                <a:gd name="connsiteX0" fmla="*/ 162319 w 161925"/>
                <a:gd name="connsiteY0" fmla="*/ 87058 h 180975"/>
                <a:gd name="connsiteX1" fmla="*/ 112217 w 161925"/>
                <a:gd name="connsiteY1" fmla="*/ 18192 h 180975"/>
                <a:gd name="connsiteX2" fmla="*/ 52972 w 161925"/>
                <a:gd name="connsiteY2" fmla="*/ 12763 h 180975"/>
                <a:gd name="connsiteX3" fmla="*/ 27730 w 161925"/>
                <a:gd name="connsiteY3" fmla="*/ 36671 h 180975"/>
                <a:gd name="connsiteX4" fmla="*/ 23635 w 161925"/>
                <a:gd name="connsiteY4" fmla="*/ 153256 h 180975"/>
                <a:gd name="connsiteX5" fmla="*/ 130124 w 161925"/>
                <a:gd name="connsiteY5" fmla="*/ 17535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162319" y="87058"/>
                  </a:moveTo>
                  <a:cubicBezTo>
                    <a:pt x="156413" y="67055"/>
                    <a:pt x="129457" y="29908"/>
                    <a:pt x="112217" y="18192"/>
                  </a:cubicBezTo>
                  <a:cubicBezTo>
                    <a:pt x="94977" y="6476"/>
                    <a:pt x="71450" y="3143"/>
                    <a:pt x="52972" y="12763"/>
                  </a:cubicBezTo>
                  <a:cubicBezTo>
                    <a:pt x="42589" y="18097"/>
                    <a:pt x="34398" y="27050"/>
                    <a:pt x="27730" y="36671"/>
                  </a:cubicBezTo>
                  <a:cubicBezTo>
                    <a:pt x="4013" y="70865"/>
                    <a:pt x="-1607" y="120205"/>
                    <a:pt x="23635" y="153256"/>
                  </a:cubicBezTo>
                  <a:cubicBezTo>
                    <a:pt x="45256" y="181546"/>
                    <a:pt x="98120" y="190785"/>
                    <a:pt x="130124" y="175355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861941" y="2396997"/>
              <a:ext cx="47625" cy="95250"/>
            </a:xfrm>
            <a:custGeom>
              <a:avLst/>
              <a:gdLst>
                <a:gd name="connsiteX0" fmla="*/ 12031 w 47625"/>
                <a:gd name="connsiteY0" fmla="*/ 7684 h 95250"/>
                <a:gd name="connsiteX1" fmla="*/ 38129 w 47625"/>
                <a:gd name="connsiteY1" fmla="*/ 44069 h 95250"/>
                <a:gd name="connsiteX2" fmla="*/ 38796 w 47625"/>
                <a:gd name="connsiteY2" fmla="*/ 88932 h 95250"/>
                <a:gd name="connsiteX3" fmla="*/ 34605 w 47625"/>
                <a:gd name="connsiteY3" fmla="*/ 91028 h 95250"/>
                <a:gd name="connsiteX4" fmla="*/ 32319 w 47625"/>
                <a:gd name="connsiteY4" fmla="*/ 87599 h 95250"/>
                <a:gd name="connsiteX5" fmla="*/ 28033 w 47625"/>
                <a:gd name="connsiteY5" fmla="*/ 47403 h 95250"/>
                <a:gd name="connsiteX6" fmla="*/ 7935 w 47625"/>
                <a:gd name="connsiteY6" fmla="*/ 12256 h 95250"/>
                <a:gd name="connsiteX7" fmla="*/ 8221 w 47625"/>
                <a:gd name="connsiteY7" fmla="*/ 7970 h 95250"/>
                <a:gd name="connsiteX8" fmla="*/ 12031 w 47625"/>
                <a:gd name="connsiteY8" fmla="*/ 768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95250">
                  <a:moveTo>
                    <a:pt x="12031" y="7684"/>
                  </a:moveTo>
                  <a:cubicBezTo>
                    <a:pt x="24413" y="16352"/>
                    <a:pt x="33176" y="29687"/>
                    <a:pt x="38129" y="44069"/>
                  </a:cubicBezTo>
                  <a:cubicBezTo>
                    <a:pt x="42701" y="58547"/>
                    <a:pt x="43749" y="74549"/>
                    <a:pt x="38796" y="88932"/>
                  </a:cubicBezTo>
                  <a:cubicBezTo>
                    <a:pt x="38225" y="90647"/>
                    <a:pt x="36320" y="91599"/>
                    <a:pt x="34605" y="91028"/>
                  </a:cubicBezTo>
                  <a:cubicBezTo>
                    <a:pt x="33176" y="90551"/>
                    <a:pt x="32224" y="89027"/>
                    <a:pt x="32319" y="87599"/>
                  </a:cubicBezTo>
                  <a:cubicBezTo>
                    <a:pt x="33462" y="73883"/>
                    <a:pt x="32414" y="60262"/>
                    <a:pt x="28033" y="47403"/>
                  </a:cubicBezTo>
                  <a:cubicBezTo>
                    <a:pt x="24032" y="34449"/>
                    <a:pt x="16984" y="22733"/>
                    <a:pt x="7935" y="12256"/>
                  </a:cubicBezTo>
                  <a:cubicBezTo>
                    <a:pt x="6792" y="11018"/>
                    <a:pt x="6887" y="9017"/>
                    <a:pt x="8221" y="7970"/>
                  </a:cubicBezTo>
                  <a:cubicBezTo>
                    <a:pt x="9364" y="6922"/>
                    <a:pt x="10888" y="6922"/>
                    <a:pt x="12031" y="768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858976" y="2435299"/>
              <a:ext cx="47625" cy="47625"/>
            </a:xfrm>
            <a:custGeom>
              <a:avLst/>
              <a:gdLst>
                <a:gd name="connsiteX0" fmla="*/ 40141 w 47625"/>
                <a:gd name="connsiteY0" fmla="*/ 11864 h 47625"/>
                <a:gd name="connsiteX1" fmla="*/ 31474 w 47625"/>
                <a:gd name="connsiteY1" fmla="*/ 19674 h 47625"/>
                <a:gd name="connsiteX2" fmla="*/ 25092 w 47625"/>
                <a:gd name="connsiteY2" fmla="*/ 27009 h 47625"/>
                <a:gd name="connsiteX3" fmla="*/ 13281 w 47625"/>
                <a:gd name="connsiteY3" fmla="*/ 44820 h 47625"/>
                <a:gd name="connsiteX4" fmla="*/ 8518 w 47625"/>
                <a:gd name="connsiteY4" fmla="*/ 45487 h 47625"/>
                <a:gd name="connsiteX5" fmla="*/ 7185 w 47625"/>
                <a:gd name="connsiteY5" fmla="*/ 42153 h 47625"/>
                <a:gd name="connsiteX6" fmla="*/ 10614 w 47625"/>
                <a:gd name="connsiteY6" fmla="*/ 31104 h 47625"/>
                <a:gd name="connsiteX7" fmla="*/ 16615 w 47625"/>
                <a:gd name="connsiteY7" fmla="*/ 20722 h 47625"/>
                <a:gd name="connsiteX8" fmla="*/ 25854 w 47625"/>
                <a:gd name="connsiteY8" fmla="*/ 12150 h 47625"/>
                <a:gd name="connsiteX9" fmla="*/ 35760 w 47625"/>
                <a:gd name="connsiteY9" fmla="*/ 7673 h 47625"/>
                <a:gd name="connsiteX10" fmla="*/ 36141 w 47625"/>
                <a:gd name="connsiteY10" fmla="*/ 7482 h 47625"/>
                <a:gd name="connsiteX11" fmla="*/ 40237 w 47625"/>
                <a:gd name="connsiteY11" fmla="*/ 8721 h 47625"/>
                <a:gd name="connsiteX12" fmla="*/ 40141 w 47625"/>
                <a:gd name="connsiteY12" fmla="*/ 118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" h="47625">
                  <a:moveTo>
                    <a:pt x="40141" y="11864"/>
                  </a:moveTo>
                  <a:cubicBezTo>
                    <a:pt x="37189" y="15864"/>
                    <a:pt x="33569" y="17484"/>
                    <a:pt x="31474" y="19674"/>
                  </a:cubicBezTo>
                  <a:cubicBezTo>
                    <a:pt x="29188" y="21865"/>
                    <a:pt x="26902" y="24151"/>
                    <a:pt x="25092" y="27009"/>
                  </a:cubicBezTo>
                  <a:cubicBezTo>
                    <a:pt x="20996" y="32247"/>
                    <a:pt x="17948" y="38724"/>
                    <a:pt x="13281" y="44820"/>
                  </a:cubicBezTo>
                  <a:cubicBezTo>
                    <a:pt x="12138" y="46344"/>
                    <a:pt x="10042" y="46630"/>
                    <a:pt x="8518" y="45487"/>
                  </a:cubicBezTo>
                  <a:cubicBezTo>
                    <a:pt x="7471" y="44725"/>
                    <a:pt x="6994" y="43392"/>
                    <a:pt x="7185" y="42153"/>
                  </a:cubicBezTo>
                  <a:cubicBezTo>
                    <a:pt x="7852" y="38343"/>
                    <a:pt x="9090" y="34724"/>
                    <a:pt x="10614" y="31104"/>
                  </a:cubicBezTo>
                  <a:cubicBezTo>
                    <a:pt x="12138" y="27485"/>
                    <a:pt x="14138" y="24056"/>
                    <a:pt x="16615" y="20722"/>
                  </a:cubicBezTo>
                  <a:cubicBezTo>
                    <a:pt x="19186" y="17579"/>
                    <a:pt x="22139" y="14436"/>
                    <a:pt x="25854" y="12150"/>
                  </a:cubicBezTo>
                  <a:cubicBezTo>
                    <a:pt x="29664" y="9673"/>
                    <a:pt x="33379" y="8911"/>
                    <a:pt x="35760" y="7673"/>
                  </a:cubicBezTo>
                  <a:lnTo>
                    <a:pt x="36141" y="7482"/>
                  </a:lnTo>
                  <a:cubicBezTo>
                    <a:pt x="37665" y="6720"/>
                    <a:pt x="39475" y="7292"/>
                    <a:pt x="40237" y="8721"/>
                  </a:cubicBezTo>
                  <a:cubicBezTo>
                    <a:pt x="40903" y="9673"/>
                    <a:pt x="40808" y="10911"/>
                    <a:pt x="40141" y="1186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947641" y="2186338"/>
              <a:ext cx="781050" cy="542925"/>
            </a:xfrm>
            <a:custGeom>
              <a:avLst/>
              <a:gdLst>
                <a:gd name="connsiteX0" fmla="*/ 303997 w 781050"/>
                <a:gd name="connsiteY0" fmla="*/ 8316 h 542925"/>
                <a:gd name="connsiteX1" fmla="*/ 709095 w 781050"/>
                <a:gd name="connsiteY1" fmla="*/ 191482 h 542925"/>
                <a:gd name="connsiteX2" fmla="*/ 773675 w 781050"/>
                <a:gd name="connsiteY2" fmla="*/ 364266 h 542925"/>
                <a:gd name="connsiteX3" fmla="*/ 738528 w 781050"/>
                <a:gd name="connsiteY3" fmla="*/ 541145 h 542925"/>
                <a:gd name="connsiteX4" fmla="*/ 595557 w 781050"/>
                <a:gd name="connsiteY4" fmla="*/ 485614 h 542925"/>
                <a:gd name="connsiteX5" fmla="*/ 540979 w 781050"/>
                <a:gd name="connsiteY5" fmla="*/ 443133 h 542925"/>
                <a:gd name="connsiteX6" fmla="*/ 522500 w 781050"/>
                <a:gd name="connsiteY6" fmla="*/ 316069 h 542925"/>
                <a:gd name="connsiteX7" fmla="*/ 475447 w 781050"/>
                <a:gd name="connsiteY7" fmla="*/ 417129 h 542925"/>
                <a:gd name="connsiteX8" fmla="*/ 364957 w 781050"/>
                <a:gd name="connsiteY8" fmla="*/ 406938 h 542925"/>
                <a:gd name="connsiteX9" fmla="*/ 299330 w 781050"/>
                <a:gd name="connsiteY9" fmla="*/ 379601 h 542925"/>
                <a:gd name="connsiteX10" fmla="*/ 263230 w 781050"/>
                <a:gd name="connsiteY10" fmla="*/ 354741 h 542925"/>
                <a:gd name="connsiteX11" fmla="*/ 256277 w 781050"/>
                <a:gd name="connsiteY11" fmla="*/ 320736 h 542925"/>
                <a:gd name="connsiteX12" fmla="*/ 265611 w 781050"/>
                <a:gd name="connsiteY12" fmla="*/ 234726 h 542925"/>
                <a:gd name="connsiteX13" fmla="*/ 162075 w 781050"/>
                <a:gd name="connsiteY13" fmla="*/ 293114 h 542925"/>
                <a:gd name="connsiteX14" fmla="*/ 43393 w 781050"/>
                <a:gd name="connsiteY14" fmla="*/ 263682 h 542925"/>
                <a:gd name="connsiteX15" fmla="*/ 7769 w 781050"/>
                <a:gd name="connsiteY15" fmla="*/ 226534 h 542925"/>
                <a:gd name="connsiteX16" fmla="*/ 10913 w 781050"/>
                <a:gd name="connsiteY16" fmla="*/ 202817 h 542925"/>
                <a:gd name="connsiteX17" fmla="*/ 303997 w 781050"/>
                <a:gd name="connsiteY17" fmla="*/ 831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050" h="542925">
                  <a:moveTo>
                    <a:pt x="303997" y="8316"/>
                  </a:moveTo>
                  <a:cubicBezTo>
                    <a:pt x="456207" y="2220"/>
                    <a:pt x="628228" y="62323"/>
                    <a:pt x="709095" y="191482"/>
                  </a:cubicBezTo>
                  <a:cubicBezTo>
                    <a:pt x="742052" y="244060"/>
                    <a:pt x="766245" y="302734"/>
                    <a:pt x="773675" y="364266"/>
                  </a:cubicBezTo>
                  <a:cubicBezTo>
                    <a:pt x="781104" y="425797"/>
                    <a:pt x="770055" y="487710"/>
                    <a:pt x="738528" y="541145"/>
                  </a:cubicBezTo>
                  <a:cubicBezTo>
                    <a:pt x="688807" y="528667"/>
                    <a:pt x="640610" y="509998"/>
                    <a:pt x="595557" y="485614"/>
                  </a:cubicBezTo>
                  <a:cubicBezTo>
                    <a:pt x="575079" y="474565"/>
                    <a:pt x="554695" y="461897"/>
                    <a:pt x="540979" y="443133"/>
                  </a:cubicBezTo>
                  <a:cubicBezTo>
                    <a:pt x="515071" y="407795"/>
                    <a:pt x="518214" y="359694"/>
                    <a:pt x="522500" y="316069"/>
                  </a:cubicBezTo>
                  <a:cubicBezTo>
                    <a:pt x="517452" y="354360"/>
                    <a:pt x="508975" y="397984"/>
                    <a:pt x="475447" y="417129"/>
                  </a:cubicBezTo>
                  <a:cubicBezTo>
                    <a:pt x="442109" y="436179"/>
                    <a:pt x="400390" y="421701"/>
                    <a:pt x="364957" y="406938"/>
                  </a:cubicBezTo>
                  <a:cubicBezTo>
                    <a:pt x="343050" y="397794"/>
                    <a:pt x="321142" y="388745"/>
                    <a:pt x="299330" y="379601"/>
                  </a:cubicBezTo>
                  <a:cubicBezTo>
                    <a:pt x="285614" y="373886"/>
                    <a:pt x="270945" y="367409"/>
                    <a:pt x="263230" y="354741"/>
                  </a:cubicBezTo>
                  <a:cubicBezTo>
                    <a:pt x="257134" y="344739"/>
                    <a:pt x="256372" y="332452"/>
                    <a:pt x="256277" y="320736"/>
                  </a:cubicBezTo>
                  <a:cubicBezTo>
                    <a:pt x="256086" y="291780"/>
                    <a:pt x="259229" y="262920"/>
                    <a:pt x="265611" y="234726"/>
                  </a:cubicBezTo>
                  <a:cubicBezTo>
                    <a:pt x="244847" y="270349"/>
                    <a:pt x="203318" y="290542"/>
                    <a:pt x="162075" y="293114"/>
                  </a:cubicBezTo>
                  <a:cubicBezTo>
                    <a:pt x="120927" y="295590"/>
                    <a:pt x="80159" y="282446"/>
                    <a:pt x="43393" y="263682"/>
                  </a:cubicBezTo>
                  <a:cubicBezTo>
                    <a:pt x="27486" y="255585"/>
                    <a:pt x="10532" y="244155"/>
                    <a:pt x="7769" y="226534"/>
                  </a:cubicBezTo>
                  <a:cubicBezTo>
                    <a:pt x="6531" y="218628"/>
                    <a:pt x="6912" y="209770"/>
                    <a:pt x="10913" y="202817"/>
                  </a:cubicBezTo>
                  <a:cubicBezTo>
                    <a:pt x="100924" y="45845"/>
                    <a:pt x="259325" y="-1209"/>
                    <a:pt x="303997" y="831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5313025" y="3829092"/>
              <a:ext cx="923925" cy="323850"/>
            </a:xfrm>
            <a:custGeom>
              <a:avLst/>
              <a:gdLst>
                <a:gd name="connsiteX0" fmla="*/ 918039 w 923925"/>
                <a:gd name="connsiteY0" fmla="*/ 285993 h 323850"/>
                <a:gd name="connsiteX1" fmla="*/ 895179 w 923925"/>
                <a:gd name="connsiteY1" fmla="*/ 263705 h 323850"/>
                <a:gd name="connsiteX2" fmla="*/ 861556 w 923925"/>
                <a:gd name="connsiteY2" fmla="*/ 264848 h 323850"/>
                <a:gd name="connsiteX3" fmla="*/ 802120 w 923925"/>
                <a:gd name="connsiteY3" fmla="*/ 304948 h 323850"/>
                <a:gd name="connsiteX4" fmla="*/ 767544 w 923925"/>
                <a:gd name="connsiteY4" fmla="*/ 319807 h 323850"/>
                <a:gd name="connsiteX5" fmla="*/ 730016 w 923925"/>
                <a:gd name="connsiteY5" fmla="*/ 313044 h 323850"/>
                <a:gd name="connsiteX6" fmla="*/ 701631 w 923925"/>
                <a:gd name="connsiteY6" fmla="*/ 288565 h 323850"/>
                <a:gd name="connsiteX7" fmla="*/ 678390 w 923925"/>
                <a:gd name="connsiteY7" fmla="*/ 260562 h 323850"/>
                <a:gd name="connsiteX8" fmla="*/ 652768 w 923925"/>
                <a:gd name="connsiteY8" fmla="*/ 236844 h 323850"/>
                <a:gd name="connsiteX9" fmla="*/ 620859 w 923925"/>
                <a:gd name="connsiteY9" fmla="*/ 230558 h 323850"/>
                <a:gd name="connsiteX10" fmla="*/ 590284 w 923925"/>
                <a:gd name="connsiteY10" fmla="*/ 245703 h 323850"/>
                <a:gd name="connsiteX11" fmla="*/ 560757 w 923925"/>
                <a:gd name="connsiteY11" fmla="*/ 267420 h 323850"/>
                <a:gd name="connsiteX12" fmla="*/ 525038 w 923925"/>
                <a:gd name="connsiteY12" fmla="*/ 280278 h 323850"/>
                <a:gd name="connsiteX13" fmla="*/ 487224 w 923925"/>
                <a:gd name="connsiteY13" fmla="*/ 276278 h 323850"/>
                <a:gd name="connsiteX14" fmla="*/ 454553 w 923925"/>
                <a:gd name="connsiteY14" fmla="*/ 256752 h 323850"/>
                <a:gd name="connsiteX15" fmla="*/ 433407 w 923925"/>
                <a:gd name="connsiteY15" fmla="*/ 225414 h 323850"/>
                <a:gd name="connsiteX16" fmla="*/ 418358 w 923925"/>
                <a:gd name="connsiteY16" fmla="*/ 192458 h 323850"/>
                <a:gd name="connsiteX17" fmla="*/ 397593 w 923925"/>
                <a:gd name="connsiteY17" fmla="*/ 165693 h 323850"/>
                <a:gd name="connsiteX18" fmla="*/ 366256 w 923925"/>
                <a:gd name="connsiteY18" fmla="*/ 156358 h 323850"/>
                <a:gd name="connsiteX19" fmla="*/ 332061 w 923925"/>
                <a:gd name="connsiteY19" fmla="*/ 163311 h 323850"/>
                <a:gd name="connsiteX20" fmla="*/ 260529 w 923925"/>
                <a:gd name="connsiteY20" fmla="*/ 181314 h 323850"/>
                <a:gd name="connsiteX21" fmla="*/ 194711 w 923925"/>
                <a:gd name="connsiteY21" fmla="*/ 147500 h 323850"/>
                <a:gd name="connsiteX22" fmla="*/ 185091 w 923925"/>
                <a:gd name="connsiteY22" fmla="*/ 130926 h 323850"/>
                <a:gd name="connsiteX23" fmla="*/ 179566 w 923925"/>
                <a:gd name="connsiteY23" fmla="*/ 112829 h 323850"/>
                <a:gd name="connsiteX24" fmla="*/ 172708 w 923925"/>
                <a:gd name="connsiteY24" fmla="*/ 77396 h 323850"/>
                <a:gd name="connsiteX25" fmla="*/ 155182 w 923925"/>
                <a:gd name="connsiteY25" fmla="*/ 49869 h 323850"/>
                <a:gd name="connsiteX26" fmla="*/ 122797 w 923925"/>
                <a:gd name="connsiteY26" fmla="*/ 43963 h 323850"/>
                <a:gd name="connsiteX27" fmla="*/ 51836 w 923925"/>
                <a:gd name="connsiteY27" fmla="*/ 60060 h 323850"/>
                <a:gd name="connsiteX28" fmla="*/ 32691 w 923925"/>
                <a:gd name="connsiteY28" fmla="*/ 56822 h 323850"/>
                <a:gd name="connsiteX29" fmla="*/ 16879 w 923925"/>
                <a:gd name="connsiteY29" fmla="*/ 45487 h 323850"/>
                <a:gd name="connsiteX30" fmla="*/ 7735 w 923925"/>
                <a:gd name="connsiteY30" fmla="*/ 28152 h 323850"/>
                <a:gd name="connsiteX31" fmla="*/ 11355 w 923925"/>
                <a:gd name="connsiteY31" fmla="*/ 8435 h 323850"/>
                <a:gd name="connsiteX32" fmla="*/ 15450 w 923925"/>
                <a:gd name="connsiteY32" fmla="*/ 7673 h 323850"/>
                <a:gd name="connsiteX33" fmla="*/ 16308 w 923925"/>
                <a:gd name="connsiteY33" fmla="*/ 11769 h 323850"/>
                <a:gd name="connsiteX34" fmla="*/ 13736 w 923925"/>
                <a:gd name="connsiteY34" fmla="*/ 26913 h 323850"/>
                <a:gd name="connsiteX35" fmla="*/ 21642 w 923925"/>
                <a:gd name="connsiteY35" fmla="*/ 41201 h 323850"/>
                <a:gd name="connsiteX36" fmla="*/ 35262 w 923925"/>
                <a:gd name="connsiteY36" fmla="*/ 50631 h 323850"/>
                <a:gd name="connsiteX37" fmla="*/ 51836 w 923925"/>
                <a:gd name="connsiteY37" fmla="*/ 53202 h 323850"/>
                <a:gd name="connsiteX38" fmla="*/ 122035 w 923925"/>
                <a:gd name="connsiteY38" fmla="*/ 36248 h 323850"/>
                <a:gd name="connsiteX39" fmla="*/ 159659 w 923925"/>
                <a:gd name="connsiteY39" fmla="*/ 43201 h 323850"/>
                <a:gd name="connsiteX40" fmla="*/ 180614 w 923925"/>
                <a:gd name="connsiteY40" fmla="*/ 75300 h 323850"/>
                <a:gd name="connsiteX41" fmla="*/ 201474 w 923925"/>
                <a:gd name="connsiteY41" fmla="*/ 142547 h 323850"/>
                <a:gd name="connsiteX42" fmla="*/ 260719 w 923925"/>
                <a:gd name="connsiteY42" fmla="*/ 172741 h 323850"/>
                <a:gd name="connsiteX43" fmla="*/ 329394 w 923925"/>
                <a:gd name="connsiteY43" fmla="*/ 154834 h 323850"/>
                <a:gd name="connsiteX44" fmla="*/ 366161 w 923925"/>
                <a:gd name="connsiteY44" fmla="*/ 147309 h 323850"/>
                <a:gd name="connsiteX45" fmla="*/ 403213 w 923925"/>
                <a:gd name="connsiteY45" fmla="*/ 158263 h 323850"/>
                <a:gd name="connsiteX46" fmla="*/ 426930 w 923925"/>
                <a:gd name="connsiteY46" fmla="*/ 188172 h 323850"/>
                <a:gd name="connsiteX47" fmla="*/ 442170 w 923925"/>
                <a:gd name="connsiteY47" fmla="*/ 221319 h 323850"/>
                <a:gd name="connsiteX48" fmla="*/ 461316 w 923925"/>
                <a:gd name="connsiteY48" fmla="*/ 249989 h 323850"/>
                <a:gd name="connsiteX49" fmla="*/ 490462 w 923925"/>
                <a:gd name="connsiteY49" fmla="*/ 267515 h 323850"/>
                <a:gd name="connsiteX50" fmla="*/ 556470 w 923925"/>
                <a:gd name="connsiteY50" fmla="*/ 259895 h 323850"/>
                <a:gd name="connsiteX51" fmla="*/ 585617 w 923925"/>
                <a:gd name="connsiteY51" fmla="*/ 238654 h 323850"/>
                <a:gd name="connsiteX52" fmla="*/ 619716 w 923925"/>
                <a:gd name="connsiteY52" fmla="*/ 222176 h 323850"/>
                <a:gd name="connsiteX53" fmla="*/ 657435 w 923925"/>
                <a:gd name="connsiteY53" fmla="*/ 229701 h 323850"/>
                <a:gd name="connsiteX54" fmla="*/ 684963 w 923925"/>
                <a:gd name="connsiteY54" fmla="*/ 255228 h 323850"/>
                <a:gd name="connsiteX55" fmla="*/ 708013 w 923925"/>
                <a:gd name="connsiteY55" fmla="*/ 283231 h 323850"/>
                <a:gd name="connsiteX56" fmla="*/ 734207 w 923925"/>
                <a:gd name="connsiteY56" fmla="*/ 306186 h 323850"/>
                <a:gd name="connsiteX57" fmla="*/ 766687 w 923925"/>
                <a:gd name="connsiteY57" fmla="*/ 312282 h 323850"/>
                <a:gd name="connsiteX58" fmla="*/ 798501 w 923925"/>
                <a:gd name="connsiteY58" fmla="*/ 298757 h 323850"/>
                <a:gd name="connsiteX59" fmla="*/ 859746 w 923925"/>
                <a:gd name="connsiteY59" fmla="*/ 258752 h 323850"/>
                <a:gd name="connsiteX60" fmla="*/ 897370 w 923925"/>
                <a:gd name="connsiteY60" fmla="*/ 257990 h 323850"/>
                <a:gd name="connsiteX61" fmla="*/ 923659 w 923925"/>
                <a:gd name="connsiteY61" fmla="*/ 284755 h 323850"/>
                <a:gd name="connsiteX62" fmla="*/ 921564 w 923925"/>
                <a:gd name="connsiteY62" fmla="*/ 287994 h 323850"/>
                <a:gd name="connsiteX63" fmla="*/ 918039 w 923925"/>
                <a:gd name="connsiteY63" fmla="*/ 28599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23925" h="323850">
                  <a:moveTo>
                    <a:pt x="918039" y="285993"/>
                  </a:moveTo>
                  <a:cubicBezTo>
                    <a:pt x="915563" y="275135"/>
                    <a:pt x="905943" y="267039"/>
                    <a:pt x="895179" y="263705"/>
                  </a:cubicBezTo>
                  <a:cubicBezTo>
                    <a:pt x="884226" y="260181"/>
                    <a:pt x="872319" y="260562"/>
                    <a:pt x="861556" y="264848"/>
                  </a:cubicBezTo>
                  <a:cubicBezTo>
                    <a:pt x="839458" y="273039"/>
                    <a:pt x="822694" y="291232"/>
                    <a:pt x="802120" y="304948"/>
                  </a:cubicBezTo>
                  <a:cubicBezTo>
                    <a:pt x="791833" y="311711"/>
                    <a:pt x="780308" y="317616"/>
                    <a:pt x="767544" y="319807"/>
                  </a:cubicBezTo>
                  <a:cubicBezTo>
                    <a:pt x="754781" y="322093"/>
                    <a:pt x="741160" y="319236"/>
                    <a:pt x="730016" y="313044"/>
                  </a:cubicBezTo>
                  <a:cubicBezTo>
                    <a:pt x="718776" y="306758"/>
                    <a:pt x="709728" y="297804"/>
                    <a:pt x="701631" y="288565"/>
                  </a:cubicBezTo>
                  <a:cubicBezTo>
                    <a:pt x="693535" y="279326"/>
                    <a:pt x="686106" y="269706"/>
                    <a:pt x="678390" y="260562"/>
                  </a:cubicBezTo>
                  <a:cubicBezTo>
                    <a:pt x="670580" y="251513"/>
                    <a:pt x="662484" y="242750"/>
                    <a:pt x="652768" y="236844"/>
                  </a:cubicBezTo>
                  <a:cubicBezTo>
                    <a:pt x="643148" y="230844"/>
                    <a:pt x="631718" y="228462"/>
                    <a:pt x="620859" y="230558"/>
                  </a:cubicBezTo>
                  <a:cubicBezTo>
                    <a:pt x="609906" y="232463"/>
                    <a:pt x="599809" y="238749"/>
                    <a:pt x="590284" y="245703"/>
                  </a:cubicBezTo>
                  <a:cubicBezTo>
                    <a:pt x="580664" y="252751"/>
                    <a:pt x="571425" y="260752"/>
                    <a:pt x="560757" y="267420"/>
                  </a:cubicBezTo>
                  <a:cubicBezTo>
                    <a:pt x="550279" y="274373"/>
                    <a:pt x="537611" y="278850"/>
                    <a:pt x="525038" y="280278"/>
                  </a:cubicBezTo>
                  <a:cubicBezTo>
                    <a:pt x="512370" y="281612"/>
                    <a:pt x="499416" y="280278"/>
                    <a:pt x="487224" y="276278"/>
                  </a:cubicBezTo>
                  <a:cubicBezTo>
                    <a:pt x="475127" y="272182"/>
                    <a:pt x="463697" y="265800"/>
                    <a:pt x="454553" y="256752"/>
                  </a:cubicBezTo>
                  <a:cubicBezTo>
                    <a:pt x="445123" y="247798"/>
                    <a:pt x="438741" y="236559"/>
                    <a:pt x="433407" y="225414"/>
                  </a:cubicBezTo>
                  <a:cubicBezTo>
                    <a:pt x="427978" y="214270"/>
                    <a:pt x="423692" y="202935"/>
                    <a:pt x="418358" y="192458"/>
                  </a:cubicBezTo>
                  <a:cubicBezTo>
                    <a:pt x="413119" y="181980"/>
                    <a:pt x="406547" y="172360"/>
                    <a:pt x="397593" y="165693"/>
                  </a:cubicBezTo>
                  <a:cubicBezTo>
                    <a:pt x="388545" y="159311"/>
                    <a:pt x="377591" y="156072"/>
                    <a:pt x="366256" y="156358"/>
                  </a:cubicBezTo>
                  <a:cubicBezTo>
                    <a:pt x="354921" y="156549"/>
                    <a:pt x="343396" y="159692"/>
                    <a:pt x="332061" y="163311"/>
                  </a:cubicBezTo>
                  <a:cubicBezTo>
                    <a:pt x="309392" y="170550"/>
                    <a:pt x="286437" y="181218"/>
                    <a:pt x="260529" y="181314"/>
                  </a:cubicBezTo>
                  <a:cubicBezTo>
                    <a:pt x="234716" y="181123"/>
                    <a:pt x="210046" y="167788"/>
                    <a:pt x="194711" y="147500"/>
                  </a:cubicBezTo>
                  <a:cubicBezTo>
                    <a:pt x="190901" y="142356"/>
                    <a:pt x="187662" y="136832"/>
                    <a:pt x="185091" y="130926"/>
                  </a:cubicBezTo>
                  <a:cubicBezTo>
                    <a:pt x="182614" y="124926"/>
                    <a:pt x="180900" y="118830"/>
                    <a:pt x="179566" y="112829"/>
                  </a:cubicBezTo>
                  <a:cubicBezTo>
                    <a:pt x="176994" y="100732"/>
                    <a:pt x="175756" y="88635"/>
                    <a:pt x="172708" y="77396"/>
                  </a:cubicBezTo>
                  <a:cubicBezTo>
                    <a:pt x="169851" y="66156"/>
                    <a:pt x="164421" y="55774"/>
                    <a:pt x="155182" y="49869"/>
                  </a:cubicBezTo>
                  <a:cubicBezTo>
                    <a:pt x="146038" y="43868"/>
                    <a:pt x="134227" y="42630"/>
                    <a:pt x="122797" y="43963"/>
                  </a:cubicBezTo>
                  <a:cubicBezTo>
                    <a:pt x="99651" y="46154"/>
                    <a:pt x="77649" y="59679"/>
                    <a:pt x="51836" y="60060"/>
                  </a:cubicBezTo>
                  <a:cubicBezTo>
                    <a:pt x="45454" y="60060"/>
                    <a:pt x="38977" y="59298"/>
                    <a:pt x="32691" y="56822"/>
                  </a:cubicBezTo>
                  <a:cubicBezTo>
                    <a:pt x="26595" y="54345"/>
                    <a:pt x="21165" y="50440"/>
                    <a:pt x="16879" y="45487"/>
                  </a:cubicBezTo>
                  <a:cubicBezTo>
                    <a:pt x="12593" y="40629"/>
                    <a:pt x="9164" y="34724"/>
                    <a:pt x="7735" y="28152"/>
                  </a:cubicBezTo>
                  <a:cubicBezTo>
                    <a:pt x="6306" y="21579"/>
                    <a:pt x="7449" y="14150"/>
                    <a:pt x="11355" y="8435"/>
                  </a:cubicBezTo>
                  <a:cubicBezTo>
                    <a:pt x="12307" y="7101"/>
                    <a:pt x="14117" y="6720"/>
                    <a:pt x="15450" y="7673"/>
                  </a:cubicBezTo>
                  <a:cubicBezTo>
                    <a:pt x="16784" y="8530"/>
                    <a:pt x="17165" y="10435"/>
                    <a:pt x="16308" y="11769"/>
                  </a:cubicBezTo>
                  <a:cubicBezTo>
                    <a:pt x="13450" y="16245"/>
                    <a:pt x="12688" y="21675"/>
                    <a:pt x="13736" y="26913"/>
                  </a:cubicBezTo>
                  <a:cubicBezTo>
                    <a:pt x="14974" y="32152"/>
                    <a:pt x="17832" y="37105"/>
                    <a:pt x="21642" y="41201"/>
                  </a:cubicBezTo>
                  <a:cubicBezTo>
                    <a:pt x="25356" y="45392"/>
                    <a:pt x="30119" y="48630"/>
                    <a:pt x="35262" y="50631"/>
                  </a:cubicBezTo>
                  <a:cubicBezTo>
                    <a:pt x="40311" y="52631"/>
                    <a:pt x="46121" y="53298"/>
                    <a:pt x="51836" y="53202"/>
                  </a:cubicBezTo>
                  <a:cubicBezTo>
                    <a:pt x="75172" y="52821"/>
                    <a:pt x="96699" y="39296"/>
                    <a:pt x="122035" y="36248"/>
                  </a:cubicBezTo>
                  <a:cubicBezTo>
                    <a:pt x="134418" y="34724"/>
                    <a:pt x="148324" y="35772"/>
                    <a:pt x="159659" y="43201"/>
                  </a:cubicBezTo>
                  <a:cubicBezTo>
                    <a:pt x="171089" y="50535"/>
                    <a:pt x="177566" y="63299"/>
                    <a:pt x="180614" y="75300"/>
                  </a:cubicBezTo>
                  <a:cubicBezTo>
                    <a:pt x="186900" y="99494"/>
                    <a:pt x="186424" y="124354"/>
                    <a:pt x="201474" y="142547"/>
                  </a:cubicBezTo>
                  <a:cubicBezTo>
                    <a:pt x="215380" y="160835"/>
                    <a:pt x="237859" y="172741"/>
                    <a:pt x="260719" y="172741"/>
                  </a:cubicBezTo>
                  <a:cubicBezTo>
                    <a:pt x="283865" y="172646"/>
                    <a:pt x="306249" y="162454"/>
                    <a:pt x="329394" y="154834"/>
                  </a:cubicBezTo>
                  <a:cubicBezTo>
                    <a:pt x="341015" y="151024"/>
                    <a:pt x="353207" y="147595"/>
                    <a:pt x="366161" y="147309"/>
                  </a:cubicBezTo>
                  <a:cubicBezTo>
                    <a:pt x="379020" y="146833"/>
                    <a:pt x="392450" y="150548"/>
                    <a:pt x="403213" y="158263"/>
                  </a:cubicBezTo>
                  <a:cubicBezTo>
                    <a:pt x="413881" y="166169"/>
                    <a:pt x="421311" y="177123"/>
                    <a:pt x="426930" y="188172"/>
                  </a:cubicBezTo>
                  <a:cubicBezTo>
                    <a:pt x="432645" y="199221"/>
                    <a:pt x="437027" y="210555"/>
                    <a:pt x="442170" y="221319"/>
                  </a:cubicBezTo>
                  <a:cubicBezTo>
                    <a:pt x="447314" y="231987"/>
                    <a:pt x="453124" y="242178"/>
                    <a:pt x="461316" y="249989"/>
                  </a:cubicBezTo>
                  <a:cubicBezTo>
                    <a:pt x="469412" y="257990"/>
                    <a:pt x="479604" y="263800"/>
                    <a:pt x="490462" y="267515"/>
                  </a:cubicBezTo>
                  <a:cubicBezTo>
                    <a:pt x="512274" y="274849"/>
                    <a:pt x="537135" y="272754"/>
                    <a:pt x="556470" y="259895"/>
                  </a:cubicBezTo>
                  <a:cubicBezTo>
                    <a:pt x="566376" y="253704"/>
                    <a:pt x="575616" y="245893"/>
                    <a:pt x="585617" y="238654"/>
                  </a:cubicBezTo>
                  <a:cubicBezTo>
                    <a:pt x="595618" y="231510"/>
                    <a:pt x="606667" y="224462"/>
                    <a:pt x="619716" y="222176"/>
                  </a:cubicBezTo>
                  <a:cubicBezTo>
                    <a:pt x="632670" y="219699"/>
                    <a:pt x="646577" y="222747"/>
                    <a:pt x="657435" y="229701"/>
                  </a:cubicBezTo>
                  <a:cubicBezTo>
                    <a:pt x="668484" y="236559"/>
                    <a:pt x="676962" y="245893"/>
                    <a:pt x="684963" y="255228"/>
                  </a:cubicBezTo>
                  <a:cubicBezTo>
                    <a:pt x="692868" y="264562"/>
                    <a:pt x="700203" y="274278"/>
                    <a:pt x="708013" y="283231"/>
                  </a:cubicBezTo>
                  <a:cubicBezTo>
                    <a:pt x="715824" y="292185"/>
                    <a:pt x="724301" y="300662"/>
                    <a:pt x="734207" y="306186"/>
                  </a:cubicBezTo>
                  <a:cubicBezTo>
                    <a:pt x="744113" y="311711"/>
                    <a:pt x="755543" y="314187"/>
                    <a:pt x="766687" y="312282"/>
                  </a:cubicBezTo>
                  <a:cubicBezTo>
                    <a:pt x="777927" y="310473"/>
                    <a:pt x="788595" y="305043"/>
                    <a:pt x="798501" y="298757"/>
                  </a:cubicBezTo>
                  <a:cubicBezTo>
                    <a:pt x="818313" y="286089"/>
                    <a:pt x="835743" y="267515"/>
                    <a:pt x="859746" y="258752"/>
                  </a:cubicBezTo>
                  <a:cubicBezTo>
                    <a:pt x="871557" y="254275"/>
                    <a:pt x="885273" y="253894"/>
                    <a:pt x="897370" y="257990"/>
                  </a:cubicBezTo>
                  <a:cubicBezTo>
                    <a:pt x="909372" y="261895"/>
                    <a:pt x="920897" y="271420"/>
                    <a:pt x="923659" y="284755"/>
                  </a:cubicBezTo>
                  <a:cubicBezTo>
                    <a:pt x="923945" y="286184"/>
                    <a:pt x="923088" y="287708"/>
                    <a:pt x="921564" y="287994"/>
                  </a:cubicBezTo>
                  <a:cubicBezTo>
                    <a:pt x="919849" y="288375"/>
                    <a:pt x="918420" y="287422"/>
                    <a:pt x="918039" y="2859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366211" y="3733150"/>
              <a:ext cx="876300" cy="285750"/>
            </a:xfrm>
            <a:custGeom>
              <a:avLst/>
              <a:gdLst>
                <a:gd name="connsiteX0" fmla="*/ 873807 w 876300"/>
                <a:gd name="connsiteY0" fmla="*/ 260968 h 285750"/>
                <a:gd name="connsiteX1" fmla="*/ 845327 w 876300"/>
                <a:gd name="connsiteY1" fmla="*/ 252015 h 285750"/>
                <a:gd name="connsiteX2" fmla="*/ 814752 w 876300"/>
                <a:gd name="connsiteY2" fmla="*/ 256396 h 285750"/>
                <a:gd name="connsiteX3" fmla="*/ 754935 w 876300"/>
                <a:gd name="connsiteY3" fmla="*/ 278875 h 285750"/>
                <a:gd name="connsiteX4" fmla="*/ 722169 w 876300"/>
                <a:gd name="connsiteY4" fmla="*/ 283257 h 285750"/>
                <a:gd name="connsiteX5" fmla="*/ 690355 w 876300"/>
                <a:gd name="connsiteY5" fmla="*/ 272874 h 285750"/>
                <a:gd name="connsiteX6" fmla="*/ 643016 w 876300"/>
                <a:gd name="connsiteY6" fmla="*/ 228678 h 285750"/>
                <a:gd name="connsiteX7" fmla="*/ 592248 w 876300"/>
                <a:gd name="connsiteY7" fmla="*/ 196484 h 285750"/>
                <a:gd name="connsiteX8" fmla="*/ 532050 w 876300"/>
                <a:gd name="connsiteY8" fmla="*/ 206771 h 285750"/>
                <a:gd name="connsiteX9" fmla="*/ 469185 w 876300"/>
                <a:gd name="connsiteY9" fmla="*/ 223249 h 285750"/>
                <a:gd name="connsiteX10" fmla="*/ 435847 w 876300"/>
                <a:gd name="connsiteY10" fmla="*/ 217439 h 285750"/>
                <a:gd name="connsiteX11" fmla="*/ 410225 w 876300"/>
                <a:gd name="connsiteY11" fmla="*/ 195055 h 285750"/>
                <a:gd name="connsiteX12" fmla="*/ 377935 w 876300"/>
                <a:gd name="connsiteY12" fmla="*/ 140858 h 285750"/>
                <a:gd name="connsiteX13" fmla="*/ 366600 w 876300"/>
                <a:gd name="connsiteY13" fmla="*/ 131714 h 285750"/>
                <a:gd name="connsiteX14" fmla="*/ 353265 w 876300"/>
                <a:gd name="connsiteY14" fmla="*/ 125808 h 285750"/>
                <a:gd name="connsiteX15" fmla="*/ 323166 w 876300"/>
                <a:gd name="connsiteY15" fmla="*/ 124380 h 285750"/>
                <a:gd name="connsiteX16" fmla="*/ 260873 w 876300"/>
                <a:gd name="connsiteY16" fmla="*/ 137048 h 285750"/>
                <a:gd name="connsiteX17" fmla="*/ 228107 w 876300"/>
                <a:gd name="connsiteY17" fmla="*/ 139810 h 285750"/>
                <a:gd name="connsiteX18" fmla="*/ 195817 w 876300"/>
                <a:gd name="connsiteY18" fmla="*/ 129904 h 285750"/>
                <a:gd name="connsiteX19" fmla="*/ 123999 w 876300"/>
                <a:gd name="connsiteY19" fmla="*/ 26272 h 285750"/>
                <a:gd name="connsiteX20" fmla="*/ 95900 w 876300"/>
                <a:gd name="connsiteY20" fmla="*/ 20652 h 285750"/>
                <a:gd name="connsiteX21" fmla="*/ 65801 w 876300"/>
                <a:gd name="connsiteY21" fmla="*/ 29415 h 285750"/>
                <a:gd name="connsiteX22" fmla="*/ 32749 w 876300"/>
                <a:gd name="connsiteY22" fmla="*/ 32463 h 285750"/>
                <a:gd name="connsiteX23" fmla="*/ 16842 w 876300"/>
                <a:gd name="connsiteY23" fmla="*/ 25701 h 285750"/>
                <a:gd name="connsiteX24" fmla="*/ 7222 w 876300"/>
                <a:gd name="connsiteY24" fmla="*/ 10746 h 285750"/>
                <a:gd name="connsiteX25" fmla="*/ 9508 w 876300"/>
                <a:gd name="connsiteY25" fmla="*/ 7222 h 285750"/>
                <a:gd name="connsiteX26" fmla="*/ 13032 w 876300"/>
                <a:gd name="connsiteY26" fmla="*/ 9508 h 285750"/>
                <a:gd name="connsiteX27" fmla="*/ 33892 w 876300"/>
                <a:gd name="connsiteY27" fmla="*/ 26177 h 285750"/>
                <a:gd name="connsiteX28" fmla="*/ 63610 w 876300"/>
                <a:gd name="connsiteY28" fmla="*/ 22843 h 285750"/>
                <a:gd name="connsiteX29" fmla="*/ 94757 w 876300"/>
                <a:gd name="connsiteY29" fmla="*/ 13413 h 285750"/>
                <a:gd name="connsiteX30" fmla="*/ 128094 w 876300"/>
                <a:gd name="connsiteY30" fmla="*/ 19700 h 285750"/>
                <a:gd name="connsiteX31" fmla="*/ 150478 w 876300"/>
                <a:gd name="connsiteY31" fmla="*/ 44655 h 285750"/>
                <a:gd name="connsiteX32" fmla="*/ 164861 w 876300"/>
                <a:gd name="connsiteY32" fmla="*/ 73611 h 285750"/>
                <a:gd name="connsiteX33" fmla="*/ 200199 w 876300"/>
                <a:gd name="connsiteY33" fmla="*/ 122856 h 285750"/>
                <a:gd name="connsiteX34" fmla="*/ 228488 w 876300"/>
                <a:gd name="connsiteY34" fmla="*/ 131333 h 285750"/>
                <a:gd name="connsiteX35" fmla="*/ 259254 w 876300"/>
                <a:gd name="connsiteY35" fmla="*/ 128571 h 285750"/>
                <a:gd name="connsiteX36" fmla="*/ 322119 w 876300"/>
                <a:gd name="connsiteY36" fmla="*/ 115521 h 285750"/>
                <a:gd name="connsiteX37" fmla="*/ 355551 w 876300"/>
                <a:gd name="connsiteY37" fmla="*/ 117045 h 285750"/>
                <a:gd name="connsiteX38" fmla="*/ 371363 w 876300"/>
                <a:gd name="connsiteY38" fmla="*/ 123903 h 285750"/>
                <a:gd name="connsiteX39" fmla="*/ 384793 w 876300"/>
                <a:gd name="connsiteY39" fmla="*/ 134667 h 285750"/>
                <a:gd name="connsiteX40" fmla="*/ 418035 w 876300"/>
                <a:gd name="connsiteY40" fmla="*/ 189816 h 285750"/>
                <a:gd name="connsiteX41" fmla="*/ 439752 w 876300"/>
                <a:gd name="connsiteY41" fmla="*/ 209152 h 285750"/>
                <a:gd name="connsiteX42" fmla="*/ 468804 w 876300"/>
                <a:gd name="connsiteY42" fmla="*/ 214296 h 285750"/>
                <a:gd name="connsiteX43" fmla="*/ 529097 w 876300"/>
                <a:gd name="connsiteY43" fmla="*/ 198675 h 285750"/>
                <a:gd name="connsiteX44" fmla="*/ 593581 w 876300"/>
                <a:gd name="connsiteY44" fmla="*/ 188388 h 285750"/>
                <a:gd name="connsiteX45" fmla="*/ 624442 w 876300"/>
                <a:gd name="connsiteY45" fmla="*/ 201437 h 285750"/>
                <a:gd name="connsiteX46" fmla="*/ 648826 w 876300"/>
                <a:gd name="connsiteY46" fmla="*/ 223249 h 285750"/>
                <a:gd name="connsiteX47" fmla="*/ 694260 w 876300"/>
                <a:gd name="connsiteY47" fmla="*/ 266397 h 285750"/>
                <a:gd name="connsiteX48" fmla="*/ 722550 w 876300"/>
                <a:gd name="connsiteY48" fmla="*/ 275827 h 285750"/>
                <a:gd name="connsiteX49" fmla="*/ 752839 w 876300"/>
                <a:gd name="connsiteY49" fmla="*/ 271922 h 285750"/>
                <a:gd name="connsiteX50" fmla="*/ 812942 w 876300"/>
                <a:gd name="connsiteY50" fmla="*/ 250300 h 285750"/>
                <a:gd name="connsiteX51" fmla="*/ 845422 w 876300"/>
                <a:gd name="connsiteY51" fmla="*/ 246204 h 285750"/>
                <a:gd name="connsiteX52" fmla="*/ 876855 w 876300"/>
                <a:gd name="connsiteY52" fmla="*/ 256682 h 285750"/>
                <a:gd name="connsiteX53" fmla="*/ 877426 w 876300"/>
                <a:gd name="connsiteY53" fmla="*/ 260492 h 285750"/>
                <a:gd name="connsiteX54" fmla="*/ 873807 w 876300"/>
                <a:gd name="connsiteY54" fmla="*/ 26096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6300" h="285750">
                  <a:moveTo>
                    <a:pt x="873807" y="260968"/>
                  </a:moveTo>
                  <a:cubicBezTo>
                    <a:pt x="865520" y="255158"/>
                    <a:pt x="855519" y="252300"/>
                    <a:pt x="845327" y="252015"/>
                  </a:cubicBezTo>
                  <a:cubicBezTo>
                    <a:pt x="835135" y="251729"/>
                    <a:pt x="824753" y="253539"/>
                    <a:pt x="814752" y="256396"/>
                  </a:cubicBezTo>
                  <a:cubicBezTo>
                    <a:pt x="794654" y="262016"/>
                    <a:pt x="775985" y="272779"/>
                    <a:pt x="754935" y="278875"/>
                  </a:cubicBezTo>
                  <a:cubicBezTo>
                    <a:pt x="744457" y="282018"/>
                    <a:pt x="733408" y="283923"/>
                    <a:pt x="722169" y="283257"/>
                  </a:cubicBezTo>
                  <a:cubicBezTo>
                    <a:pt x="710929" y="282495"/>
                    <a:pt x="699880" y="278685"/>
                    <a:pt x="690355" y="272874"/>
                  </a:cubicBezTo>
                  <a:cubicBezTo>
                    <a:pt x="671115" y="261159"/>
                    <a:pt x="657589" y="243823"/>
                    <a:pt x="643016" y="228678"/>
                  </a:cubicBezTo>
                  <a:cubicBezTo>
                    <a:pt x="628633" y="213534"/>
                    <a:pt x="612345" y="199437"/>
                    <a:pt x="592248" y="196484"/>
                  </a:cubicBezTo>
                  <a:cubicBezTo>
                    <a:pt x="572340" y="193245"/>
                    <a:pt x="551766" y="199627"/>
                    <a:pt x="532050" y="206771"/>
                  </a:cubicBezTo>
                  <a:cubicBezTo>
                    <a:pt x="512333" y="214105"/>
                    <a:pt x="491568" y="222201"/>
                    <a:pt x="469185" y="223249"/>
                  </a:cubicBezTo>
                  <a:cubicBezTo>
                    <a:pt x="458040" y="223725"/>
                    <a:pt x="446420" y="222297"/>
                    <a:pt x="435847" y="217439"/>
                  </a:cubicBezTo>
                  <a:cubicBezTo>
                    <a:pt x="425179" y="212676"/>
                    <a:pt x="416511" y="204294"/>
                    <a:pt x="410225" y="195055"/>
                  </a:cubicBezTo>
                  <a:cubicBezTo>
                    <a:pt x="397557" y="176672"/>
                    <a:pt x="391461" y="155622"/>
                    <a:pt x="377935" y="140858"/>
                  </a:cubicBezTo>
                  <a:cubicBezTo>
                    <a:pt x="374601" y="137143"/>
                    <a:pt x="370887" y="134000"/>
                    <a:pt x="366600" y="131714"/>
                  </a:cubicBezTo>
                  <a:cubicBezTo>
                    <a:pt x="362600" y="128761"/>
                    <a:pt x="357837" y="127523"/>
                    <a:pt x="353265" y="125808"/>
                  </a:cubicBezTo>
                  <a:cubicBezTo>
                    <a:pt x="343645" y="123618"/>
                    <a:pt x="333453" y="123237"/>
                    <a:pt x="323166" y="124380"/>
                  </a:cubicBezTo>
                  <a:cubicBezTo>
                    <a:pt x="302592" y="126666"/>
                    <a:pt x="282209" y="133143"/>
                    <a:pt x="260873" y="137048"/>
                  </a:cubicBezTo>
                  <a:cubicBezTo>
                    <a:pt x="250205" y="139048"/>
                    <a:pt x="239251" y="140191"/>
                    <a:pt x="228107" y="139810"/>
                  </a:cubicBezTo>
                  <a:cubicBezTo>
                    <a:pt x="216963" y="138858"/>
                    <a:pt x="205628" y="136095"/>
                    <a:pt x="195817" y="129904"/>
                  </a:cubicBezTo>
                  <a:cubicBezTo>
                    <a:pt x="156574" y="103234"/>
                    <a:pt x="157050" y="49799"/>
                    <a:pt x="123999" y="26272"/>
                  </a:cubicBezTo>
                  <a:cubicBezTo>
                    <a:pt x="115807" y="21129"/>
                    <a:pt x="105806" y="19128"/>
                    <a:pt x="95900" y="20652"/>
                  </a:cubicBezTo>
                  <a:cubicBezTo>
                    <a:pt x="85899" y="22081"/>
                    <a:pt x="76088" y="26082"/>
                    <a:pt x="65801" y="29415"/>
                  </a:cubicBezTo>
                  <a:cubicBezTo>
                    <a:pt x="55704" y="32940"/>
                    <a:pt x="43798" y="34940"/>
                    <a:pt x="32749" y="32463"/>
                  </a:cubicBezTo>
                  <a:cubicBezTo>
                    <a:pt x="27225" y="31320"/>
                    <a:pt x="21700" y="29320"/>
                    <a:pt x="16842" y="25701"/>
                  </a:cubicBezTo>
                  <a:cubicBezTo>
                    <a:pt x="12080" y="22081"/>
                    <a:pt x="8460" y="16652"/>
                    <a:pt x="7222" y="10746"/>
                  </a:cubicBezTo>
                  <a:cubicBezTo>
                    <a:pt x="6841" y="9127"/>
                    <a:pt x="7889" y="7603"/>
                    <a:pt x="9508" y="7222"/>
                  </a:cubicBezTo>
                  <a:cubicBezTo>
                    <a:pt x="11127" y="6841"/>
                    <a:pt x="12651" y="7889"/>
                    <a:pt x="13032" y="9508"/>
                  </a:cubicBezTo>
                  <a:cubicBezTo>
                    <a:pt x="14937" y="18747"/>
                    <a:pt x="24177" y="24558"/>
                    <a:pt x="33892" y="26177"/>
                  </a:cubicBezTo>
                  <a:cubicBezTo>
                    <a:pt x="43893" y="28082"/>
                    <a:pt x="53704" y="26463"/>
                    <a:pt x="63610" y="22843"/>
                  </a:cubicBezTo>
                  <a:cubicBezTo>
                    <a:pt x="73516" y="19509"/>
                    <a:pt x="83517" y="15223"/>
                    <a:pt x="94757" y="13413"/>
                  </a:cubicBezTo>
                  <a:cubicBezTo>
                    <a:pt x="105901" y="11508"/>
                    <a:pt x="118188" y="13604"/>
                    <a:pt x="128094" y="19700"/>
                  </a:cubicBezTo>
                  <a:cubicBezTo>
                    <a:pt x="138000" y="25891"/>
                    <a:pt x="144954" y="35226"/>
                    <a:pt x="150478" y="44655"/>
                  </a:cubicBezTo>
                  <a:cubicBezTo>
                    <a:pt x="156003" y="54180"/>
                    <a:pt x="160384" y="63991"/>
                    <a:pt x="164861" y="73611"/>
                  </a:cubicBezTo>
                  <a:cubicBezTo>
                    <a:pt x="173719" y="92661"/>
                    <a:pt x="183339" y="112188"/>
                    <a:pt x="200199" y="122856"/>
                  </a:cubicBezTo>
                  <a:cubicBezTo>
                    <a:pt x="208581" y="128094"/>
                    <a:pt x="218391" y="130476"/>
                    <a:pt x="228488" y="131333"/>
                  </a:cubicBezTo>
                  <a:cubicBezTo>
                    <a:pt x="238680" y="131619"/>
                    <a:pt x="248967" y="130571"/>
                    <a:pt x="259254" y="128571"/>
                  </a:cubicBezTo>
                  <a:cubicBezTo>
                    <a:pt x="279828" y="124761"/>
                    <a:pt x="300306" y="118093"/>
                    <a:pt x="322119" y="115521"/>
                  </a:cubicBezTo>
                  <a:cubicBezTo>
                    <a:pt x="332977" y="114188"/>
                    <a:pt x="344407" y="114474"/>
                    <a:pt x="355551" y="117045"/>
                  </a:cubicBezTo>
                  <a:cubicBezTo>
                    <a:pt x="360981" y="118950"/>
                    <a:pt x="366505" y="120570"/>
                    <a:pt x="371363" y="123903"/>
                  </a:cubicBezTo>
                  <a:cubicBezTo>
                    <a:pt x="376411" y="126666"/>
                    <a:pt x="380983" y="130476"/>
                    <a:pt x="384793" y="134667"/>
                  </a:cubicBezTo>
                  <a:cubicBezTo>
                    <a:pt x="400224" y="151812"/>
                    <a:pt x="406510" y="173148"/>
                    <a:pt x="418035" y="189816"/>
                  </a:cubicBezTo>
                  <a:cubicBezTo>
                    <a:pt x="423750" y="198198"/>
                    <a:pt x="430894" y="205056"/>
                    <a:pt x="439752" y="209152"/>
                  </a:cubicBezTo>
                  <a:cubicBezTo>
                    <a:pt x="448611" y="213248"/>
                    <a:pt x="458707" y="214677"/>
                    <a:pt x="468804" y="214296"/>
                  </a:cubicBezTo>
                  <a:cubicBezTo>
                    <a:pt x="489282" y="213534"/>
                    <a:pt x="508999" y="206104"/>
                    <a:pt x="529097" y="198675"/>
                  </a:cubicBezTo>
                  <a:cubicBezTo>
                    <a:pt x="549099" y="191626"/>
                    <a:pt x="570912" y="184673"/>
                    <a:pt x="593581" y="188388"/>
                  </a:cubicBezTo>
                  <a:cubicBezTo>
                    <a:pt x="604821" y="190102"/>
                    <a:pt x="615393" y="195055"/>
                    <a:pt x="624442" y="201437"/>
                  </a:cubicBezTo>
                  <a:cubicBezTo>
                    <a:pt x="633586" y="207819"/>
                    <a:pt x="641397" y="215534"/>
                    <a:pt x="648826" y="223249"/>
                  </a:cubicBezTo>
                  <a:cubicBezTo>
                    <a:pt x="663590" y="238775"/>
                    <a:pt x="676830" y="255729"/>
                    <a:pt x="694260" y="266397"/>
                  </a:cubicBezTo>
                  <a:cubicBezTo>
                    <a:pt x="702928" y="271636"/>
                    <a:pt x="712548" y="275065"/>
                    <a:pt x="722550" y="275827"/>
                  </a:cubicBezTo>
                  <a:cubicBezTo>
                    <a:pt x="732646" y="276494"/>
                    <a:pt x="742838" y="274779"/>
                    <a:pt x="752839" y="271922"/>
                  </a:cubicBezTo>
                  <a:cubicBezTo>
                    <a:pt x="772937" y="266493"/>
                    <a:pt x="791796" y="256015"/>
                    <a:pt x="812942" y="250300"/>
                  </a:cubicBezTo>
                  <a:cubicBezTo>
                    <a:pt x="823419" y="247538"/>
                    <a:pt x="834373" y="245633"/>
                    <a:pt x="845422" y="246204"/>
                  </a:cubicBezTo>
                  <a:cubicBezTo>
                    <a:pt x="856471" y="246681"/>
                    <a:pt x="867711" y="250014"/>
                    <a:pt x="876855" y="256682"/>
                  </a:cubicBezTo>
                  <a:cubicBezTo>
                    <a:pt x="878093" y="257539"/>
                    <a:pt x="878379" y="259254"/>
                    <a:pt x="877426" y="260492"/>
                  </a:cubicBezTo>
                  <a:cubicBezTo>
                    <a:pt x="876664" y="261540"/>
                    <a:pt x="874950" y="261730"/>
                    <a:pt x="873807" y="2609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439484" y="3634425"/>
              <a:ext cx="809625" cy="257175"/>
            </a:xfrm>
            <a:custGeom>
              <a:avLst/>
              <a:gdLst>
                <a:gd name="connsiteX0" fmla="*/ 799391 w 809625"/>
                <a:gd name="connsiteY0" fmla="*/ 245678 h 257175"/>
                <a:gd name="connsiteX1" fmla="*/ 774150 w 809625"/>
                <a:gd name="connsiteY1" fmla="*/ 235201 h 257175"/>
                <a:gd name="connsiteX2" fmla="*/ 746146 w 809625"/>
                <a:gd name="connsiteY2" fmla="*/ 236153 h 257175"/>
                <a:gd name="connsiteX3" fmla="*/ 689568 w 809625"/>
                <a:gd name="connsiteY3" fmla="*/ 249012 h 257175"/>
                <a:gd name="connsiteX4" fmla="*/ 630227 w 809625"/>
                <a:gd name="connsiteY4" fmla="*/ 245011 h 257175"/>
                <a:gd name="connsiteX5" fmla="*/ 584697 w 809625"/>
                <a:gd name="connsiteY5" fmla="*/ 207197 h 257175"/>
                <a:gd name="connsiteX6" fmla="*/ 537549 w 809625"/>
                <a:gd name="connsiteY6" fmla="*/ 180527 h 257175"/>
                <a:gd name="connsiteX7" fmla="*/ 482780 w 809625"/>
                <a:gd name="connsiteY7" fmla="*/ 191005 h 257175"/>
                <a:gd name="connsiteX8" fmla="*/ 425725 w 809625"/>
                <a:gd name="connsiteY8" fmla="*/ 206721 h 257175"/>
                <a:gd name="connsiteX9" fmla="*/ 395150 w 809625"/>
                <a:gd name="connsiteY9" fmla="*/ 202244 h 257175"/>
                <a:gd name="connsiteX10" fmla="*/ 370194 w 809625"/>
                <a:gd name="connsiteY10" fmla="*/ 184147 h 257175"/>
                <a:gd name="connsiteX11" fmla="*/ 336190 w 809625"/>
                <a:gd name="connsiteY11" fmla="*/ 136712 h 257175"/>
                <a:gd name="connsiteX12" fmla="*/ 315902 w 809625"/>
                <a:gd name="connsiteY12" fmla="*/ 118519 h 257175"/>
                <a:gd name="connsiteX13" fmla="*/ 290184 w 809625"/>
                <a:gd name="connsiteY13" fmla="*/ 110614 h 257175"/>
                <a:gd name="connsiteX14" fmla="*/ 234558 w 809625"/>
                <a:gd name="connsiteY14" fmla="*/ 118519 h 257175"/>
                <a:gd name="connsiteX15" fmla="*/ 177408 w 809625"/>
                <a:gd name="connsiteY15" fmla="*/ 132331 h 257175"/>
                <a:gd name="connsiteX16" fmla="*/ 147214 w 809625"/>
                <a:gd name="connsiteY16" fmla="*/ 131569 h 257175"/>
                <a:gd name="connsiteX17" fmla="*/ 119115 w 809625"/>
                <a:gd name="connsiteY17" fmla="*/ 119186 h 257175"/>
                <a:gd name="connsiteX18" fmla="*/ 88159 w 809625"/>
                <a:gd name="connsiteY18" fmla="*/ 68418 h 257175"/>
                <a:gd name="connsiteX19" fmla="*/ 59489 w 809625"/>
                <a:gd name="connsiteY19" fmla="*/ 21079 h 257175"/>
                <a:gd name="connsiteX20" fmla="*/ 34343 w 809625"/>
                <a:gd name="connsiteY20" fmla="*/ 13744 h 257175"/>
                <a:gd name="connsiteX21" fmla="*/ 12721 w 809625"/>
                <a:gd name="connsiteY21" fmla="*/ 26032 h 257175"/>
                <a:gd name="connsiteX22" fmla="*/ 8721 w 809625"/>
                <a:gd name="connsiteY22" fmla="*/ 27270 h 257175"/>
                <a:gd name="connsiteX23" fmla="*/ 7482 w 809625"/>
                <a:gd name="connsiteY23" fmla="*/ 23269 h 257175"/>
                <a:gd name="connsiteX24" fmla="*/ 7482 w 809625"/>
                <a:gd name="connsiteY24" fmla="*/ 23174 h 257175"/>
                <a:gd name="connsiteX25" fmla="*/ 33867 w 809625"/>
                <a:gd name="connsiteY25" fmla="*/ 7267 h 257175"/>
                <a:gd name="connsiteX26" fmla="*/ 63489 w 809625"/>
                <a:gd name="connsiteY26" fmla="*/ 15459 h 257175"/>
                <a:gd name="connsiteX27" fmla="*/ 95303 w 809625"/>
                <a:gd name="connsiteY27" fmla="*/ 65560 h 257175"/>
                <a:gd name="connsiteX28" fmla="*/ 123973 w 809625"/>
                <a:gd name="connsiteY28" fmla="*/ 112709 h 257175"/>
                <a:gd name="connsiteX29" fmla="*/ 176361 w 809625"/>
                <a:gd name="connsiteY29" fmla="*/ 123949 h 257175"/>
                <a:gd name="connsiteX30" fmla="*/ 231987 w 809625"/>
                <a:gd name="connsiteY30" fmla="*/ 110137 h 257175"/>
                <a:gd name="connsiteX31" fmla="*/ 290851 w 809625"/>
                <a:gd name="connsiteY31" fmla="*/ 101565 h 257175"/>
                <a:gd name="connsiteX32" fmla="*/ 320283 w 809625"/>
                <a:gd name="connsiteY32" fmla="*/ 110518 h 257175"/>
                <a:gd name="connsiteX33" fmla="*/ 343239 w 809625"/>
                <a:gd name="connsiteY33" fmla="*/ 130807 h 257175"/>
                <a:gd name="connsiteX34" fmla="*/ 377052 w 809625"/>
                <a:gd name="connsiteY34" fmla="*/ 177765 h 257175"/>
                <a:gd name="connsiteX35" fmla="*/ 424963 w 809625"/>
                <a:gd name="connsiteY35" fmla="*/ 197577 h 257175"/>
                <a:gd name="connsiteX36" fmla="*/ 479732 w 809625"/>
                <a:gd name="connsiteY36" fmla="*/ 182718 h 257175"/>
                <a:gd name="connsiteX37" fmla="*/ 538311 w 809625"/>
                <a:gd name="connsiteY37" fmla="*/ 172145 h 257175"/>
                <a:gd name="connsiteX38" fmla="*/ 567171 w 809625"/>
                <a:gd name="connsiteY38" fmla="*/ 182337 h 257175"/>
                <a:gd name="connsiteX39" fmla="*/ 590127 w 809625"/>
                <a:gd name="connsiteY39" fmla="*/ 201482 h 257175"/>
                <a:gd name="connsiteX40" fmla="*/ 633275 w 809625"/>
                <a:gd name="connsiteY40" fmla="*/ 238058 h 257175"/>
                <a:gd name="connsiteX41" fmla="*/ 688044 w 809625"/>
                <a:gd name="connsiteY41" fmla="*/ 241773 h 257175"/>
                <a:gd name="connsiteX42" fmla="*/ 745003 w 809625"/>
                <a:gd name="connsiteY42" fmla="*/ 229867 h 257175"/>
                <a:gd name="connsiteX43" fmla="*/ 774912 w 809625"/>
                <a:gd name="connsiteY43" fmla="*/ 229390 h 257175"/>
                <a:gd name="connsiteX44" fmla="*/ 802629 w 809625"/>
                <a:gd name="connsiteY44" fmla="*/ 241487 h 257175"/>
                <a:gd name="connsiteX45" fmla="*/ 803201 w 809625"/>
                <a:gd name="connsiteY45" fmla="*/ 245297 h 257175"/>
                <a:gd name="connsiteX46" fmla="*/ 799486 w 809625"/>
                <a:gd name="connsiteY46" fmla="*/ 245869 h 257175"/>
                <a:gd name="connsiteX47" fmla="*/ 799391 w 809625"/>
                <a:gd name="connsiteY47" fmla="*/ 24567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9625" h="257175">
                  <a:moveTo>
                    <a:pt x="799391" y="245678"/>
                  </a:moveTo>
                  <a:cubicBezTo>
                    <a:pt x="791866" y="240344"/>
                    <a:pt x="783389" y="236534"/>
                    <a:pt x="774150" y="235201"/>
                  </a:cubicBezTo>
                  <a:cubicBezTo>
                    <a:pt x="764910" y="234248"/>
                    <a:pt x="755481" y="234534"/>
                    <a:pt x="746146" y="236153"/>
                  </a:cubicBezTo>
                  <a:cubicBezTo>
                    <a:pt x="727382" y="239201"/>
                    <a:pt x="708808" y="245202"/>
                    <a:pt x="689568" y="249012"/>
                  </a:cubicBezTo>
                  <a:cubicBezTo>
                    <a:pt x="670422" y="252441"/>
                    <a:pt x="649182" y="254155"/>
                    <a:pt x="630227" y="245011"/>
                  </a:cubicBezTo>
                  <a:cubicBezTo>
                    <a:pt x="611463" y="236153"/>
                    <a:pt x="598413" y="220437"/>
                    <a:pt x="584697" y="207197"/>
                  </a:cubicBezTo>
                  <a:cubicBezTo>
                    <a:pt x="571267" y="193767"/>
                    <a:pt x="555932" y="181861"/>
                    <a:pt x="537549" y="180527"/>
                  </a:cubicBezTo>
                  <a:cubicBezTo>
                    <a:pt x="519356" y="178622"/>
                    <a:pt x="500782" y="184718"/>
                    <a:pt x="482780" y="191005"/>
                  </a:cubicBezTo>
                  <a:cubicBezTo>
                    <a:pt x="464587" y="197291"/>
                    <a:pt x="446204" y="205006"/>
                    <a:pt x="425725" y="206721"/>
                  </a:cubicBezTo>
                  <a:cubicBezTo>
                    <a:pt x="415629" y="207197"/>
                    <a:pt x="404865" y="206626"/>
                    <a:pt x="395150" y="202244"/>
                  </a:cubicBezTo>
                  <a:cubicBezTo>
                    <a:pt x="385339" y="198434"/>
                    <a:pt x="376957" y="191671"/>
                    <a:pt x="370194" y="184147"/>
                  </a:cubicBezTo>
                  <a:cubicBezTo>
                    <a:pt x="356574" y="169002"/>
                    <a:pt x="348001" y="151190"/>
                    <a:pt x="336190" y="136712"/>
                  </a:cubicBezTo>
                  <a:cubicBezTo>
                    <a:pt x="330380" y="129473"/>
                    <a:pt x="323712" y="122996"/>
                    <a:pt x="315902" y="118519"/>
                  </a:cubicBezTo>
                  <a:cubicBezTo>
                    <a:pt x="308091" y="114043"/>
                    <a:pt x="299328" y="111471"/>
                    <a:pt x="290184" y="110614"/>
                  </a:cubicBezTo>
                  <a:cubicBezTo>
                    <a:pt x="271801" y="108994"/>
                    <a:pt x="252942" y="113376"/>
                    <a:pt x="234558" y="118519"/>
                  </a:cubicBezTo>
                  <a:cubicBezTo>
                    <a:pt x="216270" y="123949"/>
                    <a:pt x="197220" y="130330"/>
                    <a:pt x="177408" y="132331"/>
                  </a:cubicBezTo>
                  <a:cubicBezTo>
                    <a:pt x="167502" y="133379"/>
                    <a:pt x="157311" y="133474"/>
                    <a:pt x="147214" y="131569"/>
                  </a:cubicBezTo>
                  <a:cubicBezTo>
                    <a:pt x="137213" y="129664"/>
                    <a:pt x="127307" y="125568"/>
                    <a:pt x="119115" y="119186"/>
                  </a:cubicBezTo>
                  <a:cubicBezTo>
                    <a:pt x="102256" y="106137"/>
                    <a:pt x="94922" y="86230"/>
                    <a:pt x="88159" y="68418"/>
                  </a:cubicBezTo>
                  <a:cubicBezTo>
                    <a:pt x="81492" y="50511"/>
                    <a:pt x="74253" y="32128"/>
                    <a:pt x="59489" y="21079"/>
                  </a:cubicBezTo>
                  <a:cubicBezTo>
                    <a:pt x="52440" y="15745"/>
                    <a:pt x="43296" y="13173"/>
                    <a:pt x="34343" y="13744"/>
                  </a:cubicBezTo>
                  <a:cubicBezTo>
                    <a:pt x="25485" y="14221"/>
                    <a:pt x="16817" y="18412"/>
                    <a:pt x="12721" y="26032"/>
                  </a:cubicBezTo>
                  <a:cubicBezTo>
                    <a:pt x="11959" y="27460"/>
                    <a:pt x="10149" y="28032"/>
                    <a:pt x="8721" y="27270"/>
                  </a:cubicBezTo>
                  <a:cubicBezTo>
                    <a:pt x="7292" y="26508"/>
                    <a:pt x="6720" y="24698"/>
                    <a:pt x="7482" y="23269"/>
                  </a:cubicBezTo>
                  <a:lnTo>
                    <a:pt x="7482" y="23174"/>
                  </a:lnTo>
                  <a:cubicBezTo>
                    <a:pt x="12531" y="13268"/>
                    <a:pt x="23580" y="7934"/>
                    <a:pt x="33867" y="7267"/>
                  </a:cubicBezTo>
                  <a:cubicBezTo>
                    <a:pt x="44249" y="6505"/>
                    <a:pt x="54917" y="9268"/>
                    <a:pt x="63489" y="15459"/>
                  </a:cubicBezTo>
                  <a:cubicBezTo>
                    <a:pt x="80444" y="28032"/>
                    <a:pt x="88350" y="47749"/>
                    <a:pt x="95303" y="65560"/>
                  </a:cubicBezTo>
                  <a:cubicBezTo>
                    <a:pt x="102161" y="83372"/>
                    <a:pt x="109400" y="101755"/>
                    <a:pt x="123973" y="112709"/>
                  </a:cubicBezTo>
                  <a:cubicBezTo>
                    <a:pt x="138356" y="123949"/>
                    <a:pt x="157882" y="126139"/>
                    <a:pt x="176361" y="123949"/>
                  </a:cubicBezTo>
                  <a:cubicBezTo>
                    <a:pt x="195220" y="121948"/>
                    <a:pt x="213222" y="115852"/>
                    <a:pt x="231987" y="110137"/>
                  </a:cubicBezTo>
                  <a:cubicBezTo>
                    <a:pt x="250751" y="104804"/>
                    <a:pt x="270372" y="99850"/>
                    <a:pt x="290851" y="101565"/>
                  </a:cubicBezTo>
                  <a:cubicBezTo>
                    <a:pt x="301043" y="102517"/>
                    <a:pt x="311235" y="105280"/>
                    <a:pt x="320283" y="110518"/>
                  </a:cubicBezTo>
                  <a:cubicBezTo>
                    <a:pt x="329427" y="115662"/>
                    <a:pt x="336952" y="122996"/>
                    <a:pt x="343239" y="130807"/>
                  </a:cubicBezTo>
                  <a:cubicBezTo>
                    <a:pt x="355812" y="146428"/>
                    <a:pt x="364670" y="163954"/>
                    <a:pt x="377052" y="177765"/>
                  </a:cubicBezTo>
                  <a:cubicBezTo>
                    <a:pt x="389054" y="191862"/>
                    <a:pt x="406580" y="199291"/>
                    <a:pt x="424963" y="197577"/>
                  </a:cubicBezTo>
                  <a:cubicBezTo>
                    <a:pt x="443346" y="196243"/>
                    <a:pt x="461444" y="189004"/>
                    <a:pt x="479732" y="182718"/>
                  </a:cubicBezTo>
                  <a:cubicBezTo>
                    <a:pt x="498020" y="176527"/>
                    <a:pt x="517546" y="169954"/>
                    <a:pt x="538311" y="172145"/>
                  </a:cubicBezTo>
                  <a:cubicBezTo>
                    <a:pt x="548502" y="173288"/>
                    <a:pt x="558694" y="176717"/>
                    <a:pt x="567171" y="182337"/>
                  </a:cubicBezTo>
                  <a:cubicBezTo>
                    <a:pt x="575839" y="187766"/>
                    <a:pt x="583173" y="194624"/>
                    <a:pt x="590127" y="201482"/>
                  </a:cubicBezTo>
                  <a:cubicBezTo>
                    <a:pt x="603938" y="215198"/>
                    <a:pt x="616511" y="230152"/>
                    <a:pt x="633275" y="238058"/>
                  </a:cubicBezTo>
                  <a:cubicBezTo>
                    <a:pt x="649848" y="246154"/>
                    <a:pt x="669375" y="244916"/>
                    <a:pt x="688044" y="241773"/>
                  </a:cubicBezTo>
                  <a:cubicBezTo>
                    <a:pt x="706903" y="238439"/>
                    <a:pt x="725477" y="232724"/>
                    <a:pt x="745003" y="229867"/>
                  </a:cubicBezTo>
                  <a:cubicBezTo>
                    <a:pt x="754719" y="228343"/>
                    <a:pt x="764815" y="228057"/>
                    <a:pt x="774912" y="229390"/>
                  </a:cubicBezTo>
                  <a:cubicBezTo>
                    <a:pt x="785008" y="230914"/>
                    <a:pt x="794533" y="235391"/>
                    <a:pt x="802629" y="241487"/>
                  </a:cubicBezTo>
                  <a:cubicBezTo>
                    <a:pt x="803868" y="242344"/>
                    <a:pt x="804058" y="244059"/>
                    <a:pt x="803201" y="245297"/>
                  </a:cubicBezTo>
                  <a:cubicBezTo>
                    <a:pt x="802344" y="246440"/>
                    <a:pt x="800629" y="246726"/>
                    <a:pt x="799486" y="245869"/>
                  </a:cubicBezTo>
                  <a:lnTo>
                    <a:pt x="799391" y="2456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" name="图形 152"/>
          <p:cNvGrpSpPr/>
          <p:nvPr userDrawn="1"/>
        </p:nvGrpSpPr>
        <p:grpSpPr>
          <a:xfrm>
            <a:off x="10450937" y="4192973"/>
            <a:ext cx="2343422" cy="3200507"/>
            <a:chOff x="5067300" y="2024062"/>
            <a:chExt cx="2057400" cy="2809875"/>
          </a:xfrm>
        </p:grpSpPr>
        <p:sp>
          <p:nvSpPr>
            <p:cNvPr id="458" name="任意多边形: 形状 457"/>
            <p:cNvSpPr/>
            <p:nvPr/>
          </p:nvSpPr>
          <p:spPr>
            <a:xfrm>
              <a:off x="6323525" y="4673060"/>
              <a:ext cx="323850" cy="161925"/>
            </a:xfrm>
            <a:custGeom>
              <a:avLst/>
              <a:gdLst>
                <a:gd name="connsiteX0" fmla="*/ 210816 w 323850"/>
                <a:gd name="connsiteY0" fmla="*/ 7144 h 161925"/>
                <a:gd name="connsiteX1" fmla="*/ 288063 w 323850"/>
                <a:gd name="connsiteY1" fmla="*/ 58960 h 161925"/>
                <a:gd name="connsiteX2" fmla="*/ 314638 w 323850"/>
                <a:gd name="connsiteY2" fmla="*/ 87725 h 161925"/>
                <a:gd name="connsiteX3" fmla="*/ 313590 w 323850"/>
                <a:gd name="connsiteY3" fmla="*/ 125635 h 161925"/>
                <a:gd name="connsiteX4" fmla="*/ 288254 w 323850"/>
                <a:gd name="connsiteY4" fmla="*/ 140303 h 161925"/>
                <a:gd name="connsiteX5" fmla="*/ 72227 w 323850"/>
                <a:gd name="connsiteY5" fmla="*/ 144113 h 161925"/>
                <a:gd name="connsiteX6" fmla="*/ 29555 w 323850"/>
                <a:gd name="connsiteY6" fmla="*/ 123349 h 161925"/>
                <a:gd name="connsiteX7" fmla="*/ 7933 w 323850"/>
                <a:gd name="connsiteY7" fmla="*/ 26384 h 161925"/>
                <a:gd name="connsiteX8" fmla="*/ 120614 w 323850"/>
                <a:gd name="connsiteY8" fmla="*/ 26956 h 161925"/>
                <a:gd name="connsiteX9" fmla="*/ 210816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210816" y="7144"/>
                  </a:moveTo>
                  <a:cubicBezTo>
                    <a:pt x="239295" y="20098"/>
                    <a:pt x="263203" y="39529"/>
                    <a:pt x="288063" y="58960"/>
                  </a:cubicBezTo>
                  <a:cubicBezTo>
                    <a:pt x="298350" y="66961"/>
                    <a:pt x="308637" y="75914"/>
                    <a:pt x="314638" y="87725"/>
                  </a:cubicBezTo>
                  <a:cubicBezTo>
                    <a:pt x="320639" y="99632"/>
                    <a:pt x="321496" y="115158"/>
                    <a:pt x="313590" y="125635"/>
                  </a:cubicBezTo>
                  <a:cubicBezTo>
                    <a:pt x="307494" y="133636"/>
                    <a:pt x="297684" y="137351"/>
                    <a:pt x="288254" y="140303"/>
                  </a:cubicBezTo>
                  <a:cubicBezTo>
                    <a:pt x="218531" y="162116"/>
                    <a:pt x="142902" y="163449"/>
                    <a:pt x="72227" y="144113"/>
                  </a:cubicBezTo>
                  <a:cubicBezTo>
                    <a:pt x="56892" y="139922"/>
                    <a:pt x="41366" y="134493"/>
                    <a:pt x="29555" y="123349"/>
                  </a:cubicBezTo>
                  <a:cubicBezTo>
                    <a:pt x="5076" y="100203"/>
                    <a:pt x="6219" y="60579"/>
                    <a:pt x="7933" y="26384"/>
                  </a:cubicBezTo>
                  <a:cubicBezTo>
                    <a:pt x="7933" y="26384"/>
                    <a:pt x="81371" y="41148"/>
                    <a:pt x="120614" y="26956"/>
                  </a:cubicBezTo>
                  <a:lnTo>
                    <a:pt x="210816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228969" y="3999552"/>
              <a:ext cx="361950" cy="714375"/>
            </a:xfrm>
            <a:custGeom>
              <a:avLst/>
              <a:gdLst>
                <a:gd name="connsiteX0" fmla="*/ 355568 w 361950"/>
                <a:gd name="connsiteY0" fmla="*/ 81148 h 714375"/>
                <a:gd name="connsiteX1" fmla="*/ 305657 w 361950"/>
                <a:gd name="connsiteY1" fmla="*/ 680747 h 714375"/>
                <a:gd name="connsiteX2" fmla="*/ 102870 w 361950"/>
                <a:gd name="connsiteY2" fmla="*/ 699987 h 714375"/>
                <a:gd name="connsiteX3" fmla="*/ 91440 w 361950"/>
                <a:gd name="connsiteY3" fmla="*/ 634455 h 714375"/>
                <a:gd name="connsiteX4" fmla="*/ 7144 w 361950"/>
                <a:gd name="connsiteY4" fmla="*/ 152585 h 714375"/>
                <a:gd name="connsiteX5" fmla="*/ 129254 w 361950"/>
                <a:gd name="connsiteY5" fmla="*/ 11520 h 714375"/>
                <a:gd name="connsiteX6" fmla="*/ 355568 w 361950"/>
                <a:gd name="connsiteY6" fmla="*/ 81148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1950" h="714375">
                  <a:moveTo>
                    <a:pt x="355568" y="81148"/>
                  </a:moveTo>
                  <a:cubicBezTo>
                    <a:pt x="340138" y="266885"/>
                    <a:pt x="321183" y="495009"/>
                    <a:pt x="305657" y="680747"/>
                  </a:cubicBezTo>
                  <a:cubicBezTo>
                    <a:pt x="305657" y="680747"/>
                    <a:pt x="189738" y="729610"/>
                    <a:pt x="102870" y="699987"/>
                  </a:cubicBezTo>
                  <a:lnTo>
                    <a:pt x="91440" y="634455"/>
                  </a:lnTo>
                  <a:cubicBezTo>
                    <a:pt x="57912" y="477197"/>
                    <a:pt x="27623" y="312034"/>
                    <a:pt x="7144" y="152585"/>
                  </a:cubicBezTo>
                  <a:cubicBezTo>
                    <a:pt x="7144" y="152585"/>
                    <a:pt x="17907" y="37142"/>
                    <a:pt x="129254" y="11520"/>
                  </a:cubicBezTo>
                  <a:cubicBezTo>
                    <a:pt x="240697" y="-14102"/>
                    <a:pt x="355568" y="81148"/>
                    <a:pt x="355568" y="8114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6350519" y="4757819"/>
              <a:ext cx="257175" cy="47625"/>
            </a:xfrm>
            <a:custGeom>
              <a:avLst/>
              <a:gdLst>
                <a:gd name="connsiteX0" fmla="*/ 255259 w 257175"/>
                <a:gd name="connsiteY0" fmla="*/ 28493 h 47625"/>
                <a:gd name="connsiteX1" fmla="*/ 193728 w 257175"/>
                <a:gd name="connsiteY1" fmla="*/ 42400 h 47625"/>
                <a:gd name="connsiteX2" fmla="*/ 130577 w 257175"/>
                <a:gd name="connsiteY2" fmla="*/ 44305 h 47625"/>
                <a:gd name="connsiteX3" fmla="*/ 68093 w 257175"/>
                <a:gd name="connsiteY3" fmla="*/ 34494 h 47625"/>
                <a:gd name="connsiteX4" fmla="*/ 8848 w 257175"/>
                <a:gd name="connsiteY4" fmla="*/ 12872 h 47625"/>
                <a:gd name="connsiteX5" fmla="*/ 7419 w 257175"/>
                <a:gd name="connsiteY5" fmla="*/ 8872 h 47625"/>
                <a:gd name="connsiteX6" fmla="*/ 11229 w 257175"/>
                <a:gd name="connsiteY6" fmla="*/ 7348 h 47625"/>
                <a:gd name="connsiteX7" fmla="*/ 70189 w 257175"/>
                <a:gd name="connsiteY7" fmla="*/ 25826 h 47625"/>
                <a:gd name="connsiteX8" fmla="*/ 131149 w 257175"/>
                <a:gd name="connsiteY8" fmla="*/ 34780 h 47625"/>
                <a:gd name="connsiteX9" fmla="*/ 192775 w 257175"/>
                <a:gd name="connsiteY9" fmla="*/ 33923 h 47625"/>
                <a:gd name="connsiteX10" fmla="*/ 253640 w 257175"/>
                <a:gd name="connsiteY10" fmla="*/ 23255 h 47625"/>
                <a:gd name="connsiteX11" fmla="*/ 257069 w 257175"/>
                <a:gd name="connsiteY11" fmla="*/ 25255 h 47625"/>
                <a:gd name="connsiteX12" fmla="*/ 255259 w 257175"/>
                <a:gd name="connsiteY12" fmla="*/ 2849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47625">
                  <a:moveTo>
                    <a:pt x="255259" y="28493"/>
                  </a:moveTo>
                  <a:cubicBezTo>
                    <a:pt x="235352" y="35161"/>
                    <a:pt x="214683" y="39828"/>
                    <a:pt x="193728" y="42400"/>
                  </a:cubicBezTo>
                  <a:cubicBezTo>
                    <a:pt x="172773" y="45067"/>
                    <a:pt x="151627" y="45543"/>
                    <a:pt x="130577" y="44305"/>
                  </a:cubicBezTo>
                  <a:cubicBezTo>
                    <a:pt x="109527" y="42876"/>
                    <a:pt x="88572" y="39638"/>
                    <a:pt x="68093" y="34494"/>
                  </a:cubicBezTo>
                  <a:cubicBezTo>
                    <a:pt x="47614" y="29255"/>
                    <a:pt x="27802" y="22016"/>
                    <a:pt x="8848" y="12872"/>
                  </a:cubicBezTo>
                  <a:cubicBezTo>
                    <a:pt x="7324" y="12110"/>
                    <a:pt x="6752" y="10301"/>
                    <a:pt x="7419" y="8872"/>
                  </a:cubicBezTo>
                  <a:cubicBezTo>
                    <a:pt x="8086" y="7443"/>
                    <a:pt x="9800" y="6776"/>
                    <a:pt x="11229" y="7348"/>
                  </a:cubicBezTo>
                  <a:cubicBezTo>
                    <a:pt x="30374" y="15063"/>
                    <a:pt x="50091" y="21159"/>
                    <a:pt x="70189" y="25826"/>
                  </a:cubicBezTo>
                  <a:cubicBezTo>
                    <a:pt x="90191" y="30398"/>
                    <a:pt x="110575" y="33542"/>
                    <a:pt x="131149" y="34780"/>
                  </a:cubicBezTo>
                  <a:cubicBezTo>
                    <a:pt x="151627" y="36304"/>
                    <a:pt x="172297" y="35827"/>
                    <a:pt x="192775" y="33923"/>
                  </a:cubicBezTo>
                  <a:cubicBezTo>
                    <a:pt x="213254" y="31922"/>
                    <a:pt x="233638" y="28398"/>
                    <a:pt x="253640" y="23255"/>
                  </a:cubicBezTo>
                  <a:cubicBezTo>
                    <a:pt x="255164" y="22874"/>
                    <a:pt x="256593" y="23731"/>
                    <a:pt x="257069" y="25255"/>
                  </a:cubicBezTo>
                  <a:cubicBezTo>
                    <a:pt x="257450" y="26588"/>
                    <a:pt x="256593" y="28017"/>
                    <a:pt x="255259" y="2849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/>
          </p:nvSpPr>
          <p:spPr>
            <a:xfrm>
              <a:off x="6512528" y="4683728"/>
              <a:ext cx="38100" cy="28575"/>
            </a:xfrm>
            <a:custGeom>
              <a:avLst/>
              <a:gdLst>
                <a:gd name="connsiteX0" fmla="*/ 37433 w 38100"/>
                <a:gd name="connsiteY0" fmla="*/ 13621 h 28575"/>
                <a:gd name="connsiteX1" fmla="*/ 25527 w 38100"/>
                <a:gd name="connsiteY1" fmla="*/ 22098 h 28575"/>
                <a:gd name="connsiteX2" fmla="*/ 18764 w 38100"/>
                <a:gd name="connsiteY2" fmla="*/ 24670 h 28575"/>
                <a:gd name="connsiteX3" fmla="*/ 11430 w 38100"/>
                <a:gd name="connsiteY3" fmla="*/ 25813 h 28575"/>
                <a:gd name="connsiteX4" fmla="*/ 7144 w 38100"/>
                <a:gd name="connsiteY4" fmla="*/ 21431 h 28575"/>
                <a:gd name="connsiteX5" fmla="*/ 8192 w 38100"/>
                <a:gd name="connsiteY5" fmla="*/ 18669 h 28575"/>
                <a:gd name="connsiteX6" fmla="*/ 8573 w 38100"/>
                <a:gd name="connsiteY6" fmla="*/ 18288 h 28575"/>
                <a:gd name="connsiteX7" fmla="*/ 14097 w 38100"/>
                <a:gd name="connsiteY7" fmla="*/ 13621 h 28575"/>
                <a:gd name="connsiteX8" fmla="*/ 20098 w 38100"/>
                <a:gd name="connsiteY8" fmla="*/ 10382 h 28575"/>
                <a:gd name="connsiteX9" fmla="*/ 33909 w 38100"/>
                <a:gd name="connsiteY9" fmla="*/ 7144 h 28575"/>
                <a:gd name="connsiteX10" fmla="*/ 34385 w 38100"/>
                <a:gd name="connsiteY10" fmla="*/ 7144 h 28575"/>
                <a:gd name="connsiteX11" fmla="*/ 38386 w 38100"/>
                <a:gd name="connsiteY11" fmla="*/ 10954 h 28575"/>
                <a:gd name="connsiteX12" fmla="*/ 37433 w 38100"/>
                <a:gd name="connsiteY12" fmla="*/ 13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433" y="13621"/>
                  </a:moveTo>
                  <a:cubicBezTo>
                    <a:pt x="34004" y="17431"/>
                    <a:pt x="29813" y="19907"/>
                    <a:pt x="25527" y="22098"/>
                  </a:cubicBezTo>
                  <a:cubicBezTo>
                    <a:pt x="23336" y="23146"/>
                    <a:pt x="21050" y="24098"/>
                    <a:pt x="18764" y="24670"/>
                  </a:cubicBezTo>
                  <a:cubicBezTo>
                    <a:pt x="16383" y="25337"/>
                    <a:pt x="14002" y="25908"/>
                    <a:pt x="11430" y="25813"/>
                  </a:cubicBezTo>
                  <a:cubicBezTo>
                    <a:pt x="9049" y="25813"/>
                    <a:pt x="7144" y="23813"/>
                    <a:pt x="7144" y="21431"/>
                  </a:cubicBezTo>
                  <a:cubicBezTo>
                    <a:pt x="7144" y="20383"/>
                    <a:pt x="7525" y="19431"/>
                    <a:pt x="8192" y="18669"/>
                  </a:cubicBezTo>
                  <a:lnTo>
                    <a:pt x="8573" y="18288"/>
                  </a:lnTo>
                  <a:cubicBezTo>
                    <a:pt x="10287" y="16288"/>
                    <a:pt x="12192" y="14954"/>
                    <a:pt x="14097" y="13621"/>
                  </a:cubicBezTo>
                  <a:cubicBezTo>
                    <a:pt x="16002" y="12287"/>
                    <a:pt x="18098" y="11239"/>
                    <a:pt x="20098" y="10382"/>
                  </a:cubicBezTo>
                  <a:cubicBezTo>
                    <a:pt x="24289" y="8668"/>
                    <a:pt x="28670" y="7239"/>
                    <a:pt x="33909" y="7144"/>
                  </a:cubicBezTo>
                  <a:lnTo>
                    <a:pt x="34385" y="7144"/>
                  </a:lnTo>
                  <a:cubicBezTo>
                    <a:pt x="36576" y="7144"/>
                    <a:pt x="38291" y="8763"/>
                    <a:pt x="38386" y="10954"/>
                  </a:cubicBezTo>
                  <a:cubicBezTo>
                    <a:pt x="38481" y="12001"/>
                    <a:pt x="38100" y="12954"/>
                    <a:pt x="37433" y="1362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/>
          </p:nvSpPr>
          <p:spPr>
            <a:xfrm>
              <a:off x="6536341" y="4703767"/>
              <a:ext cx="38100" cy="28575"/>
            </a:xfrm>
            <a:custGeom>
              <a:avLst/>
              <a:gdLst>
                <a:gd name="connsiteX0" fmla="*/ 34957 w 38100"/>
                <a:gd name="connsiteY0" fmla="*/ 13298 h 28575"/>
                <a:gd name="connsiteX1" fmla="*/ 24860 w 38100"/>
                <a:gd name="connsiteY1" fmla="*/ 22918 h 28575"/>
                <a:gd name="connsiteX2" fmla="*/ 18574 w 38100"/>
                <a:gd name="connsiteY2" fmla="*/ 25776 h 28575"/>
                <a:gd name="connsiteX3" fmla="*/ 11525 w 38100"/>
                <a:gd name="connsiteY3" fmla="*/ 26919 h 28575"/>
                <a:gd name="connsiteX4" fmla="*/ 7144 w 38100"/>
                <a:gd name="connsiteY4" fmla="*/ 22347 h 28575"/>
                <a:gd name="connsiteX5" fmla="*/ 8192 w 38100"/>
                <a:gd name="connsiteY5" fmla="*/ 19680 h 28575"/>
                <a:gd name="connsiteX6" fmla="*/ 8287 w 38100"/>
                <a:gd name="connsiteY6" fmla="*/ 19585 h 28575"/>
                <a:gd name="connsiteX7" fmla="*/ 13240 w 38100"/>
                <a:gd name="connsiteY7" fmla="*/ 15108 h 28575"/>
                <a:gd name="connsiteX8" fmla="*/ 18574 w 38100"/>
                <a:gd name="connsiteY8" fmla="*/ 11679 h 28575"/>
                <a:gd name="connsiteX9" fmla="*/ 30766 w 38100"/>
                <a:gd name="connsiteY9" fmla="*/ 7202 h 28575"/>
                <a:gd name="connsiteX10" fmla="*/ 30861 w 38100"/>
                <a:gd name="connsiteY10" fmla="*/ 7202 h 28575"/>
                <a:gd name="connsiteX11" fmla="*/ 35528 w 38100"/>
                <a:gd name="connsiteY11" fmla="*/ 10536 h 28575"/>
                <a:gd name="connsiteX12" fmla="*/ 34957 w 38100"/>
                <a:gd name="connsiteY12" fmla="*/ 132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957" y="13298"/>
                  </a:moveTo>
                  <a:cubicBezTo>
                    <a:pt x="32385" y="17584"/>
                    <a:pt x="28766" y="20537"/>
                    <a:pt x="24860" y="22918"/>
                  </a:cubicBezTo>
                  <a:cubicBezTo>
                    <a:pt x="22860" y="24061"/>
                    <a:pt x="20765" y="25109"/>
                    <a:pt x="18574" y="25776"/>
                  </a:cubicBezTo>
                  <a:cubicBezTo>
                    <a:pt x="16383" y="26443"/>
                    <a:pt x="14097" y="27014"/>
                    <a:pt x="11525" y="26919"/>
                  </a:cubicBezTo>
                  <a:cubicBezTo>
                    <a:pt x="9049" y="26824"/>
                    <a:pt x="7144" y="24824"/>
                    <a:pt x="7144" y="22347"/>
                  </a:cubicBezTo>
                  <a:cubicBezTo>
                    <a:pt x="7144" y="21299"/>
                    <a:pt x="7525" y="20347"/>
                    <a:pt x="8192" y="19680"/>
                  </a:cubicBezTo>
                  <a:lnTo>
                    <a:pt x="8287" y="19585"/>
                  </a:lnTo>
                  <a:cubicBezTo>
                    <a:pt x="9811" y="17775"/>
                    <a:pt x="11525" y="16441"/>
                    <a:pt x="13240" y="15108"/>
                  </a:cubicBezTo>
                  <a:cubicBezTo>
                    <a:pt x="14954" y="13774"/>
                    <a:pt x="16764" y="12727"/>
                    <a:pt x="18574" y="11679"/>
                  </a:cubicBezTo>
                  <a:cubicBezTo>
                    <a:pt x="22289" y="9774"/>
                    <a:pt x="26099" y="8059"/>
                    <a:pt x="30766" y="7202"/>
                  </a:cubicBezTo>
                  <a:lnTo>
                    <a:pt x="30861" y="7202"/>
                  </a:lnTo>
                  <a:cubicBezTo>
                    <a:pt x="33052" y="6821"/>
                    <a:pt x="35147" y="8345"/>
                    <a:pt x="35528" y="10536"/>
                  </a:cubicBezTo>
                  <a:cubicBezTo>
                    <a:pt x="35624" y="11584"/>
                    <a:pt x="35433" y="12536"/>
                    <a:pt x="34957" y="132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6570521" y="4720536"/>
              <a:ext cx="28575" cy="28575"/>
            </a:xfrm>
            <a:custGeom>
              <a:avLst/>
              <a:gdLst>
                <a:gd name="connsiteX0" fmla="*/ 25351 w 28575"/>
                <a:gd name="connsiteY0" fmla="*/ 12054 h 28575"/>
                <a:gd name="connsiteX1" fmla="*/ 20207 w 28575"/>
                <a:gd name="connsiteY1" fmla="*/ 20436 h 28575"/>
                <a:gd name="connsiteX2" fmla="*/ 15730 w 28575"/>
                <a:gd name="connsiteY2" fmla="*/ 22437 h 28575"/>
                <a:gd name="connsiteX3" fmla="*/ 10587 w 28575"/>
                <a:gd name="connsiteY3" fmla="*/ 22342 h 28575"/>
                <a:gd name="connsiteX4" fmla="*/ 7348 w 28575"/>
                <a:gd name="connsiteY4" fmla="*/ 16245 h 28575"/>
                <a:gd name="connsiteX5" fmla="*/ 7730 w 28575"/>
                <a:gd name="connsiteY5" fmla="*/ 15388 h 28575"/>
                <a:gd name="connsiteX6" fmla="*/ 8110 w 28575"/>
                <a:gd name="connsiteY6" fmla="*/ 14722 h 28575"/>
                <a:gd name="connsiteX7" fmla="*/ 10492 w 28575"/>
                <a:gd name="connsiteY7" fmla="*/ 11674 h 28575"/>
                <a:gd name="connsiteX8" fmla="*/ 12968 w 28575"/>
                <a:gd name="connsiteY8" fmla="*/ 9673 h 28575"/>
                <a:gd name="connsiteX9" fmla="*/ 19731 w 28575"/>
                <a:gd name="connsiteY9" fmla="*/ 7292 h 28575"/>
                <a:gd name="connsiteX10" fmla="*/ 20398 w 28575"/>
                <a:gd name="connsiteY10" fmla="*/ 7197 h 28575"/>
                <a:gd name="connsiteX11" fmla="*/ 25446 w 28575"/>
                <a:gd name="connsiteY11" fmla="*/ 10911 h 28575"/>
                <a:gd name="connsiteX12" fmla="*/ 25351 w 28575"/>
                <a:gd name="connsiteY12" fmla="*/ 120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25351" y="12054"/>
                  </a:moveTo>
                  <a:cubicBezTo>
                    <a:pt x="24970" y="15674"/>
                    <a:pt x="22779" y="18436"/>
                    <a:pt x="20207" y="20436"/>
                  </a:cubicBezTo>
                  <a:cubicBezTo>
                    <a:pt x="18874" y="21389"/>
                    <a:pt x="17350" y="22151"/>
                    <a:pt x="15730" y="22437"/>
                  </a:cubicBezTo>
                  <a:cubicBezTo>
                    <a:pt x="14111" y="22818"/>
                    <a:pt x="12397" y="22913"/>
                    <a:pt x="10587" y="22342"/>
                  </a:cubicBezTo>
                  <a:cubicBezTo>
                    <a:pt x="8015" y="21579"/>
                    <a:pt x="6586" y="18817"/>
                    <a:pt x="7348" y="16245"/>
                  </a:cubicBezTo>
                  <a:cubicBezTo>
                    <a:pt x="7444" y="15960"/>
                    <a:pt x="7539" y="15674"/>
                    <a:pt x="7730" y="15388"/>
                  </a:cubicBezTo>
                  <a:lnTo>
                    <a:pt x="8110" y="14722"/>
                  </a:lnTo>
                  <a:cubicBezTo>
                    <a:pt x="8872" y="13388"/>
                    <a:pt x="9634" y="12531"/>
                    <a:pt x="10492" y="11674"/>
                  </a:cubicBezTo>
                  <a:cubicBezTo>
                    <a:pt x="11254" y="10816"/>
                    <a:pt x="12111" y="10245"/>
                    <a:pt x="12968" y="9673"/>
                  </a:cubicBezTo>
                  <a:cubicBezTo>
                    <a:pt x="14778" y="8626"/>
                    <a:pt x="16683" y="7768"/>
                    <a:pt x="19731" y="7292"/>
                  </a:cubicBezTo>
                  <a:lnTo>
                    <a:pt x="20398" y="7197"/>
                  </a:lnTo>
                  <a:cubicBezTo>
                    <a:pt x="22779" y="6816"/>
                    <a:pt x="25065" y="8530"/>
                    <a:pt x="25446" y="10911"/>
                  </a:cubicBezTo>
                  <a:cubicBezTo>
                    <a:pt x="25351" y="11293"/>
                    <a:pt x="25351" y="11674"/>
                    <a:pt x="25351" y="1205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5655288" y="4670488"/>
              <a:ext cx="323850" cy="161925"/>
            </a:xfrm>
            <a:custGeom>
              <a:avLst/>
              <a:gdLst>
                <a:gd name="connsiteX0" fmla="*/ 121434 w 323850"/>
                <a:gd name="connsiteY0" fmla="*/ 7144 h 161925"/>
                <a:gd name="connsiteX1" fmla="*/ 41234 w 323850"/>
                <a:gd name="connsiteY1" fmla="*/ 54293 h 161925"/>
                <a:gd name="connsiteX2" fmla="*/ 13040 w 323850"/>
                <a:gd name="connsiteY2" fmla="*/ 81439 h 161925"/>
                <a:gd name="connsiteX3" fmla="*/ 11802 w 323850"/>
                <a:gd name="connsiteY3" fmla="*/ 119348 h 161925"/>
                <a:gd name="connsiteX4" fmla="*/ 36186 w 323850"/>
                <a:gd name="connsiteY4" fmla="*/ 135541 h 161925"/>
                <a:gd name="connsiteX5" fmla="*/ 251641 w 323850"/>
                <a:gd name="connsiteY5" fmla="*/ 152114 h 161925"/>
                <a:gd name="connsiteX6" fmla="*/ 295456 w 323850"/>
                <a:gd name="connsiteY6" fmla="*/ 133921 h 161925"/>
                <a:gd name="connsiteX7" fmla="*/ 322793 w 323850"/>
                <a:gd name="connsiteY7" fmla="*/ 38386 h 161925"/>
                <a:gd name="connsiteX8" fmla="*/ 210303 w 323850"/>
                <a:gd name="connsiteY8" fmla="*/ 32290 h 161925"/>
                <a:gd name="connsiteX9" fmla="*/ 121434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121434" y="7144"/>
                  </a:moveTo>
                  <a:cubicBezTo>
                    <a:pt x="92193" y="18383"/>
                    <a:pt x="67237" y="36386"/>
                    <a:pt x="41234" y="54293"/>
                  </a:cubicBezTo>
                  <a:cubicBezTo>
                    <a:pt x="30471" y="61722"/>
                    <a:pt x="19707" y="70009"/>
                    <a:pt x="13040" y="81439"/>
                  </a:cubicBezTo>
                  <a:cubicBezTo>
                    <a:pt x="6372" y="92964"/>
                    <a:pt x="4563" y="108395"/>
                    <a:pt x="11802" y="119348"/>
                  </a:cubicBezTo>
                  <a:cubicBezTo>
                    <a:pt x="17326" y="127730"/>
                    <a:pt x="26946" y="132017"/>
                    <a:pt x="36186" y="135541"/>
                  </a:cubicBezTo>
                  <a:cubicBezTo>
                    <a:pt x="104480" y="161449"/>
                    <a:pt x="179918" y="167259"/>
                    <a:pt x="251641" y="152114"/>
                  </a:cubicBezTo>
                  <a:cubicBezTo>
                    <a:pt x="267167" y="148780"/>
                    <a:pt x="283074" y="144304"/>
                    <a:pt x="295456" y="133921"/>
                  </a:cubicBezTo>
                  <a:cubicBezTo>
                    <a:pt x="321269" y="112204"/>
                    <a:pt x="322412" y="72580"/>
                    <a:pt x="322793" y="38386"/>
                  </a:cubicBezTo>
                  <a:cubicBezTo>
                    <a:pt x="322793" y="38386"/>
                    <a:pt x="248593" y="48768"/>
                    <a:pt x="210303" y="32290"/>
                  </a:cubicBezTo>
                  <a:lnTo>
                    <a:pt x="121434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5754719" y="4005761"/>
              <a:ext cx="352425" cy="714375"/>
            </a:xfrm>
            <a:custGeom>
              <a:avLst/>
              <a:gdLst>
                <a:gd name="connsiteX0" fmla="*/ 7144 w 352425"/>
                <a:gd name="connsiteY0" fmla="*/ 70367 h 714375"/>
                <a:gd name="connsiteX1" fmla="*/ 21622 w 352425"/>
                <a:gd name="connsiteY1" fmla="*/ 671871 h 714375"/>
                <a:gd name="connsiteX2" fmla="*/ 222980 w 352425"/>
                <a:gd name="connsiteY2" fmla="*/ 703018 h 714375"/>
                <a:gd name="connsiteX3" fmla="*/ 238316 w 352425"/>
                <a:gd name="connsiteY3" fmla="*/ 638248 h 714375"/>
                <a:gd name="connsiteX4" fmla="*/ 350806 w 352425"/>
                <a:gd name="connsiteY4" fmla="*/ 162188 h 714375"/>
                <a:gd name="connsiteX5" fmla="*/ 237173 w 352425"/>
                <a:gd name="connsiteY5" fmla="*/ 14170 h 714375"/>
                <a:gd name="connsiteX6" fmla="*/ 7144 w 352425"/>
                <a:gd name="connsiteY6" fmla="*/ 7036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714375">
                  <a:moveTo>
                    <a:pt x="7144" y="70367"/>
                  </a:moveTo>
                  <a:cubicBezTo>
                    <a:pt x="11621" y="256676"/>
                    <a:pt x="17145" y="485562"/>
                    <a:pt x="21622" y="671871"/>
                  </a:cubicBezTo>
                  <a:cubicBezTo>
                    <a:pt x="21622" y="671871"/>
                    <a:pt x="134493" y="727402"/>
                    <a:pt x="222980" y="703018"/>
                  </a:cubicBezTo>
                  <a:lnTo>
                    <a:pt x="238316" y="638248"/>
                  </a:lnTo>
                  <a:cubicBezTo>
                    <a:pt x="281083" y="483276"/>
                    <a:pt x="320993" y="320208"/>
                    <a:pt x="350806" y="162188"/>
                  </a:cubicBezTo>
                  <a:cubicBezTo>
                    <a:pt x="350806" y="162188"/>
                    <a:pt x="346900" y="46364"/>
                    <a:pt x="237173" y="14170"/>
                  </a:cubicBezTo>
                  <a:cubicBezTo>
                    <a:pt x="127445" y="-17929"/>
                    <a:pt x="7144" y="70367"/>
                    <a:pt x="7144" y="70367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5690317" y="4765275"/>
              <a:ext cx="257175" cy="38100"/>
            </a:xfrm>
            <a:custGeom>
              <a:avLst/>
              <a:gdLst>
                <a:gd name="connsiteX0" fmla="*/ 10777 w 257175"/>
                <a:gd name="connsiteY0" fmla="*/ 8845 h 38100"/>
                <a:gd name="connsiteX1" fmla="*/ 70880 w 257175"/>
                <a:gd name="connsiteY1" fmla="*/ 23132 h 38100"/>
                <a:gd name="connsiteX2" fmla="*/ 132316 w 257175"/>
                <a:gd name="connsiteY2" fmla="*/ 27609 h 38100"/>
                <a:gd name="connsiteX3" fmla="*/ 193657 w 257175"/>
                <a:gd name="connsiteY3" fmla="*/ 22275 h 38100"/>
                <a:gd name="connsiteX4" fmla="*/ 253569 w 257175"/>
                <a:gd name="connsiteY4" fmla="*/ 7321 h 38100"/>
                <a:gd name="connsiteX5" fmla="*/ 257379 w 257175"/>
                <a:gd name="connsiteY5" fmla="*/ 9226 h 38100"/>
                <a:gd name="connsiteX6" fmla="*/ 255665 w 257175"/>
                <a:gd name="connsiteY6" fmla="*/ 12941 h 38100"/>
                <a:gd name="connsiteX7" fmla="*/ 195276 w 257175"/>
                <a:gd name="connsiteY7" fmla="*/ 31038 h 38100"/>
                <a:gd name="connsiteX8" fmla="*/ 132411 w 257175"/>
                <a:gd name="connsiteY8" fmla="*/ 37230 h 38100"/>
                <a:gd name="connsiteX9" fmla="*/ 69451 w 257175"/>
                <a:gd name="connsiteY9" fmla="*/ 31610 h 38100"/>
                <a:gd name="connsiteX10" fmla="*/ 8872 w 257175"/>
                <a:gd name="connsiteY10" fmla="*/ 14084 h 38100"/>
                <a:gd name="connsiteX11" fmla="*/ 7348 w 257175"/>
                <a:gd name="connsiteY11" fmla="*/ 10464 h 38100"/>
                <a:gd name="connsiteX12" fmla="*/ 10777 w 257175"/>
                <a:gd name="connsiteY12" fmla="*/ 884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38100">
                  <a:moveTo>
                    <a:pt x="10777" y="8845"/>
                  </a:moveTo>
                  <a:cubicBezTo>
                    <a:pt x="30398" y="15227"/>
                    <a:pt x="50591" y="19894"/>
                    <a:pt x="70880" y="23132"/>
                  </a:cubicBezTo>
                  <a:cubicBezTo>
                    <a:pt x="91263" y="26181"/>
                    <a:pt x="111742" y="27895"/>
                    <a:pt x="132316" y="27609"/>
                  </a:cubicBezTo>
                  <a:cubicBezTo>
                    <a:pt x="152890" y="27609"/>
                    <a:pt x="173369" y="25704"/>
                    <a:pt x="193657" y="22275"/>
                  </a:cubicBezTo>
                  <a:cubicBezTo>
                    <a:pt x="213945" y="18846"/>
                    <a:pt x="233948" y="13893"/>
                    <a:pt x="253569" y="7321"/>
                  </a:cubicBezTo>
                  <a:cubicBezTo>
                    <a:pt x="255188" y="6749"/>
                    <a:pt x="256903" y="7607"/>
                    <a:pt x="257379" y="9226"/>
                  </a:cubicBezTo>
                  <a:cubicBezTo>
                    <a:pt x="257855" y="10750"/>
                    <a:pt x="257093" y="12369"/>
                    <a:pt x="255665" y="12941"/>
                  </a:cubicBezTo>
                  <a:cubicBezTo>
                    <a:pt x="236234" y="21037"/>
                    <a:pt x="215945" y="27038"/>
                    <a:pt x="195276" y="31038"/>
                  </a:cubicBezTo>
                  <a:cubicBezTo>
                    <a:pt x="174607" y="35039"/>
                    <a:pt x="153461" y="37039"/>
                    <a:pt x="132411" y="37230"/>
                  </a:cubicBezTo>
                  <a:cubicBezTo>
                    <a:pt x="111361" y="37134"/>
                    <a:pt x="90215" y="35515"/>
                    <a:pt x="69451" y="31610"/>
                  </a:cubicBezTo>
                  <a:cubicBezTo>
                    <a:pt x="48686" y="27800"/>
                    <a:pt x="28398" y="21894"/>
                    <a:pt x="8872" y="14084"/>
                  </a:cubicBezTo>
                  <a:cubicBezTo>
                    <a:pt x="7443" y="13512"/>
                    <a:pt x="6776" y="11893"/>
                    <a:pt x="7348" y="10464"/>
                  </a:cubicBezTo>
                  <a:cubicBezTo>
                    <a:pt x="7824" y="9035"/>
                    <a:pt x="9348" y="8369"/>
                    <a:pt x="10777" y="884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5751977" y="4680186"/>
              <a:ext cx="38100" cy="28575"/>
            </a:xfrm>
            <a:custGeom>
              <a:avLst/>
              <a:gdLst>
                <a:gd name="connsiteX0" fmla="*/ 11982 w 38100"/>
                <a:gd name="connsiteY0" fmla="*/ 7352 h 28575"/>
                <a:gd name="connsiteX1" fmla="*/ 25507 w 38100"/>
                <a:gd name="connsiteY1" fmla="*/ 11353 h 28575"/>
                <a:gd name="connsiteX2" fmla="*/ 31317 w 38100"/>
                <a:gd name="connsiteY2" fmla="*/ 14972 h 28575"/>
                <a:gd name="connsiteX3" fmla="*/ 36556 w 38100"/>
                <a:gd name="connsiteY3" fmla="*/ 19925 h 28575"/>
                <a:gd name="connsiteX4" fmla="*/ 36937 w 38100"/>
                <a:gd name="connsiteY4" fmla="*/ 20401 h 28575"/>
                <a:gd name="connsiteX5" fmla="*/ 36175 w 38100"/>
                <a:gd name="connsiteY5" fmla="*/ 26402 h 28575"/>
                <a:gd name="connsiteX6" fmla="*/ 33318 w 38100"/>
                <a:gd name="connsiteY6" fmla="*/ 27259 h 28575"/>
                <a:gd name="connsiteX7" fmla="*/ 26079 w 38100"/>
                <a:gd name="connsiteY7" fmla="*/ 25640 h 28575"/>
                <a:gd name="connsiteX8" fmla="*/ 19411 w 38100"/>
                <a:gd name="connsiteY8" fmla="*/ 22687 h 28575"/>
                <a:gd name="connsiteX9" fmla="*/ 7981 w 38100"/>
                <a:gd name="connsiteY9" fmla="*/ 13543 h 28575"/>
                <a:gd name="connsiteX10" fmla="*/ 8648 w 38100"/>
                <a:gd name="connsiteY10" fmla="*/ 8019 h 28575"/>
                <a:gd name="connsiteX11" fmla="*/ 11410 w 38100"/>
                <a:gd name="connsiteY11" fmla="*/ 7162 h 28575"/>
                <a:gd name="connsiteX12" fmla="*/ 11982 w 38100"/>
                <a:gd name="connsiteY12" fmla="*/ 735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1982" y="7352"/>
                  </a:moveTo>
                  <a:cubicBezTo>
                    <a:pt x="17125" y="7733"/>
                    <a:pt x="21411" y="9448"/>
                    <a:pt x="25507" y="11353"/>
                  </a:cubicBezTo>
                  <a:cubicBezTo>
                    <a:pt x="27507" y="12400"/>
                    <a:pt x="29508" y="13543"/>
                    <a:pt x="31317" y="14972"/>
                  </a:cubicBezTo>
                  <a:cubicBezTo>
                    <a:pt x="33127" y="16401"/>
                    <a:pt x="35032" y="17925"/>
                    <a:pt x="36556" y="19925"/>
                  </a:cubicBezTo>
                  <a:lnTo>
                    <a:pt x="36937" y="20401"/>
                  </a:lnTo>
                  <a:cubicBezTo>
                    <a:pt x="38366" y="22307"/>
                    <a:pt x="38080" y="24974"/>
                    <a:pt x="36175" y="26402"/>
                  </a:cubicBezTo>
                  <a:cubicBezTo>
                    <a:pt x="35318" y="27069"/>
                    <a:pt x="34270" y="27355"/>
                    <a:pt x="33318" y="27259"/>
                  </a:cubicBezTo>
                  <a:cubicBezTo>
                    <a:pt x="30746" y="27164"/>
                    <a:pt x="28460" y="26402"/>
                    <a:pt x="26079" y="25640"/>
                  </a:cubicBezTo>
                  <a:cubicBezTo>
                    <a:pt x="23793" y="24878"/>
                    <a:pt x="21602" y="23830"/>
                    <a:pt x="19411" y="22687"/>
                  </a:cubicBezTo>
                  <a:cubicBezTo>
                    <a:pt x="15220" y="20306"/>
                    <a:pt x="11124" y="17544"/>
                    <a:pt x="7981" y="13543"/>
                  </a:cubicBezTo>
                  <a:cubicBezTo>
                    <a:pt x="6648" y="11829"/>
                    <a:pt x="6933" y="9352"/>
                    <a:pt x="8648" y="8019"/>
                  </a:cubicBezTo>
                  <a:cubicBezTo>
                    <a:pt x="9410" y="7352"/>
                    <a:pt x="10458" y="7066"/>
                    <a:pt x="11410" y="7162"/>
                  </a:cubicBezTo>
                  <a:lnTo>
                    <a:pt x="11982" y="735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5730056" y="4699257"/>
              <a:ext cx="38100" cy="28575"/>
            </a:xfrm>
            <a:custGeom>
              <a:avLst/>
              <a:gdLst>
                <a:gd name="connsiteX0" fmla="*/ 12186 w 38100"/>
                <a:gd name="connsiteY0" fmla="*/ 7236 h 28575"/>
                <a:gd name="connsiteX1" fmla="*/ 24092 w 38100"/>
                <a:gd name="connsiteY1" fmla="*/ 12379 h 28575"/>
                <a:gd name="connsiteX2" fmla="*/ 29235 w 38100"/>
                <a:gd name="connsiteY2" fmla="*/ 16094 h 28575"/>
                <a:gd name="connsiteX3" fmla="*/ 33903 w 38100"/>
                <a:gd name="connsiteY3" fmla="*/ 20856 h 28575"/>
                <a:gd name="connsiteX4" fmla="*/ 33998 w 38100"/>
                <a:gd name="connsiteY4" fmla="*/ 20952 h 28575"/>
                <a:gd name="connsiteX5" fmla="*/ 33045 w 38100"/>
                <a:gd name="connsiteY5" fmla="*/ 27238 h 28575"/>
                <a:gd name="connsiteX6" fmla="*/ 30283 w 38100"/>
                <a:gd name="connsiteY6" fmla="*/ 28095 h 28575"/>
                <a:gd name="connsiteX7" fmla="*/ 23330 w 38100"/>
                <a:gd name="connsiteY7" fmla="*/ 26571 h 28575"/>
                <a:gd name="connsiteX8" fmla="*/ 17139 w 38100"/>
                <a:gd name="connsiteY8" fmla="*/ 23333 h 28575"/>
                <a:gd name="connsiteX9" fmla="*/ 7614 w 38100"/>
                <a:gd name="connsiteY9" fmla="*/ 13046 h 28575"/>
                <a:gd name="connsiteX10" fmla="*/ 9328 w 38100"/>
                <a:gd name="connsiteY10" fmla="*/ 7617 h 28575"/>
                <a:gd name="connsiteX11" fmla="*/ 12186 w 38100"/>
                <a:gd name="connsiteY11" fmla="*/ 7236 h 28575"/>
                <a:gd name="connsiteX12" fmla="*/ 12186 w 38100"/>
                <a:gd name="connsiteY12" fmla="*/ 72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2186" y="7236"/>
                  </a:moveTo>
                  <a:cubicBezTo>
                    <a:pt x="16853" y="8284"/>
                    <a:pt x="20472" y="10284"/>
                    <a:pt x="24092" y="12379"/>
                  </a:cubicBezTo>
                  <a:cubicBezTo>
                    <a:pt x="25902" y="13522"/>
                    <a:pt x="27616" y="14665"/>
                    <a:pt x="29235" y="16094"/>
                  </a:cubicBezTo>
                  <a:cubicBezTo>
                    <a:pt x="30855" y="17523"/>
                    <a:pt x="32474" y="18952"/>
                    <a:pt x="33903" y="20856"/>
                  </a:cubicBezTo>
                  <a:lnTo>
                    <a:pt x="33998" y="20952"/>
                  </a:lnTo>
                  <a:cubicBezTo>
                    <a:pt x="35427" y="22952"/>
                    <a:pt x="35046" y="25714"/>
                    <a:pt x="33045" y="27238"/>
                  </a:cubicBezTo>
                  <a:cubicBezTo>
                    <a:pt x="32188" y="27810"/>
                    <a:pt x="31236" y="28095"/>
                    <a:pt x="30283" y="28095"/>
                  </a:cubicBezTo>
                  <a:cubicBezTo>
                    <a:pt x="27807" y="28000"/>
                    <a:pt x="25521" y="27334"/>
                    <a:pt x="23330" y="26571"/>
                  </a:cubicBezTo>
                  <a:cubicBezTo>
                    <a:pt x="21139" y="25810"/>
                    <a:pt x="19139" y="24667"/>
                    <a:pt x="17139" y="23333"/>
                  </a:cubicBezTo>
                  <a:cubicBezTo>
                    <a:pt x="13329" y="20666"/>
                    <a:pt x="9900" y="17523"/>
                    <a:pt x="7614" y="13046"/>
                  </a:cubicBezTo>
                  <a:cubicBezTo>
                    <a:pt x="6566" y="11046"/>
                    <a:pt x="7328" y="8569"/>
                    <a:pt x="9328" y="7617"/>
                  </a:cubicBezTo>
                  <a:cubicBezTo>
                    <a:pt x="10281" y="7140"/>
                    <a:pt x="11233" y="7045"/>
                    <a:pt x="12186" y="7236"/>
                  </a:cubicBezTo>
                  <a:lnTo>
                    <a:pt x="12186" y="723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5705186" y="4714398"/>
              <a:ext cx="28575" cy="28575"/>
            </a:xfrm>
            <a:custGeom>
              <a:avLst/>
              <a:gdLst>
                <a:gd name="connsiteX0" fmla="*/ 12957 w 28575"/>
                <a:gd name="connsiteY0" fmla="*/ 7525 h 28575"/>
                <a:gd name="connsiteX1" fmla="*/ 19530 w 28575"/>
                <a:gd name="connsiteY1" fmla="*/ 10287 h 28575"/>
                <a:gd name="connsiteX2" fmla="*/ 21911 w 28575"/>
                <a:gd name="connsiteY2" fmla="*/ 12382 h 28575"/>
                <a:gd name="connsiteX3" fmla="*/ 24102 w 28575"/>
                <a:gd name="connsiteY3" fmla="*/ 15526 h 28575"/>
                <a:gd name="connsiteX4" fmla="*/ 24483 w 28575"/>
                <a:gd name="connsiteY4" fmla="*/ 16192 h 28575"/>
                <a:gd name="connsiteX5" fmla="*/ 22197 w 28575"/>
                <a:gd name="connsiteY5" fmla="*/ 22669 h 28575"/>
                <a:gd name="connsiteX6" fmla="*/ 21339 w 28575"/>
                <a:gd name="connsiteY6" fmla="*/ 22955 h 28575"/>
                <a:gd name="connsiteX7" fmla="*/ 16196 w 28575"/>
                <a:gd name="connsiteY7" fmla="*/ 22669 h 28575"/>
                <a:gd name="connsiteX8" fmla="*/ 11814 w 28575"/>
                <a:gd name="connsiteY8" fmla="*/ 20383 h 28575"/>
                <a:gd name="connsiteX9" fmla="*/ 7147 w 28575"/>
                <a:gd name="connsiteY9" fmla="*/ 11716 h 28575"/>
                <a:gd name="connsiteX10" fmla="*/ 11338 w 28575"/>
                <a:gd name="connsiteY10" fmla="*/ 7144 h 28575"/>
                <a:gd name="connsiteX11" fmla="*/ 12386 w 28575"/>
                <a:gd name="connsiteY11" fmla="*/ 7239 h 28575"/>
                <a:gd name="connsiteX12" fmla="*/ 12957 w 28575"/>
                <a:gd name="connsiteY12" fmla="*/ 752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2957" y="7525"/>
                  </a:moveTo>
                  <a:cubicBezTo>
                    <a:pt x="16005" y="8191"/>
                    <a:pt x="17720" y="9144"/>
                    <a:pt x="19530" y="10287"/>
                  </a:cubicBezTo>
                  <a:cubicBezTo>
                    <a:pt x="20387" y="10954"/>
                    <a:pt x="21149" y="11525"/>
                    <a:pt x="21911" y="12382"/>
                  </a:cubicBezTo>
                  <a:cubicBezTo>
                    <a:pt x="22673" y="13240"/>
                    <a:pt x="23435" y="14097"/>
                    <a:pt x="24102" y="15526"/>
                  </a:cubicBezTo>
                  <a:lnTo>
                    <a:pt x="24483" y="16192"/>
                  </a:lnTo>
                  <a:cubicBezTo>
                    <a:pt x="25626" y="18669"/>
                    <a:pt x="24578" y="21526"/>
                    <a:pt x="22197" y="22669"/>
                  </a:cubicBezTo>
                  <a:cubicBezTo>
                    <a:pt x="21911" y="22765"/>
                    <a:pt x="21625" y="22955"/>
                    <a:pt x="21339" y="22955"/>
                  </a:cubicBezTo>
                  <a:cubicBezTo>
                    <a:pt x="19530" y="23431"/>
                    <a:pt x="17815" y="23146"/>
                    <a:pt x="16196" y="22669"/>
                  </a:cubicBezTo>
                  <a:cubicBezTo>
                    <a:pt x="14577" y="22288"/>
                    <a:pt x="13148" y="21431"/>
                    <a:pt x="11814" y="20383"/>
                  </a:cubicBezTo>
                  <a:cubicBezTo>
                    <a:pt x="9338" y="18288"/>
                    <a:pt x="7338" y="15430"/>
                    <a:pt x="7147" y="11716"/>
                  </a:cubicBezTo>
                  <a:cubicBezTo>
                    <a:pt x="7052" y="9239"/>
                    <a:pt x="8957" y="7239"/>
                    <a:pt x="11338" y="7144"/>
                  </a:cubicBezTo>
                  <a:cubicBezTo>
                    <a:pt x="11719" y="7144"/>
                    <a:pt x="12100" y="7144"/>
                    <a:pt x="12386" y="7239"/>
                  </a:cubicBezTo>
                  <a:lnTo>
                    <a:pt x="12957" y="75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5060139" y="2706774"/>
              <a:ext cx="714375" cy="476250"/>
            </a:xfrm>
            <a:custGeom>
              <a:avLst/>
              <a:gdLst>
                <a:gd name="connsiteX0" fmla="*/ 715345 w 714375"/>
                <a:gd name="connsiteY0" fmla="*/ 252547 h 476250"/>
                <a:gd name="connsiteX1" fmla="*/ 171753 w 714375"/>
                <a:gd name="connsiteY1" fmla="*/ 61857 h 476250"/>
                <a:gd name="connsiteX2" fmla="*/ 147274 w 714375"/>
                <a:gd name="connsiteY2" fmla="*/ 16518 h 476250"/>
                <a:gd name="connsiteX3" fmla="*/ 132606 w 714375"/>
                <a:gd name="connsiteY3" fmla="*/ 7279 h 476250"/>
                <a:gd name="connsiteX4" fmla="*/ 116127 w 714375"/>
                <a:gd name="connsiteY4" fmla="*/ 38997 h 476250"/>
                <a:gd name="connsiteX5" fmla="*/ 87267 w 714375"/>
                <a:gd name="connsiteY5" fmla="*/ 31186 h 476250"/>
                <a:gd name="connsiteX6" fmla="*/ 59073 w 714375"/>
                <a:gd name="connsiteY6" fmla="*/ 17851 h 476250"/>
                <a:gd name="connsiteX7" fmla="*/ 74503 w 714375"/>
                <a:gd name="connsiteY7" fmla="*/ 68810 h 476250"/>
                <a:gd name="connsiteX8" fmla="*/ 50024 w 714375"/>
                <a:gd name="connsiteY8" fmla="*/ 53094 h 476250"/>
                <a:gd name="connsiteX9" fmla="*/ 32117 w 714375"/>
                <a:gd name="connsiteY9" fmla="*/ 75287 h 476250"/>
                <a:gd name="connsiteX10" fmla="*/ 48309 w 714375"/>
                <a:gd name="connsiteY10" fmla="*/ 103100 h 476250"/>
                <a:gd name="connsiteX11" fmla="*/ 7733 w 714375"/>
                <a:gd name="connsiteY11" fmla="*/ 88241 h 476250"/>
                <a:gd name="connsiteX12" fmla="*/ 33260 w 714375"/>
                <a:gd name="connsiteY12" fmla="*/ 125770 h 476250"/>
                <a:gd name="connsiteX13" fmla="*/ 10019 w 714375"/>
                <a:gd name="connsiteY13" fmla="*/ 121483 h 476250"/>
                <a:gd name="connsiteX14" fmla="*/ 13448 w 714375"/>
                <a:gd name="connsiteY14" fmla="*/ 151678 h 476250"/>
                <a:gd name="connsiteX15" fmla="*/ 39165 w 714375"/>
                <a:gd name="connsiteY15" fmla="*/ 170442 h 476250"/>
                <a:gd name="connsiteX16" fmla="*/ 116889 w 714375"/>
                <a:gd name="connsiteY16" fmla="*/ 183682 h 476250"/>
                <a:gd name="connsiteX17" fmla="*/ 685437 w 714375"/>
                <a:gd name="connsiteY17" fmla="*/ 477909 h 476250"/>
                <a:gd name="connsiteX18" fmla="*/ 715345 w 714375"/>
                <a:gd name="connsiteY18" fmla="*/ 252547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4375" h="476250">
                  <a:moveTo>
                    <a:pt x="715345" y="252547"/>
                  </a:moveTo>
                  <a:cubicBezTo>
                    <a:pt x="527226" y="211781"/>
                    <a:pt x="344156" y="147582"/>
                    <a:pt x="171753" y="61857"/>
                  </a:cubicBezTo>
                  <a:cubicBezTo>
                    <a:pt x="169944" y="47188"/>
                    <a:pt x="155561" y="28805"/>
                    <a:pt x="147274" y="16518"/>
                  </a:cubicBezTo>
                  <a:cubicBezTo>
                    <a:pt x="143845" y="11470"/>
                    <a:pt x="138606" y="6231"/>
                    <a:pt x="132606" y="7279"/>
                  </a:cubicBezTo>
                  <a:cubicBezTo>
                    <a:pt x="120223" y="9565"/>
                    <a:pt x="125462" y="30615"/>
                    <a:pt x="116127" y="38997"/>
                  </a:cubicBezTo>
                  <a:cubicBezTo>
                    <a:pt x="107841" y="46331"/>
                    <a:pt x="94982" y="39092"/>
                    <a:pt x="87267" y="31186"/>
                  </a:cubicBezTo>
                  <a:cubicBezTo>
                    <a:pt x="79456" y="23281"/>
                    <a:pt x="69360" y="13946"/>
                    <a:pt x="59073" y="17851"/>
                  </a:cubicBezTo>
                  <a:cubicBezTo>
                    <a:pt x="51738" y="35663"/>
                    <a:pt x="58596" y="58047"/>
                    <a:pt x="74503" y="68810"/>
                  </a:cubicBezTo>
                  <a:cubicBezTo>
                    <a:pt x="65645" y="64619"/>
                    <a:pt x="59835" y="54142"/>
                    <a:pt x="50024" y="53094"/>
                  </a:cubicBezTo>
                  <a:cubicBezTo>
                    <a:pt x="39165" y="51951"/>
                    <a:pt x="30879" y="64429"/>
                    <a:pt x="32117" y="75287"/>
                  </a:cubicBezTo>
                  <a:cubicBezTo>
                    <a:pt x="33355" y="86146"/>
                    <a:pt x="40880" y="95099"/>
                    <a:pt x="48309" y="103100"/>
                  </a:cubicBezTo>
                  <a:cubicBezTo>
                    <a:pt x="39165" y="90908"/>
                    <a:pt x="22497" y="84812"/>
                    <a:pt x="7733" y="88241"/>
                  </a:cubicBezTo>
                  <a:cubicBezTo>
                    <a:pt x="7923" y="104243"/>
                    <a:pt x="18401" y="119674"/>
                    <a:pt x="33260" y="125770"/>
                  </a:cubicBezTo>
                  <a:cubicBezTo>
                    <a:pt x="25545" y="124341"/>
                    <a:pt x="17829" y="122912"/>
                    <a:pt x="10019" y="121483"/>
                  </a:cubicBezTo>
                  <a:cubicBezTo>
                    <a:pt x="4780" y="130818"/>
                    <a:pt x="7161" y="143010"/>
                    <a:pt x="13448" y="151678"/>
                  </a:cubicBezTo>
                  <a:cubicBezTo>
                    <a:pt x="19734" y="160345"/>
                    <a:pt x="29355" y="165965"/>
                    <a:pt x="39165" y="170442"/>
                  </a:cubicBezTo>
                  <a:cubicBezTo>
                    <a:pt x="63359" y="181396"/>
                    <a:pt x="90410" y="185968"/>
                    <a:pt x="116889" y="183682"/>
                  </a:cubicBezTo>
                  <a:cubicBezTo>
                    <a:pt x="279195" y="321032"/>
                    <a:pt x="478458" y="429712"/>
                    <a:pt x="685437" y="477909"/>
                  </a:cubicBezTo>
                  <a:lnTo>
                    <a:pt x="715345" y="252547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6492812" y="2379916"/>
              <a:ext cx="628650" cy="666750"/>
            </a:xfrm>
            <a:custGeom>
              <a:avLst/>
              <a:gdLst>
                <a:gd name="connsiteX0" fmla="*/ 7144 w 628650"/>
                <a:gd name="connsiteY0" fmla="*/ 461391 h 666750"/>
                <a:gd name="connsiteX1" fmla="*/ 446246 w 628650"/>
                <a:gd name="connsiteY1" fmla="*/ 88582 h 666750"/>
                <a:gd name="connsiteX2" fmla="*/ 452818 w 628650"/>
                <a:gd name="connsiteY2" fmla="*/ 37528 h 666750"/>
                <a:gd name="connsiteX3" fmla="*/ 463201 w 628650"/>
                <a:gd name="connsiteY3" fmla="*/ 23717 h 666750"/>
                <a:gd name="connsiteX4" fmla="*/ 489966 w 628650"/>
                <a:gd name="connsiteY4" fmla="*/ 47339 h 666750"/>
                <a:gd name="connsiteX5" fmla="*/ 514159 w 628650"/>
                <a:gd name="connsiteY5" fmla="*/ 29718 h 666750"/>
                <a:gd name="connsiteX6" fmla="*/ 535686 w 628650"/>
                <a:gd name="connsiteY6" fmla="*/ 7144 h 666750"/>
                <a:gd name="connsiteX7" fmla="*/ 539496 w 628650"/>
                <a:gd name="connsiteY7" fmla="*/ 60293 h 666750"/>
                <a:gd name="connsiteX8" fmla="*/ 556641 w 628650"/>
                <a:gd name="connsiteY8" fmla="*/ 36862 h 666750"/>
                <a:gd name="connsiteX9" fmla="*/ 581311 w 628650"/>
                <a:gd name="connsiteY9" fmla="*/ 51149 h 666750"/>
                <a:gd name="connsiteX10" fmla="*/ 576072 w 628650"/>
                <a:gd name="connsiteY10" fmla="*/ 82963 h 666750"/>
                <a:gd name="connsiteX11" fmla="*/ 608647 w 628650"/>
                <a:gd name="connsiteY11" fmla="*/ 54578 h 666750"/>
                <a:gd name="connsiteX12" fmla="*/ 598265 w 628650"/>
                <a:gd name="connsiteY12" fmla="*/ 98774 h 666750"/>
                <a:gd name="connsiteX13" fmla="*/ 618363 w 628650"/>
                <a:gd name="connsiteY13" fmla="*/ 86487 h 666750"/>
                <a:gd name="connsiteX14" fmla="*/ 625983 w 628650"/>
                <a:gd name="connsiteY14" fmla="*/ 115919 h 666750"/>
                <a:gd name="connsiteX15" fmla="*/ 608743 w 628650"/>
                <a:gd name="connsiteY15" fmla="*/ 142589 h 666750"/>
                <a:gd name="connsiteX16" fmla="*/ 540925 w 628650"/>
                <a:gd name="connsiteY16" fmla="*/ 182785 h 666750"/>
                <a:gd name="connsiteX17" fmla="*/ 115633 w 628650"/>
                <a:gd name="connsiteY17" fmla="*/ 661321 h 666750"/>
                <a:gd name="connsiteX18" fmla="*/ 7144 w 628650"/>
                <a:gd name="connsiteY18" fmla="*/ 461391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650" h="666750">
                  <a:moveTo>
                    <a:pt x="7144" y="461391"/>
                  </a:moveTo>
                  <a:cubicBezTo>
                    <a:pt x="168212" y="355854"/>
                    <a:pt x="316039" y="230315"/>
                    <a:pt x="446246" y="88582"/>
                  </a:cubicBezTo>
                  <a:cubicBezTo>
                    <a:pt x="442722" y="74200"/>
                    <a:pt x="449485" y="51911"/>
                    <a:pt x="452818" y="37528"/>
                  </a:cubicBezTo>
                  <a:cubicBezTo>
                    <a:pt x="454247" y="31528"/>
                    <a:pt x="457200" y="24860"/>
                    <a:pt x="463201" y="23717"/>
                  </a:cubicBezTo>
                  <a:cubicBezTo>
                    <a:pt x="475488" y="21431"/>
                    <a:pt x="478250" y="42958"/>
                    <a:pt x="489966" y="47339"/>
                  </a:cubicBezTo>
                  <a:cubicBezTo>
                    <a:pt x="500348" y="51245"/>
                    <a:pt x="509683" y="39815"/>
                    <a:pt x="514159" y="29718"/>
                  </a:cubicBezTo>
                  <a:cubicBezTo>
                    <a:pt x="518636" y="19621"/>
                    <a:pt x="524637" y="7144"/>
                    <a:pt x="535686" y="7144"/>
                  </a:cubicBezTo>
                  <a:cubicBezTo>
                    <a:pt x="548830" y="21146"/>
                    <a:pt x="550545" y="44577"/>
                    <a:pt x="539496" y="60293"/>
                  </a:cubicBezTo>
                  <a:cubicBezTo>
                    <a:pt x="546354" y="53245"/>
                    <a:pt x="547973" y="41339"/>
                    <a:pt x="556641" y="36862"/>
                  </a:cubicBezTo>
                  <a:cubicBezTo>
                    <a:pt x="566356" y="31909"/>
                    <a:pt x="578644" y="40576"/>
                    <a:pt x="581311" y="51149"/>
                  </a:cubicBezTo>
                  <a:cubicBezTo>
                    <a:pt x="584073" y="61722"/>
                    <a:pt x="580168" y="72771"/>
                    <a:pt x="576072" y="82963"/>
                  </a:cubicBezTo>
                  <a:cubicBezTo>
                    <a:pt x="580263" y="68294"/>
                    <a:pt x="593598" y="56674"/>
                    <a:pt x="608647" y="54578"/>
                  </a:cubicBezTo>
                  <a:cubicBezTo>
                    <a:pt x="614267" y="69628"/>
                    <a:pt x="609981" y="87821"/>
                    <a:pt x="598265" y="98774"/>
                  </a:cubicBezTo>
                  <a:cubicBezTo>
                    <a:pt x="604933" y="94678"/>
                    <a:pt x="611696" y="90583"/>
                    <a:pt x="618363" y="86487"/>
                  </a:cubicBezTo>
                  <a:cubicBezTo>
                    <a:pt x="626555" y="93345"/>
                    <a:pt x="628745" y="105632"/>
                    <a:pt x="625983" y="115919"/>
                  </a:cubicBezTo>
                  <a:cubicBezTo>
                    <a:pt x="623221" y="126301"/>
                    <a:pt x="616268" y="134969"/>
                    <a:pt x="608743" y="142589"/>
                  </a:cubicBezTo>
                  <a:cubicBezTo>
                    <a:pt x="590074" y="161449"/>
                    <a:pt x="566452" y="175450"/>
                    <a:pt x="540925" y="182785"/>
                  </a:cubicBezTo>
                  <a:cubicBezTo>
                    <a:pt x="438721" y="369189"/>
                    <a:pt x="291560" y="542068"/>
                    <a:pt x="115633" y="661321"/>
                  </a:cubicBezTo>
                  <a:lnTo>
                    <a:pt x="7144" y="46139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5686615" y="3609022"/>
              <a:ext cx="933450" cy="676275"/>
            </a:xfrm>
            <a:custGeom>
              <a:avLst/>
              <a:gdLst>
                <a:gd name="connsiteX0" fmla="*/ 843248 w 933450"/>
                <a:gd name="connsiteY0" fmla="*/ 7144 h 676275"/>
                <a:gd name="connsiteX1" fmla="*/ 927354 w 933450"/>
                <a:gd name="connsiteY1" fmla="*/ 625316 h 676275"/>
                <a:gd name="connsiteX2" fmla="*/ 499301 w 933450"/>
                <a:gd name="connsiteY2" fmla="*/ 665036 h 676275"/>
                <a:gd name="connsiteX3" fmla="*/ 475202 w 933450"/>
                <a:gd name="connsiteY3" fmla="*/ 480917 h 676275"/>
                <a:gd name="connsiteX4" fmla="*/ 431673 w 933450"/>
                <a:gd name="connsiteY4" fmla="*/ 663035 h 676275"/>
                <a:gd name="connsiteX5" fmla="*/ 62770 w 933450"/>
                <a:gd name="connsiteY5" fmla="*/ 626650 h 676275"/>
                <a:gd name="connsiteX6" fmla="*/ 7144 w 933450"/>
                <a:gd name="connsiteY6" fmla="*/ 599599 h 676275"/>
                <a:gd name="connsiteX7" fmla="*/ 126397 w 933450"/>
                <a:gd name="connsiteY7" fmla="*/ 8858 h 676275"/>
                <a:gd name="connsiteX8" fmla="*/ 843248 w 933450"/>
                <a:gd name="connsiteY8" fmla="*/ 7144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76275">
                  <a:moveTo>
                    <a:pt x="843248" y="7144"/>
                  </a:moveTo>
                  <a:cubicBezTo>
                    <a:pt x="894398" y="211455"/>
                    <a:pt x="926306" y="414719"/>
                    <a:pt x="927354" y="625316"/>
                  </a:cubicBezTo>
                  <a:cubicBezTo>
                    <a:pt x="793052" y="668846"/>
                    <a:pt x="637889" y="691801"/>
                    <a:pt x="499301" y="665036"/>
                  </a:cubicBezTo>
                  <a:cubicBezTo>
                    <a:pt x="494919" y="607981"/>
                    <a:pt x="479584" y="537972"/>
                    <a:pt x="475202" y="480917"/>
                  </a:cubicBezTo>
                  <a:cubicBezTo>
                    <a:pt x="466630" y="545402"/>
                    <a:pt x="446056" y="599599"/>
                    <a:pt x="431673" y="663035"/>
                  </a:cubicBezTo>
                  <a:cubicBezTo>
                    <a:pt x="311753" y="670465"/>
                    <a:pt x="178594" y="658559"/>
                    <a:pt x="62770" y="626650"/>
                  </a:cubicBezTo>
                  <a:cubicBezTo>
                    <a:pt x="42672" y="621125"/>
                    <a:pt x="21812" y="614458"/>
                    <a:pt x="7144" y="599599"/>
                  </a:cubicBezTo>
                  <a:cubicBezTo>
                    <a:pt x="45910" y="404241"/>
                    <a:pt x="78867" y="202216"/>
                    <a:pt x="126397" y="8858"/>
                  </a:cubicBezTo>
                  <a:lnTo>
                    <a:pt x="843248" y="7144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6012371" y="2806827"/>
              <a:ext cx="228600" cy="142875"/>
            </a:xfrm>
            <a:custGeom>
              <a:avLst/>
              <a:gdLst>
                <a:gd name="connsiteX0" fmla="*/ 223933 w 228600"/>
                <a:gd name="connsiteY0" fmla="*/ 7144 h 142875"/>
                <a:gd name="connsiteX1" fmla="*/ 223838 w 228600"/>
                <a:gd name="connsiteY1" fmla="*/ 95060 h 142875"/>
                <a:gd name="connsiteX2" fmla="*/ 7144 w 228600"/>
                <a:gd name="connsiteY2" fmla="*/ 127730 h 142875"/>
                <a:gd name="connsiteX3" fmla="*/ 7144 w 228600"/>
                <a:gd name="connsiteY3" fmla="*/ 20098 h 142875"/>
                <a:gd name="connsiteX4" fmla="*/ 223933 w 2286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142875">
                  <a:moveTo>
                    <a:pt x="223933" y="7144"/>
                  </a:moveTo>
                  <a:lnTo>
                    <a:pt x="223838" y="95060"/>
                  </a:lnTo>
                  <a:cubicBezTo>
                    <a:pt x="223838" y="95060"/>
                    <a:pt x="146875" y="169450"/>
                    <a:pt x="7144" y="127730"/>
                  </a:cubicBezTo>
                  <a:lnTo>
                    <a:pt x="7144" y="20098"/>
                  </a:lnTo>
                  <a:lnTo>
                    <a:pt x="223933" y="714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5636419" y="2791551"/>
              <a:ext cx="1066800" cy="876300"/>
            </a:xfrm>
            <a:custGeom>
              <a:avLst/>
              <a:gdLst>
                <a:gd name="connsiteX0" fmla="*/ 7144 w 1066800"/>
                <a:gd name="connsiteY0" fmla="*/ 421231 h 876300"/>
                <a:gd name="connsiteX1" fmla="*/ 206121 w 1066800"/>
                <a:gd name="connsiteY1" fmla="*/ 472095 h 876300"/>
                <a:gd name="connsiteX2" fmla="*/ 201549 w 1066800"/>
                <a:gd name="connsiteY2" fmla="*/ 527911 h 876300"/>
                <a:gd name="connsiteX3" fmla="*/ 193929 w 1066800"/>
                <a:gd name="connsiteY3" fmla="*/ 620494 h 876300"/>
                <a:gd name="connsiteX4" fmla="*/ 176594 w 1066800"/>
                <a:gd name="connsiteY4" fmla="*/ 826329 h 876300"/>
                <a:gd name="connsiteX5" fmla="*/ 893445 w 1066800"/>
                <a:gd name="connsiteY5" fmla="*/ 824520 h 876300"/>
                <a:gd name="connsiteX6" fmla="*/ 869918 w 1066800"/>
                <a:gd name="connsiteY6" fmla="*/ 422660 h 876300"/>
                <a:gd name="connsiteX7" fmla="*/ 1062514 w 1066800"/>
                <a:gd name="connsiteY7" fmla="*/ 226159 h 876300"/>
                <a:gd name="connsiteX8" fmla="*/ 865632 w 1066800"/>
                <a:gd name="connsiteY8" fmla="*/ 7179 h 876300"/>
                <a:gd name="connsiteX9" fmla="*/ 536353 w 1066800"/>
                <a:gd name="connsiteY9" fmla="*/ 117479 h 876300"/>
                <a:gd name="connsiteX10" fmla="*/ 103918 w 1066800"/>
                <a:gd name="connsiteY10" fmla="*/ 110049 h 876300"/>
                <a:gd name="connsiteX11" fmla="*/ 7144 w 1066800"/>
                <a:gd name="connsiteY11" fmla="*/ 421231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800" h="876300">
                  <a:moveTo>
                    <a:pt x="7144" y="421231"/>
                  </a:moveTo>
                  <a:cubicBezTo>
                    <a:pt x="73819" y="450568"/>
                    <a:pt x="123635" y="458855"/>
                    <a:pt x="206121" y="472095"/>
                  </a:cubicBezTo>
                  <a:cubicBezTo>
                    <a:pt x="203835" y="500003"/>
                    <a:pt x="203835" y="500003"/>
                    <a:pt x="201549" y="527911"/>
                  </a:cubicBezTo>
                  <a:cubicBezTo>
                    <a:pt x="198977" y="558772"/>
                    <a:pt x="196501" y="589633"/>
                    <a:pt x="193929" y="620494"/>
                  </a:cubicBezTo>
                  <a:cubicBezTo>
                    <a:pt x="188309" y="689074"/>
                    <a:pt x="188976" y="758702"/>
                    <a:pt x="176594" y="826329"/>
                  </a:cubicBezTo>
                  <a:cubicBezTo>
                    <a:pt x="406337" y="895671"/>
                    <a:pt x="662368" y="889290"/>
                    <a:pt x="893445" y="824520"/>
                  </a:cubicBezTo>
                  <a:cubicBezTo>
                    <a:pt x="885825" y="687645"/>
                    <a:pt x="894207" y="557534"/>
                    <a:pt x="869918" y="422660"/>
                  </a:cubicBezTo>
                  <a:cubicBezTo>
                    <a:pt x="945071" y="375416"/>
                    <a:pt x="1017270" y="302550"/>
                    <a:pt x="1062514" y="226159"/>
                  </a:cubicBezTo>
                  <a:cubicBezTo>
                    <a:pt x="1064514" y="222730"/>
                    <a:pt x="869442" y="3941"/>
                    <a:pt x="865632" y="7179"/>
                  </a:cubicBezTo>
                  <a:cubicBezTo>
                    <a:pt x="781812" y="76617"/>
                    <a:pt x="644843" y="108621"/>
                    <a:pt x="536353" y="117479"/>
                  </a:cubicBezTo>
                  <a:cubicBezTo>
                    <a:pt x="320231" y="135100"/>
                    <a:pt x="166973" y="119098"/>
                    <a:pt x="103918" y="110049"/>
                  </a:cubicBezTo>
                  <a:lnTo>
                    <a:pt x="7144" y="421231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5930456" y="2873502"/>
              <a:ext cx="409575" cy="171450"/>
            </a:xfrm>
            <a:custGeom>
              <a:avLst/>
              <a:gdLst>
                <a:gd name="connsiteX0" fmla="*/ 7144 w 409575"/>
                <a:gd name="connsiteY0" fmla="*/ 42958 h 171450"/>
                <a:gd name="connsiteX1" fmla="*/ 242411 w 409575"/>
                <a:gd name="connsiteY1" fmla="*/ 35528 h 171450"/>
                <a:gd name="connsiteX2" fmla="*/ 402527 w 409575"/>
                <a:gd name="connsiteY2" fmla="*/ 7144 h 171450"/>
                <a:gd name="connsiteX3" fmla="*/ 197358 w 409575"/>
                <a:gd name="connsiteY3" fmla="*/ 166211 h 171450"/>
                <a:gd name="connsiteX4" fmla="*/ 7144 w 409575"/>
                <a:gd name="connsiteY4" fmla="*/ 4295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171450">
                  <a:moveTo>
                    <a:pt x="7144" y="42958"/>
                  </a:moveTo>
                  <a:cubicBezTo>
                    <a:pt x="73342" y="44386"/>
                    <a:pt x="152400" y="42863"/>
                    <a:pt x="242411" y="35528"/>
                  </a:cubicBezTo>
                  <a:cubicBezTo>
                    <a:pt x="292417" y="31433"/>
                    <a:pt x="348424" y="22479"/>
                    <a:pt x="402527" y="7144"/>
                  </a:cubicBezTo>
                  <a:cubicBezTo>
                    <a:pt x="402527" y="7144"/>
                    <a:pt x="361093" y="156591"/>
                    <a:pt x="197358" y="166211"/>
                  </a:cubicBezTo>
                  <a:cubicBezTo>
                    <a:pt x="33623" y="175831"/>
                    <a:pt x="7144" y="42958"/>
                    <a:pt x="7144" y="4295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5732380" y="2129849"/>
              <a:ext cx="790575" cy="762000"/>
            </a:xfrm>
            <a:custGeom>
              <a:avLst/>
              <a:gdLst>
                <a:gd name="connsiteX0" fmla="*/ 780815 w 790575"/>
                <a:gd name="connsiteY0" fmla="*/ 283785 h 762000"/>
                <a:gd name="connsiteX1" fmla="*/ 546500 w 790575"/>
                <a:gd name="connsiteY1" fmla="*/ 736604 h 762000"/>
                <a:gd name="connsiteX2" fmla="*/ 237223 w 790575"/>
                <a:gd name="connsiteY2" fmla="*/ 740128 h 762000"/>
                <a:gd name="connsiteX3" fmla="*/ 9576 w 790575"/>
                <a:gd name="connsiteY3" fmla="*/ 336077 h 762000"/>
                <a:gd name="connsiteX4" fmla="*/ 381241 w 790575"/>
                <a:gd name="connsiteY4" fmla="*/ 7465 h 762000"/>
                <a:gd name="connsiteX5" fmla="*/ 780815 w 790575"/>
                <a:gd name="connsiteY5" fmla="*/ 28378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575" h="762000">
                  <a:moveTo>
                    <a:pt x="780815" y="283785"/>
                  </a:moveTo>
                  <a:cubicBezTo>
                    <a:pt x="780815" y="283785"/>
                    <a:pt x="830536" y="648878"/>
                    <a:pt x="546500" y="736604"/>
                  </a:cubicBezTo>
                  <a:cubicBezTo>
                    <a:pt x="456965" y="764226"/>
                    <a:pt x="336664" y="778895"/>
                    <a:pt x="237223" y="740128"/>
                  </a:cubicBezTo>
                  <a:cubicBezTo>
                    <a:pt x="-32906" y="634877"/>
                    <a:pt x="9576" y="336077"/>
                    <a:pt x="9576" y="336077"/>
                  </a:cubicBezTo>
                  <a:cubicBezTo>
                    <a:pt x="9576" y="336077"/>
                    <a:pt x="19387" y="18704"/>
                    <a:pt x="381241" y="7465"/>
                  </a:cubicBezTo>
                  <a:cubicBezTo>
                    <a:pt x="743096" y="-3775"/>
                    <a:pt x="780815" y="283785"/>
                    <a:pt x="780815" y="283785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6053709" y="2870835"/>
              <a:ext cx="180975" cy="38100"/>
            </a:xfrm>
            <a:custGeom>
              <a:avLst/>
              <a:gdLst>
                <a:gd name="connsiteX0" fmla="*/ 182499 w 180975"/>
                <a:gd name="connsiteY0" fmla="*/ 7144 h 38100"/>
                <a:gd name="connsiteX1" fmla="*/ 7144 w 180975"/>
                <a:gd name="connsiteY1" fmla="*/ 20383 h 38100"/>
                <a:gd name="connsiteX2" fmla="*/ 182499 w 180975"/>
                <a:gd name="connsiteY2" fmla="*/ 28099 h 38100"/>
                <a:gd name="connsiteX3" fmla="*/ 182499 w 1809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8100">
                  <a:moveTo>
                    <a:pt x="182499" y="7144"/>
                  </a:moveTo>
                  <a:cubicBezTo>
                    <a:pt x="128206" y="19812"/>
                    <a:pt x="66770" y="26575"/>
                    <a:pt x="7144" y="20383"/>
                  </a:cubicBezTo>
                  <a:cubicBezTo>
                    <a:pt x="7144" y="20383"/>
                    <a:pt x="60198" y="52673"/>
                    <a:pt x="182499" y="28099"/>
                  </a:cubicBezTo>
                  <a:lnTo>
                    <a:pt x="182499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6073997" y="2535852"/>
              <a:ext cx="47625" cy="57150"/>
            </a:xfrm>
            <a:custGeom>
              <a:avLst/>
              <a:gdLst>
                <a:gd name="connsiteX0" fmla="*/ 37719 w 47625"/>
                <a:gd name="connsiteY0" fmla="*/ 17133 h 57150"/>
                <a:gd name="connsiteX1" fmla="*/ 24289 w 47625"/>
                <a:gd name="connsiteY1" fmla="*/ 18276 h 57150"/>
                <a:gd name="connsiteX2" fmla="*/ 18669 w 47625"/>
                <a:gd name="connsiteY2" fmla="*/ 29135 h 57150"/>
                <a:gd name="connsiteX3" fmla="*/ 23908 w 47625"/>
                <a:gd name="connsiteY3" fmla="*/ 41517 h 57150"/>
                <a:gd name="connsiteX4" fmla="*/ 36385 w 47625"/>
                <a:gd name="connsiteY4" fmla="*/ 45327 h 57150"/>
                <a:gd name="connsiteX5" fmla="*/ 36767 w 47625"/>
                <a:gd name="connsiteY5" fmla="*/ 45232 h 57150"/>
                <a:gd name="connsiteX6" fmla="*/ 41053 w 47625"/>
                <a:gd name="connsiteY6" fmla="*/ 48089 h 57150"/>
                <a:gd name="connsiteX7" fmla="*/ 39338 w 47625"/>
                <a:gd name="connsiteY7" fmla="*/ 51899 h 57150"/>
                <a:gd name="connsiteX8" fmla="*/ 17050 w 47625"/>
                <a:gd name="connsiteY8" fmla="*/ 49709 h 57150"/>
                <a:gd name="connsiteX9" fmla="*/ 7144 w 47625"/>
                <a:gd name="connsiteY9" fmla="*/ 29230 h 57150"/>
                <a:gd name="connsiteX10" fmla="*/ 19240 w 47625"/>
                <a:gd name="connsiteY10" fmla="*/ 9418 h 57150"/>
                <a:gd name="connsiteX11" fmla="*/ 41243 w 47625"/>
                <a:gd name="connsiteY11" fmla="*/ 11609 h 57150"/>
                <a:gd name="connsiteX12" fmla="*/ 41624 w 47625"/>
                <a:gd name="connsiteY12" fmla="*/ 16276 h 57150"/>
                <a:gd name="connsiteX13" fmla="*/ 37909 w 47625"/>
                <a:gd name="connsiteY13" fmla="*/ 17228 h 57150"/>
                <a:gd name="connsiteX14" fmla="*/ 37719 w 47625"/>
                <a:gd name="connsiteY14" fmla="*/ 171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37719" y="17133"/>
                  </a:moveTo>
                  <a:cubicBezTo>
                    <a:pt x="33052" y="15323"/>
                    <a:pt x="27718" y="15800"/>
                    <a:pt x="24289" y="18276"/>
                  </a:cubicBezTo>
                  <a:cubicBezTo>
                    <a:pt x="20669" y="20848"/>
                    <a:pt x="18383" y="24753"/>
                    <a:pt x="18669" y="29135"/>
                  </a:cubicBezTo>
                  <a:cubicBezTo>
                    <a:pt x="18669" y="33516"/>
                    <a:pt x="20765" y="38279"/>
                    <a:pt x="23908" y="41517"/>
                  </a:cubicBezTo>
                  <a:cubicBezTo>
                    <a:pt x="26956" y="44660"/>
                    <a:pt x="31813" y="46280"/>
                    <a:pt x="36385" y="45327"/>
                  </a:cubicBezTo>
                  <a:lnTo>
                    <a:pt x="36767" y="45232"/>
                  </a:lnTo>
                  <a:cubicBezTo>
                    <a:pt x="38767" y="44851"/>
                    <a:pt x="40672" y="46089"/>
                    <a:pt x="41053" y="48089"/>
                  </a:cubicBezTo>
                  <a:cubicBezTo>
                    <a:pt x="41338" y="49613"/>
                    <a:pt x="40672" y="51137"/>
                    <a:pt x="39338" y="51899"/>
                  </a:cubicBezTo>
                  <a:cubicBezTo>
                    <a:pt x="32480" y="55995"/>
                    <a:pt x="23241" y="54662"/>
                    <a:pt x="17050" y="49709"/>
                  </a:cubicBezTo>
                  <a:cubicBezTo>
                    <a:pt x="10763" y="44756"/>
                    <a:pt x="7239" y="37231"/>
                    <a:pt x="7144" y="29230"/>
                  </a:cubicBezTo>
                  <a:cubicBezTo>
                    <a:pt x="7144" y="21134"/>
                    <a:pt x="11906" y="12847"/>
                    <a:pt x="19240" y="9418"/>
                  </a:cubicBezTo>
                  <a:cubicBezTo>
                    <a:pt x="26575" y="5608"/>
                    <a:pt x="35433" y="6751"/>
                    <a:pt x="41243" y="11609"/>
                  </a:cubicBezTo>
                  <a:cubicBezTo>
                    <a:pt x="42672" y="12752"/>
                    <a:pt x="42863" y="14847"/>
                    <a:pt x="41624" y="16276"/>
                  </a:cubicBezTo>
                  <a:cubicBezTo>
                    <a:pt x="40672" y="17419"/>
                    <a:pt x="39148" y="17705"/>
                    <a:pt x="37909" y="17228"/>
                  </a:cubicBezTo>
                  <a:lnTo>
                    <a:pt x="37719" y="1713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/>
          </p:nvSpPr>
          <p:spPr>
            <a:xfrm>
              <a:off x="5797105" y="2587341"/>
              <a:ext cx="123825" cy="95250"/>
            </a:xfrm>
            <a:custGeom>
              <a:avLst/>
              <a:gdLst>
                <a:gd name="connsiteX0" fmla="*/ 121349 w 123825"/>
                <a:gd name="connsiteY0" fmla="*/ 45940 h 95250"/>
                <a:gd name="connsiteX1" fmla="*/ 67533 w 123825"/>
                <a:gd name="connsiteY1" fmla="*/ 93184 h 95250"/>
                <a:gd name="connsiteX2" fmla="*/ 7239 w 123825"/>
                <a:gd name="connsiteY2" fmla="*/ 54608 h 95250"/>
                <a:gd name="connsiteX3" fmla="*/ 61056 w 123825"/>
                <a:gd name="connsiteY3" fmla="*/ 7364 h 95250"/>
                <a:gd name="connsiteX4" fmla="*/ 121349 w 123825"/>
                <a:gd name="connsiteY4" fmla="*/ 4594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121349" y="45940"/>
                  </a:moveTo>
                  <a:cubicBezTo>
                    <a:pt x="123159" y="69657"/>
                    <a:pt x="99060" y="90803"/>
                    <a:pt x="67533" y="93184"/>
                  </a:cubicBezTo>
                  <a:cubicBezTo>
                    <a:pt x="36005" y="95565"/>
                    <a:pt x="9049" y="78325"/>
                    <a:pt x="7239" y="54608"/>
                  </a:cubicBezTo>
                  <a:cubicBezTo>
                    <a:pt x="5430" y="30890"/>
                    <a:pt x="29528" y="9745"/>
                    <a:pt x="61056" y="7364"/>
                  </a:cubicBezTo>
                  <a:cubicBezTo>
                    <a:pt x="92583" y="4982"/>
                    <a:pt x="119539" y="22223"/>
                    <a:pt x="121349" y="45940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/>
          </p:nvSpPr>
          <p:spPr>
            <a:xfrm>
              <a:off x="6061220" y="2608668"/>
              <a:ext cx="76200" cy="47625"/>
            </a:xfrm>
            <a:custGeom>
              <a:avLst/>
              <a:gdLst>
                <a:gd name="connsiteX0" fmla="*/ 41543 w 76200"/>
                <a:gd name="connsiteY0" fmla="*/ 11278 h 47625"/>
                <a:gd name="connsiteX1" fmla="*/ 16302 w 76200"/>
                <a:gd name="connsiteY1" fmla="*/ 8230 h 47625"/>
                <a:gd name="connsiteX2" fmla="*/ 11635 w 76200"/>
                <a:gd name="connsiteY2" fmla="*/ 8420 h 47625"/>
                <a:gd name="connsiteX3" fmla="*/ 7444 w 76200"/>
                <a:gd name="connsiteY3" fmla="*/ 19946 h 47625"/>
                <a:gd name="connsiteX4" fmla="*/ 20779 w 76200"/>
                <a:gd name="connsiteY4" fmla="*/ 38710 h 47625"/>
                <a:gd name="connsiteX5" fmla="*/ 39448 w 76200"/>
                <a:gd name="connsiteY5" fmla="*/ 41758 h 47625"/>
                <a:gd name="connsiteX6" fmla="*/ 62879 w 76200"/>
                <a:gd name="connsiteY6" fmla="*/ 37757 h 47625"/>
                <a:gd name="connsiteX7" fmla="*/ 77452 w 76200"/>
                <a:gd name="connsiteY7" fmla="*/ 20041 h 47625"/>
                <a:gd name="connsiteX8" fmla="*/ 41543 w 76200"/>
                <a:gd name="connsiteY8" fmla="*/ 112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47625">
                  <a:moveTo>
                    <a:pt x="41543" y="11278"/>
                  </a:moveTo>
                  <a:cubicBezTo>
                    <a:pt x="33066" y="10992"/>
                    <a:pt x="24779" y="9182"/>
                    <a:pt x="16302" y="8230"/>
                  </a:cubicBezTo>
                  <a:cubicBezTo>
                    <a:pt x="14778" y="8039"/>
                    <a:pt x="13159" y="7849"/>
                    <a:pt x="11635" y="8420"/>
                  </a:cubicBezTo>
                  <a:cubicBezTo>
                    <a:pt x="7444" y="9849"/>
                    <a:pt x="6586" y="15564"/>
                    <a:pt x="7444" y="19946"/>
                  </a:cubicBezTo>
                  <a:cubicBezTo>
                    <a:pt x="8968" y="27756"/>
                    <a:pt x="13730" y="35186"/>
                    <a:pt x="20779" y="38710"/>
                  </a:cubicBezTo>
                  <a:cubicBezTo>
                    <a:pt x="26494" y="41567"/>
                    <a:pt x="33066" y="41853"/>
                    <a:pt x="39448" y="41758"/>
                  </a:cubicBezTo>
                  <a:cubicBezTo>
                    <a:pt x="47449" y="41663"/>
                    <a:pt x="55640" y="41091"/>
                    <a:pt x="62879" y="37757"/>
                  </a:cubicBezTo>
                  <a:cubicBezTo>
                    <a:pt x="70118" y="34424"/>
                    <a:pt x="76405" y="27947"/>
                    <a:pt x="77452" y="20041"/>
                  </a:cubicBezTo>
                  <a:cubicBezTo>
                    <a:pt x="80500" y="-2724"/>
                    <a:pt x="52306" y="11659"/>
                    <a:pt x="41543" y="1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6263630" y="2585513"/>
              <a:ext cx="123825" cy="95250"/>
            </a:xfrm>
            <a:custGeom>
              <a:avLst/>
              <a:gdLst>
                <a:gd name="connsiteX0" fmla="*/ 7249 w 123825"/>
                <a:gd name="connsiteY0" fmla="*/ 45767 h 95250"/>
                <a:gd name="connsiteX1" fmla="*/ 60875 w 123825"/>
                <a:gd name="connsiteY1" fmla="*/ 93107 h 95250"/>
                <a:gd name="connsiteX2" fmla="*/ 121264 w 123825"/>
                <a:gd name="connsiteY2" fmla="*/ 54721 h 95250"/>
                <a:gd name="connsiteX3" fmla="*/ 67638 w 123825"/>
                <a:gd name="connsiteY3" fmla="*/ 7382 h 95250"/>
                <a:gd name="connsiteX4" fmla="*/ 7249 w 123825"/>
                <a:gd name="connsiteY4" fmla="*/ 457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7249" y="45767"/>
                  </a:moveTo>
                  <a:cubicBezTo>
                    <a:pt x="5344" y="69485"/>
                    <a:pt x="29443" y="90630"/>
                    <a:pt x="60875" y="93107"/>
                  </a:cubicBezTo>
                  <a:cubicBezTo>
                    <a:pt x="92403" y="95583"/>
                    <a:pt x="119359" y="78343"/>
                    <a:pt x="121264" y="54721"/>
                  </a:cubicBezTo>
                  <a:cubicBezTo>
                    <a:pt x="123169" y="31004"/>
                    <a:pt x="99070" y="9858"/>
                    <a:pt x="67638" y="7382"/>
                  </a:cubicBezTo>
                  <a:cubicBezTo>
                    <a:pt x="36205" y="4905"/>
                    <a:pt x="9154" y="22050"/>
                    <a:pt x="7249" y="45767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5867282" y="2526502"/>
              <a:ext cx="76200" cy="66675"/>
            </a:xfrm>
            <a:custGeom>
              <a:avLst/>
              <a:gdLst>
                <a:gd name="connsiteX0" fmla="*/ 7166 w 76200"/>
                <a:gd name="connsiteY0" fmla="*/ 58297 h 66675"/>
                <a:gd name="connsiteX1" fmla="*/ 11357 w 76200"/>
                <a:gd name="connsiteY1" fmla="*/ 26769 h 66675"/>
                <a:gd name="connsiteX2" fmla="*/ 22501 w 76200"/>
                <a:gd name="connsiteY2" fmla="*/ 12291 h 66675"/>
                <a:gd name="connsiteX3" fmla="*/ 40218 w 76200"/>
                <a:gd name="connsiteY3" fmla="*/ 7148 h 66675"/>
                <a:gd name="connsiteX4" fmla="*/ 68507 w 76200"/>
                <a:gd name="connsiteY4" fmla="*/ 27817 h 66675"/>
                <a:gd name="connsiteX5" fmla="*/ 72127 w 76200"/>
                <a:gd name="connsiteY5" fmla="*/ 59059 h 66675"/>
                <a:gd name="connsiteX6" fmla="*/ 72127 w 76200"/>
                <a:gd name="connsiteY6" fmla="*/ 59154 h 66675"/>
                <a:gd name="connsiteX7" fmla="*/ 69174 w 76200"/>
                <a:gd name="connsiteY7" fmla="*/ 63345 h 66675"/>
                <a:gd name="connsiteX8" fmla="*/ 65173 w 76200"/>
                <a:gd name="connsiteY8" fmla="*/ 60964 h 66675"/>
                <a:gd name="connsiteX9" fmla="*/ 58601 w 76200"/>
                <a:gd name="connsiteY9" fmla="*/ 31912 h 66675"/>
                <a:gd name="connsiteX10" fmla="*/ 39837 w 76200"/>
                <a:gd name="connsiteY10" fmla="*/ 18673 h 66675"/>
                <a:gd name="connsiteX11" fmla="*/ 28502 w 76200"/>
                <a:gd name="connsiteY11" fmla="*/ 21626 h 66675"/>
                <a:gd name="connsiteX12" fmla="*/ 20882 w 76200"/>
                <a:gd name="connsiteY12" fmla="*/ 30674 h 66675"/>
                <a:gd name="connsiteX13" fmla="*/ 16977 w 76200"/>
                <a:gd name="connsiteY13" fmla="*/ 44295 h 66675"/>
                <a:gd name="connsiteX14" fmla="*/ 13643 w 76200"/>
                <a:gd name="connsiteY14" fmla="*/ 59249 h 66675"/>
                <a:gd name="connsiteX15" fmla="*/ 13643 w 76200"/>
                <a:gd name="connsiteY15" fmla="*/ 59345 h 66675"/>
                <a:gd name="connsiteX16" fmla="*/ 9643 w 76200"/>
                <a:gd name="connsiteY16" fmla="*/ 61726 h 66675"/>
                <a:gd name="connsiteX17" fmla="*/ 7166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66" y="58297"/>
                  </a:moveTo>
                  <a:cubicBezTo>
                    <a:pt x="8023" y="48010"/>
                    <a:pt x="7738" y="38104"/>
                    <a:pt x="11357" y="26769"/>
                  </a:cubicBezTo>
                  <a:cubicBezTo>
                    <a:pt x="13167" y="21245"/>
                    <a:pt x="17167" y="15625"/>
                    <a:pt x="22501" y="12291"/>
                  </a:cubicBezTo>
                  <a:cubicBezTo>
                    <a:pt x="27740" y="8767"/>
                    <a:pt x="33931" y="7052"/>
                    <a:pt x="40218" y="7148"/>
                  </a:cubicBezTo>
                  <a:cubicBezTo>
                    <a:pt x="53172" y="7529"/>
                    <a:pt x="64316" y="16387"/>
                    <a:pt x="68507" y="27817"/>
                  </a:cubicBezTo>
                  <a:cubicBezTo>
                    <a:pt x="72603" y="39437"/>
                    <a:pt x="70698" y="49915"/>
                    <a:pt x="72127" y="59059"/>
                  </a:cubicBezTo>
                  <a:lnTo>
                    <a:pt x="72127" y="59154"/>
                  </a:lnTo>
                  <a:cubicBezTo>
                    <a:pt x="72412" y="61154"/>
                    <a:pt x="71079" y="62964"/>
                    <a:pt x="69174" y="63345"/>
                  </a:cubicBezTo>
                  <a:cubicBezTo>
                    <a:pt x="67364" y="63631"/>
                    <a:pt x="65745" y="62583"/>
                    <a:pt x="65173" y="60964"/>
                  </a:cubicBezTo>
                  <a:cubicBezTo>
                    <a:pt x="61554" y="50296"/>
                    <a:pt x="62221" y="39533"/>
                    <a:pt x="58601" y="31912"/>
                  </a:cubicBezTo>
                  <a:cubicBezTo>
                    <a:pt x="55172" y="24483"/>
                    <a:pt x="47552" y="18863"/>
                    <a:pt x="39837" y="18673"/>
                  </a:cubicBezTo>
                  <a:cubicBezTo>
                    <a:pt x="35932" y="18482"/>
                    <a:pt x="31836" y="19435"/>
                    <a:pt x="28502" y="21626"/>
                  </a:cubicBezTo>
                  <a:cubicBezTo>
                    <a:pt x="25073" y="23721"/>
                    <a:pt x="22787" y="26769"/>
                    <a:pt x="20882" y="30674"/>
                  </a:cubicBezTo>
                  <a:cubicBezTo>
                    <a:pt x="19072" y="34675"/>
                    <a:pt x="18025" y="39342"/>
                    <a:pt x="16977" y="44295"/>
                  </a:cubicBezTo>
                  <a:cubicBezTo>
                    <a:pt x="15834" y="49248"/>
                    <a:pt x="14881" y="54296"/>
                    <a:pt x="13643" y="59249"/>
                  </a:cubicBezTo>
                  <a:lnTo>
                    <a:pt x="13643" y="59345"/>
                  </a:lnTo>
                  <a:cubicBezTo>
                    <a:pt x="13167" y="61154"/>
                    <a:pt x="11357" y="62202"/>
                    <a:pt x="9643" y="61726"/>
                  </a:cubicBezTo>
                  <a:cubicBezTo>
                    <a:pt x="8023" y="61440"/>
                    <a:pt x="6976" y="59916"/>
                    <a:pt x="7166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6242012" y="2524216"/>
              <a:ext cx="76200" cy="66675"/>
            </a:xfrm>
            <a:custGeom>
              <a:avLst/>
              <a:gdLst>
                <a:gd name="connsiteX0" fmla="*/ 7150 w 76200"/>
                <a:gd name="connsiteY0" fmla="*/ 58297 h 66675"/>
                <a:gd name="connsiteX1" fmla="*/ 11341 w 76200"/>
                <a:gd name="connsiteY1" fmla="*/ 26769 h 66675"/>
                <a:gd name="connsiteX2" fmla="*/ 22485 w 76200"/>
                <a:gd name="connsiteY2" fmla="*/ 12291 h 66675"/>
                <a:gd name="connsiteX3" fmla="*/ 40202 w 76200"/>
                <a:gd name="connsiteY3" fmla="*/ 7148 h 66675"/>
                <a:gd name="connsiteX4" fmla="*/ 68491 w 76200"/>
                <a:gd name="connsiteY4" fmla="*/ 27817 h 66675"/>
                <a:gd name="connsiteX5" fmla="*/ 72110 w 76200"/>
                <a:gd name="connsiteY5" fmla="*/ 59059 h 66675"/>
                <a:gd name="connsiteX6" fmla="*/ 72110 w 76200"/>
                <a:gd name="connsiteY6" fmla="*/ 59154 h 66675"/>
                <a:gd name="connsiteX7" fmla="*/ 69157 w 76200"/>
                <a:gd name="connsiteY7" fmla="*/ 63345 h 66675"/>
                <a:gd name="connsiteX8" fmla="*/ 65157 w 76200"/>
                <a:gd name="connsiteY8" fmla="*/ 60964 h 66675"/>
                <a:gd name="connsiteX9" fmla="*/ 58585 w 76200"/>
                <a:gd name="connsiteY9" fmla="*/ 31913 h 66675"/>
                <a:gd name="connsiteX10" fmla="*/ 39821 w 76200"/>
                <a:gd name="connsiteY10" fmla="*/ 18673 h 66675"/>
                <a:gd name="connsiteX11" fmla="*/ 28486 w 76200"/>
                <a:gd name="connsiteY11" fmla="*/ 21626 h 66675"/>
                <a:gd name="connsiteX12" fmla="*/ 20866 w 76200"/>
                <a:gd name="connsiteY12" fmla="*/ 30674 h 66675"/>
                <a:gd name="connsiteX13" fmla="*/ 17056 w 76200"/>
                <a:gd name="connsiteY13" fmla="*/ 44295 h 66675"/>
                <a:gd name="connsiteX14" fmla="*/ 13722 w 76200"/>
                <a:gd name="connsiteY14" fmla="*/ 59249 h 66675"/>
                <a:gd name="connsiteX15" fmla="*/ 13722 w 76200"/>
                <a:gd name="connsiteY15" fmla="*/ 59345 h 66675"/>
                <a:gd name="connsiteX16" fmla="*/ 9721 w 76200"/>
                <a:gd name="connsiteY16" fmla="*/ 61726 h 66675"/>
                <a:gd name="connsiteX17" fmla="*/ 7150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50" y="58297"/>
                  </a:moveTo>
                  <a:cubicBezTo>
                    <a:pt x="8007" y="48010"/>
                    <a:pt x="7721" y="38104"/>
                    <a:pt x="11341" y="26769"/>
                  </a:cubicBezTo>
                  <a:cubicBezTo>
                    <a:pt x="13150" y="21245"/>
                    <a:pt x="17151" y="15625"/>
                    <a:pt x="22485" y="12291"/>
                  </a:cubicBezTo>
                  <a:cubicBezTo>
                    <a:pt x="27724" y="8767"/>
                    <a:pt x="33915" y="7052"/>
                    <a:pt x="40202" y="7148"/>
                  </a:cubicBezTo>
                  <a:cubicBezTo>
                    <a:pt x="53156" y="7529"/>
                    <a:pt x="64300" y="16387"/>
                    <a:pt x="68491" y="27817"/>
                  </a:cubicBezTo>
                  <a:cubicBezTo>
                    <a:pt x="72586" y="39437"/>
                    <a:pt x="70681" y="49915"/>
                    <a:pt x="72110" y="59059"/>
                  </a:cubicBezTo>
                  <a:lnTo>
                    <a:pt x="72110" y="59154"/>
                  </a:lnTo>
                  <a:cubicBezTo>
                    <a:pt x="72396" y="61154"/>
                    <a:pt x="71062" y="62964"/>
                    <a:pt x="69157" y="63345"/>
                  </a:cubicBezTo>
                  <a:cubicBezTo>
                    <a:pt x="67348" y="63631"/>
                    <a:pt x="65728" y="62583"/>
                    <a:pt x="65157" y="60964"/>
                  </a:cubicBezTo>
                  <a:cubicBezTo>
                    <a:pt x="61537" y="50296"/>
                    <a:pt x="62204" y="39533"/>
                    <a:pt x="58585" y="31913"/>
                  </a:cubicBezTo>
                  <a:cubicBezTo>
                    <a:pt x="55156" y="24483"/>
                    <a:pt x="47536" y="18863"/>
                    <a:pt x="39821" y="18673"/>
                  </a:cubicBezTo>
                  <a:cubicBezTo>
                    <a:pt x="35915" y="18482"/>
                    <a:pt x="31819" y="19435"/>
                    <a:pt x="28486" y="21626"/>
                  </a:cubicBezTo>
                  <a:cubicBezTo>
                    <a:pt x="25057" y="23721"/>
                    <a:pt x="22771" y="26769"/>
                    <a:pt x="20866" y="30674"/>
                  </a:cubicBezTo>
                  <a:cubicBezTo>
                    <a:pt x="19056" y="34675"/>
                    <a:pt x="18008" y="39342"/>
                    <a:pt x="17056" y="44295"/>
                  </a:cubicBezTo>
                  <a:cubicBezTo>
                    <a:pt x="15913" y="49248"/>
                    <a:pt x="14960" y="54296"/>
                    <a:pt x="13722" y="59249"/>
                  </a:cubicBezTo>
                  <a:lnTo>
                    <a:pt x="13722" y="59345"/>
                  </a:lnTo>
                  <a:cubicBezTo>
                    <a:pt x="13246" y="61154"/>
                    <a:pt x="11436" y="62202"/>
                    <a:pt x="9721" y="61726"/>
                  </a:cubicBezTo>
                  <a:cubicBezTo>
                    <a:pt x="8102" y="61440"/>
                    <a:pt x="7054" y="59916"/>
                    <a:pt x="7150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6467284" y="2470868"/>
              <a:ext cx="161925" cy="180975"/>
            </a:xfrm>
            <a:custGeom>
              <a:avLst/>
              <a:gdLst>
                <a:gd name="connsiteX0" fmla="*/ 7144 w 161925"/>
                <a:gd name="connsiteY0" fmla="*/ 69163 h 180975"/>
                <a:gd name="connsiteX1" fmla="*/ 68390 w 161925"/>
                <a:gd name="connsiteY1" fmla="*/ 12204 h 180975"/>
                <a:gd name="connsiteX2" fmla="*/ 126492 w 161925"/>
                <a:gd name="connsiteY2" fmla="*/ 18109 h 180975"/>
                <a:gd name="connsiteX3" fmla="*/ 146304 w 161925"/>
                <a:gd name="connsiteY3" fmla="*/ 45827 h 180975"/>
                <a:gd name="connsiteX4" fmla="*/ 128397 w 161925"/>
                <a:gd name="connsiteY4" fmla="*/ 158984 h 180975"/>
                <a:gd name="connsiteX5" fmla="*/ 21622 w 161925"/>
                <a:gd name="connsiteY5" fmla="*/ 1603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7144" y="69163"/>
                  </a:moveTo>
                  <a:cubicBezTo>
                    <a:pt x="16574" y="51066"/>
                    <a:pt x="49625" y="20205"/>
                    <a:pt x="68390" y="12204"/>
                  </a:cubicBezTo>
                  <a:cubicBezTo>
                    <a:pt x="87154" y="4203"/>
                    <a:pt x="110490" y="5346"/>
                    <a:pt x="126492" y="18109"/>
                  </a:cubicBezTo>
                  <a:cubicBezTo>
                    <a:pt x="135446" y="25253"/>
                    <a:pt x="141637" y="35349"/>
                    <a:pt x="146304" y="45827"/>
                  </a:cubicBezTo>
                  <a:cubicBezTo>
                    <a:pt x="162782" y="83165"/>
                    <a:pt x="158877" y="131838"/>
                    <a:pt x="128397" y="158984"/>
                  </a:cubicBezTo>
                  <a:cubicBezTo>
                    <a:pt x="102299" y="182225"/>
                    <a:pt x="49625" y="181177"/>
                    <a:pt x="21622" y="16031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/>
          </p:nvSpPr>
          <p:spPr>
            <a:xfrm>
              <a:off x="6523627" y="2517866"/>
              <a:ext cx="57150" cy="85725"/>
            </a:xfrm>
            <a:custGeom>
              <a:avLst/>
              <a:gdLst>
                <a:gd name="connsiteX0" fmla="*/ 51862 w 57150"/>
                <a:gd name="connsiteY0" fmla="*/ 12355 h 85725"/>
                <a:gd name="connsiteX1" fmla="*/ 25858 w 57150"/>
                <a:gd name="connsiteY1" fmla="*/ 42454 h 85725"/>
                <a:gd name="connsiteX2" fmla="*/ 14238 w 57150"/>
                <a:gd name="connsiteY2" fmla="*/ 80363 h 85725"/>
                <a:gd name="connsiteX3" fmla="*/ 10618 w 57150"/>
                <a:gd name="connsiteY3" fmla="*/ 83316 h 85725"/>
                <a:gd name="connsiteX4" fmla="*/ 7666 w 57150"/>
                <a:gd name="connsiteY4" fmla="*/ 80554 h 85725"/>
                <a:gd name="connsiteX5" fmla="*/ 16714 w 57150"/>
                <a:gd name="connsiteY5" fmla="*/ 37501 h 85725"/>
                <a:gd name="connsiteX6" fmla="*/ 48718 w 57150"/>
                <a:gd name="connsiteY6" fmla="*/ 7402 h 85725"/>
                <a:gd name="connsiteX7" fmla="*/ 52719 w 57150"/>
                <a:gd name="connsiteY7" fmla="*/ 8926 h 85725"/>
                <a:gd name="connsiteX8" fmla="*/ 51862 w 57150"/>
                <a:gd name="connsiteY8" fmla="*/ 123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85725">
                  <a:moveTo>
                    <a:pt x="51862" y="12355"/>
                  </a:moveTo>
                  <a:cubicBezTo>
                    <a:pt x="41194" y="20737"/>
                    <a:pt x="32145" y="30738"/>
                    <a:pt x="25858" y="42454"/>
                  </a:cubicBezTo>
                  <a:cubicBezTo>
                    <a:pt x="19286" y="53979"/>
                    <a:pt x="15667" y="66933"/>
                    <a:pt x="14238" y="80363"/>
                  </a:cubicBezTo>
                  <a:cubicBezTo>
                    <a:pt x="14047" y="82173"/>
                    <a:pt x="12428" y="83507"/>
                    <a:pt x="10618" y="83316"/>
                  </a:cubicBezTo>
                  <a:cubicBezTo>
                    <a:pt x="9094" y="83126"/>
                    <a:pt x="7951" y="81983"/>
                    <a:pt x="7666" y="80554"/>
                  </a:cubicBezTo>
                  <a:cubicBezTo>
                    <a:pt x="5665" y="65790"/>
                    <a:pt x="9571" y="50550"/>
                    <a:pt x="16714" y="37501"/>
                  </a:cubicBezTo>
                  <a:cubicBezTo>
                    <a:pt x="24144" y="24642"/>
                    <a:pt x="35098" y="13403"/>
                    <a:pt x="48718" y="7402"/>
                  </a:cubicBezTo>
                  <a:cubicBezTo>
                    <a:pt x="50242" y="6735"/>
                    <a:pt x="51957" y="7402"/>
                    <a:pt x="52719" y="8926"/>
                  </a:cubicBezTo>
                  <a:cubicBezTo>
                    <a:pt x="53386" y="9974"/>
                    <a:pt x="53005" y="11498"/>
                    <a:pt x="51862" y="1235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/>
          </p:nvSpPr>
          <p:spPr>
            <a:xfrm>
              <a:off x="6533113" y="2549863"/>
              <a:ext cx="38100" cy="47625"/>
            </a:xfrm>
            <a:custGeom>
              <a:avLst/>
              <a:gdLst>
                <a:gd name="connsiteX0" fmla="*/ 12181 w 38100"/>
                <a:gd name="connsiteY0" fmla="*/ 8075 h 47625"/>
                <a:gd name="connsiteX1" fmla="*/ 20944 w 38100"/>
                <a:gd name="connsiteY1" fmla="*/ 14266 h 47625"/>
                <a:gd name="connsiteX2" fmla="*/ 28279 w 38100"/>
                <a:gd name="connsiteY2" fmla="*/ 24268 h 47625"/>
                <a:gd name="connsiteX3" fmla="*/ 32089 w 38100"/>
                <a:gd name="connsiteY3" fmla="*/ 35412 h 47625"/>
                <a:gd name="connsiteX4" fmla="*/ 33327 w 38100"/>
                <a:gd name="connsiteY4" fmla="*/ 46651 h 47625"/>
                <a:gd name="connsiteX5" fmla="*/ 29993 w 38100"/>
                <a:gd name="connsiteY5" fmla="*/ 49985 h 47625"/>
                <a:gd name="connsiteX6" fmla="*/ 27040 w 38100"/>
                <a:gd name="connsiteY6" fmla="*/ 48080 h 47625"/>
                <a:gd name="connsiteX7" fmla="*/ 19039 w 38100"/>
                <a:gd name="connsiteY7" fmla="*/ 28744 h 47625"/>
                <a:gd name="connsiteX8" fmla="*/ 14277 w 38100"/>
                <a:gd name="connsiteY8" fmla="*/ 20553 h 47625"/>
                <a:gd name="connsiteX9" fmla="*/ 7419 w 38100"/>
                <a:gd name="connsiteY9" fmla="*/ 11409 h 47625"/>
                <a:gd name="connsiteX10" fmla="*/ 8848 w 38100"/>
                <a:gd name="connsiteY10" fmla="*/ 7408 h 47625"/>
                <a:gd name="connsiteX11" fmla="*/ 11991 w 38100"/>
                <a:gd name="connsiteY11" fmla="*/ 7789 h 47625"/>
                <a:gd name="connsiteX12" fmla="*/ 12181 w 38100"/>
                <a:gd name="connsiteY12" fmla="*/ 807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47625">
                  <a:moveTo>
                    <a:pt x="12181" y="8075"/>
                  </a:moveTo>
                  <a:cubicBezTo>
                    <a:pt x="14277" y="9694"/>
                    <a:pt x="17706" y="11218"/>
                    <a:pt x="20944" y="14266"/>
                  </a:cubicBezTo>
                  <a:cubicBezTo>
                    <a:pt x="24088" y="17124"/>
                    <a:pt x="26374" y="20648"/>
                    <a:pt x="28279" y="24268"/>
                  </a:cubicBezTo>
                  <a:cubicBezTo>
                    <a:pt x="29993" y="27982"/>
                    <a:pt x="31231" y="31697"/>
                    <a:pt x="32089" y="35412"/>
                  </a:cubicBezTo>
                  <a:cubicBezTo>
                    <a:pt x="32851" y="39222"/>
                    <a:pt x="33327" y="42937"/>
                    <a:pt x="33327" y="46651"/>
                  </a:cubicBezTo>
                  <a:cubicBezTo>
                    <a:pt x="33327" y="48461"/>
                    <a:pt x="31803" y="49985"/>
                    <a:pt x="29993" y="49985"/>
                  </a:cubicBezTo>
                  <a:cubicBezTo>
                    <a:pt x="28660" y="49985"/>
                    <a:pt x="27612" y="49223"/>
                    <a:pt x="27040" y="48080"/>
                  </a:cubicBezTo>
                  <a:cubicBezTo>
                    <a:pt x="23707" y="41413"/>
                    <a:pt x="21992" y="34555"/>
                    <a:pt x="19039" y="28744"/>
                  </a:cubicBezTo>
                  <a:cubicBezTo>
                    <a:pt x="17801" y="25696"/>
                    <a:pt x="16087" y="23125"/>
                    <a:pt x="14277" y="20553"/>
                  </a:cubicBezTo>
                  <a:cubicBezTo>
                    <a:pt x="12753" y="18076"/>
                    <a:pt x="9514" y="15886"/>
                    <a:pt x="7419" y="11409"/>
                  </a:cubicBezTo>
                  <a:cubicBezTo>
                    <a:pt x="6752" y="9885"/>
                    <a:pt x="7324" y="8170"/>
                    <a:pt x="8848" y="7408"/>
                  </a:cubicBezTo>
                  <a:cubicBezTo>
                    <a:pt x="9895" y="6932"/>
                    <a:pt x="11134" y="7123"/>
                    <a:pt x="11991" y="7789"/>
                  </a:cubicBezTo>
                  <a:lnTo>
                    <a:pt x="12181" y="80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/>
          </p:nvSpPr>
          <p:spPr>
            <a:xfrm>
              <a:off x="5711366" y="2195984"/>
              <a:ext cx="152400" cy="342900"/>
            </a:xfrm>
            <a:custGeom>
              <a:avLst/>
              <a:gdLst>
                <a:gd name="connsiteX0" fmla="*/ 135460 w 152400"/>
                <a:gd name="connsiteY0" fmla="*/ 22197 h 342900"/>
                <a:gd name="connsiteX1" fmla="*/ 147080 w 152400"/>
                <a:gd name="connsiteY1" fmla="*/ 84491 h 342900"/>
                <a:gd name="connsiteX2" fmla="*/ 113552 w 152400"/>
                <a:gd name="connsiteY2" fmla="*/ 141260 h 342900"/>
                <a:gd name="connsiteX3" fmla="*/ 78976 w 152400"/>
                <a:gd name="connsiteY3" fmla="*/ 192885 h 342900"/>
                <a:gd name="connsiteX4" fmla="*/ 28780 w 152400"/>
                <a:gd name="connsiteY4" fmla="*/ 338999 h 342900"/>
                <a:gd name="connsiteX5" fmla="*/ 13825 w 152400"/>
                <a:gd name="connsiteY5" fmla="*/ 111828 h 342900"/>
                <a:gd name="connsiteX6" fmla="*/ 53068 w 152400"/>
                <a:gd name="connsiteY6" fmla="*/ 24102 h 342900"/>
                <a:gd name="connsiteX7" fmla="*/ 135460 w 152400"/>
                <a:gd name="connsiteY7" fmla="*/ 2219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42900">
                  <a:moveTo>
                    <a:pt x="135460" y="22197"/>
                  </a:moveTo>
                  <a:cubicBezTo>
                    <a:pt x="150414" y="38676"/>
                    <a:pt x="153081" y="63250"/>
                    <a:pt x="147080" y="84491"/>
                  </a:cubicBezTo>
                  <a:cubicBezTo>
                    <a:pt x="141079" y="105732"/>
                    <a:pt x="127744" y="124210"/>
                    <a:pt x="113552" y="141260"/>
                  </a:cubicBezTo>
                  <a:cubicBezTo>
                    <a:pt x="99360" y="158405"/>
                    <a:pt x="90121" y="173645"/>
                    <a:pt x="78976" y="192885"/>
                  </a:cubicBezTo>
                  <a:cubicBezTo>
                    <a:pt x="64689" y="217555"/>
                    <a:pt x="36685" y="276229"/>
                    <a:pt x="28780" y="338999"/>
                  </a:cubicBezTo>
                  <a:cubicBezTo>
                    <a:pt x="5348" y="266418"/>
                    <a:pt x="1919" y="186980"/>
                    <a:pt x="13825" y="111828"/>
                  </a:cubicBezTo>
                  <a:cubicBezTo>
                    <a:pt x="18683" y="80966"/>
                    <a:pt x="28303" y="45724"/>
                    <a:pt x="53068" y="24102"/>
                  </a:cubicBezTo>
                  <a:cubicBezTo>
                    <a:pt x="74785" y="5148"/>
                    <a:pt x="114219" y="-1139"/>
                    <a:pt x="135460" y="221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/>
          </p:nvSpPr>
          <p:spPr>
            <a:xfrm>
              <a:off x="5814850" y="2016894"/>
              <a:ext cx="733425" cy="504825"/>
            </a:xfrm>
            <a:custGeom>
              <a:avLst/>
              <a:gdLst>
                <a:gd name="connsiteX0" fmla="*/ 614621 w 733425"/>
                <a:gd name="connsiteY0" fmla="*/ 337495 h 504825"/>
                <a:gd name="connsiteX1" fmla="*/ 351159 w 733425"/>
                <a:gd name="connsiteY1" fmla="*/ 460081 h 504825"/>
                <a:gd name="connsiteX2" fmla="*/ 261815 w 733425"/>
                <a:gd name="connsiteY2" fmla="*/ 413504 h 504825"/>
                <a:gd name="connsiteX3" fmla="*/ 225144 w 733425"/>
                <a:gd name="connsiteY3" fmla="*/ 321493 h 504825"/>
                <a:gd name="connsiteX4" fmla="*/ 104176 w 733425"/>
                <a:gd name="connsiteY4" fmla="*/ 333113 h 504825"/>
                <a:gd name="connsiteX5" fmla="*/ 14641 w 733425"/>
                <a:gd name="connsiteY5" fmla="*/ 254722 h 504825"/>
                <a:gd name="connsiteX6" fmla="*/ 7402 w 733425"/>
                <a:gd name="connsiteY6" fmla="*/ 196525 h 504825"/>
                <a:gd name="connsiteX7" fmla="*/ 118844 w 733425"/>
                <a:gd name="connsiteY7" fmla="*/ 20884 h 504825"/>
                <a:gd name="connsiteX8" fmla="*/ 312011 w 733425"/>
                <a:gd name="connsiteY8" fmla="*/ 73557 h 504825"/>
                <a:gd name="connsiteX9" fmla="*/ 483176 w 733425"/>
                <a:gd name="connsiteY9" fmla="*/ 51459 h 504825"/>
                <a:gd name="connsiteX10" fmla="*/ 553375 w 733425"/>
                <a:gd name="connsiteY10" fmla="*/ 140613 h 504825"/>
                <a:gd name="connsiteX11" fmla="*/ 655864 w 733425"/>
                <a:gd name="connsiteY11" fmla="*/ 171283 h 504825"/>
                <a:gd name="connsiteX12" fmla="*/ 714347 w 733425"/>
                <a:gd name="connsiteY12" fmla="*/ 263676 h 504825"/>
                <a:gd name="connsiteX13" fmla="*/ 731112 w 733425"/>
                <a:gd name="connsiteY13" fmla="*/ 380357 h 504825"/>
                <a:gd name="connsiteX14" fmla="*/ 703775 w 733425"/>
                <a:gd name="connsiteY14" fmla="*/ 493705 h 504825"/>
                <a:gd name="connsiteX15" fmla="*/ 614621 w 733425"/>
                <a:gd name="connsiteY15" fmla="*/ 33749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425" h="504825">
                  <a:moveTo>
                    <a:pt x="614621" y="337495"/>
                  </a:moveTo>
                  <a:cubicBezTo>
                    <a:pt x="566520" y="429792"/>
                    <a:pt x="452791" y="482751"/>
                    <a:pt x="351159" y="460081"/>
                  </a:cubicBezTo>
                  <a:cubicBezTo>
                    <a:pt x="317917" y="452652"/>
                    <a:pt x="285818" y="437698"/>
                    <a:pt x="261815" y="413504"/>
                  </a:cubicBezTo>
                  <a:cubicBezTo>
                    <a:pt x="237812" y="389311"/>
                    <a:pt x="222667" y="355497"/>
                    <a:pt x="225144" y="321493"/>
                  </a:cubicBezTo>
                  <a:cubicBezTo>
                    <a:pt x="187234" y="337685"/>
                    <a:pt x="144086" y="343781"/>
                    <a:pt x="104176" y="333113"/>
                  </a:cubicBezTo>
                  <a:cubicBezTo>
                    <a:pt x="64361" y="322445"/>
                    <a:pt x="28548" y="293584"/>
                    <a:pt x="14641" y="254722"/>
                  </a:cubicBezTo>
                  <a:cubicBezTo>
                    <a:pt x="7973" y="236149"/>
                    <a:pt x="6450" y="216146"/>
                    <a:pt x="7402" y="196525"/>
                  </a:cubicBezTo>
                  <a:cubicBezTo>
                    <a:pt x="10831" y="123658"/>
                    <a:pt x="52455" y="51078"/>
                    <a:pt x="118844" y="20884"/>
                  </a:cubicBezTo>
                  <a:cubicBezTo>
                    <a:pt x="185234" y="-9406"/>
                    <a:pt x="273816" y="11359"/>
                    <a:pt x="312011" y="73557"/>
                  </a:cubicBezTo>
                  <a:cubicBezTo>
                    <a:pt x="360875" y="38981"/>
                    <a:pt x="427169" y="30409"/>
                    <a:pt x="483176" y="51459"/>
                  </a:cubicBezTo>
                  <a:cubicBezTo>
                    <a:pt x="521276" y="65746"/>
                    <a:pt x="557471" y="100036"/>
                    <a:pt x="553375" y="140613"/>
                  </a:cubicBezTo>
                  <a:cubicBezTo>
                    <a:pt x="589570" y="133660"/>
                    <a:pt x="627860" y="147280"/>
                    <a:pt x="655864" y="171283"/>
                  </a:cubicBezTo>
                  <a:cubicBezTo>
                    <a:pt x="683867" y="195286"/>
                    <a:pt x="702441" y="228719"/>
                    <a:pt x="714347" y="263676"/>
                  </a:cubicBezTo>
                  <a:cubicBezTo>
                    <a:pt x="727206" y="301014"/>
                    <a:pt x="732731" y="340828"/>
                    <a:pt x="731112" y="380357"/>
                  </a:cubicBezTo>
                  <a:cubicBezTo>
                    <a:pt x="729968" y="408361"/>
                    <a:pt x="727206" y="473798"/>
                    <a:pt x="703775" y="493705"/>
                  </a:cubicBezTo>
                  <a:cubicBezTo>
                    <a:pt x="653388" y="536472"/>
                    <a:pt x="612239" y="370261"/>
                    <a:pt x="614621" y="33749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/>
          </p:nvSpPr>
          <p:spPr>
            <a:xfrm>
              <a:off x="6265060" y="3232118"/>
              <a:ext cx="152400" cy="180975"/>
            </a:xfrm>
            <a:custGeom>
              <a:avLst/>
              <a:gdLst>
                <a:gd name="connsiteX0" fmla="*/ 12010 w 152400"/>
                <a:gd name="connsiteY0" fmla="*/ 16859 h 180975"/>
                <a:gd name="connsiteX1" fmla="*/ 7724 w 152400"/>
                <a:gd name="connsiteY1" fmla="*/ 86773 h 180975"/>
                <a:gd name="connsiteX2" fmla="*/ 32298 w 152400"/>
                <a:gd name="connsiteY2" fmla="*/ 151162 h 180975"/>
                <a:gd name="connsiteX3" fmla="*/ 95068 w 152400"/>
                <a:gd name="connsiteY3" fmla="*/ 174403 h 180975"/>
                <a:gd name="connsiteX4" fmla="*/ 142503 w 152400"/>
                <a:gd name="connsiteY4" fmla="*/ 131731 h 180975"/>
                <a:gd name="connsiteX5" fmla="*/ 152123 w 152400"/>
                <a:gd name="connsiteY5" fmla="*/ 66675 h 180975"/>
                <a:gd name="connsiteX6" fmla="*/ 145741 w 152400"/>
                <a:gd name="connsiteY6" fmla="*/ 7144 h 180975"/>
                <a:gd name="connsiteX7" fmla="*/ 12010 w 152400"/>
                <a:gd name="connsiteY7" fmla="*/ 1685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80975">
                  <a:moveTo>
                    <a:pt x="12010" y="16859"/>
                  </a:moveTo>
                  <a:cubicBezTo>
                    <a:pt x="8962" y="40005"/>
                    <a:pt x="5819" y="63437"/>
                    <a:pt x="7724" y="86773"/>
                  </a:cubicBezTo>
                  <a:cubicBezTo>
                    <a:pt x="9629" y="110109"/>
                    <a:pt x="16868" y="133636"/>
                    <a:pt x="32298" y="151162"/>
                  </a:cubicBezTo>
                  <a:cubicBezTo>
                    <a:pt x="47729" y="168783"/>
                    <a:pt x="72208" y="179356"/>
                    <a:pt x="95068" y="174403"/>
                  </a:cubicBezTo>
                  <a:cubicBezTo>
                    <a:pt x="116690" y="169735"/>
                    <a:pt x="133739" y="152019"/>
                    <a:pt x="142503" y="131731"/>
                  </a:cubicBezTo>
                  <a:cubicBezTo>
                    <a:pt x="151265" y="111442"/>
                    <a:pt x="152694" y="88773"/>
                    <a:pt x="152123" y="66675"/>
                  </a:cubicBezTo>
                  <a:cubicBezTo>
                    <a:pt x="151551" y="46672"/>
                    <a:pt x="149456" y="26765"/>
                    <a:pt x="145741" y="7144"/>
                  </a:cubicBezTo>
                  <a:lnTo>
                    <a:pt x="12010" y="16859"/>
                  </a:lnTo>
                  <a:close/>
                </a:path>
              </a:pathLst>
            </a:custGeom>
            <a:solidFill>
              <a:srgbClr val="E8D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/>
          </p:nvSpPr>
          <p:spPr>
            <a:xfrm>
              <a:off x="6124878" y="4078825"/>
              <a:ext cx="76200" cy="19050"/>
            </a:xfrm>
            <a:custGeom>
              <a:avLst/>
              <a:gdLst>
                <a:gd name="connsiteX0" fmla="*/ 9889 w 76200"/>
                <a:gd name="connsiteY0" fmla="*/ 7780 h 19050"/>
                <a:gd name="connsiteX1" fmla="*/ 42179 w 76200"/>
                <a:gd name="connsiteY1" fmla="*/ 7590 h 19050"/>
                <a:gd name="connsiteX2" fmla="*/ 74183 w 76200"/>
                <a:gd name="connsiteY2" fmla="*/ 11590 h 19050"/>
                <a:gd name="connsiteX3" fmla="*/ 76659 w 76200"/>
                <a:gd name="connsiteY3" fmla="*/ 15495 h 19050"/>
                <a:gd name="connsiteX4" fmla="*/ 73802 w 76200"/>
                <a:gd name="connsiteY4" fmla="*/ 18067 h 19050"/>
                <a:gd name="connsiteX5" fmla="*/ 41512 w 76200"/>
                <a:gd name="connsiteY5" fmla="*/ 17972 h 19050"/>
                <a:gd name="connsiteX6" fmla="*/ 9508 w 76200"/>
                <a:gd name="connsiteY6" fmla="*/ 13781 h 19050"/>
                <a:gd name="connsiteX7" fmla="*/ 7222 w 76200"/>
                <a:gd name="connsiteY7" fmla="*/ 10161 h 19050"/>
                <a:gd name="connsiteX8" fmla="*/ 9889 w 76200"/>
                <a:gd name="connsiteY8" fmla="*/ 778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9050">
                  <a:moveTo>
                    <a:pt x="9889" y="7780"/>
                  </a:moveTo>
                  <a:cubicBezTo>
                    <a:pt x="20748" y="6732"/>
                    <a:pt x="31416" y="7208"/>
                    <a:pt x="42179" y="7590"/>
                  </a:cubicBezTo>
                  <a:cubicBezTo>
                    <a:pt x="52847" y="8447"/>
                    <a:pt x="63610" y="9113"/>
                    <a:pt x="74183" y="11590"/>
                  </a:cubicBezTo>
                  <a:cubicBezTo>
                    <a:pt x="75993" y="11971"/>
                    <a:pt x="77040" y="13781"/>
                    <a:pt x="76659" y="15495"/>
                  </a:cubicBezTo>
                  <a:cubicBezTo>
                    <a:pt x="76374" y="16924"/>
                    <a:pt x="75135" y="17877"/>
                    <a:pt x="73802" y="18067"/>
                  </a:cubicBezTo>
                  <a:cubicBezTo>
                    <a:pt x="62943" y="19115"/>
                    <a:pt x="52275" y="18543"/>
                    <a:pt x="41512" y="17972"/>
                  </a:cubicBezTo>
                  <a:cubicBezTo>
                    <a:pt x="30844" y="17019"/>
                    <a:pt x="20081" y="16162"/>
                    <a:pt x="9508" y="13781"/>
                  </a:cubicBezTo>
                  <a:cubicBezTo>
                    <a:pt x="7889" y="13400"/>
                    <a:pt x="6841" y="11781"/>
                    <a:pt x="7222" y="10161"/>
                  </a:cubicBezTo>
                  <a:cubicBezTo>
                    <a:pt x="7508" y="8828"/>
                    <a:pt x="8651" y="7970"/>
                    <a:pt x="9889" y="77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/>
          </p:nvSpPr>
          <p:spPr>
            <a:xfrm>
              <a:off x="6407289" y="3654252"/>
              <a:ext cx="152400" cy="190500"/>
            </a:xfrm>
            <a:custGeom>
              <a:avLst/>
              <a:gdLst>
                <a:gd name="connsiteX0" fmla="*/ 12846 w 152400"/>
                <a:gd name="connsiteY0" fmla="*/ 8872 h 190500"/>
                <a:gd name="connsiteX1" fmla="*/ 66377 w 152400"/>
                <a:gd name="connsiteY1" fmla="*/ 105551 h 190500"/>
                <a:gd name="connsiteX2" fmla="*/ 102000 w 152400"/>
                <a:gd name="connsiteY2" fmla="*/ 147080 h 190500"/>
                <a:gd name="connsiteX3" fmla="*/ 145625 w 152400"/>
                <a:gd name="connsiteY3" fmla="*/ 179941 h 190500"/>
                <a:gd name="connsiteX4" fmla="*/ 146863 w 152400"/>
                <a:gd name="connsiteY4" fmla="*/ 184418 h 190500"/>
                <a:gd name="connsiteX5" fmla="*/ 142672 w 152400"/>
                <a:gd name="connsiteY5" fmla="*/ 185751 h 190500"/>
                <a:gd name="connsiteX6" fmla="*/ 95428 w 152400"/>
                <a:gd name="connsiteY6" fmla="*/ 154223 h 190500"/>
                <a:gd name="connsiteX7" fmla="*/ 57900 w 152400"/>
                <a:gd name="connsiteY7" fmla="*/ 111647 h 190500"/>
                <a:gd name="connsiteX8" fmla="*/ 7322 w 152400"/>
                <a:gd name="connsiteY8" fmla="*/ 11158 h 190500"/>
                <a:gd name="connsiteX9" fmla="*/ 9132 w 152400"/>
                <a:gd name="connsiteY9" fmla="*/ 7348 h 190500"/>
                <a:gd name="connsiteX10" fmla="*/ 12846 w 152400"/>
                <a:gd name="connsiteY10" fmla="*/ 88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400" h="190500">
                  <a:moveTo>
                    <a:pt x="12846" y="8872"/>
                  </a:moveTo>
                  <a:cubicBezTo>
                    <a:pt x="28372" y="42495"/>
                    <a:pt x="44850" y="75737"/>
                    <a:pt x="66377" y="105551"/>
                  </a:cubicBezTo>
                  <a:cubicBezTo>
                    <a:pt x="76950" y="120505"/>
                    <a:pt x="88761" y="134507"/>
                    <a:pt x="102000" y="147080"/>
                  </a:cubicBezTo>
                  <a:cubicBezTo>
                    <a:pt x="115145" y="159748"/>
                    <a:pt x="129813" y="170797"/>
                    <a:pt x="145625" y="179941"/>
                  </a:cubicBezTo>
                  <a:cubicBezTo>
                    <a:pt x="147149" y="180798"/>
                    <a:pt x="147720" y="182798"/>
                    <a:pt x="146863" y="184418"/>
                  </a:cubicBezTo>
                  <a:cubicBezTo>
                    <a:pt x="146006" y="185846"/>
                    <a:pt x="144196" y="186418"/>
                    <a:pt x="142672" y="185751"/>
                  </a:cubicBezTo>
                  <a:cubicBezTo>
                    <a:pt x="125432" y="177845"/>
                    <a:pt x="109620" y="166892"/>
                    <a:pt x="95428" y="154223"/>
                  </a:cubicBezTo>
                  <a:cubicBezTo>
                    <a:pt x="81331" y="141460"/>
                    <a:pt x="68949" y="126982"/>
                    <a:pt x="57900" y="111647"/>
                  </a:cubicBezTo>
                  <a:cubicBezTo>
                    <a:pt x="36183" y="80595"/>
                    <a:pt x="19800" y="46400"/>
                    <a:pt x="7322" y="11158"/>
                  </a:cubicBezTo>
                  <a:cubicBezTo>
                    <a:pt x="6750" y="9634"/>
                    <a:pt x="7608" y="7919"/>
                    <a:pt x="9132" y="7348"/>
                  </a:cubicBezTo>
                  <a:cubicBezTo>
                    <a:pt x="10656" y="6776"/>
                    <a:pt x="12275" y="7443"/>
                    <a:pt x="12846" y="88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5769103" y="3659016"/>
              <a:ext cx="180975" cy="190500"/>
            </a:xfrm>
            <a:custGeom>
              <a:avLst/>
              <a:gdLst>
                <a:gd name="connsiteX0" fmla="*/ 178688 w 180975"/>
                <a:gd name="connsiteY0" fmla="*/ 11252 h 190500"/>
                <a:gd name="connsiteX1" fmla="*/ 152304 w 180975"/>
                <a:gd name="connsiteY1" fmla="*/ 66973 h 190500"/>
                <a:gd name="connsiteX2" fmla="*/ 114204 w 180975"/>
                <a:gd name="connsiteY2" fmla="*/ 115741 h 190500"/>
                <a:gd name="connsiteX3" fmla="*/ 66579 w 180975"/>
                <a:gd name="connsiteY3" fmla="*/ 155270 h 190500"/>
                <a:gd name="connsiteX4" fmla="*/ 11525 w 180975"/>
                <a:gd name="connsiteY4" fmla="*/ 183273 h 190500"/>
                <a:gd name="connsiteX5" fmla="*/ 7333 w 180975"/>
                <a:gd name="connsiteY5" fmla="*/ 181368 h 190500"/>
                <a:gd name="connsiteX6" fmla="*/ 9048 w 180975"/>
                <a:gd name="connsiteY6" fmla="*/ 177272 h 190500"/>
                <a:gd name="connsiteX7" fmla="*/ 61150 w 180975"/>
                <a:gd name="connsiteY7" fmla="*/ 147269 h 190500"/>
                <a:gd name="connsiteX8" fmla="*/ 106775 w 180975"/>
                <a:gd name="connsiteY8" fmla="*/ 108407 h 190500"/>
                <a:gd name="connsiteX9" fmla="*/ 144494 w 180975"/>
                <a:gd name="connsiteY9" fmla="*/ 61830 h 190500"/>
                <a:gd name="connsiteX10" fmla="*/ 173164 w 180975"/>
                <a:gd name="connsiteY10" fmla="*/ 8966 h 190500"/>
                <a:gd name="connsiteX11" fmla="*/ 177069 w 180975"/>
                <a:gd name="connsiteY11" fmla="*/ 7347 h 190500"/>
                <a:gd name="connsiteX12" fmla="*/ 178688 w 180975"/>
                <a:gd name="connsiteY12" fmla="*/ 112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190500">
                  <a:moveTo>
                    <a:pt x="178688" y="11252"/>
                  </a:moveTo>
                  <a:cubicBezTo>
                    <a:pt x="172116" y="30683"/>
                    <a:pt x="163162" y="49447"/>
                    <a:pt x="152304" y="66973"/>
                  </a:cubicBezTo>
                  <a:cubicBezTo>
                    <a:pt x="141446" y="84594"/>
                    <a:pt x="128491" y="100787"/>
                    <a:pt x="114204" y="115741"/>
                  </a:cubicBezTo>
                  <a:cubicBezTo>
                    <a:pt x="99726" y="130505"/>
                    <a:pt x="83819" y="143840"/>
                    <a:pt x="66579" y="155270"/>
                  </a:cubicBezTo>
                  <a:cubicBezTo>
                    <a:pt x="49339" y="166700"/>
                    <a:pt x="30860" y="176130"/>
                    <a:pt x="11525" y="183273"/>
                  </a:cubicBezTo>
                  <a:cubicBezTo>
                    <a:pt x="9810" y="183940"/>
                    <a:pt x="8000" y="182988"/>
                    <a:pt x="7333" y="181368"/>
                  </a:cubicBezTo>
                  <a:cubicBezTo>
                    <a:pt x="6762" y="179749"/>
                    <a:pt x="7524" y="178035"/>
                    <a:pt x="9048" y="177272"/>
                  </a:cubicBezTo>
                  <a:cubicBezTo>
                    <a:pt x="27336" y="168891"/>
                    <a:pt x="44767" y="158794"/>
                    <a:pt x="61150" y="147269"/>
                  </a:cubicBezTo>
                  <a:cubicBezTo>
                    <a:pt x="77533" y="135743"/>
                    <a:pt x="92868" y="122789"/>
                    <a:pt x="106775" y="108407"/>
                  </a:cubicBezTo>
                  <a:cubicBezTo>
                    <a:pt x="120872" y="94214"/>
                    <a:pt x="133349" y="78498"/>
                    <a:pt x="144494" y="61830"/>
                  </a:cubicBezTo>
                  <a:cubicBezTo>
                    <a:pt x="155543" y="45161"/>
                    <a:pt x="165258" y="27444"/>
                    <a:pt x="173164" y="8966"/>
                  </a:cubicBezTo>
                  <a:cubicBezTo>
                    <a:pt x="173831" y="7442"/>
                    <a:pt x="175545" y="6775"/>
                    <a:pt x="177069" y="7347"/>
                  </a:cubicBezTo>
                  <a:cubicBezTo>
                    <a:pt x="178498" y="8109"/>
                    <a:pt x="179260" y="9823"/>
                    <a:pt x="178688" y="11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3" name="组合 492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494" name="矩形 493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矩形 494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矩形 496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flipH="1">
            <a:off x="10055925" y="2847587"/>
            <a:ext cx="2900791" cy="4460801"/>
            <a:chOff x="-712913" y="3454446"/>
            <a:chExt cx="2506160" cy="3853942"/>
          </a:xfrm>
        </p:grpSpPr>
        <p:grpSp>
          <p:nvGrpSpPr>
            <p:cNvPr id="297" name="图形 295"/>
            <p:cNvGrpSpPr/>
            <p:nvPr/>
          </p:nvGrpSpPr>
          <p:grpSpPr>
            <a:xfrm rot="900000">
              <a:off x="-123866" y="3454446"/>
              <a:ext cx="718336" cy="917479"/>
              <a:chOff x="5614987" y="2814637"/>
              <a:chExt cx="962025" cy="1228725"/>
            </a:xfrm>
          </p:grpSpPr>
          <p:sp>
            <p:nvSpPr>
              <p:cNvPr id="298" name="任意多边形: 形状 297"/>
              <p:cNvSpPr/>
              <p:nvPr/>
            </p:nvSpPr>
            <p:spPr>
              <a:xfrm>
                <a:off x="5973975" y="2851490"/>
                <a:ext cx="333375" cy="1000125"/>
              </a:xfrm>
              <a:custGeom>
                <a:avLst/>
                <a:gdLst>
                  <a:gd name="connsiteX0" fmla="*/ 8772 w 333375"/>
                  <a:gd name="connsiteY0" fmla="*/ 8772 h 1000125"/>
                  <a:gd name="connsiteX1" fmla="*/ 328717 w 333375"/>
                  <a:gd name="connsiteY1" fmla="*/ 99308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1000125">
                    <a:moveTo>
                      <a:pt x="8772" y="8772"/>
                    </a:moveTo>
                    <a:lnTo>
                      <a:pt x="328717" y="993085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582229" y="2797137"/>
                <a:ext cx="1114425" cy="1114425"/>
              </a:xfrm>
              <a:custGeom>
                <a:avLst/>
                <a:gdLst>
                  <a:gd name="connsiteX0" fmla="*/ 961850 w 1114425"/>
                  <a:gd name="connsiteY0" fmla="*/ 412287 h 1114425"/>
                  <a:gd name="connsiteX1" fmla="*/ 705147 w 1114425"/>
                  <a:gd name="connsiteY1" fmla="*/ 961850 h 1114425"/>
                  <a:gd name="connsiteX2" fmla="*/ 155583 w 1114425"/>
                  <a:gd name="connsiteY2" fmla="*/ 705147 h 1114425"/>
                  <a:gd name="connsiteX3" fmla="*/ 412287 w 1114425"/>
                  <a:gd name="connsiteY3" fmla="*/ 155583 h 1114425"/>
                  <a:gd name="connsiteX4" fmla="*/ 961850 w 1114425"/>
                  <a:gd name="connsiteY4" fmla="*/ 412287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5" h="1114425">
                    <a:moveTo>
                      <a:pt x="961850" y="412287"/>
                    </a:moveTo>
                    <a:cubicBezTo>
                      <a:pt x="1042721" y="634931"/>
                      <a:pt x="927791" y="880979"/>
                      <a:pt x="705147" y="961850"/>
                    </a:cubicBezTo>
                    <a:cubicBezTo>
                      <a:pt x="482502" y="1042721"/>
                      <a:pt x="236455" y="927791"/>
                      <a:pt x="155583" y="705147"/>
                    </a:cubicBezTo>
                    <a:cubicBezTo>
                      <a:pt x="74712" y="482502"/>
                      <a:pt x="189642" y="236455"/>
                      <a:pt x="412287" y="155583"/>
                    </a:cubicBezTo>
                    <a:cubicBezTo>
                      <a:pt x="634931" y="74712"/>
                      <a:pt x="880979" y="189642"/>
                      <a:pt x="961850" y="412287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607447" y="2807066"/>
                <a:ext cx="790575" cy="1085850"/>
              </a:xfrm>
              <a:custGeom>
                <a:avLst/>
                <a:gdLst>
                  <a:gd name="connsiteX0" fmla="*/ 475885 w 790575"/>
                  <a:gd name="connsiteY0" fmla="*/ 22716 h 1085850"/>
                  <a:gd name="connsiteX1" fmla="*/ 23161 w 790575"/>
                  <a:gd name="connsiteY1" fmla="*/ 532875 h 1085850"/>
                  <a:gd name="connsiteX2" fmla="*/ 308245 w 790575"/>
                  <a:gd name="connsiteY2" fmla="*/ 1019031 h 1085850"/>
                  <a:gd name="connsiteX3" fmla="*/ 771350 w 790575"/>
                  <a:gd name="connsiteY3" fmla="*/ 1010268 h 10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5" h="1085850">
                    <a:moveTo>
                      <a:pt x="475885" y="22716"/>
                    </a:moveTo>
                    <a:cubicBezTo>
                      <a:pt x="475885" y="22716"/>
                      <a:pt x="40783" y="98344"/>
                      <a:pt x="23161" y="532875"/>
                    </a:cubicBezTo>
                    <a:cubicBezTo>
                      <a:pt x="14875" y="737662"/>
                      <a:pt x="122602" y="932163"/>
                      <a:pt x="308245" y="1019031"/>
                    </a:cubicBezTo>
                    <a:cubicBezTo>
                      <a:pt x="421973" y="1072275"/>
                      <a:pt x="575135" y="1091421"/>
                      <a:pt x="771350" y="1010268"/>
                    </a:cubicBezTo>
                  </a:path>
                </a:pathLst>
              </a:custGeom>
              <a:noFill/>
              <a:ln w="30288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845674" y="3817325"/>
                <a:ext cx="76200" cy="180975"/>
              </a:xfrm>
              <a:custGeom>
                <a:avLst/>
                <a:gdLst>
                  <a:gd name="connsiteX0" fmla="*/ 69922 w 76200"/>
                  <a:gd name="connsiteY0" fmla="*/ 8772 h 180975"/>
                  <a:gd name="connsiteX1" fmla="*/ 8772 w 76200"/>
                  <a:gd name="connsiteY1" fmla="*/ 177936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80975">
                    <a:moveTo>
                      <a:pt x="69922" y="8772"/>
                    </a:moveTo>
                    <a:lnTo>
                      <a:pt x="8772" y="177936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5712392" y="3921874"/>
                <a:ext cx="285750" cy="123825"/>
              </a:xfrm>
              <a:custGeom>
                <a:avLst/>
                <a:gdLst>
                  <a:gd name="connsiteX0" fmla="*/ 282166 w 285750"/>
                  <a:gd name="connsiteY0" fmla="*/ 112915 h 123825"/>
                  <a:gd name="connsiteX1" fmla="*/ 135386 w 285750"/>
                  <a:gd name="connsiteY1" fmla="*/ 89293 h 123825"/>
                  <a:gd name="connsiteX2" fmla="*/ 7465 w 285750"/>
                  <a:gd name="connsiteY2" fmla="*/ 13569 h 123825"/>
                  <a:gd name="connsiteX3" fmla="*/ 154245 w 285750"/>
                  <a:gd name="connsiteY3" fmla="*/ 37191 h 123825"/>
                  <a:gd name="connsiteX4" fmla="*/ 282166 w 285750"/>
                  <a:gd name="connsiteY4" fmla="*/ 11291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123825">
                    <a:moveTo>
                      <a:pt x="282166" y="112915"/>
                    </a:moveTo>
                    <a:cubicBezTo>
                      <a:pt x="276927" y="127298"/>
                      <a:pt x="211205" y="116725"/>
                      <a:pt x="135386" y="89293"/>
                    </a:cubicBezTo>
                    <a:cubicBezTo>
                      <a:pt x="59567" y="61861"/>
                      <a:pt x="2321" y="27952"/>
                      <a:pt x="7465" y="13569"/>
                    </a:cubicBezTo>
                    <a:cubicBezTo>
                      <a:pt x="12704" y="-813"/>
                      <a:pt x="78426" y="9759"/>
                      <a:pt x="154245" y="37191"/>
                    </a:cubicBezTo>
                    <a:cubicBezTo>
                      <a:pt x="230064" y="64623"/>
                      <a:pt x="287405" y="98532"/>
                      <a:pt x="282166" y="11291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5740803" y="2913792"/>
                <a:ext cx="428625" cy="866775"/>
              </a:xfrm>
              <a:custGeom>
                <a:avLst/>
                <a:gdLst>
                  <a:gd name="connsiteX0" fmla="*/ 272710 w 428625"/>
                  <a:gd name="connsiteY0" fmla="*/ 7144 h 866775"/>
                  <a:gd name="connsiteX1" fmla="*/ 369293 w 428625"/>
                  <a:gd name="connsiteY1" fmla="*/ 112871 h 866775"/>
                  <a:gd name="connsiteX2" fmla="*/ 425014 w 428625"/>
                  <a:gd name="connsiteY2" fmla="*/ 134303 h 866775"/>
                  <a:gd name="connsiteX3" fmla="*/ 373484 w 428625"/>
                  <a:gd name="connsiteY3" fmla="*/ 175355 h 866775"/>
                  <a:gd name="connsiteX4" fmla="*/ 337194 w 428625"/>
                  <a:gd name="connsiteY4" fmla="*/ 171641 h 866775"/>
                  <a:gd name="connsiteX5" fmla="*/ 325859 w 428625"/>
                  <a:gd name="connsiteY5" fmla="*/ 232886 h 866775"/>
                  <a:gd name="connsiteX6" fmla="*/ 280711 w 428625"/>
                  <a:gd name="connsiteY6" fmla="*/ 286512 h 866775"/>
                  <a:gd name="connsiteX7" fmla="*/ 246992 w 428625"/>
                  <a:gd name="connsiteY7" fmla="*/ 289560 h 866775"/>
                  <a:gd name="connsiteX8" fmla="*/ 173554 w 428625"/>
                  <a:gd name="connsiteY8" fmla="*/ 375857 h 866775"/>
                  <a:gd name="connsiteX9" fmla="*/ 164315 w 428625"/>
                  <a:gd name="connsiteY9" fmla="*/ 423291 h 866775"/>
                  <a:gd name="connsiteX10" fmla="*/ 236515 w 428625"/>
                  <a:gd name="connsiteY10" fmla="*/ 472535 h 866775"/>
                  <a:gd name="connsiteX11" fmla="*/ 330622 w 428625"/>
                  <a:gd name="connsiteY11" fmla="*/ 461105 h 866775"/>
                  <a:gd name="connsiteX12" fmla="*/ 408727 w 428625"/>
                  <a:gd name="connsiteY12" fmla="*/ 502634 h 866775"/>
                  <a:gd name="connsiteX13" fmla="*/ 382438 w 428625"/>
                  <a:gd name="connsiteY13" fmla="*/ 598646 h 866775"/>
                  <a:gd name="connsiteX14" fmla="*/ 363673 w 428625"/>
                  <a:gd name="connsiteY14" fmla="*/ 702374 h 866775"/>
                  <a:gd name="connsiteX15" fmla="*/ 355387 w 428625"/>
                  <a:gd name="connsiteY15" fmla="*/ 824484 h 866775"/>
                  <a:gd name="connsiteX16" fmla="*/ 350053 w 428625"/>
                  <a:gd name="connsiteY16" fmla="*/ 848392 h 866775"/>
                  <a:gd name="connsiteX17" fmla="*/ 293188 w 428625"/>
                  <a:gd name="connsiteY17" fmla="*/ 849630 h 866775"/>
                  <a:gd name="connsiteX18" fmla="*/ 270424 w 428625"/>
                  <a:gd name="connsiteY18" fmla="*/ 789242 h 866775"/>
                  <a:gd name="connsiteX19" fmla="*/ 211940 w 428625"/>
                  <a:gd name="connsiteY19" fmla="*/ 643319 h 866775"/>
                  <a:gd name="connsiteX20" fmla="*/ 100783 w 428625"/>
                  <a:gd name="connsiteY20" fmla="*/ 590645 h 866775"/>
                  <a:gd name="connsiteX21" fmla="*/ 65541 w 428625"/>
                  <a:gd name="connsiteY21" fmla="*/ 437293 h 866775"/>
                  <a:gd name="connsiteX22" fmla="*/ 74113 w 428625"/>
                  <a:gd name="connsiteY22" fmla="*/ 379286 h 866775"/>
                  <a:gd name="connsiteX23" fmla="*/ 8391 w 428625"/>
                  <a:gd name="connsiteY23" fmla="*/ 214503 h 866775"/>
                  <a:gd name="connsiteX24" fmla="*/ 226894 w 428625"/>
                  <a:gd name="connsiteY24" fmla="*/ 22289 h 866775"/>
                  <a:gd name="connsiteX25" fmla="*/ 272710 w 428625"/>
                  <a:gd name="connsiteY25" fmla="*/ 7144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8625" h="866775">
                    <a:moveTo>
                      <a:pt x="272710" y="7144"/>
                    </a:moveTo>
                    <a:cubicBezTo>
                      <a:pt x="285092" y="47720"/>
                      <a:pt x="327288" y="107347"/>
                      <a:pt x="369293" y="112871"/>
                    </a:cubicBezTo>
                    <a:cubicBezTo>
                      <a:pt x="390058" y="115633"/>
                      <a:pt x="416251" y="115348"/>
                      <a:pt x="425014" y="134303"/>
                    </a:cubicBezTo>
                    <a:cubicBezTo>
                      <a:pt x="436540" y="159258"/>
                      <a:pt x="400059" y="182118"/>
                      <a:pt x="373484" y="175355"/>
                    </a:cubicBezTo>
                    <a:cubicBezTo>
                      <a:pt x="361387" y="172307"/>
                      <a:pt x="348433" y="166211"/>
                      <a:pt x="337194" y="171641"/>
                    </a:cubicBezTo>
                    <a:cubicBezTo>
                      <a:pt x="317191" y="181261"/>
                      <a:pt x="326335" y="210693"/>
                      <a:pt x="325859" y="232886"/>
                    </a:cubicBezTo>
                    <a:cubicBezTo>
                      <a:pt x="325288" y="258127"/>
                      <a:pt x="305476" y="281654"/>
                      <a:pt x="280711" y="286512"/>
                    </a:cubicBezTo>
                    <a:cubicBezTo>
                      <a:pt x="269662" y="288703"/>
                      <a:pt x="258136" y="287465"/>
                      <a:pt x="246992" y="289560"/>
                    </a:cubicBezTo>
                    <a:cubicBezTo>
                      <a:pt x="208035" y="296799"/>
                      <a:pt x="187842" y="338995"/>
                      <a:pt x="173554" y="375857"/>
                    </a:cubicBezTo>
                    <a:cubicBezTo>
                      <a:pt x="167649" y="391097"/>
                      <a:pt x="161743" y="407194"/>
                      <a:pt x="164315" y="423291"/>
                    </a:cubicBezTo>
                    <a:cubicBezTo>
                      <a:pt x="169459" y="454533"/>
                      <a:pt x="204892" y="471964"/>
                      <a:pt x="236515" y="472535"/>
                    </a:cubicBezTo>
                    <a:cubicBezTo>
                      <a:pt x="268138" y="473107"/>
                      <a:pt x="298999" y="462248"/>
                      <a:pt x="330622" y="461105"/>
                    </a:cubicBezTo>
                    <a:cubicBezTo>
                      <a:pt x="362245" y="459962"/>
                      <a:pt x="398535" y="472726"/>
                      <a:pt x="408727" y="502634"/>
                    </a:cubicBezTo>
                    <a:cubicBezTo>
                      <a:pt x="419680" y="534924"/>
                      <a:pt x="395677" y="567214"/>
                      <a:pt x="382438" y="598646"/>
                    </a:cubicBezTo>
                    <a:cubicBezTo>
                      <a:pt x="368626" y="631127"/>
                      <a:pt x="366055" y="667131"/>
                      <a:pt x="363673" y="702374"/>
                    </a:cubicBezTo>
                    <a:cubicBezTo>
                      <a:pt x="360911" y="743045"/>
                      <a:pt x="358149" y="783812"/>
                      <a:pt x="355387" y="824484"/>
                    </a:cubicBezTo>
                    <a:cubicBezTo>
                      <a:pt x="354815" y="832771"/>
                      <a:pt x="354148" y="841248"/>
                      <a:pt x="350053" y="848392"/>
                    </a:cubicBezTo>
                    <a:cubicBezTo>
                      <a:pt x="339004" y="867347"/>
                      <a:pt x="308619" y="865251"/>
                      <a:pt x="293188" y="849630"/>
                    </a:cubicBezTo>
                    <a:cubicBezTo>
                      <a:pt x="277758" y="834104"/>
                      <a:pt x="273472" y="810959"/>
                      <a:pt x="270424" y="789242"/>
                    </a:cubicBezTo>
                    <a:cubicBezTo>
                      <a:pt x="262899" y="735902"/>
                      <a:pt x="254898" y="675894"/>
                      <a:pt x="211940" y="643319"/>
                    </a:cubicBezTo>
                    <a:cubicBezTo>
                      <a:pt x="179174" y="618458"/>
                      <a:pt x="133073" y="616172"/>
                      <a:pt x="100783" y="590645"/>
                    </a:cubicBezTo>
                    <a:cubicBezTo>
                      <a:pt x="57349" y="556260"/>
                      <a:pt x="52968" y="491300"/>
                      <a:pt x="65541" y="437293"/>
                    </a:cubicBezTo>
                    <a:cubicBezTo>
                      <a:pt x="70018" y="418148"/>
                      <a:pt x="76114" y="398812"/>
                      <a:pt x="74113" y="379286"/>
                    </a:cubicBezTo>
                    <a:cubicBezTo>
                      <a:pt x="68875" y="327851"/>
                      <a:pt x="-3134" y="264890"/>
                      <a:pt x="8391" y="214503"/>
                    </a:cubicBezTo>
                    <a:cubicBezTo>
                      <a:pt x="8391" y="214503"/>
                      <a:pt x="38395" y="107156"/>
                      <a:pt x="226894" y="22289"/>
                    </a:cubicBezTo>
                    <a:lnTo>
                      <a:pt x="272710" y="7144"/>
                    </a:ln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6267627" y="2939891"/>
                <a:ext cx="314325" cy="600075"/>
              </a:xfrm>
              <a:custGeom>
                <a:avLst/>
                <a:gdLst>
                  <a:gd name="connsiteX0" fmla="*/ 288716 w 314325"/>
                  <a:gd name="connsiteY0" fmla="*/ 599694 h 600075"/>
                  <a:gd name="connsiteX1" fmla="*/ 149746 w 314325"/>
                  <a:gd name="connsiteY1" fmla="*/ 529400 h 600075"/>
                  <a:gd name="connsiteX2" fmla="*/ 127362 w 314325"/>
                  <a:gd name="connsiteY2" fmla="*/ 506063 h 600075"/>
                  <a:gd name="connsiteX3" fmla="*/ 134315 w 314325"/>
                  <a:gd name="connsiteY3" fmla="*/ 403384 h 600075"/>
                  <a:gd name="connsiteX4" fmla="*/ 112217 w 314325"/>
                  <a:gd name="connsiteY4" fmla="*/ 367284 h 600075"/>
                  <a:gd name="connsiteX5" fmla="*/ 117075 w 314325"/>
                  <a:gd name="connsiteY5" fmla="*/ 250603 h 600075"/>
                  <a:gd name="connsiteX6" fmla="*/ 8776 w 314325"/>
                  <a:gd name="connsiteY6" fmla="*/ 172212 h 600075"/>
                  <a:gd name="connsiteX7" fmla="*/ 30588 w 314325"/>
                  <a:gd name="connsiteY7" fmla="*/ 105728 h 600075"/>
                  <a:gd name="connsiteX8" fmla="*/ 43828 w 314325"/>
                  <a:gd name="connsiteY8" fmla="*/ 7144 h 600075"/>
                  <a:gd name="connsiteX9" fmla="*/ 288335 w 314325"/>
                  <a:gd name="connsiteY9" fmla="*/ 235839 h 600075"/>
                  <a:gd name="connsiteX10" fmla="*/ 288716 w 314325"/>
                  <a:gd name="connsiteY10" fmla="*/ 599694 h 60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4325" h="600075">
                    <a:moveTo>
                      <a:pt x="288716" y="599694"/>
                    </a:moveTo>
                    <a:cubicBezTo>
                      <a:pt x="253283" y="581120"/>
                      <a:pt x="181845" y="553403"/>
                      <a:pt x="149746" y="529400"/>
                    </a:cubicBezTo>
                    <a:cubicBezTo>
                      <a:pt x="140983" y="522923"/>
                      <a:pt x="132125" y="515779"/>
                      <a:pt x="127362" y="506063"/>
                    </a:cubicBezTo>
                    <a:cubicBezTo>
                      <a:pt x="111931" y="474536"/>
                      <a:pt x="146317" y="436340"/>
                      <a:pt x="134315" y="403384"/>
                    </a:cubicBezTo>
                    <a:cubicBezTo>
                      <a:pt x="129458" y="390049"/>
                      <a:pt x="117742" y="380333"/>
                      <a:pt x="112217" y="367284"/>
                    </a:cubicBezTo>
                    <a:cubicBezTo>
                      <a:pt x="96596" y="330708"/>
                      <a:pt x="134220" y="286512"/>
                      <a:pt x="117075" y="250603"/>
                    </a:cubicBezTo>
                    <a:cubicBezTo>
                      <a:pt x="97073" y="208979"/>
                      <a:pt x="21635" y="216503"/>
                      <a:pt x="8776" y="172212"/>
                    </a:cubicBezTo>
                    <a:cubicBezTo>
                      <a:pt x="2013" y="149066"/>
                      <a:pt x="17634" y="126111"/>
                      <a:pt x="30588" y="105728"/>
                    </a:cubicBezTo>
                    <a:cubicBezTo>
                      <a:pt x="43447" y="85344"/>
                      <a:pt x="58877" y="26003"/>
                      <a:pt x="43828" y="7144"/>
                    </a:cubicBezTo>
                    <a:cubicBezTo>
                      <a:pt x="43828" y="7144"/>
                      <a:pt x="231470" y="56102"/>
                      <a:pt x="288335" y="235839"/>
                    </a:cubicBezTo>
                    <a:cubicBezTo>
                      <a:pt x="345199" y="415766"/>
                      <a:pt x="288716" y="599694"/>
                      <a:pt x="288716" y="599694"/>
                    </a:cubicBez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5774360" y="2980822"/>
                <a:ext cx="476250" cy="752475"/>
              </a:xfrm>
              <a:custGeom>
                <a:avLst/>
                <a:gdLst>
                  <a:gd name="connsiteX0" fmla="*/ 310019 w 476250"/>
                  <a:gd name="connsiteY0" fmla="*/ 153283 h 752475"/>
                  <a:gd name="connsiteX1" fmla="*/ 195528 w 476250"/>
                  <a:gd name="connsiteY1" fmla="*/ 351403 h 752475"/>
                  <a:gd name="connsiteX2" fmla="*/ 316496 w 476250"/>
                  <a:gd name="connsiteY2" fmla="*/ 541046 h 752475"/>
                  <a:gd name="connsiteX3" fmla="*/ 403173 w 476250"/>
                  <a:gd name="connsiteY3" fmla="*/ 567811 h 752475"/>
                  <a:gd name="connsiteX4" fmla="*/ 471372 w 476250"/>
                  <a:gd name="connsiteY4" fmla="*/ 623818 h 752475"/>
                  <a:gd name="connsiteX5" fmla="*/ 423938 w 476250"/>
                  <a:gd name="connsiteY5" fmla="*/ 734975 h 752475"/>
                  <a:gd name="connsiteX6" fmla="*/ 294779 w 476250"/>
                  <a:gd name="connsiteY6" fmla="*/ 744119 h 752475"/>
                  <a:gd name="connsiteX7" fmla="*/ 8362 w 476250"/>
                  <a:gd name="connsiteY7" fmla="*/ 412649 h 752475"/>
                  <a:gd name="connsiteX8" fmla="*/ 170668 w 476250"/>
                  <a:gd name="connsiteY8" fmla="*/ 73178 h 752475"/>
                  <a:gd name="connsiteX9" fmla="*/ 357644 w 476250"/>
                  <a:gd name="connsiteY9" fmla="*/ 10408 h 752475"/>
                  <a:gd name="connsiteX10" fmla="*/ 310019 w 476250"/>
                  <a:gd name="connsiteY10" fmla="*/ 15328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50" h="752475">
                    <a:moveTo>
                      <a:pt x="310019" y="153283"/>
                    </a:moveTo>
                    <a:cubicBezTo>
                      <a:pt x="242677" y="195669"/>
                      <a:pt x="196195" y="271869"/>
                      <a:pt x="195528" y="351403"/>
                    </a:cubicBezTo>
                    <a:cubicBezTo>
                      <a:pt x="194861" y="430937"/>
                      <a:pt x="243153" y="510375"/>
                      <a:pt x="316496" y="541046"/>
                    </a:cubicBezTo>
                    <a:cubicBezTo>
                      <a:pt x="344404" y="552762"/>
                      <a:pt x="374789" y="557524"/>
                      <a:pt x="403173" y="567811"/>
                    </a:cubicBezTo>
                    <a:cubicBezTo>
                      <a:pt x="431653" y="578098"/>
                      <a:pt x="459656" y="595910"/>
                      <a:pt x="471372" y="623818"/>
                    </a:cubicBezTo>
                    <a:cubicBezTo>
                      <a:pt x="488422" y="664585"/>
                      <a:pt x="462800" y="713925"/>
                      <a:pt x="423938" y="734975"/>
                    </a:cubicBezTo>
                    <a:cubicBezTo>
                      <a:pt x="385076" y="756025"/>
                      <a:pt x="337736" y="754215"/>
                      <a:pt x="294779" y="744119"/>
                    </a:cubicBezTo>
                    <a:cubicBezTo>
                      <a:pt x="142855" y="708495"/>
                      <a:pt x="21602" y="568192"/>
                      <a:pt x="8362" y="412649"/>
                    </a:cubicBezTo>
                    <a:cubicBezTo>
                      <a:pt x="-2782" y="281490"/>
                      <a:pt x="63416" y="148235"/>
                      <a:pt x="170668" y="73178"/>
                    </a:cubicBezTo>
                    <a:cubicBezTo>
                      <a:pt x="211911" y="44317"/>
                      <a:pt x="305447" y="-6166"/>
                      <a:pt x="357644" y="10408"/>
                    </a:cubicBezTo>
                    <a:cubicBezTo>
                      <a:pt x="456418" y="41555"/>
                      <a:pt x="346690" y="130233"/>
                      <a:pt x="310019" y="153283"/>
                    </a:cubicBezTo>
                    <a:close/>
                  </a:path>
                </a:pathLst>
              </a:custGeom>
              <a:solidFill>
                <a:srgbClr val="FFFFFF">
                  <a:alpha val="1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 userDrawn="1"/>
          </p:nvGrpSpPr>
          <p:grpSpPr>
            <a:xfrm rot="20631188">
              <a:off x="540160" y="6190827"/>
              <a:ext cx="1106943" cy="1055055"/>
              <a:chOff x="5111077" y="2607591"/>
              <a:chExt cx="1469421" cy="1400542"/>
            </a:xfrm>
          </p:grpSpPr>
          <p:sp>
            <p:nvSpPr>
              <p:cNvPr id="391" name="任意多边形: 形状 390"/>
              <p:cNvSpPr/>
              <p:nvPr/>
            </p:nvSpPr>
            <p:spPr>
              <a:xfrm>
                <a:off x="5111077" y="2607591"/>
                <a:ext cx="1469421" cy="1400542"/>
              </a:xfrm>
              <a:custGeom>
                <a:avLst/>
                <a:gdLst>
                  <a:gd name="connsiteX0" fmla="*/ 8610 w 1469421"/>
                  <a:gd name="connsiteY0" fmla="*/ 381475 h 1400541"/>
                  <a:gd name="connsiteX1" fmla="*/ 442204 w 1469421"/>
                  <a:gd name="connsiteY1" fmla="*/ 1393654 h 1400541"/>
                  <a:gd name="connsiteX2" fmla="*/ 1465863 w 1469421"/>
                  <a:gd name="connsiteY2" fmla="*/ 8610 h 1400541"/>
                  <a:gd name="connsiteX3" fmla="*/ 8610 w 1469421"/>
                  <a:gd name="connsiteY3" fmla="*/ 381475 h 1400541"/>
                  <a:gd name="connsiteX4" fmla="*/ 540357 w 1469421"/>
                  <a:gd name="connsiteY4" fmla="*/ 970851 h 1400541"/>
                  <a:gd name="connsiteX5" fmla="*/ 312941 w 1469421"/>
                  <a:gd name="connsiteY5" fmla="*/ 548393 h 1400541"/>
                  <a:gd name="connsiteX6" fmla="*/ 978198 w 1469421"/>
                  <a:gd name="connsiteY6" fmla="*/ 344166 h 1400541"/>
                  <a:gd name="connsiteX7" fmla="*/ 540357 w 1469421"/>
                  <a:gd name="connsiteY7" fmla="*/ 970851 h 140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9421" h="1400541">
                    <a:moveTo>
                      <a:pt x="8610" y="381475"/>
                    </a:moveTo>
                    <a:lnTo>
                      <a:pt x="442204" y="1393654"/>
                    </a:lnTo>
                    <a:lnTo>
                      <a:pt x="1465863" y="8610"/>
                    </a:lnTo>
                    <a:lnTo>
                      <a:pt x="8610" y="381475"/>
                    </a:lnTo>
                    <a:close/>
                    <a:moveTo>
                      <a:pt x="540357" y="970851"/>
                    </a:moveTo>
                    <a:lnTo>
                      <a:pt x="312941" y="548393"/>
                    </a:lnTo>
                    <a:lnTo>
                      <a:pt x="978198" y="344166"/>
                    </a:lnTo>
                    <a:lnTo>
                      <a:pt x="540357" y="970851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6365773" y="2655091"/>
                <a:ext cx="68879" cy="103319"/>
              </a:xfrm>
              <a:custGeom>
                <a:avLst/>
                <a:gdLst>
                  <a:gd name="connsiteX0" fmla="*/ 20945 w 68879"/>
                  <a:gd name="connsiteY0" fmla="*/ 11622 h 103318"/>
                  <a:gd name="connsiteX1" fmla="*/ 42872 w 68879"/>
                  <a:gd name="connsiteY1" fmla="*/ 50883 h 103318"/>
                  <a:gd name="connsiteX2" fmla="*/ 60206 w 68879"/>
                  <a:gd name="connsiteY2" fmla="*/ 92210 h 103318"/>
                  <a:gd name="connsiteX3" fmla="*/ 55385 w 68879"/>
                  <a:gd name="connsiteY3" fmla="*/ 101394 h 103318"/>
                  <a:gd name="connsiteX4" fmla="*/ 47923 w 68879"/>
                  <a:gd name="connsiteY4" fmla="*/ 99557 h 103318"/>
                  <a:gd name="connsiteX5" fmla="*/ 22208 w 68879"/>
                  <a:gd name="connsiteY5" fmla="*/ 60755 h 103318"/>
                  <a:gd name="connsiteX6" fmla="*/ 8662 w 68879"/>
                  <a:gd name="connsiteY6" fmla="*/ 16099 h 103318"/>
                  <a:gd name="connsiteX7" fmla="*/ 14516 w 68879"/>
                  <a:gd name="connsiteY7" fmla="*/ 8637 h 103318"/>
                  <a:gd name="connsiteX8" fmla="*/ 20945 w 68879"/>
                  <a:gd name="connsiteY8" fmla="*/ 1162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945" y="11622"/>
                    </a:moveTo>
                    <a:cubicBezTo>
                      <a:pt x="29555" y="24364"/>
                      <a:pt x="36213" y="37566"/>
                      <a:pt x="42872" y="50883"/>
                    </a:cubicBezTo>
                    <a:cubicBezTo>
                      <a:pt x="49300" y="64199"/>
                      <a:pt x="55614" y="77631"/>
                      <a:pt x="60206" y="92210"/>
                    </a:cubicBezTo>
                    <a:cubicBezTo>
                      <a:pt x="61469" y="96113"/>
                      <a:pt x="59288" y="100246"/>
                      <a:pt x="55385" y="101394"/>
                    </a:cubicBezTo>
                    <a:cubicBezTo>
                      <a:pt x="52630" y="102312"/>
                      <a:pt x="49760" y="101394"/>
                      <a:pt x="47923" y="99557"/>
                    </a:cubicBezTo>
                    <a:cubicBezTo>
                      <a:pt x="36902" y="88192"/>
                      <a:pt x="28866" y="74761"/>
                      <a:pt x="22208" y="60755"/>
                    </a:cubicBezTo>
                    <a:cubicBezTo>
                      <a:pt x="15779" y="46635"/>
                      <a:pt x="10613" y="31826"/>
                      <a:pt x="8662" y="16099"/>
                    </a:cubicBezTo>
                    <a:cubicBezTo>
                      <a:pt x="8203" y="12425"/>
                      <a:pt x="10843" y="9096"/>
                      <a:pt x="14516" y="8637"/>
                    </a:cubicBezTo>
                    <a:cubicBezTo>
                      <a:pt x="17042" y="8407"/>
                      <a:pt x="19568" y="9670"/>
                      <a:pt x="20945" y="1162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6277657" y="2678295"/>
                <a:ext cx="45919" cy="68879"/>
              </a:xfrm>
              <a:custGeom>
                <a:avLst/>
                <a:gdLst>
                  <a:gd name="connsiteX0" fmla="*/ 20667 w 45919"/>
                  <a:gd name="connsiteY0" fmla="*/ 10459 h 68879"/>
                  <a:gd name="connsiteX1" fmla="*/ 36509 w 45919"/>
                  <a:gd name="connsiteY1" fmla="*/ 32041 h 68879"/>
                  <a:gd name="connsiteX2" fmla="*/ 45578 w 45919"/>
                  <a:gd name="connsiteY2" fmla="*/ 57182 h 68879"/>
                  <a:gd name="connsiteX3" fmla="*/ 45578 w 45919"/>
                  <a:gd name="connsiteY3" fmla="*/ 57297 h 68879"/>
                  <a:gd name="connsiteX4" fmla="*/ 39035 w 45919"/>
                  <a:gd name="connsiteY4" fmla="*/ 66022 h 68879"/>
                  <a:gd name="connsiteX5" fmla="*/ 33180 w 45919"/>
                  <a:gd name="connsiteY5" fmla="*/ 64529 h 68879"/>
                  <a:gd name="connsiteX6" fmla="*/ 16075 w 45919"/>
                  <a:gd name="connsiteY6" fmla="*/ 42717 h 68879"/>
                  <a:gd name="connsiteX7" fmla="*/ 8613 w 45919"/>
                  <a:gd name="connsiteY7" fmla="*/ 15969 h 68879"/>
                  <a:gd name="connsiteX8" fmla="*/ 15386 w 45919"/>
                  <a:gd name="connsiteY8" fmla="*/ 8622 h 68879"/>
                  <a:gd name="connsiteX9" fmla="*/ 20667 w 45919"/>
                  <a:gd name="connsiteY9" fmla="*/ 10459 h 68879"/>
                  <a:gd name="connsiteX10" fmla="*/ 20667 w 45919"/>
                  <a:gd name="connsiteY10" fmla="*/ 1045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0667" y="10459"/>
                    </a:moveTo>
                    <a:cubicBezTo>
                      <a:pt x="27555" y="17003"/>
                      <a:pt x="32262" y="24464"/>
                      <a:pt x="36509" y="32041"/>
                    </a:cubicBezTo>
                    <a:cubicBezTo>
                      <a:pt x="40642" y="39733"/>
                      <a:pt x="44201" y="47769"/>
                      <a:pt x="45578" y="57182"/>
                    </a:cubicBezTo>
                    <a:lnTo>
                      <a:pt x="45578" y="57297"/>
                    </a:lnTo>
                    <a:cubicBezTo>
                      <a:pt x="46152" y="61544"/>
                      <a:pt x="43282" y="65448"/>
                      <a:pt x="39035" y="66022"/>
                    </a:cubicBezTo>
                    <a:cubicBezTo>
                      <a:pt x="36854" y="66366"/>
                      <a:pt x="34787" y="65677"/>
                      <a:pt x="33180" y="64529"/>
                    </a:cubicBezTo>
                    <a:cubicBezTo>
                      <a:pt x="25374" y="58560"/>
                      <a:pt x="20323" y="50868"/>
                      <a:pt x="16075" y="42717"/>
                    </a:cubicBezTo>
                    <a:cubicBezTo>
                      <a:pt x="12057" y="34452"/>
                      <a:pt x="8957" y="25727"/>
                      <a:pt x="8613" y="15969"/>
                    </a:cubicBezTo>
                    <a:cubicBezTo>
                      <a:pt x="8498" y="12066"/>
                      <a:pt x="11483" y="8737"/>
                      <a:pt x="15386" y="8622"/>
                    </a:cubicBezTo>
                    <a:cubicBezTo>
                      <a:pt x="17453" y="8507"/>
                      <a:pt x="19289" y="9196"/>
                      <a:pt x="20667" y="10459"/>
                    </a:cubicBezTo>
                    <a:lnTo>
                      <a:pt x="20667" y="1045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6173754" y="2700870"/>
                <a:ext cx="57399" cy="103319"/>
              </a:xfrm>
              <a:custGeom>
                <a:avLst/>
                <a:gdLst>
                  <a:gd name="connsiteX0" fmla="*/ 21136 w 57399"/>
                  <a:gd name="connsiteY0" fmla="*/ 11762 h 103318"/>
                  <a:gd name="connsiteX1" fmla="*/ 41456 w 57399"/>
                  <a:gd name="connsiteY1" fmla="*/ 50679 h 103318"/>
                  <a:gd name="connsiteX2" fmla="*/ 57872 w 57399"/>
                  <a:gd name="connsiteY2" fmla="*/ 91318 h 103318"/>
                  <a:gd name="connsiteX3" fmla="*/ 57872 w 57399"/>
                  <a:gd name="connsiteY3" fmla="*/ 91432 h 103318"/>
                  <a:gd name="connsiteX4" fmla="*/ 53050 w 57399"/>
                  <a:gd name="connsiteY4" fmla="*/ 100616 h 103318"/>
                  <a:gd name="connsiteX5" fmla="*/ 45588 w 57399"/>
                  <a:gd name="connsiteY5" fmla="*/ 98779 h 103318"/>
                  <a:gd name="connsiteX6" fmla="*/ 20562 w 57399"/>
                  <a:gd name="connsiteY6" fmla="*/ 60322 h 103318"/>
                  <a:gd name="connsiteX7" fmla="*/ 8623 w 57399"/>
                  <a:gd name="connsiteY7" fmla="*/ 15895 h 103318"/>
                  <a:gd name="connsiteX8" fmla="*/ 14822 w 57399"/>
                  <a:gd name="connsiteY8" fmla="*/ 8663 h 103318"/>
                  <a:gd name="connsiteX9" fmla="*/ 21136 w 57399"/>
                  <a:gd name="connsiteY9" fmla="*/ 1176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99" h="103318">
                    <a:moveTo>
                      <a:pt x="21136" y="11762"/>
                    </a:moveTo>
                    <a:cubicBezTo>
                      <a:pt x="29057" y="24620"/>
                      <a:pt x="35142" y="37592"/>
                      <a:pt x="41456" y="50679"/>
                    </a:cubicBezTo>
                    <a:cubicBezTo>
                      <a:pt x="47540" y="63881"/>
                      <a:pt x="53510" y="76853"/>
                      <a:pt x="57872" y="91318"/>
                    </a:cubicBezTo>
                    <a:lnTo>
                      <a:pt x="57872" y="91432"/>
                    </a:lnTo>
                    <a:cubicBezTo>
                      <a:pt x="59020" y="95336"/>
                      <a:pt x="56839" y="99468"/>
                      <a:pt x="53050" y="100616"/>
                    </a:cubicBezTo>
                    <a:cubicBezTo>
                      <a:pt x="50295" y="101420"/>
                      <a:pt x="47540" y="100616"/>
                      <a:pt x="45588" y="98779"/>
                    </a:cubicBezTo>
                    <a:cubicBezTo>
                      <a:pt x="34682" y="87644"/>
                      <a:pt x="26761" y="74213"/>
                      <a:pt x="20562" y="60322"/>
                    </a:cubicBezTo>
                    <a:cubicBezTo>
                      <a:pt x="14478" y="46317"/>
                      <a:pt x="9771" y="31508"/>
                      <a:pt x="8623" y="15895"/>
                    </a:cubicBezTo>
                    <a:cubicBezTo>
                      <a:pt x="8394" y="12221"/>
                      <a:pt x="11149" y="9007"/>
                      <a:pt x="14822" y="8663"/>
                    </a:cubicBezTo>
                    <a:cubicBezTo>
                      <a:pt x="17463" y="8318"/>
                      <a:pt x="19874" y="9696"/>
                      <a:pt x="21136" y="117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6077521" y="2732797"/>
                <a:ext cx="34440" cy="68879"/>
              </a:xfrm>
              <a:custGeom>
                <a:avLst/>
                <a:gdLst>
                  <a:gd name="connsiteX0" fmla="*/ 22661 w 34439"/>
                  <a:gd name="connsiteY0" fmla="*/ 11749 h 68879"/>
                  <a:gd name="connsiteX1" fmla="*/ 33107 w 34439"/>
                  <a:gd name="connsiteY1" fmla="*/ 34250 h 68879"/>
                  <a:gd name="connsiteX2" fmla="*/ 37240 w 34439"/>
                  <a:gd name="connsiteY2" fmla="*/ 58472 h 68879"/>
                  <a:gd name="connsiteX3" fmla="*/ 37240 w 34439"/>
                  <a:gd name="connsiteY3" fmla="*/ 58702 h 68879"/>
                  <a:gd name="connsiteX4" fmla="*/ 29319 w 34439"/>
                  <a:gd name="connsiteY4" fmla="*/ 66278 h 68879"/>
                  <a:gd name="connsiteX5" fmla="*/ 24038 w 34439"/>
                  <a:gd name="connsiteY5" fmla="*/ 64097 h 68879"/>
                  <a:gd name="connsiteX6" fmla="*/ 11066 w 34439"/>
                  <a:gd name="connsiteY6" fmla="*/ 40793 h 68879"/>
                  <a:gd name="connsiteX7" fmla="*/ 9688 w 34439"/>
                  <a:gd name="connsiteY7" fmla="*/ 14160 h 68879"/>
                  <a:gd name="connsiteX8" fmla="*/ 18183 w 34439"/>
                  <a:gd name="connsiteY8" fmla="*/ 8764 h 68879"/>
                  <a:gd name="connsiteX9" fmla="*/ 22431 w 34439"/>
                  <a:gd name="connsiteY9" fmla="*/ 11634 h 68879"/>
                  <a:gd name="connsiteX10" fmla="*/ 22661 w 34439"/>
                  <a:gd name="connsiteY10" fmla="*/ 1174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439" h="68879">
                    <a:moveTo>
                      <a:pt x="22661" y="11749"/>
                    </a:moveTo>
                    <a:cubicBezTo>
                      <a:pt x="27712" y="19096"/>
                      <a:pt x="30467" y="26673"/>
                      <a:pt x="33107" y="34250"/>
                    </a:cubicBezTo>
                    <a:cubicBezTo>
                      <a:pt x="35518" y="41941"/>
                      <a:pt x="37470" y="49633"/>
                      <a:pt x="37240" y="58472"/>
                    </a:cubicBezTo>
                    <a:lnTo>
                      <a:pt x="37240" y="58702"/>
                    </a:lnTo>
                    <a:cubicBezTo>
                      <a:pt x="37125" y="62949"/>
                      <a:pt x="33681" y="66393"/>
                      <a:pt x="29319" y="66278"/>
                    </a:cubicBezTo>
                    <a:cubicBezTo>
                      <a:pt x="27253" y="66278"/>
                      <a:pt x="25416" y="65360"/>
                      <a:pt x="24038" y="64097"/>
                    </a:cubicBezTo>
                    <a:cubicBezTo>
                      <a:pt x="17265" y="57439"/>
                      <a:pt x="13592" y="49288"/>
                      <a:pt x="11066" y="40793"/>
                    </a:cubicBezTo>
                    <a:cubicBezTo>
                      <a:pt x="8770" y="32298"/>
                      <a:pt x="7622" y="23344"/>
                      <a:pt x="9688" y="14160"/>
                    </a:cubicBezTo>
                    <a:cubicBezTo>
                      <a:pt x="10492" y="10372"/>
                      <a:pt x="14395" y="7961"/>
                      <a:pt x="18183" y="8764"/>
                    </a:cubicBezTo>
                    <a:cubicBezTo>
                      <a:pt x="20020" y="9224"/>
                      <a:pt x="21513" y="10257"/>
                      <a:pt x="22431" y="11634"/>
                    </a:cubicBezTo>
                    <a:lnTo>
                      <a:pt x="22661" y="1174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5984090" y="2756769"/>
                <a:ext cx="68879" cy="103319"/>
              </a:xfrm>
              <a:custGeom>
                <a:avLst/>
                <a:gdLst>
                  <a:gd name="connsiteX0" fmla="*/ 20924 w 68879"/>
                  <a:gd name="connsiteY0" fmla="*/ 11540 h 103318"/>
                  <a:gd name="connsiteX1" fmla="*/ 42391 w 68879"/>
                  <a:gd name="connsiteY1" fmla="*/ 49079 h 103318"/>
                  <a:gd name="connsiteX2" fmla="*/ 60414 w 68879"/>
                  <a:gd name="connsiteY2" fmla="*/ 88341 h 103318"/>
                  <a:gd name="connsiteX3" fmla="*/ 60414 w 68879"/>
                  <a:gd name="connsiteY3" fmla="*/ 88455 h 103318"/>
                  <a:gd name="connsiteX4" fmla="*/ 55937 w 68879"/>
                  <a:gd name="connsiteY4" fmla="*/ 97869 h 103318"/>
                  <a:gd name="connsiteX5" fmla="*/ 48475 w 68879"/>
                  <a:gd name="connsiteY5" fmla="*/ 96376 h 103318"/>
                  <a:gd name="connsiteX6" fmla="*/ 21957 w 68879"/>
                  <a:gd name="connsiteY6" fmla="*/ 59526 h 103318"/>
                  <a:gd name="connsiteX7" fmla="*/ 8640 w 68879"/>
                  <a:gd name="connsiteY7" fmla="*/ 16132 h 103318"/>
                  <a:gd name="connsiteX8" fmla="*/ 14610 w 68879"/>
                  <a:gd name="connsiteY8" fmla="*/ 8670 h 103318"/>
                  <a:gd name="connsiteX9" fmla="*/ 20924 w 68879"/>
                  <a:gd name="connsiteY9" fmla="*/ 11540 h 103318"/>
                  <a:gd name="connsiteX10" fmla="*/ 20924 w 68879"/>
                  <a:gd name="connsiteY10" fmla="*/ 11540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79" h="103318">
                    <a:moveTo>
                      <a:pt x="20924" y="11540"/>
                    </a:moveTo>
                    <a:cubicBezTo>
                      <a:pt x="29189" y="23824"/>
                      <a:pt x="35733" y="36452"/>
                      <a:pt x="42391" y="49079"/>
                    </a:cubicBezTo>
                    <a:cubicBezTo>
                      <a:pt x="48934" y="61707"/>
                      <a:pt x="55363" y="74335"/>
                      <a:pt x="60414" y="88341"/>
                    </a:cubicBezTo>
                    <a:lnTo>
                      <a:pt x="60414" y="88455"/>
                    </a:lnTo>
                    <a:cubicBezTo>
                      <a:pt x="61792" y="92244"/>
                      <a:pt x="59840" y="96491"/>
                      <a:pt x="55937" y="97869"/>
                    </a:cubicBezTo>
                    <a:cubicBezTo>
                      <a:pt x="53297" y="98787"/>
                      <a:pt x="50427" y="98098"/>
                      <a:pt x="48475" y="96376"/>
                    </a:cubicBezTo>
                    <a:cubicBezTo>
                      <a:pt x="37110" y="85930"/>
                      <a:pt x="28730" y="73072"/>
                      <a:pt x="21957" y="59526"/>
                    </a:cubicBezTo>
                    <a:cubicBezTo>
                      <a:pt x="15413" y="45865"/>
                      <a:pt x="10247" y="31401"/>
                      <a:pt x="8640" y="16132"/>
                    </a:cubicBezTo>
                    <a:cubicBezTo>
                      <a:pt x="8296" y="12459"/>
                      <a:pt x="10936" y="9130"/>
                      <a:pt x="14610" y="8670"/>
                    </a:cubicBezTo>
                    <a:cubicBezTo>
                      <a:pt x="17135" y="8326"/>
                      <a:pt x="19546" y="9474"/>
                      <a:pt x="20924" y="11540"/>
                    </a:cubicBezTo>
                    <a:lnTo>
                      <a:pt x="20924" y="1154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5888923" y="2778913"/>
                <a:ext cx="45919" cy="80359"/>
              </a:xfrm>
              <a:custGeom>
                <a:avLst/>
                <a:gdLst>
                  <a:gd name="connsiteX0" fmla="*/ 20578 w 45919"/>
                  <a:gd name="connsiteY0" fmla="*/ 10749 h 80358"/>
                  <a:gd name="connsiteX1" fmla="*/ 38257 w 45919"/>
                  <a:gd name="connsiteY1" fmla="*/ 38759 h 80358"/>
                  <a:gd name="connsiteX2" fmla="*/ 47556 w 45919"/>
                  <a:gd name="connsiteY2" fmla="*/ 70444 h 80358"/>
                  <a:gd name="connsiteX3" fmla="*/ 40782 w 45919"/>
                  <a:gd name="connsiteY3" fmla="*/ 78709 h 80358"/>
                  <a:gd name="connsiteX4" fmla="*/ 34469 w 45919"/>
                  <a:gd name="connsiteY4" fmla="*/ 76299 h 80358"/>
                  <a:gd name="connsiteX5" fmla="*/ 17364 w 45919"/>
                  <a:gd name="connsiteY5" fmla="*/ 48058 h 80358"/>
                  <a:gd name="connsiteX6" fmla="*/ 8639 w 45919"/>
                  <a:gd name="connsiteY6" fmla="*/ 16144 h 80358"/>
                  <a:gd name="connsiteX7" fmla="*/ 14838 w 45919"/>
                  <a:gd name="connsiteY7" fmla="*/ 8682 h 80358"/>
                  <a:gd name="connsiteX8" fmla="*/ 20578 w 45919"/>
                  <a:gd name="connsiteY8" fmla="*/ 1074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0578" y="10749"/>
                    </a:moveTo>
                    <a:cubicBezTo>
                      <a:pt x="28269" y="19244"/>
                      <a:pt x="33550" y="28887"/>
                      <a:pt x="38257" y="38759"/>
                    </a:cubicBezTo>
                    <a:cubicBezTo>
                      <a:pt x="42734" y="48747"/>
                      <a:pt x="46408" y="58964"/>
                      <a:pt x="47556" y="70444"/>
                    </a:cubicBezTo>
                    <a:cubicBezTo>
                      <a:pt x="47900" y="74577"/>
                      <a:pt x="44915" y="78250"/>
                      <a:pt x="40782" y="78709"/>
                    </a:cubicBezTo>
                    <a:cubicBezTo>
                      <a:pt x="38372" y="78939"/>
                      <a:pt x="36076" y="77906"/>
                      <a:pt x="34469" y="76299"/>
                    </a:cubicBezTo>
                    <a:cubicBezTo>
                      <a:pt x="26777" y="67803"/>
                      <a:pt x="21726" y="58046"/>
                      <a:pt x="17364" y="48058"/>
                    </a:cubicBezTo>
                    <a:cubicBezTo>
                      <a:pt x="13231" y="37956"/>
                      <a:pt x="9672" y="27624"/>
                      <a:pt x="8639" y="16144"/>
                    </a:cubicBezTo>
                    <a:cubicBezTo>
                      <a:pt x="8295" y="12356"/>
                      <a:pt x="11050" y="9027"/>
                      <a:pt x="14838" y="8682"/>
                    </a:cubicBezTo>
                    <a:cubicBezTo>
                      <a:pt x="17019" y="8338"/>
                      <a:pt x="19086" y="9256"/>
                      <a:pt x="20578" y="107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5800095" y="2799319"/>
                <a:ext cx="68879" cy="114799"/>
              </a:xfrm>
              <a:custGeom>
                <a:avLst/>
                <a:gdLst>
                  <a:gd name="connsiteX0" fmla="*/ 20666 w 68879"/>
                  <a:gd name="connsiteY0" fmla="*/ 11466 h 114798"/>
                  <a:gd name="connsiteX1" fmla="*/ 45463 w 68879"/>
                  <a:gd name="connsiteY1" fmla="*/ 54515 h 114798"/>
                  <a:gd name="connsiteX2" fmla="*/ 64290 w 68879"/>
                  <a:gd name="connsiteY2" fmla="*/ 100434 h 114798"/>
                  <a:gd name="connsiteX3" fmla="*/ 59354 w 68879"/>
                  <a:gd name="connsiteY3" fmla="*/ 109503 h 114798"/>
                  <a:gd name="connsiteX4" fmla="*/ 51777 w 68879"/>
                  <a:gd name="connsiteY4" fmla="*/ 107322 h 114798"/>
                  <a:gd name="connsiteX5" fmla="*/ 24914 w 68879"/>
                  <a:gd name="connsiteY5" fmla="*/ 64502 h 114798"/>
                  <a:gd name="connsiteX6" fmla="*/ 8727 w 68879"/>
                  <a:gd name="connsiteY6" fmla="*/ 16517 h 114798"/>
                  <a:gd name="connsiteX7" fmla="*/ 14123 w 68879"/>
                  <a:gd name="connsiteY7" fmla="*/ 8710 h 114798"/>
                  <a:gd name="connsiteX8" fmla="*/ 20666 w 68879"/>
                  <a:gd name="connsiteY8" fmla="*/ 114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14798">
                    <a:moveTo>
                      <a:pt x="20666" y="11466"/>
                    </a:moveTo>
                    <a:cubicBezTo>
                      <a:pt x="30424" y="25241"/>
                      <a:pt x="38001" y="39821"/>
                      <a:pt x="45463" y="54515"/>
                    </a:cubicBezTo>
                    <a:cubicBezTo>
                      <a:pt x="52695" y="69324"/>
                      <a:pt x="59468" y="84248"/>
                      <a:pt x="64290" y="100434"/>
                    </a:cubicBezTo>
                    <a:cubicBezTo>
                      <a:pt x="65438" y="104338"/>
                      <a:pt x="63257" y="108356"/>
                      <a:pt x="59354" y="109503"/>
                    </a:cubicBezTo>
                    <a:cubicBezTo>
                      <a:pt x="56484" y="110307"/>
                      <a:pt x="53614" y="109389"/>
                      <a:pt x="51777" y="107322"/>
                    </a:cubicBezTo>
                    <a:cubicBezTo>
                      <a:pt x="40527" y="94350"/>
                      <a:pt x="32146" y="79656"/>
                      <a:pt x="24914" y="64502"/>
                    </a:cubicBezTo>
                    <a:cubicBezTo>
                      <a:pt x="17911" y="49234"/>
                      <a:pt x="11827" y="33392"/>
                      <a:pt x="8727" y="16517"/>
                    </a:cubicBezTo>
                    <a:cubicBezTo>
                      <a:pt x="8039" y="12843"/>
                      <a:pt x="10449" y="9399"/>
                      <a:pt x="14123" y="8710"/>
                    </a:cubicBezTo>
                    <a:cubicBezTo>
                      <a:pt x="16534" y="8251"/>
                      <a:pt x="19174" y="9399"/>
                      <a:pt x="20666" y="114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5710552" y="2825814"/>
                <a:ext cx="57399" cy="80359"/>
              </a:xfrm>
              <a:custGeom>
                <a:avLst/>
                <a:gdLst>
                  <a:gd name="connsiteX0" fmla="*/ 21011 w 57399"/>
                  <a:gd name="connsiteY0" fmla="*/ 11144 h 80358"/>
                  <a:gd name="connsiteX1" fmla="*/ 38461 w 57399"/>
                  <a:gd name="connsiteY1" fmla="*/ 38122 h 80358"/>
                  <a:gd name="connsiteX2" fmla="*/ 51548 w 57399"/>
                  <a:gd name="connsiteY2" fmla="*/ 67395 h 80358"/>
                  <a:gd name="connsiteX3" fmla="*/ 51548 w 57399"/>
                  <a:gd name="connsiteY3" fmla="*/ 67510 h 80358"/>
                  <a:gd name="connsiteX4" fmla="*/ 46497 w 57399"/>
                  <a:gd name="connsiteY4" fmla="*/ 76924 h 80358"/>
                  <a:gd name="connsiteX5" fmla="*/ 39838 w 57399"/>
                  <a:gd name="connsiteY5" fmla="*/ 75776 h 80358"/>
                  <a:gd name="connsiteX6" fmla="*/ 18141 w 57399"/>
                  <a:gd name="connsiteY6" fmla="*/ 48913 h 80358"/>
                  <a:gd name="connsiteX7" fmla="*/ 8613 w 57399"/>
                  <a:gd name="connsiteY7" fmla="*/ 15736 h 80358"/>
                  <a:gd name="connsiteX8" fmla="*/ 15157 w 57399"/>
                  <a:gd name="connsiteY8" fmla="*/ 8619 h 80358"/>
                  <a:gd name="connsiteX9" fmla="*/ 20782 w 57399"/>
                  <a:gd name="connsiteY9" fmla="*/ 11144 h 80358"/>
                  <a:gd name="connsiteX10" fmla="*/ 21011 w 57399"/>
                  <a:gd name="connsiteY10" fmla="*/ 11144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399" h="80358">
                    <a:moveTo>
                      <a:pt x="21011" y="11144"/>
                    </a:moveTo>
                    <a:cubicBezTo>
                      <a:pt x="28129" y="19869"/>
                      <a:pt x="33295" y="28938"/>
                      <a:pt x="38461" y="38122"/>
                    </a:cubicBezTo>
                    <a:cubicBezTo>
                      <a:pt x="43512" y="47420"/>
                      <a:pt x="48334" y="56604"/>
                      <a:pt x="51548" y="67395"/>
                    </a:cubicBezTo>
                    <a:lnTo>
                      <a:pt x="51548" y="67510"/>
                    </a:lnTo>
                    <a:cubicBezTo>
                      <a:pt x="52696" y="71528"/>
                      <a:pt x="50515" y="75661"/>
                      <a:pt x="46497" y="76924"/>
                    </a:cubicBezTo>
                    <a:cubicBezTo>
                      <a:pt x="44201" y="77612"/>
                      <a:pt x="41675" y="77153"/>
                      <a:pt x="39838" y="75776"/>
                    </a:cubicBezTo>
                    <a:cubicBezTo>
                      <a:pt x="30310" y="68658"/>
                      <a:pt x="23537" y="59130"/>
                      <a:pt x="18141" y="48913"/>
                    </a:cubicBezTo>
                    <a:cubicBezTo>
                      <a:pt x="12976" y="38581"/>
                      <a:pt x="9072" y="27560"/>
                      <a:pt x="8613" y="15736"/>
                    </a:cubicBezTo>
                    <a:cubicBezTo>
                      <a:pt x="8498" y="11948"/>
                      <a:pt x="11368" y="8733"/>
                      <a:pt x="15157" y="8619"/>
                    </a:cubicBezTo>
                    <a:cubicBezTo>
                      <a:pt x="17338" y="8504"/>
                      <a:pt x="19404" y="9537"/>
                      <a:pt x="20782" y="11144"/>
                    </a:cubicBezTo>
                    <a:lnTo>
                      <a:pt x="21011" y="11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5621992" y="2851023"/>
                <a:ext cx="57399" cy="114799"/>
              </a:xfrm>
              <a:custGeom>
                <a:avLst/>
                <a:gdLst>
                  <a:gd name="connsiteX0" fmla="*/ 20947 w 57399"/>
                  <a:gd name="connsiteY0" fmla="*/ 11766 h 114798"/>
                  <a:gd name="connsiteX1" fmla="*/ 43103 w 57399"/>
                  <a:gd name="connsiteY1" fmla="*/ 58029 h 114798"/>
                  <a:gd name="connsiteX2" fmla="*/ 56650 w 57399"/>
                  <a:gd name="connsiteY2" fmla="*/ 107508 h 114798"/>
                  <a:gd name="connsiteX3" fmla="*/ 50450 w 57399"/>
                  <a:gd name="connsiteY3" fmla="*/ 115773 h 114798"/>
                  <a:gd name="connsiteX4" fmla="*/ 43218 w 57399"/>
                  <a:gd name="connsiteY4" fmla="*/ 112444 h 114798"/>
                  <a:gd name="connsiteX5" fmla="*/ 21636 w 57399"/>
                  <a:gd name="connsiteY5" fmla="*/ 65951 h 114798"/>
                  <a:gd name="connsiteX6" fmla="*/ 8664 w 57399"/>
                  <a:gd name="connsiteY6" fmla="*/ 16243 h 114798"/>
                  <a:gd name="connsiteX7" fmla="*/ 14404 w 57399"/>
                  <a:gd name="connsiteY7" fmla="*/ 8666 h 114798"/>
                  <a:gd name="connsiteX8" fmla="*/ 20947 w 57399"/>
                  <a:gd name="connsiteY8" fmla="*/ 117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14798">
                    <a:moveTo>
                      <a:pt x="20947" y="11766"/>
                    </a:moveTo>
                    <a:cubicBezTo>
                      <a:pt x="30246" y="26460"/>
                      <a:pt x="37019" y="42187"/>
                      <a:pt x="43103" y="58029"/>
                    </a:cubicBezTo>
                    <a:cubicBezTo>
                      <a:pt x="49073" y="73986"/>
                      <a:pt x="54239" y="90288"/>
                      <a:pt x="56650" y="107508"/>
                    </a:cubicBezTo>
                    <a:cubicBezTo>
                      <a:pt x="57224" y="111526"/>
                      <a:pt x="54468" y="115199"/>
                      <a:pt x="50450" y="115773"/>
                    </a:cubicBezTo>
                    <a:cubicBezTo>
                      <a:pt x="47466" y="116232"/>
                      <a:pt x="44711" y="114740"/>
                      <a:pt x="43218" y="112444"/>
                    </a:cubicBezTo>
                    <a:cubicBezTo>
                      <a:pt x="33919" y="97635"/>
                      <a:pt x="27376" y="81908"/>
                      <a:pt x="21636" y="65951"/>
                    </a:cubicBezTo>
                    <a:cubicBezTo>
                      <a:pt x="16011" y="49879"/>
                      <a:pt x="11075" y="33463"/>
                      <a:pt x="8664" y="16243"/>
                    </a:cubicBezTo>
                    <a:cubicBezTo>
                      <a:pt x="8205" y="12569"/>
                      <a:pt x="10730" y="9240"/>
                      <a:pt x="14404" y="8666"/>
                    </a:cubicBezTo>
                    <a:cubicBezTo>
                      <a:pt x="17044" y="8322"/>
                      <a:pt x="19570" y="9585"/>
                      <a:pt x="20947" y="117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5529403" y="2872537"/>
                <a:ext cx="45919" cy="80359"/>
              </a:xfrm>
              <a:custGeom>
                <a:avLst/>
                <a:gdLst>
                  <a:gd name="connsiteX0" fmla="*/ 21008 w 45919"/>
                  <a:gd name="connsiteY0" fmla="*/ 11029 h 80358"/>
                  <a:gd name="connsiteX1" fmla="*/ 35702 w 45919"/>
                  <a:gd name="connsiteY1" fmla="*/ 37203 h 80358"/>
                  <a:gd name="connsiteX2" fmla="*/ 41787 w 45919"/>
                  <a:gd name="connsiteY2" fmla="*/ 66592 h 80358"/>
                  <a:gd name="connsiteX3" fmla="*/ 34095 w 45919"/>
                  <a:gd name="connsiteY3" fmla="*/ 74169 h 80358"/>
                  <a:gd name="connsiteX4" fmla="*/ 28240 w 45919"/>
                  <a:gd name="connsiteY4" fmla="*/ 71413 h 80358"/>
                  <a:gd name="connsiteX5" fmla="*/ 14120 w 45919"/>
                  <a:gd name="connsiteY5" fmla="*/ 45010 h 80358"/>
                  <a:gd name="connsiteX6" fmla="*/ 8610 w 45919"/>
                  <a:gd name="connsiteY6" fmla="*/ 15507 h 80358"/>
                  <a:gd name="connsiteX7" fmla="*/ 15613 w 45919"/>
                  <a:gd name="connsiteY7" fmla="*/ 8619 h 80358"/>
                  <a:gd name="connsiteX8" fmla="*/ 21008 w 45919"/>
                  <a:gd name="connsiteY8" fmla="*/ 1102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1008" y="11029"/>
                    </a:moveTo>
                    <a:cubicBezTo>
                      <a:pt x="27781" y="19065"/>
                      <a:pt x="32144" y="28020"/>
                      <a:pt x="35702" y="37203"/>
                    </a:cubicBezTo>
                    <a:cubicBezTo>
                      <a:pt x="39146" y="46502"/>
                      <a:pt x="41787" y="56030"/>
                      <a:pt x="41787" y="66592"/>
                    </a:cubicBezTo>
                    <a:cubicBezTo>
                      <a:pt x="41787" y="70839"/>
                      <a:pt x="38343" y="74169"/>
                      <a:pt x="34095" y="74169"/>
                    </a:cubicBezTo>
                    <a:cubicBezTo>
                      <a:pt x="31799" y="74169"/>
                      <a:pt x="29733" y="73135"/>
                      <a:pt x="28240" y="71413"/>
                    </a:cubicBezTo>
                    <a:cubicBezTo>
                      <a:pt x="21467" y="63377"/>
                      <a:pt x="17449" y="54308"/>
                      <a:pt x="14120" y="45010"/>
                    </a:cubicBezTo>
                    <a:cubicBezTo>
                      <a:pt x="11021" y="35596"/>
                      <a:pt x="8610" y="25953"/>
                      <a:pt x="8610" y="15507"/>
                    </a:cubicBezTo>
                    <a:cubicBezTo>
                      <a:pt x="8610" y="11603"/>
                      <a:pt x="11824" y="8504"/>
                      <a:pt x="15613" y="8619"/>
                    </a:cubicBezTo>
                    <a:cubicBezTo>
                      <a:pt x="17794" y="8504"/>
                      <a:pt x="19745" y="9537"/>
                      <a:pt x="21008" y="1102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445686" y="2891117"/>
                <a:ext cx="57399" cy="103319"/>
              </a:xfrm>
              <a:custGeom>
                <a:avLst/>
                <a:gdLst>
                  <a:gd name="connsiteX0" fmla="*/ 21037 w 57399"/>
                  <a:gd name="connsiteY0" fmla="*/ 11507 h 103318"/>
                  <a:gd name="connsiteX1" fmla="*/ 41127 w 57399"/>
                  <a:gd name="connsiteY1" fmla="*/ 47554 h 103318"/>
                  <a:gd name="connsiteX2" fmla="*/ 55477 w 57399"/>
                  <a:gd name="connsiteY2" fmla="*/ 86126 h 103318"/>
                  <a:gd name="connsiteX3" fmla="*/ 50081 w 57399"/>
                  <a:gd name="connsiteY3" fmla="*/ 95080 h 103318"/>
                  <a:gd name="connsiteX4" fmla="*/ 42849 w 57399"/>
                  <a:gd name="connsiteY4" fmla="*/ 92899 h 103318"/>
                  <a:gd name="connsiteX5" fmla="*/ 20119 w 57399"/>
                  <a:gd name="connsiteY5" fmla="*/ 56967 h 103318"/>
                  <a:gd name="connsiteX6" fmla="*/ 8639 w 57399"/>
                  <a:gd name="connsiteY6" fmla="*/ 15984 h 103318"/>
                  <a:gd name="connsiteX7" fmla="*/ 14723 w 57399"/>
                  <a:gd name="connsiteY7" fmla="*/ 8637 h 103318"/>
                  <a:gd name="connsiteX8" fmla="*/ 21037 w 57399"/>
                  <a:gd name="connsiteY8" fmla="*/ 11507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03318">
                    <a:moveTo>
                      <a:pt x="21037" y="11507"/>
                    </a:moveTo>
                    <a:cubicBezTo>
                      <a:pt x="29188" y="23101"/>
                      <a:pt x="35272" y="35270"/>
                      <a:pt x="41127" y="47554"/>
                    </a:cubicBezTo>
                    <a:cubicBezTo>
                      <a:pt x="46752" y="59952"/>
                      <a:pt x="52148" y="72350"/>
                      <a:pt x="55477" y="86126"/>
                    </a:cubicBezTo>
                    <a:cubicBezTo>
                      <a:pt x="56510" y="90029"/>
                      <a:pt x="54099" y="94047"/>
                      <a:pt x="50081" y="95080"/>
                    </a:cubicBezTo>
                    <a:cubicBezTo>
                      <a:pt x="47441" y="95769"/>
                      <a:pt x="44686" y="94850"/>
                      <a:pt x="42849" y="92899"/>
                    </a:cubicBezTo>
                    <a:cubicBezTo>
                      <a:pt x="32976" y="82223"/>
                      <a:pt x="25974" y="69824"/>
                      <a:pt x="20119" y="56967"/>
                    </a:cubicBezTo>
                    <a:cubicBezTo>
                      <a:pt x="14494" y="43995"/>
                      <a:pt x="10017" y="30449"/>
                      <a:pt x="8639" y="15984"/>
                    </a:cubicBezTo>
                    <a:cubicBezTo>
                      <a:pt x="8295" y="12310"/>
                      <a:pt x="11050" y="8981"/>
                      <a:pt x="14723" y="8637"/>
                    </a:cubicBezTo>
                    <a:cubicBezTo>
                      <a:pt x="17364" y="8407"/>
                      <a:pt x="19660" y="9670"/>
                      <a:pt x="21037" y="1150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5355552" y="2911680"/>
                <a:ext cx="45919" cy="68879"/>
              </a:xfrm>
              <a:custGeom>
                <a:avLst/>
                <a:gdLst>
                  <a:gd name="connsiteX0" fmla="*/ 21284 w 45919"/>
                  <a:gd name="connsiteY0" fmla="*/ 11148 h 68879"/>
                  <a:gd name="connsiteX1" fmla="*/ 34830 w 45919"/>
                  <a:gd name="connsiteY1" fmla="*/ 33764 h 68879"/>
                  <a:gd name="connsiteX2" fmla="*/ 42292 w 45919"/>
                  <a:gd name="connsiteY2" fmla="*/ 58905 h 68879"/>
                  <a:gd name="connsiteX3" fmla="*/ 42292 w 45919"/>
                  <a:gd name="connsiteY3" fmla="*/ 59019 h 68879"/>
                  <a:gd name="connsiteX4" fmla="*/ 35404 w 45919"/>
                  <a:gd name="connsiteY4" fmla="*/ 67514 h 68879"/>
                  <a:gd name="connsiteX5" fmla="*/ 29664 w 45919"/>
                  <a:gd name="connsiteY5" fmla="*/ 65792 h 68879"/>
                  <a:gd name="connsiteX6" fmla="*/ 13707 w 45919"/>
                  <a:gd name="connsiteY6" fmla="*/ 42833 h 68879"/>
                  <a:gd name="connsiteX7" fmla="*/ 8771 w 45919"/>
                  <a:gd name="connsiteY7" fmla="*/ 15166 h 68879"/>
                  <a:gd name="connsiteX8" fmla="*/ 16347 w 45919"/>
                  <a:gd name="connsiteY8" fmla="*/ 8623 h 68879"/>
                  <a:gd name="connsiteX9" fmla="*/ 21284 w 45919"/>
                  <a:gd name="connsiteY9" fmla="*/ 11148 h 68879"/>
                  <a:gd name="connsiteX10" fmla="*/ 21284 w 45919"/>
                  <a:gd name="connsiteY10" fmla="*/ 11148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1284" y="11148"/>
                    </a:moveTo>
                    <a:cubicBezTo>
                      <a:pt x="27368" y="18381"/>
                      <a:pt x="31271" y="25957"/>
                      <a:pt x="34830" y="33764"/>
                    </a:cubicBezTo>
                    <a:cubicBezTo>
                      <a:pt x="38274" y="41570"/>
                      <a:pt x="41259" y="49491"/>
                      <a:pt x="42292" y="58905"/>
                    </a:cubicBezTo>
                    <a:lnTo>
                      <a:pt x="42292" y="59019"/>
                    </a:lnTo>
                    <a:cubicBezTo>
                      <a:pt x="42751" y="63267"/>
                      <a:pt x="39651" y="67055"/>
                      <a:pt x="35404" y="67514"/>
                    </a:cubicBezTo>
                    <a:cubicBezTo>
                      <a:pt x="33223" y="67744"/>
                      <a:pt x="31271" y="67055"/>
                      <a:pt x="29664" y="65792"/>
                    </a:cubicBezTo>
                    <a:cubicBezTo>
                      <a:pt x="22087" y="59478"/>
                      <a:pt x="17266" y="51328"/>
                      <a:pt x="13707" y="42833"/>
                    </a:cubicBezTo>
                    <a:cubicBezTo>
                      <a:pt x="10263" y="34223"/>
                      <a:pt x="7967" y="25039"/>
                      <a:pt x="8771" y="15166"/>
                    </a:cubicBezTo>
                    <a:cubicBezTo>
                      <a:pt x="9115" y="11263"/>
                      <a:pt x="12444" y="8393"/>
                      <a:pt x="16347" y="8623"/>
                    </a:cubicBezTo>
                    <a:cubicBezTo>
                      <a:pt x="18299" y="8738"/>
                      <a:pt x="20021" y="9656"/>
                      <a:pt x="21284" y="11148"/>
                    </a:cubicBezTo>
                    <a:lnTo>
                      <a:pt x="21284" y="11148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5257013" y="2935556"/>
                <a:ext cx="68879" cy="103319"/>
              </a:xfrm>
              <a:custGeom>
                <a:avLst/>
                <a:gdLst>
                  <a:gd name="connsiteX0" fmla="*/ 20407 w 68879"/>
                  <a:gd name="connsiteY0" fmla="*/ 10806 h 103318"/>
                  <a:gd name="connsiteX1" fmla="*/ 44860 w 68879"/>
                  <a:gd name="connsiteY1" fmla="*/ 46279 h 103318"/>
                  <a:gd name="connsiteX2" fmla="*/ 61161 w 68879"/>
                  <a:gd name="connsiteY2" fmla="*/ 85999 h 103318"/>
                  <a:gd name="connsiteX3" fmla="*/ 55765 w 68879"/>
                  <a:gd name="connsiteY3" fmla="*/ 94953 h 103318"/>
                  <a:gd name="connsiteX4" fmla="*/ 48533 w 68879"/>
                  <a:gd name="connsiteY4" fmla="*/ 92772 h 103318"/>
                  <a:gd name="connsiteX5" fmla="*/ 24655 w 68879"/>
                  <a:gd name="connsiteY5" fmla="*/ 57070 h 103318"/>
                  <a:gd name="connsiteX6" fmla="*/ 8813 w 68879"/>
                  <a:gd name="connsiteY6" fmla="*/ 17005 h 103318"/>
                  <a:gd name="connsiteX7" fmla="*/ 13749 w 68879"/>
                  <a:gd name="connsiteY7" fmla="*/ 8854 h 103318"/>
                  <a:gd name="connsiteX8" fmla="*/ 20407 w 68879"/>
                  <a:gd name="connsiteY8" fmla="*/ 10806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407" y="10806"/>
                    </a:moveTo>
                    <a:cubicBezTo>
                      <a:pt x="30395" y="21712"/>
                      <a:pt x="37857" y="33766"/>
                      <a:pt x="44860" y="46279"/>
                    </a:cubicBezTo>
                    <a:cubicBezTo>
                      <a:pt x="51633" y="58792"/>
                      <a:pt x="57717" y="71764"/>
                      <a:pt x="61161" y="85999"/>
                    </a:cubicBezTo>
                    <a:cubicBezTo>
                      <a:pt x="62079" y="89902"/>
                      <a:pt x="59669" y="93920"/>
                      <a:pt x="55765" y="94953"/>
                    </a:cubicBezTo>
                    <a:cubicBezTo>
                      <a:pt x="53010" y="95642"/>
                      <a:pt x="50370" y="94724"/>
                      <a:pt x="48533" y="92772"/>
                    </a:cubicBezTo>
                    <a:cubicBezTo>
                      <a:pt x="38660" y="81866"/>
                      <a:pt x="31313" y="69697"/>
                      <a:pt x="24655" y="57070"/>
                    </a:cubicBezTo>
                    <a:cubicBezTo>
                      <a:pt x="18226" y="44327"/>
                      <a:pt x="12372" y="31355"/>
                      <a:pt x="8813" y="17005"/>
                    </a:cubicBezTo>
                    <a:cubicBezTo>
                      <a:pt x="7894" y="13331"/>
                      <a:pt x="10190" y="9773"/>
                      <a:pt x="13749" y="8854"/>
                    </a:cubicBezTo>
                    <a:cubicBezTo>
                      <a:pt x="16275" y="8165"/>
                      <a:pt x="18800" y="8969"/>
                      <a:pt x="20407" y="1080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6001673" y="2873836"/>
                <a:ext cx="286996" cy="332916"/>
              </a:xfrm>
              <a:custGeom>
                <a:avLst/>
                <a:gdLst>
                  <a:gd name="connsiteX0" fmla="*/ 274035 w 286996"/>
                  <a:gd name="connsiteY0" fmla="*/ 69886 h 332915"/>
                  <a:gd name="connsiteX1" fmla="*/ 90587 w 286996"/>
                  <a:gd name="connsiteY1" fmla="*/ 298335 h 332915"/>
                  <a:gd name="connsiteX2" fmla="*/ 38239 w 286996"/>
                  <a:gd name="connsiteY2" fmla="*/ 327838 h 332915"/>
                  <a:gd name="connsiteX3" fmla="*/ 11032 w 286996"/>
                  <a:gd name="connsiteY3" fmla="*/ 315784 h 332915"/>
                  <a:gd name="connsiteX4" fmla="*/ 9310 w 286996"/>
                  <a:gd name="connsiteY4" fmla="*/ 296498 h 332915"/>
                  <a:gd name="connsiteX5" fmla="*/ 31466 w 286996"/>
                  <a:gd name="connsiteY5" fmla="*/ 241739 h 332915"/>
                  <a:gd name="connsiteX6" fmla="*/ 197120 w 286996"/>
                  <a:gd name="connsiteY6" fmla="*/ 33380 h 332915"/>
                  <a:gd name="connsiteX7" fmla="*/ 274035 w 286996"/>
                  <a:gd name="connsiteY7" fmla="*/ 69886 h 3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96" h="332915">
                    <a:moveTo>
                      <a:pt x="274035" y="69886"/>
                    </a:moveTo>
                    <a:cubicBezTo>
                      <a:pt x="224787" y="154607"/>
                      <a:pt x="162681" y="231981"/>
                      <a:pt x="90587" y="298335"/>
                    </a:cubicBezTo>
                    <a:cubicBezTo>
                      <a:pt x="75549" y="312225"/>
                      <a:pt x="58558" y="326231"/>
                      <a:pt x="38239" y="327838"/>
                    </a:cubicBezTo>
                    <a:cubicBezTo>
                      <a:pt x="27792" y="328641"/>
                      <a:pt x="15853" y="325197"/>
                      <a:pt x="11032" y="315784"/>
                    </a:cubicBezTo>
                    <a:cubicBezTo>
                      <a:pt x="8047" y="309929"/>
                      <a:pt x="8277" y="302927"/>
                      <a:pt x="9310" y="296498"/>
                    </a:cubicBezTo>
                    <a:cubicBezTo>
                      <a:pt x="12409" y="276982"/>
                      <a:pt x="21708" y="258959"/>
                      <a:pt x="31466" y="241739"/>
                    </a:cubicBezTo>
                    <a:cubicBezTo>
                      <a:pt x="75434" y="164250"/>
                      <a:pt x="131570" y="93649"/>
                      <a:pt x="197120" y="33380"/>
                    </a:cubicBezTo>
                    <a:cubicBezTo>
                      <a:pt x="239366" y="-5537"/>
                      <a:pt x="315937" y="-2323"/>
                      <a:pt x="274035" y="69886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图形 114"/>
            <p:cNvGrpSpPr/>
            <p:nvPr userDrawn="1"/>
          </p:nvGrpSpPr>
          <p:grpSpPr>
            <a:xfrm rot="20866428">
              <a:off x="-712913" y="4172976"/>
              <a:ext cx="2506160" cy="3135412"/>
              <a:chOff x="4995862" y="2052637"/>
              <a:chExt cx="2200275" cy="2752725"/>
            </a:xfrm>
          </p:grpSpPr>
          <p:sp>
            <p:nvSpPr>
              <p:cNvPr id="421" name="任意多边形: 形状 420"/>
              <p:cNvSpPr/>
              <p:nvPr/>
            </p:nvSpPr>
            <p:spPr>
              <a:xfrm>
                <a:off x="5838634" y="2167873"/>
                <a:ext cx="962025" cy="1266825"/>
              </a:xfrm>
              <a:custGeom>
                <a:avLst/>
                <a:gdLst>
                  <a:gd name="connsiteX0" fmla="*/ 814578 w 962025"/>
                  <a:gd name="connsiteY0" fmla="*/ 179944 h 1266825"/>
                  <a:gd name="connsiteX1" fmla="*/ 893731 w 962025"/>
                  <a:gd name="connsiteY1" fmla="*/ 578565 h 1266825"/>
                  <a:gd name="connsiteX2" fmla="*/ 856298 w 962025"/>
                  <a:gd name="connsiteY2" fmla="*/ 713248 h 1266825"/>
                  <a:gd name="connsiteX3" fmla="*/ 886968 w 962025"/>
                  <a:gd name="connsiteY3" fmla="*/ 971757 h 1266825"/>
                  <a:gd name="connsiteX4" fmla="*/ 954786 w 962025"/>
                  <a:gd name="connsiteY4" fmla="*/ 1179592 h 1266825"/>
                  <a:gd name="connsiteX5" fmla="*/ 791433 w 962025"/>
                  <a:gd name="connsiteY5" fmla="*/ 1256364 h 1266825"/>
                  <a:gd name="connsiteX6" fmla="*/ 720948 w 962025"/>
                  <a:gd name="connsiteY6" fmla="*/ 1206453 h 1266825"/>
                  <a:gd name="connsiteX7" fmla="*/ 624174 w 962025"/>
                  <a:gd name="connsiteY7" fmla="*/ 1181307 h 1266825"/>
                  <a:gd name="connsiteX8" fmla="*/ 502158 w 962025"/>
                  <a:gd name="connsiteY8" fmla="*/ 1208358 h 1266825"/>
                  <a:gd name="connsiteX9" fmla="*/ 282321 w 962025"/>
                  <a:gd name="connsiteY9" fmla="*/ 1112917 h 1266825"/>
                  <a:gd name="connsiteX10" fmla="*/ 193548 w 962025"/>
                  <a:gd name="connsiteY10" fmla="*/ 953659 h 1266825"/>
                  <a:gd name="connsiteX11" fmla="*/ 55626 w 962025"/>
                  <a:gd name="connsiteY11" fmla="*/ 852218 h 1266825"/>
                  <a:gd name="connsiteX12" fmla="*/ 7144 w 962025"/>
                  <a:gd name="connsiteY12" fmla="*/ 733156 h 1266825"/>
                  <a:gd name="connsiteX13" fmla="*/ 33624 w 962025"/>
                  <a:gd name="connsiteY13" fmla="*/ 604854 h 1266825"/>
                  <a:gd name="connsiteX14" fmla="*/ 49626 w 962025"/>
                  <a:gd name="connsiteY14" fmla="*/ 355013 h 1266825"/>
                  <a:gd name="connsiteX15" fmla="*/ 151734 w 962025"/>
                  <a:gd name="connsiteY15" fmla="*/ 149749 h 1266825"/>
                  <a:gd name="connsiteX16" fmla="*/ 217266 w 962025"/>
                  <a:gd name="connsiteY16" fmla="*/ 87742 h 1266825"/>
                  <a:gd name="connsiteX17" fmla="*/ 814578 w 962025"/>
                  <a:gd name="connsiteY17" fmla="*/ 179944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025" h="1266825">
                    <a:moveTo>
                      <a:pt x="814578" y="179944"/>
                    </a:moveTo>
                    <a:cubicBezTo>
                      <a:pt x="873633" y="257287"/>
                      <a:pt x="914210" y="483505"/>
                      <a:pt x="893731" y="578565"/>
                    </a:cubicBezTo>
                    <a:cubicBezTo>
                      <a:pt x="883920" y="624094"/>
                      <a:pt x="866204" y="667624"/>
                      <a:pt x="856298" y="713248"/>
                    </a:cubicBezTo>
                    <a:cubicBezTo>
                      <a:pt x="837629" y="799640"/>
                      <a:pt x="848583" y="892128"/>
                      <a:pt x="886968" y="971757"/>
                    </a:cubicBezTo>
                    <a:cubicBezTo>
                      <a:pt x="919449" y="1039003"/>
                      <a:pt x="972408" y="1107107"/>
                      <a:pt x="954786" y="1179592"/>
                    </a:cubicBezTo>
                    <a:cubicBezTo>
                      <a:pt x="938499" y="1246648"/>
                      <a:pt x="853345" y="1286653"/>
                      <a:pt x="791433" y="1256364"/>
                    </a:cubicBezTo>
                    <a:cubicBezTo>
                      <a:pt x="765525" y="1243696"/>
                      <a:pt x="745332" y="1221883"/>
                      <a:pt x="720948" y="1206453"/>
                    </a:cubicBezTo>
                    <a:cubicBezTo>
                      <a:pt x="692277" y="1188355"/>
                      <a:pt x="657987" y="1179402"/>
                      <a:pt x="624174" y="1181307"/>
                    </a:cubicBezTo>
                    <a:cubicBezTo>
                      <a:pt x="582549" y="1183688"/>
                      <a:pt x="543402" y="1201786"/>
                      <a:pt x="502158" y="1208358"/>
                    </a:cubicBezTo>
                    <a:cubicBezTo>
                      <a:pt x="418815" y="1221598"/>
                      <a:pt x="329470" y="1182831"/>
                      <a:pt x="282321" y="1112917"/>
                    </a:cubicBezTo>
                    <a:cubicBezTo>
                      <a:pt x="248222" y="1062340"/>
                      <a:pt x="235077" y="998332"/>
                      <a:pt x="193548" y="953659"/>
                    </a:cubicBezTo>
                    <a:cubicBezTo>
                      <a:pt x="154496" y="911749"/>
                      <a:pt x="95727" y="893080"/>
                      <a:pt x="55626" y="852218"/>
                    </a:cubicBezTo>
                    <a:cubicBezTo>
                      <a:pt x="24861" y="820881"/>
                      <a:pt x="7049" y="777066"/>
                      <a:pt x="7144" y="733156"/>
                    </a:cubicBezTo>
                    <a:cubicBezTo>
                      <a:pt x="7239" y="689341"/>
                      <a:pt x="24194" y="647621"/>
                      <a:pt x="33624" y="604854"/>
                    </a:cubicBezTo>
                    <a:cubicBezTo>
                      <a:pt x="51626" y="523225"/>
                      <a:pt x="42101" y="438262"/>
                      <a:pt x="49626" y="355013"/>
                    </a:cubicBezTo>
                    <a:cubicBezTo>
                      <a:pt x="56579" y="278242"/>
                      <a:pt x="99441" y="206423"/>
                      <a:pt x="151734" y="149749"/>
                    </a:cubicBezTo>
                    <a:cubicBezTo>
                      <a:pt x="172117" y="127651"/>
                      <a:pt x="194691" y="107649"/>
                      <a:pt x="217266" y="87742"/>
                    </a:cubicBezTo>
                    <a:cubicBezTo>
                      <a:pt x="237744" y="69739"/>
                      <a:pt x="576453" y="-131714"/>
                      <a:pt x="814578" y="17994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6436613" y="2868151"/>
                <a:ext cx="762000" cy="485775"/>
              </a:xfrm>
              <a:custGeom>
                <a:avLst/>
                <a:gdLst>
                  <a:gd name="connsiteX0" fmla="*/ 7144 w 762000"/>
                  <a:gd name="connsiteY0" fmla="*/ 246714 h 485775"/>
                  <a:gd name="connsiteX1" fmla="*/ 589026 w 762000"/>
                  <a:gd name="connsiteY1" fmla="*/ 63739 h 485775"/>
                  <a:gd name="connsiteX2" fmla="*/ 616458 w 762000"/>
                  <a:gd name="connsiteY2" fmla="*/ 16590 h 485775"/>
                  <a:gd name="connsiteX3" fmla="*/ 632270 w 762000"/>
                  <a:gd name="connsiteY3" fmla="*/ 7351 h 485775"/>
                  <a:gd name="connsiteX4" fmla="*/ 648653 w 762000"/>
                  <a:gd name="connsiteY4" fmla="*/ 41451 h 485775"/>
                  <a:gd name="connsiteX5" fmla="*/ 679514 w 762000"/>
                  <a:gd name="connsiteY5" fmla="*/ 34212 h 485775"/>
                  <a:gd name="connsiteX6" fmla="*/ 709803 w 762000"/>
                  <a:gd name="connsiteY6" fmla="*/ 21067 h 485775"/>
                  <a:gd name="connsiteX7" fmla="*/ 691706 w 762000"/>
                  <a:gd name="connsiteY7" fmla="*/ 74502 h 485775"/>
                  <a:gd name="connsiteX8" fmla="*/ 718090 w 762000"/>
                  <a:gd name="connsiteY8" fmla="*/ 58691 h 485775"/>
                  <a:gd name="connsiteX9" fmla="*/ 736283 w 762000"/>
                  <a:gd name="connsiteY9" fmla="*/ 82789 h 485775"/>
                  <a:gd name="connsiteX10" fmla="*/ 718090 w 762000"/>
                  <a:gd name="connsiteY10" fmla="*/ 111650 h 485775"/>
                  <a:gd name="connsiteX11" fmla="*/ 761619 w 762000"/>
                  <a:gd name="connsiteY11" fmla="*/ 97362 h 485775"/>
                  <a:gd name="connsiteX12" fmla="*/ 733330 w 762000"/>
                  <a:gd name="connsiteY12" fmla="*/ 136224 h 485775"/>
                  <a:gd name="connsiteX13" fmla="*/ 758000 w 762000"/>
                  <a:gd name="connsiteY13" fmla="*/ 132510 h 485775"/>
                  <a:gd name="connsiteX14" fmla="*/ 753332 w 762000"/>
                  <a:gd name="connsiteY14" fmla="*/ 164418 h 485775"/>
                  <a:gd name="connsiteX15" fmla="*/ 725519 w 762000"/>
                  <a:gd name="connsiteY15" fmla="*/ 183373 h 485775"/>
                  <a:gd name="connsiteX16" fmla="*/ 642747 w 762000"/>
                  <a:gd name="connsiteY16" fmla="*/ 194708 h 485775"/>
                  <a:gd name="connsiteX17" fmla="*/ 30766 w 762000"/>
                  <a:gd name="connsiteY17" fmla="*/ 486554 h 485775"/>
                  <a:gd name="connsiteX18" fmla="*/ 7144 w 762000"/>
                  <a:gd name="connsiteY18" fmla="*/ 24671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2000" h="485775">
                    <a:moveTo>
                      <a:pt x="7144" y="246714"/>
                    </a:moveTo>
                    <a:cubicBezTo>
                      <a:pt x="207645" y="210043"/>
                      <a:pt x="403670" y="148512"/>
                      <a:pt x="589026" y="63739"/>
                    </a:cubicBezTo>
                    <a:cubicBezTo>
                      <a:pt x="591503" y="48309"/>
                      <a:pt x="607314" y="29259"/>
                      <a:pt x="616458" y="16590"/>
                    </a:cubicBezTo>
                    <a:cubicBezTo>
                      <a:pt x="620268" y="11352"/>
                      <a:pt x="625983" y="6018"/>
                      <a:pt x="632270" y="7351"/>
                    </a:cubicBezTo>
                    <a:cubicBezTo>
                      <a:pt x="645224" y="10113"/>
                      <a:pt x="639032" y="32307"/>
                      <a:pt x="648653" y="41451"/>
                    </a:cubicBezTo>
                    <a:cubicBezTo>
                      <a:pt x="657130" y="49547"/>
                      <a:pt x="671036" y="42213"/>
                      <a:pt x="679514" y="34212"/>
                    </a:cubicBezTo>
                    <a:cubicBezTo>
                      <a:pt x="687991" y="26115"/>
                      <a:pt x="699040" y="16495"/>
                      <a:pt x="709803" y="21067"/>
                    </a:cubicBezTo>
                    <a:cubicBezTo>
                      <a:pt x="716947" y="40117"/>
                      <a:pt x="708946" y="63644"/>
                      <a:pt x="691706" y="74502"/>
                    </a:cubicBezTo>
                    <a:cubicBezTo>
                      <a:pt x="701231" y="70407"/>
                      <a:pt x="707803" y="59453"/>
                      <a:pt x="718090" y="58691"/>
                    </a:cubicBezTo>
                    <a:cubicBezTo>
                      <a:pt x="729615" y="57834"/>
                      <a:pt x="737997" y="71359"/>
                      <a:pt x="736283" y="82789"/>
                    </a:cubicBezTo>
                    <a:cubicBezTo>
                      <a:pt x="734568" y="94219"/>
                      <a:pt x="726281" y="103458"/>
                      <a:pt x="718090" y="111650"/>
                    </a:cubicBezTo>
                    <a:cubicBezTo>
                      <a:pt x="728186" y="99077"/>
                      <a:pt x="745998" y="93171"/>
                      <a:pt x="761619" y="97362"/>
                    </a:cubicBezTo>
                    <a:cubicBezTo>
                      <a:pt x="760857" y="114317"/>
                      <a:pt x="749237" y="130319"/>
                      <a:pt x="733330" y="136224"/>
                    </a:cubicBezTo>
                    <a:cubicBezTo>
                      <a:pt x="741521" y="134986"/>
                      <a:pt x="749808" y="133748"/>
                      <a:pt x="758000" y="132510"/>
                    </a:cubicBezTo>
                    <a:cubicBezTo>
                      <a:pt x="763238" y="142606"/>
                      <a:pt x="760286" y="155465"/>
                      <a:pt x="753332" y="164418"/>
                    </a:cubicBezTo>
                    <a:cubicBezTo>
                      <a:pt x="746379" y="173372"/>
                      <a:pt x="735997" y="178992"/>
                      <a:pt x="725519" y="183373"/>
                    </a:cubicBezTo>
                    <a:cubicBezTo>
                      <a:pt x="699516" y="194136"/>
                      <a:pt x="670751" y="198042"/>
                      <a:pt x="642747" y="194708"/>
                    </a:cubicBezTo>
                    <a:cubicBezTo>
                      <a:pt x="466249" y="334440"/>
                      <a:pt x="251555" y="442548"/>
                      <a:pt x="30766" y="486554"/>
                    </a:cubicBezTo>
                    <a:lnTo>
                      <a:pt x="7144" y="24671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5520498" y="2045493"/>
                <a:ext cx="342900" cy="838200"/>
              </a:xfrm>
              <a:custGeom>
                <a:avLst/>
                <a:gdLst>
                  <a:gd name="connsiteX0" fmla="*/ 339853 w 342900"/>
                  <a:gd name="connsiteY0" fmla="*/ 724472 h 838200"/>
                  <a:gd name="connsiteX1" fmla="*/ 182881 w 342900"/>
                  <a:gd name="connsiteY1" fmla="*/ 134969 h 838200"/>
                  <a:gd name="connsiteX2" fmla="*/ 207931 w 342900"/>
                  <a:gd name="connsiteY2" fmla="*/ 86582 h 838200"/>
                  <a:gd name="connsiteX3" fmla="*/ 207265 w 342900"/>
                  <a:gd name="connsiteY3" fmla="*/ 68294 h 838200"/>
                  <a:gd name="connsiteX4" fmla="*/ 169736 w 342900"/>
                  <a:gd name="connsiteY4" fmla="*/ 72771 h 838200"/>
                  <a:gd name="connsiteX5" fmla="*/ 159354 w 342900"/>
                  <a:gd name="connsiteY5" fmla="*/ 42767 h 838200"/>
                  <a:gd name="connsiteX6" fmla="*/ 154210 w 342900"/>
                  <a:gd name="connsiteY6" fmla="*/ 10097 h 838200"/>
                  <a:gd name="connsiteX7" fmla="*/ 118777 w 342900"/>
                  <a:gd name="connsiteY7" fmla="*/ 54007 h 838200"/>
                  <a:gd name="connsiteX8" fmla="*/ 118015 w 342900"/>
                  <a:gd name="connsiteY8" fmla="*/ 23241 h 838200"/>
                  <a:gd name="connsiteX9" fmla="*/ 87916 w 342900"/>
                  <a:gd name="connsiteY9" fmla="*/ 20765 h 838200"/>
                  <a:gd name="connsiteX10" fmla="*/ 73248 w 342900"/>
                  <a:gd name="connsiteY10" fmla="*/ 51530 h 838200"/>
                  <a:gd name="connsiteX11" fmla="*/ 62008 w 342900"/>
                  <a:gd name="connsiteY11" fmla="*/ 7144 h 838200"/>
                  <a:gd name="connsiteX12" fmla="*/ 44292 w 342900"/>
                  <a:gd name="connsiteY12" fmla="*/ 51816 h 838200"/>
                  <a:gd name="connsiteX13" fmla="*/ 34195 w 342900"/>
                  <a:gd name="connsiteY13" fmla="*/ 28956 h 838200"/>
                  <a:gd name="connsiteX14" fmla="*/ 9811 w 342900"/>
                  <a:gd name="connsiteY14" fmla="*/ 50006 h 838200"/>
                  <a:gd name="connsiteX15" fmla="*/ 8764 w 342900"/>
                  <a:gd name="connsiteY15" fmla="*/ 83630 h 838200"/>
                  <a:gd name="connsiteX16" fmla="*/ 43530 w 342900"/>
                  <a:gd name="connsiteY16" fmla="*/ 159544 h 838200"/>
                  <a:gd name="connsiteX17" fmla="*/ 124683 w 342900"/>
                  <a:gd name="connsiteY17" fmla="*/ 832676 h 838200"/>
                  <a:gd name="connsiteX18" fmla="*/ 339853 w 342900"/>
                  <a:gd name="connsiteY18" fmla="*/ 724472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2900" h="838200">
                    <a:moveTo>
                      <a:pt x="339853" y="724472"/>
                    </a:moveTo>
                    <a:cubicBezTo>
                      <a:pt x="263462" y="535496"/>
                      <a:pt x="210598" y="336995"/>
                      <a:pt x="182881" y="134969"/>
                    </a:cubicBezTo>
                    <a:cubicBezTo>
                      <a:pt x="194596" y="124682"/>
                      <a:pt x="202216" y="101060"/>
                      <a:pt x="207931" y="86582"/>
                    </a:cubicBezTo>
                    <a:cubicBezTo>
                      <a:pt x="210313" y="80582"/>
                      <a:pt x="211837" y="72866"/>
                      <a:pt x="207265" y="68294"/>
                    </a:cubicBezTo>
                    <a:cubicBezTo>
                      <a:pt x="197930" y="58865"/>
                      <a:pt x="182595" y="75914"/>
                      <a:pt x="169736" y="72771"/>
                    </a:cubicBezTo>
                    <a:cubicBezTo>
                      <a:pt x="158401" y="69914"/>
                      <a:pt x="157068" y="54293"/>
                      <a:pt x="159354" y="42767"/>
                    </a:cubicBezTo>
                    <a:cubicBezTo>
                      <a:pt x="161640" y="31242"/>
                      <a:pt x="163831" y="16764"/>
                      <a:pt x="154210" y="10097"/>
                    </a:cubicBezTo>
                    <a:cubicBezTo>
                      <a:pt x="134303" y="14288"/>
                      <a:pt x="118682" y="33623"/>
                      <a:pt x="118777" y="54007"/>
                    </a:cubicBezTo>
                    <a:cubicBezTo>
                      <a:pt x="117063" y="43720"/>
                      <a:pt x="122873" y="32385"/>
                      <a:pt x="118015" y="23241"/>
                    </a:cubicBezTo>
                    <a:cubicBezTo>
                      <a:pt x="112586" y="13049"/>
                      <a:pt x="96679" y="13240"/>
                      <a:pt x="87916" y="20765"/>
                    </a:cubicBezTo>
                    <a:cubicBezTo>
                      <a:pt x="79153" y="28289"/>
                      <a:pt x="75820" y="40291"/>
                      <a:pt x="73248" y="51530"/>
                    </a:cubicBezTo>
                    <a:cubicBezTo>
                      <a:pt x="78487" y="36290"/>
                      <a:pt x="73915" y="18098"/>
                      <a:pt x="62008" y="7144"/>
                    </a:cubicBezTo>
                    <a:cubicBezTo>
                      <a:pt x="48102" y="16859"/>
                      <a:pt x="40768" y="35243"/>
                      <a:pt x="44292" y="51816"/>
                    </a:cubicBezTo>
                    <a:cubicBezTo>
                      <a:pt x="40958" y="44196"/>
                      <a:pt x="37529" y="36576"/>
                      <a:pt x="34195" y="28956"/>
                    </a:cubicBezTo>
                    <a:cubicBezTo>
                      <a:pt x="22861" y="30004"/>
                      <a:pt x="13621" y="39338"/>
                      <a:pt x="9811" y="50006"/>
                    </a:cubicBezTo>
                    <a:cubicBezTo>
                      <a:pt x="6001" y="60674"/>
                      <a:pt x="6859" y="72485"/>
                      <a:pt x="8764" y="83630"/>
                    </a:cubicBezTo>
                    <a:cubicBezTo>
                      <a:pt x="13621" y="111347"/>
                      <a:pt x="25718" y="137732"/>
                      <a:pt x="43530" y="159544"/>
                    </a:cubicBezTo>
                    <a:cubicBezTo>
                      <a:pt x="20003" y="383381"/>
                      <a:pt x="43530" y="622649"/>
                      <a:pt x="124683" y="832676"/>
                    </a:cubicBezTo>
                    <a:lnTo>
                      <a:pt x="339853" y="724472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5909772" y="4652581"/>
                <a:ext cx="304800" cy="152400"/>
              </a:xfrm>
              <a:custGeom>
                <a:avLst/>
                <a:gdLst>
                  <a:gd name="connsiteX0" fmla="*/ 209087 w 304800"/>
                  <a:gd name="connsiteY0" fmla="*/ 8287 h 152400"/>
                  <a:gd name="connsiteX1" fmla="*/ 278620 w 304800"/>
                  <a:gd name="connsiteY1" fmla="*/ 65818 h 152400"/>
                  <a:gd name="connsiteX2" fmla="*/ 301480 w 304800"/>
                  <a:gd name="connsiteY2" fmla="*/ 96203 h 152400"/>
                  <a:gd name="connsiteX3" fmla="*/ 296813 w 304800"/>
                  <a:gd name="connsiteY3" fmla="*/ 132683 h 152400"/>
                  <a:gd name="connsiteX4" fmla="*/ 270905 w 304800"/>
                  <a:gd name="connsiteY4" fmla="*/ 144399 h 152400"/>
                  <a:gd name="connsiteX5" fmla="*/ 62021 w 304800"/>
                  <a:gd name="connsiteY5" fmla="*/ 127063 h 152400"/>
                  <a:gd name="connsiteX6" fmla="*/ 22874 w 304800"/>
                  <a:gd name="connsiteY6" fmla="*/ 102870 h 152400"/>
                  <a:gd name="connsiteX7" fmla="*/ 11444 w 304800"/>
                  <a:gd name="connsiteY7" fmla="*/ 7144 h 152400"/>
                  <a:gd name="connsiteX8" fmla="*/ 120124 w 304800"/>
                  <a:gd name="connsiteY8" fmla="*/ 18669 h 152400"/>
                  <a:gd name="connsiteX9" fmla="*/ 209087 w 304800"/>
                  <a:gd name="connsiteY9" fmla="*/ 828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152400">
                    <a:moveTo>
                      <a:pt x="209087" y="8287"/>
                    </a:moveTo>
                    <a:cubicBezTo>
                      <a:pt x="235376" y="23622"/>
                      <a:pt x="256522" y="44672"/>
                      <a:pt x="278620" y="65818"/>
                    </a:cubicBezTo>
                    <a:cubicBezTo>
                      <a:pt x="287764" y="74581"/>
                      <a:pt x="296813" y="84201"/>
                      <a:pt x="301480" y="96203"/>
                    </a:cubicBezTo>
                    <a:cubicBezTo>
                      <a:pt x="306147" y="108204"/>
                      <a:pt x="305480" y="123349"/>
                      <a:pt x="296813" y="132683"/>
                    </a:cubicBezTo>
                    <a:cubicBezTo>
                      <a:pt x="290240" y="139827"/>
                      <a:pt x="280334" y="142494"/>
                      <a:pt x="270905" y="144399"/>
                    </a:cubicBezTo>
                    <a:cubicBezTo>
                      <a:pt x="201563" y="158687"/>
                      <a:pt x="128315" y="152591"/>
                      <a:pt x="62021" y="127063"/>
                    </a:cubicBezTo>
                    <a:cubicBezTo>
                      <a:pt x="47639" y="121539"/>
                      <a:pt x="33161" y="114776"/>
                      <a:pt x="22874" y="102870"/>
                    </a:cubicBezTo>
                    <a:cubicBezTo>
                      <a:pt x="1538" y="78105"/>
                      <a:pt x="6491" y="40005"/>
                      <a:pt x="11444" y="7144"/>
                    </a:cubicBezTo>
                    <a:cubicBezTo>
                      <a:pt x="11444" y="7144"/>
                      <a:pt x="80881" y="28575"/>
                      <a:pt x="120124" y="18669"/>
                    </a:cubicBezTo>
                    <a:lnTo>
                      <a:pt x="209087" y="8287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5875305" y="3989493"/>
                <a:ext cx="352425" cy="685800"/>
              </a:xfrm>
              <a:custGeom>
                <a:avLst/>
                <a:gdLst>
                  <a:gd name="connsiteX0" fmla="*/ 350330 w 352425"/>
                  <a:gd name="connsiteY0" fmla="*/ 97588 h 685800"/>
                  <a:gd name="connsiteX1" fmla="*/ 243935 w 352425"/>
                  <a:gd name="connsiteY1" fmla="*/ 671374 h 685800"/>
                  <a:gd name="connsiteX2" fmla="*/ 46292 w 352425"/>
                  <a:gd name="connsiteY2" fmla="*/ 670231 h 685800"/>
                  <a:gd name="connsiteX3" fmla="*/ 41624 w 352425"/>
                  <a:gd name="connsiteY3" fmla="*/ 605843 h 685800"/>
                  <a:gd name="connsiteX4" fmla="*/ 7144 w 352425"/>
                  <a:gd name="connsiteY4" fmla="*/ 132640 h 685800"/>
                  <a:gd name="connsiteX5" fmla="*/ 138684 w 352425"/>
                  <a:gd name="connsiteY5" fmla="*/ 8434 h 685800"/>
                  <a:gd name="connsiteX6" fmla="*/ 350330 w 352425"/>
                  <a:gd name="connsiteY6" fmla="*/ 97588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685800">
                    <a:moveTo>
                      <a:pt x="350330" y="97588"/>
                    </a:moveTo>
                    <a:cubicBezTo>
                      <a:pt x="317373" y="275325"/>
                      <a:pt x="276892" y="493638"/>
                      <a:pt x="243935" y="671374"/>
                    </a:cubicBezTo>
                    <a:cubicBezTo>
                      <a:pt x="243935" y="671374"/>
                      <a:pt x="127349" y="707188"/>
                      <a:pt x="46292" y="670231"/>
                    </a:cubicBezTo>
                    <a:lnTo>
                      <a:pt x="41624" y="605843"/>
                    </a:lnTo>
                    <a:cubicBezTo>
                      <a:pt x="24575" y="450871"/>
                      <a:pt x="11335" y="288469"/>
                      <a:pt x="7144" y="132640"/>
                    </a:cubicBezTo>
                    <a:cubicBezTo>
                      <a:pt x="7144" y="132640"/>
                      <a:pt x="28765" y="22246"/>
                      <a:pt x="138684" y="8434"/>
                    </a:cubicBezTo>
                    <a:cubicBezTo>
                      <a:pt x="248698" y="-5472"/>
                      <a:pt x="350330" y="97588"/>
                      <a:pt x="350330" y="9758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5932691" y="4718511"/>
                <a:ext cx="247650" cy="57150"/>
              </a:xfrm>
              <a:custGeom>
                <a:avLst/>
                <a:gdLst>
                  <a:gd name="connsiteX0" fmla="*/ 244747 w 247650"/>
                  <a:gd name="connsiteY0" fmla="*/ 51608 h 57150"/>
                  <a:gd name="connsiteX1" fmla="*/ 184073 w 247650"/>
                  <a:gd name="connsiteY1" fmla="*/ 59133 h 57150"/>
                  <a:gd name="connsiteX2" fmla="*/ 122922 w 247650"/>
                  <a:gd name="connsiteY2" fmla="*/ 54847 h 57150"/>
                  <a:gd name="connsiteX3" fmla="*/ 63581 w 247650"/>
                  <a:gd name="connsiteY3" fmla="*/ 39226 h 57150"/>
                  <a:gd name="connsiteX4" fmla="*/ 8527 w 247650"/>
                  <a:gd name="connsiteY4" fmla="*/ 12556 h 57150"/>
                  <a:gd name="connsiteX5" fmla="*/ 7574 w 247650"/>
                  <a:gd name="connsiteY5" fmla="*/ 8555 h 57150"/>
                  <a:gd name="connsiteX6" fmla="*/ 11480 w 247650"/>
                  <a:gd name="connsiteY6" fmla="*/ 7507 h 57150"/>
                  <a:gd name="connsiteX7" fmla="*/ 66534 w 247650"/>
                  <a:gd name="connsiteY7" fmla="*/ 31034 h 57150"/>
                  <a:gd name="connsiteX8" fmla="*/ 124446 w 247650"/>
                  <a:gd name="connsiteY8" fmla="*/ 45607 h 57150"/>
                  <a:gd name="connsiteX9" fmla="*/ 183977 w 247650"/>
                  <a:gd name="connsiteY9" fmla="*/ 50751 h 57150"/>
                  <a:gd name="connsiteX10" fmla="*/ 243699 w 247650"/>
                  <a:gd name="connsiteY10" fmla="*/ 46369 h 57150"/>
                  <a:gd name="connsiteX11" fmla="*/ 246747 w 247650"/>
                  <a:gd name="connsiteY11" fmla="*/ 48655 h 57150"/>
                  <a:gd name="connsiteX12" fmla="*/ 244747 w 247650"/>
                  <a:gd name="connsiteY12" fmla="*/ 516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0" h="57150">
                    <a:moveTo>
                      <a:pt x="244747" y="51608"/>
                    </a:moveTo>
                    <a:cubicBezTo>
                      <a:pt x="224840" y="56085"/>
                      <a:pt x="204456" y="58657"/>
                      <a:pt x="184073" y="59133"/>
                    </a:cubicBezTo>
                    <a:cubicBezTo>
                      <a:pt x="163594" y="59704"/>
                      <a:pt x="143115" y="58085"/>
                      <a:pt x="122922" y="54847"/>
                    </a:cubicBezTo>
                    <a:cubicBezTo>
                      <a:pt x="102729" y="51418"/>
                      <a:pt x="82822" y="46274"/>
                      <a:pt x="63581" y="39226"/>
                    </a:cubicBezTo>
                    <a:cubicBezTo>
                      <a:pt x="44341" y="32177"/>
                      <a:pt x="25862" y="23224"/>
                      <a:pt x="8527" y="12556"/>
                    </a:cubicBezTo>
                    <a:cubicBezTo>
                      <a:pt x="7193" y="11698"/>
                      <a:pt x="6717" y="9889"/>
                      <a:pt x="7574" y="8555"/>
                    </a:cubicBezTo>
                    <a:cubicBezTo>
                      <a:pt x="8432" y="7222"/>
                      <a:pt x="10051" y="6745"/>
                      <a:pt x="11480" y="7507"/>
                    </a:cubicBezTo>
                    <a:cubicBezTo>
                      <a:pt x="29196" y="16842"/>
                      <a:pt x="47675" y="24652"/>
                      <a:pt x="66534" y="31034"/>
                    </a:cubicBezTo>
                    <a:cubicBezTo>
                      <a:pt x="85394" y="37416"/>
                      <a:pt x="104825" y="42369"/>
                      <a:pt x="124446" y="45607"/>
                    </a:cubicBezTo>
                    <a:cubicBezTo>
                      <a:pt x="144068" y="49036"/>
                      <a:pt x="164070" y="50560"/>
                      <a:pt x="183977" y="50751"/>
                    </a:cubicBezTo>
                    <a:cubicBezTo>
                      <a:pt x="203885" y="50846"/>
                      <a:pt x="223887" y="49417"/>
                      <a:pt x="243699" y="46369"/>
                    </a:cubicBezTo>
                    <a:cubicBezTo>
                      <a:pt x="245128" y="46179"/>
                      <a:pt x="246557" y="47131"/>
                      <a:pt x="246747" y="48655"/>
                    </a:cubicBezTo>
                    <a:cubicBezTo>
                      <a:pt x="247033" y="49989"/>
                      <a:pt x="246080" y="51322"/>
                      <a:pt x="244747" y="516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6095127" y="4664974"/>
                <a:ext cx="38100" cy="28575"/>
              </a:xfrm>
              <a:custGeom>
                <a:avLst/>
                <a:gdLst>
                  <a:gd name="connsiteX0" fmla="*/ 37163 w 38100"/>
                  <a:gd name="connsiteY0" fmla="*/ 13896 h 28575"/>
                  <a:gd name="connsiteX1" fmla="*/ 24875 w 38100"/>
                  <a:gd name="connsiteY1" fmla="*/ 20945 h 28575"/>
                  <a:gd name="connsiteX2" fmla="*/ 18017 w 38100"/>
                  <a:gd name="connsiteY2" fmla="*/ 22754 h 28575"/>
                  <a:gd name="connsiteX3" fmla="*/ 10874 w 38100"/>
                  <a:gd name="connsiteY3" fmla="*/ 23136 h 28575"/>
                  <a:gd name="connsiteX4" fmla="*/ 7159 w 38100"/>
                  <a:gd name="connsiteY4" fmla="*/ 18563 h 28575"/>
                  <a:gd name="connsiteX5" fmla="*/ 8492 w 38100"/>
                  <a:gd name="connsiteY5" fmla="*/ 15992 h 28575"/>
                  <a:gd name="connsiteX6" fmla="*/ 8873 w 38100"/>
                  <a:gd name="connsiteY6" fmla="*/ 15611 h 28575"/>
                  <a:gd name="connsiteX7" fmla="*/ 14684 w 38100"/>
                  <a:gd name="connsiteY7" fmla="*/ 11610 h 28575"/>
                  <a:gd name="connsiteX8" fmla="*/ 20875 w 38100"/>
                  <a:gd name="connsiteY8" fmla="*/ 9038 h 28575"/>
                  <a:gd name="connsiteX9" fmla="*/ 34496 w 38100"/>
                  <a:gd name="connsiteY9" fmla="*/ 7229 h 28575"/>
                  <a:gd name="connsiteX10" fmla="*/ 34972 w 38100"/>
                  <a:gd name="connsiteY10" fmla="*/ 7229 h 28575"/>
                  <a:gd name="connsiteX11" fmla="*/ 38496 w 38100"/>
                  <a:gd name="connsiteY11" fmla="*/ 11325 h 28575"/>
                  <a:gd name="connsiteX12" fmla="*/ 37163 w 38100"/>
                  <a:gd name="connsiteY12" fmla="*/ 1389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163" y="13896"/>
                    </a:moveTo>
                    <a:cubicBezTo>
                      <a:pt x="33543" y="17230"/>
                      <a:pt x="29257" y="19230"/>
                      <a:pt x="24875" y="20945"/>
                    </a:cubicBezTo>
                    <a:cubicBezTo>
                      <a:pt x="22685" y="21707"/>
                      <a:pt x="20399" y="22373"/>
                      <a:pt x="18017" y="22754"/>
                    </a:cubicBezTo>
                    <a:cubicBezTo>
                      <a:pt x="15636" y="23136"/>
                      <a:pt x="13350" y="23421"/>
                      <a:pt x="10874" y="23136"/>
                    </a:cubicBezTo>
                    <a:cubicBezTo>
                      <a:pt x="8588" y="22850"/>
                      <a:pt x="6968" y="20850"/>
                      <a:pt x="7159" y="18563"/>
                    </a:cubicBezTo>
                    <a:cubicBezTo>
                      <a:pt x="7254" y="17516"/>
                      <a:pt x="7730" y="16659"/>
                      <a:pt x="8492" y="15992"/>
                    </a:cubicBezTo>
                    <a:lnTo>
                      <a:pt x="8873" y="15611"/>
                    </a:lnTo>
                    <a:cubicBezTo>
                      <a:pt x="10683" y="13896"/>
                      <a:pt x="12683" y="12753"/>
                      <a:pt x="14684" y="11610"/>
                    </a:cubicBezTo>
                    <a:cubicBezTo>
                      <a:pt x="16684" y="10467"/>
                      <a:pt x="18779" y="9705"/>
                      <a:pt x="20875" y="9038"/>
                    </a:cubicBezTo>
                    <a:cubicBezTo>
                      <a:pt x="25161" y="7800"/>
                      <a:pt x="29447" y="6848"/>
                      <a:pt x="34496" y="7229"/>
                    </a:cubicBezTo>
                    <a:lnTo>
                      <a:pt x="34972" y="7229"/>
                    </a:lnTo>
                    <a:cubicBezTo>
                      <a:pt x="37067" y="7419"/>
                      <a:pt x="38591" y="9229"/>
                      <a:pt x="38496" y="11325"/>
                    </a:cubicBezTo>
                    <a:cubicBezTo>
                      <a:pt x="38306" y="12468"/>
                      <a:pt x="37829" y="13325"/>
                      <a:pt x="37163" y="138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6116065" y="4686666"/>
                <a:ext cx="38100" cy="28575"/>
              </a:xfrm>
              <a:custGeom>
                <a:avLst/>
                <a:gdLst>
                  <a:gd name="connsiteX0" fmla="*/ 34799 w 38100"/>
                  <a:gd name="connsiteY0" fmla="*/ 13349 h 28575"/>
                  <a:gd name="connsiteX1" fmla="*/ 24131 w 38100"/>
                  <a:gd name="connsiteY1" fmla="*/ 21731 h 28575"/>
                  <a:gd name="connsiteX2" fmla="*/ 17749 w 38100"/>
                  <a:gd name="connsiteY2" fmla="*/ 23827 h 28575"/>
                  <a:gd name="connsiteX3" fmla="*/ 10891 w 38100"/>
                  <a:gd name="connsiteY3" fmla="*/ 24303 h 28575"/>
                  <a:gd name="connsiteX4" fmla="*/ 7176 w 38100"/>
                  <a:gd name="connsiteY4" fmla="*/ 19445 h 28575"/>
                  <a:gd name="connsiteX5" fmla="*/ 8415 w 38100"/>
                  <a:gd name="connsiteY5" fmla="*/ 16969 h 28575"/>
                  <a:gd name="connsiteX6" fmla="*/ 8510 w 38100"/>
                  <a:gd name="connsiteY6" fmla="*/ 16874 h 28575"/>
                  <a:gd name="connsiteX7" fmla="*/ 13653 w 38100"/>
                  <a:gd name="connsiteY7" fmla="*/ 13064 h 28575"/>
                  <a:gd name="connsiteX8" fmla="*/ 19178 w 38100"/>
                  <a:gd name="connsiteY8" fmla="*/ 10301 h 28575"/>
                  <a:gd name="connsiteX9" fmla="*/ 31370 w 38100"/>
                  <a:gd name="connsiteY9" fmla="*/ 7158 h 28575"/>
                  <a:gd name="connsiteX10" fmla="*/ 31465 w 38100"/>
                  <a:gd name="connsiteY10" fmla="*/ 7158 h 28575"/>
                  <a:gd name="connsiteX11" fmla="*/ 35656 w 38100"/>
                  <a:gd name="connsiteY11" fmla="*/ 10778 h 28575"/>
                  <a:gd name="connsiteX12" fmla="*/ 34799 w 38100"/>
                  <a:gd name="connsiteY12" fmla="*/ 1334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799" y="13349"/>
                    </a:moveTo>
                    <a:cubicBezTo>
                      <a:pt x="31941" y="17255"/>
                      <a:pt x="28131" y="19731"/>
                      <a:pt x="24131" y="21731"/>
                    </a:cubicBezTo>
                    <a:cubicBezTo>
                      <a:pt x="22131" y="22684"/>
                      <a:pt x="19940" y="23446"/>
                      <a:pt x="17749" y="23827"/>
                    </a:cubicBezTo>
                    <a:cubicBezTo>
                      <a:pt x="15558" y="24303"/>
                      <a:pt x="13272" y="24589"/>
                      <a:pt x="10891" y="24303"/>
                    </a:cubicBezTo>
                    <a:cubicBezTo>
                      <a:pt x="8510" y="24017"/>
                      <a:pt x="6891" y="21827"/>
                      <a:pt x="7176" y="19445"/>
                    </a:cubicBezTo>
                    <a:cubicBezTo>
                      <a:pt x="7272" y="18493"/>
                      <a:pt x="7748" y="17636"/>
                      <a:pt x="8415" y="16969"/>
                    </a:cubicBezTo>
                    <a:lnTo>
                      <a:pt x="8510" y="16874"/>
                    </a:lnTo>
                    <a:cubicBezTo>
                      <a:pt x="10129" y="15255"/>
                      <a:pt x="11939" y="14111"/>
                      <a:pt x="13653" y="13064"/>
                    </a:cubicBezTo>
                    <a:cubicBezTo>
                      <a:pt x="15368" y="11921"/>
                      <a:pt x="17273" y="11159"/>
                      <a:pt x="19178" y="10301"/>
                    </a:cubicBezTo>
                    <a:cubicBezTo>
                      <a:pt x="22988" y="8777"/>
                      <a:pt x="26798" y="7539"/>
                      <a:pt x="31370" y="7158"/>
                    </a:cubicBezTo>
                    <a:lnTo>
                      <a:pt x="31465" y="7158"/>
                    </a:lnTo>
                    <a:cubicBezTo>
                      <a:pt x="33656" y="6968"/>
                      <a:pt x="35466" y="8682"/>
                      <a:pt x="35656" y="10778"/>
                    </a:cubicBezTo>
                    <a:cubicBezTo>
                      <a:pt x="35656" y="11730"/>
                      <a:pt x="35370" y="12587"/>
                      <a:pt x="34799" y="133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6147902" y="4705156"/>
                <a:ext cx="28575" cy="19050"/>
              </a:xfrm>
              <a:custGeom>
                <a:avLst/>
                <a:gdLst>
                  <a:gd name="connsiteX0" fmla="*/ 25250 w 28575"/>
                  <a:gd name="connsiteY0" fmla="*/ 12196 h 19050"/>
                  <a:gd name="connsiteX1" fmla="*/ 19440 w 28575"/>
                  <a:gd name="connsiteY1" fmla="*/ 19720 h 19050"/>
                  <a:gd name="connsiteX2" fmla="*/ 14963 w 28575"/>
                  <a:gd name="connsiteY2" fmla="*/ 21244 h 19050"/>
                  <a:gd name="connsiteX3" fmla="*/ 10010 w 28575"/>
                  <a:gd name="connsiteY3" fmla="*/ 20673 h 19050"/>
                  <a:gd name="connsiteX4" fmla="*/ 7534 w 28575"/>
                  <a:gd name="connsiteY4" fmla="*/ 14481 h 19050"/>
                  <a:gd name="connsiteX5" fmla="*/ 8010 w 28575"/>
                  <a:gd name="connsiteY5" fmla="*/ 13720 h 19050"/>
                  <a:gd name="connsiteX6" fmla="*/ 8486 w 28575"/>
                  <a:gd name="connsiteY6" fmla="*/ 13053 h 19050"/>
                  <a:gd name="connsiteX7" fmla="*/ 11058 w 28575"/>
                  <a:gd name="connsiteY7" fmla="*/ 10386 h 19050"/>
                  <a:gd name="connsiteX8" fmla="*/ 13630 w 28575"/>
                  <a:gd name="connsiteY8" fmla="*/ 8766 h 19050"/>
                  <a:gd name="connsiteX9" fmla="*/ 20297 w 28575"/>
                  <a:gd name="connsiteY9" fmla="*/ 7147 h 19050"/>
                  <a:gd name="connsiteX10" fmla="*/ 20964 w 28575"/>
                  <a:gd name="connsiteY10" fmla="*/ 7147 h 19050"/>
                  <a:gd name="connsiteX11" fmla="*/ 25441 w 28575"/>
                  <a:gd name="connsiteY11" fmla="*/ 11243 h 19050"/>
                  <a:gd name="connsiteX12" fmla="*/ 25250 w 28575"/>
                  <a:gd name="connsiteY12" fmla="*/ 1219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19050">
                    <a:moveTo>
                      <a:pt x="25250" y="12196"/>
                    </a:moveTo>
                    <a:cubicBezTo>
                      <a:pt x="24488" y="15720"/>
                      <a:pt x="22107" y="18101"/>
                      <a:pt x="19440" y="19720"/>
                    </a:cubicBezTo>
                    <a:cubicBezTo>
                      <a:pt x="18011" y="20482"/>
                      <a:pt x="16583" y="21054"/>
                      <a:pt x="14963" y="21244"/>
                    </a:cubicBezTo>
                    <a:cubicBezTo>
                      <a:pt x="13344" y="21435"/>
                      <a:pt x="11725" y="21435"/>
                      <a:pt x="10010" y="20673"/>
                    </a:cubicBezTo>
                    <a:cubicBezTo>
                      <a:pt x="7629" y="19625"/>
                      <a:pt x="6486" y="16863"/>
                      <a:pt x="7534" y="14481"/>
                    </a:cubicBezTo>
                    <a:cubicBezTo>
                      <a:pt x="7629" y="14196"/>
                      <a:pt x="7819" y="13910"/>
                      <a:pt x="8010" y="13720"/>
                    </a:cubicBezTo>
                    <a:lnTo>
                      <a:pt x="8486" y="13053"/>
                    </a:lnTo>
                    <a:cubicBezTo>
                      <a:pt x="9344" y="11815"/>
                      <a:pt x="10201" y="11053"/>
                      <a:pt x="11058" y="10386"/>
                    </a:cubicBezTo>
                    <a:cubicBezTo>
                      <a:pt x="11915" y="9624"/>
                      <a:pt x="12773" y="9148"/>
                      <a:pt x="13630" y="8766"/>
                    </a:cubicBezTo>
                    <a:cubicBezTo>
                      <a:pt x="15535" y="7909"/>
                      <a:pt x="17344" y="7242"/>
                      <a:pt x="20297" y="7147"/>
                    </a:cubicBezTo>
                    <a:lnTo>
                      <a:pt x="20964" y="7147"/>
                    </a:lnTo>
                    <a:cubicBezTo>
                      <a:pt x="23345" y="7052"/>
                      <a:pt x="25346" y="8862"/>
                      <a:pt x="25441" y="11243"/>
                    </a:cubicBezTo>
                    <a:cubicBezTo>
                      <a:pt x="25346" y="11529"/>
                      <a:pt x="25250" y="11815"/>
                      <a:pt x="25250" y="121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4988754" y="4338587"/>
                <a:ext cx="314325" cy="190500"/>
              </a:xfrm>
              <a:custGeom>
                <a:avLst/>
                <a:gdLst>
                  <a:gd name="connsiteX0" fmla="*/ 148935 w 314325"/>
                  <a:gd name="connsiteY0" fmla="*/ 7384 h 190500"/>
                  <a:gd name="connsiteX1" fmla="*/ 59305 w 314325"/>
                  <a:gd name="connsiteY1" fmla="*/ 17386 h 190500"/>
                  <a:gd name="connsiteX2" fmla="*/ 23586 w 314325"/>
                  <a:gd name="connsiteY2" fmla="*/ 30339 h 190500"/>
                  <a:gd name="connsiteX3" fmla="*/ 7489 w 314325"/>
                  <a:gd name="connsiteY3" fmla="*/ 63391 h 190500"/>
                  <a:gd name="connsiteX4" fmla="*/ 22729 w 314325"/>
                  <a:gd name="connsiteY4" fmla="*/ 87394 h 190500"/>
                  <a:gd name="connsiteX5" fmla="*/ 207037 w 314325"/>
                  <a:gd name="connsiteY5" fmla="*/ 187216 h 190500"/>
                  <a:gd name="connsiteX6" fmla="*/ 253043 w 314325"/>
                  <a:gd name="connsiteY6" fmla="*/ 188455 h 190500"/>
                  <a:gd name="connsiteX7" fmla="*/ 315051 w 314325"/>
                  <a:gd name="connsiteY7" fmla="*/ 114636 h 190500"/>
                  <a:gd name="connsiteX8" fmla="*/ 217801 w 314325"/>
                  <a:gd name="connsiteY8" fmla="*/ 64820 h 190500"/>
                  <a:gd name="connsiteX9" fmla="*/ 148935 w 314325"/>
                  <a:gd name="connsiteY9" fmla="*/ 73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325" h="190500">
                    <a:moveTo>
                      <a:pt x="148935" y="7384"/>
                    </a:moveTo>
                    <a:cubicBezTo>
                      <a:pt x="118550" y="5860"/>
                      <a:pt x="89404" y="11861"/>
                      <a:pt x="59305" y="17386"/>
                    </a:cubicBezTo>
                    <a:cubicBezTo>
                      <a:pt x="46827" y="19672"/>
                      <a:pt x="34063" y="22815"/>
                      <a:pt x="23586" y="30339"/>
                    </a:cubicBezTo>
                    <a:cubicBezTo>
                      <a:pt x="13108" y="37864"/>
                      <a:pt x="5393" y="50818"/>
                      <a:pt x="7489" y="63391"/>
                    </a:cubicBezTo>
                    <a:cubicBezTo>
                      <a:pt x="9108" y="73012"/>
                      <a:pt x="15966" y="80632"/>
                      <a:pt x="22729" y="87394"/>
                    </a:cubicBezTo>
                    <a:cubicBezTo>
                      <a:pt x="72925" y="137305"/>
                      <a:pt x="137505" y="172357"/>
                      <a:pt x="207037" y="187216"/>
                    </a:cubicBezTo>
                    <a:cubicBezTo>
                      <a:pt x="222087" y="190455"/>
                      <a:pt x="237994" y="192741"/>
                      <a:pt x="253043" y="188455"/>
                    </a:cubicBezTo>
                    <a:cubicBezTo>
                      <a:pt x="284476" y="179501"/>
                      <a:pt x="301144" y="144830"/>
                      <a:pt x="315051" y="114636"/>
                    </a:cubicBezTo>
                    <a:cubicBezTo>
                      <a:pt x="315051" y="114636"/>
                      <a:pt x="245233" y="94538"/>
                      <a:pt x="217801" y="64820"/>
                    </a:cubicBezTo>
                    <a:lnTo>
                      <a:pt x="148935" y="7384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5130260" y="3793713"/>
                <a:ext cx="514350" cy="657225"/>
              </a:xfrm>
              <a:custGeom>
                <a:avLst/>
                <a:gdLst>
                  <a:gd name="connsiteX0" fmla="*/ 232220 w 514350"/>
                  <a:gd name="connsiteY0" fmla="*/ 13620 h 657225"/>
                  <a:gd name="connsiteX1" fmla="*/ 7144 w 514350"/>
                  <a:gd name="connsiteY1" fmla="*/ 552068 h 657225"/>
                  <a:gd name="connsiteX2" fmla="*/ 173165 w 514350"/>
                  <a:gd name="connsiteY2" fmla="*/ 659319 h 657225"/>
                  <a:gd name="connsiteX3" fmla="*/ 212312 w 514350"/>
                  <a:gd name="connsiteY3" fmla="*/ 607980 h 657225"/>
                  <a:gd name="connsiteX4" fmla="*/ 500253 w 514350"/>
                  <a:gd name="connsiteY4" fmla="*/ 230790 h 657225"/>
                  <a:gd name="connsiteX5" fmla="*/ 458153 w 514350"/>
                  <a:gd name="connsiteY5" fmla="*/ 54767 h 657225"/>
                  <a:gd name="connsiteX6" fmla="*/ 232220 w 514350"/>
                  <a:gd name="connsiteY6" fmla="*/ 1362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50" h="657225">
                    <a:moveTo>
                      <a:pt x="232220" y="13620"/>
                    </a:moveTo>
                    <a:cubicBezTo>
                      <a:pt x="162497" y="180402"/>
                      <a:pt x="76867" y="385285"/>
                      <a:pt x="7144" y="552068"/>
                    </a:cubicBezTo>
                    <a:cubicBezTo>
                      <a:pt x="7144" y="552068"/>
                      <a:pt x="85153" y="645889"/>
                      <a:pt x="173165" y="659319"/>
                    </a:cubicBezTo>
                    <a:lnTo>
                      <a:pt x="212312" y="607980"/>
                    </a:lnTo>
                    <a:cubicBezTo>
                      <a:pt x="311468" y="487584"/>
                      <a:pt x="411385" y="358996"/>
                      <a:pt x="500253" y="230790"/>
                    </a:cubicBezTo>
                    <a:cubicBezTo>
                      <a:pt x="500253" y="230790"/>
                      <a:pt x="542544" y="126586"/>
                      <a:pt x="458153" y="54767"/>
                    </a:cubicBezTo>
                    <a:cubicBezTo>
                      <a:pt x="373666" y="-16956"/>
                      <a:pt x="232220" y="13620"/>
                      <a:pt x="232220" y="13620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5020900" y="4393655"/>
                <a:ext cx="228600" cy="114300"/>
              </a:xfrm>
              <a:custGeom>
                <a:avLst/>
                <a:gdLst>
                  <a:gd name="connsiteX0" fmla="*/ 11633 w 228600"/>
                  <a:gd name="connsiteY0" fmla="*/ 7847 h 114300"/>
                  <a:gd name="connsiteX1" fmla="*/ 59258 w 228600"/>
                  <a:gd name="connsiteY1" fmla="*/ 44232 h 114300"/>
                  <a:gd name="connsiteX2" fmla="*/ 111931 w 228600"/>
                  <a:gd name="connsiteY2" fmla="*/ 72521 h 114300"/>
                  <a:gd name="connsiteX3" fmla="*/ 168414 w 228600"/>
                  <a:gd name="connsiteY3" fmla="*/ 92048 h 114300"/>
                  <a:gd name="connsiteX4" fmla="*/ 227374 w 228600"/>
                  <a:gd name="connsiteY4" fmla="*/ 102525 h 114300"/>
                  <a:gd name="connsiteX5" fmla="*/ 230041 w 228600"/>
                  <a:gd name="connsiteY5" fmla="*/ 105764 h 114300"/>
                  <a:gd name="connsiteX6" fmla="*/ 226993 w 228600"/>
                  <a:gd name="connsiteY6" fmla="*/ 108431 h 114300"/>
                  <a:gd name="connsiteX7" fmla="*/ 166319 w 228600"/>
                  <a:gd name="connsiteY7" fmla="*/ 100620 h 114300"/>
                  <a:gd name="connsiteX8" fmla="*/ 108121 w 228600"/>
                  <a:gd name="connsiteY8" fmla="*/ 81189 h 114300"/>
                  <a:gd name="connsiteX9" fmla="*/ 54591 w 228600"/>
                  <a:gd name="connsiteY9" fmla="*/ 51281 h 114300"/>
                  <a:gd name="connsiteX10" fmla="*/ 7918 w 228600"/>
                  <a:gd name="connsiteY10" fmla="*/ 11752 h 114300"/>
                  <a:gd name="connsiteX11" fmla="*/ 8013 w 228600"/>
                  <a:gd name="connsiteY11" fmla="*/ 7942 h 114300"/>
                  <a:gd name="connsiteX12" fmla="*/ 11633 w 228600"/>
                  <a:gd name="connsiteY12" fmla="*/ 784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600" h="114300">
                    <a:moveTo>
                      <a:pt x="11633" y="7847"/>
                    </a:moveTo>
                    <a:cubicBezTo>
                      <a:pt x="26492" y="21277"/>
                      <a:pt x="42494" y="33374"/>
                      <a:pt x="59258" y="44232"/>
                    </a:cubicBezTo>
                    <a:cubicBezTo>
                      <a:pt x="76022" y="54995"/>
                      <a:pt x="93548" y="64616"/>
                      <a:pt x="111931" y="72521"/>
                    </a:cubicBezTo>
                    <a:cubicBezTo>
                      <a:pt x="130124" y="80618"/>
                      <a:pt x="149079" y="87095"/>
                      <a:pt x="168414" y="92048"/>
                    </a:cubicBezTo>
                    <a:cubicBezTo>
                      <a:pt x="187750" y="97001"/>
                      <a:pt x="207467" y="100525"/>
                      <a:pt x="227374" y="102525"/>
                    </a:cubicBezTo>
                    <a:cubicBezTo>
                      <a:pt x="228993" y="102716"/>
                      <a:pt x="230136" y="104144"/>
                      <a:pt x="230041" y="105764"/>
                    </a:cubicBezTo>
                    <a:cubicBezTo>
                      <a:pt x="229851" y="107288"/>
                      <a:pt x="228612" y="108431"/>
                      <a:pt x="226993" y="108431"/>
                    </a:cubicBezTo>
                    <a:cubicBezTo>
                      <a:pt x="206610" y="107859"/>
                      <a:pt x="186226" y="105192"/>
                      <a:pt x="166319" y="100620"/>
                    </a:cubicBezTo>
                    <a:cubicBezTo>
                      <a:pt x="146412" y="95953"/>
                      <a:pt x="126885" y="89381"/>
                      <a:pt x="108121" y="81189"/>
                    </a:cubicBezTo>
                    <a:cubicBezTo>
                      <a:pt x="89452" y="72807"/>
                      <a:pt x="71450" y="62901"/>
                      <a:pt x="54591" y="51281"/>
                    </a:cubicBezTo>
                    <a:cubicBezTo>
                      <a:pt x="37731" y="39660"/>
                      <a:pt x="22015" y="26420"/>
                      <a:pt x="7918" y="11752"/>
                    </a:cubicBezTo>
                    <a:cubicBezTo>
                      <a:pt x="6870" y="10704"/>
                      <a:pt x="6870" y="8990"/>
                      <a:pt x="8013" y="7942"/>
                    </a:cubicBezTo>
                    <a:cubicBezTo>
                      <a:pt x="9061" y="6894"/>
                      <a:pt x="10680" y="6894"/>
                      <a:pt x="11633" y="784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5109388" y="4341837"/>
                <a:ext cx="28575" cy="38100"/>
              </a:xfrm>
              <a:custGeom>
                <a:avLst/>
                <a:gdLst>
                  <a:gd name="connsiteX0" fmla="*/ 13157 w 28575"/>
                  <a:gd name="connsiteY0" fmla="*/ 7850 h 38100"/>
                  <a:gd name="connsiteX1" fmla="*/ 23539 w 28575"/>
                  <a:gd name="connsiteY1" fmla="*/ 16803 h 38100"/>
                  <a:gd name="connsiteX2" fmla="*/ 27254 w 28575"/>
                  <a:gd name="connsiteY2" fmla="*/ 22327 h 38100"/>
                  <a:gd name="connsiteX3" fmla="*/ 29921 w 28575"/>
                  <a:gd name="connsiteY3" fmla="*/ 28804 h 38100"/>
                  <a:gd name="connsiteX4" fmla="*/ 30016 w 28575"/>
                  <a:gd name="connsiteY4" fmla="*/ 29376 h 38100"/>
                  <a:gd name="connsiteX5" fmla="*/ 26968 w 28575"/>
                  <a:gd name="connsiteY5" fmla="*/ 34424 h 38100"/>
                  <a:gd name="connsiteX6" fmla="*/ 24110 w 28575"/>
                  <a:gd name="connsiteY6" fmla="*/ 34043 h 38100"/>
                  <a:gd name="connsiteX7" fmla="*/ 18395 w 28575"/>
                  <a:gd name="connsiteY7" fmla="*/ 29757 h 38100"/>
                  <a:gd name="connsiteX8" fmla="*/ 13728 w 28575"/>
                  <a:gd name="connsiteY8" fmla="*/ 24518 h 38100"/>
                  <a:gd name="connsiteX9" fmla="*/ 7251 w 28575"/>
                  <a:gd name="connsiteY9" fmla="*/ 11850 h 38100"/>
                  <a:gd name="connsiteX10" fmla="*/ 10013 w 28575"/>
                  <a:gd name="connsiteY10" fmla="*/ 7278 h 38100"/>
                  <a:gd name="connsiteX11" fmla="*/ 12776 w 28575"/>
                  <a:gd name="connsiteY11" fmla="*/ 7659 h 38100"/>
                  <a:gd name="connsiteX12" fmla="*/ 13157 w 28575"/>
                  <a:gd name="connsiteY12" fmla="*/ 78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157" y="7850"/>
                    </a:moveTo>
                    <a:cubicBezTo>
                      <a:pt x="17538" y="10231"/>
                      <a:pt x="20681" y="13374"/>
                      <a:pt x="23539" y="16803"/>
                    </a:cubicBezTo>
                    <a:cubicBezTo>
                      <a:pt x="24872" y="18517"/>
                      <a:pt x="26206" y="20327"/>
                      <a:pt x="27254" y="22327"/>
                    </a:cubicBezTo>
                    <a:cubicBezTo>
                      <a:pt x="28301" y="24328"/>
                      <a:pt x="29349" y="26328"/>
                      <a:pt x="29921" y="28804"/>
                    </a:cubicBezTo>
                    <a:lnTo>
                      <a:pt x="30016" y="29376"/>
                    </a:lnTo>
                    <a:cubicBezTo>
                      <a:pt x="30587" y="31662"/>
                      <a:pt x="29159" y="33853"/>
                      <a:pt x="26968" y="34424"/>
                    </a:cubicBezTo>
                    <a:cubicBezTo>
                      <a:pt x="25920" y="34710"/>
                      <a:pt x="24968" y="34520"/>
                      <a:pt x="24110" y="34043"/>
                    </a:cubicBezTo>
                    <a:cubicBezTo>
                      <a:pt x="21920" y="32900"/>
                      <a:pt x="20110" y="31376"/>
                      <a:pt x="18395" y="29757"/>
                    </a:cubicBezTo>
                    <a:cubicBezTo>
                      <a:pt x="16586" y="28138"/>
                      <a:pt x="15157" y="26328"/>
                      <a:pt x="13728" y="24518"/>
                    </a:cubicBezTo>
                    <a:cubicBezTo>
                      <a:pt x="10966" y="20708"/>
                      <a:pt x="8489" y="16708"/>
                      <a:pt x="7251" y="11850"/>
                    </a:cubicBezTo>
                    <a:cubicBezTo>
                      <a:pt x="6775" y="9850"/>
                      <a:pt x="7918" y="7754"/>
                      <a:pt x="10013" y="7278"/>
                    </a:cubicBezTo>
                    <a:cubicBezTo>
                      <a:pt x="10966" y="6992"/>
                      <a:pt x="11918" y="7183"/>
                      <a:pt x="12776" y="7659"/>
                    </a:cubicBezTo>
                    <a:lnTo>
                      <a:pt x="13157" y="785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5082345" y="4349954"/>
                <a:ext cx="28575" cy="38100"/>
              </a:xfrm>
              <a:custGeom>
                <a:avLst/>
                <a:gdLst>
                  <a:gd name="connsiteX0" fmla="*/ 13434 w 28575"/>
                  <a:gd name="connsiteY0" fmla="*/ 7924 h 38100"/>
                  <a:gd name="connsiteX1" fmla="*/ 22007 w 28575"/>
                  <a:gd name="connsiteY1" fmla="*/ 17258 h 38100"/>
                  <a:gd name="connsiteX2" fmla="*/ 25055 w 28575"/>
                  <a:gd name="connsiteY2" fmla="*/ 22592 h 38100"/>
                  <a:gd name="connsiteX3" fmla="*/ 27341 w 28575"/>
                  <a:gd name="connsiteY3" fmla="*/ 28688 h 38100"/>
                  <a:gd name="connsiteX4" fmla="*/ 27341 w 28575"/>
                  <a:gd name="connsiteY4" fmla="*/ 28784 h 38100"/>
                  <a:gd name="connsiteX5" fmla="*/ 24007 w 28575"/>
                  <a:gd name="connsiteY5" fmla="*/ 33927 h 38100"/>
                  <a:gd name="connsiteX6" fmla="*/ 21245 w 28575"/>
                  <a:gd name="connsiteY6" fmla="*/ 33546 h 38100"/>
                  <a:gd name="connsiteX7" fmla="*/ 15720 w 28575"/>
                  <a:gd name="connsiteY7" fmla="*/ 29450 h 38100"/>
                  <a:gd name="connsiteX8" fmla="*/ 11529 w 28575"/>
                  <a:gd name="connsiteY8" fmla="*/ 24212 h 38100"/>
                  <a:gd name="connsiteX9" fmla="*/ 7148 w 28575"/>
                  <a:gd name="connsiteY9" fmla="*/ 11353 h 38100"/>
                  <a:gd name="connsiteX10" fmla="*/ 10862 w 28575"/>
                  <a:gd name="connsiteY10" fmla="*/ 7162 h 38100"/>
                  <a:gd name="connsiteX11" fmla="*/ 13434 w 28575"/>
                  <a:gd name="connsiteY11" fmla="*/ 7924 h 38100"/>
                  <a:gd name="connsiteX12" fmla="*/ 13434 w 28575"/>
                  <a:gd name="connsiteY12" fmla="*/ 79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434" y="7924"/>
                    </a:moveTo>
                    <a:cubicBezTo>
                      <a:pt x="17149" y="10686"/>
                      <a:pt x="19625" y="13924"/>
                      <a:pt x="22007" y="17258"/>
                    </a:cubicBezTo>
                    <a:cubicBezTo>
                      <a:pt x="23150" y="18973"/>
                      <a:pt x="24197" y="20687"/>
                      <a:pt x="25055" y="22592"/>
                    </a:cubicBezTo>
                    <a:cubicBezTo>
                      <a:pt x="25912" y="24497"/>
                      <a:pt x="26864" y="26402"/>
                      <a:pt x="27341" y="28688"/>
                    </a:cubicBezTo>
                    <a:lnTo>
                      <a:pt x="27341" y="28784"/>
                    </a:lnTo>
                    <a:cubicBezTo>
                      <a:pt x="27817" y="31165"/>
                      <a:pt x="26293" y="33451"/>
                      <a:pt x="24007" y="33927"/>
                    </a:cubicBezTo>
                    <a:cubicBezTo>
                      <a:pt x="23054" y="34118"/>
                      <a:pt x="22102" y="34022"/>
                      <a:pt x="21245" y="33546"/>
                    </a:cubicBezTo>
                    <a:cubicBezTo>
                      <a:pt x="19054" y="32498"/>
                      <a:pt x="17339" y="30974"/>
                      <a:pt x="15720" y="29450"/>
                    </a:cubicBezTo>
                    <a:cubicBezTo>
                      <a:pt x="14101" y="27926"/>
                      <a:pt x="12767" y="26021"/>
                      <a:pt x="11529" y="24212"/>
                    </a:cubicBezTo>
                    <a:cubicBezTo>
                      <a:pt x="9243" y="20402"/>
                      <a:pt x="7433" y="16211"/>
                      <a:pt x="7148" y="11353"/>
                    </a:cubicBezTo>
                    <a:cubicBezTo>
                      <a:pt x="7052" y="9162"/>
                      <a:pt x="8672" y="7352"/>
                      <a:pt x="10862" y="7162"/>
                    </a:cubicBezTo>
                    <a:cubicBezTo>
                      <a:pt x="11815" y="7066"/>
                      <a:pt x="12672" y="7352"/>
                      <a:pt x="13434" y="7924"/>
                    </a:cubicBezTo>
                    <a:lnTo>
                      <a:pt x="13434" y="792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5053500" y="4353769"/>
                <a:ext cx="28575" cy="28575"/>
              </a:xfrm>
              <a:custGeom>
                <a:avLst/>
                <a:gdLst>
                  <a:gd name="connsiteX0" fmla="*/ 14847 w 28575"/>
                  <a:gd name="connsiteY0" fmla="*/ 8300 h 28575"/>
                  <a:gd name="connsiteX1" fmla="*/ 19610 w 28575"/>
                  <a:gd name="connsiteY1" fmla="*/ 13348 h 28575"/>
                  <a:gd name="connsiteX2" fmla="*/ 20848 w 28575"/>
                  <a:gd name="connsiteY2" fmla="*/ 16205 h 28575"/>
                  <a:gd name="connsiteX3" fmla="*/ 21515 w 28575"/>
                  <a:gd name="connsiteY3" fmla="*/ 19825 h 28575"/>
                  <a:gd name="connsiteX4" fmla="*/ 21515 w 28575"/>
                  <a:gd name="connsiteY4" fmla="*/ 20587 h 28575"/>
                  <a:gd name="connsiteX5" fmla="*/ 16847 w 28575"/>
                  <a:gd name="connsiteY5" fmla="*/ 25445 h 28575"/>
                  <a:gd name="connsiteX6" fmla="*/ 15895 w 28575"/>
                  <a:gd name="connsiteY6" fmla="*/ 25349 h 28575"/>
                  <a:gd name="connsiteX7" fmla="*/ 11513 w 28575"/>
                  <a:gd name="connsiteY7" fmla="*/ 23063 h 28575"/>
                  <a:gd name="connsiteX8" fmla="*/ 8561 w 28575"/>
                  <a:gd name="connsiteY8" fmla="*/ 19349 h 28575"/>
                  <a:gd name="connsiteX9" fmla="*/ 7799 w 28575"/>
                  <a:gd name="connsiteY9" fmla="*/ 9824 h 28575"/>
                  <a:gd name="connsiteX10" fmla="*/ 13323 w 28575"/>
                  <a:gd name="connsiteY10" fmla="*/ 7442 h 28575"/>
                  <a:gd name="connsiteX11" fmla="*/ 14276 w 28575"/>
                  <a:gd name="connsiteY11" fmla="*/ 7919 h 28575"/>
                  <a:gd name="connsiteX12" fmla="*/ 14847 w 28575"/>
                  <a:gd name="connsiteY12" fmla="*/ 830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4847" y="8300"/>
                    </a:moveTo>
                    <a:cubicBezTo>
                      <a:pt x="17228" y="10014"/>
                      <a:pt x="18467" y="11633"/>
                      <a:pt x="19610" y="13348"/>
                    </a:cubicBezTo>
                    <a:cubicBezTo>
                      <a:pt x="20086" y="14205"/>
                      <a:pt x="20562" y="15062"/>
                      <a:pt x="20848" y="16205"/>
                    </a:cubicBezTo>
                    <a:cubicBezTo>
                      <a:pt x="21134" y="17253"/>
                      <a:pt x="21515" y="18301"/>
                      <a:pt x="21515" y="19825"/>
                    </a:cubicBezTo>
                    <a:lnTo>
                      <a:pt x="21515" y="20587"/>
                    </a:lnTo>
                    <a:cubicBezTo>
                      <a:pt x="21610" y="23159"/>
                      <a:pt x="19514" y="25349"/>
                      <a:pt x="16847" y="25445"/>
                    </a:cubicBezTo>
                    <a:cubicBezTo>
                      <a:pt x="16562" y="25445"/>
                      <a:pt x="16181" y="25445"/>
                      <a:pt x="15895" y="25349"/>
                    </a:cubicBezTo>
                    <a:cubicBezTo>
                      <a:pt x="14085" y="25064"/>
                      <a:pt x="12752" y="24111"/>
                      <a:pt x="11513" y="23063"/>
                    </a:cubicBezTo>
                    <a:cubicBezTo>
                      <a:pt x="10275" y="22016"/>
                      <a:pt x="9323" y="20682"/>
                      <a:pt x="8561" y="19349"/>
                    </a:cubicBezTo>
                    <a:cubicBezTo>
                      <a:pt x="7227" y="16491"/>
                      <a:pt x="6560" y="13157"/>
                      <a:pt x="7799" y="9824"/>
                    </a:cubicBezTo>
                    <a:cubicBezTo>
                      <a:pt x="8656" y="7633"/>
                      <a:pt x="11132" y="6585"/>
                      <a:pt x="13323" y="7442"/>
                    </a:cubicBezTo>
                    <a:cubicBezTo>
                      <a:pt x="13704" y="7538"/>
                      <a:pt x="13990" y="7728"/>
                      <a:pt x="14276" y="7919"/>
                    </a:cubicBezTo>
                    <a:lnTo>
                      <a:pt x="14847" y="830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5246274" y="2652617"/>
                <a:ext cx="1333500" cy="1571625"/>
              </a:xfrm>
              <a:custGeom>
                <a:avLst/>
                <a:gdLst>
                  <a:gd name="connsiteX0" fmla="*/ 428149 w 1333500"/>
                  <a:gd name="connsiteY0" fmla="*/ 444056 h 1571625"/>
                  <a:gd name="connsiteX1" fmla="*/ 7144 w 1333500"/>
                  <a:gd name="connsiteY1" fmla="*/ 1238822 h 1571625"/>
                  <a:gd name="connsiteX2" fmla="*/ 1031653 w 1333500"/>
                  <a:gd name="connsiteY2" fmla="*/ 1538192 h 1571625"/>
                  <a:gd name="connsiteX3" fmla="*/ 1078135 w 1333500"/>
                  <a:gd name="connsiteY3" fmla="*/ 733615 h 1571625"/>
                  <a:gd name="connsiteX4" fmla="*/ 1305211 w 1333500"/>
                  <a:gd name="connsiteY4" fmla="*/ 721900 h 1571625"/>
                  <a:gd name="connsiteX5" fmla="*/ 1322261 w 1333500"/>
                  <a:gd name="connsiteY5" fmla="*/ 713899 h 1571625"/>
                  <a:gd name="connsiteX6" fmla="*/ 1326928 w 1333500"/>
                  <a:gd name="connsiteY6" fmla="*/ 697135 h 1571625"/>
                  <a:gd name="connsiteX7" fmla="*/ 1302449 w 1333500"/>
                  <a:gd name="connsiteY7" fmla="*/ 380429 h 1571625"/>
                  <a:gd name="connsiteX8" fmla="*/ 1060037 w 1333500"/>
                  <a:gd name="connsiteY8" fmla="*/ 386239 h 1571625"/>
                  <a:gd name="connsiteX9" fmla="*/ 752570 w 1333500"/>
                  <a:gd name="connsiteY9" fmla="*/ 264700 h 1571625"/>
                  <a:gd name="connsiteX10" fmla="*/ 617030 w 1333500"/>
                  <a:gd name="connsiteY10" fmla="*/ 7144 h 1571625"/>
                  <a:gd name="connsiteX11" fmla="*/ 323469 w 1333500"/>
                  <a:gd name="connsiteY11" fmla="*/ 130778 h 1571625"/>
                  <a:gd name="connsiteX12" fmla="*/ 423958 w 1333500"/>
                  <a:gd name="connsiteY12" fmla="*/ 44005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0" h="1571625">
                    <a:moveTo>
                      <a:pt x="428149" y="444056"/>
                    </a:moveTo>
                    <a:cubicBezTo>
                      <a:pt x="346615" y="567023"/>
                      <a:pt x="88678" y="1115854"/>
                      <a:pt x="7144" y="1238822"/>
                    </a:cubicBezTo>
                    <a:cubicBezTo>
                      <a:pt x="260985" y="1428369"/>
                      <a:pt x="504539" y="1640396"/>
                      <a:pt x="1031653" y="1538192"/>
                    </a:cubicBezTo>
                    <a:cubicBezTo>
                      <a:pt x="1039178" y="1410176"/>
                      <a:pt x="1048512" y="858298"/>
                      <a:pt x="1078135" y="733615"/>
                    </a:cubicBezTo>
                    <a:cubicBezTo>
                      <a:pt x="1153763" y="741807"/>
                      <a:pt x="1230821" y="737902"/>
                      <a:pt x="1305211" y="721900"/>
                    </a:cubicBezTo>
                    <a:cubicBezTo>
                      <a:pt x="1311497" y="720566"/>
                      <a:pt x="1318260" y="718852"/>
                      <a:pt x="1322261" y="713899"/>
                    </a:cubicBezTo>
                    <a:cubicBezTo>
                      <a:pt x="1325975" y="709327"/>
                      <a:pt x="1326642" y="703040"/>
                      <a:pt x="1326928" y="697135"/>
                    </a:cubicBezTo>
                    <a:cubicBezTo>
                      <a:pt x="1332071" y="590741"/>
                      <a:pt x="1305687" y="524161"/>
                      <a:pt x="1302449" y="380429"/>
                    </a:cubicBezTo>
                    <a:cubicBezTo>
                      <a:pt x="1221772" y="385001"/>
                      <a:pt x="1140905" y="386906"/>
                      <a:pt x="1060037" y="386239"/>
                    </a:cubicBezTo>
                    <a:cubicBezTo>
                      <a:pt x="1060037" y="386239"/>
                      <a:pt x="872300" y="399193"/>
                      <a:pt x="752570" y="264700"/>
                    </a:cubicBezTo>
                    <a:cubicBezTo>
                      <a:pt x="690658" y="195072"/>
                      <a:pt x="645128" y="95917"/>
                      <a:pt x="617030" y="7144"/>
                    </a:cubicBezTo>
                    <a:cubicBezTo>
                      <a:pt x="519208" y="48387"/>
                      <a:pt x="421291" y="89630"/>
                      <a:pt x="323469" y="130778"/>
                    </a:cubicBezTo>
                    <a:cubicBezTo>
                      <a:pt x="329851" y="240125"/>
                      <a:pt x="364807" y="347758"/>
                      <a:pt x="423958" y="440055"/>
                    </a:cubicBezTo>
                  </a:path>
                </a:pathLst>
              </a:custGeom>
              <a:solidFill>
                <a:srgbClr val="A17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5971031" y="2787681"/>
                <a:ext cx="295275" cy="266700"/>
              </a:xfrm>
              <a:custGeom>
                <a:avLst/>
                <a:gdLst>
                  <a:gd name="connsiteX0" fmla="*/ 7144 w 295275"/>
                  <a:gd name="connsiteY0" fmla="*/ 146495 h 266700"/>
                  <a:gd name="connsiteX1" fmla="*/ 56960 w 295275"/>
                  <a:gd name="connsiteY1" fmla="*/ 94202 h 266700"/>
                  <a:gd name="connsiteX2" fmla="*/ 114681 w 295275"/>
                  <a:gd name="connsiteY2" fmla="*/ 7144 h 266700"/>
                  <a:gd name="connsiteX3" fmla="*/ 296323 w 295275"/>
                  <a:gd name="connsiteY3" fmla="*/ 88202 h 266700"/>
                  <a:gd name="connsiteX4" fmla="*/ 252698 w 295275"/>
                  <a:gd name="connsiteY4" fmla="*/ 268034 h 266700"/>
                  <a:gd name="connsiteX5" fmla="*/ 108680 w 295275"/>
                  <a:gd name="connsiteY5" fmla="*/ 247079 h 266700"/>
                  <a:gd name="connsiteX6" fmla="*/ 7144 w 295275"/>
                  <a:gd name="connsiteY6" fmla="*/ 1464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66700">
                    <a:moveTo>
                      <a:pt x="7144" y="146495"/>
                    </a:moveTo>
                    <a:cubicBezTo>
                      <a:pt x="9620" y="144685"/>
                      <a:pt x="53912" y="97917"/>
                      <a:pt x="56960" y="94202"/>
                    </a:cubicBezTo>
                    <a:cubicBezTo>
                      <a:pt x="72200" y="75438"/>
                      <a:pt x="102584" y="28099"/>
                      <a:pt x="114681" y="7144"/>
                    </a:cubicBezTo>
                    <a:lnTo>
                      <a:pt x="296323" y="88202"/>
                    </a:lnTo>
                    <a:cubicBezTo>
                      <a:pt x="290703" y="112681"/>
                      <a:pt x="258413" y="243554"/>
                      <a:pt x="252698" y="268034"/>
                    </a:cubicBezTo>
                    <a:lnTo>
                      <a:pt x="108680" y="247079"/>
                    </a:lnTo>
                    <a:lnTo>
                      <a:pt x="7144" y="146495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6003607" y="2853594"/>
                <a:ext cx="161925" cy="85725"/>
              </a:xfrm>
              <a:custGeom>
                <a:avLst/>
                <a:gdLst>
                  <a:gd name="connsiteX0" fmla="*/ 39815 w 161925"/>
                  <a:gd name="connsiteY0" fmla="*/ 7144 h 85725"/>
                  <a:gd name="connsiteX1" fmla="*/ 161449 w 161925"/>
                  <a:gd name="connsiteY1" fmla="*/ 83344 h 85725"/>
                  <a:gd name="connsiteX2" fmla="*/ 7144 w 161925"/>
                  <a:gd name="connsiteY2" fmla="*/ 46292 h 85725"/>
                  <a:gd name="connsiteX3" fmla="*/ 39815 w 161925"/>
                  <a:gd name="connsiteY3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85725">
                    <a:moveTo>
                      <a:pt x="39815" y="7144"/>
                    </a:moveTo>
                    <a:cubicBezTo>
                      <a:pt x="39815" y="7144"/>
                      <a:pt x="80200" y="55340"/>
                      <a:pt x="161449" y="83344"/>
                    </a:cubicBezTo>
                    <a:cubicBezTo>
                      <a:pt x="161449" y="83344"/>
                      <a:pt x="132302" y="97727"/>
                      <a:pt x="7144" y="46292"/>
                    </a:cubicBezTo>
                    <a:lnTo>
                      <a:pt x="39815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5955160" y="2869215"/>
                <a:ext cx="323850" cy="209550"/>
              </a:xfrm>
              <a:custGeom>
                <a:avLst/>
                <a:gdLst>
                  <a:gd name="connsiteX0" fmla="*/ 11395 w 323850"/>
                  <a:gd name="connsiteY0" fmla="*/ 7144 h 209550"/>
                  <a:gd name="connsiteX1" fmla="*/ 43589 w 323850"/>
                  <a:gd name="connsiteY1" fmla="*/ 47911 h 209550"/>
                  <a:gd name="connsiteX2" fmla="*/ 325053 w 323850"/>
                  <a:gd name="connsiteY2" fmla="*/ 169640 h 209550"/>
                  <a:gd name="connsiteX3" fmla="*/ 111312 w 323850"/>
                  <a:gd name="connsiteY3" fmla="*/ 188690 h 209550"/>
                  <a:gd name="connsiteX4" fmla="*/ 11395 w 323850"/>
                  <a:gd name="connsiteY4" fmla="*/ 714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209550">
                    <a:moveTo>
                      <a:pt x="11395" y="7144"/>
                    </a:moveTo>
                    <a:cubicBezTo>
                      <a:pt x="21587" y="21526"/>
                      <a:pt x="32350" y="35242"/>
                      <a:pt x="43589" y="47911"/>
                    </a:cubicBezTo>
                    <a:cubicBezTo>
                      <a:pt x="136172" y="151924"/>
                      <a:pt x="269332" y="167830"/>
                      <a:pt x="325053" y="169640"/>
                    </a:cubicBezTo>
                    <a:cubicBezTo>
                      <a:pt x="325053" y="169640"/>
                      <a:pt x="246948" y="241744"/>
                      <a:pt x="111312" y="188690"/>
                    </a:cubicBezTo>
                    <a:cubicBezTo>
                      <a:pt x="-24324" y="135541"/>
                      <a:pt x="11395" y="7144"/>
                      <a:pt x="11395" y="7144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6613302" y="2705680"/>
                <a:ext cx="180975" cy="171450"/>
              </a:xfrm>
              <a:custGeom>
                <a:avLst/>
                <a:gdLst>
                  <a:gd name="connsiteX0" fmla="*/ 37624 w 180975"/>
                  <a:gd name="connsiteY0" fmla="*/ 29328 h 171450"/>
                  <a:gd name="connsiteX1" fmla="*/ 119920 w 180975"/>
                  <a:gd name="connsiteY1" fmla="*/ 7326 h 171450"/>
                  <a:gd name="connsiteX2" fmla="*/ 169450 w 180975"/>
                  <a:gd name="connsiteY2" fmla="*/ 40378 h 171450"/>
                  <a:gd name="connsiteX3" fmla="*/ 174022 w 180975"/>
                  <a:gd name="connsiteY3" fmla="*/ 74763 h 171450"/>
                  <a:gd name="connsiteX4" fmla="*/ 103918 w 180975"/>
                  <a:gd name="connsiteY4" fmla="*/ 168012 h 171450"/>
                  <a:gd name="connsiteX5" fmla="*/ 7144 w 180975"/>
                  <a:gd name="connsiteY5" fmla="*/ 11829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75" h="171450">
                    <a:moveTo>
                      <a:pt x="37624" y="29328"/>
                    </a:moveTo>
                    <a:cubicBezTo>
                      <a:pt x="54769" y="17518"/>
                      <a:pt x="99155" y="5516"/>
                      <a:pt x="119920" y="7326"/>
                    </a:cubicBezTo>
                    <a:cubicBezTo>
                      <a:pt x="140684" y="9135"/>
                      <a:pt x="161068" y="21328"/>
                      <a:pt x="169450" y="40378"/>
                    </a:cubicBezTo>
                    <a:cubicBezTo>
                      <a:pt x="174117" y="51045"/>
                      <a:pt x="174879" y="63142"/>
                      <a:pt x="174022" y="74763"/>
                    </a:cubicBezTo>
                    <a:cubicBezTo>
                      <a:pt x="171069" y="116292"/>
                      <a:pt x="144304" y="158202"/>
                      <a:pt x="103918" y="168012"/>
                    </a:cubicBezTo>
                    <a:cubicBezTo>
                      <a:pt x="69342" y="176395"/>
                      <a:pt x="22384" y="150391"/>
                      <a:pt x="7144" y="118292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6667166" y="2760943"/>
                <a:ext cx="85725" cy="57150"/>
              </a:xfrm>
              <a:custGeom>
                <a:avLst/>
                <a:gdLst>
                  <a:gd name="connsiteX0" fmla="*/ 79581 w 85725"/>
                  <a:gd name="connsiteY0" fmla="*/ 13308 h 57150"/>
                  <a:gd name="connsiteX1" fmla="*/ 41862 w 85725"/>
                  <a:gd name="connsiteY1" fmla="*/ 27976 h 57150"/>
                  <a:gd name="connsiteX2" fmla="*/ 13287 w 85725"/>
                  <a:gd name="connsiteY2" fmla="*/ 56551 h 57150"/>
                  <a:gd name="connsiteX3" fmla="*/ 8620 w 85725"/>
                  <a:gd name="connsiteY3" fmla="*/ 57504 h 57150"/>
                  <a:gd name="connsiteX4" fmla="*/ 7382 w 85725"/>
                  <a:gd name="connsiteY4" fmla="*/ 53599 h 57150"/>
                  <a:gd name="connsiteX5" fmla="*/ 36147 w 85725"/>
                  <a:gd name="connsiteY5" fmla="*/ 19118 h 57150"/>
                  <a:gd name="connsiteX6" fmla="*/ 79295 w 85725"/>
                  <a:gd name="connsiteY6" fmla="*/ 7307 h 57150"/>
                  <a:gd name="connsiteX7" fmla="*/ 82153 w 85725"/>
                  <a:gd name="connsiteY7" fmla="*/ 10546 h 57150"/>
                  <a:gd name="connsiteX8" fmla="*/ 79581 w 85725"/>
                  <a:gd name="connsiteY8" fmla="*/ 133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57150">
                    <a:moveTo>
                      <a:pt x="79581" y="13308"/>
                    </a:moveTo>
                    <a:cubicBezTo>
                      <a:pt x="65960" y="15689"/>
                      <a:pt x="53102" y="20452"/>
                      <a:pt x="41862" y="27976"/>
                    </a:cubicBezTo>
                    <a:cubicBezTo>
                      <a:pt x="30432" y="35215"/>
                      <a:pt x="21098" y="45121"/>
                      <a:pt x="13287" y="56551"/>
                    </a:cubicBezTo>
                    <a:cubicBezTo>
                      <a:pt x="12239" y="58075"/>
                      <a:pt x="10239" y="58456"/>
                      <a:pt x="8620" y="57504"/>
                    </a:cubicBezTo>
                    <a:cubicBezTo>
                      <a:pt x="7286" y="56647"/>
                      <a:pt x="6810" y="55027"/>
                      <a:pt x="7382" y="53599"/>
                    </a:cubicBezTo>
                    <a:cubicBezTo>
                      <a:pt x="12620" y="39311"/>
                      <a:pt x="23479" y="27500"/>
                      <a:pt x="36147" y="19118"/>
                    </a:cubicBezTo>
                    <a:cubicBezTo>
                      <a:pt x="49006" y="11117"/>
                      <a:pt x="64246" y="6164"/>
                      <a:pt x="79295" y="7307"/>
                    </a:cubicBezTo>
                    <a:cubicBezTo>
                      <a:pt x="81010" y="7402"/>
                      <a:pt x="82248" y="8926"/>
                      <a:pt x="82153" y="10546"/>
                    </a:cubicBezTo>
                    <a:cubicBezTo>
                      <a:pt x="81962" y="11879"/>
                      <a:pt x="80915" y="13022"/>
                      <a:pt x="79581" y="133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6692917" y="2775103"/>
                <a:ext cx="19050" cy="57150"/>
              </a:xfrm>
              <a:custGeom>
                <a:avLst/>
                <a:gdLst>
                  <a:gd name="connsiteX0" fmla="*/ 13254 w 19050"/>
                  <a:gd name="connsiteY0" fmla="*/ 9625 h 57150"/>
                  <a:gd name="connsiteX1" fmla="*/ 18112 w 19050"/>
                  <a:gd name="connsiteY1" fmla="*/ 19341 h 57150"/>
                  <a:gd name="connsiteX2" fmla="*/ 19921 w 19050"/>
                  <a:gd name="connsiteY2" fmla="*/ 31819 h 57150"/>
                  <a:gd name="connsiteX3" fmla="*/ 18016 w 19050"/>
                  <a:gd name="connsiteY3" fmla="*/ 43630 h 57150"/>
                  <a:gd name="connsiteX4" fmla="*/ 13730 w 19050"/>
                  <a:gd name="connsiteY4" fmla="*/ 54298 h 57150"/>
                  <a:gd name="connsiteX5" fmla="*/ 9158 w 19050"/>
                  <a:gd name="connsiteY5" fmla="*/ 55631 h 57150"/>
                  <a:gd name="connsiteX6" fmla="*/ 7348 w 19050"/>
                  <a:gd name="connsiteY6" fmla="*/ 52488 h 57150"/>
                  <a:gd name="connsiteX7" fmla="*/ 9348 w 19050"/>
                  <a:gd name="connsiteY7" fmla="*/ 31247 h 57150"/>
                  <a:gd name="connsiteX8" fmla="*/ 8968 w 19050"/>
                  <a:gd name="connsiteY8" fmla="*/ 21532 h 57150"/>
                  <a:gd name="connsiteX9" fmla="*/ 7158 w 19050"/>
                  <a:gd name="connsiteY9" fmla="*/ 10006 h 57150"/>
                  <a:gd name="connsiteX10" fmla="*/ 10301 w 19050"/>
                  <a:gd name="connsiteY10" fmla="*/ 7149 h 57150"/>
                  <a:gd name="connsiteX11" fmla="*/ 12968 w 19050"/>
                  <a:gd name="connsiteY11" fmla="*/ 8959 h 57150"/>
                  <a:gd name="connsiteX12" fmla="*/ 13254 w 19050"/>
                  <a:gd name="connsiteY12" fmla="*/ 96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" h="57150">
                    <a:moveTo>
                      <a:pt x="13254" y="9625"/>
                    </a:moveTo>
                    <a:cubicBezTo>
                      <a:pt x="14302" y="12102"/>
                      <a:pt x="16683" y="15055"/>
                      <a:pt x="18112" y="19341"/>
                    </a:cubicBezTo>
                    <a:cubicBezTo>
                      <a:pt x="19540" y="23437"/>
                      <a:pt x="19921" y="27723"/>
                      <a:pt x="19921" y="31819"/>
                    </a:cubicBezTo>
                    <a:cubicBezTo>
                      <a:pt x="19636" y="35914"/>
                      <a:pt x="19064" y="39915"/>
                      <a:pt x="18016" y="43630"/>
                    </a:cubicBezTo>
                    <a:cubicBezTo>
                      <a:pt x="16873" y="47344"/>
                      <a:pt x="15540" y="50964"/>
                      <a:pt x="13730" y="54298"/>
                    </a:cubicBezTo>
                    <a:cubicBezTo>
                      <a:pt x="12873" y="55917"/>
                      <a:pt x="10777" y="56584"/>
                      <a:pt x="9158" y="55631"/>
                    </a:cubicBezTo>
                    <a:cubicBezTo>
                      <a:pt x="8015" y="54964"/>
                      <a:pt x="7348" y="53821"/>
                      <a:pt x="7348" y="52488"/>
                    </a:cubicBezTo>
                    <a:cubicBezTo>
                      <a:pt x="7539" y="44868"/>
                      <a:pt x="9253" y="37915"/>
                      <a:pt x="9348" y="31247"/>
                    </a:cubicBezTo>
                    <a:cubicBezTo>
                      <a:pt x="9730" y="27913"/>
                      <a:pt x="9348" y="24770"/>
                      <a:pt x="8968" y="21532"/>
                    </a:cubicBezTo>
                    <a:cubicBezTo>
                      <a:pt x="8777" y="18579"/>
                      <a:pt x="6967" y="15055"/>
                      <a:pt x="7158" y="10006"/>
                    </a:cubicBezTo>
                    <a:cubicBezTo>
                      <a:pt x="7253" y="8292"/>
                      <a:pt x="8682" y="7054"/>
                      <a:pt x="10301" y="7149"/>
                    </a:cubicBezTo>
                    <a:cubicBezTo>
                      <a:pt x="11539" y="7244"/>
                      <a:pt x="12492" y="7911"/>
                      <a:pt x="12968" y="8959"/>
                    </a:cubicBezTo>
                    <a:lnTo>
                      <a:pt x="13254" y="96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5898844" y="2194872"/>
                <a:ext cx="819150" cy="800100"/>
              </a:xfrm>
              <a:custGeom>
                <a:avLst/>
                <a:gdLst>
                  <a:gd name="connsiteX0" fmla="*/ 803040 w 819150"/>
                  <a:gd name="connsiteY0" fmla="*/ 497179 h 800100"/>
                  <a:gd name="connsiteX1" fmla="*/ 376035 w 819150"/>
                  <a:gd name="connsiteY1" fmla="*/ 792835 h 800100"/>
                  <a:gd name="connsiteX2" fmla="*/ 96095 w 819150"/>
                  <a:gd name="connsiteY2" fmla="*/ 648340 h 800100"/>
                  <a:gd name="connsiteX3" fmla="*/ 84093 w 819150"/>
                  <a:gd name="connsiteY3" fmla="*/ 176091 h 800100"/>
                  <a:gd name="connsiteX4" fmla="*/ 575488 w 819150"/>
                  <a:gd name="connsiteY4" fmla="*/ 57790 h 800100"/>
                  <a:gd name="connsiteX5" fmla="*/ 803040 w 819150"/>
                  <a:gd name="connsiteY5" fmla="*/ 49717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50" h="800100">
                    <a:moveTo>
                      <a:pt x="803040" y="497179"/>
                    </a:moveTo>
                    <a:cubicBezTo>
                      <a:pt x="803040" y="497179"/>
                      <a:pt x="673596" y="849413"/>
                      <a:pt x="376035" y="792835"/>
                    </a:cubicBezTo>
                    <a:cubicBezTo>
                      <a:pt x="282309" y="775023"/>
                      <a:pt x="167056" y="730732"/>
                      <a:pt x="96095" y="648340"/>
                    </a:cubicBezTo>
                    <a:cubicBezTo>
                      <a:pt x="-96786" y="424693"/>
                      <a:pt x="84093" y="176091"/>
                      <a:pt x="84093" y="176091"/>
                    </a:cubicBezTo>
                    <a:cubicBezTo>
                      <a:pt x="84093" y="176091"/>
                      <a:pt x="244494" y="-104801"/>
                      <a:pt x="575488" y="57790"/>
                    </a:cubicBezTo>
                    <a:cubicBezTo>
                      <a:pt x="906482" y="220382"/>
                      <a:pt x="803040" y="497179"/>
                      <a:pt x="803040" y="497179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6089473" y="2530303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103" y="11824"/>
                      <a:pt x="47389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/>
              <p:cNvSpPr/>
              <p:nvPr/>
            </p:nvSpPr>
            <p:spPr>
              <a:xfrm>
                <a:off x="6427515" y="2681845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008" y="11824"/>
                      <a:pt x="47294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/>
              <p:cNvSpPr/>
              <p:nvPr/>
            </p:nvSpPr>
            <p:spPr>
              <a:xfrm>
                <a:off x="6247629" y="2635642"/>
                <a:ext cx="47625" cy="57150"/>
              </a:xfrm>
              <a:custGeom>
                <a:avLst/>
                <a:gdLst>
                  <a:gd name="connsiteX0" fmla="*/ 43538 w 47625"/>
                  <a:gd name="connsiteY0" fmla="*/ 22975 h 57150"/>
                  <a:gd name="connsiteX1" fmla="*/ 30870 w 47625"/>
                  <a:gd name="connsiteY1" fmla="*/ 17641 h 57150"/>
                  <a:gd name="connsiteX2" fmla="*/ 20583 w 47625"/>
                  <a:gd name="connsiteY2" fmla="*/ 24785 h 57150"/>
                  <a:gd name="connsiteX3" fmla="*/ 19440 w 47625"/>
                  <a:gd name="connsiteY3" fmla="*/ 38406 h 57150"/>
                  <a:gd name="connsiteX4" fmla="*/ 28869 w 47625"/>
                  <a:gd name="connsiteY4" fmla="*/ 47740 h 57150"/>
                  <a:gd name="connsiteX5" fmla="*/ 29251 w 47625"/>
                  <a:gd name="connsiteY5" fmla="*/ 47835 h 57150"/>
                  <a:gd name="connsiteX6" fmla="*/ 31727 w 47625"/>
                  <a:gd name="connsiteY6" fmla="*/ 52407 h 57150"/>
                  <a:gd name="connsiteX7" fmla="*/ 28393 w 47625"/>
                  <a:gd name="connsiteY7" fmla="*/ 55074 h 57150"/>
                  <a:gd name="connsiteX8" fmla="*/ 9343 w 47625"/>
                  <a:gd name="connsiteY8" fmla="*/ 42406 h 57150"/>
                  <a:gd name="connsiteX9" fmla="*/ 10201 w 47625"/>
                  <a:gd name="connsiteY9" fmla="*/ 19260 h 57150"/>
                  <a:gd name="connsiteX10" fmla="*/ 30584 w 47625"/>
                  <a:gd name="connsiteY10" fmla="*/ 7164 h 57150"/>
                  <a:gd name="connsiteX11" fmla="*/ 49348 w 47625"/>
                  <a:gd name="connsiteY11" fmla="*/ 19641 h 57150"/>
                  <a:gd name="connsiteX12" fmla="*/ 47539 w 47625"/>
                  <a:gd name="connsiteY12" fmla="*/ 24023 h 57150"/>
                  <a:gd name="connsiteX13" fmla="*/ 43728 w 47625"/>
                  <a:gd name="connsiteY13" fmla="*/ 23070 h 57150"/>
                  <a:gd name="connsiteX14" fmla="*/ 43538 w 47625"/>
                  <a:gd name="connsiteY14" fmla="*/ 229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43538" y="22975"/>
                    </a:moveTo>
                    <a:cubicBezTo>
                      <a:pt x="40204" y="19070"/>
                      <a:pt x="35156" y="17070"/>
                      <a:pt x="30870" y="17641"/>
                    </a:cubicBezTo>
                    <a:cubicBezTo>
                      <a:pt x="26393" y="18213"/>
                      <a:pt x="22393" y="20689"/>
                      <a:pt x="20583" y="24785"/>
                    </a:cubicBezTo>
                    <a:cubicBezTo>
                      <a:pt x="18487" y="28785"/>
                      <a:pt x="18106" y="34024"/>
                      <a:pt x="19440" y="38406"/>
                    </a:cubicBezTo>
                    <a:cubicBezTo>
                      <a:pt x="20678" y="42692"/>
                      <a:pt x="24297" y="46407"/>
                      <a:pt x="28869" y="47740"/>
                    </a:cubicBezTo>
                    <a:lnTo>
                      <a:pt x="29251" y="47835"/>
                    </a:lnTo>
                    <a:cubicBezTo>
                      <a:pt x="31251" y="48407"/>
                      <a:pt x="32298" y="50502"/>
                      <a:pt x="31727" y="52407"/>
                    </a:cubicBezTo>
                    <a:cubicBezTo>
                      <a:pt x="31251" y="53931"/>
                      <a:pt x="29917" y="54979"/>
                      <a:pt x="28393" y="55074"/>
                    </a:cubicBezTo>
                    <a:cubicBezTo>
                      <a:pt x="20202" y="55455"/>
                      <a:pt x="12582" y="49836"/>
                      <a:pt x="9343" y="42406"/>
                    </a:cubicBezTo>
                    <a:cubicBezTo>
                      <a:pt x="6105" y="34977"/>
                      <a:pt x="6486" y="26499"/>
                      <a:pt x="10201" y="19260"/>
                    </a:cubicBezTo>
                    <a:cubicBezTo>
                      <a:pt x="14106" y="11926"/>
                      <a:pt x="22297" y="6783"/>
                      <a:pt x="30584" y="7164"/>
                    </a:cubicBezTo>
                    <a:cubicBezTo>
                      <a:pt x="38966" y="7259"/>
                      <a:pt x="46491" y="12498"/>
                      <a:pt x="49348" y="19641"/>
                    </a:cubicBezTo>
                    <a:cubicBezTo>
                      <a:pt x="50015" y="21356"/>
                      <a:pt x="49253" y="23356"/>
                      <a:pt x="47539" y="24023"/>
                    </a:cubicBezTo>
                    <a:cubicBezTo>
                      <a:pt x="46110" y="24594"/>
                      <a:pt x="44586" y="24213"/>
                      <a:pt x="43728" y="23070"/>
                    </a:cubicBezTo>
                    <a:lnTo>
                      <a:pt x="43538" y="229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/>
              <p:cNvSpPr/>
              <p:nvPr/>
            </p:nvSpPr>
            <p:spPr>
              <a:xfrm>
                <a:off x="6405864" y="2750830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5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378" y="26279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/>
              <p:cNvSpPr/>
              <p:nvPr/>
            </p:nvSpPr>
            <p:spPr>
              <a:xfrm>
                <a:off x="5975049" y="2557853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4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473" y="26374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/>
              <p:cNvSpPr/>
              <p:nvPr/>
            </p:nvSpPr>
            <p:spPr>
              <a:xfrm>
                <a:off x="6255468" y="2698067"/>
                <a:ext cx="66675" cy="38100"/>
              </a:xfrm>
              <a:custGeom>
                <a:avLst/>
                <a:gdLst>
                  <a:gd name="connsiteX0" fmla="*/ 59798 w 66675"/>
                  <a:gd name="connsiteY0" fmla="*/ 10842 h 38100"/>
                  <a:gd name="connsiteX1" fmla="*/ 38843 w 66675"/>
                  <a:gd name="connsiteY1" fmla="*/ 33321 h 38100"/>
                  <a:gd name="connsiteX2" fmla="*/ 8362 w 66675"/>
                  <a:gd name="connsiteY2" fmla="*/ 28559 h 38100"/>
                  <a:gd name="connsiteX3" fmla="*/ 7886 w 66675"/>
                  <a:gd name="connsiteY3" fmla="*/ 23796 h 38100"/>
                  <a:gd name="connsiteX4" fmla="*/ 11506 w 66675"/>
                  <a:gd name="connsiteY4" fmla="*/ 22748 h 38100"/>
                  <a:gd name="connsiteX5" fmla="*/ 11696 w 66675"/>
                  <a:gd name="connsiteY5" fmla="*/ 22844 h 38100"/>
                  <a:gd name="connsiteX6" fmla="*/ 35414 w 66675"/>
                  <a:gd name="connsiteY6" fmla="*/ 23320 h 38100"/>
                  <a:gd name="connsiteX7" fmla="*/ 54178 w 66675"/>
                  <a:gd name="connsiteY7" fmla="*/ 8556 h 38100"/>
                  <a:gd name="connsiteX8" fmla="*/ 54273 w 66675"/>
                  <a:gd name="connsiteY8" fmla="*/ 8461 h 38100"/>
                  <a:gd name="connsiteX9" fmla="*/ 58559 w 66675"/>
                  <a:gd name="connsiteY9" fmla="*/ 7699 h 38100"/>
                  <a:gd name="connsiteX10" fmla="*/ 59798 w 66675"/>
                  <a:gd name="connsiteY10" fmla="*/ 1084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5" h="38100">
                    <a:moveTo>
                      <a:pt x="59798" y="10842"/>
                    </a:moveTo>
                    <a:cubicBezTo>
                      <a:pt x="57416" y="21129"/>
                      <a:pt x="49034" y="29606"/>
                      <a:pt x="38843" y="33321"/>
                    </a:cubicBezTo>
                    <a:cubicBezTo>
                      <a:pt x="28556" y="36750"/>
                      <a:pt x="16649" y="35321"/>
                      <a:pt x="8362" y="28559"/>
                    </a:cubicBezTo>
                    <a:cubicBezTo>
                      <a:pt x="6934" y="27416"/>
                      <a:pt x="6743" y="25225"/>
                      <a:pt x="7886" y="23796"/>
                    </a:cubicBezTo>
                    <a:cubicBezTo>
                      <a:pt x="8743" y="22748"/>
                      <a:pt x="10172" y="22367"/>
                      <a:pt x="11506" y="22748"/>
                    </a:cubicBezTo>
                    <a:lnTo>
                      <a:pt x="11696" y="22844"/>
                    </a:lnTo>
                    <a:cubicBezTo>
                      <a:pt x="19697" y="25415"/>
                      <a:pt x="27984" y="25987"/>
                      <a:pt x="35414" y="23320"/>
                    </a:cubicBezTo>
                    <a:cubicBezTo>
                      <a:pt x="42938" y="21034"/>
                      <a:pt x="49320" y="15605"/>
                      <a:pt x="54178" y="8556"/>
                    </a:cubicBezTo>
                    <a:lnTo>
                      <a:pt x="54273" y="8461"/>
                    </a:lnTo>
                    <a:cubicBezTo>
                      <a:pt x="55225" y="7032"/>
                      <a:pt x="57131" y="6746"/>
                      <a:pt x="58559" y="7699"/>
                    </a:cubicBezTo>
                    <a:cubicBezTo>
                      <a:pt x="59607" y="8366"/>
                      <a:pt x="60083" y="9699"/>
                      <a:pt x="59798" y="1084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/>
              <p:cNvSpPr/>
              <p:nvPr/>
            </p:nvSpPr>
            <p:spPr>
              <a:xfrm>
                <a:off x="5806713" y="2351913"/>
                <a:ext cx="161925" cy="180975"/>
              </a:xfrm>
              <a:custGeom>
                <a:avLst/>
                <a:gdLst>
                  <a:gd name="connsiteX0" fmla="*/ 162319 w 161925"/>
                  <a:gd name="connsiteY0" fmla="*/ 87058 h 180975"/>
                  <a:gd name="connsiteX1" fmla="*/ 112217 w 161925"/>
                  <a:gd name="connsiteY1" fmla="*/ 18192 h 180975"/>
                  <a:gd name="connsiteX2" fmla="*/ 52972 w 161925"/>
                  <a:gd name="connsiteY2" fmla="*/ 12763 h 180975"/>
                  <a:gd name="connsiteX3" fmla="*/ 27730 w 161925"/>
                  <a:gd name="connsiteY3" fmla="*/ 36671 h 180975"/>
                  <a:gd name="connsiteX4" fmla="*/ 23635 w 161925"/>
                  <a:gd name="connsiteY4" fmla="*/ 153256 h 180975"/>
                  <a:gd name="connsiteX5" fmla="*/ 130124 w 161925"/>
                  <a:gd name="connsiteY5" fmla="*/ 17535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162319" y="87058"/>
                    </a:moveTo>
                    <a:cubicBezTo>
                      <a:pt x="156413" y="67055"/>
                      <a:pt x="129457" y="29908"/>
                      <a:pt x="112217" y="18192"/>
                    </a:cubicBezTo>
                    <a:cubicBezTo>
                      <a:pt x="94977" y="6476"/>
                      <a:pt x="71450" y="3143"/>
                      <a:pt x="52972" y="12763"/>
                    </a:cubicBezTo>
                    <a:cubicBezTo>
                      <a:pt x="42589" y="18097"/>
                      <a:pt x="34398" y="27050"/>
                      <a:pt x="27730" y="36671"/>
                    </a:cubicBezTo>
                    <a:cubicBezTo>
                      <a:pt x="4013" y="70865"/>
                      <a:pt x="-1607" y="120205"/>
                      <a:pt x="23635" y="153256"/>
                    </a:cubicBezTo>
                    <a:cubicBezTo>
                      <a:pt x="45256" y="181546"/>
                      <a:pt x="98120" y="190785"/>
                      <a:pt x="130124" y="175355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/>
              <p:cNvSpPr/>
              <p:nvPr/>
            </p:nvSpPr>
            <p:spPr>
              <a:xfrm>
                <a:off x="5861941" y="2396997"/>
                <a:ext cx="47625" cy="95250"/>
              </a:xfrm>
              <a:custGeom>
                <a:avLst/>
                <a:gdLst>
                  <a:gd name="connsiteX0" fmla="*/ 12031 w 47625"/>
                  <a:gd name="connsiteY0" fmla="*/ 7684 h 95250"/>
                  <a:gd name="connsiteX1" fmla="*/ 38129 w 47625"/>
                  <a:gd name="connsiteY1" fmla="*/ 44069 h 95250"/>
                  <a:gd name="connsiteX2" fmla="*/ 38796 w 47625"/>
                  <a:gd name="connsiteY2" fmla="*/ 88932 h 95250"/>
                  <a:gd name="connsiteX3" fmla="*/ 34605 w 47625"/>
                  <a:gd name="connsiteY3" fmla="*/ 91028 h 95250"/>
                  <a:gd name="connsiteX4" fmla="*/ 32319 w 47625"/>
                  <a:gd name="connsiteY4" fmla="*/ 87599 h 95250"/>
                  <a:gd name="connsiteX5" fmla="*/ 28033 w 47625"/>
                  <a:gd name="connsiteY5" fmla="*/ 47403 h 95250"/>
                  <a:gd name="connsiteX6" fmla="*/ 7935 w 47625"/>
                  <a:gd name="connsiteY6" fmla="*/ 12256 h 95250"/>
                  <a:gd name="connsiteX7" fmla="*/ 8221 w 47625"/>
                  <a:gd name="connsiteY7" fmla="*/ 7970 h 95250"/>
                  <a:gd name="connsiteX8" fmla="*/ 12031 w 47625"/>
                  <a:gd name="connsiteY8" fmla="*/ 76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95250">
                    <a:moveTo>
                      <a:pt x="12031" y="7684"/>
                    </a:moveTo>
                    <a:cubicBezTo>
                      <a:pt x="24413" y="16352"/>
                      <a:pt x="33176" y="29687"/>
                      <a:pt x="38129" y="44069"/>
                    </a:cubicBezTo>
                    <a:cubicBezTo>
                      <a:pt x="42701" y="58547"/>
                      <a:pt x="43749" y="74549"/>
                      <a:pt x="38796" y="88932"/>
                    </a:cubicBezTo>
                    <a:cubicBezTo>
                      <a:pt x="38225" y="90647"/>
                      <a:pt x="36320" y="91599"/>
                      <a:pt x="34605" y="91028"/>
                    </a:cubicBezTo>
                    <a:cubicBezTo>
                      <a:pt x="33176" y="90551"/>
                      <a:pt x="32224" y="89027"/>
                      <a:pt x="32319" y="87599"/>
                    </a:cubicBezTo>
                    <a:cubicBezTo>
                      <a:pt x="33462" y="73883"/>
                      <a:pt x="32414" y="60262"/>
                      <a:pt x="28033" y="47403"/>
                    </a:cubicBezTo>
                    <a:cubicBezTo>
                      <a:pt x="24032" y="34449"/>
                      <a:pt x="16984" y="22733"/>
                      <a:pt x="7935" y="12256"/>
                    </a:cubicBezTo>
                    <a:cubicBezTo>
                      <a:pt x="6792" y="11018"/>
                      <a:pt x="6887" y="9017"/>
                      <a:pt x="8221" y="7970"/>
                    </a:cubicBezTo>
                    <a:cubicBezTo>
                      <a:pt x="9364" y="6922"/>
                      <a:pt x="10888" y="6922"/>
                      <a:pt x="12031" y="768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/>
              <p:cNvSpPr/>
              <p:nvPr/>
            </p:nvSpPr>
            <p:spPr>
              <a:xfrm>
                <a:off x="5858976" y="2435299"/>
                <a:ext cx="47625" cy="47625"/>
              </a:xfrm>
              <a:custGeom>
                <a:avLst/>
                <a:gdLst>
                  <a:gd name="connsiteX0" fmla="*/ 40141 w 47625"/>
                  <a:gd name="connsiteY0" fmla="*/ 11864 h 47625"/>
                  <a:gd name="connsiteX1" fmla="*/ 31474 w 47625"/>
                  <a:gd name="connsiteY1" fmla="*/ 19674 h 47625"/>
                  <a:gd name="connsiteX2" fmla="*/ 25092 w 47625"/>
                  <a:gd name="connsiteY2" fmla="*/ 27009 h 47625"/>
                  <a:gd name="connsiteX3" fmla="*/ 13281 w 47625"/>
                  <a:gd name="connsiteY3" fmla="*/ 44820 h 47625"/>
                  <a:gd name="connsiteX4" fmla="*/ 8518 w 47625"/>
                  <a:gd name="connsiteY4" fmla="*/ 45487 h 47625"/>
                  <a:gd name="connsiteX5" fmla="*/ 7185 w 47625"/>
                  <a:gd name="connsiteY5" fmla="*/ 42153 h 47625"/>
                  <a:gd name="connsiteX6" fmla="*/ 10614 w 47625"/>
                  <a:gd name="connsiteY6" fmla="*/ 31104 h 47625"/>
                  <a:gd name="connsiteX7" fmla="*/ 16615 w 47625"/>
                  <a:gd name="connsiteY7" fmla="*/ 20722 h 47625"/>
                  <a:gd name="connsiteX8" fmla="*/ 25854 w 47625"/>
                  <a:gd name="connsiteY8" fmla="*/ 12150 h 47625"/>
                  <a:gd name="connsiteX9" fmla="*/ 35760 w 47625"/>
                  <a:gd name="connsiteY9" fmla="*/ 7673 h 47625"/>
                  <a:gd name="connsiteX10" fmla="*/ 36141 w 47625"/>
                  <a:gd name="connsiteY10" fmla="*/ 7482 h 47625"/>
                  <a:gd name="connsiteX11" fmla="*/ 40237 w 47625"/>
                  <a:gd name="connsiteY11" fmla="*/ 8721 h 47625"/>
                  <a:gd name="connsiteX12" fmla="*/ 40141 w 47625"/>
                  <a:gd name="connsiteY12" fmla="*/ 1186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5" h="47625">
                    <a:moveTo>
                      <a:pt x="40141" y="11864"/>
                    </a:moveTo>
                    <a:cubicBezTo>
                      <a:pt x="37189" y="15864"/>
                      <a:pt x="33569" y="17484"/>
                      <a:pt x="31474" y="19674"/>
                    </a:cubicBezTo>
                    <a:cubicBezTo>
                      <a:pt x="29188" y="21865"/>
                      <a:pt x="26902" y="24151"/>
                      <a:pt x="25092" y="27009"/>
                    </a:cubicBezTo>
                    <a:cubicBezTo>
                      <a:pt x="20996" y="32247"/>
                      <a:pt x="17948" y="38724"/>
                      <a:pt x="13281" y="44820"/>
                    </a:cubicBezTo>
                    <a:cubicBezTo>
                      <a:pt x="12138" y="46344"/>
                      <a:pt x="10042" y="46630"/>
                      <a:pt x="8518" y="45487"/>
                    </a:cubicBezTo>
                    <a:cubicBezTo>
                      <a:pt x="7471" y="44725"/>
                      <a:pt x="6994" y="43392"/>
                      <a:pt x="7185" y="42153"/>
                    </a:cubicBezTo>
                    <a:cubicBezTo>
                      <a:pt x="7852" y="38343"/>
                      <a:pt x="9090" y="34724"/>
                      <a:pt x="10614" y="31104"/>
                    </a:cubicBezTo>
                    <a:cubicBezTo>
                      <a:pt x="12138" y="27485"/>
                      <a:pt x="14138" y="24056"/>
                      <a:pt x="16615" y="20722"/>
                    </a:cubicBezTo>
                    <a:cubicBezTo>
                      <a:pt x="19186" y="17579"/>
                      <a:pt x="22139" y="14436"/>
                      <a:pt x="25854" y="12150"/>
                    </a:cubicBezTo>
                    <a:cubicBezTo>
                      <a:pt x="29664" y="9673"/>
                      <a:pt x="33379" y="8911"/>
                      <a:pt x="35760" y="7673"/>
                    </a:cubicBezTo>
                    <a:lnTo>
                      <a:pt x="36141" y="7482"/>
                    </a:lnTo>
                    <a:cubicBezTo>
                      <a:pt x="37665" y="6720"/>
                      <a:pt x="39475" y="7292"/>
                      <a:pt x="40237" y="8721"/>
                    </a:cubicBezTo>
                    <a:cubicBezTo>
                      <a:pt x="40903" y="9673"/>
                      <a:pt x="40808" y="10911"/>
                      <a:pt x="40141" y="1186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/>
              <p:cNvSpPr/>
              <p:nvPr/>
            </p:nvSpPr>
            <p:spPr>
              <a:xfrm>
                <a:off x="5947641" y="2186338"/>
                <a:ext cx="781050" cy="542925"/>
              </a:xfrm>
              <a:custGeom>
                <a:avLst/>
                <a:gdLst>
                  <a:gd name="connsiteX0" fmla="*/ 303997 w 781050"/>
                  <a:gd name="connsiteY0" fmla="*/ 8316 h 542925"/>
                  <a:gd name="connsiteX1" fmla="*/ 709095 w 781050"/>
                  <a:gd name="connsiteY1" fmla="*/ 191482 h 542925"/>
                  <a:gd name="connsiteX2" fmla="*/ 773675 w 781050"/>
                  <a:gd name="connsiteY2" fmla="*/ 364266 h 542925"/>
                  <a:gd name="connsiteX3" fmla="*/ 738528 w 781050"/>
                  <a:gd name="connsiteY3" fmla="*/ 541145 h 542925"/>
                  <a:gd name="connsiteX4" fmla="*/ 595557 w 781050"/>
                  <a:gd name="connsiteY4" fmla="*/ 485614 h 542925"/>
                  <a:gd name="connsiteX5" fmla="*/ 540979 w 781050"/>
                  <a:gd name="connsiteY5" fmla="*/ 443133 h 542925"/>
                  <a:gd name="connsiteX6" fmla="*/ 522500 w 781050"/>
                  <a:gd name="connsiteY6" fmla="*/ 316069 h 542925"/>
                  <a:gd name="connsiteX7" fmla="*/ 475447 w 781050"/>
                  <a:gd name="connsiteY7" fmla="*/ 417129 h 542925"/>
                  <a:gd name="connsiteX8" fmla="*/ 364957 w 781050"/>
                  <a:gd name="connsiteY8" fmla="*/ 406938 h 542925"/>
                  <a:gd name="connsiteX9" fmla="*/ 299330 w 781050"/>
                  <a:gd name="connsiteY9" fmla="*/ 379601 h 542925"/>
                  <a:gd name="connsiteX10" fmla="*/ 263230 w 781050"/>
                  <a:gd name="connsiteY10" fmla="*/ 354741 h 542925"/>
                  <a:gd name="connsiteX11" fmla="*/ 256277 w 781050"/>
                  <a:gd name="connsiteY11" fmla="*/ 320736 h 542925"/>
                  <a:gd name="connsiteX12" fmla="*/ 265611 w 781050"/>
                  <a:gd name="connsiteY12" fmla="*/ 234726 h 542925"/>
                  <a:gd name="connsiteX13" fmla="*/ 162075 w 781050"/>
                  <a:gd name="connsiteY13" fmla="*/ 293114 h 542925"/>
                  <a:gd name="connsiteX14" fmla="*/ 43393 w 781050"/>
                  <a:gd name="connsiteY14" fmla="*/ 263682 h 542925"/>
                  <a:gd name="connsiteX15" fmla="*/ 7769 w 781050"/>
                  <a:gd name="connsiteY15" fmla="*/ 226534 h 542925"/>
                  <a:gd name="connsiteX16" fmla="*/ 10913 w 781050"/>
                  <a:gd name="connsiteY16" fmla="*/ 202817 h 542925"/>
                  <a:gd name="connsiteX17" fmla="*/ 303997 w 781050"/>
                  <a:gd name="connsiteY17" fmla="*/ 8316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1050" h="542925">
                    <a:moveTo>
                      <a:pt x="303997" y="8316"/>
                    </a:moveTo>
                    <a:cubicBezTo>
                      <a:pt x="456207" y="2220"/>
                      <a:pt x="628228" y="62323"/>
                      <a:pt x="709095" y="191482"/>
                    </a:cubicBezTo>
                    <a:cubicBezTo>
                      <a:pt x="742052" y="244060"/>
                      <a:pt x="766245" y="302734"/>
                      <a:pt x="773675" y="364266"/>
                    </a:cubicBezTo>
                    <a:cubicBezTo>
                      <a:pt x="781104" y="425797"/>
                      <a:pt x="770055" y="487710"/>
                      <a:pt x="738528" y="541145"/>
                    </a:cubicBezTo>
                    <a:cubicBezTo>
                      <a:pt x="688807" y="528667"/>
                      <a:pt x="640610" y="509998"/>
                      <a:pt x="595557" y="485614"/>
                    </a:cubicBezTo>
                    <a:cubicBezTo>
                      <a:pt x="575079" y="474565"/>
                      <a:pt x="554695" y="461897"/>
                      <a:pt x="540979" y="443133"/>
                    </a:cubicBezTo>
                    <a:cubicBezTo>
                      <a:pt x="515071" y="407795"/>
                      <a:pt x="518214" y="359694"/>
                      <a:pt x="522500" y="316069"/>
                    </a:cubicBezTo>
                    <a:cubicBezTo>
                      <a:pt x="517452" y="354360"/>
                      <a:pt x="508975" y="397984"/>
                      <a:pt x="475447" y="417129"/>
                    </a:cubicBezTo>
                    <a:cubicBezTo>
                      <a:pt x="442109" y="436179"/>
                      <a:pt x="400390" y="421701"/>
                      <a:pt x="364957" y="406938"/>
                    </a:cubicBezTo>
                    <a:cubicBezTo>
                      <a:pt x="343050" y="397794"/>
                      <a:pt x="321142" y="388745"/>
                      <a:pt x="299330" y="379601"/>
                    </a:cubicBezTo>
                    <a:cubicBezTo>
                      <a:pt x="285614" y="373886"/>
                      <a:pt x="270945" y="367409"/>
                      <a:pt x="263230" y="354741"/>
                    </a:cubicBezTo>
                    <a:cubicBezTo>
                      <a:pt x="257134" y="344739"/>
                      <a:pt x="256372" y="332452"/>
                      <a:pt x="256277" y="320736"/>
                    </a:cubicBezTo>
                    <a:cubicBezTo>
                      <a:pt x="256086" y="291780"/>
                      <a:pt x="259229" y="262920"/>
                      <a:pt x="265611" y="234726"/>
                    </a:cubicBezTo>
                    <a:cubicBezTo>
                      <a:pt x="244847" y="270349"/>
                      <a:pt x="203318" y="290542"/>
                      <a:pt x="162075" y="293114"/>
                    </a:cubicBezTo>
                    <a:cubicBezTo>
                      <a:pt x="120927" y="295590"/>
                      <a:pt x="80159" y="282446"/>
                      <a:pt x="43393" y="263682"/>
                    </a:cubicBezTo>
                    <a:cubicBezTo>
                      <a:pt x="27486" y="255585"/>
                      <a:pt x="10532" y="244155"/>
                      <a:pt x="7769" y="226534"/>
                    </a:cubicBezTo>
                    <a:cubicBezTo>
                      <a:pt x="6531" y="218628"/>
                      <a:pt x="6912" y="209770"/>
                      <a:pt x="10913" y="202817"/>
                    </a:cubicBezTo>
                    <a:cubicBezTo>
                      <a:pt x="100924" y="45845"/>
                      <a:pt x="259325" y="-1209"/>
                      <a:pt x="303997" y="831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/>
              <p:cNvSpPr/>
              <p:nvPr/>
            </p:nvSpPr>
            <p:spPr>
              <a:xfrm>
                <a:off x="5313025" y="3829092"/>
                <a:ext cx="923925" cy="323850"/>
              </a:xfrm>
              <a:custGeom>
                <a:avLst/>
                <a:gdLst>
                  <a:gd name="connsiteX0" fmla="*/ 918039 w 923925"/>
                  <a:gd name="connsiteY0" fmla="*/ 285993 h 323850"/>
                  <a:gd name="connsiteX1" fmla="*/ 895179 w 923925"/>
                  <a:gd name="connsiteY1" fmla="*/ 263705 h 323850"/>
                  <a:gd name="connsiteX2" fmla="*/ 861556 w 923925"/>
                  <a:gd name="connsiteY2" fmla="*/ 264848 h 323850"/>
                  <a:gd name="connsiteX3" fmla="*/ 802120 w 923925"/>
                  <a:gd name="connsiteY3" fmla="*/ 304948 h 323850"/>
                  <a:gd name="connsiteX4" fmla="*/ 767544 w 923925"/>
                  <a:gd name="connsiteY4" fmla="*/ 319807 h 323850"/>
                  <a:gd name="connsiteX5" fmla="*/ 730016 w 923925"/>
                  <a:gd name="connsiteY5" fmla="*/ 313044 h 323850"/>
                  <a:gd name="connsiteX6" fmla="*/ 701631 w 923925"/>
                  <a:gd name="connsiteY6" fmla="*/ 288565 h 323850"/>
                  <a:gd name="connsiteX7" fmla="*/ 678390 w 923925"/>
                  <a:gd name="connsiteY7" fmla="*/ 260562 h 323850"/>
                  <a:gd name="connsiteX8" fmla="*/ 652768 w 923925"/>
                  <a:gd name="connsiteY8" fmla="*/ 236844 h 323850"/>
                  <a:gd name="connsiteX9" fmla="*/ 620859 w 923925"/>
                  <a:gd name="connsiteY9" fmla="*/ 230558 h 323850"/>
                  <a:gd name="connsiteX10" fmla="*/ 590284 w 923925"/>
                  <a:gd name="connsiteY10" fmla="*/ 245703 h 323850"/>
                  <a:gd name="connsiteX11" fmla="*/ 560757 w 923925"/>
                  <a:gd name="connsiteY11" fmla="*/ 267420 h 323850"/>
                  <a:gd name="connsiteX12" fmla="*/ 525038 w 923925"/>
                  <a:gd name="connsiteY12" fmla="*/ 280278 h 323850"/>
                  <a:gd name="connsiteX13" fmla="*/ 487224 w 923925"/>
                  <a:gd name="connsiteY13" fmla="*/ 276278 h 323850"/>
                  <a:gd name="connsiteX14" fmla="*/ 454553 w 923925"/>
                  <a:gd name="connsiteY14" fmla="*/ 256752 h 323850"/>
                  <a:gd name="connsiteX15" fmla="*/ 433407 w 923925"/>
                  <a:gd name="connsiteY15" fmla="*/ 225414 h 323850"/>
                  <a:gd name="connsiteX16" fmla="*/ 418358 w 923925"/>
                  <a:gd name="connsiteY16" fmla="*/ 192458 h 323850"/>
                  <a:gd name="connsiteX17" fmla="*/ 397593 w 923925"/>
                  <a:gd name="connsiteY17" fmla="*/ 165693 h 323850"/>
                  <a:gd name="connsiteX18" fmla="*/ 366256 w 923925"/>
                  <a:gd name="connsiteY18" fmla="*/ 156358 h 323850"/>
                  <a:gd name="connsiteX19" fmla="*/ 332061 w 923925"/>
                  <a:gd name="connsiteY19" fmla="*/ 163311 h 323850"/>
                  <a:gd name="connsiteX20" fmla="*/ 260529 w 923925"/>
                  <a:gd name="connsiteY20" fmla="*/ 181314 h 323850"/>
                  <a:gd name="connsiteX21" fmla="*/ 194711 w 923925"/>
                  <a:gd name="connsiteY21" fmla="*/ 147500 h 323850"/>
                  <a:gd name="connsiteX22" fmla="*/ 185091 w 923925"/>
                  <a:gd name="connsiteY22" fmla="*/ 130926 h 323850"/>
                  <a:gd name="connsiteX23" fmla="*/ 179566 w 923925"/>
                  <a:gd name="connsiteY23" fmla="*/ 112829 h 323850"/>
                  <a:gd name="connsiteX24" fmla="*/ 172708 w 923925"/>
                  <a:gd name="connsiteY24" fmla="*/ 77396 h 323850"/>
                  <a:gd name="connsiteX25" fmla="*/ 155182 w 923925"/>
                  <a:gd name="connsiteY25" fmla="*/ 49869 h 323850"/>
                  <a:gd name="connsiteX26" fmla="*/ 122797 w 923925"/>
                  <a:gd name="connsiteY26" fmla="*/ 43963 h 323850"/>
                  <a:gd name="connsiteX27" fmla="*/ 51836 w 923925"/>
                  <a:gd name="connsiteY27" fmla="*/ 60060 h 323850"/>
                  <a:gd name="connsiteX28" fmla="*/ 32691 w 923925"/>
                  <a:gd name="connsiteY28" fmla="*/ 56822 h 323850"/>
                  <a:gd name="connsiteX29" fmla="*/ 16879 w 923925"/>
                  <a:gd name="connsiteY29" fmla="*/ 45487 h 323850"/>
                  <a:gd name="connsiteX30" fmla="*/ 7735 w 923925"/>
                  <a:gd name="connsiteY30" fmla="*/ 28152 h 323850"/>
                  <a:gd name="connsiteX31" fmla="*/ 11355 w 923925"/>
                  <a:gd name="connsiteY31" fmla="*/ 8435 h 323850"/>
                  <a:gd name="connsiteX32" fmla="*/ 15450 w 923925"/>
                  <a:gd name="connsiteY32" fmla="*/ 7673 h 323850"/>
                  <a:gd name="connsiteX33" fmla="*/ 16308 w 923925"/>
                  <a:gd name="connsiteY33" fmla="*/ 11769 h 323850"/>
                  <a:gd name="connsiteX34" fmla="*/ 13736 w 923925"/>
                  <a:gd name="connsiteY34" fmla="*/ 26913 h 323850"/>
                  <a:gd name="connsiteX35" fmla="*/ 21642 w 923925"/>
                  <a:gd name="connsiteY35" fmla="*/ 41201 h 323850"/>
                  <a:gd name="connsiteX36" fmla="*/ 35262 w 923925"/>
                  <a:gd name="connsiteY36" fmla="*/ 50631 h 323850"/>
                  <a:gd name="connsiteX37" fmla="*/ 51836 w 923925"/>
                  <a:gd name="connsiteY37" fmla="*/ 53202 h 323850"/>
                  <a:gd name="connsiteX38" fmla="*/ 122035 w 923925"/>
                  <a:gd name="connsiteY38" fmla="*/ 36248 h 323850"/>
                  <a:gd name="connsiteX39" fmla="*/ 159659 w 923925"/>
                  <a:gd name="connsiteY39" fmla="*/ 43201 h 323850"/>
                  <a:gd name="connsiteX40" fmla="*/ 180614 w 923925"/>
                  <a:gd name="connsiteY40" fmla="*/ 75300 h 323850"/>
                  <a:gd name="connsiteX41" fmla="*/ 201474 w 923925"/>
                  <a:gd name="connsiteY41" fmla="*/ 142547 h 323850"/>
                  <a:gd name="connsiteX42" fmla="*/ 260719 w 923925"/>
                  <a:gd name="connsiteY42" fmla="*/ 172741 h 323850"/>
                  <a:gd name="connsiteX43" fmla="*/ 329394 w 923925"/>
                  <a:gd name="connsiteY43" fmla="*/ 154834 h 323850"/>
                  <a:gd name="connsiteX44" fmla="*/ 366161 w 923925"/>
                  <a:gd name="connsiteY44" fmla="*/ 147309 h 323850"/>
                  <a:gd name="connsiteX45" fmla="*/ 403213 w 923925"/>
                  <a:gd name="connsiteY45" fmla="*/ 158263 h 323850"/>
                  <a:gd name="connsiteX46" fmla="*/ 426930 w 923925"/>
                  <a:gd name="connsiteY46" fmla="*/ 188172 h 323850"/>
                  <a:gd name="connsiteX47" fmla="*/ 442170 w 923925"/>
                  <a:gd name="connsiteY47" fmla="*/ 221319 h 323850"/>
                  <a:gd name="connsiteX48" fmla="*/ 461316 w 923925"/>
                  <a:gd name="connsiteY48" fmla="*/ 249989 h 323850"/>
                  <a:gd name="connsiteX49" fmla="*/ 490462 w 923925"/>
                  <a:gd name="connsiteY49" fmla="*/ 267515 h 323850"/>
                  <a:gd name="connsiteX50" fmla="*/ 556470 w 923925"/>
                  <a:gd name="connsiteY50" fmla="*/ 259895 h 323850"/>
                  <a:gd name="connsiteX51" fmla="*/ 585617 w 923925"/>
                  <a:gd name="connsiteY51" fmla="*/ 238654 h 323850"/>
                  <a:gd name="connsiteX52" fmla="*/ 619716 w 923925"/>
                  <a:gd name="connsiteY52" fmla="*/ 222176 h 323850"/>
                  <a:gd name="connsiteX53" fmla="*/ 657435 w 923925"/>
                  <a:gd name="connsiteY53" fmla="*/ 229701 h 323850"/>
                  <a:gd name="connsiteX54" fmla="*/ 684963 w 923925"/>
                  <a:gd name="connsiteY54" fmla="*/ 255228 h 323850"/>
                  <a:gd name="connsiteX55" fmla="*/ 708013 w 923925"/>
                  <a:gd name="connsiteY55" fmla="*/ 283231 h 323850"/>
                  <a:gd name="connsiteX56" fmla="*/ 734207 w 923925"/>
                  <a:gd name="connsiteY56" fmla="*/ 306186 h 323850"/>
                  <a:gd name="connsiteX57" fmla="*/ 766687 w 923925"/>
                  <a:gd name="connsiteY57" fmla="*/ 312282 h 323850"/>
                  <a:gd name="connsiteX58" fmla="*/ 798501 w 923925"/>
                  <a:gd name="connsiteY58" fmla="*/ 298757 h 323850"/>
                  <a:gd name="connsiteX59" fmla="*/ 859746 w 923925"/>
                  <a:gd name="connsiteY59" fmla="*/ 258752 h 323850"/>
                  <a:gd name="connsiteX60" fmla="*/ 897370 w 923925"/>
                  <a:gd name="connsiteY60" fmla="*/ 257990 h 323850"/>
                  <a:gd name="connsiteX61" fmla="*/ 923659 w 923925"/>
                  <a:gd name="connsiteY61" fmla="*/ 284755 h 323850"/>
                  <a:gd name="connsiteX62" fmla="*/ 921564 w 923925"/>
                  <a:gd name="connsiteY62" fmla="*/ 287994 h 323850"/>
                  <a:gd name="connsiteX63" fmla="*/ 918039 w 923925"/>
                  <a:gd name="connsiteY63" fmla="*/ 28599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23925" h="323850">
                    <a:moveTo>
                      <a:pt x="918039" y="285993"/>
                    </a:moveTo>
                    <a:cubicBezTo>
                      <a:pt x="915563" y="275135"/>
                      <a:pt x="905943" y="267039"/>
                      <a:pt x="895179" y="263705"/>
                    </a:cubicBezTo>
                    <a:cubicBezTo>
                      <a:pt x="884226" y="260181"/>
                      <a:pt x="872319" y="260562"/>
                      <a:pt x="861556" y="264848"/>
                    </a:cubicBezTo>
                    <a:cubicBezTo>
                      <a:pt x="839458" y="273039"/>
                      <a:pt x="822694" y="291232"/>
                      <a:pt x="802120" y="304948"/>
                    </a:cubicBezTo>
                    <a:cubicBezTo>
                      <a:pt x="791833" y="311711"/>
                      <a:pt x="780308" y="317616"/>
                      <a:pt x="767544" y="319807"/>
                    </a:cubicBezTo>
                    <a:cubicBezTo>
                      <a:pt x="754781" y="322093"/>
                      <a:pt x="741160" y="319236"/>
                      <a:pt x="730016" y="313044"/>
                    </a:cubicBezTo>
                    <a:cubicBezTo>
                      <a:pt x="718776" y="306758"/>
                      <a:pt x="709728" y="297804"/>
                      <a:pt x="701631" y="288565"/>
                    </a:cubicBezTo>
                    <a:cubicBezTo>
                      <a:pt x="693535" y="279326"/>
                      <a:pt x="686106" y="269706"/>
                      <a:pt x="678390" y="260562"/>
                    </a:cubicBezTo>
                    <a:cubicBezTo>
                      <a:pt x="670580" y="251513"/>
                      <a:pt x="662484" y="242750"/>
                      <a:pt x="652768" y="236844"/>
                    </a:cubicBezTo>
                    <a:cubicBezTo>
                      <a:pt x="643148" y="230844"/>
                      <a:pt x="631718" y="228462"/>
                      <a:pt x="620859" y="230558"/>
                    </a:cubicBezTo>
                    <a:cubicBezTo>
                      <a:pt x="609906" y="232463"/>
                      <a:pt x="599809" y="238749"/>
                      <a:pt x="590284" y="245703"/>
                    </a:cubicBezTo>
                    <a:cubicBezTo>
                      <a:pt x="580664" y="252751"/>
                      <a:pt x="571425" y="260752"/>
                      <a:pt x="560757" y="267420"/>
                    </a:cubicBezTo>
                    <a:cubicBezTo>
                      <a:pt x="550279" y="274373"/>
                      <a:pt x="537611" y="278850"/>
                      <a:pt x="525038" y="280278"/>
                    </a:cubicBezTo>
                    <a:cubicBezTo>
                      <a:pt x="512370" y="281612"/>
                      <a:pt x="499416" y="280278"/>
                      <a:pt x="487224" y="276278"/>
                    </a:cubicBezTo>
                    <a:cubicBezTo>
                      <a:pt x="475127" y="272182"/>
                      <a:pt x="463697" y="265800"/>
                      <a:pt x="454553" y="256752"/>
                    </a:cubicBezTo>
                    <a:cubicBezTo>
                      <a:pt x="445123" y="247798"/>
                      <a:pt x="438741" y="236559"/>
                      <a:pt x="433407" y="225414"/>
                    </a:cubicBezTo>
                    <a:cubicBezTo>
                      <a:pt x="427978" y="214270"/>
                      <a:pt x="423692" y="202935"/>
                      <a:pt x="418358" y="192458"/>
                    </a:cubicBezTo>
                    <a:cubicBezTo>
                      <a:pt x="413119" y="181980"/>
                      <a:pt x="406547" y="172360"/>
                      <a:pt x="397593" y="165693"/>
                    </a:cubicBezTo>
                    <a:cubicBezTo>
                      <a:pt x="388545" y="159311"/>
                      <a:pt x="377591" y="156072"/>
                      <a:pt x="366256" y="156358"/>
                    </a:cubicBezTo>
                    <a:cubicBezTo>
                      <a:pt x="354921" y="156549"/>
                      <a:pt x="343396" y="159692"/>
                      <a:pt x="332061" y="163311"/>
                    </a:cubicBezTo>
                    <a:cubicBezTo>
                      <a:pt x="309392" y="170550"/>
                      <a:pt x="286437" y="181218"/>
                      <a:pt x="260529" y="181314"/>
                    </a:cubicBezTo>
                    <a:cubicBezTo>
                      <a:pt x="234716" y="181123"/>
                      <a:pt x="210046" y="167788"/>
                      <a:pt x="194711" y="147500"/>
                    </a:cubicBezTo>
                    <a:cubicBezTo>
                      <a:pt x="190901" y="142356"/>
                      <a:pt x="187662" y="136832"/>
                      <a:pt x="185091" y="130926"/>
                    </a:cubicBezTo>
                    <a:cubicBezTo>
                      <a:pt x="182614" y="124926"/>
                      <a:pt x="180900" y="118830"/>
                      <a:pt x="179566" y="112829"/>
                    </a:cubicBezTo>
                    <a:cubicBezTo>
                      <a:pt x="176994" y="100732"/>
                      <a:pt x="175756" y="88635"/>
                      <a:pt x="172708" y="77396"/>
                    </a:cubicBezTo>
                    <a:cubicBezTo>
                      <a:pt x="169851" y="66156"/>
                      <a:pt x="164421" y="55774"/>
                      <a:pt x="155182" y="49869"/>
                    </a:cubicBezTo>
                    <a:cubicBezTo>
                      <a:pt x="146038" y="43868"/>
                      <a:pt x="134227" y="42630"/>
                      <a:pt x="122797" y="43963"/>
                    </a:cubicBezTo>
                    <a:cubicBezTo>
                      <a:pt x="99651" y="46154"/>
                      <a:pt x="77649" y="59679"/>
                      <a:pt x="51836" y="60060"/>
                    </a:cubicBezTo>
                    <a:cubicBezTo>
                      <a:pt x="45454" y="60060"/>
                      <a:pt x="38977" y="59298"/>
                      <a:pt x="32691" y="56822"/>
                    </a:cubicBezTo>
                    <a:cubicBezTo>
                      <a:pt x="26595" y="54345"/>
                      <a:pt x="21165" y="50440"/>
                      <a:pt x="16879" y="45487"/>
                    </a:cubicBezTo>
                    <a:cubicBezTo>
                      <a:pt x="12593" y="40629"/>
                      <a:pt x="9164" y="34724"/>
                      <a:pt x="7735" y="28152"/>
                    </a:cubicBezTo>
                    <a:cubicBezTo>
                      <a:pt x="6306" y="21579"/>
                      <a:pt x="7449" y="14150"/>
                      <a:pt x="11355" y="8435"/>
                    </a:cubicBezTo>
                    <a:cubicBezTo>
                      <a:pt x="12307" y="7101"/>
                      <a:pt x="14117" y="6720"/>
                      <a:pt x="15450" y="7673"/>
                    </a:cubicBezTo>
                    <a:cubicBezTo>
                      <a:pt x="16784" y="8530"/>
                      <a:pt x="17165" y="10435"/>
                      <a:pt x="16308" y="11769"/>
                    </a:cubicBezTo>
                    <a:cubicBezTo>
                      <a:pt x="13450" y="16245"/>
                      <a:pt x="12688" y="21675"/>
                      <a:pt x="13736" y="26913"/>
                    </a:cubicBezTo>
                    <a:cubicBezTo>
                      <a:pt x="14974" y="32152"/>
                      <a:pt x="17832" y="37105"/>
                      <a:pt x="21642" y="41201"/>
                    </a:cubicBezTo>
                    <a:cubicBezTo>
                      <a:pt x="25356" y="45392"/>
                      <a:pt x="30119" y="48630"/>
                      <a:pt x="35262" y="50631"/>
                    </a:cubicBezTo>
                    <a:cubicBezTo>
                      <a:pt x="40311" y="52631"/>
                      <a:pt x="46121" y="53298"/>
                      <a:pt x="51836" y="53202"/>
                    </a:cubicBezTo>
                    <a:cubicBezTo>
                      <a:pt x="75172" y="52821"/>
                      <a:pt x="96699" y="39296"/>
                      <a:pt x="122035" y="36248"/>
                    </a:cubicBezTo>
                    <a:cubicBezTo>
                      <a:pt x="134418" y="34724"/>
                      <a:pt x="148324" y="35772"/>
                      <a:pt x="159659" y="43201"/>
                    </a:cubicBezTo>
                    <a:cubicBezTo>
                      <a:pt x="171089" y="50535"/>
                      <a:pt x="177566" y="63299"/>
                      <a:pt x="180614" y="75300"/>
                    </a:cubicBezTo>
                    <a:cubicBezTo>
                      <a:pt x="186900" y="99494"/>
                      <a:pt x="186424" y="124354"/>
                      <a:pt x="201474" y="142547"/>
                    </a:cubicBezTo>
                    <a:cubicBezTo>
                      <a:pt x="215380" y="160835"/>
                      <a:pt x="237859" y="172741"/>
                      <a:pt x="260719" y="172741"/>
                    </a:cubicBezTo>
                    <a:cubicBezTo>
                      <a:pt x="283865" y="172646"/>
                      <a:pt x="306249" y="162454"/>
                      <a:pt x="329394" y="154834"/>
                    </a:cubicBezTo>
                    <a:cubicBezTo>
                      <a:pt x="341015" y="151024"/>
                      <a:pt x="353207" y="147595"/>
                      <a:pt x="366161" y="147309"/>
                    </a:cubicBezTo>
                    <a:cubicBezTo>
                      <a:pt x="379020" y="146833"/>
                      <a:pt x="392450" y="150548"/>
                      <a:pt x="403213" y="158263"/>
                    </a:cubicBezTo>
                    <a:cubicBezTo>
                      <a:pt x="413881" y="166169"/>
                      <a:pt x="421311" y="177123"/>
                      <a:pt x="426930" y="188172"/>
                    </a:cubicBezTo>
                    <a:cubicBezTo>
                      <a:pt x="432645" y="199221"/>
                      <a:pt x="437027" y="210555"/>
                      <a:pt x="442170" y="221319"/>
                    </a:cubicBezTo>
                    <a:cubicBezTo>
                      <a:pt x="447314" y="231987"/>
                      <a:pt x="453124" y="242178"/>
                      <a:pt x="461316" y="249989"/>
                    </a:cubicBezTo>
                    <a:cubicBezTo>
                      <a:pt x="469412" y="257990"/>
                      <a:pt x="479604" y="263800"/>
                      <a:pt x="490462" y="267515"/>
                    </a:cubicBezTo>
                    <a:cubicBezTo>
                      <a:pt x="512274" y="274849"/>
                      <a:pt x="537135" y="272754"/>
                      <a:pt x="556470" y="259895"/>
                    </a:cubicBezTo>
                    <a:cubicBezTo>
                      <a:pt x="566376" y="253704"/>
                      <a:pt x="575616" y="245893"/>
                      <a:pt x="585617" y="238654"/>
                    </a:cubicBezTo>
                    <a:cubicBezTo>
                      <a:pt x="595618" y="231510"/>
                      <a:pt x="606667" y="224462"/>
                      <a:pt x="619716" y="222176"/>
                    </a:cubicBezTo>
                    <a:cubicBezTo>
                      <a:pt x="632670" y="219699"/>
                      <a:pt x="646577" y="222747"/>
                      <a:pt x="657435" y="229701"/>
                    </a:cubicBezTo>
                    <a:cubicBezTo>
                      <a:pt x="668484" y="236559"/>
                      <a:pt x="676962" y="245893"/>
                      <a:pt x="684963" y="255228"/>
                    </a:cubicBezTo>
                    <a:cubicBezTo>
                      <a:pt x="692868" y="264562"/>
                      <a:pt x="700203" y="274278"/>
                      <a:pt x="708013" y="283231"/>
                    </a:cubicBezTo>
                    <a:cubicBezTo>
                      <a:pt x="715824" y="292185"/>
                      <a:pt x="724301" y="300662"/>
                      <a:pt x="734207" y="306186"/>
                    </a:cubicBezTo>
                    <a:cubicBezTo>
                      <a:pt x="744113" y="311711"/>
                      <a:pt x="755543" y="314187"/>
                      <a:pt x="766687" y="312282"/>
                    </a:cubicBezTo>
                    <a:cubicBezTo>
                      <a:pt x="777927" y="310473"/>
                      <a:pt x="788595" y="305043"/>
                      <a:pt x="798501" y="298757"/>
                    </a:cubicBezTo>
                    <a:cubicBezTo>
                      <a:pt x="818313" y="286089"/>
                      <a:pt x="835743" y="267515"/>
                      <a:pt x="859746" y="258752"/>
                    </a:cubicBezTo>
                    <a:cubicBezTo>
                      <a:pt x="871557" y="254275"/>
                      <a:pt x="885273" y="253894"/>
                      <a:pt x="897370" y="257990"/>
                    </a:cubicBezTo>
                    <a:cubicBezTo>
                      <a:pt x="909372" y="261895"/>
                      <a:pt x="920897" y="271420"/>
                      <a:pt x="923659" y="284755"/>
                    </a:cubicBezTo>
                    <a:cubicBezTo>
                      <a:pt x="923945" y="286184"/>
                      <a:pt x="923088" y="287708"/>
                      <a:pt x="921564" y="287994"/>
                    </a:cubicBezTo>
                    <a:cubicBezTo>
                      <a:pt x="919849" y="288375"/>
                      <a:pt x="918420" y="287422"/>
                      <a:pt x="918039" y="2859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/>
              <p:cNvSpPr/>
              <p:nvPr/>
            </p:nvSpPr>
            <p:spPr>
              <a:xfrm>
                <a:off x="5366211" y="3733150"/>
                <a:ext cx="876300" cy="285750"/>
              </a:xfrm>
              <a:custGeom>
                <a:avLst/>
                <a:gdLst>
                  <a:gd name="connsiteX0" fmla="*/ 873807 w 876300"/>
                  <a:gd name="connsiteY0" fmla="*/ 260968 h 285750"/>
                  <a:gd name="connsiteX1" fmla="*/ 845327 w 876300"/>
                  <a:gd name="connsiteY1" fmla="*/ 252015 h 285750"/>
                  <a:gd name="connsiteX2" fmla="*/ 814752 w 876300"/>
                  <a:gd name="connsiteY2" fmla="*/ 256396 h 285750"/>
                  <a:gd name="connsiteX3" fmla="*/ 754935 w 876300"/>
                  <a:gd name="connsiteY3" fmla="*/ 278875 h 285750"/>
                  <a:gd name="connsiteX4" fmla="*/ 722169 w 876300"/>
                  <a:gd name="connsiteY4" fmla="*/ 283257 h 285750"/>
                  <a:gd name="connsiteX5" fmla="*/ 690355 w 876300"/>
                  <a:gd name="connsiteY5" fmla="*/ 272874 h 285750"/>
                  <a:gd name="connsiteX6" fmla="*/ 643016 w 876300"/>
                  <a:gd name="connsiteY6" fmla="*/ 228678 h 285750"/>
                  <a:gd name="connsiteX7" fmla="*/ 592248 w 876300"/>
                  <a:gd name="connsiteY7" fmla="*/ 196484 h 285750"/>
                  <a:gd name="connsiteX8" fmla="*/ 532050 w 876300"/>
                  <a:gd name="connsiteY8" fmla="*/ 206771 h 285750"/>
                  <a:gd name="connsiteX9" fmla="*/ 469185 w 876300"/>
                  <a:gd name="connsiteY9" fmla="*/ 223249 h 285750"/>
                  <a:gd name="connsiteX10" fmla="*/ 435847 w 876300"/>
                  <a:gd name="connsiteY10" fmla="*/ 217439 h 285750"/>
                  <a:gd name="connsiteX11" fmla="*/ 410225 w 876300"/>
                  <a:gd name="connsiteY11" fmla="*/ 195055 h 285750"/>
                  <a:gd name="connsiteX12" fmla="*/ 377935 w 876300"/>
                  <a:gd name="connsiteY12" fmla="*/ 140858 h 285750"/>
                  <a:gd name="connsiteX13" fmla="*/ 366600 w 876300"/>
                  <a:gd name="connsiteY13" fmla="*/ 131714 h 285750"/>
                  <a:gd name="connsiteX14" fmla="*/ 353265 w 876300"/>
                  <a:gd name="connsiteY14" fmla="*/ 125808 h 285750"/>
                  <a:gd name="connsiteX15" fmla="*/ 323166 w 876300"/>
                  <a:gd name="connsiteY15" fmla="*/ 124380 h 285750"/>
                  <a:gd name="connsiteX16" fmla="*/ 260873 w 876300"/>
                  <a:gd name="connsiteY16" fmla="*/ 137048 h 285750"/>
                  <a:gd name="connsiteX17" fmla="*/ 228107 w 876300"/>
                  <a:gd name="connsiteY17" fmla="*/ 139810 h 285750"/>
                  <a:gd name="connsiteX18" fmla="*/ 195817 w 876300"/>
                  <a:gd name="connsiteY18" fmla="*/ 129904 h 285750"/>
                  <a:gd name="connsiteX19" fmla="*/ 123999 w 876300"/>
                  <a:gd name="connsiteY19" fmla="*/ 26272 h 285750"/>
                  <a:gd name="connsiteX20" fmla="*/ 95900 w 876300"/>
                  <a:gd name="connsiteY20" fmla="*/ 20652 h 285750"/>
                  <a:gd name="connsiteX21" fmla="*/ 65801 w 876300"/>
                  <a:gd name="connsiteY21" fmla="*/ 29415 h 285750"/>
                  <a:gd name="connsiteX22" fmla="*/ 32749 w 876300"/>
                  <a:gd name="connsiteY22" fmla="*/ 32463 h 285750"/>
                  <a:gd name="connsiteX23" fmla="*/ 16842 w 876300"/>
                  <a:gd name="connsiteY23" fmla="*/ 25701 h 285750"/>
                  <a:gd name="connsiteX24" fmla="*/ 7222 w 876300"/>
                  <a:gd name="connsiteY24" fmla="*/ 10746 h 285750"/>
                  <a:gd name="connsiteX25" fmla="*/ 9508 w 876300"/>
                  <a:gd name="connsiteY25" fmla="*/ 7222 h 285750"/>
                  <a:gd name="connsiteX26" fmla="*/ 13032 w 876300"/>
                  <a:gd name="connsiteY26" fmla="*/ 9508 h 285750"/>
                  <a:gd name="connsiteX27" fmla="*/ 33892 w 876300"/>
                  <a:gd name="connsiteY27" fmla="*/ 26177 h 285750"/>
                  <a:gd name="connsiteX28" fmla="*/ 63610 w 876300"/>
                  <a:gd name="connsiteY28" fmla="*/ 22843 h 285750"/>
                  <a:gd name="connsiteX29" fmla="*/ 94757 w 876300"/>
                  <a:gd name="connsiteY29" fmla="*/ 13413 h 285750"/>
                  <a:gd name="connsiteX30" fmla="*/ 128094 w 876300"/>
                  <a:gd name="connsiteY30" fmla="*/ 19700 h 285750"/>
                  <a:gd name="connsiteX31" fmla="*/ 150478 w 876300"/>
                  <a:gd name="connsiteY31" fmla="*/ 44655 h 285750"/>
                  <a:gd name="connsiteX32" fmla="*/ 164861 w 876300"/>
                  <a:gd name="connsiteY32" fmla="*/ 73611 h 285750"/>
                  <a:gd name="connsiteX33" fmla="*/ 200199 w 876300"/>
                  <a:gd name="connsiteY33" fmla="*/ 122856 h 285750"/>
                  <a:gd name="connsiteX34" fmla="*/ 228488 w 876300"/>
                  <a:gd name="connsiteY34" fmla="*/ 131333 h 285750"/>
                  <a:gd name="connsiteX35" fmla="*/ 259254 w 876300"/>
                  <a:gd name="connsiteY35" fmla="*/ 128571 h 285750"/>
                  <a:gd name="connsiteX36" fmla="*/ 322119 w 876300"/>
                  <a:gd name="connsiteY36" fmla="*/ 115521 h 285750"/>
                  <a:gd name="connsiteX37" fmla="*/ 355551 w 876300"/>
                  <a:gd name="connsiteY37" fmla="*/ 117045 h 285750"/>
                  <a:gd name="connsiteX38" fmla="*/ 371363 w 876300"/>
                  <a:gd name="connsiteY38" fmla="*/ 123903 h 285750"/>
                  <a:gd name="connsiteX39" fmla="*/ 384793 w 876300"/>
                  <a:gd name="connsiteY39" fmla="*/ 134667 h 285750"/>
                  <a:gd name="connsiteX40" fmla="*/ 418035 w 876300"/>
                  <a:gd name="connsiteY40" fmla="*/ 189816 h 285750"/>
                  <a:gd name="connsiteX41" fmla="*/ 439752 w 876300"/>
                  <a:gd name="connsiteY41" fmla="*/ 209152 h 285750"/>
                  <a:gd name="connsiteX42" fmla="*/ 468804 w 876300"/>
                  <a:gd name="connsiteY42" fmla="*/ 214296 h 285750"/>
                  <a:gd name="connsiteX43" fmla="*/ 529097 w 876300"/>
                  <a:gd name="connsiteY43" fmla="*/ 198675 h 285750"/>
                  <a:gd name="connsiteX44" fmla="*/ 593581 w 876300"/>
                  <a:gd name="connsiteY44" fmla="*/ 188388 h 285750"/>
                  <a:gd name="connsiteX45" fmla="*/ 624442 w 876300"/>
                  <a:gd name="connsiteY45" fmla="*/ 201437 h 285750"/>
                  <a:gd name="connsiteX46" fmla="*/ 648826 w 876300"/>
                  <a:gd name="connsiteY46" fmla="*/ 223249 h 285750"/>
                  <a:gd name="connsiteX47" fmla="*/ 694260 w 876300"/>
                  <a:gd name="connsiteY47" fmla="*/ 266397 h 285750"/>
                  <a:gd name="connsiteX48" fmla="*/ 722550 w 876300"/>
                  <a:gd name="connsiteY48" fmla="*/ 275827 h 285750"/>
                  <a:gd name="connsiteX49" fmla="*/ 752839 w 876300"/>
                  <a:gd name="connsiteY49" fmla="*/ 271922 h 285750"/>
                  <a:gd name="connsiteX50" fmla="*/ 812942 w 876300"/>
                  <a:gd name="connsiteY50" fmla="*/ 250300 h 285750"/>
                  <a:gd name="connsiteX51" fmla="*/ 845422 w 876300"/>
                  <a:gd name="connsiteY51" fmla="*/ 246204 h 285750"/>
                  <a:gd name="connsiteX52" fmla="*/ 876855 w 876300"/>
                  <a:gd name="connsiteY52" fmla="*/ 256682 h 285750"/>
                  <a:gd name="connsiteX53" fmla="*/ 877426 w 876300"/>
                  <a:gd name="connsiteY53" fmla="*/ 260492 h 285750"/>
                  <a:gd name="connsiteX54" fmla="*/ 873807 w 876300"/>
                  <a:gd name="connsiteY54" fmla="*/ 2609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300" h="285750">
                    <a:moveTo>
                      <a:pt x="873807" y="260968"/>
                    </a:moveTo>
                    <a:cubicBezTo>
                      <a:pt x="865520" y="255158"/>
                      <a:pt x="855519" y="252300"/>
                      <a:pt x="845327" y="252015"/>
                    </a:cubicBezTo>
                    <a:cubicBezTo>
                      <a:pt x="835135" y="251729"/>
                      <a:pt x="824753" y="253539"/>
                      <a:pt x="814752" y="256396"/>
                    </a:cubicBezTo>
                    <a:cubicBezTo>
                      <a:pt x="794654" y="262016"/>
                      <a:pt x="775985" y="272779"/>
                      <a:pt x="754935" y="278875"/>
                    </a:cubicBezTo>
                    <a:cubicBezTo>
                      <a:pt x="744457" y="282018"/>
                      <a:pt x="733408" y="283923"/>
                      <a:pt x="722169" y="283257"/>
                    </a:cubicBezTo>
                    <a:cubicBezTo>
                      <a:pt x="710929" y="282495"/>
                      <a:pt x="699880" y="278685"/>
                      <a:pt x="690355" y="272874"/>
                    </a:cubicBezTo>
                    <a:cubicBezTo>
                      <a:pt x="671115" y="261159"/>
                      <a:pt x="657589" y="243823"/>
                      <a:pt x="643016" y="228678"/>
                    </a:cubicBezTo>
                    <a:cubicBezTo>
                      <a:pt x="628633" y="213534"/>
                      <a:pt x="612345" y="199437"/>
                      <a:pt x="592248" y="196484"/>
                    </a:cubicBezTo>
                    <a:cubicBezTo>
                      <a:pt x="572340" y="193245"/>
                      <a:pt x="551766" y="199627"/>
                      <a:pt x="532050" y="206771"/>
                    </a:cubicBezTo>
                    <a:cubicBezTo>
                      <a:pt x="512333" y="214105"/>
                      <a:pt x="491568" y="222201"/>
                      <a:pt x="469185" y="223249"/>
                    </a:cubicBezTo>
                    <a:cubicBezTo>
                      <a:pt x="458040" y="223725"/>
                      <a:pt x="446420" y="222297"/>
                      <a:pt x="435847" y="217439"/>
                    </a:cubicBezTo>
                    <a:cubicBezTo>
                      <a:pt x="425179" y="212676"/>
                      <a:pt x="416511" y="204294"/>
                      <a:pt x="410225" y="195055"/>
                    </a:cubicBezTo>
                    <a:cubicBezTo>
                      <a:pt x="397557" y="176672"/>
                      <a:pt x="391461" y="155622"/>
                      <a:pt x="377935" y="140858"/>
                    </a:cubicBezTo>
                    <a:cubicBezTo>
                      <a:pt x="374601" y="137143"/>
                      <a:pt x="370887" y="134000"/>
                      <a:pt x="366600" y="131714"/>
                    </a:cubicBezTo>
                    <a:cubicBezTo>
                      <a:pt x="362600" y="128761"/>
                      <a:pt x="357837" y="127523"/>
                      <a:pt x="353265" y="125808"/>
                    </a:cubicBezTo>
                    <a:cubicBezTo>
                      <a:pt x="343645" y="123618"/>
                      <a:pt x="333453" y="123237"/>
                      <a:pt x="323166" y="124380"/>
                    </a:cubicBezTo>
                    <a:cubicBezTo>
                      <a:pt x="302592" y="126666"/>
                      <a:pt x="282209" y="133143"/>
                      <a:pt x="260873" y="137048"/>
                    </a:cubicBezTo>
                    <a:cubicBezTo>
                      <a:pt x="250205" y="139048"/>
                      <a:pt x="239251" y="140191"/>
                      <a:pt x="228107" y="139810"/>
                    </a:cubicBezTo>
                    <a:cubicBezTo>
                      <a:pt x="216963" y="138858"/>
                      <a:pt x="205628" y="136095"/>
                      <a:pt x="195817" y="129904"/>
                    </a:cubicBezTo>
                    <a:cubicBezTo>
                      <a:pt x="156574" y="103234"/>
                      <a:pt x="157050" y="49799"/>
                      <a:pt x="123999" y="26272"/>
                    </a:cubicBezTo>
                    <a:cubicBezTo>
                      <a:pt x="115807" y="21129"/>
                      <a:pt x="105806" y="19128"/>
                      <a:pt x="95900" y="20652"/>
                    </a:cubicBezTo>
                    <a:cubicBezTo>
                      <a:pt x="85899" y="22081"/>
                      <a:pt x="76088" y="26082"/>
                      <a:pt x="65801" y="29415"/>
                    </a:cubicBezTo>
                    <a:cubicBezTo>
                      <a:pt x="55704" y="32940"/>
                      <a:pt x="43798" y="34940"/>
                      <a:pt x="32749" y="32463"/>
                    </a:cubicBezTo>
                    <a:cubicBezTo>
                      <a:pt x="27225" y="31320"/>
                      <a:pt x="21700" y="29320"/>
                      <a:pt x="16842" y="25701"/>
                    </a:cubicBezTo>
                    <a:cubicBezTo>
                      <a:pt x="12080" y="22081"/>
                      <a:pt x="8460" y="16652"/>
                      <a:pt x="7222" y="10746"/>
                    </a:cubicBezTo>
                    <a:cubicBezTo>
                      <a:pt x="6841" y="9127"/>
                      <a:pt x="7889" y="7603"/>
                      <a:pt x="9508" y="7222"/>
                    </a:cubicBezTo>
                    <a:cubicBezTo>
                      <a:pt x="11127" y="6841"/>
                      <a:pt x="12651" y="7889"/>
                      <a:pt x="13032" y="9508"/>
                    </a:cubicBezTo>
                    <a:cubicBezTo>
                      <a:pt x="14937" y="18747"/>
                      <a:pt x="24177" y="24558"/>
                      <a:pt x="33892" y="26177"/>
                    </a:cubicBezTo>
                    <a:cubicBezTo>
                      <a:pt x="43893" y="28082"/>
                      <a:pt x="53704" y="26463"/>
                      <a:pt x="63610" y="22843"/>
                    </a:cubicBezTo>
                    <a:cubicBezTo>
                      <a:pt x="73516" y="19509"/>
                      <a:pt x="83517" y="15223"/>
                      <a:pt x="94757" y="13413"/>
                    </a:cubicBezTo>
                    <a:cubicBezTo>
                      <a:pt x="105901" y="11508"/>
                      <a:pt x="118188" y="13604"/>
                      <a:pt x="128094" y="19700"/>
                    </a:cubicBezTo>
                    <a:cubicBezTo>
                      <a:pt x="138000" y="25891"/>
                      <a:pt x="144954" y="35226"/>
                      <a:pt x="150478" y="44655"/>
                    </a:cubicBezTo>
                    <a:cubicBezTo>
                      <a:pt x="156003" y="54180"/>
                      <a:pt x="160384" y="63991"/>
                      <a:pt x="164861" y="73611"/>
                    </a:cubicBezTo>
                    <a:cubicBezTo>
                      <a:pt x="173719" y="92661"/>
                      <a:pt x="183339" y="112188"/>
                      <a:pt x="200199" y="122856"/>
                    </a:cubicBezTo>
                    <a:cubicBezTo>
                      <a:pt x="208581" y="128094"/>
                      <a:pt x="218391" y="130476"/>
                      <a:pt x="228488" y="131333"/>
                    </a:cubicBezTo>
                    <a:cubicBezTo>
                      <a:pt x="238680" y="131619"/>
                      <a:pt x="248967" y="130571"/>
                      <a:pt x="259254" y="128571"/>
                    </a:cubicBezTo>
                    <a:cubicBezTo>
                      <a:pt x="279828" y="124761"/>
                      <a:pt x="300306" y="118093"/>
                      <a:pt x="322119" y="115521"/>
                    </a:cubicBezTo>
                    <a:cubicBezTo>
                      <a:pt x="332977" y="114188"/>
                      <a:pt x="344407" y="114474"/>
                      <a:pt x="355551" y="117045"/>
                    </a:cubicBezTo>
                    <a:cubicBezTo>
                      <a:pt x="360981" y="118950"/>
                      <a:pt x="366505" y="120570"/>
                      <a:pt x="371363" y="123903"/>
                    </a:cubicBezTo>
                    <a:cubicBezTo>
                      <a:pt x="376411" y="126666"/>
                      <a:pt x="380983" y="130476"/>
                      <a:pt x="384793" y="134667"/>
                    </a:cubicBezTo>
                    <a:cubicBezTo>
                      <a:pt x="400224" y="151812"/>
                      <a:pt x="406510" y="173148"/>
                      <a:pt x="418035" y="189816"/>
                    </a:cubicBezTo>
                    <a:cubicBezTo>
                      <a:pt x="423750" y="198198"/>
                      <a:pt x="430894" y="205056"/>
                      <a:pt x="439752" y="209152"/>
                    </a:cubicBezTo>
                    <a:cubicBezTo>
                      <a:pt x="448611" y="213248"/>
                      <a:pt x="458707" y="214677"/>
                      <a:pt x="468804" y="214296"/>
                    </a:cubicBezTo>
                    <a:cubicBezTo>
                      <a:pt x="489282" y="213534"/>
                      <a:pt x="508999" y="206104"/>
                      <a:pt x="529097" y="198675"/>
                    </a:cubicBezTo>
                    <a:cubicBezTo>
                      <a:pt x="549099" y="191626"/>
                      <a:pt x="570912" y="184673"/>
                      <a:pt x="593581" y="188388"/>
                    </a:cubicBezTo>
                    <a:cubicBezTo>
                      <a:pt x="604821" y="190102"/>
                      <a:pt x="615393" y="195055"/>
                      <a:pt x="624442" y="201437"/>
                    </a:cubicBezTo>
                    <a:cubicBezTo>
                      <a:pt x="633586" y="207819"/>
                      <a:pt x="641397" y="215534"/>
                      <a:pt x="648826" y="223249"/>
                    </a:cubicBezTo>
                    <a:cubicBezTo>
                      <a:pt x="663590" y="238775"/>
                      <a:pt x="676830" y="255729"/>
                      <a:pt x="694260" y="266397"/>
                    </a:cubicBezTo>
                    <a:cubicBezTo>
                      <a:pt x="702928" y="271636"/>
                      <a:pt x="712548" y="275065"/>
                      <a:pt x="722550" y="275827"/>
                    </a:cubicBezTo>
                    <a:cubicBezTo>
                      <a:pt x="732646" y="276494"/>
                      <a:pt x="742838" y="274779"/>
                      <a:pt x="752839" y="271922"/>
                    </a:cubicBezTo>
                    <a:cubicBezTo>
                      <a:pt x="772937" y="266493"/>
                      <a:pt x="791796" y="256015"/>
                      <a:pt x="812942" y="250300"/>
                    </a:cubicBezTo>
                    <a:cubicBezTo>
                      <a:pt x="823419" y="247538"/>
                      <a:pt x="834373" y="245633"/>
                      <a:pt x="845422" y="246204"/>
                    </a:cubicBezTo>
                    <a:cubicBezTo>
                      <a:pt x="856471" y="246681"/>
                      <a:pt x="867711" y="250014"/>
                      <a:pt x="876855" y="256682"/>
                    </a:cubicBezTo>
                    <a:cubicBezTo>
                      <a:pt x="878093" y="257539"/>
                      <a:pt x="878379" y="259254"/>
                      <a:pt x="877426" y="260492"/>
                    </a:cubicBezTo>
                    <a:cubicBezTo>
                      <a:pt x="876664" y="261540"/>
                      <a:pt x="874950" y="261730"/>
                      <a:pt x="873807" y="260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/>
              <p:cNvSpPr/>
              <p:nvPr/>
            </p:nvSpPr>
            <p:spPr>
              <a:xfrm>
                <a:off x="5439484" y="3634425"/>
                <a:ext cx="809625" cy="257175"/>
              </a:xfrm>
              <a:custGeom>
                <a:avLst/>
                <a:gdLst>
                  <a:gd name="connsiteX0" fmla="*/ 799391 w 809625"/>
                  <a:gd name="connsiteY0" fmla="*/ 245678 h 257175"/>
                  <a:gd name="connsiteX1" fmla="*/ 774150 w 809625"/>
                  <a:gd name="connsiteY1" fmla="*/ 235201 h 257175"/>
                  <a:gd name="connsiteX2" fmla="*/ 746146 w 809625"/>
                  <a:gd name="connsiteY2" fmla="*/ 236153 h 257175"/>
                  <a:gd name="connsiteX3" fmla="*/ 689568 w 809625"/>
                  <a:gd name="connsiteY3" fmla="*/ 249012 h 257175"/>
                  <a:gd name="connsiteX4" fmla="*/ 630227 w 809625"/>
                  <a:gd name="connsiteY4" fmla="*/ 245011 h 257175"/>
                  <a:gd name="connsiteX5" fmla="*/ 584697 w 809625"/>
                  <a:gd name="connsiteY5" fmla="*/ 207197 h 257175"/>
                  <a:gd name="connsiteX6" fmla="*/ 537549 w 809625"/>
                  <a:gd name="connsiteY6" fmla="*/ 180527 h 257175"/>
                  <a:gd name="connsiteX7" fmla="*/ 482780 w 809625"/>
                  <a:gd name="connsiteY7" fmla="*/ 191005 h 257175"/>
                  <a:gd name="connsiteX8" fmla="*/ 425725 w 809625"/>
                  <a:gd name="connsiteY8" fmla="*/ 206721 h 257175"/>
                  <a:gd name="connsiteX9" fmla="*/ 395150 w 809625"/>
                  <a:gd name="connsiteY9" fmla="*/ 202244 h 257175"/>
                  <a:gd name="connsiteX10" fmla="*/ 370194 w 809625"/>
                  <a:gd name="connsiteY10" fmla="*/ 184147 h 257175"/>
                  <a:gd name="connsiteX11" fmla="*/ 336190 w 809625"/>
                  <a:gd name="connsiteY11" fmla="*/ 136712 h 257175"/>
                  <a:gd name="connsiteX12" fmla="*/ 315902 w 809625"/>
                  <a:gd name="connsiteY12" fmla="*/ 118519 h 257175"/>
                  <a:gd name="connsiteX13" fmla="*/ 290184 w 809625"/>
                  <a:gd name="connsiteY13" fmla="*/ 110614 h 257175"/>
                  <a:gd name="connsiteX14" fmla="*/ 234558 w 809625"/>
                  <a:gd name="connsiteY14" fmla="*/ 118519 h 257175"/>
                  <a:gd name="connsiteX15" fmla="*/ 177408 w 809625"/>
                  <a:gd name="connsiteY15" fmla="*/ 132331 h 257175"/>
                  <a:gd name="connsiteX16" fmla="*/ 147214 w 809625"/>
                  <a:gd name="connsiteY16" fmla="*/ 131569 h 257175"/>
                  <a:gd name="connsiteX17" fmla="*/ 119115 w 809625"/>
                  <a:gd name="connsiteY17" fmla="*/ 119186 h 257175"/>
                  <a:gd name="connsiteX18" fmla="*/ 88159 w 809625"/>
                  <a:gd name="connsiteY18" fmla="*/ 68418 h 257175"/>
                  <a:gd name="connsiteX19" fmla="*/ 59489 w 809625"/>
                  <a:gd name="connsiteY19" fmla="*/ 21079 h 257175"/>
                  <a:gd name="connsiteX20" fmla="*/ 34343 w 809625"/>
                  <a:gd name="connsiteY20" fmla="*/ 13744 h 257175"/>
                  <a:gd name="connsiteX21" fmla="*/ 12721 w 809625"/>
                  <a:gd name="connsiteY21" fmla="*/ 26032 h 257175"/>
                  <a:gd name="connsiteX22" fmla="*/ 8721 w 809625"/>
                  <a:gd name="connsiteY22" fmla="*/ 27270 h 257175"/>
                  <a:gd name="connsiteX23" fmla="*/ 7482 w 809625"/>
                  <a:gd name="connsiteY23" fmla="*/ 23269 h 257175"/>
                  <a:gd name="connsiteX24" fmla="*/ 7482 w 809625"/>
                  <a:gd name="connsiteY24" fmla="*/ 23174 h 257175"/>
                  <a:gd name="connsiteX25" fmla="*/ 33867 w 809625"/>
                  <a:gd name="connsiteY25" fmla="*/ 7267 h 257175"/>
                  <a:gd name="connsiteX26" fmla="*/ 63489 w 809625"/>
                  <a:gd name="connsiteY26" fmla="*/ 15459 h 257175"/>
                  <a:gd name="connsiteX27" fmla="*/ 95303 w 809625"/>
                  <a:gd name="connsiteY27" fmla="*/ 65560 h 257175"/>
                  <a:gd name="connsiteX28" fmla="*/ 123973 w 809625"/>
                  <a:gd name="connsiteY28" fmla="*/ 112709 h 257175"/>
                  <a:gd name="connsiteX29" fmla="*/ 176361 w 809625"/>
                  <a:gd name="connsiteY29" fmla="*/ 123949 h 257175"/>
                  <a:gd name="connsiteX30" fmla="*/ 231987 w 809625"/>
                  <a:gd name="connsiteY30" fmla="*/ 110137 h 257175"/>
                  <a:gd name="connsiteX31" fmla="*/ 290851 w 809625"/>
                  <a:gd name="connsiteY31" fmla="*/ 101565 h 257175"/>
                  <a:gd name="connsiteX32" fmla="*/ 320283 w 809625"/>
                  <a:gd name="connsiteY32" fmla="*/ 110518 h 257175"/>
                  <a:gd name="connsiteX33" fmla="*/ 343239 w 809625"/>
                  <a:gd name="connsiteY33" fmla="*/ 130807 h 257175"/>
                  <a:gd name="connsiteX34" fmla="*/ 377052 w 809625"/>
                  <a:gd name="connsiteY34" fmla="*/ 177765 h 257175"/>
                  <a:gd name="connsiteX35" fmla="*/ 424963 w 809625"/>
                  <a:gd name="connsiteY35" fmla="*/ 197577 h 257175"/>
                  <a:gd name="connsiteX36" fmla="*/ 479732 w 809625"/>
                  <a:gd name="connsiteY36" fmla="*/ 182718 h 257175"/>
                  <a:gd name="connsiteX37" fmla="*/ 538311 w 809625"/>
                  <a:gd name="connsiteY37" fmla="*/ 172145 h 257175"/>
                  <a:gd name="connsiteX38" fmla="*/ 567171 w 809625"/>
                  <a:gd name="connsiteY38" fmla="*/ 182337 h 257175"/>
                  <a:gd name="connsiteX39" fmla="*/ 590127 w 809625"/>
                  <a:gd name="connsiteY39" fmla="*/ 201482 h 257175"/>
                  <a:gd name="connsiteX40" fmla="*/ 633275 w 809625"/>
                  <a:gd name="connsiteY40" fmla="*/ 238058 h 257175"/>
                  <a:gd name="connsiteX41" fmla="*/ 688044 w 809625"/>
                  <a:gd name="connsiteY41" fmla="*/ 241773 h 257175"/>
                  <a:gd name="connsiteX42" fmla="*/ 745003 w 809625"/>
                  <a:gd name="connsiteY42" fmla="*/ 229867 h 257175"/>
                  <a:gd name="connsiteX43" fmla="*/ 774912 w 809625"/>
                  <a:gd name="connsiteY43" fmla="*/ 229390 h 257175"/>
                  <a:gd name="connsiteX44" fmla="*/ 802629 w 809625"/>
                  <a:gd name="connsiteY44" fmla="*/ 241487 h 257175"/>
                  <a:gd name="connsiteX45" fmla="*/ 803201 w 809625"/>
                  <a:gd name="connsiteY45" fmla="*/ 245297 h 257175"/>
                  <a:gd name="connsiteX46" fmla="*/ 799486 w 809625"/>
                  <a:gd name="connsiteY46" fmla="*/ 245869 h 257175"/>
                  <a:gd name="connsiteX47" fmla="*/ 799391 w 809625"/>
                  <a:gd name="connsiteY47" fmla="*/ 24567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09625" h="257175">
                    <a:moveTo>
                      <a:pt x="799391" y="245678"/>
                    </a:moveTo>
                    <a:cubicBezTo>
                      <a:pt x="791866" y="240344"/>
                      <a:pt x="783389" y="236534"/>
                      <a:pt x="774150" y="235201"/>
                    </a:cubicBezTo>
                    <a:cubicBezTo>
                      <a:pt x="764910" y="234248"/>
                      <a:pt x="755481" y="234534"/>
                      <a:pt x="746146" y="236153"/>
                    </a:cubicBezTo>
                    <a:cubicBezTo>
                      <a:pt x="727382" y="239201"/>
                      <a:pt x="708808" y="245202"/>
                      <a:pt x="689568" y="249012"/>
                    </a:cubicBezTo>
                    <a:cubicBezTo>
                      <a:pt x="670422" y="252441"/>
                      <a:pt x="649182" y="254155"/>
                      <a:pt x="630227" y="245011"/>
                    </a:cubicBezTo>
                    <a:cubicBezTo>
                      <a:pt x="611463" y="236153"/>
                      <a:pt x="598413" y="220437"/>
                      <a:pt x="584697" y="207197"/>
                    </a:cubicBezTo>
                    <a:cubicBezTo>
                      <a:pt x="571267" y="193767"/>
                      <a:pt x="555932" y="181861"/>
                      <a:pt x="537549" y="180527"/>
                    </a:cubicBezTo>
                    <a:cubicBezTo>
                      <a:pt x="519356" y="178622"/>
                      <a:pt x="500782" y="184718"/>
                      <a:pt x="482780" y="191005"/>
                    </a:cubicBezTo>
                    <a:cubicBezTo>
                      <a:pt x="464587" y="197291"/>
                      <a:pt x="446204" y="205006"/>
                      <a:pt x="425725" y="206721"/>
                    </a:cubicBezTo>
                    <a:cubicBezTo>
                      <a:pt x="415629" y="207197"/>
                      <a:pt x="404865" y="206626"/>
                      <a:pt x="395150" y="202244"/>
                    </a:cubicBezTo>
                    <a:cubicBezTo>
                      <a:pt x="385339" y="198434"/>
                      <a:pt x="376957" y="191671"/>
                      <a:pt x="370194" y="184147"/>
                    </a:cubicBezTo>
                    <a:cubicBezTo>
                      <a:pt x="356574" y="169002"/>
                      <a:pt x="348001" y="151190"/>
                      <a:pt x="336190" y="136712"/>
                    </a:cubicBezTo>
                    <a:cubicBezTo>
                      <a:pt x="330380" y="129473"/>
                      <a:pt x="323712" y="122996"/>
                      <a:pt x="315902" y="118519"/>
                    </a:cubicBezTo>
                    <a:cubicBezTo>
                      <a:pt x="308091" y="114043"/>
                      <a:pt x="299328" y="111471"/>
                      <a:pt x="290184" y="110614"/>
                    </a:cubicBezTo>
                    <a:cubicBezTo>
                      <a:pt x="271801" y="108994"/>
                      <a:pt x="252942" y="113376"/>
                      <a:pt x="234558" y="118519"/>
                    </a:cubicBezTo>
                    <a:cubicBezTo>
                      <a:pt x="216270" y="123949"/>
                      <a:pt x="197220" y="130330"/>
                      <a:pt x="177408" y="132331"/>
                    </a:cubicBezTo>
                    <a:cubicBezTo>
                      <a:pt x="167502" y="133379"/>
                      <a:pt x="157311" y="133474"/>
                      <a:pt x="147214" y="131569"/>
                    </a:cubicBezTo>
                    <a:cubicBezTo>
                      <a:pt x="137213" y="129664"/>
                      <a:pt x="127307" y="125568"/>
                      <a:pt x="119115" y="119186"/>
                    </a:cubicBezTo>
                    <a:cubicBezTo>
                      <a:pt x="102256" y="106137"/>
                      <a:pt x="94922" y="86230"/>
                      <a:pt x="88159" y="68418"/>
                    </a:cubicBezTo>
                    <a:cubicBezTo>
                      <a:pt x="81492" y="50511"/>
                      <a:pt x="74253" y="32128"/>
                      <a:pt x="59489" y="21079"/>
                    </a:cubicBezTo>
                    <a:cubicBezTo>
                      <a:pt x="52440" y="15745"/>
                      <a:pt x="43296" y="13173"/>
                      <a:pt x="34343" y="13744"/>
                    </a:cubicBezTo>
                    <a:cubicBezTo>
                      <a:pt x="25485" y="14221"/>
                      <a:pt x="16817" y="18412"/>
                      <a:pt x="12721" y="26032"/>
                    </a:cubicBezTo>
                    <a:cubicBezTo>
                      <a:pt x="11959" y="27460"/>
                      <a:pt x="10149" y="28032"/>
                      <a:pt x="8721" y="27270"/>
                    </a:cubicBezTo>
                    <a:cubicBezTo>
                      <a:pt x="7292" y="26508"/>
                      <a:pt x="6720" y="24698"/>
                      <a:pt x="7482" y="23269"/>
                    </a:cubicBezTo>
                    <a:lnTo>
                      <a:pt x="7482" y="23174"/>
                    </a:lnTo>
                    <a:cubicBezTo>
                      <a:pt x="12531" y="13268"/>
                      <a:pt x="23580" y="7934"/>
                      <a:pt x="33867" y="7267"/>
                    </a:cubicBezTo>
                    <a:cubicBezTo>
                      <a:pt x="44249" y="6505"/>
                      <a:pt x="54917" y="9268"/>
                      <a:pt x="63489" y="15459"/>
                    </a:cubicBezTo>
                    <a:cubicBezTo>
                      <a:pt x="80444" y="28032"/>
                      <a:pt x="88350" y="47749"/>
                      <a:pt x="95303" y="65560"/>
                    </a:cubicBezTo>
                    <a:cubicBezTo>
                      <a:pt x="102161" y="83372"/>
                      <a:pt x="109400" y="101755"/>
                      <a:pt x="123973" y="112709"/>
                    </a:cubicBezTo>
                    <a:cubicBezTo>
                      <a:pt x="138356" y="123949"/>
                      <a:pt x="157882" y="126139"/>
                      <a:pt x="176361" y="123949"/>
                    </a:cubicBezTo>
                    <a:cubicBezTo>
                      <a:pt x="195220" y="121948"/>
                      <a:pt x="213222" y="115852"/>
                      <a:pt x="231987" y="110137"/>
                    </a:cubicBezTo>
                    <a:cubicBezTo>
                      <a:pt x="250751" y="104804"/>
                      <a:pt x="270372" y="99850"/>
                      <a:pt x="290851" y="101565"/>
                    </a:cubicBezTo>
                    <a:cubicBezTo>
                      <a:pt x="301043" y="102517"/>
                      <a:pt x="311235" y="105280"/>
                      <a:pt x="320283" y="110518"/>
                    </a:cubicBezTo>
                    <a:cubicBezTo>
                      <a:pt x="329427" y="115662"/>
                      <a:pt x="336952" y="122996"/>
                      <a:pt x="343239" y="130807"/>
                    </a:cubicBezTo>
                    <a:cubicBezTo>
                      <a:pt x="355812" y="146428"/>
                      <a:pt x="364670" y="163954"/>
                      <a:pt x="377052" y="177765"/>
                    </a:cubicBezTo>
                    <a:cubicBezTo>
                      <a:pt x="389054" y="191862"/>
                      <a:pt x="406580" y="199291"/>
                      <a:pt x="424963" y="197577"/>
                    </a:cubicBezTo>
                    <a:cubicBezTo>
                      <a:pt x="443346" y="196243"/>
                      <a:pt x="461444" y="189004"/>
                      <a:pt x="479732" y="182718"/>
                    </a:cubicBezTo>
                    <a:cubicBezTo>
                      <a:pt x="498020" y="176527"/>
                      <a:pt x="517546" y="169954"/>
                      <a:pt x="538311" y="172145"/>
                    </a:cubicBezTo>
                    <a:cubicBezTo>
                      <a:pt x="548502" y="173288"/>
                      <a:pt x="558694" y="176717"/>
                      <a:pt x="567171" y="182337"/>
                    </a:cubicBezTo>
                    <a:cubicBezTo>
                      <a:pt x="575839" y="187766"/>
                      <a:pt x="583173" y="194624"/>
                      <a:pt x="590127" y="201482"/>
                    </a:cubicBezTo>
                    <a:cubicBezTo>
                      <a:pt x="603938" y="215198"/>
                      <a:pt x="616511" y="230152"/>
                      <a:pt x="633275" y="238058"/>
                    </a:cubicBezTo>
                    <a:cubicBezTo>
                      <a:pt x="649848" y="246154"/>
                      <a:pt x="669375" y="244916"/>
                      <a:pt x="688044" y="241773"/>
                    </a:cubicBezTo>
                    <a:cubicBezTo>
                      <a:pt x="706903" y="238439"/>
                      <a:pt x="725477" y="232724"/>
                      <a:pt x="745003" y="229867"/>
                    </a:cubicBezTo>
                    <a:cubicBezTo>
                      <a:pt x="754719" y="228343"/>
                      <a:pt x="764815" y="228057"/>
                      <a:pt x="774912" y="229390"/>
                    </a:cubicBezTo>
                    <a:cubicBezTo>
                      <a:pt x="785008" y="230914"/>
                      <a:pt x="794533" y="235391"/>
                      <a:pt x="802629" y="241487"/>
                    </a:cubicBezTo>
                    <a:cubicBezTo>
                      <a:pt x="803868" y="242344"/>
                      <a:pt x="804058" y="244059"/>
                      <a:pt x="803201" y="245297"/>
                    </a:cubicBezTo>
                    <a:cubicBezTo>
                      <a:pt x="802344" y="246440"/>
                      <a:pt x="800629" y="246726"/>
                      <a:pt x="799486" y="245869"/>
                    </a:cubicBezTo>
                    <a:lnTo>
                      <a:pt x="799391" y="245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 userDrawn="1"/>
        </p:nvGrpSpPr>
        <p:grpSpPr>
          <a:xfrm flipH="1">
            <a:off x="-594183" y="2874447"/>
            <a:ext cx="2777829" cy="4519033"/>
            <a:chOff x="10394433" y="3489228"/>
            <a:chExt cx="2399926" cy="3904252"/>
          </a:xfrm>
        </p:grpSpPr>
        <p:pic>
          <p:nvPicPr>
            <p:cNvPr id="311" name="图形 310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126971">
              <a:off x="11680229" y="3425134"/>
              <a:ext cx="726407" cy="854596"/>
            </a:xfrm>
            <a:prstGeom prst="rect">
              <a:avLst/>
            </a:prstGeom>
          </p:spPr>
        </p:pic>
        <p:grpSp>
          <p:nvGrpSpPr>
            <p:cNvPr id="406" name="图形 538"/>
            <p:cNvGrpSpPr/>
            <p:nvPr userDrawn="1"/>
          </p:nvGrpSpPr>
          <p:grpSpPr>
            <a:xfrm>
              <a:off x="10394433" y="6090137"/>
              <a:ext cx="1062724" cy="1156244"/>
              <a:chOff x="5500687" y="2781300"/>
              <a:chExt cx="1190625" cy="1295400"/>
            </a:xfrm>
          </p:grpSpPr>
          <p:sp>
            <p:nvSpPr>
              <p:cNvPr id="407" name="任意多边形: 形状 406"/>
              <p:cNvSpPr/>
              <p:nvPr/>
            </p:nvSpPr>
            <p:spPr>
              <a:xfrm>
                <a:off x="5499258" y="2860548"/>
                <a:ext cx="1190625" cy="1219200"/>
              </a:xfrm>
              <a:custGeom>
                <a:avLst/>
                <a:gdLst>
                  <a:gd name="connsiteX0" fmla="*/ 766382 w 1190625"/>
                  <a:gd name="connsiteY0" fmla="*/ 7144 h 1219200"/>
                  <a:gd name="connsiteX1" fmla="*/ 1193006 w 1190625"/>
                  <a:gd name="connsiteY1" fmla="*/ 858584 h 1219200"/>
                  <a:gd name="connsiteX2" fmla="*/ 641985 w 1190625"/>
                  <a:gd name="connsiteY2" fmla="*/ 1171099 h 1219200"/>
                  <a:gd name="connsiteX3" fmla="*/ 407956 w 1190625"/>
                  <a:gd name="connsiteY3" fmla="*/ 1185196 h 1219200"/>
                  <a:gd name="connsiteX4" fmla="*/ 7144 w 1190625"/>
                  <a:gd name="connsiteY4" fmla="*/ 380333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5" h="1219200">
                    <a:moveTo>
                      <a:pt x="766382" y="7144"/>
                    </a:moveTo>
                    <a:cubicBezTo>
                      <a:pt x="918496" y="285845"/>
                      <a:pt x="1060799" y="569881"/>
                      <a:pt x="1193006" y="858584"/>
                    </a:cubicBezTo>
                    <a:cubicBezTo>
                      <a:pt x="1193006" y="858584"/>
                      <a:pt x="755618" y="1119854"/>
                      <a:pt x="641985" y="1171099"/>
                    </a:cubicBezTo>
                    <a:cubicBezTo>
                      <a:pt x="528352" y="1222343"/>
                      <a:pt x="435197" y="1244346"/>
                      <a:pt x="407956" y="1185196"/>
                    </a:cubicBezTo>
                    <a:cubicBezTo>
                      <a:pt x="270891" y="888016"/>
                      <a:pt x="166021" y="666369"/>
                      <a:pt x="7144" y="380333"/>
                    </a:cubicBezTo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5572872" y="3223904"/>
                <a:ext cx="428625" cy="847725"/>
              </a:xfrm>
              <a:custGeom>
                <a:avLst/>
                <a:gdLst>
                  <a:gd name="connsiteX0" fmla="*/ 15731 w 428625"/>
                  <a:gd name="connsiteY0" fmla="*/ 9262 h 847725"/>
                  <a:gd name="connsiteX1" fmla="*/ 72119 w 428625"/>
                  <a:gd name="connsiteY1" fmla="*/ 110418 h 847725"/>
                  <a:gd name="connsiteX2" fmla="*/ 124316 w 428625"/>
                  <a:gd name="connsiteY2" fmla="*/ 212811 h 847725"/>
                  <a:gd name="connsiteX3" fmla="*/ 225853 w 428625"/>
                  <a:gd name="connsiteY3" fmla="*/ 418932 h 847725"/>
                  <a:gd name="connsiteX4" fmla="*/ 324913 w 428625"/>
                  <a:gd name="connsiteY4" fmla="*/ 626196 h 847725"/>
                  <a:gd name="connsiteX5" fmla="*/ 373681 w 428625"/>
                  <a:gd name="connsiteY5" fmla="*/ 730209 h 847725"/>
                  <a:gd name="connsiteX6" fmla="*/ 421591 w 428625"/>
                  <a:gd name="connsiteY6" fmla="*/ 834603 h 847725"/>
                  <a:gd name="connsiteX7" fmla="*/ 419020 w 428625"/>
                  <a:gd name="connsiteY7" fmla="*/ 841461 h 847725"/>
                  <a:gd name="connsiteX8" fmla="*/ 412257 w 428625"/>
                  <a:gd name="connsiteY8" fmla="*/ 839080 h 847725"/>
                  <a:gd name="connsiteX9" fmla="*/ 361393 w 428625"/>
                  <a:gd name="connsiteY9" fmla="*/ 736115 h 847725"/>
                  <a:gd name="connsiteX10" fmla="*/ 311006 w 428625"/>
                  <a:gd name="connsiteY10" fmla="*/ 632864 h 847725"/>
                  <a:gd name="connsiteX11" fmla="*/ 210898 w 428625"/>
                  <a:gd name="connsiteY11" fmla="*/ 426171 h 847725"/>
                  <a:gd name="connsiteX12" fmla="*/ 111076 w 428625"/>
                  <a:gd name="connsiteY12" fmla="*/ 219384 h 847725"/>
                  <a:gd name="connsiteX13" fmla="*/ 60784 w 428625"/>
                  <a:gd name="connsiteY13" fmla="*/ 116228 h 847725"/>
                  <a:gd name="connsiteX14" fmla="*/ 8302 w 428625"/>
                  <a:gd name="connsiteY14" fmla="*/ 15072 h 847725"/>
                  <a:gd name="connsiteX15" fmla="*/ 7825 w 428625"/>
                  <a:gd name="connsiteY15" fmla="*/ 14310 h 847725"/>
                  <a:gd name="connsiteX16" fmla="*/ 9445 w 428625"/>
                  <a:gd name="connsiteY16" fmla="*/ 7833 h 847725"/>
                  <a:gd name="connsiteX17" fmla="*/ 15731 w 428625"/>
                  <a:gd name="connsiteY17" fmla="*/ 9262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8625" h="847725">
                    <a:moveTo>
                      <a:pt x="15731" y="9262"/>
                    </a:moveTo>
                    <a:cubicBezTo>
                      <a:pt x="37258" y="42600"/>
                      <a:pt x="53831" y="76413"/>
                      <a:pt x="72119" y="110418"/>
                    </a:cubicBezTo>
                    <a:cubicBezTo>
                      <a:pt x="89740" y="144422"/>
                      <a:pt x="106981" y="178617"/>
                      <a:pt x="124316" y="212811"/>
                    </a:cubicBezTo>
                    <a:cubicBezTo>
                      <a:pt x="158701" y="281296"/>
                      <a:pt x="192229" y="350162"/>
                      <a:pt x="225853" y="418932"/>
                    </a:cubicBezTo>
                    <a:lnTo>
                      <a:pt x="324913" y="626196"/>
                    </a:lnTo>
                    <a:lnTo>
                      <a:pt x="373681" y="730209"/>
                    </a:lnTo>
                    <a:lnTo>
                      <a:pt x="421591" y="834603"/>
                    </a:lnTo>
                    <a:cubicBezTo>
                      <a:pt x="422830" y="837175"/>
                      <a:pt x="421687" y="840223"/>
                      <a:pt x="419020" y="841461"/>
                    </a:cubicBezTo>
                    <a:cubicBezTo>
                      <a:pt x="416448" y="842604"/>
                      <a:pt x="413495" y="841557"/>
                      <a:pt x="412257" y="839080"/>
                    </a:cubicBezTo>
                    <a:lnTo>
                      <a:pt x="361393" y="736115"/>
                    </a:lnTo>
                    <a:lnTo>
                      <a:pt x="311006" y="632864"/>
                    </a:lnTo>
                    <a:lnTo>
                      <a:pt x="210898" y="426171"/>
                    </a:lnTo>
                    <a:lnTo>
                      <a:pt x="111076" y="219384"/>
                    </a:lnTo>
                    <a:lnTo>
                      <a:pt x="60784" y="116228"/>
                    </a:lnTo>
                    <a:cubicBezTo>
                      <a:pt x="43830" y="82224"/>
                      <a:pt x="27352" y="46695"/>
                      <a:pt x="8302" y="15072"/>
                    </a:cubicBezTo>
                    <a:lnTo>
                      <a:pt x="7825" y="14310"/>
                    </a:lnTo>
                    <a:cubicBezTo>
                      <a:pt x="6492" y="12120"/>
                      <a:pt x="7159" y="9167"/>
                      <a:pt x="9445" y="7833"/>
                    </a:cubicBezTo>
                    <a:cubicBezTo>
                      <a:pt x="11540" y="6500"/>
                      <a:pt x="14398" y="7167"/>
                      <a:pt x="15731" y="92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5881496" y="3102293"/>
                <a:ext cx="352425" cy="276225"/>
              </a:xfrm>
              <a:custGeom>
                <a:avLst/>
                <a:gdLst>
                  <a:gd name="connsiteX0" fmla="*/ 64865 w 352425"/>
                  <a:gd name="connsiteY0" fmla="*/ 270700 h 276225"/>
                  <a:gd name="connsiteX1" fmla="*/ 7144 w 352425"/>
                  <a:gd name="connsiteY1" fmla="*/ 169259 h 276225"/>
                  <a:gd name="connsiteX2" fmla="*/ 287750 w 352425"/>
                  <a:gd name="connsiteY2" fmla="*/ 7144 h 276225"/>
                  <a:gd name="connsiteX3" fmla="*/ 346329 w 352425"/>
                  <a:gd name="connsiteY3" fmla="*/ 111062 h 276225"/>
                  <a:gd name="connsiteX4" fmla="*/ 64865 w 352425"/>
                  <a:gd name="connsiteY4" fmla="*/ 2707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276225">
                    <a:moveTo>
                      <a:pt x="64865" y="270700"/>
                    </a:moveTo>
                    <a:cubicBezTo>
                      <a:pt x="42767" y="240030"/>
                      <a:pt x="24098" y="203073"/>
                      <a:pt x="7144" y="169259"/>
                    </a:cubicBezTo>
                    <a:cubicBezTo>
                      <a:pt x="100679" y="115252"/>
                      <a:pt x="194215" y="61150"/>
                      <a:pt x="287750" y="7144"/>
                    </a:cubicBezTo>
                    <a:cubicBezTo>
                      <a:pt x="306800" y="40481"/>
                      <a:pt x="329374" y="76581"/>
                      <a:pt x="346329" y="111062"/>
                    </a:cubicBezTo>
                    <a:cubicBezTo>
                      <a:pt x="253079" y="167735"/>
                      <a:pt x="160687" y="218885"/>
                      <a:pt x="64865" y="270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5493524" y="2774156"/>
                <a:ext cx="771525" cy="495300"/>
              </a:xfrm>
              <a:custGeom>
                <a:avLst/>
                <a:gdLst>
                  <a:gd name="connsiteX0" fmla="*/ 772116 w 771525"/>
                  <a:gd name="connsiteY0" fmla="*/ 93536 h 495300"/>
                  <a:gd name="connsiteX1" fmla="*/ 111462 w 771525"/>
                  <a:gd name="connsiteY1" fmla="*/ 473107 h 495300"/>
                  <a:gd name="connsiteX2" fmla="*/ 49359 w 771525"/>
                  <a:gd name="connsiteY2" fmla="*/ 488156 h 495300"/>
                  <a:gd name="connsiteX3" fmla="*/ 7163 w 771525"/>
                  <a:gd name="connsiteY3" fmla="*/ 447389 h 495300"/>
                  <a:gd name="connsiteX4" fmla="*/ 35548 w 771525"/>
                  <a:gd name="connsiteY4" fmla="*/ 404908 h 495300"/>
                  <a:gd name="connsiteX5" fmla="*/ 237859 w 771525"/>
                  <a:gd name="connsiteY5" fmla="*/ 261652 h 495300"/>
                  <a:gd name="connsiteX6" fmla="*/ 629432 w 771525"/>
                  <a:gd name="connsiteY6" fmla="*/ 7144 h 495300"/>
                  <a:gd name="connsiteX7" fmla="*/ 679724 w 771525"/>
                  <a:gd name="connsiteY7" fmla="*/ 81344 h 495300"/>
                  <a:gd name="connsiteX8" fmla="*/ 772116 w 771525"/>
                  <a:gd name="connsiteY8" fmla="*/ 93536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525" h="495300">
                    <a:moveTo>
                      <a:pt x="772116" y="93536"/>
                    </a:moveTo>
                    <a:cubicBezTo>
                      <a:pt x="570853" y="250222"/>
                      <a:pt x="345015" y="370713"/>
                      <a:pt x="111462" y="473107"/>
                    </a:cubicBezTo>
                    <a:cubicBezTo>
                      <a:pt x="91745" y="481775"/>
                      <a:pt x="70790" y="490347"/>
                      <a:pt x="49359" y="488156"/>
                    </a:cubicBezTo>
                    <a:cubicBezTo>
                      <a:pt x="27928" y="485966"/>
                      <a:pt x="6401" y="468916"/>
                      <a:pt x="7163" y="447389"/>
                    </a:cubicBezTo>
                    <a:cubicBezTo>
                      <a:pt x="7830" y="429863"/>
                      <a:pt x="22022" y="416147"/>
                      <a:pt x="35548" y="404908"/>
                    </a:cubicBezTo>
                    <a:cubicBezTo>
                      <a:pt x="99080" y="351949"/>
                      <a:pt x="168612" y="306800"/>
                      <a:pt x="237859" y="261652"/>
                    </a:cubicBezTo>
                    <a:cubicBezTo>
                      <a:pt x="368447" y="176879"/>
                      <a:pt x="498939" y="92012"/>
                      <a:pt x="629432" y="7144"/>
                    </a:cubicBezTo>
                    <a:cubicBezTo>
                      <a:pt x="632194" y="37052"/>
                      <a:pt x="653911" y="65913"/>
                      <a:pt x="679724" y="81344"/>
                    </a:cubicBezTo>
                    <a:cubicBezTo>
                      <a:pt x="705536" y="96679"/>
                      <a:pt x="744398" y="105251"/>
                      <a:pt x="772116" y="9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5521097" y="2823904"/>
                <a:ext cx="590550" cy="390525"/>
              </a:xfrm>
              <a:custGeom>
                <a:avLst/>
                <a:gdLst>
                  <a:gd name="connsiteX0" fmla="*/ 594619 w 590550"/>
                  <a:gd name="connsiteY0" fmla="*/ 3878 h 390525"/>
                  <a:gd name="connsiteX1" fmla="*/ 3878 w 590550"/>
                  <a:gd name="connsiteY1" fmla="*/ 39459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50" h="390525">
                    <a:moveTo>
                      <a:pt x="594619" y="3878"/>
                    </a:moveTo>
                    <a:lnTo>
                      <a:pt x="3878" y="394594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5536052" y="2855241"/>
                <a:ext cx="609600" cy="381000"/>
              </a:xfrm>
              <a:custGeom>
                <a:avLst/>
                <a:gdLst>
                  <a:gd name="connsiteX0" fmla="*/ 612335 w 609600"/>
                  <a:gd name="connsiteY0" fmla="*/ 3878 h 381000"/>
                  <a:gd name="connsiteX1" fmla="*/ 3878 w 609600"/>
                  <a:gd name="connsiteY1" fmla="*/ 38087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9600" h="381000">
                    <a:moveTo>
                      <a:pt x="612335" y="3878"/>
                    </a:moveTo>
                    <a:lnTo>
                      <a:pt x="3878" y="380878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565960" y="2885245"/>
                <a:ext cx="628650" cy="361950"/>
              </a:xfrm>
              <a:custGeom>
                <a:avLst/>
                <a:gdLst>
                  <a:gd name="connsiteX0" fmla="*/ 630147 w 628650"/>
                  <a:gd name="connsiteY0" fmla="*/ 3878 h 361950"/>
                  <a:gd name="connsiteX1" fmla="*/ 3878 w 628650"/>
                  <a:gd name="connsiteY1" fmla="*/ 36459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0" h="361950">
                    <a:moveTo>
                      <a:pt x="630147" y="3878"/>
                    </a:moveTo>
                    <a:lnTo>
                      <a:pt x="3878" y="364590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860389" y="3481399"/>
                <a:ext cx="685800" cy="466725"/>
              </a:xfrm>
              <a:custGeom>
                <a:avLst/>
                <a:gdLst>
                  <a:gd name="connsiteX0" fmla="*/ 149028 w 685800"/>
                  <a:gd name="connsiteY0" fmla="*/ 112193 h 466725"/>
                  <a:gd name="connsiteX1" fmla="*/ 367627 w 685800"/>
                  <a:gd name="connsiteY1" fmla="*/ 188583 h 466725"/>
                  <a:gd name="connsiteX2" fmla="*/ 608610 w 685800"/>
                  <a:gd name="connsiteY2" fmla="*/ 166199 h 466725"/>
                  <a:gd name="connsiteX3" fmla="*/ 680047 w 685800"/>
                  <a:gd name="connsiteY3" fmla="*/ 208681 h 466725"/>
                  <a:gd name="connsiteX4" fmla="*/ 664045 w 685800"/>
                  <a:gd name="connsiteY4" fmla="*/ 262878 h 466725"/>
                  <a:gd name="connsiteX5" fmla="*/ 615182 w 685800"/>
                  <a:gd name="connsiteY5" fmla="*/ 295644 h 466725"/>
                  <a:gd name="connsiteX6" fmla="*/ 355626 w 685800"/>
                  <a:gd name="connsiteY6" fmla="*/ 428899 h 466725"/>
                  <a:gd name="connsiteX7" fmla="*/ 196749 w 685800"/>
                  <a:gd name="connsiteY7" fmla="*/ 459760 h 466725"/>
                  <a:gd name="connsiteX8" fmla="*/ 110643 w 685800"/>
                  <a:gd name="connsiteY8" fmla="*/ 362700 h 466725"/>
                  <a:gd name="connsiteX9" fmla="*/ 16440 w 685800"/>
                  <a:gd name="connsiteY9" fmla="*/ 128861 h 466725"/>
                  <a:gd name="connsiteX10" fmla="*/ 50064 w 685800"/>
                  <a:gd name="connsiteY10" fmla="*/ 7418 h 466725"/>
                  <a:gd name="connsiteX11" fmla="*/ 149028 w 685800"/>
                  <a:gd name="connsiteY11" fmla="*/ 112193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" h="466725">
                    <a:moveTo>
                      <a:pt x="149028" y="112193"/>
                    </a:moveTo>
                    <a:cubicBezTo>
                      <a:pt x="195415" y="178392"/>
                      <a:pt x="287046" y="195060"/>
                      <a:pt x="367627" y="188583"/>
                    </a:cubicBezTo>
                    <a:cubicBezTo>
                      <a:pt x="448209" y="182106"/>
                      <a:pt x="528123" y="158294"/>
                      <a:pt x="608610" y="166199"/>
                    </a:cubicBezTo>
                    <a:cubicBezTo>
                      <a:pt x="637947" y="169057"/>
                      <a:pt x="671570" y="180487"/>
                      <a:pt x="680047" y="208681"/>
                    </a:cubicBezTo>
                    <a:cubicBezTo>
                      <a:pt x="685762" y="227540"/>
                      <a:pt x="677475" y="248400"/>
                      <a:pt x="664045" y="262878"/>
                    </a:cubicBezTo>
                    <a:cubicBezTo>
                      <a:pt x="650615" y="277356"/>
                      <a:pt x="632708" y="286595"/>
                      <a:pt x="615182" y="295644"/>
                    </a:cubicBezTo>
                    <a:cubicBezTo>
                      <a:pt x="528695" y="340031"/>
                      <a:pt x="442113" y="384513"/>
                      <a:pt x="355626" y="428899"/>
                    </a:cubicBezTo>
                    <a:cubicBezTo>
                      <a:pt x="306000" y="454331"/>
                      <a:pt x="248565" y="480334"/>
                      <a:pt x="196749" y="459760"/>
                    </a:cubicBezTo>
                    <a:cubicBezTo>
                      <a:pt x="155601" y="443472"/>
                      <a:pt x="130740" y="402134"/>
                      <a:pt x="110643" y="362700"/>
                    </a:cubicBezTo>
                    <a:cubicBezTo>
                      <a:pt x="72543" y="287738"/>
                      <a:pt x="40920" y="209348"/>
                      <a:pt x="16440" y="128861"/>
                    </a:cubicBezTo>
                    <a:cubicBezTo>
                      <a:pt x="5201" y="92000"/>
                      <a:pt x="-6420" y="13133"/>
                      <a:pt x="50064" y="7418"/>
                    </a:cubicBezTo>
                    <a:cubicBezTo>
                      <a:pt x="103880" y="1988"/>
                      <a:pt x="125502" y="78665"/>
                      <a:pt x="149028" y="112193"/>
                    </a:cubicBezTo>
                    <a:close/>
                  </a:path>
                </a:pathLst>
              </a:custGeom>
              <a:solidFill>
                <a:srgbClr val="FFFFFF">
                  <a:alpha val="1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7" name="图形 152"/>
            <p:cNvGrpSpPr/>
            <p:nvPr userDrawn="1"/>
          </p:nvGrpSpPr>
          <p:grpSpPr>
            <a:xfrm>
              <a:off x="10450937" y="4192973"/>
              <a:ext cx="2343422" cy="3200507"/>
              <a:chOff x="5067300" y="2024062"/>
              <a:chExt cx="2057400" cy="2809875"/>
            </a:xfrm>
          </p:grpSpPr>
          <p:sp>
            <p:nvSpPr>
              <p:cNvPr id="458" name="任意多边形: 形状 457"/>
              <p:cNvSpPr/>
              <p:nvPr/>
            </p:nvSpPr>
            <p:spPr>
              <a:xfrm>
                <a:off x="6323525" y="4673060"/>
                <a:ext cx="323850" cy="161925"/>
              </a:xfrm>
              <a:custGeom>
                <a:avLst/>
                <a:gdLst>
                  <a:gd name="connsiteX0" fmla="*/ 210816 w 323850"/>
                  <a:gd name="connsiteY0" fmla="*/ 7144 h 161925"/>
                  <a:gd name="connsiteX1" fmla="*/ 288063 w 323850"/>
                  <a:gd name="connsiteY1" fmla="*/ 58960 h 161925"/>
                  <a:gd name="connsiteX2" fmla="*/ 314638 w 323850"/>
                  <a:gd name="connsiteY2" fmla="*/ 87725 h 161925"/>
                  <a:gd name="connsiteX3" fmla="*/ 313590 w 323850"/>
                  <a:gd name="connsiteY3" fmla="*/ 125635 h 161925"/>
                  <a:gd name="connsiteX4" fmla="*/ 288254 w 323850"/>
                  <a:gd name="connsiteY4" fmla="*/ 140303 h 161925"/>
                  <a:gd name="connsiteX5" fmla="*/ 72227 w 323850"/>
                  <a:gd name="connsiteY5" fmla="*/ 144113 h 161925"/>
                  <a:gd name="connsiteX6" fmla="*/ 29555 w 323850"/>
                  <a:gd name="connsiteY6" fmla="*/ 123349 h 161925"/>
                  <a:gd name="connsiteX7" fmla="*/ 7933 w 323850"/>
                  <a:gd name="connsiteY7" fmla="*/ 26384 h 161925"/>
                  <a:gd name="connsiteX8" fmla="*/ 120614 w 323850"/>
                  <a:gd name="connsiteY8" fmla="*/ 26956 h 161925"/>
                  <a:gd name="connsiteX9" fmla="*/ 210816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210816" y="7144"/>
                    </a:moveTo>
                    <a:cubicBezTo>
                      <a:pt x="239295" y="20098"/>
                      <a:pt x="263203" y="39529"/>
                      <a:pt x="288063" y="58960"/>
                    </a:cubicBezTo>
                    <a:cubicBezTo>
                      <a:pt x="298350" y="66961"/>
                      <a:pt x="308637" y="75914"/>
                      <a:pt x="314638" y="87725"/>
                    </a:cubicBezTo>
                    <a:cubicBezTo>
                      <a:pt x="320639" y="99632"/>
                      <a:pt x="321496" y="115158"/>
                      <a:pt x="313590" y="125635"/>
                    </a:cubicBezTo>
                    <a:cubicBezTo>
                      <a:pt x="307494" y="133636"/>
                      <a:pt x="297684" y="137351"/>
                      <a:pt x="288254" y="140303"/>
                    </a:cubicBezTo>
                    <a:cubicBezTo>
                      <a:pt x="218531" y="162116"/>
                      <a:pt x="142902" y="163449"/>
                      <a:pt x="72227" y="144113"/>
                    </a:cubicBezTo>
                    <a:cubicBezTo>
                      <a:pt x="56892" y="139922"/>
                      <a:pt x="41366" y="134493"/>
                      <a:pt x="29555" y="123349"/>
                    </a:cubicBezTo>
                    <a:cubicBezTo>
                      <a:pt x="5076" y="100203"/>
                      <a:pt x="6219" y="60579"/>
                      <a:pt x="7933" y="26384"/>
                    </a:cubicBezTo>
                    <a:cubicBezTo>
                      <a:pt x="7933" y="26384"/>
                      <a:pt x="81371" y="41148"/>
                      <a:pt x="120614" y="26956"/>
                    </a:cubicBezTo>
                    <a:lnTo>
                      <a:pt x="210816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/>
              <p:cNvSpPr/>
              <p:nvPr/>
            </p:nvSpPr>
            <p:spPr>
              <a:xfrm>
                <a:off x="6228969" y="3999552"/>
                <a:ext cx="361950" cy="714375"/>
              </a:xfrm>
              <a:custGeom>
                <a:avLst/>
                <a:gdLst>
                  <a:gd name="connsiteX0" fmla="*/ 355568 w 361950"/>
                  <a:gd name="connsiteY0" fmla="*/ 81148 h 714375"/>
                  <a:gd name="connsiteX1" fmla="*/ 305657 w 361950"/>
                  <a:gd name="connsiteY1" fmla="*/ 680747 h 714375"/>
                  <a:gd name="connsiteX2" fmla="*/ 102870 w 361950"/>
                  <a:gd name="connsiteY2" fmla="*/ 699987 h 714375"/>
                  <a:gd name="connsiteX3" fmla="*/ 91440 w 361950"/>
                  <a:gd name="connsiteY3" fmla="*/ 634455 h 714375"/>
                  <a:gd name="connsiteX4" fmla="*/ 7144 w 361950"/>
                  <a:gd name="connsiteY4" fmla="*/ 152585 h 714375"/>
                  <a:gd name="connsiteX5" fmla="*/ 129254 w 361950"/>
                  <a:gd name="connsiteY5" fmla="*/ 11520 h 714375"/>
                  <a:gd name="connsiteX6" fmla="*/ 355568 w 361950"/>
                  <a:gd name="connsiteY6" fmla="*/ 81148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714375">
                    <a:moveTo>
                      <a:pt x="355568" y="81148"/>
                    </a:moveTo>
                    <a:cubicBezTo>
                      <a:pt x="340138" y="266885"/>
                      <a:pt x="321183" y="495009"/>
                      <a:pt x="305657" y="680747"/>
                    </a:cubicBezTo>
                    <a:cubicBezTo>
                      <a:pt x="305657" y="680747"/>
                      <a:pt x="189738" y="729610"/>
                      <a:pt x="102870" y="699987"/>
                    </a:cubicBezTo>
                    <a:lnTo>
                      <a:pt x="91440" y="634455"/>
                    </a:lnTo>
                    <a:cubicBezTo>
                      <a:pt x="57912" y="477197"/>
                      <a:pt x="27623" y="312034"/>
                      <a:pt x="7144" y="152585"/>
                    </a:cubicBezTo>
                    <a:cubicBezTo>
                      <a:pt x="7144" y="152585"/>
                      <a:pt x="17907" y="37142"/>
                      <a:pt x="129254" y="11520"/>
                    </a:cubicBezTo>
                    <a:cubicBezTo>
                      <a:pt x="240697" y="-14102"/>
                      <a:pt x="355568" y="81148"/>
                      <a:pt x="355568" y="8114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/>
              <p:cNvSpPr/>
              <p:nvPr/>
            </p:nvSpPr>
            <p:spPr>
              <a:xfrm>
                <a:off x="6350519" y="4757819"/>
                <a:ext cx="257175" cy="47625"/>
              </a:xfrm>
              <a:custGeom>
                <a:avLst/>
                <a:gdLst>
                  <a:gd name="connsiteX0" fmla="*/ 255259 w 257175"/>
                  <a:gd name="connsiteY0" fmla="*/ 28493 h 47625"/>
                  <a:gd name="connsiteX1" fmla="*/ 193728 w 257175"/>
                  <a:gd name="connsiteY1" fmla="*/ 42400 h 47625"/>
                  <a:gd name="connsiteX2" fmla="*/ 130577 w 257175"/>
                  <a:gd name="connsiteY2" fmla="*/ 44305 h 47625"/>
                  <a:gd name="connsiteX3" fmla="*/ 68093 w 257175"/>
                  <a:gd name="connsiteY3" fmla="*/ 34494 h 47625"/>
                  <a:gd name="connsiteX4" fmla="*/ 8848 w 257175"/>
                  <a:gd name="connsiteY4" fmla="*/ 12872 h 47625"/>
                  <a:gd name="connsiteX5" fmla="*/ 7419 w 257175"/>
                  <a:gd name="connsiteY5" fmla="*/ 8872 h 47625"/>
                  <a:gd name="connsiteX6" fmla="*/ 11229 w 257175"/>
                  <a:gd name="connsiteY6" fmla="*/ 7348 h 47625"/>
                  <a:gd name="connsiteX7" fmla="*/ 70189 w 257175"/>
                  <a:gd name="connsiteY7" fmla="*/ 25826 h 47625"/>
                  <a:gd name="connsiteX8" fmla="*/ 131149 w 257175"/>
                  <a:gd name="connsiteY8" fmla="*/ 34780 h 47625"/>
                  <a:gd name="connsiteX9" fmla="*/ 192775 w 257175"/>
                  <a:gd name="connsiteY9" fmla="*/ 33923 h 47625"/>
                  <a:gd name="connsiteX10" fmla="*/ 253640 w 257175"/>
                  <a:gd name="connsiteY10" fmla="*/ 23255 h 47625"/>
                  <a:gd name="connsiteX11" fmla="*/ 257069 w 257175"/>
                  <a:gd name="connsiteY11" fmla="*/ 25255 h 47625"/>
                  <a:gd name="connsiteX12" fmla="*/ 255259 w 257175"/>
                  <a:gd name="connsiteY12" fmla="*/ 284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47625">
                    <a:moveTo>
                      <a:pt x="255259" y="28493"/>
                    </a:moveTo>
                    <a:cubicBezTo>
                      <a:pt x="235352" y="35161"/>
                      <a:pt x="214683" y="39828"/>
                      <a:pt x="193728" y="42400"/>
                    </a:cubicBezTo>
                    <a:cubicBezTo>
                      <a:pt x="172773" y="45067"/>
                      <a:pt x="151627" y="45543"/>
                      <a:pt x="130577" y="44305"/>
                    </a:cubicBezTo>
                    <a:cubicBezTo>
                      <a:pt x="109527" y="42876"/>
                      <a:pt x="88572" y="39638"/>
                      <a:pt x="68093" y="34494"/>
                    </a:cubicBezTo>
                    <a:cubicBezTo>
                      <a:pt x="47614" y="29255"/>
                      <a:pt x="27802" y="22016"/>
                      <a:pt x="8848" y="12872"/>
                    </a:cubicBezTo>
                    <a:cubicBezTo>
                      <a:pt x="7324" y="12110"/>
                      <a:pt x="6752" y="10301"/>
                      <a:pt x="7419" y="8872"/>
                    </a:cubicBezTo>
                    <a:cubicBezTo>
                      <a:pt x="8086" y="7443"/>
                      <a:pt x="9800" y="6776"/>
                      <a:pt x="11229" y="7348"/>
                    </a:cubicBezTo>
                    <a:cubicBezTo>
                      <a:pt x="30374" y="15063"/>
                      <a:pt x="50091" y="21159"/>
                      <a:pt x="70189" y="25826"/>
                    </a:cubicBezTo>
                    <a:cubicBezTo>
                      <a:pt x="90191" y="30398"/>
                      <a:pt x="110575" y="33542"/>
                      <a:pt x="131149" y="34780"/>
                    </a:cubicBezTo>
                    <a:cubicBezTo>
                      <a:pt x="151627" y="36304"/>
                      <a:pt x="172297" y="35827"/>
                      <a:pt x="192775" y="33923"/>
                    </a:cubicBezTo>
                    <a:cubicBezTo>
                      <a:pt x="213254" y="31922"/>
                      <a:pt x="233638" y="28398"/>
                      <a:pt x="253640" y="23255"/>
                    </a:cubicBezTo>
                    <a:cubicBezTo>
                      <a:pt x="255164" y="22874"/>
                      <a:pt x="256593" y="23731"/>
                      <a:pt x="257069" y="25255"/>
                    </a:cubicBezTo>
                    <a:cubicBezTo>
                      <a:pt x="257450" y="26588"/>
                      <a:pt x="256593" y="28017"/>
                      <a:pt x="255259" y="28493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/>
              <p:cNvSpPr/>
              <p:nvPr/>
            </p:nvSpPr>
            <p:spPr>
              <a:xfrm>
                <a:off x="6512528" y="4683728"/>
                <a:ext cx="38100" cy="28575"/>
              </a:xfrm>
              <a:custGeom>
                <a:avLst/>
                <a:gdLst>
                  <a:gd name="connsiteX0" fmla="*/ 37433 w 38100"/>
                  <a:gd name="connsiteY0" fmla="*/ 13621 h 28575"/>
                  <a:gd name="connsiteX1" fmla="*/ 25527 w 38100"/>
                  <a:gd name="connsiteY1" fmla="*/ 22098 h 28575"/>
                  <a:gd name="connsiteX2" fmla="*/ 18764 w 38100"/>
                  <a:gd name="connsiteY2" fmla="*/ 24670 h 28575"/>
                  <a:gd name="connsiteX3" fmla="*/ 11430 w 38100"/>
                  <a:gd name="connsiteY3" fmla="*/ 25813 h 28575"/>
                  <a:gd name="connsiteX4" fmla="*/ 7144 w 38100"/>
                  <a:gd name="connsiteY4" fmla="*/ 21431 h 28575"/>
                  <a:gd name="connsiteX5" fmla="*/ 8192 w 38100"/>
                  <a:gd name="connsiteY5" fmla="*/ 18669 h 28575"/>
                  <a:gd name="connsiteX6" fmla="*/ 8573 w 38100"/>
                  <a:gd name="connsiteY6" fmla="*/ 18288 h 28575"/>
                  <a:gd name="connsiteX7" fmla="*/ 14097 w 38100"/>
                  <a:gd name="connsiteY7" fmla="*/ 13621 h 28575"/>
                  <a:gd name="connsiteX8" fmla="*/ 20098 w 38100"/>
                  <a:gd name="connsiteY8" fmla="*/ 10382 h 28575"/>
                  <a:gd name="connsiteX9" fmla="*/ 33909 w 38100"/>
                  <a:gd name="connsiteY9" fmla="*/ 7144 h 28575"/>
                  <a:gd name="connsiteX10" fmla="*/ 34385 w 38100"/>
                  <a:gd name="connsiteY10" fmla="*/ 7144 h 28575"/>
                  <a:gd name="connsiteX11" fmla="*/ 38386 w 38100"/>
                  <a:gd name="connsiteY11" fmla="*/ 10954 h 28575"/>
                  <a:gd name="connsiteX12" fmla="*/ 37433 w 38100"/>
                  <a:gd name="connsiteY12" fmla="*/ 13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433" y="13621"/>
                    </a:moveTo>
                    <a:cubicBezTo>
                      <a:pt x="34004" y="17431"/>
                      <a:pt x="29813" y="19907"/>
                      <a:pt x="25527" y="22098"/>
                    </a:cubicBezTo>
                    <a:cubicBezTo>
                      <a:pt x="23336" y="23146"/>
                      <a:pt x="21050" y="24098"/>
                      <a:pt x="18764" y="24670"/>
                    </a:cubicBezTo>
                    <a:cubicBezTo>
                      <a:pt x="16383" y="25337"/>
                      <a:pt x="14002" y="25908"/>
                      <a:pt x="11430" y="25813"/>
                    </a:cubicBezTo>
                    <a:cubicBezTo>
                      <a:pt x="9049" y="25813"/>
                      <a:pt x="7144" y="23813"/>
                      <a:pt x="7144" y="21431"/>
                    </a:cubicBezTo>
                    <a:cubicBezTo>
                      <a:pt x="7144" y="20383"/>
                      <a:pt x="7525" y="19431"/>
                      <a:pt x="8192" y="18669"/>
                    </a:cubicBezTo>
                    <a:lnTo>
                      <a:pt x="8573" y="18288"/>
                    </a:lnTo>
                    <a:cubicBezTo>
                      <a:pt x="10287" y="16288"/>
                      <a:pt x="12192" y="14954"/>
                      <a:pt x="14097" y="13621"/>
                    </a:cubicBezTo>
                    <a:cubicBezTo>
                      <a:pt x="16002" y="12287"/>
                      <a:pt x="18098" y="11239"/>
                      <a:pt x="20098" y="10382"/>
                    </a:cubicBezTo>
                    <a:cubicBezTo>
                      <a:pt x="24289" y="8668"/>
                      <a:pt x="28670" y="7239"/>
                      <a:pt x="33909" y="7144"/>
                    </a:cubicBezTo>
                    <a:lnTo>
                      <a:pt x="34385" y="7144"/>
                    </a:lnTo>
                    <a:cubicBezTo>
                      <a:pt x="36576" y="7144"/>
                      <a:pt x="38291" y="8763"/>
                      <a:pt x="38386" y="10954"/>
                    </a:cubicBezTo>
                    <a:cubicBezTo>
                      <a:pt x="38481" y="12001"/>
                      <a:pt x="38100" y="12954"/>
                      <a:pt x="37433" y="13621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536341" y="4703767"/>
                <a:ext cx="38100" cy="28575"/>
              </a:xfrm>
              <a:custGeom>
                <a:avLst/>
                <a:gdLst>
                  <a:gd name="connsiteX0" fmla="*/ 34957 w 38100"/>
                  <a:gd name="connsiteY0" fmla="*/ 13298 h 28575"/>
                  <a:gd name="connsiteX1" fmla="*/ 24860 w 38100"/>
                  <a:gd name="connsiteY1" fmla="*/ 22918 h 28575"/>
                  <a:gd name="connsiteX2" fmla="*/ 18574 w 38100"/>
                  <a:gd name="connsiteY2" fmla="*/ 25776 h 28575"/>
                  <a:gd name="connsiteX3" fmla="*/ 11525 w 38100"/>
                  <a:gd name="connsiteY3" fmla="*/ 26919 h 28575"/>
                  <a:gd name="connsiteX4" fmla="*/ 7144 w 38100"/>
                  <a:gd name="connsiteY4" fmla="*/ 22347 h 28575"/>
                  <a:gd name="connsiteX5" fmla="*/ 8192 w 38100"/>
                  <a:gd name="connsiteY5" fmla="*/ 19680 h 28575"/>
                  <a:gd name="connsiteX6" fmla="*/ 8287 w 38100"/>
                  <a:gd name="connsiteY6" fmla="*/ 19585 h 28575"/>
                  <a:gd name="connsiteX7" fmla="*/ 13240 w 38100"/>
                  <a:gd name="connsiteY7" fmla="*/ 15108 h 28575"/>
                  <a:gd name="connsiteX8" fmla="*/ 18574 w 38100"/>
                  <a:gd name="connsiteY8" fmla="*/ 11679 h 28575"/>
                  <a:gd name="connsiteX9" fmla="*/ 30766 w 38100"/>
                  <a:gd name="connsiteY9" fmla="*/ 7202 h 28575"/>
                  <a:gd name="connsiteX10" fmla="*/ 30861 w 38100"/>
                  <a:gd name="connsiteY10" fmla="*/ 7202 h 28575"/>
                  <a:gd name="connsiteX11" fmla="*/ 35528 w 38100"/>
                  <a:gd name="connsiteY11" fmla="*/ 10536 h 28575"/>
                  <a:gd name="connsiteX12" fmla="*/ 34957 w 38100"/>
                  <a:gd name="connsiteY12" fmla="*/ 1329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957" y="13298"/>
                    </a:moveTo>
                    <a:cubicBezTo>
                      <a:pt x="32385" y="17584"/>
                      <a:pt x="28766" y="20537"/>
                      <a:pt x="24860" y="22918"/>
                    </a:cubicBezTo>
                    <a:cubicBezTo>
                      <a:pt x="22860" y="24061"/>
                      <a:pt x="20765" y="25109"/>
                      <a:pt x="18574" y="25776"/>
                    </a:cubicBezTo>
                    <a:cubicBezTo>
                      <a:pt x="16383" y="26443"/>
                      <a:pt x="14097" y="27014"/>
                      <a:pt x="11525" y="26919"/>
                    </a:cubicBezTo>
                    <a:cubicBezTo>
                      <a:pt x="9049" y="26824"/>
                      <a:pt x="7144" y="24824"/>
                      <a:pt x="7144" y="22347"/>
                    </a:cubicBezTo>
                    <a:cubicBezTo>
                      <a:pt x="7144" y="21299"/>
                      <a:pt x="7525" y="20347"/>
                      <a:pt x="8192" y="19680"/>
                    </a:cubicBezTo>
                    <a:lnTo>
                      <a:pt x="8287" y="19585"/>
                    </a:lnTo>
                    <a:cubicBezTo>
                      <a:pt x="9811" y="17775"/>
                      <a:pt x="11525" y="16441"/>
                      <a:pt x="13240" y="15108"/>
                    </a:cubicBezTo>
                    <a:cubicBezTo>
                      <a:pt x="14954" y="13774"/>
                      <a:pt x="16764" y="12727"/>
                      <a:pt x="18574" y="11679"/>
                    </a:cubicBezTo>
                    <a:cubicBezTo>
                      <a:pt x="22289" y="9774"/>
                      <a:pt x="26099" y="8059"/>
                      <a:pt x="30766" y="7202"/>
                    </a:cubicBezTo>
                    <a:lnTo>
                      <a:pt x="30861" y="7202"/>
                    </a:lnTo>
                    <a:cubicBezTo>
                      <a:pt x="33052" y="6821"/>
                      <a:pt x="35147" y="8345"/>
                      <a:pt x="35528" y="10536"/>
                    </a:cubicBezTo>
                    <a:cubicBezTo>
                      <a:pt x="35624" y="11584"/>
                      <a:pt x="35433" y="12536"/>
                      <a:pt x="34957" y="1329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570521" y="4720536"/>
                <a:ext cx="28575" cy="28575"/>
              </a:xfrm>
              <a:custGeom>
                <a:avLst/>
                <a:gdLst>
                  <a:gd name="connsiteX0" fmla="*/ 25351 w 28575"/>
                  <a:gd name="connsiteY0" fmla="*/ 12054 h 28575"/>
                  <a:gd name="connsiteX1" fmla="*/ 20207 w 28575"/>
                  <a:gd name="connsiteY1" fmla="*/ 20436 h 28575"/>
                  <a:gd name="connsiteX2" fmla="*/ 15730 w 28575"/>
                  <a:gd name="connsiteY2" fmla="*/ 22437 h 28575"/>
                  <a:gd name="connsiteX3" fmla="*/ 10587 w 28575"/>
                  <a:gd name="connsiteY3" fmla="*/ 22342 h 28575"/>
                  <a:gd name="connsiteX4" fmla="*/ 7348 w 28575"/>
                  <a:gd name="connsiteY4" fmla="*/ 16245 h 28575"/>
                  <a:gd name="connsiteX5" fmla="*/ 7730 w 28575"/>
                  <a:gd name="connsiteY5" fmla="*/ 15388 h 28575"/>
                  <a:gd name="connsiteX6" fmla="*/ 8110 w 28575"/>
                  <a:gd name="connsiteY6" fmla="*/ 14722 h 28575"/>
                  <a:gd name="connsiteX7" fmla="*/ 10492 w 28575"/>
                  <a:gd name="connsiteY7" fmla="*/ 11674 h 28575"/>
                  <a:gd name="connsiteX8" fmla="*/ 12968 w 28575"/>
                  <a:gd name="connsiteY8" fmla="*/ 9673 h 28575"/>
                  <a:gd name="connsiteX9" fmla="*/ 19731 w 28575"/>
                  <a:gd name="connsiteY9" fmla="*/ 7292 h 28575"/>
                  <a:gd name="connsiteX10" fmla="*/ 20398 w 28575"/>
                  <a:gd name="connsiteY10" fmla="*/ 7197 h 28575"/>
                  <a:gd name="connsiteX11" fmla="*/ 25446 w 28575"/>
                  <a:gd name="connsiteY11" fmla="*/ 10911 h 28575"/>
                  <a:gd name="connsiteX12" fmla="*/ 25351 w 28575"/>
                  <a:gd name="connsiteY12" fmla="*/ 1205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25351" y="12054"/>
                    </a:moveTo>
                    <a:cubicBezTo>
                      <a:pt x="24970" y="15674"/>
                      <a:pt x="22779" y="18436"/>
                      <a:pt x="20207" y="20436"/>
                    </a:cubicBezTo>
                    <a:cubicBezTo>
                      <a:pt x="18874" y="21389"/>
                      <a:pt x="17350" y="22151"/>
                      <a:pt x="15730" y="22437"/>
                    </a:cubicBezTo>
                    <a:cubicBezTo>
                      <a:pt x="14111" y="22818"/>
                      <a:pt x="12397" y="22913"/>
                      <a:pt x="10587" y="22342"/>
                    </a:cubicBezTo>
                    <a:cubicBezTo>
                      <a:pt x="8015" y="21579"/>
                      <a:pt x="6586" y="18817"/>
                      <a:pt x="7348" y="16245"/>
                    </a:cubicBezTo>
                    <a:cubicBezTo>
                      <a:pt x="7444" y="15960"/>
                      <a:pt x="7539" y="15674"/>
                      <a:pt x="7730" y="15388"/>
                    </a:cubicBezTo>
                    <a:lnTo>
                      <a:pt x="8110" y="14722"/>
                    </a:lnTo>
                    <a:cubicBezTo>
                      <a:pt x="8872" y="13388"/>
                      <a:pt x="9634" y="12531"/>
                      <a:pt x="10492" y="11674"/>
                    </a:cubicBezTo>
                    <a:cubicBezTo>
                      <a:pt x="11254" y="10816"/>
                      <a:pt x="12111" y="10245"/>
                      <a:pt x="12968" y="9673"/>
                    </a:cubicBezTo>
                    <a:cubicBezTo>
                      <a:pt x="14778" y="8626"/>
                      <a:pt x="16683" y="7768"/>
                      <a:pt x="19731" y="7292"/>
                    </a:cubicBezTo>
                    <a:lnTo>
                      <a:pt x="20398" y="7197"/>
                    </a:lnTo>
                    <a:cubicBezTo>
                      <a:pt x="22779" y="6816"/>
                      <a:pt x="25065" y="8530"/>
                      <a:pt x="25446" y="10911"/>
                    </a:cubicBezTo>
                    <a:cubicBezTo>
                      <a:pt x="25351" y="11293"/>
                      <a:pt x="25351" y="11674"/>
                      <a:pt x="25351" y="1205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55288" y="4670488"/>
                <a:ext cx="323850" cy="161925"/>
              </a:xfrm>
              <a:custGeom>
                <a:avLst/>
                <a:gdLst>
                  <a:gd name="connsiteX0" fmla="*/ 121434 w 323850"/>
                  <a:gd name="connsiteY0" fmla="*/ 7144 h 161925"/>
                  <a:gd name="connsiteX1" fmla="*/ 41234 w 323850"/>
                  <a:gd name="connsiteY1" fmla="*/ 54293 h 161925"/>
                  <a:gd name="connsiteX2" fmla="*/ 13040 w 323850"/>
                  <a:gd name="connsiteY2" fmla="*/ 81439 h 161925"/>
                  <a:gd name="connsiteX3" fmla="*/ 11802 w 323850"/>
                  <a:gd name="connsiteY3" fmla="*/ 119348 h 161925"/>
                  <a:gd name="connsiteX4" fmla="*/ 36186 w 323850"/>
                  <a:gd name="connsiteY4" fmla="*/ 135541 h 161925"/>
                  <a:gd name="connsiteX5" fmla="*/ 251641 w 323850"/>
                  <a:gd name="connsiteY5" fmla="*/ 152114 h 161925"/>
                  <a:gd name="connsiteX6" fmla="*/ 295456 w 323850"/>
                  <a:gd name="connsiteY6" fmla="*/ 133921 h 161925"/>
                  <a:gd name="connsiteX7" fmla="*/ 322793 w 323850"/>
                  <a:gd name="connsiteY7" fmla="*/ 38386 h 161925"/>
                  <a:gd name="connsiteX8" fmla="*/ 210303 w 323850"/>
                  <a:gd name="connsiteY8" fmla="*/ 32290 h 161925"/>
                  <a:gd name="connsiteX9" fmla="*/ 121434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121434" y="7144"/>
                    </a:moveTo>
                    <a:cubicBezTo>
                      <a:pt x="92193" y="18383"/>
                      <a:pt x="67237" y="36386"/>
                      <a:pt x="41234" y="54293"/>
                    </a:cubicBezTo>
                    <a:cubicBezTo>
                      <a:pt x="30471" y="61722"/>
                      <a:pt x="19707" y="70009"/>
                      <a:pt x="13040" y="81439"/>
                    </a:cubicBezTo>
                    <a:cubicBezTo>
                      <a:pt x="6372" y="92964"/>
                      <a:pt x="4563" y="108395"/>
                      <a:pt x="11802" y="119348"/>
                    </a:cubicBezTo>
                    <a:cubicBezTo>
                      <a:pt x="17326" y="127730"/>
                      <a:pt x="26946" y="132017"/>
                      <a:pt x="36186" y="135541"/>
                    </a:cubicBezTo>
                    <a:cubicBezTo>
                      <a:pt x="104480" y="161449"/>
                      <a:pt x="179918" y="167259"/>
                      <a:pt x="251641" y="152114"/>
                    </a:cubicBezTo>
                    <a:cubicBezTo>
                      <a:pt x="267167" y="148780"/>
                      <a:pt x="283074" y="144304"/>
                      <a:pt x="295456" y="133921"/>
                    </a:cubicBezTo>
                    <a:cubicBezTo>
                      <a:pt x="321269" y="112204"/>
                      <a:pt x="322412" y="72580"/>
                      <a:pt x="322793" y="38386"/>
                    </a:cubicBezTo>
                    <a:cubicBezTo>
                      <a:pt x="322793" y="38386"/>
                      <a:pt x="248593" y="48768"/>
                      <a:pt x="210303" y="32290"/>
                    </a:cubicBezTo>
                    <a:lnTo>
                      <a:pt x="121434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5754719" y="4005761"/>
                <a:ext cx="352425" cy="714375"/>
              </a:xfrm>
              <a:custGeom>
                <a:avLst/>
                <a:gdLst>
                  <a:gd name="connsiteX0" fmla="*/ 7144 w 352425"/>
                  <a:gd name="connsiteY0" fmla="*/ 70367 h 714375"/>
                  <a:gd name="connsiteX1" fmla="*/ 21622 w 352425"/>
                  <a:gd name="connsiteY1" fmla="*/ 671871 h 714375"/>
                  <a:gd name="connsiteX2" fmla="*/ 222980 w 352425"/>
                  <a:gd name="connsiteY2" fmla="*/ 703018 h 714375"/>
                  <a:gd name="connsiteX3" fmla="*/ 238316 w 352425"/>
                  <a:gd name="connsiteY3" fmla="*/ 638248 h 714375"/>
                  <a:gd name="connsiteX4" fmla="*/ 350806 w 352425"/>
                  <a:gd name="connsiteY4" fmla="*/ 162188 h 714375"/>
                  <a:gd name="connsiteX5" fmla="*/ 237173 w 352425"/>
                  <a:gd name="connsiteY5" fmla="*/ 14170 h 714375"/>
                  <a:gd name="connsiteX6" fmla="*/ 7144 w 352425"/>
                  <a:gd name="connsiteY6" fmla="*/ 70367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714375">
                    <a:moveTo>
                      <a:pt x="7144" y="70367"/>
                    </a:moveTo>
                    <a:cubicBezTo>
                      <a:pt x="11621" y="256676"/>
                      <a:pt x="17145" y="485562"/>
                      <a:pt x="21622" y="671871"/>
                    </a:cubicBezTo>
                    <a:cubicBezTo>
                      <a:pt x="21622" y="671871"/>
                      <a:pt x="134493" y="727402"/>
                      <a:pt x="222980" y="703018"/>
                    </a:cubicBezTo>
                    <a:lnTo>
                      <a:pt x="238316" y="638248"/>
                    </a:lnTo>
                    <a:cubicBezTo>
                      <a:pt x="281083" y="483276"/>
                      <a:pt x="320993" y="320208"/>
                      <a:pt x="350806" y="162188"/>
                    </a:cubicBezTo>
                    <a:cubicBezTo>
                      <a:pt x="350806" y="162188"/>
                      <a:pt x="346900" y="46364"/>
                      <a:pt x="237173" y="14170"/>
                    </a:cubicBezTo>
                    <a:cubicBezTo>
                      <a:pt x="127445" y="-17929"/>
                      <a:pt x="7144" y="70367"/>
                      <a:pt x="7144" y="70367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690317" y="4765275"/>
                <a:ext cx="257175" cy="38100"/>
              </a:xfrm>
              <a:custGeom>
                <a:avLst/>
                <a:gdLst>
                  <a:gd name="connsiteX0" fmla="*/ 10777 w 257175"/>
                  <a:gd name="connsiteY0" fmla="*/ 8845 h 38100"/>
                  <a:gd name="connsiteX1" fmla="*/ 70880 w 257175"/>
                  <a:gd name="connsiteY1" fmla="*/ 23132 h 38100"/>
                  <a:gd name="connsiteX2" fmla="*/ 132316 w 257175"/>
                  <a:gd name="connsiteY2" fmla="*/ 27609 h 38100"/>
                  <a:gd name="connsiteX3" fmla="*/ 193657 w 257175"/>
                  <a:gd name="connsiteY3" fmla="*/ 22275 h 38100"/>
                  <a:gd name="connsiteX4" fmla="*/ 253569 w 257175"/>
                  <a:gd name="connsiteY4" fmla="*/ 7321 h 38100"/>
                  <a:gd name="connsiteX5" fmla="*/ 257379 w 257175"/>
                  <a:gd name="connsiteY5" fmla="*/ 9226 h 38100"/>
                  <a:gd name="connsiteX6" fmla="*/ 255665 w 257175"/>
                  <a:gd name="connsiteY6" fmla="*/ 12941 h 38100"/>
                  <a:gd name="connsiteX7" fmla="*/ 195276 w 257175"/>
                  <a:gd name="connsiteY7" fmla="*/ 31038 h 38100"/>
                  <a:gd name="connsiteX8" fmla="*/ 132411 w 257175"/>
                  <a:gd name="connsiteY8" fmla="*/ 37230 h 38100"/>
                  <a:gd name="connsiteX9" fmla="*/ 69451 w 257175"/>
                  <a:gd name="connsiteY9" fmla="*/ 31610 h 38100"/>
                  <a:gd name="connsiteX10" fmla="*/ 8872 w 257175"/>
                  <a:gd name="connsiteY10" fmla="*/ 14084 h 38100"/>
                  <a:gd name="connsiteX11" fmla="*/ 7348 w 257175"/>
                  <a:gd name="connsiteY11" fmla="*/ 10464 h 38100"/>
                  <a:gd name="connsiteX12" fmla="*/ 10777 w 257175"/>
                  <a:gd name="connsiteY12" fmla="*/ 884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38100">
                    <a:moveTo>
                      <a:pt x="10777" y="8845"/>
                    </a:moveTo>
                    <a:cubicBezTo>
                      <a:pt x="30398" y="15227"/>
                      <a:pt x="50591" y="19894"/>
                      <a:pt x="70880" y="23132"/>
                    </a:cubicBezTo>
                    <a:cubicBezTo>
                      <a:pt x="91263" y="26181"/>
                      <a:pt x="111742" y="27895"/>
                      <a:pt x="132316" y="27609"/>
                    </a:cubicBezTo>
                    <a:cubicBezTo>
                      <a:pt x="152890" y="27609"/>
                      <a:pt x="173369" y="25704"/>
                      <a:pt x="193657" y="22275"/>
                    </a:cubicBezTo>
                    <a:cubicBezTo>
                      <a:pt x="213945" y="18846"/>
                      <a:pt x="233948" y="13893"/>
                      <a:pt x="253569" y="7321"/>
                    </a:cubicBezTo>
                    <a:cubicBezTo>
                      <a:pt x="255188" y="6749"/>
                      <a:pt x="256903" y="7607"/>
                      <a:pt x="257379" y="9226"/>
                    </a:cubicBezTo>
                    <a:cubicBezTo>
                      <a:pt x="257855" y="10750"/>
                      <a:pt x="257093" y="12369"/>
                      <a:pt x="255665" y="12941"/>
                    </a:cubicBezTo>
                    <a:cubicBezTo>
                      <a:pt x="236234" y="21037"/>
                      <a:pt x="215945" y="27038"/>
                      <a:pt x="195276" y="31038"/>
                    </a:cubicBezTo>
                    <a:cubicBezTo>
                      <a:pt x="174607" y="35039"/>
                      <a:pt x="153461" y="37039"/>
                      <a:pt x="132411" y="37230"/>
                    </a:cubicBezTo>
                    <a:cubicBezTo>
                      <a:pt x="111361" y="37134"/>
                      <a:pt x="90215" y="35515"/>
                      <a:pt x="69451" y="31610"/>
                    </a:cubicBezTo>
                    <a:cubicBezTo>
                      <a:pt x="48686" y="27800"/>
                      <a:pt x="28398" y="21894"/>
                      <a:pt x="8872" y="14084"/>
                    </a:cubicBezTo>
                    <a:cubicBezTo>
                      <a:pt x="7443" y="13512"/>
                      <a:pt x="6776" y="11893"/>
                      <a:pt x="7348" y="10464"/>
                    </a:cubicBezTo>
                    <a:cubicBezTo>
                      <a:pt x="7824" y="9035"/>
                      <a:pt x="9348" y="8369"/>
                      <a:pt x="10777" y="884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51977" y="4680186"/>
                <a:ext cx="38100" cy="28575"/>
              </a:xfrm>
              <a:custGeom>
                <a:avLst/>
                <a:gdLst>
                  <a:gd name="connsiteX0" fmla="*/ 11982 w 38100"/>
                  <a:gd name="connsiteY0" fmla="*/ 7352 h 28575"/>
                  <a:gd name="connsiteX1" fmla="*/ 25507 w 38100"/>
                  <a:gd name="connsiteY1" fmla="*/ 11353 h 28575"/>
                  <a:gd name="connsiteX2" fmla="*/ 31317 w 38100"/>
                  <a:gd name="connsiteY2" fmla="*/ 14972 h 28575"/>
                  <a:gd name="connsiteX3" fmla="*/ 36556 w 38100"/>
                  <a:gd name="connsiteY3" fmla="*/ 19925 h 28575"/>
                  <a:gd name="connsiteX4" fmla="*/ 36937 w 38100"/>
                  <a:gd name="connsiteY4" fmla="*/ 20401 h 28575"/>
                  <a:gd name="connsiteX5" fmla="*/ 36175 w 38100"/>
                  <a:gd name="connsiteY5" fmla="*/ 26402 h 28575"/>
                  <a:gd name="connsiteX6" fmla="*/ 33318 w 38100"/>
                  <a:gd name="connsiteY6" fmla="*/ 27259 h 28575"/>
                  <a:gd name="connsiteX7" fmla="*/ 26079 w 38100"/>
                  <a:gd name="connsiteY7" fmla="*/ 25640 h 28575"/>
                  <a:gd name="connsiteX8" fmla="*/ 19411 w 38100"/>
                  <a:gd name="connsiteY8" fmla="*/ 22687 h 28575"/>
                  <a:gd name="connsiteX9" fmla="*/ 7981 w 38100"/>
                  <a:gd name="connsiteY9" fmla="*/ 13543 h 28575"/>
                  <a:gd name="connsiteX10" fmla="*/ 8648 w 38100"/>
                  <a:gd name="connsiteY10" fmla="*/ 8019 h 28575"/>
                  <a:gd name="connsiteX11" fmla="*/ 11410 w 38100"/>
                  <a:gd name="connsiteY11" fmla="*/ 7162 h 28575"/>
                  <a:gd name="connsiteX12" fmla="*/ 11982 w 38100"/>
                  <a:gd name="connsiteY12" fmla="*/ 735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1982" y="7352"/>
                    </a:moveTo>
                    <a:cubicBezTo>
                      <a:pt x="17125" y="7733"/>
                      <a:pt x="21411" y="9448"/>
                      <a:pt x="25507" y="11353"/>
                    </a:cubicBezTo>
                    <a:cubicBezTo>
                      <a:pt x="27507" y="12400"/>
                      <a:pt x="29508" y="13543"/>
                      <a:pt x="31317" y="14972"/>
                    </a:cubicBezTo>
                    <a:cubicBezTo>
                      <a:pt x="33127" y="16401"/>
                      <a:pt x="35032" y="17925"/>
                      <a:pt x="36556" y="19925"/>
                    </a:cubicBezTo>
                    <a:lnTo>
                      <a:pt x="36937" y="20401"/>
                    </a:lnTo>
                    <a:cubicBezTo>
                      <a:pt x="38366" y="22307"/>
                      <a:pt x="38080" y="24974"/>
                      <a:pt x="36175" y="26402"/>
                    </a:cubicBezTo>
                    <a:cubicBezTo>
                      <a:pt x="35318" y="27069"/>
                      <a:pt x="34270" y="27355"/>
                      <a:pt x="33318" y="27259"/>
                    </a:cubicBezTo>
                    <a:cubicBezTo>
                      <a:pt x="30746" y="27164"/>
                      <a:pt x="28460" y="26402"/>
                      <a:pt x="26079" y="25640"/>
                    </a:cubicBezTo>
                    <a:cubicBezTo>
                      <a:pt x="23793" y="24878"/>
                      <a:pt x="21602" y="23830"/>
                      <a:pt x="19411" y="22687"/>
                    </a:cubicBezTo>
                    <a:cubicBezTo>
                      <a:pt x="15220" y="20306"/>
                      <a:pt x="11124" y="17544"/>
                      <a:pt x="7981" y="13543"/>
                    </a:cubicBezTo>
                    <a:cubicBezTo>
                      <a:pt x="6648" y="11829"/>
                      <a:pt x="6933" y="9352"/>
                      <a:pt x="8648" y="8019"/>
                    </a:cubicBezTo>
                    <a:cubicBezTo>
                      <a:pt x="9410" y="7352"/>
                      <a:pt x="10458" y="7066"/>
                      <a:pt x="11410" y="7162"/>
                    </a:cubicBezTo>
                    <a:lnTo>
                      <a:pt x="11982" y="735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/>
              <p:cNvSpPr/>
              <p:nvPr/>
            </p:nvSpPr>
            <p:spPr>
              <a:xfrm>
                <a:off x="5730056" y="4699257"/>
                <a:ext cx="38100" cy="28575"/>
              </a:xfrm>
              <a:custGeom>
                <a:avLst/>
                <a:gdLst>
                  <a:gd name="connsiteX0" fmla="*/ 12186 w 38100"/>
                  <a:gd name="connsiteY0" fmla="*/ 7236 h 28575"/>
                  <a:gd name="connsiteX1" fmla="*/ 24092 w 38100"/>
                  <a:gd name="connsiteY1" fmla="*/ 12379 h 28575"/>
                  <a:gd name="connsiteX2" fmla="*/ 29235 w 38100"/>
                  <a:gd name="connsiteY2" fmla="*/ 16094 h 28575"/>
                  <a:gd name="connsiteX3" fmla="*/ 33903 w 38100"/>
                  <a:gd name="connsiteY3" fmla="*/ 20856 h 28575"/>
                  <a:gd name="connsiteX4" fmla="*/ 33998 w 38100"/>
                  <a:gd name="connsiteY4" fmla="*/ 20952 h 28575"/>
                  <a:gd name="connsiteX5" fmla="*/ 33045 w 38100"/>
                  <a:gd name="connsiteY5" fmla="*/ 27238 h 28575"/>
                  <a:gd name="connsiteX6" fmla="*/ 30283 w 38100"/>
                  <a:gd name="connsiteY6" fmla="*/ 28095 h 28575"/>
                  <a:gd name="connsiteX7" fmla="*/ 23330 w 38100"/>
                  <a:gd name="connsiteY7" fmla="*/ 26571 h 28575"/>
                  <a:gd name="connsiteX8" fmla="*/ 17139 w 38100"/>
                  <a:gd name="connsiteY8" fmla="*/ 23333 h 28575"/>
                  <a:gd name="connsiteX9" fmla="*/ 7614 w 38100"/>
                  <a:gd name="connsiteY9" fmla="*/ 13046 h 28575"/>
                  <a:gd name="connsiteX10" fmla="*/ 9328 w 38100"/>
                  <a:gd name="connsiteY10" fmla="*/ 7617 h 28575"/>
                  <a:gd name="connsiteX11" fmla="*/ 12186 w 38100"/>
                  <a:gd name="connsiteY11" fmla="*/ 7236 h 28575"/>
                  <a:gd name="connsiteX12" fmla="*/ 12186 w 38100"/>
                  <a:gd name="connsiteY12" fmla="*/ 723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2186" y="7236"/>
                    </a:moveTo>
                    <a:cubicBezTo>
                      <a:pt x="16853" y="8284"/>
                      <a:pt x="20472" y="10284"/>
                      <a:pt x="24092" y="12379"/>
                    </a:cubicBezTo>
                    <a:cubicBezTo>
                      <a:pt x="25902" y="13522"/>
                      <a:pt x="27616" y="14665"/>
                      <a:pt x="29235" y="16094"/>
                    </a:cubicBezTo>
                    <a:cubicBezTo>
                      <a:pt x="30855" y="17523"/>
                      <a:pt x="32474" y="18952"/>
                      <a:pt x="33903" y="20856"/>
                    </a:cubicBezTo>
                    <a:lnTo>
                      <a:pt x="33998" y="20952"/>
                    </a:lnTo>
                    <a:cubicBezTo>
                      <a:pt x="35427" y="22952"/>
                      <a:pt x="35046" y="25714"/>
                      <a:pt x="33045" y="27238"/>
                    </a:cubicBezTo>
                    <a:cubicBezTo>
                      <a:pt x="32188" y="27810"/>
                      <a:pt x="31236" y="28095"/>
                      <a:pt x="30283" y="28095"/>
                    </a:cubicBezTo>
                    <a:cubicBezTo>
                      <a:pt x="27807" y="28000"/>
                      <a:pt x="25521" y="27334"/>
                      <a:pt x="23330" y="26571"/>
                    </a:cubicBezTo>
                    <a:cubicBezTo>
                      <a:pt x="21139" y="25810"/>
                      <a:pt x="19139" y="24667"/>
                      <a:pt x="17139" y="23333"/>
                    </a:cubicBezTo>
                    <a:cubicBezTo>
                      <a:pt x="13329" y="20666"/>
                      <a:pt x="9900" y="17523"/>
                      <a:pt x="7614" y="13046"/>
                    </a:cubicBezTo>
                    <a:cubicBezTo>
                      <a:pt x="6566" y="11046"/>
                      <a:pt x="7328" y="8569"/>
                      <a:pt x="9328" y="7617"/>
                    </a:cubicBezTo>
                    <a:cubicBezTo>
                      <a:pt x="10281" y="7140"/>
                      <a:pt x="11233" y="7045"/>
                      <a:pt x="12186" y="7236"/>
                    </a:cubicBezTo>
                    <a:lnTo>
                      <a:pt x="12186" y="7236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5705186" y="4714398"/>
                <a:ext cx="28575" cy="28575"/>
              </a:xfrm>
              <a:custGeom>
                <a:avLst/>
                <a:gdLst>
                  <a:gd name="connsiteX0" fmla="*/ 12957 w 28575"/>
                  <a:gd name="connsiteY0" fmla="*/ 7525 h 28575"/>
                  <a:gd name="connsiteX1" fmla="*/ 19530 w 28575"/>
                  <a:gd name="connsiteY1" fmla="*/ 10287 h 28575"/>
                  <a:gd name="connsiteX2" fmla="*/ 21911 w 28575"/>
                  <a:gd name="connsiteY2" fmla="*/ 12382 h 28575"/>
                  <a:gd name="connsiteX3" fmla="*/ 24102 w 28575"/>
                  <a:gd name="connsiteY3" fmla="*/ 15526 h 28575"/>
                  <a:gd name="connsiteX4" fmla="*/ 24483 w 28575"/>
                  <a:gd name="connsiteY4" fmla="*/ 16192 h 28575"/>
                  <a:gd name="connsiteX5" fmla="*/ 22197 w 28575"/>
                  <a:gd name="connsiteY5" fmla="*/ 22669 h 28575"/>
                  <a:gd name="connsiteX6" fmla="*/ 21339 w 28575"/>
                  <a:gd name="connsiteY6" fmla="*/ 22955 h 28575"/>
                  <a:gd name="connsiteX7" fmla="*/ 16196 w 28575"/>
                  <a:gd name="connsiteY7" fmla="*/ 22669 h 28575"/>
                  <a:gd name="connsiteX8" fmla="*/ 11814 w 28575"/>
                  <a:gd name="connsiteY8" fmla="*/ 20383 h 28575"/>
                  <a:gd name="connsiteX9" fmla="*/ 7147 w 28575"/>
                  <a:gd name="connsiteY9" fmla="*/ 11716 h 28575"/>
                  <a:gd name="connsiteX10" fmla="*/ 11338 w 28575"/>
                  <a:gd name="connsiteY10" fmla="*/ 7144 h 28575"/>
                  <a:gd name="connsiteX11" fmla="*/ 12386 w 28575"/>
                  <a:gd name="connsiteY11" fmla="*/ 7239 h 28575"/>
                  <a:gd name="connsiteX12" fmla="*/ 12957 w 28575"/>
                  <a:gd name="connsiteY12" fmla="*/ 752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2957" y="7525"/>
                    </a:moveTo>
                    <a:cubicBezTo>
                      <a:pt x="16005" y="8191"/>
                      <a:pt x="17720" y="9144"/>
                      <a:pt x="19530" y="10287"/>
                    </a:cubicBezTo>
                    <a:cubicBezTo>
                      <a:pt x="20387" y="10954"/>
                      <a:pt x="21149" y="11525"/>
                      <a:pt x="21911" y="12382"/>
                    </a:cubicBezTo>
                    <a:cubicBezTo>
                      <a:pt x="22673" y="13240"/>
                      <a:pt x="23435" y="14097"/>
                      <a:pt x="24102" y="15526"/>
                    </a:cubicBezTo>
                    <a:lnTo>
                      <a:pt x="24483" y="16192"/>
                    </a:lnTo>
                    <a:cubicBezTo>
                      <a:pt x="25626" y="18669"/>
                      <a:pt x="24578" y="21526"/>
                      <a:pt x="22197" y="22669"/>
                    </a:cubicBezTo>
                    <a:cubicBezTo>
                      <a:pt x="21911" y="22765"/>
                      <a:pt x="21625" y="22955"/>
                      <a:pt x="21339" y="22955"/>
                    </a:cubicBezTo>
                    <a:cubicBezTo>
                      <a:pt x="19530" y="23431"/>
                      <a:pt x="17815" y="23146"/>
                      <a:pt x="16196" y="22669"/>
                    </a:cubicBezTo>
                    <a:cubicBezTo>
                      <a:pt x="14577" y="22288"/>
                      <a:pt x="13148" y="21431"/>
                      <a:pt x="11814" y="20383"/>
                    </a:cubicBezTo>
                    <a:cubicBezTo>
                      <a:pt x="9338" y="18288"/>
                      <a:pt x="7338" y="15430"/>
                      <a:pt x="7147" y="11716"/>
                    </a:cubicBezTo>
                    <a:cubicBezTo>
                      <a:pt x="7052" y="9239"/>
                      <a:pt x="8957" y="7239"/>
                      <a:pt x="11338" y="7144"/>
                    </a:cubicBezTo>
                    <a:cubicBezTo>
                      <a:pt x="11719" y="7144"/>
                      <a:pt x="12100" y="7144"/>
                      <a:pt x="12386" y="7239"/>
                    </a:cubicBezTo>
                    <a:lnTo>
                      <a:pt x="12957" y="75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060139" y="2706774"/>
                <a:ext cx="714375" cy="476250"/>
              </a:xfrm>
              <a:custGeom>
                <a:avLst/>
                <a:gdLst>
                  <a:gd name="connsiteX0" fmla="*/ 715345 w 714375"/>
                  <a:gd name="connsiteY0" fmla="*/ 252547 h 476250"/>
                  <a:gd name="connsiteX1" fmla="*/ 171753 w 714375"/>
                  <a:gd name="connsiteY1" fmla="*/ 61857 h 476250"/>
                  <a:gd name="connsiteX2" fmla="*/ 147274 w 714375"/>
                  <a:gd name="connsiteY2" fmla="*/ 16518 h 476250"/>
                  <a:gd name="connsiteX3" fmla="*/ 132606 w 714375"/>
                  <a:gd name="connsiteY3" fmla="*/ 7279 h 476250"/>
                  <a:gd name="connsiteX4" fmla="*/ 116127 w 714375"/>
                  <a:gd name="connsiteY4" fmla="*/ 38997 h 476250"/>
                  <a:gd name="connsiteX5" fmla="*/ 87267 w 714375"/>
                  <a:gd name="connsiteY5" fmla="*/ 31186 h 476250"/>
                  <a:gd name="connsiteX6" fmla="*/ 59073 w 714375"/>
                  <a:gd name="connsiteY6" fmla="*/ 17851 h 476250"/>
                  <a:gd name="connsiteX7" fmla="*/ 74503 w 714375"/>
                  <a:gd name="connsiteY7" fmla="*/ 68810 h 476250"/>
                  <a:gd name="connsiteX8" fmla="*/ 50024 w 714375"/>
                  <a:gd name="connsiteY8" fmla="*/ 53094 h 476250"/>
                  <a:gd name="connsiteX9" fmla="*/ 32117 w 714375"/>
                  <a:gd name="connsiteY9" fmla="*/ 75287 h 476250"/>
                  <a:gd name="connsiteX10" fmla="*/ 48309 w 714375"/>
                  <a:gd name="connsiteY10" fmla="*/ 103100 h 476250"/>
                  <a:gd name="connsiteX11" fmla="*/ 7733 w 714375"/>
                  <a:gd name="connsiteY11" fmla="*/ 88241 h 476250"/>
                  <a:gd name="connsiteX12" fmla="*/ 33260 w 714375"/>
                  <a:gd name="connsiteY12" fmla="*/ 125770 h 476250"/>
                  <a:gd name="connsiteX13" fmla="*/ 10019 w 714375"/>
                  <a:gd name="connsiteY13" fmla="*/ 121483 h 476250"/>
                  <a:gd name="connsiteX14" fmla="*/ 13448 w 714375"/>
                  <a:gd name="connsiteY14" fmla="*/ 151678 h 476250"/>
                  <a:gd name="connsiteX15" fmla="*/ 39165 w 714375"/>
                  <a:gd name="connsiteY15" fmla="*/ 170442 h 476250"/>
                  <a:gd name="connsiteX16" fmla="*/ 116889 w 714375"/>
                  <a:gd name="connsiteY16" fmla="*/ 183682 h 476250"/>
                  <a:gd name="connsiteX17" fmla="*/ 685437 w 714375"/>
                  <a:gd name="connsiteY17" fmla="*/ 477909 h 476250"/>
                  <a:gd name="connsiteX18" fmla="*/ 715345 w 714375"/>
                  <a:gd name="connsiteY18" fmla="*/ 252547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375" h="476250">
                    <a:moveTo>
                      <a:pt x="715345" y="252547"/>
                    </a:moveTo>
                    <a:cubicBezTo>
                      <a:pt x="527226" y="211781"/>
                      <a:pt x="344156" y="147582"/>
                      <a:pt x="171753" y="61857"/>
                    </a:cubicBezTo>
                    <a:cubicBezTo>
                      <a:pt x="169944" y="47188"/>
                      <a:pt x="155561" y="28805"/>
                      <a:pt x="147274" y="16518"/>
                    </a:cubicBezTo>
                    <a:cubicBezTo>
                      <a:pt x="143845" y="11470"/>
                      <a:pt x="138606" y="6231"/>
                      <a:pt x="132606" y="7279"/>
                    </a:cubicBezTo>
                    <a:cubicBezTo>
                      <a:pt x="120223" y="9565"/>
                      <a:pt x="125462" y="30615"/>
                      <a:pt x="116127" y="38997"/>
                    </a:cubicBezTo>
                    <a:cubicBezTo>
                      <a:pt x="107841" y="46331"/>
                      <a:pt x="94982" y="39092"/>
                      <a:pt x="87267" y="31186"/>
                    </a:cubicBezTo>
                    <a:cubicBezTo>
                      <a:pt x="79456" y="23281"/>
                      <a:pt x="69360" y="13946"/>
                      <a:pt x="59073" y="17851"/>
                    </a:cubicBezTo>
                    <a:cubicBezTo>
                      <a:pt x="51738" y="35663"/>
                      <a:pt x="58596" y="58047"/>
                      <a:pt x="74503" y="68810"/>
                    </a:cubicBezTo>
                    <a:cubicBezTo>
                      <a:pt x="65645" y="64619"/>
                      <a:pt x="59835" y="54142"/>
                      <a:pt x="50024" y="53094"/>
                    </a:cubicBezTo>
                    <a:cubicBezTo>
                      <a:pt x="39165" y="51951"/>
                      <a:pt x="30879" y="64429"/>
                      <a:pt x="32117" y="75287"/>
                    </a:cubicBezTo>
                    <a:cubicBezTo>
                      <a:pt x="33355" y="86146"/>
                      <a:pt x="40880" y="95099"/>
                      <a:pt x="48309" y="103100"/>
                    </a:cubicBezTo>
                    <a:cubicBezTo>
                      <a:pt x="39165" y="90908"/>
                      <a:pt x="22497" y="84812"/>
                      <a:pt x="7733" y="88241"/>
                    </a:cubicBezTo>
                    <a:cubicBezTo>
                      <a:pt x="7923" y="104243"/>
                      <a:pt x="18401" y="119674"/>
                      <a:pt x="33260" y="125770"/>
                    </a:cubicBezTo>
                    <a:cubicBezTo>
                      <a:pt x="25545" y="124341"/>
                      <a:pt x="17829" y="122912"/>
                      <a:pt x="10019" y="121483"/>
                    </a:cubicBezTo>
                    <a:cubicBezTo>
                      <a:pt x="4780" y="130818"/>
                      <a:pt x="7161" y="143010"/>
                      <a:pt x="13448" y="151678"/>
                    </a:cubicBezTo>
                    <a:cubicBezTo>
                      <a:pt x="19734" y="160345"/>
                      <a:pt x="29355" y="165965"/>
                      <a:pt x="39165" y="170442"/>
                    </a:cubicBezTo>
                    <a:cubicBezTo>
                      <a:pt x="63359" y="181396"/>
                      <a:pt x="90410" y="185968"/>
                      <a:pt x="116889" y="183682"/>
                    </a:cubicBezTo>
                    <a:cubicBezTo>
                      <a:pt x="279195" y="321032"/>
                      <a:pt x="478458" y="429712"/>
                      <a:pt x="685437" y="477909"/>
                    </a:cubicBezTo>
                    <a:lnTo>
                      <a:pt x="715345" y="252547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/>
              <p:cNvSpPr/>
              <p:nvPr/>
            </p:nvSpPr>
            <p:spPr>
              <a:xfrm>
                <a:off x="6492812" y="2379916"/>
                <a:ext cx="628650" cy="666750"/>
              </a:xfrm>
              <a:custGeom>
                <a:avLst/>
                <a:gdLst>
                  <a:gd name="connsiteX0" fmla="*/ 7144 w 628650"/>
                  <a:gd name="connsiteY0" fmla="*/ 461391 h 666750"/>
                  <a:gd name="connsiteX1" fmla="*/ 446246 w 628650"/>
                  <a:gd name="connsiteY1" fmla="*/ 88582 h 666750"/>
                  <a:gd name="connsiteX2" fmla="*/ 452818 w 628650"/>
                  <a:gd name="connsiteY2" fmla="*/ 37528 h 666750"/>
                  <a:gd name="connsiteX3" fmla="*/ 463201 w 628650"/>
                  <a:gd name="connsiteY3" fmla="*/ 23717 h 666750"/>
                  <a:gd name="connsiteX4" fmla="*/ 489966 w 628650"/>
                  <a:gd name="connsiteY4" fmla="*/ 47339 h 666750"/>
                  <a:gd name="connsiteX5" fmla="*/ 514159 w 628650"/>
                  <a:gd name="connsiteY5" fmla="*/ 29718 h 666750"/>
                  <a:gd name="connsiteX6" fmla="*/ 535686 w 628650"/>
                  <a:gd name="connsiteY6" fmla="*/ 7144 h 666750"/>
                  <a:gd name="connsiteX7" fmla="*/ 539496 w 628650"/>
                  <a:gd name="connsiteY7" fmla="*/ 60293 h 666750"/>
                  <a:gd name="connsiteX8" fmla="*/ 556641 w 628650"/>
                  <a:gd name="connsiteY8" fmla="*/ 36862 h 666750"/>
                  <a:gd name="connsiteX9" fmla="*/ 581311 w 628650"/>
                  <a:gd name="connsiteY9" fmla="*/ 51149 h 666750"/>
                  <a:gd name="connsiteX10" fmla="*/ 576072 w 628650"/>
                  <a:gd name="connsiteY10" fmla="*/ 82963 h 666750"/>
                  <a:gd name="connsiteX11" fmla="*/ 608647 w 628650"/>
                  <a:gd name="connsiteY11" fmla="*/ 54578 h 666750"/>
                  <a:gd name="connsiteX12" fmla="*/ 598265 w 628650"/>
                  <a:gd name="connsiteY12" fmla="*/ 98774 h 666750"/>
                  <a:gd name="connsiteX13" fmla="*/ 618363 w 628650"/>
                  <a:gd name="connsiteY13" fmla="*/ 86487 h 666750"/>
                  <a:gd name="connsiteX14" fmla="*/ 625983 w 628650"/>
                  <a:gd name="connsiteY14" fmla="*/ 115919 h 666750"/>
                  <a:gd name="connsiteX15" fmla="*/ 608743 w 628650"/>
                  <a:gd name="connsiteY15" fmla="*/ 142589 h 666750"/>
                  <a:gd name="connsiteX16" fmla="*/ 540925 w 628650"/>
                  <a:gd name="connsiteY16" fmla="*/ 182785 h 666750"/>
                  <a:gd name="connsiteX17" fmla="*/ 115633 w 628650"/>
                  <a:gd name="connsiteY17" fmla="*/ 661321 h 666750"/>
                  <a:gd name="connsiteX18" fmla="*/ 7144 w 628650"/>
                  <a:gd name="connsiteY18" fmla="*/ 461391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8650" h="666750">
                    <a:moveTo>
                      <a:pt x="7144" y="461391"/>
                    </a:moveTo>
                    <a:cubicBezTo>
                      <a:pt x="168212" y="355854"/>
                      <a:pt x="316039" y="230315"/>
                      <a:pt x="446246" y="88582"/>
                    </a:cubicBezTo>
                    <a:cubicBezTo>
                      <a:pt x="442722" y="74200"/>
                      <a:pt x="449485" y="51911"/>
                      <a:pt x="452818" y="37528"/>
                    </a:cubicBezTo>
                    <a:cubicBezTo>
                      <a:pt x="454247" y="31528"/>
                      <a:pt x="457200" y="24860"/>
                      <a:pt x="463201" y="23717"/>
                    </a:cubicBezTo>
                    <a:cubicBezTo>
                      <a:pt x="475488" y="21431"/>
                      <a:pt x="478250" y="42958"/>
                      <a:pt x="489966" y="47339"/>
                    </a:cubicBezTo>
                    <a:cubicBezTo>
                      <a:pt x="500348" y="51245"/>
                      <a:pt x="509683" y="39815"/>
                      <a:pt x="514159" y="29718"/>
                    </a:cubicBezTo>
                    <a:cubicBezTo>
                      <a:pt x="518636" y="19621"/>
                      <a:pt x="524637" y="7144"/>
                      <a:pt x="535686" y="7144"/>
                    </a:cubicBezTo>
                    <a:cubicBezTo>
                      <a:pt x="548830" y="21146"/>
                      <a:pt x="550545" y="44577"/>
                      <a:pt x="539496" y="60293"/>
                    </a:cubicBezTo>
                    <a:cubicBezTo>
                      <a:pt x="546354" y="53245"/>
                      <a:pt x="547973" y="41339"/>
                      <a:pt x="556641" y="36862"/>
                    </a:cubicBezTo>
                    <a:cubicBezTo>
                      <a:pt x="566356" y="31909"/>
                      <a:pt x="578644" y="40576"/>
                      <a:pt x="581311" y="51149"/>
                    </a:cubicBezTo>
                    <a:cubicBezTo>
                      <a:pt x="584073" y="61722"/>
                      <a:pt x="580168" y="72771"/>
                      <a:pt x="576072" y="82963"/>
                    </a:cubicBezTo>
                    <a:cubicBezTo>
                      <a:pt x="580263" y="68294"/>
                      <a:pt x="593598" y="56674"/>
                      <a:pt x="608647" y="54578"/>
                    </a:cubicBezTo>
                    <a:cubicBezTo>
                      <a:pt x="614267" y="69628"/>
                      <a:pt x="609981" y="87821"/>
                      <a:pt x="598265" y="98774"/>
                    </a:cubicBezTo>
                    <a:cubicBezTo>
                      <a:pt x="604933" y="94678"/>
                      <a:pt x="611696" y="90583"/>
                      <a:pt x="618363" y="86487"/>
                    </a:cubicBezTo>
                    <a:cubicBezTo>
                      <a:pt x="626555" y="93345"/>
                      <a:pt x="628745" y="105632"/>
                      <a:pt x="625983" y="115919"/>
                    </a:cubicBezTo>
                    <a:cubicBezTo>
                      <a:pt x="623221" y="126301"/>
                      <a:pt x="616268" y="134969"/>
                      <a:pt x="608743" y="142589"/>
                    </a:cubicBezTo>
                    <a:cubicBezTo>
                      <a:pt x="590074" y="161449"/>
                      <a:pt x="566452" y="175450"/>
                      <a:pt x="540925" y="182785"/>
                    </a:cubicBezTo>
                    <a:cubicBezTo>
                      <a:pt x="438721" y="369189"/>
                      <a:pt x="291560" y="542068"/>
                      <a:pt x="115633" y="661321"/>
                    </a:cubicBezTo>
                    <a:lnTo>
                      <a:pt x="7144" y="461391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/>
              <p:cNvSpPr/>
              <p:nvPr/>
            </p:nvSpPr>
            <p:spPr>
              <a:xfrm>
                <a:off x="5686615" y="3609022"/>
                <a:ext cx="933450" cy="676275"/>
              </a:xfrm>
              <a:custGeom>
                <a:avLst/>
                <a:gdLst>
                  <a:gd name="connsiteX0" fmla="*/ 843248 w 933450"/>
                  <a:gd name="connsiteY0" fmla="*/ 7144 h 676275"/>
                  <a:gd name="connsiteX1" fmla="*/ 927354 w 933450"/>
                  <a:gd name="connsiteY1" fmla="*/ 625316 h 676275"/>
                  <a:gd name="connsiteX2" fmla="*/ 499301 w 933450"/>
                  <a:gd name="connsiteY2" fmla="*/ 665036 h 676275"/>
                  <a:gd name="connsiteX3" fmla="*/ 475202 w 933450"/>
                  <a:gd name="connsiteY3" fmla="*/ 480917 h 676275"/>
                  <a:gd name="connsiteX4" fmla="*/ 431673 w 933450"/>
                  <a:gd name="connsiteY4" fmla="*/ 663035 h 676275"/>
                  <a:gd name="connsiteX5" fmla="*/ 62770 w 933450"/>
                  <a:gd name="connsiteY5" fmla="*/ 626650 h 676275"/>
                  <a:gd name="connsiteX6" fmla="*/ 7144 w 933450"/>
                  <a:gd name="connsiteY6" fmla="*/ 599599 h 676275"/>
                  <a:gd name="connsiteX7" fmla="*/ 126397 w 933450"/>
                  <a:gd name="connsiteY7" fmla="*/ 8858 h 676275"/>
                  <a:gd name="connsiteX8" fmla="*/ 843248 w 933450"/>
                  <a:gd name="connsiteY8" fmla="*/ 7144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3450" h="676275">
                    <a:moveTo>
                      <a:pt x="843248" y="7144"/>
                    </a:moveTo>
                    <a:cubicBezTo>
                      <a:pt x="894398" y="211455"/>
                      <a:pt x="926306" y="414719"/>
                      <a:pt x="927354" y="625316"/>
                    </a:cubicBezTo>
                    <a:cubicBezTo>
                      <a:pt x="793052" y="668846"/>
                      <a:pt x="637889" y="691801"/>
                      <a:pt x="499301" y="665036"/>
                    </a:cubicBezTo>
                    <a:cubicBezTo>
                      <a:pt x="494919" y="607981"/>
                      <a:pt x="479584" y="537972"/>
                      <a:pt x="475202" y="480917"/>
                    </a:cubicBezTo>
                    <a:cubicBezTo>
                      <a:pt x="466630" y="545402"/>
                      <a:pt x="446056" y="599599"/>
                      <a:pt x="431673" y="663035"/>
                    </a:cubicBezTo>
                    <a:cubicBezTo>
                      <a:pt x="311753" y="670465"/>
                      <a:pt x="178594" y="658559"/>
                      <a:pt x="62770" y="626650"/>
                    </a:cubicBezTo>
                    <a:cubicBezTo>
                      <a:pt x="42672" y="621125"/>
                      <a:pt x="21812" y="614458"/>
                      <a:pt x="7144" y="599599"/>
                    </a:cubicBezTo>
                    <a:cubicBezTo>
                      <a:pt x="45910" y="404241"/>
                      <a:pt x="78867" y="202216"/>
                      <a:pt x="126397" y="8858"/>
                    </a:cubicBezTo>
                    <a:lnTo>
                      <a:pt x="843248" y="7144"/>
                    </a:lnTo>
                    <a:close/>
                  </a:path>
                </a:pathLst>
              </a:custGeom>
              <a:solidFill>
                <a:srgbClr val="689B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/>
              <p:cNvSpPr/>
              <p:nvPr/>
            </p:nvSpPr>
            <p:spPr>
              <a:xfrm>
                <a:off x="6012371" y="2806827"/>
                <a:ext cx="228600" cy="142875"/>
              </a:xfrm>
              <a:custGeom>
                <a:avLst/>
                <a:gdLst>
                  <a:gd name="connsiteX0" fmla="*/ 223933 w 228600"/>
                  <a:gd name="connsiteY0" fmla="*/ 7144 h 142875"/>
                  <a:gd name="connsiteX1" fmla="*/ 223838 w 228600"/>
                  <a:gd name="connsiteY1" fmla="*/ 95060 h 142875"/>
                  <a:gd name="connsiteX2" fmla="*/ 7144 w 228600"/>
                  <a:gd name="connsiteY2" fmla="*/ 127730 h 142875"/>
                  <a:gd name="connsiteX3" fmla="*/ 7144 w 228600"/>
                  <a:gd name="connsiteY3" fmla="*/ 20098 h 142875"/>
                  <a:gd name="connsiteX4" fmla="*/ 223933 w 228600"/>
                  <a:gd name="connsiteY4" fmla="*/ 714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142875">
                    <a:moveTo>
                      <a:pt x="223933" y="7144"/>
                    </a:moveTo>
                    <a:lnTo>
                      <a:pt x="223838" y="95060"/>
                    </a:lnTo>
                    <a:cubicBezTo>
                      <a:pt x="223838" y="95060"/>
                      <a:pt x="146875" y="169450"/>
                      <a:pt x="7144" y="127730"/>
                    </a:cubicBezTo>
                    <a:lnTo>
                      <a:pt x="7144" y="20098"/>
                    </a:lnTo>
                    <a:lnTo>
                      <a:pt x="223933" y="714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/>
              <p:cNvSpPr/>
              <p:nvPr/>
            </p:nvSpPr>
            <p:spPr>
              <a:xfrm>
                <a:off x="5636419" y="2791551"/>
                <a:ext cx="1066800" cy="876300"/>
              </a:xfrm>
              <a:custGeom>
                <a:avLst/>
                <a:gdLst>
                  <a:gd name="connsiteX0" fmla="*/ 7144 w 1066800"/>
                  <a:gd name="connsiteY0" fmla="*/ 421231 h 876300"/>
                  <a:gd name="connsiteX1" fmla="*/ 206121 w 1066800"/>
                  <a:gd name="connsiteY1" fmla="*/ 472095 h 876300"/>
                  <a:gd name="connsiteX2" fmla="*/ 201549 w 1066800"/>
                  <a:gd name="connsiteY2" fmla="*/ 527911 h 876300"/>
                  <a:gd name="connsiteX3" fmla="*/ 193929 w 1066800"/>
                  <a:gd name="connsiteY3" fmla="*/ 620494 h 876300"/>
                  <a:gd name="connsiteX4" fmla="*/ 176594 w 1066800"/>
                  <a:gd name="connsiteY4" fmla="*/ 826329 h 876300"/>
                  <a:gd name="connsiteX5" fmla="*/ 893445 w 1066800"/>
                  <a:gd name="connsiteY5" fmla="*/ 824520 h 876300"/>
                  <a:gd name="connsiteX6" fmla="*/ 869918 w 1066800"/>
                  <a:gd name="connsiteY6" fmla="*/ 422660 h 876300"/>
                  <a:gd name="connsiteX7" fmla="*/ 1062514 w 1066800"/>
                  <a:gd name="connsiteY7" fmla="*/ 226159 h 876300"/>
                  <a:gd name="connsiteX8" fmla="*/ 865632 w 1066800"/>
                  <a:gd name="connsiteY8" fmla="*/ 7179 h 876300"/>
                  <a:gd name="connsiteX9" fmla="*/ 536353 w 1066800"/>
                  <a:gd name="connsiteY9" fmla="*/ 117479 h 876300"/>
                  <a:gd name="connsiteX10" fmla="*/ 103918 w 1066800"/>
                  <a:gd name="connsiteY10" fmla="*/ 110049 h 876300"/>
                  <a:gd name="connsiteX11" fmla="*/ 7144 w 1066800"/>
                  <a:gd name="connsiteY11" fmla="*/ 421231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6800" h="876300">
                    <a:moveTo>
                      <a:pt x="7144" y="421231"/>
                    </a:moveTo>
                    <a:cubicBezTo>
                      <a:pt x="73819" y="450568"/>
                      <a:pt x="123635" y="458855"/>
                      <a:pt x="206121" y="472095"/>
                    </a:cubicBezTo>
                    <a:cubicBezTo>
                      <a:pt x="203835" y="500003"/>
                      <a:pt x="203835" y="500003"/>
                      <a:pt x="201549" y="527911"/>
                    </a:cubicBezTo>
                    <a:cubicBezTo>
                      <a:pt x="198977" y="558772"/>
                      <a:pt x="196501" y="589633"/>
                      <a:pt x="193929" y="620494"/>
                    </a:cubicBezTo>
                    <a:cubicBezTo>
                      <a:pt x="188309" y="689074"/>
                      <a:pt x="188976" y="758702"/>
                      <a:pt x="176594" y="826329"/>
                    </a:cubicBezTo>
                    <a:cubicBezTo>
                      <a:pt x="406337" y="895671"/>
                      <a:pt x="662368" y="889290"/>
                      <a:pt x="893445" y="824520"/>
                    </a:cubicBezTo>
                    <a:cubicBezTo>
                      <a:pt x="885825" y="687645"/>
                      <a:pt x="894207" y="557534"/>
                      <a:pt x="869918" y="422660"/>
                    </a:cubicBezTo>
                    <a:cubicBezTo>
                      <a:pt x="945071" y="375416"/>
                      <a:pt x="1017270" y="302550"/>
                      <a:pt x="1062514" y="226159"/>
                    </a:cubicBezTo>
                    <a:cubicBezTo>
                      <a:pt x="1064514" y="222730"/>
                      <a:pt x="869442" y="3941"/>
                      <a:pt x="865632" y="7179"/>
                    </a:cubicBezTo>
                    <a:cubicBezTo>
                      <a:pt x="781812" y="76617"/>
                      <a:pt x="644843" y="108621"/>
                      <a:pt x="536353" y="117479"/>
                    </a:cubicBezTo>
                    <a:cubicBezTo>
                      <a:pt x="320231" y="135100"/>
                      <a:pt x="166973" y="119098"/>
                      <a:pt x="103918" y="110049"/>
                    </a:cubicBezTo>
                    <a:lnTo>
                      <a:pt x="7144" y="421231"/>
                    </a:ln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/>
              <p:cNvSpPr/>
              <p:nvPr/>
            </p:nvSpPr>
            <p:spPr>
              <a:xfrm>
                <a:off x="5930456" y="2873502"/>
                <a:ext cx="409575" cy="171450"/>
              </a:xfrm>
              <a:custGeom>
                <a:avLst/>
                <a:gdLst>
                  <a:gd name="connsiteX0" fmla="*/ 7144 w 409575"/>
                  <a:gd name="connsiteY0" fmla="*/ 42958 h 171450"/>
                  <a:gd name="connsiteX1" fmla="*/ 242411 w 409575"/>
                  <a:gd name="connsiteY1" fmla="*/ 35528 h 171450"/>
                  <a:gd name="connsiteX2" fmla="*/ 402527 w 409575"/>
                  <a:gd name="connsiteY2" fmla="*/ 7144 h 171450"/>
                  <a:gd name="connsiteX3" fmla="*/ 197358 w 409575"/>
                  <a:gd name="connsiteY3" fmla="*/ 166211 h 171450"/>
                  <a:gd name="connsiteX4" fmla="*/ 7144 w 409575"/>
                  <a:gd name="connsiteY4" fmla="*/ 4295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171450">
                    <a:moveTo>
                      <a:pt x="7144" y="42958"/>
                    </a:moveTo>
                    <a:cubicBezTo>
                      <a:pt x="73342" y="44386"/>
                      <a:pt x="152400" y="42863"/>
                      <a:pt x="242411" y="35528"/>
                    </a:cubicBezTo>
                    <a:cubicBezTo>
                      <a:pt x="292417" y="31433"/>
                      <a:pt x="348424" y="22479"/>
                      <a:pt x="402527" y="7144"/>
                    </a:cubicBezTo>
                    <a:cubicBezTo>
                      <a:pt x="402527" y="7144"/>
                      <a:pt x="361093" y="156591"/>
                      <a:pt x="197358" y="166211"/>
                    </a:cubicBezTo>
                    <a:cubicBezTo>
                      <a:pt x="33623" y="175831"/>
                      <a:pt x="7144" y="42958"/>
                      <a:pt x="7144" y="4295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/>
              <p:cNvSpPr/>
              <p:nvPr/>
            </p:nvSpPr>
            <p:spPr>
              <a:xfrm>
                <a:off x="5732380" y="2129849"/>
                <a:ext cx="790575" cy="762000"/>
              </a:xfrm>
              <a:custGeom>
                <a:avLst/>
                <a:gdLst>
                  <a:gd name="connsiteX0" fmla="*/ 780815 w 790575"/>
                  <a:gd name="connsiteY0" fmla="*/ 283785 h 762000"/>
                  <a:gd name="connsiteX1" fmla="*/ 546500 w 790575"/>
                  <a:gd name="connsiteY1" fmla="*/ 736604 h 762000"/>
                  <a:gd name="connsiteX2" fmla="*/ 237223 w 790575"/>
                  <a:gd name="connsiteY2" fmla="*/ 740128 h 762000"/>
                  <a:gd name="connsiteX3" fmla="*/ 9576 w 790575"/>
                  <a:gd name="connsiteY3" fmla="*/ 336077 h 762000"/>
                  <a:gd name="connsiteX4" fmla="*/ 381241 w 790575"/>
                  <a:gd name="connsiteY4" fmla="*/ 7465 h 762000"/>
                  <a:gd name="connsiteX5" fmla="*/ 780815 w 790575"/>
                  <a:gd name="connsiteY5" fmla="*/ 283785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0575" h="762000">
                    <a:moveTo>
                      <a:pt x="780815" y="283785"/>
                    </a:moveTo>
                    <a:cubicBezTo>
                      <a:pt x="780815" y="283785"/>
                      <a:pt x="830536" y="648878"/>
                      <a:pt x="546500" y="736604"/>
                    </a:cubicBezTo>
                    <a:cubicBezTo>
                      <a:pt x="456965" y="764226"/>
                      <a:pt x="336664" y="778895"/>
                      <a:pt x="237223" y="740128"/>
                    </a:cubicBezTo>
                    <a:cubicBezTo>
                      <a:pt x="-32906" y="634877"/>
                      <a:pt x="9576" y="336077"/>
                      <a:pt x="9576" y="336077"/>
                    </a:cubicBezTo>
                    <a:cubicBezTo>
                      <a:pt x="9576" y="336077"/>
                      <a:pt x="19387" y="18704"/>
                      <a:pt x="381241" y="7465"/>
                    </a:cubicBezTo>
                    <a:cubicBezTo>
                      <a:pt x="743096" y="-3775"/>
                      <a:pt x="780815" y="283785"/>
                      <a:pt x="780815" y="283785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/>
              <p:cNvSpPr/>
              <p:nvPr/>
            </p:nvSpPr>
            <p:spPr>
              <a:xfrm>
                <a:off x="6053709" y="2870835"/>
                <a:ext cx="180975" cy="38100"/>
              </a:xfrm>
              <a:custGeom>
                <a:avLst/>
                <a:gdLst>
                  <a:gd name="connsiteX0" fmla="*/ 182499 w 180975"/>
                  <a:gd name="connsiteY0" fmla="*/ 7144 h 38100"/>
                  <a:gd name="connsiteX1" fmla="*/ 7144 w 180975"/>
                  <a:gd name="connsiteY1" fmla="*/ 20383 h 38100"/>
                  <a:gd name="connsiteX2" fmla="*/ 182499 w 180975"/>
                  <a:gd name="connsiteY2" fmla="*/ 28099 h 38100"/>
                  <a:gd name="connsiteX3" fmla="*/ 182499 w 180975"/>
                  <a:gd name="connsiteY3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38100">
                    <a:moveTo>
                      <a:pt x="182499" y="7144"/>
                    </a:moveTo>
                    <a:cubicBezTo>
                      <a:pt x="128206" y="19812"/>
                      <a:pt x="66770" y="26575"/>
                      <a:pt x="7144" y="20383"/>
                    </a:cubicBezTo>
                    <a:cubicBezTo>
                      <a:pt x="7144" y="20383"/>
                      <a:pt x="60198" y="52673"/>
                      <a:pt x="182499" y="28099"/>
                    </a:cubicBezTo>
                    <a:lnTo>
                      <a:pt x="182499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/>
              <p:cNvSpPr/>
              <p:nvPr/>
            </p:nvSpPr>
            <p:spPr>
              <a:xfrm>
                <a:off x="6073997" y="2535852"/>
                <a:ext cx="47625" cy="57150"/>
              </a:xfrm>
              <a:custGeom>
                <a:avLst/>
                <a:gdLst>
                  <a:gd name="connsiteX0" fmla="*/ 37719 w 47625"/>
                  <a:gd name="connsiteY0" fmla="*/ 17133 h 57150"/>
                  <a:gd name="connsiteX1" fmla="*/ 24289 w 47625"/>
                  <a:gd name="connsiteY1" fmla="*/ 18276 h 57150"/>
                  <a:gd name="connsiteX2" fmla="*/ 18669 w 47625"/>
                  <a:gd name="connsiteY2" fmla="*/ 29135 h 57150"/>
                  <a:gd name="connsiteX3" fmla="*/ 23908 w 47625"/>
                  <a:gd name="connsiteY3" fmla="*/ 41517 h 57150"/>
                  <a:gd name="connsiteX4" fmla="*/ 36385 w 47625"/>
                  <a:gd name="connsiteY4" fmla="*/ 45327 h 57150"/>
                  <a:gd name="connsiteX5" fmla="*/ 36767 w 47625"/>
                  <a:gd name="connsiteY5" fmla="*/ 45232 h 57150"/>
                  <a:gd name="connsiteX6" fmla="*/ 41053 w 47625"/>
                  <a:gd name="connsiteY6" fmla="*/ 48089 h 57150"/>
                  <a:gd name="connsiteX7" fmla="*/ 39338 w 47625"/>
                  <a:gd name="connsiteY7" fmla="*/ 51899 h 57150"/>
                  <a:gd name="connsiteX8" fmla="*/ 17050 w 47625"/>
                  <a:gd name="connsiteY8" fmla="*/ 49709 h 57150"/>
                  <a:gd name="connsiteX9" fmla="*/ 7144 w 47625"/>
                  <a:gd name="connsiteY9" fmla="*/ 29230 h 57150"/>
                  <a:gd name="connsiteX10" fmla="*/ 19240 w 47625"/>
                  <a:gd name="connsiteY10" fmla="*/ 9418 h 57150"/>
                  <a:gd name="connsiteX11" fmla="*/ 41243 w 47625"/>
                  <a:gd name="connsiteY11" fmla="*/ 11609 h 57150"/>
                  <a:gd name="connsiteX12" fmla="*/ 41624 w 47625"/>
                  <a:gd name="connsiteY12" fmla="*/ 16276 h 57150"/>
                  <a:gd name="connsiteX13" fmla="*/ 37909 w 47625"/>
                  <a:gd name="connsiteY13" fmla="*/ 17228 h 57150"/>
                  <a:gd name="connsiteX14" fmla="*/ 37719 w 47625"/>
                  <a:gd name="connsiteY14" fmla="*/ 171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37719" y="17133"/>
                    </a:moveTo>
                    <a:cubicBezTo>
                      <a:pt x="33052" y="15323"/>
                      <a:pt x="27718" y="15800"/>
                      <a:pt x="24289" y="18276"/>
                    </a:cubicBezTo>
                    <a:cubicBezTo>
                      <a:pt x="20669" y="20848"/>
                      <a:pt x="18383" y="24753"/>
                      <a:pt x="18669" y="29135"/>
                    </a:cubicBezTo>
                    <a:cubicBezTo>
                      <a:pt x="18669" y="33516"/>
                      <a:pt x="20765" y="38279"/>
                      <a:pt x="23908" y="41517"/>
                    </a:cubicBezTo>
                    <a:cubicBezTo>
                      <a:pt x="26956" y="44660"/>
                      <a:pt x="31813" y="46280"/>
                      <a:pt x="36385" y="45327"/>
                    </a:cubicBezTo>
                    <a:lnTo>
                      <a:pt x="36767" y="45232"/>
                    </a:lnTo>
                    <a:cubicBezTo>
                      <a:pt x="38767" y="44851"/>
                      <a:pt x="40672" y="46089"/>
                      <a:pt x="41053" y="48089"/>
                    </a:cubicBezTo>
                    <a:cubicBezTo>
                      <a:pt x="41338" y="49613"/>
                      <a:pt x="40672" y="51137"/>
                      <a:pt x="39338" y="51899"/>
                    </a:cubicBezTo>
                    <a:cubicBezTo>
                      <a:pt x="32480" y="55995"/>
                      <a:pt x="23241" y="54662"/>
                      <a:pt x="17050" y="49709"/>
                    </a:cubicBezTo>
                    <a:cubicBezTo>
                      <a:pt x="10763" y="44756"/>
                      <a:pt x="7239" y="37231"/>
                      <a:pt x="7144" y="29230"/>
                    </a:cubicBezTo>
                    <a:cubicBezTo>
                      <a:pt x="7144" y="21134"/>
                      <a:pt x="11906" y="12847"/>
                      <a:pt x="19240" y="9418"/>
                    </a:cubicBezTo>
                    <a:cubicBezTo>
                      <a:pt x="26575" y="5608"/>
                      <a:pt x="35433" y="6751"/>
                      <a:pt x="41243" y="11609"/>
                    </a:cubicBezTo>
                    <a:cubicBezTo>
                      <a:pt x="42672" y="12752"/>
                      <a:pt x="42863" y="14847"/>
                      <a:pt x="41624" y="16276"/>
                    </a:cubicBezTo>
                    <a:cubicBezTo>
                      <a:pt x="40672" y="17419"/>
                      <a:pt x="39148" y="17705"/>
                      <a:pt x="37909" y="17228"/>
                    </a:cubicBezTo>
                    <a:lnTo>
                      <a:pt x="37719" y="17133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/>
              <p:cNvSpPr/>
              <p:nvPr/>
            </p:nvSpPr>
            <p:spPr>
              <a:xfrm>
                <a:off x="5797105" y="2587341"/>
                <a:ext cx="123825" cy="95250"/>
              </a:xfrm>
              <a:custGeom>
                <a:avLst/>
                <a:gdLst>
                  <a:gd name="connsiteX0" fmla="*/ 121349 w 123825"/>
                  <a:gd name="connsiteY0" fmla="*/ 45940 h 95250"/>
                  <a:gd name="connsiteX1" fmla="*/ 67533 w 123825"/>
                  <a:gd name="connsiteY1" fmla="*/ 93184 h 95250"/>
                  <a:gd name="connsiteX2" fmla="*/ 7239 w 123825"/>
                  <a:gd name="connsiteY2" fmla="*/ 54608 h 95250"/>
                  <a:gd name="connsiteX3" fmla="*/ 61056 w 123825"/>
                  <a:gd name="connsiteY3" fmla="*/ 7364 h 95250"/>
                  <a:gd name="connsiteX4" fmla="*/ 121349 w 123825"/>
                  <a:gd name="connsiteY4" fmla="*/ 4594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121349" y="45940"/>
                    </a:moveTo>
                    <a:cubicBezTo>
                      <a:pt x="123159" y="69657"/>
                      <a:pt x="99060" y="90803"/>
                      <a:pt x="67533" y="93184"/>
                    </a:cubicBezTo>
                    <a:cubicBezTo>
                      <a:pt x="36005" y="95565"/>
                      <a:pt x="9049" y="78325"/>
                      <a:pt x="7239" y="54608"/>
                    </a:cubicBezTo>
                    <a:cubicBezTo>
                      <a:pt x="5430" y="30890"/>
                      <a:pt x="29528" y="9745"/>
                      <a:pt x="61056" y="7364"/>
                    </a:cubicBezTo>
                    <a:cubicBezTo>
                      <a:pt x="92583" y="4982"/>
                      <a:pt x="119539" y="22223"/>
                      <a:pt x="121349" y="45940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/>
              <p:cNvSpPr/>
              <p:nvPr/>
            </p:nvSpPr>
            <p:spPr>
              <a:xfrm>
                <a:off x="6061220" y="2608668"/>
                <a:ext cx="76200" cy="47625"/>
              </a:xfrm>
              <a:custGeom>
                <a:avLst/>
                <a:gdLst>
                  <a:gd name="connsiteX0" fmla="*/ 41543 w 76200"/>
                  <a:gd name="connsiteY0" fmla="*/ 11278 h 47625"/>
                  <a:gd name="connsiteX1" fmla="*/ 16302 w 76200"/>
                  <a:gd name="connsiteY1" fmla="*/ 8230 h 47625"/>
                  <a:gd name="connsiteX2" fmla="*/ 11635 w 76200"/>
                  <a:gd name="connsiteY2" fmla="*/ 8420 h 47625"/>
                  <a:gd name="connsiteX3" fmla="*/ 7444 w 76200"/>
                  <a:gd name="connsiteY3" fmla="*/ 19946 h 47625"/>
                  <a:gd name="connsiteX4" fmla="*/ 20779 w 76200"/>
                  <a:gd name="connsiteY4" fmla="*/ 38710 h 47625"/>
                  <a:gd name="connsiteX5" fmla="*/ 39448 w 76200"/>
                  <a:gd name="connsiteY5" fmla="*/ 41758 h 47625"/>
                  <a:gd name="connsiteX6" fmla="*/ 62879 w 76200"/>
                  <a:gd name="connsiteY6" fmla="*/ 37757 h 47625"/>
                  <a:gd name="connsiteX7" fmla="*/ 77452 w 76200"/>
                  <a:gd name="connsiteY7" fmla="*/ 20041 h 47625"/>
                  <a:gd name="connsiteX8" fmla="*/ 41543 w 76200"/>
                  <a:gd name="connsiteY8" fmla="*/ 112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47625">
                    <a:moveTo>
                      <a:pt x="41543" y="11278"/>
                    </a:moveTo>
                    <a:cubicBezTo>
                      <a:pt x="33066" y="10992"/>
                      <a:pt x="24779" y="9182"/>
                      <a:pt x="16302" y="8230"/>
                    </a:cubicBezTo>
                    <a:cubicBezTo>
                      <a:pt x="14778" y="8039"/>
                      <a:pt x="13159" y="7849"/>
                      <a:pt x="11635" y="8420"/>
                    </a:cubicBezTo>
                    <a:cubicBezTo>
                      <a:pt x="7444" y="9849"/>
                      <a:pt x="6586" y="15564"/>
                      <a:pt x="7444" y="19946"/>
                    </a:cubicBezTo>
                    <a:cubicBezTo>
                      <a:pt x="8968" y="27756"/>
                      <a:pt x="13730" y="35186"/>
                      <a:pt x="20779" y="38710"/>
                    </a:cubicBezTo>
                    <a:cubicBezTo>
                      <a:pt x="26494" y="41567"/>
                      <a:pt x="33066" y="41853"/>
                      <a:pt x="39448" y="41758"/>
                    </a:cubicBezTo>
                    <a:cubicBezTo>
                      <a:pt x="47449" y="41663"/>
                      <a:pt x="55640" y="41091"/>
                      <a:pt x="62879" y="37757"/>
                    </a:cubicBezTo>
                    <a:cubicBezTo>
                      <a:pt x="70118" y="34424"/>
                      <a:pt x="76405" y="27947"/>
                      <a:pt x="77452" y="20041"/>
                    </a:cubicBezTo>
                    <a:cubicBezTo>
                      <a:pt x="80500" y="-2724"/>
                      <a:pt x="52306" y="11659"/>
                      <a:pt x="41543" y="11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/>
              <p:cNvSpPr/>
              <p:nvPr/>
            </p:nvSpPr>
            <p:spPr>
              <a:xfrm>
                <a:off x="6263630" y="2585513"/>
                <a:ext cx="123825" cy="95250"/>
              </a:xfrm>
              <a:custGeom>
                <a:avLst/>
                <a:gdLst>
                  <a:gd name="connsiteX0" fmla="*/ 7249 w 123825"/>
                  <a:gd name="connsiteY0" fmla="*/ 45767 h 95250"/>
                  <a:gd name="connsiteX1" fmla="*/ 60875 w 123825"/>
                  <a:gd name="connsiteY1" fmla="*/ 93107 h 95250"/>
                  <a:gd name="connsiteX2" fmla="*/ 121264 w 123825"/>
                  <a:gd name="connsiteY2" fmla="*/ 54721 h 95250"/>
                  <a:gd name="connsiteX3" fmla="*/ 67638 w 123825"/>
                  <a:gd name="connsiteY3" fmla="*/ 7382 h 95250"/>
                  <a:gd name="connsiteX4" fmla="*/ 7249 w 123825"/>
                  <a:gd name="connsiteY4" fmla="*/ 457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7249" y="45767"/>
                    </a:moveTo>
                    <a:cubicBezTo>
                      <a:pt x="5344" y="69485"/>
                      <a:pt x="29443" y="90630"/>
                      <a:pt x="60875" y="93107"/>
                    </a:cubicBezTo>
                    <a:cubicBezTo>
                      <a:pt x="92403" y="95583"/>
                      <a:pt x="119359" y="78343"/>
                      <a:pt x="121264" y="54721"/>
                    </a:cubicBezTo>
                    <a:cubicBezTo>
                      <a:pt x="123169" y="31004"/>
                      <a:pt x="99070" y="9858"/>
                      <a:pt x="67638" y="7382"/>
                    </a:cubicBezTo>
                    <a:cubicBezTo>
                      <a:pt x="36205" y="4905"/>
                      <a:pt x="9154" y="22050"/>
                      <a:pt x="7249" y="45767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/>
              <p:cNvSpPr/>
              <p:nvPr/>
            </p:nvSpPr>
            <p:spPr>
              <a:xfrm>
                <a:off x="5867282" y="2526502"/>
                <a:ext cx="76200" cy="66675"/>
              </a:xfrm>
              <a:custGeom>
                <a:avLst/>
                <a:gdLst>
                  <a:gd name="connsiteX0" fmla="*/ 7166 w 76200"/>
                  <a:gd name="connsiteY0" fmla="*/ 58297 h 66675"/>
                  <a:gd name="connsiteX1" fmla="*/ 11357 w 76200"/>
                  <a:gd name="connsiteY1" fmla="*/ 26769 h 66675"/>
                  <a:gd name="connsiteX2" fmla="*/ 22501 w 76200"/>
                  <a:gd name="connsiteY2" fmla="*/ 12291 h 66675"/>
                  <a:gd name="connsiteX3" fmla="*/ 40218 w 76200"/>
                  <a:gd name="connsiteY3" fmla="*/ 7148 h 66675"/>
                  <a:gd name="connsiteX4" fmla="*/ 68507 w 76200"/>
                  <a:gd name="connsiteY4" fmla="*/ 27817 h 66675"/>
                  <a:gd name="connsiteX5" fmla="*/ 72127 w 76200"/>
                  <a:gd name="connsiteY5" fmla="*/ 59059 h 66675"/>
                  <a:gd name="connsiteX6" fmla="*/ 72127 w 76200"/>
                  <a:gd name="connsiteY6" fmla="*/ 59154 h 66675"/>
                  <a:gd name="connsiteX7" fmla="*/ 69174 w 76200"/>
                  <a:gd name="connsiteY7" fmla="*/ 63345 h 66675"/>
                  <a:gd name="connsiteX8" fmla="*/ 65173 w 76200"/>
                  <a:gd name="connsiteY8" fmla="*/ 60964 h 66675"/>
                  <a:gd name="connsiteX9" fmla="*/ 58601 w 76200"/>
                  <a:gd name="connsiteY9" fmla="*/ 31912 h 66675"/>
                  <a:gd name="connsiteX10" fmla="*/ 39837 w 76200"/>
                  <a:gd name="connsiteY10" fmla="*/ 18673 h 66675"/>
                  <a:gd name="connsiteX11" fmla="*/ 28502 w 76200"/>
                  <a:gd name="connsiteY11" fmla="*/ 21626 h 66675"/>
                  <a:gd name="connsiteX12" fmla="*/ 20882 w 76200"/>
                  <a:gd name="connsiteY12" fmla="*/ 30674 h 66675"/>
                  <a:gd name="connsiteX13" fmla="*/ 16977 w 76200"/>
                  <a:gd name="connsiteY13" fmla="*/ 44295 h 66675"/>
                  <a:gd name="connsiteX14" fmla="*/ 13643 w 76200"/>
                  <a:gd name="connsiteY14" fmla="*/ 59249 h 66675"/>
                  <a:gd name="connsiteX15" fmla="*/ 13643 w 76200"/>
                  <a:gd name="connsiteY15" fmla="*/ 59345 h 66675"/>
                  <a:gd name="connsiteX16" fmla="*/ 9643 w 76200"/>
                  <a:gd name="connsiteY16" fmla="*/ 61726 h 66675"/>
                  <a:gd name="connsiteX17" fmla="*/ 7166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66" y="58297"/>
                    </a:moveTo>
                    <a:cubicBezTo>
                      <a:pt x="8023" y="48010"/>
                      <a:pt x="7738" y="38104"/>
                      <a:pt x="11357" y="26769"/>
                    </a:cubicBezTo>
                    <a:cubicBezTo>
                      <a:pt x="13167" y="21245"/>
                      <a:pt x="17167" y="15625"/>
                      <a:pt x="22501" y="12291"/>
                    </a:cubicBezTo>
                    <a:cubicBezTo>
                      <a:pt x="27740" y="8767"/>
                      <a:pt x="33931" y="7052"/>
                      <a:pt x="40218" y="7148"/>
                    </a:cubicBezTo>
                    <a:cubicBezTo>
                      <a:pt x="53172" y="7529"/>
                      <a:pt x="64316" y="16387"/>
                      <a:pt x="68507" y="27817"/>
                    </a:cubicBezTo>
                    <a:cubicBezTo>
                      <a:pt x="72603" y="39437"/>
                      <a:pt x="70698" y="49915"/>
                      <a:pt x="72127" y="59059"/>
                    </a:cubicBezTo>
                    <a:lnTo>
                      <a:pt x="72127" y="59154"/>
                    </a:lnTo>
                    <a:cubicBezTo>
                      <a:pt x="72412" y="61154"/>
                      <a:pt x="71079" y="62964"/>
                      <a:pt x="69174" y="63345"/>
                    </a:cubicBezTo>
                    <a:cubicBezTo>
                      <a:pt x="67364" y="63631"/>
                      <a:pt x="65745" y="62583"/>
                      <a:pt x="65173" y="60964"/>
                    </a:cubicBezTo>
                    <a:cubicBezTo>
                      <a:pt x="61554" y="50296"/>
                      <a:pt x="62221" y="39533"/>
                      <a:pt x="58601" y="31912"/>
                    </a:cubicBezTo>
                    <a:cubicBezTo>
                      <a:pt x="55172" y="24483"/>
                      <a:pt x="47552" y="18863"/>
                      <a:pt x="39837" y="18673"/>
                    </a:cubicBezTo>
                    <a:cubicBezTo>
                      <a:pt x="35932" y="18482"/>
                      <a:pt x="31836" y="19435"/>
                      <a:pt x="28502" y="21626"/>
                    </a:cubicBezTo>
                    <a:cubicBezTo>
                      <a:pt x="25073" y="23721"/>
                      <a:pt x="22787" y="26769"/>
                      <a:pt x="20882" y="30674"/>
                    </a:cubicBezTo>
                    <a:cubicBezTo>
                      <a:pt x="19072" y="34675"/>
                      <a:pt x="18025" y="39342"/>
                      <a:pt x="16977" y="44295"/>
                    </a:cubicBezTo>
                    <a:cubicBezTo>
                      <a:pt x="15834" y="49248"/>
                      <a:pt x="14881" y="54296"/>
                      <a:pt x="13643" y="59249"/>
                    </a:cubicBezTo>
                    <a:lnTo>
                      <a:pt x="13643" y="59345"/>
                    </a:lnTo>
                    <a:cubicBezTo>
                      <a:pt x="13167" y="61154"/>
                      <a:pt x="11357" y="62202"/>
                      <a:pt x="9643" y="61726"/>
                    </a:cubicBezTo>
                    <a:cubicBezTo>
                      <a:pt x="8023" y="61440"/>
                      <a:pt x="6976" y="59916"/>
                      <a:pt x="7166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/>
              <p:cNvSpPr/>
              <p:nvPr/>
            </p:nvSpPr>
            <p:spPr>
              <a:xfrm>
                <a:off x="6242012" y="2524216"/>
                <a:ext cx="76200" cy="66675"/>
              </a:xfrm>
              <a:custGeom>
                <a:avLst/>
                <a:gdLst>
                  <a:gd name="connsiteX0" fmla="*/ 7150 w 76200"/>
                  <a:gd name="connsiteY0" fmla="*/ 58297 h 66675"/>
                  <a:gd name="connsiteX1" fmla="*/ 11341 w 76200"/>
                  <a:gd name="connsiteY1" fmla="*/ 26769 h 66675"/>
                  <a:gd name="connsiteX2" fmla="*/ 22485 w 76200"/>
                  <a:gd name="connsiteY2" fmla="*/ 12291 h 66675"/>
                  <a:gd name="connsiteX3" fmla="*/ 40202 w 76200"/>
                  <a:gd name="connsiteY3" fmla="*/ 7148 h 66675"/>
                  <a:gd name="connsiteX4" fmla="*/ 68491 w 76200"/>
                  <a:gd name="connsiteY4" fmla="*/ 27817 h 66675"/>
                  <a:gd name="connsiteX5" fmla="*/ 72110 w 76200"/>
                  <a:gd name="connsiteY5" fmla="*/ 59059 h 66675"/>
                  <a:gd name="connsiteX6" fmla="*/ 72110 w 76200"/>
                  <a:gd name="connsiteY6" fmla="*/ 59154 h 66675"/>
                  <a:gd name="connsiteX7" fmla="*/ 69157 w 76200"/>
                  <a:gd name="connsiteY7" fmla="*/ 63345 h 66675"/>
                  <a:gd name="connsiteX8" fmla="*/ 65157 w 76200"/>
                  <a:gd name="connsiteY8" fmla="*/ 60964 h 66675"/>
                  <a:gd name="connsiteX9" fmla="*/ 58585 w 76200"/>
                  <a:gd name="connsiteY9" fmla="*/ 31913 h 66675"/>
                  <a:gd name="connsiteX10" fmla="*/ 39821 w 76200"/>
                  <a:gd name="connsiteY10" fmla="*/ 18673 h 66675"/>
                  <a:gd name="connsiteX11" fmla="*/ 28486 w 76200"/>
                  <a:gd name="connsiteY11" fmla="*/ 21626 h 66675"/>
                  <a:gd name="connsiteX12" fmla="*/ 20866 w 76200"/>
                  <a:gd name="connsiteY12" fmla="*/ 30674 h 66675"/>
                  <a:gd name="connsiteX13" fmla="*/ 17056 w 76200"/>
                  <a:gd name="connsiteY13" fmla="*/ 44295 h 66675"/>
                  <a:gd name="connsiteX14" fmla="*/ 13722 w 76200"/>
                  <a:gd name="connsiteY14" fmla="*/ 59249 h 66675"/>
                  <a:gd name="connsiteX15" fmla="*/ 13722 w 76200"/>
                  <a:gd name="connsiteY15" fmla="*/ 59345 h 66675"/>
                  <a:gd name="connsiteX16" fmla="*/ 9721 w 76200"/>
                  <a:gd name="connsiteY16" fmla="*/ 61726 h 66675"/>
                  <a:gd name="connsiteX17" fmla="*/ 7150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50" y="58297"/>
                    </a:moveTo>
                    <a:cubicBezTo>
                      <a:pt x="8007" y="48010"/>
                      <a:pt x="7721" y="38104"/>
                      <a:pt x="11341" y="26769"/>
                    </a:cubicBezTo>
                    <a:cubicBezTo>
                      <a:pt x="13150" y="21245"/>
                      <a:pt x="17151" y="15625"/>
                      <a:pt x="22485" y="12291"/>
                    </a:cubicBezTo>
                    <a:cubicBezTo>
                      <a:pt x="27724" y="8767"/>
                      <a:pt x="33915" y="7052"/>
                      <a:pt x="40202" y="7148"/>
                    </a:cubicBezTo>
                    <a:cubicBezTo>
                      <a:pt x="53156" y="7529"/>
                      <a:pt x="64300" y="16387"/>
                      <a:pt x="68491" y="27817"/>
                    </a:cubicBezTo>
                    <a:cubicBezTo>
                      <a:pt x="72586" y="39437"/>
                      <a:pt x="70681" y="49915"/>
                      <a:pt x="72110" y="59059"/>
                    </a:cubicBezTo>
                    <a:lnTo>
                      <a:pt x="72110" y="59154"/>
                    </a:lnTo>
                    <a:cubicBezTo>
                      <a:pt x="72396" y="61154"/>
                      <a:pt x="71062" y="62964"/>
                      <a:pt x="69157" y="63345"/>
                    </a:cubicBezTo>
                    <a:cubicBezTo>
                      <a:pt x="67348" y="63631"/>
                      <a:pt x="65728" y="62583"/>
                      <a:pt x="65157" y="60964"/>
                    </a:cubicBezTo>
                    <a:cubicBezTo>
                      <a:pt x="61537" y="50296"/>
                      <a:pt x="62204" y="39533"/>
                      <a:pt x="58585" y="31913"/>
                    </a:cubicBezTo>
                    <a:cubicBezTo>
                      <a:pt x="55156" y="24483"/>
                      <a:pt x="47536" y="18863"/>
                      <a:pt x="39821" y="18673"/>
                    </a:cubicBezTo>
                    <a:cubicBezTo>
                      <a:pt x="35915" y="18482"/>
                      <a:pt x="31819" y="19435"/>
                      <a:pt x="28486" y="21626"/>
                    </a:cubicBezTo>
                    <a:cubicBezTo>
                      <a:pt x="25057" y="23721"/>
                      <a:pt x="22771" y="26769"/>
                      <a:pt x="20866" y="30674"/>
                    </a:cubicBezTo>
                    <a:cubicBezTo>
                      <a:pt x="19056" y="34675"/>
                      <a:pt x="18008" y="39342"/>
                      <a:pt x="17056" y="44295"/>
                    </a:cubicBezTo>
                    <a:cubicBezTo>
                      <a:pt x="15913" y="49248"/>
                      <a:pt x="14960" y="54296"/>
                      <a:pt x="13722" y="59249"/>
                    </a:cubicBezTo>
                    <a:lnTo>
                      <a:pt x="13722" y="59345"/>
                    </a:lnTo>
                    <a:cubicBezTo>
                      <a:pt x="13246" y="61154"/>
                      <a:pt x="11436" y="62202"/>
                      <a:pt x="9721" y="61726"/>
                    </a:cubicBezTo>
                    <a:cubicBezTo>
                      <a:pt x="8102" y="61440"/>
                      <a:pt x="7054" y="59916"/>
                      <a:pt x="7150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/>
              <p:cNvSpPr/>
              <p:nvPr/>
            </p:nvSpPr>
            <p:spPr>
              <a:xfrm>
                <a:off x="6467284" y="2470868"/>
                <a:ext cx="161925" cy="180975"/>
              </a:xfrm>
              <a:custGeom>
                <a:avLst/>
                <a:gdLst>
                  <a:gd name="connsiteX0" fmla="*/ 7144 w 161925"/>
                  <a:gd name="connsiteY0" fmla="*/ 69163 h 180975"/>
                  <a:gd name="connsiteX1" fmla="*/ 68390 w 161925"/>
                  <a:gd name="connsiteY1" fmla="*/ 12204 h 180975"/>
                  <a:gd name="connsiteX2" fmla="*/ 126492 w 161925"/>
                  <a:gd name="connsiteY2" fmla="*/ 18109 h 180975"/>
                  <a:gd name="connsiteX3" fmla="*/ 146304 w 161925"/>
                  <a:gd name="connsiteY3" fmla="*/ 45827 h 180975"/>
                  <a:gd name="connsiteX4" fmla="*/ 128397 w 161925"/>
                  <a:gd name="connsiteY4" fmla="*/ 158984 h 180975"/>
                  <a:gd name="connsiteX5" fmla="*/ 21622 w 161925"/>
                  <a:gd name="connsiteY5" fmla="*/ 160317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7144" y="69163"/>
                    </a:moveTo>
                    <a:cubicBezTo>
                      <a:pt x="16574" y="51066"/>
                      <a:pt x="49625" y="20205"/>
                      <a:pt x="68390" y="12204"/>
                    </a:cubicBezTo>
                    <a:cubicBezTo>
                      <a:pt x="87154" y="4203"/>
                      <a:pt x="110490" y="5346"/>
                      <a:pt x="126492" y="18109"/>
                    </a:cubicBezTo>
                    <a:cubicBezTo>
                      <a:pt x="135446" y="25253"/>
                      <a:pt x="141637" y="35349"/>
                      <a:pt x="146304" y="45827"/>
                    </a:cubicBezTo>
                    <a:cubicBezTo>
                      <a:pt x="162782" y="83165"/>
                      <a:pt x="158877" y="131838"/>
                      <a:pt x="128397" y="158984"/>
                    </a:cubicBezTo>
                    <a:cubicBezTo>
                      <a:pt x="102299" y="182225"/>
                      <a:pt x="49625" y="181177"/>
                      <a:pt x="21622" y="160317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/>
              <p:cNvSpPr/>
              <p:nvPr/>
            </p:nvSpPr>
            <p:spPr>
              <a:xfrm>
                <a:off x="6523627" y="2517866"/>
                <a:ext cx="57150" cy="85725"/>
              </a:xfrm>
              <a:custGeom>
                <a:avLst/>
                <a:gdLst>
                  <a:gd name="connsiteX0" fmla="*/ 51862 w 57150"/>
                  <a:gd name="connsiteY0" fmla="*/ 12355 h 85725"/>
                  <a:gd name="connsiteX1" fmla="*/ 25858 w 57150"/>
                  <a:gd name="connsiteY1" fmla="*/ 42454 h 85725"/>
                  <a:gd name="connsiteX2" fmla="*/ 14238 w 57150"/>
                  <a:gd name="connsiteY2" fmla="*/ 80363 h 85725"/>
                  <a:gd name="connsiteX3" fmla="*/ 10618 w 57150"/>
                  <a:gd name="connsiteY3" fmla="*/ 83316 h 85725"/>
                  <a:gd name="connsiteX4" fmla="*/ 7666 w 57150"/>
                  <a:gd name="connsiteY4" fmla="*/ 80554 h 85725"/>
                  <a:gd name="connsiteX5" fmla="*/ 16714 w 57150"/>
                  <a:gd name="connsiteY5" fmla="*/ 37501 h 85725"/>
                  <a:gd name="connsiteX6" fmla="*/ 48718 w 57150"/>
                  <a:gd name="connsiteY6" fmla="*/ 7402 h 85725"/>
                  <a:gd name="connsiteX7" fmla="*/ 52719 w 57150"/>
                  <a:gd name="connsiteY7" fmla="*/ 8926 h 85725"/>
                  <a:gd name="connsiteX8" fmla="*/ 51862 w 57150"/>
                  <a:gd name="connsiteY8" fmla="*/ 123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85725">
                    <a:moveTo>
                      <a:pt x="51862" y="12355"/>
                    </a:moveTo>
                    <a:cubicBezTo>
                      <a:pt x="41194" y="20737"/>
                      <a:pt x="32145" y="30738"/>
                      <a:pt x="25858" y="42454"/>
                    </a:cubicBezTo>
                    <a:cubicBezTo>
                      <a:pt x="19286" y="53979"/>
                      <a:pt x="15667" y="66933"/>
                      <a:pt x="14238" y="80363"/>
                    </a:cubicBezTo>
                    <a:cubicBezTo>
                      <a:pt x="14047" y="82173"/>
                      <a:pt x="12428" y="83507"/>
                      <a:pt x="10618" y="83316"/>
                    </a:cubicBezTo>
                    <a:cubicBezTo>
                      <a:pt x="9094" y="83126"/>
                      <a:pt x="7951" y="81983"/>
                      <a:pt x="7666" y="80554"/>
                    </a:cubicBezTo>
                    <a:cubicBezTo>
                      <a:pt x="5665" y="65790"/>
                      <a:pt x="9571" y="50550"/>
                      <a:pt x="16714" y="37501"/>
                    </a:cubicBezTo>
                    <a:cubicBezTo>
                      <a:pt x="24144" y="24642"/>
                      <a:pt x="35098" y="13403"/>
                      <a:pt x="48718" y="7402"/>
                    </a:cubicBezTo>
                    <a:cubicBezTo>
                      <a:pt x="50242" y="6735"/>
                      <a:pt x="51957" y="7402"/>
                      <a:pt x="52719" y="8926"/>
                    </a:cubicBezTo>
                    <a:cubicBezTo>
                      <a:pt x="53386" y="9974"/>
                      <a:pt x="53005" y="11498"/>
                      <a:pt x="51862" y="1235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/>
              <p:cNvSpPr/>
              <p:nvPr/>
            </p:nvSpPr>
            <p:spPr>
              <a:xfrm>
                <a:off x="6533113" y="2549863"/>
                <a:ext cx="38100" cy="47625"/>
              </a:xfrm>
              <a:custGeom>
                <a:avLst/>
                <a:gdLst>
                  <a:gd name="connsiteX0" fmla="*/ 12181 w 38100"/>
                  <a:gd name="connsiteY0" fmla="*/ 8075 h 47625"/>
                  <a:gd name="connsiteX1" fmla="*/ 20944 w 38100"/>
                  <a:gd name="connsiteY1" fmla="*/ 14266 h 47625"/>
                  <a:gd name="connsiteX2" fmla="*/ 28279 w 38100"/>
                  <a:gd name="connsiteY2" fmla="*/ 24268 h 47625"/>
                  <a:gd name="connsiteX3" fmla="*/ 32089 w 38100"/>
                  <a:gd name="connsiteY3" fmla="*/ 35412 h 47625"/>
                  <a:gd name="connsiteX4" fmla="*/ 33327 w 38100"/>
                  <a:gd name="connsiteY4" fmla="*/ 46651 h 47625"/>
                  <a:gd name="connsiteX5" fmla="*/ 29993 w 38100"/>
                  <a:gd name="connsiteY5" fmla="*/ 49985 h 47625"/>
                  <a:gd name="connsiteX6" fmla="*/ 27040 w 38100"/>
                  <a:gd name="connsiteY6" fmla="*/ 48080 h 47625"/>
                  <a:gd name="connsiteX7" fmla="*/ 19039 w 38100"/>
                  <a:gd name="connsiteY7" fmla="*/ 28744 h 47625"/>
                  <a:gd name="connsiteX8" fmla="*/ 14277 w 38100"/>
                  <a:gd name="connsiteY8" fmla="*/ 20553 h 47625"/>
                  <a:gd name="connsiteX9" fmla="*/ 7419 w 38100"/>
                  <a:gd name="connsiteY9" fmla="*/ 11409 h 47625"/>
                  <a:gd name="connsiteX10" fmla="*/ 8848 w 38100"/>
                  <a:gd name="connsiteY10" fmla="*/ 7408 h 47625"/>
                  <a:gd name="connsiteX11" fmla="*/ 11991 w 38100"/>
                  <a:gd name="connsiteY11" fmla="*/ 7789 h 47625"/>
                  <a:gd name="connsiteX12" fmla="*/ 12181 w 38100"/>
                  <a:gd name="connsiteY12" fmla="*/ 80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47625">
                    <a:moveTo>
                      <a:pt x="12181" y="8075"/>
                    </a:moveTo>
                    <a:cubicBezTo>
                      <a:pt x="14277" y="9694"/>
                      <a:pt x="17706" y="11218"/>
                      <a:pt x="20944" y="14266"/>
                    </a:cubicBezTo>
                    <a:cubicBezTo>
                      <a:pt x="24088" y="17124"/>
                      <a:pt x="26374" y="20648"/>
                      <a:pt x="28279" y="24268"/>
                    </a:cubicBezTo>
                    <a:cubicBezTo>
                      <a:pt x="29993" y="27982"/>
                      <a:pt x="31231" y="31697"/>
                      <a:pt x="32089" y="35412"/>
                    </a:cubicBezTo>
                    <a:cubicBezTo>
                      <a:pt x="32851" y="39222"/>
                      <a:pt x="33327" y="42937"/>
                      <a:pt x="33327" y="46651"/>
                    </a:cubicBezTo>
                    <a:cubicBezTo>
                      <a:pt x="33327" y="48461"/>
                      <a:pt x="31803" y="49985"/>
                      <a:pt x="29993" y="49985"/>
                    </a:cubicBezTo>
                    <a:cubicBezTo>
                      <a:pt x="28660" y="49985"/>
                      <a:pt x="27612" y="49223"/>
                      <a:pt x="27040" y="48080"/>
                    </a:cubicBezTo>
                    <a:cubicBezTo>
                      <a:pt x="23707" y="41413"/>
                      <a:pt x="21992" y="34555"/>
                      <a:pt x="19039" y="28744"/>
                    </a:cubicBezTo>
                    <a:cubicBezTo>
                      <a:pt x="17801" y="25696"/>
                      <a:pt x="16087" y="23125"/>
                      <a:pt x="14277" y="20553"/>
                    </a:cubicBezTo>
                    <a:cubicBezTo>
                      <a:pt x="12753" y="18076"/>
                      <a:pt x="9514" y="15886"/>
                      <a:pt x="7419" y="11409"/>
                    </a:cubicBezTo>
                    <a:cubicBezTo>
                      <a:pt x="6752" y="9885"/>
                      <a:pt x="7324" y="8170"/>
                      <a:pt x="8848" y="7408"/>
                    </a:cubicBezTo>
                    <a:cubicBezTo>
                      <a:pt x="9895" y="6932"/>
                      <a:pt x="11134" y="7123"/>
                      <a:pt x="11991" y="7789"/>
                    </a:cubicBezTo>
                    <a:lnTo>
                      <a:pt x="12181" y="80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/>
              <p:cNvSpPr/>
              <p:nvPr/>
            </p:nvSpPr>
            <p:spPr>
              <a:xfrm>
                <a:off x="5711366" y="2195984"/>
                <a:ext cx="152400" cy="342900"/>
              </a:xfrm>
              <a:custGeom>
                <a:avLst/>
                <a:gdLst>
                  <a:gd name="connsiteX0" fmla="*/ 135460 w 152400"/>
                  <a:gd name="connsiteY0" fmla="*/ 22197 h 342900"/>
                  <a:gd name="connsiteX1" fmla="*/ 147080 w 152400"/>
                  <a:gd name="connsiteY1" fmla="*/ 84491 h 342900"/>
                  <a:gd name="connsiteX2" fmla="*/ 113552 w 152400"/>
                  <a:gd name="connsiteY2" fmla="*/ 141260 h 342900"/>
                  <a:gd name="connsiteX3" fmla="*/ 78976 w 152400"/>
                  <a:gd name="connsiteY3" fmla="*/ 192885 h 342900"/>
                  <a:gd name="connsiteX4" fmla="*/ 28780 w 152400"/>
                  <a:gd name="connsiteY4" fmla="*/ 338999 h 342900"/>
                  <a:gd name="connsiteX5" fmla="*/ 13825 w 152400"/>
                  <a:gd name="connsiteY5" fmla="*/ 111828 h 342900"/>
                  <a:gd name="connsiteX6" fmla="*/ 53068 w 152400"/>
                  <a:gd name="connsiteY6" fmla="*/ 24102 h 342900"/>
                  <a:gd name="connsiteX7" fmla="*/ 135460 w 152400"/>
                  <a:gd name="connsiteY7" fmla="*/ 2219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342900">
                    <a:moveTo>
                      <a:pt x="135460" y="22197"/>
                    </a:moveTo>
                    <a:cubicBezTo>
                      <a:pt x="150414" y="38676"/>
                      <a:pt x="153081" y="63250"/>
                      <a:pt x="147080" y="84491"/>
                    </a:cubicBezTo>
                    <a:cubicBezTo>
                      <a:pt x="141079" y="105732"/>
                      <a:pt x="127744" y="124210"/>
                      <a:pt x="113552" y="141260"/>
                    </a:cubicBezTo>
                    <a:cubicBezTo>
                      <a:pt x="99360" y="158405"/>
                      <a:pt x="90121" y="173645"/>
                      <a:pt x="78976" y="192885"/>
                    </a:cubicBezTo>
                    <a:cubicBezTo>
                      <a:pt x="64689" y="217555"/>
                      <a:pt x="36685" y="276229"/>
                      <a:pt x="28780" y="338999"/>
                    </a:cubicBezTo>
                    <a:cubicBezTo>
                      <a:pt x="5348" y="266418"/>
                      <a:pt x="1919" y="186980"/>
                      <a:pt x="13825" y="111828"/>
                    </a:cubicBezTo>
                    <a:cubicBezTo>
                      <a:pt x="18683" y="80966"/>
                      <a:pt x="28303" y="45724"/>
                      <a:pt x="53068" y="24102"/>
                    </a:cubicBezTo>
                    <a:cubicBezTo>
                      <a:pt x="74785" y="5148"/>
                      <a:pt x="114219" y="-1139"/>
                      <a:pt x="135460" y="221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/>
              <p:cNvSpPr/>
              <p:nvPr/>
            </p:nvSpPr>
            <p:spPr>
              <a:xfrm>
                <a:off x="5814850" y="2016894"/>
                <a:ext cx="733425" cy="504825"/>
              </a:xfrm>
              <a:custGeom>
                <a:avLst/>
                <a:gdLst>
                  <a:gd name="connsiteX0" fmla="*/ 614621 w 733425"/>
                  <a:gd name="connsiteY0" fmla="*/ 337495 h 504825"/>
                  <a:gd name="connsiteX1" fmla="*/ 351159 w 733425"/>
                  <a:gd name="connsiteY1" fmla="*/ 460081 h 504825"/>
                  <a:gd name="connsiteX2" fmla="*/ 261815 w 733425"/>
                  <a:gd name="connsiteY2" fmla="*/ 413504 h 504825"/>
                  <a:gd name="connsiteX3" fmla="*/ 225144 w 733425"/>
                  <a:gd name="connsiteY3" fmla="*/ 321493 h 504825"/>
                  <a:gd name="connsiteX4" fmla="*/ 104176 w 733425"/>
                  <a:gd name="connsiteY4" fmla="*/ 333113 h 504825"/>
                  <a:gd name="connsiteX5" fmla="*/ 14641 w 733425"/>
                  <a:gd name="connsiteY5" fmla="*/ 254722 h 504825"/>
                  <a:gd name="connsiteX6" fmla="*/ 7402 w 733425"/>
                  <a:gd name="connsiteY6" fmla="*/ 196525 h 504825"/>
                  <a:gd name="connsiteX7" fmla="*/ 118844 w 733425"/>
                  <a:gd name="connsiteY7" fmla="*/ 20884 h 504825"/>
                  <a:gd name="connsiteX8" fmla="*/ 312011 w 733425"/>
                  <a:gd name="connsiteY8" fmla="*/ 73557 h 504825"/>
                  <a:gd name="connsiteX9" fmla="*/ 483176 w 733425"/>
                  <a:gd name="connsiteY9" fmla="*/ 51459 h 504825"/>
                  <a:gd name="connsiteX10" fmla="*/ 553375 w 733425"/>
                  <a:gd name="connsiteY10" fmla="*/ 140613 h 504825"/>
                  <a:gd name="connsiteX11" fmla="*/ 655864 w 733425"/>
                  <a:gd name="connsiteY11" fmla="*/ 171283 h 504825"/>
                  <a:gd name="connsiteX12" fmla="*/ 714347 w 733425"/>
                  <a:gd name="connsiteY12" fmla="*/ 263676 h 504825"/>
                  <a:gd name="connsiteX13" fmla="*/ 731112 w 733425"/>
                  <a:gd name="connsiteY13" fmla="*/ 380357 h 504825"/>
                  <a:gd name="connsiteX14" fmla="*/ 703775 w 733425"/>
                  <a:gd name="connsiteY14" fmla="*/ 493705 h 504825"/>
                  <a:gd name="connsiteX15" fmla="*/ 614621 w 733425"/>
                  <a:gd name="connsiteY15" fmla="*/ 33749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425" h="504825">
                    <a:moveTo>
                      <a:pt x="614621" y="337495"/>
                    </a:moveTo>
                    <a:cubicBezTo>
                      <a:pt x="566520" y="429792"/>
                      <a:pt x="452791" y="482751"/>
                      <a:pt x="351159" y="460081"/>
                    </a:cubicBezTo>
                    <a:cubicBezTo>
                      <a:pt x="317917" y="452652"/>
                      <a:pt x="285818" y="437698"/>
                      <a:pt x="261815" y="413504"/>
                    </a:cubicBezTo>
                    <a:cubicBezTo>
                      <a:pt x="237812" y="389311"/>
                      <a:pt x="222667" y="355497"/>
                      <a:pt x="225144" y="321493"/>
                    </a:cubicBezTo>
                    <a:cubicBezTo>
                      <a:pt x="187234" y="337685"/>
                      <a:pt x="144086" y="343781"/>
                      <a:pt x="104176" y="333113"/>
                    </a:cubicBezTo>
                    <a:cubicBezTo>
                      <a:pt x="64361" y="322445"/>
                      <a:pt x="28548" y="293584"/>
                      <a:pt x="14641" y="254722"/>
                    </a:cubicBezTo>
                    <a:cubicBezTo>
                      <a:pt x="7973" y="236149"/>
                      <a:pt x="6450" y="216146"/>
                      <a:pt x="7402" y="196525"/>
                    </a:cubicBezTo>
                    <a:cubicBezTo>
                      <a:pt x="10831" y="123658"/>
                      <a:pt x="52455" y="51078"/>
                      <a:pt x="118844" y="20884"/>
                    </a:cubicBezTo>
                    <a:cubicBezTo>
                      <a:pt x="185234" y="-9406"/>
                      <a:pt x="273816" y="11359"/>
                      <a:pt x="312011" y="73557"/>
                    </a:cubicBezTo>
                    <a:cubicBezTo>
                      <a:pt x="360875" y="38981"/>
                      <a:pt x="427169" y="30409"/>
                      <a:pt x="483176" y="51459"/>
                    </a:cubicBezTo>
                    <a:cubicBezTo>
                      <a:pt x="521276" y="65746"/>
                      <a:pt x="557471" y="100036"/>
                      <a:pt x="553375" y="140613"/>
                    </a:cubicBezTo>
                    <a:cubicBezTo>
                      <a:pt x="589570" y="133660"/>
                      <a:pt x="627860" y="147280"/>
                      <a:pt x="655864" y="171283"/>
                    </a:cubicBezTo>
                    <a:cubicBezTo>
                      <a:pt x="683867" y="195286"/>
                      <a:pt x="702441" y="228719"/>
                      <a:pt x="714347" y="263676"/>
                    </a:cubicBezTo>
                    <a:cubicBezTo>
                      <a:pt x="727206" y="301014"/>
                      <a:pt x="732731" y="340828"/>
                      <a:pt x="731112" y="380357"/>
                    </a:cubicBezTo>
                    <a:cubicBezTo>
                      <a:pt x="729968" y="408361"/>
                      <a:pt x="727206" y="473798"/>
                      <a:pt x="703775" y="493705"/>
                    </a:cubicBezTo>
                    <a:cubicBezTo>
                      <a:pt x="653388" y="536472"/>
                      <a:pt x="612239" y="370261"/>
                      <a:pt x="614621" y="33749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/>
              <p:cNvSpPr/>
              <p:nvPr/>
            </p:nvSpPr>
            <p:spPr>
              <a:xfrm>
                <a:off x="6265060" y="3232118"/>
                <a:ext cx="152400" cy="180975"/>
              </a:xfrm>
              <a:custGeom>
                <a:avLst/>
                <a:gdLst>
                  <a:gd name="connsiteX0" fmla="*/ 12010 w 152400"/>
                  <a:gd name="connsiteY0" fmla="*/ 16859 h 180975"/>
                  <a:gd name="connsiteX1" fmla="*/ 7724 w 152400"/>
                  <a:gd name="connsiteY1" fmla="*/ 86773 h 180975"/>
                  <a:gd name="connsiteX2" fmla="*/ 32298 w 152400"/>
                  <a:gd name="connsiteY2" fmla="*/ 151162 h 180975"/>
                  <a:gd name="connsiteX3" fmla="*/ 95068 w 152400"/>
                  <a:gd name="connsiteY3" fmla="*/ 174403 h 180975"/>
                  <a:gd name="connsiteX4" fmla="*/ 142503 w 152400"/>
                  <a:gd name="connsiteY4" fmla="*/ 131731 h 180975"/>
                  <a:gd name="connsiteX5" fmla="*/ 152123 w 152400"/>
                  <a:gd name="connsiteY5" fmla="*/ 66675 h 180975"/>
                  <a:gd name="connsiteX6" fmla="*/ 145741 w 152400"/>
                  <a:gd name="connsiteY6" fmla="*/ 7144 h 180975"/>
                  <a:gd name="connsiteX7" fmla="*/ 12010 w 152400"/>
                  <a:gd name="connsiteY7" fmla="*/ 1685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180975">
                    <a:moveTo>
                      <a:pt x="12010" y="16859"/>
                    </a:moveTo>
                    <a:cubicBezTo>
                      <a:pt x="8962" y="40005"/>
                      <a:pt x="5819" y="63437"/>
                      <a:pt x="7724" y="86773"/>
                    </a:cubicBezTo>
                    <a:cubicBezTo>
                      <a:pt x="9629" y="110109"/>
                      <a:pt x="16868" y="133636"/>
                      <a:pt x="32298" y="151162"/>
                    </a:cubicBezTo>
                    <a:cubicBezTo>
                      <a:pt x="47729" y="168783"/>
                      <a:pt x="72208" y="179356"/>
                      <a:pt x="95068" y="174403"/>
                    </a:cubicBezTo>
                    <a:cubicBezTo>
                      <a:pt x="116690" y="169735"/>
                      <a:pt x="133739" y="152019"/>
                      <a:pt x="142503" y="131731"/>
                    </a:cubicBezTo>
                    <a:cubicBezTo>
                      <a:pt x="151265" y="111442"/>
                      <a:pt x="152694" y="88773"/>
                      <a:pt x="152123" y="66675"/>
                    </a:cubicBezTo>
                    <a:cubicBezTo>
                      <a:pt x="151551" y="46672"/>
                      <a:pt x="149456" y="26765"/>
                      <a:pt x="145741" y="7144"/>
                    </a:cubicBezTo>
                    <a:lnTo>
                      <a:pt x="12010" y="16859"/>
                    </a:lnTo>
                    <a:close/>
                  </a:path>
                </a:pathLst>
              </a:custGeom>
              <a:solidFill>
                <a:srgbClr val="E8D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/>
              <p:cNvSpPr/>
              <p:nvPr/>
            </p:nvSpPr>
            <p:spPr>
              <a:xfrm>
                <a:off x="6124878" y="4078825"/>
                <a:ext cx="76200" cy="19050"/>
              </a:xfrm>
              <a:custGeom>
                <a:avLst/>
                <a:gdLst>
                  <a:gd name="connsiteX0" fmla="*/ 9889 w 76200"/>
                  <a:gd name="connsiteY0" fmla="*/ 7780 h 19050"/>
                  <a:gd name="connsiteX1" fmla="*/ 42179 w 76200"/>
                  <a:gd name="connsiteY1" fmla="*/ 7590 h 19050"/>
                  <a:gd name="connsiteX2" fmla="*/ 74183 w 76200"/>
                  <a:gd name="connsiteY2" fmla="*/ 11590 h 19050"/>
                  <a:gd name="connsiteX3" fmla="*/ 76659 w 76200"/>
                  <a:gd name="connsiteY3" fmla="*/ 15495 h 19050"/>
                  <a:gd name="connsiteX4" fmla="*/ 73802 w 76200"/>
                  <a:gd name="connsiteY4" fmla="*/ 18067 h 19050"/>
                  <a:gd name="connsiteX5" fmla="*/ 41512 w 76200"/>
                  <a:gd name="connsiteY5" fmla="*/ 17972 h 19050"/>
                  <a:gd name="connsiteX6" fmla="*/ 9508 w 76200"/>
                  <a:gd name="connsiteY6" fmla="*/ 13781 h 19050"/>
                  <a:gd name="connsiteX7" fmla="*/ 7222 w 76200"/>
                  <a:gd name="connsiteY7" fmla="*/ 10161 h 19050"/>
                  <a:gd name="connsiteX8" fmla="*/ 9889 w 76200"/>
                  <a:gd name="connsiteY8" fmla="*/ 778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19050">
                    <a:moveTo>
                      <a:pt x="9889" y="7780"/>
                    </a:moveTo>
                    <a:cubicBezTo>
                      <a:pt x="20748" y="6732"/>
                      <a:pt x="31416" y="7208"/>
                      <a:pt x="42179" y="7590"/>
                    </a:cubicBezTo>
                    <a:cubicBezTo>
                      <a:pt x="52847" y="8447"/>
                      <a:pt x="63610" y="9113"/>
                      <a:pt x="74183" y="11590"/>
                    </a:cubicBezTo>
                    <a:cubicBezTo>
                      <a:pt x="75993" y="11971"/>
                      <a:pt x="77040" y="13781"/>
                      <a:pt x="76659" y="15495"/>
                    </a:cubicBezTo>
                    <a:cubicBezTo>
                      <a:pt x="76374" y="16924"/>
                      <a:pt x="75135" y="17877"/>
                      <a:pt x="73802" y="18067"/>
                    </a:cubicBezTo>
                    <a:cubicBezTo>
                      <a:pt x="62943" y="19115"/>
                      <a:pt x="52275" y="18543"/>
                      <a:pt x="41512" y="17972"/>
                    </a:cubicBezTo>
                    <a:cubicBezTo>
                      <a:pt x="30844" y="17019"/>
                      <a:pt x="20081" y="16162"/>
                      <a:pt x="9508" y="13781"/>
                    </a:cubicBezTo>
                    <a:cubicBezTo>
                      <a:pt x="7889" y="13400"/>
                      <a:pt x="6841" y="11781"/>
                      <a:pt x="7222" y="10161"/>
                    </a:cubicBezTo>
                    <a:cubicBezTo>
                      <a:pt x="7508" y="8828"/>
                      <a:pt x="8651" y="7970"/>
                      <a:pt x="9889" y="7780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/>
              <p:cNvSpPr/>
              <p:nvPr/>
            </p:nvSpPr>
            <p:spPr>
              <a:xfrm>
                <a:off x="6407289" y="3654252"/>
                <a:ext cx="152400" cy="190500"/>
              </a:xfrm>
              <a:custGeom>
                <a:avLst/>
                <a:gdLst>
                  <a:gd name="connsiteX0" fmla="*/ 12846 w 152400"/>
                  <a:gd name="connsiteY0" fmla="*/ 8872 h 190500"/>
                  <a:gd name="connsiteX1" fmla="*/ 66377 w 152400"/>
                  <a:gd name="connsiteY1" fmla="*/ 105551 h 190500"/>
                  <a:gd name="connsiteX2" fmla="*/ 102000 w 152400"/>
                  <a:gd name="connsiteY2" fmla="*/ 147080 h 190500"/>
                  <a:gd name="connsiteX3" fmla="*/ 145625 w 152400"/>
                  <a:gd name="connsiteY3" fmla="*/ 179941 h 190500"/>
                  <a:gd name="connsiteX4" fmla="*/ 146863 w 152400"/>
                  <a:gd name="connsiteY4" fmla="*/ 184418 h 190500"/>
                  <a:gd name="connsiteX5" fmla="*/ 142672 w 152400"/>
                  <a:gd name="connsiteY5" fmla="*/ 185751 h 190500"/>
                  <a:gd name="connsiteX6" fmla="*/ 95428 w 152400"/>
                  <a:gd name="connsiteY6" fmla="*/ 154223 h 190500"/>
                  <a:gd name="connsiteX7" fmla="*/ 57900 w 152400"/>
                  <a:gd name="connsiteY7" fmla="*/ 111647 h 190500"/>
                  <a:gd name="connsiteX8" fmla="*/ 7322 w 152400"/>
                  <a:gd name="connsiteY8" fmla="*/ 11158 h 190500"/>
                  <a:gd name="connsiteX9" fmla="*/ 9132 w 152400"/>
                  <a:gd name="connsiteY9" fmla="*/ 7348 h 190500"/>
                  <a:gd name="connsiteX10" fmla="*/ 12846 w 152400"/>
                  <a:gd name="connsiteY10" fmla="*/ 887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400" h="190500">
                    <a:moveTo>
                      <a:pt x="12846" y="8872"/>
                    </a:moveTo>
                    <a:cubicBezTo>
                      <a:pt x="28372" y="42495"/>
                      <a:pt x="44850" y="75737"/>
                      <a:pt x="66377" y="105551"/>
                    </a:cubicBezTo>
                    <a:cubicBezTo>
                      <a:pt x="76950" y="120505"/>
                      <a:pt x="88761" y="134507"/>
                      <a:pt x="102000" y="147080"/>
                    </a:cubicBezTo>
                    <a:cubicBezTo>
                      <a:pt x="115145" y="159748"/>
                      <a:pt x="129813" y="170797"/>
                      <a:pt x="145625" y="179941"/>
                    </a:cubicBezTo>
                    <a:cubicBezTo>
                      <a:pt x="147149" y="180798"/>
                      <a:pt x="147720" y="182798"/>
                      <a:pt x="146863" y="184418"/>
                    </a:cubicBezTo>
                    <a:cubicBezTo>
                      <a:pt x="146006" y="185846"/>
                      <a:pt x="144196" y="186418"/>
                      <a:pt x="142672" y="185751"/>
                    </a:cubicBezTo>
                    <a:cubicBezTo>
                      <a:pt x="125432" y="177845"/>
                      <a:pt x="109620" y="166892"/>
                      <a:pt x="95428" y="154223"/>
                    </a:cubicBezTo>
                    <a:cubicBezTo>
                      <a:pt x="81331" y="141460"/>
                      <a:pt x="68949" y="126982"/>
                      <a:pt x="57900" y="111647"/>
                    </a:cubicBezTo>
                    <a:cubicBezTo>
                      <a:pt x="36183" y="80595"/>
                      <a:pt x="19800" y="46400"/>
                      <a:pt x="7322" y="11158"/>
                    </a:cubicBezTo>
                    <a:cubicBezTo>
                      <a:pt x="6750" y="9634"/>
                      <a:pt x="7608" y="7919"/>
                      <a:pt x="9132" y="7348"/>
                    </a:cubicBezTo>
                    <a:cubicBezTo>
                      <a:pt x="10656" y="6776"/>
                      <a:pt x="12275" y="7443"/>
                      <a:pt x="12846" y="887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769103" y="3659016"/>
                <a:ext cx="180975" cy="190500"/>
              </a:xfrm>
              <a:custGeom>
                <a:avLst/>
                <a:gdLst>
                  <a:gd name="connsiteX0" fmla="*/ 178688 w 180975"/>
                  <a:gd name="connsiteY0" fmla="*/ 11252 h 190500"/>
                  <a:gd name="connsiteX1" fmla="*/ 152304 w 180975"/>
                  <a:gd name="connsiteY1" fmla="*/ 66973 h 190500"/>
                  <a:gd name="connsiteX2" fmla="*/ 114204 w 180975"/>
                  <a:gd name="connsiteY2" fmla="*/ 115741 h 190500"/>
                  <a:gd name="connsiteX3" fmla="*/ 66579 w 180975"/>
                  <a:gd name="connsiteY3" fmla="*/ 155270 h 190500"/>
                  <a:gd name="connsiteX4" fmla="*/ 11525 w 180975"/>
                  <a:gd name="connsiteY4" fmla="*/ 183273 h 190500"/>
                  <a:gd name="connsiteX5" fmla="*/ 7333 w 180975"/>
                  <a:gd name="connsiteY5" fmla="*/ 181368 h 190500"/>
                  <a:gd name="connsiteX6" fmla="*/ 9048 w 180975"/>
                  <a:gd name="connsiteY6" fmla="*/ 177272 h 190500"/>
                  <a:gd name="connsiteX7" fmla="*/ 61150 w 180975"/>
                  <a:gd name="connsiteY7" fmla="*/ 147269 h 190500"/>
                  <a:gd name="connsiteX8" fmla="*/ 106775 w 180975"/>
                  <a:gd name="connsiteY8" fmla="*/ 108407 h 190500"/>
                  <a:gd name="connsiteX9" fmla="*/ 144494 w 180975"/>
                  <a:gd name="connsiteY9" fmla="*/ 61830 h 190500"/>
                  <a:gd name="connsiteX10" fmla="*/ 173164 w 180975"/>
                  <a:gd name="connsiteY10" fmla="*/ 8966 h 190500"/>
                  <a:gd name="connsiteX11" fmla="*/ 177069 w 180975"/>
                  <a:gd name="connsiteY11" fmla="*/ 7347 h 190500"/>
                  <a:gd name="connsiteX12" fmla="*/ 178688 w 180975"/>
                  <a:gd name="connsiteY12" fmla="*/ 1125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90500">
                    <a:moveTo>
                      <a:pt x="178688" y="11252"/>
                    </a:moveTo>
                    <a:cubicBezTo>
                      <a:pt x="172116" y="30683"/>
                      <a:pt x="163162" y="49447"/>
                      <a:pt x="152304" y="66973"/>
                    </a:cubicBezTo>
                    <a:cubicBezTo>
                      <a:pt x="141446" y="84594"/>
                      <a:pt x="128491" y="100787"/>
                      <a:pt x="114204" y="115741"/>
                    </a:cubicBezTo>
                    <a:cubicBezTo>
                      <a:pt x="99726" y="130505"/>
                      <a:pt x="83819" y="143840"/>
                      <a:pt x="66579" y="155270"/>
                    </a:cubicBezTo>
                    <a:cubicBezTo>
                      <a:pt x="49339" y="166700"/>
                      <a:pt x="30860" y="176130"/>
                      <a:pt x="11525" y="183273"/>
                    </a:cubicBezTo>
                    <a:cubicBezTo>
                      <a:pt x="9810" y="183940"/>
                      <a:pt x="8000" y="182988"/>
                      <a:pt x="7333" y="181368"/>
                    </a:cubicBezTo>
                    <a:cubicBezTo>
                      <a:pt x="6762" y="179749"/>
                      <a:pt x="7524" y="178035"/>
                      <a:pt x="9048" y="177272"/>
                    </a:cubicBezTo>
                    <a:cubicBezTo>
                      <a:pt x="27336" y="168891"/>
                      <a:pt x="44767" y="158794"/>
                      <a:pt x="61150" y="147269"/>
                    </a:cubicBezTo>
                    <a:cubicBezTo>
                      <a:pt x="77533" y="135743"/>
                      <a:pt x="92868" y="122789"/>
                      <a:pt x="106775" y="108407"/>
                    </a:cubicBezTo>
                    <a:cubicBezTo>
                      <a:pt x="120872" y="94214"/>
                      <a:pt x="133349" y="78498"/>
                      <a:pt x="144494" y="61830"/>
                    </a:cubicBezTo>
                    <a:cubicBezTo>
                      <a:pt x="155543" y="45161"/>
                      <a:pt x="165258" y="27444"/>
                      <a:pt x="173164" y="8966"/>
                    </a:cubicBezTo>
                    <a:cubicBezTo>
                      <a:pt x="173831" y="7442"/>
                      <a:pt x="175545" y="6775"/>
                      <a:pt x="177069" y="7347"/>
                    </a:cubicBezTo>
                    <a:cubicBezTo>
                      <a:pt x="178498" y="8109"/>
                      <a:pt x="179260" y="9823"/>
                      <a:pt x="178688" y="1125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247" name="矩形 246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203200" y="203200"/>
            <a:ext cx="11785600" cy="64516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2262" y="341112"/>
            <a:ext cx="11527476" cy="6175777"/>
            <a:chOff x="538058" y="523039"/>
            <a:chExt cx="11115884" cy="5811922"/>
          </a:xfrm>
        </p:grpSpPr>
        <p:sp>
          <p:nvSpPr>
            <p:cNvPr id="86" name="矩形 85"/>
            <p:cNvSpPr/>
            <p:nvPr userDrawn="1"/>
          </p:nvSpPr>
          <p:spPr>
            <a:xfrm>
              <a:off x="538059" y="523040"/>
              <a:ext cx="11115883" cy="5811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 userDrawn="1"/>
          </p:nvGrpSpPr>
          <p:grpSpPr>
            <a:xfrm>
              <a:off x="538058" y="523039"/>
              <a:ext cx="11115882" cy="5811920"/>
              <a:chOff x="762000" y="755650"/>
              <a:chExt cx="10655300" cy="530860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62000" y="1295400"/>
                <a:ext cx="10655300" cy="4267200"/>
                <a:chOff x="762000" y="1295400"/>
                <a:chExt cx="10655300" cy="426720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762000" y="1295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774700" y="1828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762000" y="2362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774700" y="2895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762000" y="34290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774700" y="3962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762000" y="4495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774700" y="5029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762000" y="5562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1320800" y="755650"/>
                <a:ext cx="9499600" cy="5308600"/>
                <a:chOff x="1320800" y="781050"/>
                <a:chExt cx="9499600" cy="530860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13208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195410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V="1">
                  <a:off x="258741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flipV="1">
                  <a:off x="322072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385402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flipV="1">
                  <a:off x="4487335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V="1">
                  <a:off x="5120642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5753949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V="1">
                  <a:off x="6387256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7020563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V="1">
                  <a:off x="765387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V="1">
                  <a:off x="828717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flipV="1">
                  <a:off x="892048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V="1">
                  <a:off x="955379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1018709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V="1">
                  <a:off x="108204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52" name="组合 251"/>
          <p:cNvGrpSpPr/>
          <p:nvPr userDrawn="1"/>
        </p:nvGrpSpPr>
        <p:grpSpPr>
          <a:xfrm>
            <a:off x="-725962" y="-695715"/>
            <a:ext cx="1559720" cy="1418539"/>
            <a:chOff x="2008960" y="-201201"/>
            <a:chExt cx="2490409" cy="2264984"/>
          </a:xfrm>
        </p:grpSpPr>
        <p:sp>
          <p:nvSpPr>
            <p:cNvPr id="253" name="任意多边形: 形状 252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 userDrawn="1"/>
        </p:nvGrpSpPr>
        <p:grpSpPr>
          <a:xfrm rot="3422124">
            <a:off x="-67938" y="615496"/>
            <a:ext cx="651589" cy="596875"/>
            <a:chOff x="329658" y="844723"/>
            <a:chExt cx="1406223" cy="1288143"/>
          </a:xfrm>
        </p:grpSpPr>
        <p:sp>
          <p:nvSpPr>
            <p:cNvPr id="271" name="任意多边形: 形状 270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 userDrawn="1"/>
        </p:nvGrpSpPr>
        <p:grpSpPr>
          <a:xfrm>
            <a:off x="11657983" y="692891"/>
            <a:ext cx="780172" cy="602411"/>
            <a:chOff x="9702915" y="423227"/>
            <a:chExt cx="1696055" cy="1309612"/>
          </a:xfrm>
        </p:grpSpPr>
        <p:sp>
          <p:nvSpPr>
            <p:cNvPr id="277" name="任意多边形: 形状 276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 userDrawn="1"/>
        </p:nvGrpSpPr>
        <p:grpSpPr>
          <a:xfrm rot="19917746">
            <a:off x="11137401" y="-70013"/>
            <a:ext cx="1408479" cy="589701"/>
            <a:chOff x="5185268" y="723178"/>
            <a:chExt cx="2133095" cy="893083"/>
          </a:xfrm>
        </p:grpSpPr>
        <p:sp>
          <p:nvSpPr>
            <p:cNvPr id="292" name="任意多边形: 形状 291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 userDrawn="1"/>
        </p:nvGrpSpPr>
        <p:grpSpPr>
          <a:xfrm rot="492132">
            <a:off x="11734567" y="5109684"/>
            <a:ext cx="933696" cy="1012550"/>
            <a:chOff x="7669949" y="3886664"/>
            <a:chExt cx="1335152" cy="1447911"/>
          </a:xfrm>
        </p:grpSpPr>
        <p:sp>
          <p:nvSpPr>
            <p:cNvPr id="314" name="任意多边形: 形状 313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 userDrawn="1"/>
        </p:nvGrpSpPr>
        <p:grpSpPr>
          <a:xfrm rot="3968166">
            <a:off x="-108864" y="6238476"/>
            <a:ext cx="1690864" cy="1611605"/>
            <a:chOff x="5111077" y="2607591"/>
            <a:chExt cx="1469421" cy="1400542"/>
          </a:xfrm>
        </p:grpSpPr>
        <p:sp>
          <p:nvSpPr>
            <p:cNvPr id="334" name="任意多边形: 形状 333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538"/>
          <p:cNvGrpSpPr/>
          <p:nvPr userDrawn="1"/>
        </p:nvGrpSpPr>
        <p:grpSpPr>
          <a:xfrm rot="20504120">
            <a:off x="11114626" y="5949828"/>
            <a:ext cx="1354955" cy="1474191"/>
            <a:chOff x="5500687" y="2781300"/>
            <a:chExt cx="1190625" cy="1295400"/>
          </a:xfrm>
        </p:grpSpPr>
        <p:sp>
          <p:nvSpPr>
            <p:cNvPr id="350" name="任意多边形: 形状 349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图形 295"/>
          <p:cNvGrpSpPr/>
          <p:nvPr userDrawn="1"/>
        </p:nvGrpSpPr>
        <p:grpSpPr>
          <a:xfrm rot="369499">
            <a:off x="-284524" y="5389345"/>
            <a:ext cx="838616" cy="1071104"/>
            <a:chOff x="5614987" y="2814637"/>
            <a:chExt cx="962025" cy="1228725"/>
          </a:xfrm>
        </p:grpSpPr>
        <p:sp>
          <p:nvSpPr>
            <p:cNvPr id="359" name="任意多边形: 形状 358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组合 366"/>
          <p:cNvGrpSpPr/>
          <p:nvPr userDrawn="1"/>
        </p:nvGrpSpPr>
        <p:grpSpPr>
          <a:xfrm>
            <a:off x="-1494971" y="-147719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368" name="矩形 367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270" y="2557145"/>
            <a:ext cx="1224026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574040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772285" y="1219200"/>
            <a:ext cx="8365490" cy="45294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292.xml"/><Relationship Id="rId20" Type="http://schemas.openxmlformats.org/officeDocument/2006/relationships/tags" Target="../tags/tag291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90.xml"/><Relationship Id="rId18" Type="http://schemas.openxmlformats.org/officeDocument/2006/relationships/tags" Target="../tags/tag289.xml"/><Relationship Id="rId17" Type="http://schemas.openxmlformats.org/officeDocument/2006/relationships/tags" Target="../tags/tag288.xml"/><Relationship Id="rId16" Type="http://schemas.openxmlformats.org/officeDocument/2006/relationships/image" Target="../media/image1.png"/><Relationship Id="rId15" Type="http://schemas.openxmlformats.org/officeDocument/2006/relationships/tags" Target="../tags/tag287.xml"/><Relationship Id="rId14" Type="http://schemas.openxmlformats.org/officeDocument/2006/relationships/tags" Target="../tags/tag286.xml"/><Relationship Id="rId13" Type="http://schemas.openxmlformats.org/officeDocument/2006/relationships/tags" Target="../tags/tag285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>
            <p:custDataLst>
              <p:tags r:id="rId13"/>
            </p:custDataLst>
          </p:nvPr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>
            <p:custDataLst>
              <p:tags r:id="rId14"/>
            </p:custDataLst>
          </p:nvPr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  <p:sp>
        <p:nvSpPr>
          <p:cNvPr id="6" name="灯片编号占位符 5"/>
          <p:cNvSpPr/>
          <p:nvPr>
            <p:ph type="sldNum" sz="quarter" idx="4"/>
            <p:custDataLst>
              <p:tags r:id="rId1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9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2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/>
          <p:nvPr>
            <p:ph type="title"/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u="none" kern="1200" spc="0">
          <a:solidFill>
            <a:schemeClr val="accent2">
              <a:lumMod val="54320"/>
            </a:schemeClr>
          </a:solidFill>
          <a:effectLst>
            <a:outerShdw>
              <a:srgbClr val="FFFFFF"/>
            </a:outerShdw>
          </a:effectLst>
          <a:uFill>
            <a:solidFill>
              <a:srgbClr val="0091DC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2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28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sv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29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0" Type="http://schemas.openxmlformats.org/officeDocument/2006/relationships/slideLayout" Target="../slideLayouts/slideLayout13.xml"/><Relationship Id="rId1" Type="http://schemas.openxmlformats.org/officeDocument/2006/relationships/diagramData" Target="../diagrams/data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9.sv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9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9.xml"/><Relationship Id="rId7" Type="http://schemas.microsoft.com/office/2007/relationships/diagramDrawing" Target="../diagrams/drawing17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Relationship Id="rId3" Type="http://schemas.openxmlformats.org/officeDocument/2006/relationships/diagramData" Target="../diagrams/data17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9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9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9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9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325.xml"/><Relationship Id="rId22" Type="http://schemas.openxmlformats.org/officeDocument/2006/relationships/tags" Target="../tags/tag324.xml"/><Relationship Id="rId21" Type="http://schemas.openxmlformats.org/officeDocument/2006/relationships/tags" Target="../tags/tag323.xml"/><Relationship Id="rId20" Type="http://schemas.openxmlformats.org/officeDocument/2006/relationships/tags" Target="../tags/tag322.xml"/><Relationship Id="rId2" Type="http://schemas.openxmlformats.org/officeDocument/2006/relationships/tags" Target="../tags/tag304.xml"/><Relationship Id="rId19" Type="http://schemas.openxmlformats.org/officeDocument/2006/relationships/tags" Target="../tags/tag321.xml"/><Relationship Id="rId18" Type="http://schemas.openxmlformats.org/officeDocument/2006/relationships/tags" Target="../tags/tag320.xml"/><Relationship Id="rId17" Type="http://schemas.openxmlformats.org/officeDocument/2006/relationships/tags" Target="../tags/tag319.xml"/><Relationship Id="rId16" Type="http://schemas.openxmlformats.org/officeDocument/2006/relationships/tags" Target="../tags/tag318.xml"/><Relationship Id="rId15" Type="http://schemas.openxmlformats.org/officeDocument/2006/relationships/tags" Target="../tags/tag317.xml"/><Relationship Id="rId14" Type="http://schemas.openxmlformats.org/officeDocument/2006/relationships/tags" Target="../tags/tag316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tags" Target="../tags/tag303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0.xml"/><Relationship Id="rId1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8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1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26.xml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8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1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6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1.xml"/><Relationship Id="rId1" Type="http://schemas.openxmlformats.org/officeDocument/2006/relationships/image" Target="../media/image11.pn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14.jpeg"/><Relationship Id="rId1" Type="http://schemas.openxmlformats.org/officeDocument/2006/relationships/image" Target="../media/image113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2.xml"/><Relationship Id="rId1" Type="http://schemas.openxmlformats.org/officeDocument/2006/relationships/image" Target="../media/image1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6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3.xml"/><Relationship Id="rId1" Type="http://schemas.openxmlformats.org/officeDocument/2006/relationships/image" Target="../media/image1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18.jpeg"/><Relationship Id="rId1" Type="http://schemas.openxmlformats.org/officeDocument/2006/relationships/image" Target="../media/image117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21.jpeg"/><Relationship Id="rId1" Type="http://schemas.openxmlformats.org/officeDocument/2006/relationships/image" Target="../media/image120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60700" y="2069465"/>
            <a:ext cx="637159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学前教育书法教程</a:t>
            </a:r>
            <a:endParaRPr lang="zh-CN" altLang="en-US" sz="5400" b="1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  <a:p>
            <a:pPr algn="ctr"/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（第</a:t>
            </a:r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三版）</a:t>
            </a:r>
            <a:endParaRPr lang="zh-CN" altLang="en-US" sz="3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68495" y="4213225"/>
            <a:ext cx="325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0091DC"/>
                </a:solidFill>
              </a:rPr>
              <a:t>北京出版社</a:t>
            </a:r>
            <a:endParaRPr lang="zh-CN" altLang="en-US">
              <a:solidFill>
                <a:srgbClr val="0091D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6721" y="76458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68743" y="2275840"/>
            <a:ext cx="4103688" cy="230695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（一）墨的种类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松烟墨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油烟墨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（二）墨汁的使用方法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9" name="Picture 7" descr="http://img1.2095114.com/suppliers/product_cn/003/118/11866563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2643" y="494030"/>
            <a:ext cx="4030662" cy="279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9" descr="http://auctionimg2.kongfz.cc/20120909/1050818/1050818EFevb9_b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2960" y="3396615"/>
            <a:ext cx="4030345" cy="302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8951" y="76458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9155" y="3197860"/>
            <a:ext cx="288988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元书纸和毛边纸；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宣纸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Picture 2" descr="http://d03.res.meilishuo.net/pic/m/02/b0/d1131f4691216953ccda4c5a2e87_481_400.c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7423" y="676593"/>
            <a:ext cx="2822575" cy="234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4" descr="http://img1.paipaiimg.com/c01d592c/item-512580B4-2984D1050000000004010000228ED387.0.300x30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9175" y="3272790"/>
            <a:ext cx="2720340" cy="2720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6" descr="http://p6.zbjimg.com/task/2011-02/06/577172/4d4e646f16a8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0180" y="2428875"/>
            <a:ext cx="4232275" cy="3173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8951" y="95825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3316" name="Picture 2" descr="http://www.dfjlysy.com/image/201010137837770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0" y="2392680"/>
            <a:ext cx="5698490" cy="3208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4" descr="http://www.zxcoo.com/uploadfile/2011/1026/2011102610375873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175" y="2392045"/>
            <a:ext cx="4445635" cy="3208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356" y="7855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340" name="AutoShape 2" descr="http://img0.imgtn.bdimg.com/it/u=682356214,1851774746&amp;fm=21&amp;gp=0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1" name="AutoShape 4" descr="http://img0.imgtn.bdimg.com/it/u=682356214,1851774746&amp;fm=21&amp;gp=0.jpg"/>
          <p:cNvSpPr>
            <a:spLocks noChangeAspect="1"/>
          </p:cNvSpPr>
          <p:nvPr/>
        </p:nvSpPr>
        <p:spPr>
          <a:xfrm>
            <a:off x="1831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14342" name="Picture 6" descr="http://file2.gucn.com/file3/CurioPicfile/201103/Gucn_20110315222693185102Pic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4375" y="2143125"/>
            <a:ext cx="4664710" cy="3495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8" descr="http://img15.artxun.com/sdc/oldimg/b566/b56601e3d8a90c2c83b0aa2e3b6b2d19.jpg"/>
          <p:cNvPicPr>
            <a:picLocks noChangeAspect="1"/>
          </p:cNvPicPr>
          <p:nvPr/>
        </p:nvPicPr>
        <p:blipFill>
          <a:blip r:embed="rId7"/>
          <a:srcRect t="9021" b="4379"/>
          <a:stretch>
            <a:fillRect/>
          </a:stretch>
        </p:blipFill>
        <p:spPr>
          <a:xfrm>
            <a:off x="7418705" y="785495"/>
            <a:ext cx="3108960" cy="5234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二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毛笔字的书写姿势与执笔方法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47191" y="7849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58558" y="1712278"/>
            <a:ext cx="71596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写毛笔字有两种姿势，即“坐势”和“立势”。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9" name="Picture 10" descr="坐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4615" y="2470785"/>
            <a:ext cx="4517390" cy="339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4" descr="http://img.bimg.126.net/photo/GRttbHzCj8o5rgrfEszcrw==/57054977779328635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1275" y="2470150"/>
            <a:ext cx="4524375" cy="3394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821" y="8344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67193" y="2467293"/>
            <a:ext cx="2906713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其执笔要领如下：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指实：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掌虚：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掌竖：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腕平：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3490" name="Picture 9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08579" y="1658375"/>
            <a:ext cx="3907313" cy="4293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三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毛笔字的运笔方法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821" y="8585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9460" name="Picture 2" descr="http://www.zgyb.org/lilun/img/zhengxiaohua00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0080" y="1924050"/>
            <a:ext cx="6261100" cy="4167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9586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0484" name="Picture 2" descr="http://qikan.tze.cn/qkimages/qsnf/qsnf201207/qsnf20120722-1-l.jpg"/>
          <p:cNvPicPr>
            <a:picLocks noChangeAspect="1"/>
          </p:cNvPicPr>
          <p:nvPr/>
        </p:nvPicPr>
        <p:blipFill>
          <a:blip r:embed="rId6"/>
          <a:srcRect b="47375"/>
          <a:stretch>
            <a:fillRect/>
          </a:stretch>
        </p:blipFill>
        <p:spPr>
          <a:xfrm>
            <a:off x="2083435" y="2363470"/>
            <a:ext cx="3346450" cy="2896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http://qikan.tze.cn/qkimages/qsnf/qsnf201207/qsnf20120722-1-l.jpg"/>
          <p:cNvPicPr>
            <a:picLocks noChangeAspect="1"/>
          </p:cNvPicPr>
          <p:nvPr/>
        </p:nvPicPr>
        <p:blipFill>
          <a:blip r:embed="rId6"/>
          <a:srcRect t="51206"/>
          <a:stretch>
            <a:fillRect/>
          </a:stretch>
        </p:blipFill>
        <p:spPr>
          <a:xfrm>
            <a:off x="6457315" y="2202180"/>
            <a:ext cx="3346450" cy="2685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58735" y="1585270"/>
            <a:ext cx="7769860" cy="2460499"/>
            <a:chOff x="2258735" y="1686870"/>
            <a:chExt cx="7769860" cy="2460499"/>
          </a:xfrm>
        </p:grpSpPr>
        <p:grpSp>
          <p:nvGrpSpPr>
            <p:cNvPr id="17" name="组合 16"/>
            <p:cNvGrpSpPr/>
            <p:nvPr/>
          </p:nvGrpSpPr>
          <p:grpSpPr>
            <a:xfrm>
              <a:off x="4549396" y="1686870"/>
              <a:ext cx="3118609" cy="1174157"/>
              <a:chOff x="4287280" y="1064570"/>
              <a:chExt cx="3118609" cy="117415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90056" y="1064570"/>
                <a:ext cx="1938313" cy="1174157"/>
                <a:chOff x="4971384" y="2513455"/>
                <a:chExt cx="1938313" cy="1174157"/>
              </a:xfrm>
            </p:grpSpPr>
            <p:sp>
              <p:nvSpPr>
                <p:cNvPr id="7" name="图形 570"/>
                <p:cNvSpPr/>
                <p:nvPr/>
              </p:nvSpPr>
              <p:spPr>
                <a:xfrm>
                  <a:off x="6498316" y="2513455"/>
                  <a:ext cx="411381" cy="509084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4971384" y="2925559"/>
                  <a:ext cx="1671879" cy="762053"/>
                  <a:chOff x="4971384" y="2925559"/>
                  <a:chExt cx="1671879" cy="762053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4971384" y="2925559"/>
                    <a:ext cx="1671879" cy="762053"/>
                    <a:chOff x="4971384" y="2915357"/>
                    <a:chExt cx="1671879" cy="762053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881210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418156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4971384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023664" y="3022539"/>
                    <a:ext cx="1560195" cy="6451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dist"/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项目</a:t>
                    </a:r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五</a:t>
                    </a:r>
                    <a:endParaRPr lang="zh-CN" altLang="en-US" sz="3600" b="1" dirty="0">
                      <a:solidFill>
                        <a:schemeClr val="bg1"/>
                      </a:solidFill>
                      <a:latin typeface="仓耳小丸子" panose="02020400000000000000" pitchFamily="18" charset="-122"/>
                      <a:ea typeface="仓耳小丸子" panose="02020400000000000000" pitchFamily="18" charset="-122"/>
                    </a:endParaRPr>
                  </a:p>
                </p:txBody>
              </p:sp>
            </p:grpSp>
          </p:grpSp>
          <p:sp>
            <p:nvSpPr>
              <p:cNvPr id="4" name="任意多边形: 形状 3"/>
              <p:cNvSpPr/>
              <p:nvPr/>
            </p:nvSpPr>
            <p:spPr>
              <a:xfrm>
                <a:off x="4287280" y="1769503"/>
                <a:ext cx="484365" cy="283530"/>
              </a:xfrm>
              <a:custGeom>
                <a:avLst/>
                <a:gdLst>
                  <a:gd name="connsiteX0" fmla="*/ 940054 w 1259443"/>
                  <a:gd name="connsiteY0" fmla="*/ 158513 h 737235"/>
                  <a:gd name="connsiteX1" fmla="*/ 795833 w 1259443"/>
                  <a:gd name="connsiteY1" fmla="*/ 317019 h 737235"/>
                  <a:gd name="connsiteX2" fmla="*/ 469452 w 1259443"/>
                  <a:gd name="connsiteY2" fmla="*/ 11527 h 737235"/>
                  <a:gd name="connsiteX3" fmla="*/ 291441 w 1259443"/>
                  <a:gd name="connsiteY3" fmla="*/ 270020 h 737235"/>
                  <a:gd name="connsiteX4" fmla="*/ 79025 w 1259443"/>
                  <a:gd name="connsiteY4" fmla="*/ 227476 h 737235"/>
                  <a:gd name="connsiteX5" fmla="*/ 12213 w 1259443"/>
                  <a:gd name="connsiteY5" fmla="*/ 396272 h 737235"/>
                  <a:gd name="connsiteX6" fmla="*/ 182391 w 1259443"/>
                  <a:gd name="connsiteY6" fmla="*/ 698078 h 737235"/>
                  <a:gd name="connsiteX7" fmla="*/ 676032 w 1259443"/>
                  <a:gd name="connsiteY7" fmla="*/ 724495 h 737235"/>
                  <a:gd name="connsiteX8" fmla="*/ 1172283 w 1259443"/>
                  <a:gd name="connsiteY8" fmla="*/ 671660 h 737235"/>
                  <a:gd name="connsiteX9" fmla="*/ 1153085 w 1259443"/>
                  <a:gd name="connsiteY9" fmla="*/ 250207 h 737235"/>
                  <a:gd name="connsiteX10" fmla="*/ 940054 w 1259443"/>
                  <a:gd name="connsiteY10" fmla="*/ 158513 h 73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443" h="737235">
                    <a:moveTo>
                      <a:pt x="940054" y="158513"/>
                    </a:moveTo>
                    <a:cubicBezTo>
                      <a:pt x="868020" y="180630"/>
                      <a:pt x="827011" y="249285"/>
                      <a:pt x="795833" y="317019"/>
                    </a:cubicBezTo>
                    <a:cubicBezTo>
                      <a:pt x="736086" y="177712"/>
                      <a:pt x="620278" y="12909"/>
                      <a:pt x="469452" y="11527"/>
                    </a:cubicBezTo>
                    <a:cubicBezTo>
                      <a:pt x="338747" y="10298"/>
                      <a:pt x="303574" y="156363"/>
                      <a:pt x="291441" y="270020"/>
                    </a:cubicBezTo>
                    <a:cubicBezTo>
                      <a:pt x="227854" y="229933"/>
                      <a:pt x="146451" y="191382"/>
                      <a:pt x="79025" y="227476"/>
                    </a:cubicBezTo>
                    <a:cubicBezTo>
                      <a:pt x="19124" y="259576"/>
                      <a:pt x="8373" y="334835"/>
                      <a:pt x="12213" y="396272"/>
                    </a:cubicBezTo>
                    <a:cubicBezTo>
                      <a:pt x="16820" y="467384"/>
                      <a:pt x="19124" y="670892"/>
                      <a:pt x="182391" y="698078"/>
                    </a:cubicBezTo>
                    <a:cubicBezTo>
                      <a:pt x="335521" y="723574"/>
                      <a:pt x="513840" y="724495"/>
                      <a:pt x="676032" y="724495"/>
                    </a:cubicBezTo>
                    <a:cubicBezTo>
                      <a:pt x="829315" y="724495"/>
                      <a:pt x="1035895" y="760743"/>
                      <a:pt x="1172283" y="671660"/>
                    </a:cubicBezTo>
                    <a:cubicBezTo>
                      <a:pt x="1321420" y="574283"/>
                      <a:pt x="1242321" y="362021"/>
                      <a:pt x="1153085" y="250207"/>
                    </a:cubicBezTo>
                    <a:cubicBezTo>
                      <a:pt x="1102246" y="186620"/>
                      <a:pt x="1024836" y="132556"/>
                      <a:pt x="940054" y="158513"/>
                    </a:cubicBezTo>
                    <a:close/>
                  </a:path>
                </a:pathLst>
              </a:custGeom>
              <a:solidFill>
                <a:srgbClr val="CCECF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892775" y="1747471"/>
                <a:ext cx="513114" cy="305562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2258735" y="3001320"/>
              <a:ext cx="7769860" cy="866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4000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rPr>
                <a:t>毛笔楷书书法训练</a:t>
              </a:r>
              <a:endParaRPr lang="zh-CN" altLang="en-US" sz="4000" dirty="0">
                <a:solidFill>
                  <a:srgbClr val="689BD3"/>
                </a:solidFill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805181" y="4035433"/>
              <a:ext cx="581639" cy="11193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96416" y="7347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1508" name="Picture 4" descr="http://www.freehead.com/attachments/day_071127/20071127_67906f9891fe462f7bbfJX1EUHIezlF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7780" y="1382713"/>
            <a:ext cx="4535488" cy="498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72896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2532" name="Picture 2" descr="http://www.cnrr.cn/rrjy/shdx/image/images01/12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9905" y="2446020"/>
            <a:ext cx="8201025" cy="2328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09421" y="8090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3556" name="Picture 2" descr="http://course33.gzedu.com/b1001/wangluokecheng/image/dierzhangtu103-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5210" y="2172653"/>
            <a:ext cx="7561263" cy="3033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186" y="6858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4580" name="Picture 2" descr="http://www.chinaguoli.net/UpLoadFile/2013121634471173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253" y="1662748"/>
            <a:ext cx="7848600" cy="419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四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36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毛笔楷书笔画技法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1036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02360" y="1689100"/>
            <a:ext cx="9759315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（一）基本点  基本点按照形状可以分为方点、圆点、出锋点、撇点、挑点等，按照方向可以分为左点、右点、竖点等。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方点：①起笔空中逆锋左上然后迅速向右侧落笔，先轻后重；②转笔向下迅速停顿回锋左上提收，形成一个三角形的形状。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Picture 11" descr="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8900" y="4005263"/>
            <a:ext cx="1666875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12" descr="寸"/>
          <p:cNvPicPr>
            <a:picLocks noChangeAspect="1"/>
          </p:cNvPicPr>
          <p:nvPr/>
        </p:nvPicPr>
        <p:blipFill>
          <a:blip r:embed="rId7">
            <a:lum contrast="6000"/>
          </a:blip>
          <a:stretch>
            <a:fillRect/>
          </a:stretch>
        </p:blipFill>
        <p:spPr>
          <a:xfrm>
            <a:off x="4440238" y="4005263"/>
            <a:ext cx="1782762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Picture 13" descr="下"/>
          <p:cNvPicPr>
            <a:picLocks noChangeAspect="1"/>
          </p:cNvPicPr>
          <p:nvPr/>
        </p:nvPicPr>
        <p:blipFill>
          <a:blip r:embed="rId8">
            <a:lum bright="23999" contrast="18000"/>
          </a:blip>
          <a:stretch>
            <a:fillRect/>
          </a:stretch>
        </p:blipFill>
        <p:spPr>
          <a:xfrm>
            <a:off x="6311900" y="4005263"/>
            <a:ext cx="1849438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14" descr="太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5313" y="4005263"/>
            <a:ext cx="1843087" cy="178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15048" y="99536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圆点：写法与方点相同，只不过转折处要圆转。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3" name="Picture 2"/>
          <p:cNvPicPr>
            <a:picLocks noChangeAspect="1"/>
          </p:cNvPicPr>
          <p:nvPr/>
        </p:nvPicPr>
        <p:blipFill>
          <a:blip r:embed="rId1"/>
          <a:srcRect t="7561"/>
          <a:stretch>
            <a:fillRect/>
          </a:stretch>
        </p:blipFill>
        <p:spPr>
          <a:xfrm>
            <a:off x="2939098" y="1703388"/>
            <a:ext cx="5688012" cy="149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018540" y="3394075"/>
            <a:ext cx="964946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竖点：写法如下：①起笔如竖先向上回锋顿笔，②轻捻笔管转笔向下，顺势向上回锋收笔，无行笔过程。起笔要厚重，收笔要轻。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415" y="4594225"/>
            <a:ext cx="6015038" cy="146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54710" y="927735"/>
            <a:ext cx="990790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左点：写法如下：①起笔向左下方顺势落笔，侧锋向左移动，先轻后重下行；②而后稍有停顿，最后把笔锋结束在左下端。如：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710" y="3681095"/>
            <a:ext cx="990790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挑点：写法如下：①回锋落笔而顿，②略翻腕提笔向上出锋挑起，行笔要快而有力。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338" y="2133600"/>
            <a:ext cx="6413500" cy="142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55" y="4544695"/>
            <a:ext cx="663575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24560" y="834390"/>
            <a:ext cx="10104120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撇点：形如短小的撇画，故称。写法如下：①回锋右上落笔而顿，②转向略提笔向左下出锋挑起。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940" y="3772535"/>
            <a:ext cx="10104120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出锋点：写法如下：①写法如圆点，②收笔时中腹出锋，与下一笔呼应。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70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813" y="2083118"/>
            <a:ext cx="6105525" cy="141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4417378"/>
            <a:ext cx="6105525" cy="1662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18845" y="770255"/>
            <a:ext cx="1018095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（二）组合点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左右点：大都是左点低、右点高，书写时要笔断意连，左右呼应。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5288" y="2037715"/>
            <a:ext cx="5875337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958215" y="3819525"/>
            <a:ext cx="1018286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相向点：书写时要注意撇点略长。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4638040"/>
            <a:ext cx="5988050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8432800" y="202882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5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910498" y="558520"/>
            <a:ext cx="4991192" cy="2781326"/>
            <a:chOff x="1104808" y="1672945"/>
            <a:chExt cx="4991192" cy="278132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3337453"/>
              <a:ext cx="0" cy="1116818"/>
            </a:xfrm>
            <a:prstGeom prst="line">
              <a:avLst/>
            </a:prstGeom>
            <a:ln w="38100">
              <a:solidFill>
                <a:srgbClr val="CCECF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1104808" y="1672945"/>
              <a:ext cx="3913815" cy="955364"/>
              <a:chOff x="4178208" y="2858499"/>
              <a:chExt cx="3913815" cy="95536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178208" y="2858499"/>
                <a:ext cx="3913815" cy="839559"/>
                <a:chOff x="3916092" y="2236199"/>
                <a:chExt cx="3913815" cy="839559"/>
              </a:xfrm>
            </p:grpSpPr>
            <p:sp>
              <p:nvSpPr>
                <p:cNvPr id="66" name="图形 570"/>
                <p:cNvSpPr/>
                <p:nvPr/>
              </p:nvSpPr>
              <p:spPr>
                <a:xfrm>
                  <a:off x="7208620" y="2236199"/>
                  <a:ext cx="300874" cy="372332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7" name="任意多边形: 形状 15"/>
                <p:cNvSpPr/>
                <p:nvPr/>
              </p:nvSpPr>
              <p:spPr>
                <a:xfrm>
                  <a:off x="3916092" y="2792228"/>
                  <a:ext cx="484365" cy="283530"/>
                </a:xfrm>
                <a:custGeom>
                  <a:avLst/>
                  <a:gdLst>
                    <a:gd name="connsiteX0" fmla="*/ 940054 w 1259443"/>
                    <a:gd name="connsiteY0" fmla="*/ 158513 h 737235"/>
                    <a:gd name="connsiteX1" fmla="*/ 795833 w 1259443"/>
                    <a:gd name="connsiteY1" fmla="*/ 317019 h 737235"/>
                    <a:gd name="connsiteX2" fmla="*/ 469452 w 1259443"/>
                    <a:gd name="connsiteY2" fmla="*/ 11527 h 737235"/>
                    <a:gd name="connsiteX3" fmla="*/ 291441 w 1259443"/>
                    <a:gd name="connsiteY3" fmla="*/ 270020 h 737235"/>
                    <a:gd name="connsiteX4" fmla="*/ 79025 w 1259443"/>
                    <a:gd name="connsiteY4" fmla="*/ 227476 h 737235"/>
                    <a:gd name="connsiteX5" fmla="*/ 12213 w 1259443"/>
                    <a:gd name="connsiteY5" fmla="*/ 396272 h 737235"/>
                    <a:gd name="connsiteX6" fmla="*/ 182391 w 1259443"/>
                    <a:gd name="connsiteY6" fmla="*/ 698078 h 737235"/>
                    <a:gd name="connsiteX7" fmla="*/ 676032 w 1259443"/>
                    <a:gd name="connsiteY7" fmla="*/ 724495 h 737235"/>
                    <a:gd name="connsiteX8" fmla="*/ 1172283 w 1259443"/>
                    <a:gd name="connsiteY8" fmla="*/ 671660 h 737235"/>
                    <a:gd name="connsiteX9" fmla="*/ 1153085 w 1259443"/>
                    <a:gd name="connsiteY9" fmla="*/ 250207 h 737235"/>
                    <a:gd name="connsiteX10" fmla="*/ 940054 w 1259443"/>
                    <a:gd name="connsiteY10" fmla="*/ 158513 h 737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443" h="737235">
                      <a:moveTo>
                        <a:pt x="940054" y="158513"/>
                      </a:moveTo>
                      <a:cubicBezTo>
                        <a:pt x="868020" y="180630"/>
                        <a:pt x="827011" y="249285"/>
                        <a:pt x="795833" y="317019"/>
                      </a:cubicBezTo>
                      <a:cubicBezTo>
                        <a:pt x="736086" y="177712"/>
                        <a:pt x="620278" y="12909"/>
                        <a:pt x="469452" y="11527"/>
                      </a:cubicBezTo>
                      <a:cubicBezTo>
                        <a:pt x="338747" y="10298"/>
                        <a:pt x="303574" y="156363"/>
                        <a:pt x="291441" y="270020"/>
                      </a:cubicBezTo>
                      <a:cubicBezTo>
                        <a:pt x="227854" y="229933"/>
                        <a:pt x="146451" y="191382"/>
                        <a:pt x="79025" y="227476"/>
                      </a:cubicBezTo>
                      <a:cubicBezTo>
                        <a:pt x="19124" y="259576"/>
                        <a:pt x="8373" y="334835"/>
                        <a:pt x="12213" y="396272"/>
                      </a:cubicBezTo>
                      <a:cubicBezTo>
                        <a:pt x="16820" y="467384"/>
                        <a:pt x="19124" y="670892"/>
                        <a:pt x="182391" y="698078"/>
                      </a:cubicBezTo>
                      <a:cubicBezTo>
                        <a:pt x="335521" y="723574"/>
                        <a:pt x="513840" y="724495"/>
                        <a:pt x="676032" y="724495"/>
                      </a:cubicBezTo>
                      <a:cubicBezTo>
                        <a:pt x="829315" y="724495"/>
                        <a:pt x="1035895" y="760743"/>
                        <a:pt x="1172283" y="671660"/>
                      </a:cubicBezTo>
                      <a:cubicBezTo>
                        <a:pt x="1321420" y="574283"/>
                        <a:pt x="1242321" y="362021"/>
                        <a:pt x="1153085" y="250207"/>
                      </a:cubicBezTo>
                      <a:cubicBezTo>
                        <a:pt x="1102246" y="186620"/>
                        <a:pt x="1024836" y="132556"/>
                        <a:pt x="940054" y="158513"/>
                      </a:cubicBezTo>
                      <a:close/>
                    </a:path>
                  </a:pathLst>
                </a:custGeom>
                <a:solidFill>
                  <a:srgbClr val="CCECF8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endParaRPr>
                </a:p>
              </p:txBody>
            </p:sp>
            <p:pic>
              <p:nvPicPr>
                <p:cNvPr id="68" name="图形 1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793" y="2682722"/>
                  <a:ext cx="513114" cy="305562"/>
                </a:xfrm>
                <a:prstGeom prst="rect">
                  <a:avLst/>
                </a:prstGeom>
              </p:spPr>
            </p:pic>
          </p:grpSp>
          <p:sp>
            <p:nvSpPr>
              <p:cNvPr id="69" name="文本框 68"/>
              <p:cNvSpPr txBox="1"/>
              <p:nvPr/>
            </p:nvSpPr>
            <p:spPr>
              <a:xfrm>
                <a:off x="4721265" y="2995090"/>
                <a:ext cx="222504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4000" b="1" dirty="0">
                    <a:solidFill>
                      <a:srgbClr val="689BD3"/>
                    </a:solidFill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rPr>
                  <a:t>学习目标</a:t>
                </a:r>
                <a:endParaRPr lang="zh-CN" altLang="en-US" sz="4000" b="1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sp>
            <p:nvSpPr>
              <p:cNvPr id="70" name="矩形: 圆角 13"/>
              <p:cNvSpPr/>
              <p:nvPr/>
            </p:nvSpPr>
            <p:spPr>
              <a:xfrm>
                <a:off x="4791578" y="3701927"/>
                <a:ext cx="581639" cy="11193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363345" y="1977390"/>
            <a:ext cx="6408420" cy="3920490"/>
            <a:chOff x="7793" y="1914"/>
            <a:chExt cx="10092" cy="6174"/>
          </a:xfrm>
        </p:grpSpPr>
        <p:grpSp>
          <p:nvGrpSpPr>
            <p:cNvPr id="687" name="组合"/>
            <p:cNvGrpSpPr/>
            <p:nvPr/>
          </p:nvGrpSpPr>
          <p:grpSpPr>
            <a:xfrm>
              <a:off x="7793" y="1914"/>
              <a:ext cx="10092" cy="975"/>
              <a:chOff x="5612415" y="1312183"/>
              <a:chExt cx="6409103" cy="619579"/>
            </a:xfrm>
          </p:grpSpPr>
          <p:sp>
            <p:nvSpPr>
              <p:cNvPr id="13315" name="矩形"/>
              <p:cNvSpPr/>
              <p:nvPr/>
            </p:nvSpPr>
            <p:spPr>
              <a:xfrm>
                <a:off x="5612415" y="1312183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知识目标</a:t>
                </a:r>
                <a:endPara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16" name="矩形"/>
              <p:cNvSpPr/>
              <p:nvPr/>
            </p:nvSpPr>
            <p:spPr>
              <a:xfrm>
                <a:off x="5645516" y="1895763"/>
                <a:ext cx="5768192" cy="36000"/>
              </a:xfrm>
              <a:prstGeom prst="rect">
                <a:avLst/>
              </a:prstGeom>
              <a:solidFill>
                <a:srgbClr val="FFC00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688" name="矩形"/>
            <p:cNvSpPr/>
            <p:nvPr/>
          </p:nvSpPr>
          <p:spPr>
            <a:xfrm>
              <a:off x="7793" y="3114"/>
              <a:ext cx="909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掌握毛笔字书写工具与使用方法，掌握楷书结构、笔画及技法。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9" name="组合"/>
            <p:cNvGrpSpPr/>
            <p:nvPr/>
          </p:nvGrpSpPr>
          <p:grpSpPr>
            <a:xfrm>
              <a:off x="7793" y="4101"/>
              <a:ext cx="10092" cy="978"/>
              <a:chOff x="5612415" y="2907538"/>
              <a:chExt cx="6409103" cy="621326"/>
            </a:xfrm>
          </p:grpSpPr>
          <p:sp>
            <p:nvSpPr>
              <p:cNvPr id="13319" name="矩形"/>
              <p:cNvSpPr/>
              <p:nvPr/>
            </p:nvSpPr>
            <p:spPr>
              <a:xfrm>
                <a:off x="5612415" y="2907538"/>
                <a:ext cx="6409103" cy="553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技能目标</a:t>
                </a:r>
                <a:endPara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0" name="矩形"/>
              <p:cNvSpPr/>
              <p:nvPr/>
            </p:nvSpPr>
            <p:spPr>
              <a:xfrm>
                <a:off x="5645516" y="3492865"/>
                <a:ext cx="5768192" cy="35999"/>
              </a:xfrm>
              <a:prstGeom prst="rect">
                <a:avLst/>
              </a:prstGeom>
              <a:solidFill>
                <a:srgbClr val="00B05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20" name="矩形"/>
            <p:cNvSpPr/>
            <p:nvPr/>
          </p:nvSpPr>
          <p:spPr>
            <a:xfrm>
              <a:off x="7793" y="5356"/>
              <a:ext cx="9392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掌握毛笔楷书笔画书写技巧及毛笔书法创作章法。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3" name="组合"/>
            <p:cNvGrpSpPr/>
            <p:nvPr/>
          </p:nvGrpSpPr>
          <p:grpSpPr>
            <a:xfrm>
              <a:off x="7793" y="6310"/>
              <a:ext cx="10092" cy="975"/>
              <a:chOff x="5612415" y="4157040"/>
              <a:chExt cx="6409103" cy="619580"/>
            </a:xfrm>
          </p:grpSpPr>
          <p:sp>
            <p:nvSpPr>
              <p:cNvPr id="13323" name="矩形"/>
              <p:cNvSpPr/>
              <p:nvPr/>
            </p:nvSpPr>
            <p:spPr>
              <a:xfrm>
                <a:off x="5612415" y="4157040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70C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素质目标</a:t>
                </a:r>
                <a:endPara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4" name="矩形"/>
              <p:cNvSpPr/>
              <p:nvPr/>
            </p:nvSpPr>
            <p:spPr>
              <a:xfrm>
                <a:off x="5645516" y="4740621"/>
                <a:ext cx="5768192" cy="35999"/>
              </a:xfrm>
              <a:prstGeom prst="rect">
                <a:avLst/>
              </a:prstGeom>
              <a:solidFill>
                <a:srgbClr val="0070C3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24" name="矩形"/>
            <p:cNvSpPr/>
            <p:nvPr/>
          </p:nvSpPr>
          <p:spPr>
            <a:xfrm>
              <a:off x="7793" y="7518"/>
              <a:ext cx="973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培养学习毛笔字的兴趣与自学能力，体会书法艺术的和谐之美。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40118" y="85693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相背点：书写时左点低，右点略高。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1705" y="367633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上下点：书写时两点方向、方圆要略有变化。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803" y="1743710"/>
            <a:ext cx="5918200" cy="1506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53" y="4371023"/>
            <a:ext cx="588645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15048" y="84486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横三点：书写时注意中侧点位置逐一提高，撇点最长。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6635" y="3664268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竖三点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6703" y="1557020"/>
            <a:ext cx="6024562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8" y="4226560"/>
            <a:ext cx="6062662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23595" y="770890"/>
            <a:ext cx="102203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横四点：书写时中间两点要直一些且略小，左右两边点要斜一些且略大，四点要分散开以托住整个字的上部为好。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3595" y="3525520"/>
            <a:ext cx="985774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两对点：由左上右点或出锋点、左下挑点或右点、右上撇点和右下右点组合而成，也可以说是两个不同的上下点分布在某笔画的两旁。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3208" y="1993583"/>
            <a:ext cx="6154737" cy="1531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178" y="4826953"/>
            <a:ext cx="604837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1036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9125" y="1689100"/>
            <a:ext cx="10900410" cy="2460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画书写最能体现“起、行、收”的运笔三步曲，横画的形态有三种：即长横、中横、短横。无论长横还是短横，都不要写得太平，因为人的视线错觉是感觉水平的横右侧是向下的，为了改变这种错觉，横一般向右上斜5°左右，这样看起来就平稳了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（1）长横：①起笔回锋左向斜侧顿下，②向右渐行渐转调整成中锋，中间行笔略，③逐渐加重至收笔处往右下顿，④轻提笔锋，捻笔管回收，形成中间细、两头粗的细腰横。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4417060"/>
            <a:ext cx="7472680" cy="1325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15048" y="99536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（2）中横：行笔如同长横，只不过是行笔过程略短。</a:t>
            </a:r>
            <a:endParaRPr kumimoji="0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8540" y="3394075"/>
            <a:ext cx="964946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（3）短横：短横一般有普通短横、左尖横、右尖横三种。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普通短横：行笔过程更短一些，写法与长横一样。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1764030"/>
            <a:ext cx="7220585" cy="1443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335" y="4525010"/>
            <a:ext cx="7263130" cy="1555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54710" y="927735"/>
            <a:ext cx="1059053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左尖横：①露锋起笔，顺势向右上逐渐用力，②至收笔处回锋呈三角形状。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710" y="3234055"/>
            <a:ext cx="1059053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右尖横：①起笔，②行笔与横的写法差不多，③边行边提，自然收笔。如“群”字君的两横。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1743710"/>
            <a:ext cx="7232650" cy="141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530" y="4358640"/>
            <a:ext cx="7629525" cy="142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39190" y="1618615"/>
            <a:ext cx="982472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竖画分为长竖和短竖两种，长竖有悬针竖和垂露竖两种形态，短竖大多是垂露竖。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悬针竖：写法如下：①逆锋起笔后斜侧顿笔，②转笔调成中锋向下行笔，③逐渐上提，行笔略快，④略加重后提笔以惯性出锋，形成针尖状。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2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958" y="3865563"/>
            <a:ext cx="6778625" cy="20161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40435" y="659130"/>
            <a:ext cx="1010983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垂露竖：垂露竖要稳而有力，起到中流砥柱的作用。写法如下：起笔①②同悬针竖，行笔③均匀用力，④收笔时略顿，向左上回锋呈露珠状。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1070" y="3460115"/>
            <a:ext cx="975042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短竖：短竖多以垂露竖为主，因短竖多与其它笔画衔接，故垂露不显，自然提锋收笔即可。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1709420"/>
            <a:ext cx="5840413" cy="158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310" y="4510405"/>
            <a:ext cx="5402263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44905" y="1358265"/>
            <a:ext cx="9923145" cy="1420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撇主要有四种：斜撇、竖撇、短撇、平撇。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斜撇：写法如下：①回锋斜向侧下顿笔，②行笔逐渐上提，快速而带弧势，③收笔顺势出锋。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6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355" y="2694623"/>
            <a:ext cx="5494338" cy="1468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261745" y="4163060"/>
            <a:ext cx="10032365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竖撇：顾名思义是由竖和撇组合而成，①写法如竖画，起笔后向下而行，②行笔逐渐转向左下，③收笔顺势出锋。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7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55" y="5140325"/>
            <a:ext cx="5616575" cy="13684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63955" y="944880"/>
            <a:ext cx="9624695" cy="57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短撇： ①起笔回锋重顿，②转笔向左，快速出锋，要短而有力。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060" y="3375025"/>
            <a:ext cx="9673590" cy="57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平撇：与短撇的写法相同，不过是运笔方向要平一些。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060" y="1691640"/>
            <a:ext cx="606901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060" y="4255770"/>
            <a:ext cx="6097588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26210" y="1069340"/>
            <a:ext cx="6013450" cy="398780"/>
          </a:xfrm>
        </p:spPr>
        <p:txBody>
          <a:bodyPr>
            <a:noAutofit/>
          </a:bodyPr>
          <a:p>
            <a:pPr algn="l"/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知识点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4495" y="1327785"/>
            <a:ext cx="63328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重点是掌握毛笔的执笔、运笔。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重点掌握毛笔楷书结构、笔画及写法。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掌握读贴、临摹的方法及运笔的方法。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>
                  <a:solidFill>
                    <a:srgbClr val="0091DC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难点是毛笔字书写用笔与行笔用笔的方法。</a:t>
            </a:r>
            <a:endParaRPr sz="24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>
                <a:solidFill>
                  <a:srgbClr val="0091DC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734935" y="330390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0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1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13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5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6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7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27760" y="1481455"/>
            <a:ext cx="10046970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捺画其形态主要有：斜捺、平捺、反捺。捺画，要写得饱满、含蓄、舒展，要留意线条的波折，体现出“一波三折”之势。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斜捺的写法如下：①起笔如写一短横，回锋顿笔，起笔要轻巧，②提笔折锋铺毫，向右下运笔，③到捺脚处，稍驻、折笔铺毫，④逐渐提笔出锋，写出捺脚。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570" y="4174490"/>
            <a:ext cx="7662863" cy="17573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15988" y="91916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平捺写法同斜捺，只是与水平方向夹角较小，故称。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1700" y="3582988"/>
            <a:ext cx="838835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反捺：写法如长点，行笔略长。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2535" y="1548765"/>
            <a:ext cx="6537325" cy="171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30" y="4043363"/>
            <a:ext cx="6424613" cy="181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16330" y="1644015"/>
            <a:ext cx="1027176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提的变化表现在大小、长短上。有短提、长提、竖提。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短提画写法如下：①落笔顿而挫，②行笔快提，依运笔惯性斜向右上挑出。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310" y="3322320"/>
            <a:ext cx="7231380" cy="212534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17245" y="733425"/>
            <a:ext cx="1007237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长提画写法如下：①回锋顿笔，②轻翻腕调锋向右上挑出，由粗及细，行笔比挑画长一些。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9940" y="3325495"/>
            <a:ext cx="101790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竖提：写法如下：①写法同竖画，至②处轻提起笔锋，笔不离纸，相当于提的回锋动作，③顺势顿笔，写法如同提画。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98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857693"/>
            <a:ext cx="5903913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890" y="4612640"/>
            <a:ext cx="5922963" cy="155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255395" y="1508125"/>
            <a:ext cx="986091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横折：写法如下：①写法如横，渐行渐提，②提笔向右上“耸肩”，顺势顿笔，捻笔管调成中锋转笔向下，外方内圆。③顺势提笔收笔，由粗及细。注意转折后的角度。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1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4103" y="3547745"/>
            <a:ext cx="7502525" cy="20875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53160" y="750570"/>
            <a:ext cx="1030605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竖折：写法如下：①回锋顿笔，向下行笔，注意角度的大小，②竖画收笔处向左提笔，略顿右行，③回锋收笔，注意收笔有粗细的不同。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1800860"/>
            <a:ext cx="6640513" cy="169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151890" y="3414395"/>
            <a:ext cx="1030605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撇折：①写一短撇，②再顿笔向下切出一个平面，③调锋右向上挑，④出锋要快，短而有力。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435" y="4464685"/>
            <a:ext cx="5992813" cy="168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68350" y="800100"/>
            <a:ext cx="1046861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横撇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：①写一横，②折处提笔后顿笔，形成耸肩之势，再写一撇，③撇画要轻快一些出锋。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8350" y="3645535"/>
            <a:ext cx="1046861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撇点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：①先写一撇，②折处轻顿笔，③再写一长点。注意两笔画略弯曲。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123123"/>
            <a:ext cx="6410325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790" y="4451033"/>
            <a:ext cx="6410325" cy="154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64235" y="775335"/>
            <a:ext cx="10309225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竖弯：①写一短竖，②顺势右转呈弧形，③至收笔处回锋，如横的收笔。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2965" y="3223260"/>
            <a:ext cx="103092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横折折撇：①横取仰势，②提笔顿笔转折向左下写撇，由粗到细，③顺势顿笔，④圆转呈弧形，⑤向左下撇出。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0" y="1651318"/>
            <a:ext cx="3878263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273" y="4347528"/>
            <a:ext cx="6307137" cy="163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04265" y="1557655"/>
            <a:ext cx="993521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钩画主要形态有： 竖钩、弯钩、横钩、卧钩、斜钩、横折钩、横斜钩、竖弯钩、横折弯钩、横撇弯钩、横折折钩、竖折折钩。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竖钩：①②写法如竖画，中锋运笔，③顿笔蓄力，④翻管调锋，指腕齐力略向左上挑出，⑤提笔收锋，形成一个三角形状。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463" y="3890328"/>
            <a:ext cx="7110412" cy="18732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295400" y="891540"/>
            <a:ext cx="997331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弯钩：写弯钩时要留意向右“弯”的弧度，并注意收笔处与起笔处几乎在同一条垂线上。①起笔轻落，露锋入纸，②加重下行，注意弧度不要过大，③翻管调锋，指腕齐力向左挑出，④提笔收锋，形成一个三角形状，钩略长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843" y="3731578"/>
            <a:ext cx="7091362" cy="172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稻壳儿搜索【幻雨工作室】_2"/>
          <p:cNvSpPr txBox="1"/>
          <p:nvPr/>
        </p:nvSpPr>
        <p:spPr>
          <a:xfrm>
            <a:off x="4719955" y="695960"/>
            <a:ext cx="27527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54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  <a:sym typeface="+mn-ea"/>
              </a:rPr>
              <a:t>目录</a:t>
            </a:r>
            <a:endParaRPr lang="zh-CN" altLang="en-US" sz="54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  <a:sym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2376170" y="1739265"/>
            <a:ext cx="8101956" cy="4560544"/>
            <a:chOff x="3769" y="2548"/>
            <a:chExt cx="12952" cy="7483"/>
          </a:xfrm>
        </p:grpSpPr>
        <p:grpSp>
          <p:nvGrpSpPr>
            <p:cNvPr id="4" name="组合 3"/>
            <p:cNvGrpSpPr/>
            <p:nvPr/>
          </p:nvGrpSpPr>
          <p:grpSpPr>
            <a:xfrm rot="0">
              <a:off x="3769" y="2548"/>
              <a:ext cx="2136" cy="2818"/>
              <a:chOff x="5114" y="3834"/>
              <a:chExt cx="2044" cy="4064"/>
            </a:xfrm>
          </p:grpSpPr>
          <p:sp>
            <p:nvSpPr>
              <p:cNvPr id="2" name="圆角矩形 1"/>
              <p:cNvSpPr/>
              <p:nvPr>
                <p:custDataLst>
                  <p:tags r:id="rId2"/>
                </p:custDataLst>
              </p:nvPr>
            </p:nvSpPr>
            <p:spPr>
              <a:xfrm>
                <a:off x="5247" y="3834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247" y="3897"/>
                <a:ext cx="1879" cy="74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任务一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5114" y="6809"/>
                <a:ext cx="2044" cy="1089"/>
                <a:chOff x="5080" y="5270"/>
                <a:chExt cx="2044" cy="1089"/>
              </a:xfrm>
            </p:grpSpPr>
            <p:sp>
              <p:nvSpPr>
                <p:cNvPr id="9" name="圆角矩形 8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5080" y="5270"/>
                  <a:ext cx="1877" cy="10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en-US" altLang="zh-CN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 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三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5248" y="5270"/>
                <a:ext cx="1878" cy="1089"/>
                <a:chOff x="5247" y="5268"/>
                <a:chExt cx="1878" cy="1089"/>
              </a:xfrm>
            </p:grpSpPr>
            <p:sp>
              <p:nvSpPr>
                <p:cNvPr id="14" name="圆角矩形 13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/>
                <p:cNvSpPr txBox="1"/>
                <p:nvPr>
                  <p:custDataLst>
                    <p:tags r:id="rId7"/>
                  </p:custDataLst>
                </p:nvPr>
              </p:nvSpPr>
              <p:spPr>
                <a:xfrm>
                  <a:off x="5248" y="5268"/>
                  <a:ext cx="1877" cy="10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任务二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 rot="0">
              <a:off x="6046" y="2568"/>
              <a:ext cx="10675" cy="2988"/>
              <a:chOff x="7293" y="3863"/>
              <a:chExt cx="10216" cy="4308"/>
            </a:xfrm>
          </p:grpSpPr>
          <p:sp>
            <p:nvSpPr>
              <p:cNvPr id="6" name="文本框 5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335" y="3863"/>
                <a:ext cx="10012" cy="1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毛笔字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的书写工具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293" y="5373"/>
                <a:ext cx="9614" cy="1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毛笔字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的书写姿势与执笔方法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22" name="文本框 21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497" y="6936"/>
                <a:ext cx="10012" cy="1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毛笔字的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运笔方法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0">
              <a:off x="3769" y="5748"/>
              <a:ext cx="2136" cy="2818"/>
              <a:chOff x="5114" y="3834"/>
              <a:chExt cx="2044" cy="4064"/>
            </a:xfrm>
          </p:grpSpPr>
          <p:sp>
            <p:nvSpPr>
              <p:cNvPr id="18" name="圆角矩形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5247" y="3834"/>
                <a:ext cx="1877" cy="885"/>
              </a:xfrm>
              <a:prstGeom prst="roundRect">
                <a:avLst/>
              </a:prstGeom>
              <a:noFill/>
              <a:ln>
                <a:solidFill>
                  <a:srgbClr val="0091D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5247" y="3897"/>
                <a:ext cx="1879" cy="74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/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任务</a:t>
                </a:r>
                <a:r>
                  <a: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四</a:t>
                </a:r>
                <a:endPara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114" y="6809"/>
                <a:ext cx="2044" cy="1089"/>
                <a:chOff x="5080" y="5270"/>
                <a:chExt cx="2044" cy="1089"/>
              </a:xfrm>
            </p:grpSpPr>
            <p:sp>
              <p:nvSpPr>
                <p:cNvPr id="21" name="圆角矩形 20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5080" y="5270"/>
                  <a:ext cx="1877" cy="10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en-US" altLang="zh-CN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 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六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5248" y="5270"/>
                <a:ext cx="1878" cy="1089"/>
                <a:chOff x="5247" y="5268"/>
                <a:chExt cx="1878" cy="1089"/>
              </a:xfrm>
            </p:grpSpPr>
            <p:sp>
              <p:nvSpPr>
                <p:cNvPr id="25" name="圆角矩形 2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5247" y="5373"/>
                  <a:ext cx="1877" cy="885"/>
                </a:xfrm>
                <a:prstGeom prst="roundRect">
                  <a:avLst/>
                </a:prstGeom>
                <a:noFill/>
                <a:ln>
                  <a:solidFill>
                    <a:srgbClr val="0091DC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6" name="文本框 25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5248" y="5268"/>
                  <a:ext cx="1877" cy="108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p>
                  <a:pPr algn="ctr"/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任务</a:t>
                  </a:r>
                  <a:r>
                    <a:rPr lang="zh-CN" altLang="en-US" sz="2400" dirty="0">
                      <a:solidFill>
                        <a:srgbClr val="0091DC"/>
                      </a:solidFill>
                      <a:latin typeface="+mj-ea"/>
                      <a:ea typeface="+mj-ea"/>
                      <a:cs typeface="+mj-ea"/>
                      <a:sym typeface="+mn-ea"/>
                    </a:rPr>
                    <a:t>五</a:t>
                  </a:r>
                  <a:endParaRPr lang="zh-CN" altLang="en-US" sz="24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 rot="0">
              <a:off x="6046" y="5768"/>
              <a:ext cx="10675" cy="2988"/>
              <a:chOff x="7293" y="3863"/>
              <a:chExt cx="10216" cy="4308"/>
            </a:xfrm>
          </p:grpSpPr>
          <p:sp>
            <p:nvSpPr>
              <p:cNvPr id="28" name="文本框 2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335" y="3863"/>
                <a:ext cx="10012" cy="1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毛笔楷书笔画技法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7293" y="5373"/>
                <a:ext cx="9614" cy="1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毛笔楷书结构</a:t>
                </a:r>
                <a:endParaRPr lang="zh-CN" altLang="zh-CN" sz="2800" b="1">
                  <a:solidFill>
                    <a:srgbClr val="C55A11"/>
                  </a:solidFill>
                  <a:latin typeface="Arial" panose="020B0604020202020204" pitchFamily="34" charset="0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30" name="文本框 29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7497" y="6936"/>
                <a:ext cx="10012" cy="1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 eaLnBrk="0" hangingPunct="0"/>
                <a:r>
                  <a:rPr lang="en-US" altLang="zh-CN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 </a:t>
                </a:r>
                <a:r>
                  <a:rPr lang="zh-CN" altLang="en-US" sz="2800" dirty="0">
                    <a:solidFill>
                      <a:srgbClr val="0091DC"/>
                    </a:solidFill>
                    <a:latin typeface="+mj-ea"/>
                    <a:ea typeface="+mj-ea"/>
                    <a:cs typeface="+mj-ea"/>
                    <a:sym typeface="+mn-ea"/>
                  </a:rPr>
                  <a:t>读帖与临摹</a:t>
                </a:r>
                <a:endPara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endParaRPr>
              </a:p>
            </p:txBody>
          </p:sp>
        </p:grpSp>
        <p:sp>
          <p:nvSpPr>
            <p:cNvPr id="34" name="圆角矩形 33"/>
            <p:cNvSpPr/>
            <p:nvPr>
              <p:custDataLst>
                <p:tags r:id="rId20"/>
              </p:custDataLst>
            </p:nvPr>
          </p:nvSpPr>
          <p:spPr>
            <a:xfrm>
              <a:off x="3906" y="8891"/>
              <a:ext cx="1961" cy="607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>
              <p:custDataLst>
                <p:tags r:id="rId21"/>
              </p:custDataLst>
            </p:nvPr>
          </p:nvSpPr>
          <p:spPr>
            <a:xfrm>
              <a:off x="3906" y="8358"/>
              <a:ext cx="1998" cy="1673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任务</a:t>
              </a:r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七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22"/>
              </p:custDataLst>
            </p:nvPr>
          </p:nvSpPr>
          <p:spPr>
            <a:xfrm>
              <a:off x="6088" y="8911"/>
              <a:ext cx="10462" cy="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800" dirty="0">
                  <a:solidFill>
                    <a:srgbClr val="0091DC"/>
                  </a:solidFill>
                  <a:latin typeface="+mj-ea"/>
                  <a:ea typeface="+mj-ea"/>
                  <a:cs typeface="+mj-ea"/>
                </a:rPr>
                <a:t> 毛笔字楷书章法</a:t>
              </a:r>
              <a:endPara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endParaRPr>
            </a:p>
          </p:txBody>
        </p:sp>
      </p:grpSp>
    </p:spTree>
    <p:custDataLst>
      <p:tags r:id="rId23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80745" y="767080"/>
            <a:ext cx="10047605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横钩：横钩是横和钩的组合，写法如下：①写法如右尖横，②提锋向右上，③然后顿笔加重，④轻调锋迅速钩出，要果断有力，不可拖泥带水。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635" y="1965960"/>
            <a:ext cx="5951538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81380" y="3406140"/>
            <a:ext cx="10047605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斜钩：①起笔如竖，②向右下行笔，中部略带弧度，③折笔转毫，④提笔向右上钩出，要含蓄有力。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923" y="4612958"/>
            <a:ext cx="568325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23925" y="717550"/>
            <a:ext cx="977455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卧钩：可以理解为将斜钩“卧倒”，但起笔露锋，弧度更大，出钩前要加重，然后翻腕调笔左上，外方内圆，以求与其他笔画呼应。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3925" y="3226435"/>
            <a:ext cx="977455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横折钩：根据横折钩的横折夹角大小，横折钩又有两种形态，写法参照横折与竖钩的写法。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018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245" y="1846580"/>
            <a:ext cx="6119813" cy="1379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935" y="4351020"/>
            <a:ext cx="6119813" cy="1509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43610" y="767080"/>
            <a:ext cx="97123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7.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横斜钩：就是横和斜钩的组合，①写法如横，②横画收笔，提笔向右上，③顺势顿笔，调成中锋向下，④写法如斜钩。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3610" y="3512185"/>
            <a:ext cx="97123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竖弯钩：①先写起笔竖画，②转角处轻松婉转而有圆意，再右转向，③行笔渐重，加重至收笔时向上轻快钩出，形如浮鹅。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0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1891348"/>
            <a:ext cx="6119813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790" y="4636770"/>
            <a:ext cx="6154738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2320" y="717550"/>
            <a:ext cx="99485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9.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横折弯钩：①先写横画，②于横画的结尾处提笔右上，③顿笔后折向内弯，④⑤写法同竖弯钩。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2165" y="3238500"/>
            <a:ext cx="99485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横撇弯钩：①横要短，②左下撇出，③离纸，④顺势尖锋入纸，顿笔略转即钩出，注意弯钩要短而有力。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22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4880" y="1841818"/>
            <a:ext cx="4603750" cy="143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660" y="4363085"/>
            <a:ext cx="6202363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2955" y="742315"/>
            <a:ext cx="98602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横折折折钩：是横折①②和横折钩④⑤⑥的组合，③注意衔接处转折的地方要轻顿，折钩要向左收，呈倾斜状。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2955" y="3375025"/>
            <a:ext cx="98602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竖折折钩：是竖①②和横折钩④⑤⑥的组合，③垂露竖提笔收笔后轻顿，写出横折钩，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325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3408" y="1866583"/>
            <a:ext cx="338455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405" y="4499610"/>
            <a:ext cx="5965825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五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36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毛笔楷书结构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514475" y="1673860"/>
            <a:ext cx="967549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横平竖直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正字不偏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横要平稳，竖要挺直，字一定要写得端端正正，不要偏斜，以免重心不稳。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9640" y="645160"/>
            <a:ext cx="4391660" cy="631190"/>
            <a:chOff x="1464" y="1016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464" y="1016"/>
              <a:ext cx="6917" cy="995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513" y="1065"/>
              <a:ext cx="6820" cy="898"/>
            </a:xfrm>
            <a:prstGeom prst="rect">
              <a:avLst/>
            </a:prstGeom>
            <a:solidFill>
              <a:schemeClr val="accent4"/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一、独体字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5530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2979420"/>
            <a:ext cx="5016500" cy="3329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2320" y="692785"/>
            <a:ext cx="987361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有撇捺，要舒展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撇捺通常是一个字的主笔，撇捺就像张开的翅膀一样，只有舒展开才够有力。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6324" name="Picture 2"/>
          <p:cNvPicPr>
            <a:picLocks noChangeAspect="1"/>
          </p:cNvPicPr>
          <p:nvPr/>
        </p:nvPicPr>
        <p:blipFill>
          <a:blip r:embed="rId1"/>
          <a:srcRect b="7553"/>
          <a:stretch>
            <a:fillRect/>
          </a:stretch>
        </p:blipFill>
        <p:spPr>
          <a:xfrm>
            <a:off x="3159760" y="1885315"/>
            <a:ext cx="6137275" cy="157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3"/>
          <p:cNvSpPr txBox="1"/>
          <p:nvPr/>
        </p:nvSpPr>
        <p:spPr>
          <a:xfrm>
            <a:off x="639445" y="3312795"/>
            <a:ext cx="1015936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字形偏斜，重心要稳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有些字的笔画大多是倾斜的，很容易就写的歪歪扭扭。笔画相交处应居中，将重心稳住。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605" y="4483100"/>
            <a:ext cx="5980430" cy="1680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30593" y="791845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因字赋形，不可更改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503" y="1677988"/>
            <a:ext cx="7199312" cy="350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55370" y="1407160"/>
            <a:ext cx="9638030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左窄右宽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左边笔画少，占的空间小，约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；右边笔画多，主笔舒展，占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0885" y="636905"/>
            <a:ext cx="4391660" cy="631190"/>
            <a:chOff x="1151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151" y="1003"/>
              <a:ext cx="6917" cy="995"/>
            </a:xfrm>
            <a:prstGeom prst="roundRect">
              <a:avLst/>
            </a:prstGeom>
            <a:solidFill>
              <a:srgbClr val="00B050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00" y="1052"/>
              <a:ext cx="6820" cy="898"/>
            </a:xfrm>
            <a:prstGeom prst="rect">
              <a:avLst/>
            </a:prstGeom>
            <a:solidFill>
              <a:srgbClr val="00B050"/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二、左右结构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5939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613" y="2236788"/>
            <a:ext cx="7010400" cy="162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055370" y="3860800"/>
            <a:ext cx="9638030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左宽右窄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左边笔画多，占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；右边笔画少，占的空间小，约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，但主笔舒展。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939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3" y="4737418"/>
            <a:ext cx="7010400" cy="150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任务一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毛笔字</a:t>
            </a:r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的书写工具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67740" y="759460"/>
            <a:ext cx="987361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左短右长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左旁较短小的，应该偏上一些，以免重心下沉。主笔都在右侧，要写得舒展。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7740" y="3567430"/>
            <a:ext cx="9873615" cy="57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左右相等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左右笔画所占的空间大小大致相等，主笔一般在右侧。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04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008" y="1904365"/>
            <a:ext cx="6862762" cy="142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008" y="4302443"/>
            <a:ext cx="7037387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67130" y="1524000"/>
            <a:ext cx="972439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左中右相等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左中右三部分笔画的宽度大小基本一致，高度不一，注意找好主笔。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9125" y="636905"/>
            <a:ext cx="4391660" cy="631190"/>
            <a:chOff x="975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975" y="1003"/>
              <a:ext cx="6917" cy="99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024" y="1052"/>
              <a:ext cx="6820" cy="89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三、左中右结构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67130" y="4114165"/>
            <a:ext cx="972439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左边窄，中右宽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左边笔画宽度较窄，中、右较宽，主笔在右侧。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2460" y="2481580"/>
            <a:ext cx="5713413" cy="1519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783" y="4721860"/>
            <a:ext cx="588645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340485" y="1144270"/>
            <a:ext cx="8930005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左中窄，右面宽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左、中笔画宽度较窄，右边较宽，主笔在右侧。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246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8765" y="2317750"/>
            <a:ext cx="6284913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92200" y="1475105"/>
            <a:ext cx="99612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上宽下窄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上面的笔画宽度比较大，盖住下边。所以上边要舒展，下部要挺立。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3585" y="636905"/>
            <a:ext cx="4391660" cy="631190"/>
            <a:chOff x="1171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171" y="1003"/>
              <a:ext cx="6917" cy="99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20" y="1052"/>
              <a:ext cx="6820" cy="89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四、上下结构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92200" y="3851910"/>
            <a:ext cx="99612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上窄下宽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上部笔画较少，结构要紧凑，下部笔画舒展，要疏松，找好主笔。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34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813" y="2305050"/>
            <a:ext cx="5803900" cy="1411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4724718"/>
            <a:ext cx="5684837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43000" y="1268730"/>
            <a:ext cx="911606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上、下部分笔画分布均匀，疏密适度，各占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，主笔要写好。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451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3863" y="3014980"/>
            <a:ext cx="6465887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92835" y="1348105"/>
            <a:ext cx="99237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上下窄，中间宽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中间部分笔画较长，或者有撇捺的字，中部要舒展，上下要窄一些。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055" y="636905"/>
            <a:ext cx="4391660" cy="631190"/>
            <a:chOff x="1093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093" y="1003"/>
              <a:ext cx="6917" cy="995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142" y="1052"/>
              <a:ext cx="6820" cy="89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五、上中下结构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09650" y="3781425"/>
            <a:ext cx="99237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上下宽，中间窄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中部笔画少，字形短小，要写得扁窄一些，上下两部分笔画多，字形复杂，写得要宽一些。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554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4748" y="2080895"/>
            <a:ext cx="5775325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813" y="4765040"/>
            <a:ext cx="5291137" cy="161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69315" y="833755"/>
            <a:ext cx="983678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上面宽，中下窄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上部有长的笔画或者人字形的，上部宜宽，中下要窄一些，达到上盖下之势，名为“天覆”。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9315" y="3570605"/>
            <a:ext cx="983678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上面窄，中下宽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上部笔画稀少，所占空间较小，要紧凑；中部笔画要舒展，下部要舒朗，占得空间要大一些。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656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6405" y="1958340"/>
            <a:ext cx="5768975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963" y="4695190"/>
            <a:ext cx="3902075" cy="1652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01065" y="1094740"/>
            <a:ext cx="1008507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下面宽，上中窄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上部和中部比较窄小，结体要紧凑，下部较宽，主笔要舒展。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58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834005"/>
            <a:ext cx="5600700" cy="215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203960" y="1394460"/>
            <a:ext cx="98234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左上包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右下被包围的部分要向左上靠拢，字的中心要略向右偏移。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050" y="636905"/>
            <a:ext cx="4391660" cy="631190"/>
            <a:chOff x="1230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230" y="1003"/>
              <a:ext cx="6917" cy="995"/>
            </a:xfrm>
            <a:prstGeom prst="roundRect">
              <a:avLst/>
            </a:prstGeom>
            <a:solidFill>
              <a:srgbClr val="92D050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79" y="1052"/>
              <a:ext cx="6820" cy="898"/>
            </a:xfrm>
            <a:prstGeom prst="rect">
              <a:avLst/>
            </a:prstGeom>
            <a:solidFill>
              <a:srgbClr val="92D050"/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六、包围结构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03960" y="3761105"/>
            <a:ext cx="98234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右上包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左下被包围的部分要向右上靠拢，字的中心要略向左偏移。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86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124393"/>
            <a:ext cx="5761038" cy="163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4885690"/>
            <a:ext cx="5678488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68375" y="821690"/>
            <a:ext cx="1025906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左下包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右上被包围的部分要向左靠拢，下边的笔画要舒展开，以达到托住上面的目的。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8375" y="3558540"/>
            <a:ext cx="1025906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左包右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96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946275"/>
            <a:ext cx="5934075" cy="1458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920" y="4325620"/>
            <a:ext cx="5945188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2591" y="7842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35673" y="1677035"/>
            <a:ext cx="7091363" cy="902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（一）毛笔的种类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一般分为硬毫、软毫与兼毫三种。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7" name="Picture 9" descr="毛笔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495" y="2626678"/>
            <a:ext cx="6048375" cy="369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06780" y="871220"/>
            <a:ext cx="1007173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上包下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上包下的字，整体要显得瘦长一些，里面的部分要靠上，笔画之间均匀，上紧下松。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6780" y="3608070"/>
            <a:ext cx="10071735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全包围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06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9895" y="1995488"/>
            <a:ext cx="6251575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593" y="4112260"/>
            <a:ext cx="5503862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六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36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读帖与临摹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44525" y="682625"/>
            <a:ext cx="4391660" cy="631190"/>
            <a:chOff x="1015" y="1075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015" y="1075"/>
              <a:ext cx="6917" cy="995"/>
            </a:xfrm>
            <a:prstGeom prst="roundRect">
              <a:avLst/>
            </a:prstGeom>
            <a:gradFill>
              <a:gsLst>
                <a:gs pos="19000">
                  <a:srgbClr val="FFB9B9"/>
                </a:gs>
                <a:gs pos="64000">
                  <a:srgbClr val="FF8F8E"/>
                </a:gs>
                <a:gs pos="44000">
                  <a:srgbClr val="FE9E9F"/>
                </a:gs>
                <a:gs pos="84000">
                  <a:srgbClr val="FF7373"/>
                </a:gs>
              </a:gsLst>
              <a:lin scaled="1"/>
            </a:gra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064" y="1124"/>
              <a:ext cx="6820" cy="898"/>
            </a:xfrm>
            <a:prstGeom prst="rect">
              <a:avLst/>
            </a:prstGeom>
            <a:gradFill>
              <a:gsLst>
                <a:gs pos="19000">
                  <a:srgbClr val="FFB9B9"/>
                </a:gs>
                <a:gs pos="64000">
                  <a:srgbClr val="FF8F8E"/>
                </a:gs>
                <a:gs pos="44000">
                  <a:srgbClr val="FE9E9F"/>
                </a:gs>
                <a:gs pos="84000">
                  <a:srgbClr val="FF7373"/>
                </a:gs>
              </a:gsLst>
              <a:lin scaled="1"/>
            </a:gra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一、读帖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72707" name="Picture 2" descr="http://images.99read.com/Product/2007/600.600/a0000211083.jpg"/>
          <p:cNvPicPr>
            <a:picLocks noChangeAspect="1"/>
          </p:cNvPicPr>
          <p:nvPr/>
        </p:nvPicPr>
        <p:blipFill>
          <a:blip r:embed="rId1"/>
          <a:srcRect l="14117" r="14517"/>
          <a:stretch>
            <a:fillRect/>
          </a:stretch>
        </p:blipFill>
        <p:spPr>
          <a:xfrm>
            <a:off x="2627313" y="1566545"/>
            <a:ext cx="3311525" cy="464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8" name="Picture 4" descr="http://6f.www37.babidou.com/pic/2011/12/8/dong/IMG_81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38" y="2133600"/>
            <a:ext cx="4040187" cy="350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56285" y="633095"/>
            <a:ext cx="4391660" cy="631190"/>
            <a:chOff x="1191" y="997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191" y="997"/>
              <a:ext cx="6917" cy="995"/>
            </a:xfrm>
            <a:prstGeom prst="roundRect">
              <a:avLst/>
            </a:pr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0CA451"/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40" y="1046"/>
              <a:ext cx="6820" cy="898"/>
            </a:xfrm>
            <a:prstGeom prst="rect">
              <a:avLst/>
            </a:pr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0CA451"/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二、临摹方法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64640" y="1916430"/>
            <a:ext cx="9194800" cy="34150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描红：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就是在双钩笔法勾勒出的字框内填写笔画，适合初学者，一般书店都有售。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摹帖：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就是在前人的法帖上覆上白纸临摹，适合初学者。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临帖：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就是对照前人的法帖进行临摹，适合有一定基础者。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背临：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就是首先学习消化前人的法帖，书写是不看法帖，完成后对照法帖找出不足。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七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36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毛笔字楷书章法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892196" y="811828"/>
            <a:ext cx="4392487" cy="631799"/>
            <a:chOff x="0" y="0"/>
            <a:chExt cx="4392487" cy="631799"/>
          </a:xfrm>
          <a:scene3d>
            <a:camera prst="orthographicFront"/>
            <a:lightRig rig="chilly" dir="t"/>
          </a:scene3d>
        </p:grpSpPr>
        <p:sp>
          <p:nvSpPr>
            <p:cNvPr id="6" name="圆角矩形 5"/>
            <p:cNvSpPr/>
            <p:nvPr/>
          </p:nvSpPr>
          <p:spPr>
            <a:xfrm>
              <a:off x="0" y="0"/>
              <a:ext cx="4392487" cy="631799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30842" y="30842"/>
              <a:ext cx="4330803" cy="57011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一、正文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10995" y="2587308"/>
            <a:ext cx="3673475" cy="197421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选择内容 确定格式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书写内容 布局谋篇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和谐统一 稳中求变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5782" name="Picture 2" descr="http://a2.att.hudong.com/46/62/013000013933301318896240764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8018" y="1026160"/>
            <a:ext cx="3311525" cy="5097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805836" y="807383"/>
            <a:ext cx="4392487" cy="631799"/>
            <a:chOff x="0" y="0"/>
            <a:chExt cx="4392487" cy="631799"/>
          </a:xfrm>
          <a:scene3d>
            <a:camera prst="orthographicFront"/>
            <a:lightRig rig="chilly" dir="t"/>
          </a:scene3d>
        </p:grpSpPr>
        <p:sp>
          <p:nvSpPr>
            <p:cNvPr id="6" name="圆角矩形 5"/>
            <p:cNvSpPr/>
            <p:nvPr/>
          </p:nvSpPr>
          <p:spPr>
            <a:xfrm>
              <a:off x="0" y="0"/>
              <a:ext cx="4392487" cy="631799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30842" y="30842"/>
              <a:ext cx="4330803" cy="57011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二、题款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76803" name="Picture 2" descr="http://file.gucn.com/file/CheckCuriofile/200907/Gucn_33189_200973020375999CheckCurioPic3.jpg"/>
          <p:cNvPicPr>
            <a:picLocks noChangeAspect="1"/>
          </p:cNvPicPr>
          <p:nvPr/>
        </p:nvPicPr>
        <p:blipFill>
          <a:blip r:embed="rId1"/>
          <a:srcRect b="18855"/>
          <a:stretch>
            <a:fillRect/>
          </a:stretch>
        </p:blipFill>
        <p:spPr>
          <a:xfrm>
            <a:off x="3564890" y="1877060"/>
            <a:ext cx="5905500" cy="413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36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  <a:sym typeface="+mn-ea"/>
              </a:rPr>
              <a:t>书法作品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Picture 93" descr="IMG_20130523_222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283" y="732155"/>
            <a:ext cx="7416800" cy="176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TextBox 1"/>
          <p:cNvSpPr txBox="1"/>
          <p:nvPr/>
        </p:nvSpPr>
        <p:spPr>
          <a:xfrm>
            <a:off x="4908233" y="2599373"/>
            <a:ext cx="43195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9060101010101" charset="-122"/>
              </a:rPr>
              <a:t>张明涛书横幅作品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78852" name="Picture 94" descr="扇面张明涛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0" y="3089275"/>
            <a:ext cx="4279900" cy="262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3" name="TextBox 4"/>
          <p:cNvSpPr txBox="1"/>
          <p:nvPr/>
        </p:nvSpPr>
        <p:spPr>
          <a:xfrm>
            <a:off x="5193665" y="5896293"/>
            <a:ext cx="25923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9060101010101" charset="-122"/>
              </a:rPr>
              <a:t>张明涛是书成扇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Picture 95" descr="扇面张明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6485" y="1149985"/>
            <a:ext cx="7479030" cy="430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5" name="TextBox 2"/>
          <p:cNvSpPr txBox="1"/>
          <p:nvPr/>
        </p:nvSpPr>
        <p:spPr>
          <a:xfrm>
            <a:off x="4872038" y="5589588"/>
            <a:ext cx="43195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9060101010101" charset="-122"/>
              </a:rPr>
              <a:t>张明涛书小楷扇面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48055" y="841375"/>
            <a:ext cx="1058037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（二）毛笔的选择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好的毛笔必须具备“尖、圆、齐、健”四项标准，称之为毛笔“四德”。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Picture 2" descr="http://pic10.nipic.com/20101013/5121581_155103013820_2.jpg"/>
          <p:cNvPicPr>
            <a:picLocks noChangeAspect="1"/>
          </p:cNvPicPr>
          <p:nvPr/>
        </p:nvPicPr>
        <p:blipFill>
          <a:blip r:embed="rId1"/>
          <a:srcRect b="2892"/>
          <a:stretch>
            <a:fillRect/>
          </a:stretch>
        </p:blipFill>
        <p:spPr>
          <a:xfrm>
            <a:off x="3397568" y="2143443"/>
            <a:ext cx="5395912" cy="3776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extBox 1"/>
          <p:cNvSpPr txBox="1"/>
          <p:nvPr/>
        </p:nvSpPr>
        <p:spPr>
          <a:xfrm>
            <a:off x="3844290" y="5539105"/>
            <a:ext cx="24961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9060101010101" charset="-122"/>
              </a:rPr>
              <a:t>心经斗方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80899" name="Picture 96" descr="斗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1403" y="1132205"/>
            <a:ext cx="4286250" cy="427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0" name="Picture 97" descr="刘彦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843" y="660083"/>
            <a:ext cx="1346200" cy="553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1" name="TextBox 2"/>
          <p:cNvSpPr txBox="1"/>
          <p:nvPr/>
        </p:nvSpPr>
        <p:spPr>
          <a:xfrm>
            <a:off x="9165273" y="2276475"/>
            <a:ext cx="459740" cy="36306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9060101010101" charset="-122"/>
              </a:rPr>
              <a:t>刘彦龙书条幅作品</a:t>
            </a:r>
            <a:endParaRPr lang="zh-CN" altLang="en-US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767523"/>
            <a:ext cx="6416675" cy="3322955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毛笔书法是贯穿古今中国的独特的书法文化，自古以来中国人挥毫书画，书法已不仅仅是中国的一门独特艺术，更是中国的文化象征，是中华民族展示给世界的瑰宝。毛笔书法作为中华文化的国学特色内容之一，是一种文化载体，更是一种历史的记录，作为学前教育专业学生一定要学好毛笔书法，为传承中国独有的艺术瑰宝做出自己的贡献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331085"/>
            <a:ext cx="6371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感谢</a:t>
            </a:r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观看</a:t>
            </a:r>
            <a:endParaRPr lang="zh-CN" altLang="en-US" sz="80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92810" y="1236980"/>
            <a:ext cx="5481320" cy="36347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（三）毛笔的使用与保养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新笔的使用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新笔使用前要把笔空悬在水中，用温水浸泡，令其慢慢的自然溶开。发笔时切忌用开水烫。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毛笔的清洗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5" name="Picture 3" descr="文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5340" y="1236980"/>
            <a:ext cx="3409950" cy="449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LayoutZOrder" val="4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1.xml><?xml version="1.0" encoding="utf-8"?>
<p:tagLst xmlns:p="http://schemas.openxmlformats.org/presentationml/2006/main">
  <p:tag name="LayoutZOrder" val="4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2.xml><?xml version="1.0" encoding="utf-8"?>
<p:tagLst xmlns:p="http://schemas.openxmlformats.org/presentationml/2006/main">
  <p:tag name="LayoutZOrder" val="4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3.xml><?xml version="1.0" encoding="utf-8"?>
<p:tagLst xmlns:p="http://schemas.openxmlformats.org/presentationml/2006/main">
  <p:tag name="LayoutZOrder" val="4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4.xml><?xml version="1.0" encoding="utf-8"?>
<p:tagLst xmlns:p="http://schemas.openxmlformats.org/presentationml/2006/main">
  <p:tag name="LayoutZOrder" val="4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5.xml><?xml version="1.0" encoding="utf-8"?>
<p:tagLst xmlns:p="http://schemas.openxmlformats.org/presentationml/2006/main">
  <p:tag name="LayoutZOrder" val="4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6.xml><?xml version="1.0" encoding="utf-8"?>
<p:tagLst xmlns:p="http://schemas.openxmlformats.org/presentationml/2006/main">
  <p:tag name="LayoutZOrder" val="4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7.xml><?xml version="1.0" encoding="utf-8"?>
<p:tagLst xmlns:p="http://schemas.openxmlformats.org/presentationml/2006/main">
  <p:tag name="LayoutZOrder" val="4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8.xml><?xml version="1.0" encoding="utf-8"?>
<p:tagLst xmlns:p="http://schemas.openxmlformats.org/presentationml/2006/main">
  <p:tag name="LayoutZOrder" val="4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9.xml><?xml version="1.0" encoding="utf-8"?>
<p:tagLst xmlns:p="http://schemas.openxmlformats.org/presentationml/2006/main">
  <p:tag name="LayoutZOrder" val="4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LayoutZOrder" val="5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1.xml><?xml version="1.0" encoding="utf-8"?>
<p:tagLst xmlns:p="http://schemas.openxmlformats.org/presentationml/2006/main">
  <p:tag name="LayoutZOrder" val="5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2.xml><?xml version="1.0" encoding="utf-8"?>
<p:tagLst xmlns:p="http://schemas.openxmlformats.org/presentationml/2006/main">
  <p:tag name="LayoutZOrder" val="5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3.xml><?xml version="1.0" encoding="utf-8"?>
<p:tagLst xmlns:p="http://schemas.openxmlformats.org/presentationml/2006/main">
  <p:tag name="LayoutZOrder" val="5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4.xml><?xml version="1.0" encoding="utf-8"?>
<p:tagLst xmlns:p="http://schemas.openxmlformats.org/presentationml/2006/main">
  <p:tag name="LayoutZOrder" val="5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5.xml><?xml version="1.0" encoding="utf-8"?>
<p:tagLst xmlns:p="http://schemas.openxmlformats.org/presentationml/2006/main">
  <p:tag name="LayoutZOrder" val="5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6.xml><?xml version="1.0" encoding="utf-8"?>
<p:tagLst xmlns:p="http://schemas.openxmlformats.org/presentationml/2006/main">
  <p:tag name="LayoutZOrder" val="5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7.xml><?xml version="1.0" encoding="utf-8"?>
<p:tagLst xmlns:p="http://schemas.openxmlformats.org/presentationml/2006/main">
  <p:tag name="LayoutZOrder" val="5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8.xml><?xml version="1.0" encoding="utf-8"?>
<p:tagLst xmlns:p="http://schemas.openxmlformats.org/presentationml/2006/main">
  <p:tag name="LayoutZOrder" val="5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9.xml><?xml version="1.0" encoding="utf-8"?>
<p:tagLst xmlns:p="http://schemas.openxmlformats.org/presentationml/2006/main">
  <p:tag name="LayoutZOrder" val="5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LayoutZOrder" val="6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1.xml><?xml version="1.0" encoding="utf-8"?>
<p:tagLst xmlns:p="http://schemas.openxmlformats.org/presentationml/2006/main">
  <p:tag name="LayoutZOrder" val="6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2.xml><?xml version="1.0" encoding="utf-8"?>
<p:tagLst xmlns:p="http://schemas.openxmlformats.org/presentationml/2006/main">
  <p:tag name="LayoutZOrder" val="6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3.xml><?xml version="1.0" encoding="utf-8"?>
<p:tagLst xmlns:p="http://schemas.openxmlformats.org/presentationml/2006/main">
  <p:tag name="LayoutZOrder" val="6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4.xml><?xml version="1.0" encoding="utf-8"?>
<p:tagLst xmlns:p="http://schemas.openxmlformats.org/presentationml/2006/main">
  <p:tag name="LayoutZOrder" val="6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5.xml><?xml version="1.0" encoding="utf-8"?>
<p:tagLst xmlns:p="http://schemas.openxmlformats.org/presentationml/2006/main">
  <p:tag name="LayoutZOrder" val="6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6.xml><?xml version="1.0" encoding="utf-8"?>
<p:tagLst xmlns:p="http://schemas.openxmlformats.org/presentationml/2006/main">
  <p:tag name="LayoutZOrder" val="6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7.xml><?xml version="1.0" encoding="utf-8"?>
<p:tagLst xmlns:p="http://schemas.openxmlformats.org/presentationml/2006/main">
  <p:tag name="LayoutZOrder" val="6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8.xml><?xml version="1.0" encoding="utf-8"?>
<p:tagLst xmlns:p="http://schemas.openxmlformats.org/presentationml/2006/main">
  <p:tag name="LayoutZOrder" val="6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9.xml><?xml version="1.0" encoding="utf-8"?>
<p:tagLst xmlns:p="http://schemas.openxmlformats.org/presentationml/2006/main">
  <p:tag name="LayoutZOrder" val="6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LayoutZOrder" val="7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1.xml><?xml version="1.0" encoding="utf-8"?>
<p:tagLst xmlns:p="http://schemas.openxmlformats.org/presentationml/2006/main">
  <p:tag name="LayoutZOrder" val="7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2.xml><?xml version="1.0" encoding="utf-8"?>
<p:tagLst xmlns:p="http://schemas.openxmlformats.org/presentationml/2006/main">
  <p:tag name="LayoutZOrder" val="7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3.xml><?xml version="1.0" encoding="utf-8"?>
<p:tagLst xmlns:p="http://schemas.openxmlformats.org/presentationml/2006/main">
  <p:tag name="LayoutZOrder" val="7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4.xml><?xml version="1.0" encoding="utf-8"?>
<p:tagLst xmlns:p="http://schemas.openxmlformats.org/presentationml/2006/main">
  <p:tag name="LayoutZOrder" val="7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5.xml><?xml version="1.0" encoding="utf-8"?>
<p:tagLst xmlns:p="http://schemas.openxmlformats.org/presentationml/2006/main">
  <p:tag name="LayoutZOrder" val="7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6.xml><?xml version="1.0" encoding="utf-8"?>
<p:tagLst xmlns:p="http://schemas.openxmlformats.org/presentationml/2006/main">
  <p:tag name="LayoutZOrder" val="7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7.xml><?xml version="1.0" encoding="utf-8"?>
<p:tagLst xmlns:p="http://schemas.openxmlformats.org/presentationml/2006/main">
  <p:tag name="LayoutZOrder" val="7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8.xml><?xml version="1.0" encoding="utf-8"?>
<p:tagLst xmlns:p="http://schemas.openxmlformats.org/presentationml/2006/main">
  <p:tag name="LayoutZOrder" val="7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9.xml><?xml version="1.0" encoding="utf-8"?>
<p:tagLst xmlns:p="http://schemas.openxmlformats.org/presentationml/2006/main">
  <p:tag name="LayoutZOrder" val="7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LayoutZOrder" val="8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1.xml><?xml version="1.0" encoding="utf-8"?>
<p:tagLst xmlns:p="http://schemas.openxmlformats.org/presentationml/2006/main">
  <p:tag name="LayoutZOrder" val="8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2.xml><?xml version="1.0" encoding="utf-8"?>
<p:tagLst xmlns:p="http://schemas.openxmlformats.org/presentationml/2006/main">
  <p:tag name="LayoutZOrder" val="8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3.xml><?xml version="1.0" encoding="utf-8"?>
<p:tagLst xmlns:p="http://schemas.openxmlformats.org/presentationml/2006/main">
  <p:tag name="LayoutZOrder" val="8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4.xml><?xml version="1.0" encoding="utf-8"?>
<p:tagLst xmlns:p="http://schemas.openxmlformats.org/presentationml/2006/main">
  <p:tag name="LayoutZOrder" val="8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5.xml><?xml version="1.0" encoding="utf-8"?>
<p:tagLst xmlns:p="http://schemas.openxmlformats.org/presentationml/2006/main">
  <p:tag name="LayoutZOrder" val="8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6.xml><?xml version="1.0" encoding="utf-8"?>
<p:tagLst xmlns:p="http://schemas.openxmlformats.org/presentationml/2006/main">
  <p:tag name="LayoutZOrder" val="8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7.xml><?xml version="1.0" encoding="utf-8"?>
<p:tagLst xmlns:p="http://schemas.openxmlformats.org/presentationml/2006/main">
  <p:tag name="LayoutZOrder" val="8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8.xml><?xml version="1.0" encoding="utf-8"?>
<p:tagLst xmlns:p="http://schemas.openxmlformats.org/presentationml/2006/main">
  <p:tag name="LayoutZOrder" val="8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9.xml><?xml version="1.0" encoding="utf-8"?>
<p:tagLst xmlns:p="http://schemas.openxmlformats.org/presentationml/2006/main">
  <p:tag name="LayoutZOrder" val="8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LayoutZOrder" val="9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1.xml><?xml version="1.0" encoding="utf-8"?>
<p:tagLst xmlns:p="http://schemas.openxmlformats.org/presentationml/2006/main">
  <p:tag name="LayoutZOrder" val="9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2.xml><?xml version="1.0" encoding="utf-8"?>
<p:tagLst xmlns:p="http://schemas.openxmlformats.org/presentationml/2006/main">
  <p:tag name="LayoutZOrder" val="9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3.xml><?xml version="1.0" encoding="utf-8"?>
<p:tagLst xmlns:p="http://schemas.openxmlformats.org/presentationml/2006/main">
  <p:tag name="LayoutZOrder" val="9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4.xml><?xml version="1.0" encoding="utf-8"?>
<p:tagLst xmlns:p="http://schemas.openxmlformats.org/presentationml/2006/main">
  <p:tag name="LayoutZOrder" val="9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5.xml><?xml version="1.0" encoding="utf-8"?>
<p:tagLst xmlns:p="http://schemas.openxmlformats.org/presentationml/2006/main">
  <p:tag name="LayoutZOrder" val="9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6.xml><?xml version="1.0" encoding="utf-8"?>
<p:tagLst xmlns:p="http://schemas.openxmlformats.org/presentationml/2006/main">
  <p:tag name="LayoutZOrder" val="9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7.xml><?xml version="1.0" encoding="utf-8"?>
<p:tagLst xmlns:p="http://schemas.openxmlformats.org/presentationml/2006/main">
  <p:tag name="LayoutZOrder" val="9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8.xml><?xml version="1.0" encoding="utf-8"?>
<p:tagLst xmlns:p="http://schemas.openxmlformats.org/presentationml/2006/main">
  <p:tag name="LayoutZOrder" val="9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9.xml><?xml version="1.0" encoding="utf-8"?>
<p:tagLst xmlns:p="http://schemas.openxmlformats.org/presentationml/2006/main">
  <p:tag name="LayoutZOrder" val="9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LayoutZOrder" val="10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1.xml><?xml version="1.0" encoding="utf-8"?>
<p:tagLst xmlns:p="http://schemas.openxmlformats.org/presentationml/2006/main">
  <p:tag name="LayoutZOrder" val="10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2.xml><?xml version="1.0" encoding="utf-8"?>
<p:tagLst xmlns:p="http://schemas.openxmlformats.org/presentationml/2006/main">
  <p:tag name="LayoutZOrder" val="10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3.xml><?xml version="1.0" encoding="utf-8"?>
<p:tagLst xmlns:p="http://schemas.openxmlformats.org/presentationml/2006/main">
  <p:tag name="LayoutZOrder" val="10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4.xml><?xml version="1.0" encoding="utf-8"?>
<p:tagLst xmlns:p="http://schemas.openxmlformats.org/presentationml/2006/main">
  <p:tag name="LayoutZOrder" val="10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5.xml><?xml version="1.0" encoding="utf-8"?>
<p:tagLst xmlns:p="http://schemas.openxmlformats.org/presentationml/2006/main">
  <p:tag name="LayoutZOrder" val="10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6.xml><?xml version="1.0" encoding="utf-8"?>
<p:tagLst xmlns:p="http://schemas.openxmlformats.org/presentationml/2006/main">
  <p:tag name="LayoutZOrder" val="10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7.xml><?xml version="1.0" encoding="utf-8"?>
<p:tagLst xmlns:p="http://schemas.openxmlformats.org/presentationml/2006/main">
  <p:tag name="LayoutZOrder" val="10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8.xml><?xml version="1.0" encoding="utf-8"?>
<p:tagLst xmlns:p="http://schemas.openxmlformats.org/presentationml/2006/main">
  <p:tag name="LayoutZOrder" val="10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9.xml><?xml version="1.0" encoding="utf-8"?>
<p:tagLst xmlns:p="http://schemas.openxmlformats.org/presentationml/2006/main">
  <p:tag name="LayoutZOrder" val="10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LayoutZOrder" val="11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1.xml><?xml version="1.0" encoding="utf-8"?>
<p:tagLst xmlns:p="http://schemas.openxmlformats.org/presentationml/2006/main">
  <p:tag name="LayoutZOrder" val="11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2.xml><?xml version="1.0" encoding="utf-8"?>
<p:tagLst xmlns:p="http://schemas.openxmlformats.org/presentationml/2006/main">
  <p:tag name="LayoutZOrder" val="11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3.xml><?xml version="1.0" encoding="utf-8"?>
<p:tagLst xmlns:p="http://schemas.openxmlformats.org/presentationml/2006/main">
  <p:tag name="LayoutZOrder" val="11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4.xml><?xml version="1.0" encoding="utf-8"?>
<p:tagLst xmlns:p="http://schemas.openxmlformats.org/presentationml/2006/main">
  <p:tag name="LayoutZOrder" val="11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5.xml><?xml version="1.0" encoding="utf-8"?>
<p:tagLst xmlns:p="http://schemas.openxmlformats.org/presentationml/2006/main">
  <p:tag name="LayoutZOrder" val="11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6.xml><?xml version="1.0" encoding="utf-8"?>
<p:tagLst xmlns:p="http://schemas.openxmlformats.org/presentationml/2006/main">
  <p:tag name="LayoutZOrder" val="11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7.xml><?xml version="1.0" encoding="utf-8"?>
<p:tagLst xmlns:p="http://schemas.openxmlformats.org/presentationml/2006/main">
  <p:tag name="LayoutZOrder" val="11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8.xml><?xml version="1.0" encoding="utf-8"?>
<p:tagLst xmlns:p="http://schemas.openxmlformats.org/presentationml/2006/main">
  <p:tag name="LayoutZOrder" val="11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9.xml><?xml version="1.0" encoding="utf-8"?>
<p:tagLst xmlns:p="http://schemas.openxmlformats.org/presentationml/2006/main">
  <p:tag name="LayoutZOrder" val="11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LayoutZOrder" val="12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1.xml><?xml version="1.0" encoding="utf-8"?>
<p:tagLst xmlns:p="http://schemas.openxmlformats.org/presentationml/2006/main">
  <p:tag name="LayoutZOrder" val="12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2.xml><?xml version="1.0" encoding="utf-8"?>
<p:tagLst xmlns:p="http://schemas.openxmlformats.org/presentationml/2006/main">
  <p:tag name="LayoutZOrder" val="12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3.xml><?xml version="1.0" encoding="utf-8"?>
<p:tagLst xmlns:p="http://schemas.openxmlformats.org/presentationml/2006/main">
  <p:tag name="LayoutZOrder" val="12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4.xml><?xml version="1.0" encoding="utf-8"?>
<p:tagLst xmlns:p="http://schemas.openxmlformats.org/presentationml/2006/main">
  <p:tag name="LayoutZOrder" val="12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5.xml><?xml version="1.0" encoding="utf-8"?>
<p:tagLst xmlns:p="http://schemas.openxmlformats.org/presentationml/2006/main">
  <p:tag name="LayoutZOrder" val="12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6.xml><?xml version="1.0" encoding="utf-8"?>
<p:tagLst xmlns:p="http://schemas.openxmlformats.org/presentationml/2006/main">
  <p:tag name="LayoutZOrder" val="12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7.xml><?xml version="1.0" encoding="utf-8"?>
<p:tagLst xmlns:p="http://schemas.openxmlformats.org/presentationml/2006/main">
  <p:tag name="LayoutZOrder" val="12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8.xml><?xml version="1.0" encoding="utf-8"?>
<p:tagLst xmlns:p="http://schemas.openxmlformats.org/presentationml/2006/main">
  <p:tag name="LayoutZOrder" val="12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9.xml><?xml version="1.0" encoding="utf-8"?>
<p:tagLst xmlns:p="http://schemas.openxmlformats.org/presentationml/2006/main">
  <p:tag name="LayoutZOrder" val="12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LayoutZOrder" val="13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1.xml><?xml version="1.0" encoding="utf-8"?>
<p:tagLst xmlns:p="http://schemas.openxmlformats.org/presentationml/2006/main">
  <p:tag name="LayoutZOrder" val="13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2.xml><?xml version="1.0" encoding="utf-8"?>
<p:tagLst xmlns:p="http://schemas.openxmlformats.org/presentationml/2006/main">
  <p:tag name="LayoutZOrder" val="13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3.xml><?xml version="1.0" encoding="utf-8"?>
<p:tagLst xmlns:p="http://schemas.openxmlformats.org/presentationml/2006/main">
  <p:tag name="LayoutZOrder" val="13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4.xml><?xml version="1.0" encoding="utf-8"?>
<p:tagLst xmlns:p="http://schemas.openxmlformats.org/presentationml/2006/main">
  <p:tag name="LayoutZOrder" val="13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5.xml><?xml version="1.0" encoding="utf-8"?>
<p:tagLst xmlns:p="http://schemas.openxmlformats.org/presentationml/2006/main">
  <p:tag name="LayoutZOrder" val="13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6.xml><?xml version="1.0" encoding="utf-8"?>
<p:tagLst xmlns:p="http://schemas.openxmlformats.org/presentationml/2006/main">
  <p:tag name="LayoutZOrder" val="13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7.xml><?xml version="1.0" encoding="utf-8"?>
<p:tagLst xmlns:p="http://schemas.openxmlformats.org/presentationml/2006/main">
  <p:tag name="LayoutZOrder" val="13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8.xml><?xml version="1.0" encoding="utf-8"?>
<p:tagLst xmlns:p="http://schemas.openxmlformats.org/presentationml/2006/main">
  <p:tag name="LayoutZOrder" val="13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9.xml><?xml version="1.0" encoding="utf-8"?>
<p:tagLst xmlns:p="http://schemas.openxmlformats.org/presentationml/2006/main">
  <p:tag name="LayoutZOrder" val="13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LayoutZOrder" val="14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1.xml><?xml version="1.0" encoding="utf-8"?>
<p:tagLst xmlns:p="http://schemas.openxmlformats.org/presentationml/2006/main">
  <p:tag name="LayoutZOrder" val="14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2.xml><?xml version="1.0" encoding="utf-8"?>
<p:tagLst xmlns:p="http://schemas.openxmlformats.org/presentationml/2006/main">
  <p:tag name="LayoutZOrder" val="14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3.xml><?xml version="1.0" encoding="utf-8"?>
<p:tagLst xmlns:p="http://schemas.openxmlformats.org/presentationml/2006/main">
  <p:tag name="LayoutZOrder" val="14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4.xml><?xml version="1.0" encoding="utf-8"?>
<p:tagLst xmlns:p="http://schemas.openxmlformats.org/presentationml/2006/main">
  <p:tag name="LayoutZOrder" val="14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5.xml><?xml version="1.0" encoding="utf-8"?>
<p:tagLst xmlns:p="http://schemas.openxmlformats.org/presentationml/2006/main">
  <p:tag name="LayoutZOrder" val="14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6.xml><?xml version="1.0" encoding="utf-8"?>
<p:tagLst xmlns:p="http://schemas.openxmlformats.org/presentationml/2006/main">
  <p:tag name="LayoutZOrder" val="14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7.xml><?xml version="1.0" encoding="utf-8"?>
<p:tagLst xmlns:p="http://schemas.openxmlformats.org/presentationml/2006/main">
  <p:tag name="LayoutZOrder" val="14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8.xml><?xml version="1.0" encoding="utf-8"?>
<p:tagLst xmlns:p="http://schemas.openxmlformats.org/presentationml/2006/main">
  <p:tag name="LayoutZOrder" val="14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9.xml><?xml version="1.0" encoding="utf-8"?>
<p:tagLst xmlns:p="http://schemas.openxmlformats.org/presentationml/2006/main">
  <p:tag name="LayoutZOrder" val="14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LayoutZOrder" val="15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1.xml><?xml version="1.0" encoding="utf-8"?>
<p:tagLst xmlns:p="http://schemas.openxmlformats.org/presentationml/2006/main">
  <p:tag name="LayoutZOrder" val="15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2.xml><?xml version="1.0" encoding="utf-8"?>
<p:tagLst xmlns:p="http://schemas.openxmlformats.org/presentationml/2006/main">
  <p:tag name="LayoutZOrder" val="15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3.xml><?xml version="1.0" encoding="utf-8"?>
<p:tagLst xmlns:p="http://schemas.openxmlformats.org/presentationml/2006/main">
  <p:tag name="LayoutZOrder" val="15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4.xml><?xml version="1.0" encoding="utf-8"?>
<p:tagLst xmlns:p="http://schemas.openxmlformats.org/presentationml/2006/main">
  <p:tag name="LayoutZOrder" val="15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5.xml><?xml version="1.0" encoding="utf-8"?>
<p:tagLst xmlns:p="http://schemas.openxmlformats.org/presentationml/2006/main">
  <p:tag name="LayoutZOrder" val="15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6.xml><?xml version="1.0" encoding="utf-8"?>
<p:tagLst xmlns:p="http://schemas.openxmlformats.org/presentationml/2006/main">
  <p:tag name="LayoutZOrder" val="15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7.xml><?xml version="1.0" encoding="utf-8"?>
<p:tagLst xmlns:p="http://schemas.openxmlformats.org/presentationml/2006/main">
  <p:tag name="LayoutZOrder" val="15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8.xml><?xml version="1.0" encoding="utf-8"?>
<p:tagLst xmlns:p="http://schemas.openxmlformats.org/presentationml/2006/main">
  <p:tag name="LayoutZOrder" val="15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9.xml><?xml version="1.0" encoding="utf-8"?>
<p:tagLst xmlns:p="http://schemas.openxmlformats.org/presentationml/2006/main">
  <p:tag name="LayoutZOrder" val="15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LayoutZOrder" val="16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1.xml><?xml version="1.0" encoding="utf-8"?>
<p:tagLst xmlns:p="http://schemas.openxmlformats.org/presentationml/2006/main">
  <p:tag name="LayoutZOrder" val="16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2.xml><?xml version="1.0" encoding="utf-8"?>
<p:tagLst xmlns:p="http://schemas.openxmlformats.org/presentationml/2006/main">
  <p:tag name="LayoutZOrder" val="16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3.xml><?xml version="1.0" encoding="utf-8"?>
<p:tagLst xmlns:p="http://schemas.openxmlformats.org/presentationml/2006/main">
  <p:tag name="LayoutZOrder" val="16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4.xml><?xml version="1.0" encoding="utf-8"?>
<p:tagLst xmlns:p="http://schemas.openxmlformats.org/presentationml/2006/main">
  <p:tag name="LayoutZOrder" val="16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5.xml><?xml version="1.0" encoding="utf-8"?>
<p:tagLst xmlns:p="http://schemas.openxmlformats.org/presentationml/2006/main">
  <p:tag name="LayoutZOrder" val="16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6.xml><?xml version="1.0" encoding="utf-8"?>
<p:tagLst xmlns:p="http://schemas.openxmlformats.org/presentationml/2006/main">
  <p:tag name="LayoutZOrder" val="16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7.xml><?xml version="1.0" encoding="utf-8"?>
<p:tagLst xmlns:p="http://schemas.openxmlformats.org/presentationml/2006/main">
  <p:tag name="LayoutZOrder" val="16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8.xml><?xml version="1.0" encoding="utf-8"?>
<p:tagLst xmlns:p="http://schemas.openxmlformats.org/presentationml/2006/main">
  <p:tag name="LayoutZOrder" val="16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9.xml><?xml version="1.0" encoding="utf-8"?>
<p:tagLst xmlns:p="http://schemas.openxmlformats.org/presentationml/2006/main">
  <p:tag name="LayoutZOrder" val="16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LayoutZOrder" val="17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1.xml><?xml version="1.0" encoding="utf-8"?>
<p:tagLst xmlns:p="http://schemas.openxmlformats.org/presentationml/2006/main">
  <p:tag name="LayoutZOrder" val="17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2.xml><?xml version="1.0" encoding="utf-8"?>
<p:tagLst xmlns:p="http://schemas.openxmlformats.org/presentationml/2006/main">
  <p:tag name="LayoutZOrder" val="17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3.xml><?xml version="1.0" encoding="utf-8"?>
<p:tagLst xmlns:p="http://schemas.openxmlformats.org/presentationml/2006/main">
  <p:tag name="LayoutZOrder" val="17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4.xml><?xml version="1.0" encoding="utf-8"?>
<p:tagLst xmlns:p="http://schemas.openxmlformats.org/presentationml/2006/main">
  <p:tag name="LayoutZOrder" val="17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5.xml><?xml version="1.0" encoding="utf-8"?>
<p:tagLst xmlns:p="http://schemas.openxmlformats.org/presentationml/2006/main">
  <p:tag name="LayoutZOrder" val="17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6.xml><?xml version="1.0" encoding="utf-8"?>
<p:tagLst xmlns:p="http://schemas.openxmlformats.org/presentationml/2006/main">
  <p:tag name="LayoutZOrder" val="17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7.xml><?xml version="1.0" encoding="utf-8"?>
<p:tagLst xmlns:p="http://schemas.openxmlformats.org/presentationml/2006/main">
  <p:tag name="LayoutZOrder" val="17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8.xml><?xml version="1.0" encoding="utf-8"?>
<p:tagLst xmlns:p="http://schemas.openxmlformats.org/presentationml/2006/main">
  <p:tag name="LayoutZOrder" val="17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9.xml><?xml version="1.0" encoding="utf-8"?>
<p:tagLst xmlns:p="http://schemas.openxmlformats.org/presentationml/2006/main">
  <p:tag name="LayoutZOrder" val="17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LayoutZOrder" val="18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1.xml><?xml version="1.0" encoding="utf-8"?>
<p:tagLst xmlns:p="http://schemas.openxmlformats.org/presentationml/2006/main">
  <p:tag name="LayoutZOrder" val="18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2.xml><?xml version="1.0" encoding="utf-8"?>
<p:tagLst xmlns:p="http://schemas.openxmlformats.org/presentationml/2006/main">
  <p:tag name="LayoutZOrder" val="18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CATEGORY" val="custom"/>
  <p:tag name="KSO_WM_TEMPLATE_USER_THEME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PRESET_TEXT" val="单击此处编辑副标题"/>
  <p:tag name="KSO_WM_UNIT_NOCLEAR" val="0"/>
  <p:tag name="KSO_WM_UNIT_TYPE" val="b"/>
  <p:tag name="KSO_WM_UNIT_INDEX" val="1"/>
  <p:tag name="KSO_WM_UNIT_ISCONTENTSTITLE" val="0"/>
  <p:tag name="KSO_WM_UNIT_ISNUMDGMTITLE" val="0"/>
  <p:tag name="KSO_WM_TEMPLATE_CATEGORY" val="custom"/>
  <p:tag name="KSO_WM_TEMPLATE_USER_THEME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  <p:tag name="KSO_WM_TEMPLATE_CATEGORY" val="custom"/>
  <p:tag name="KSO_WM_TEMPLATE_USER_THEME" val="1"/>
</p:tagLst>
</file>

<file path=ppt/tags/tag249.xml><?xml version="1.0" encoding="utf-8"?>
<p:tagLst xmlns:p="http://schemas.openxmlformats.org/presentationml/2006/main">
  <p:tag name="KSO_WM_UNIT_TYPE" val="f"/>
  <p:tag name="KSO_WM_UNIT_INDEX" val="1"/>
  <p:tag name="KSO_WM_UNIT_ID" val="_5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YPE" val="f"/>
  <p:tag name="KSO_WM_UNIT_INDEX" val="2"/>
  <p:tag name="KSO_WM_UNIT_ID" val="_5*f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4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5.xml><?xml version="1.0" encoding="utf-8"?>
<p:tagLst xmlns:p="http://schemas.openxmlformats.org/presentationml/2006/main">
  <p:tag name="KSO_WM_UNIT_TYPE" val="f"/>
  <p:tag name="KSO_WM_UNIT_INDEX" val="1"/>
  <p:tag name="KSO_WM_UNIT_ID" val="_6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6.xml><?xml version="1.0" encoding="utf-8"?>
<p:tagLst xmlns:p="http://schemas.openxmlformats.org/presentationml/2006/main">
  <p:tag name="KSO_WM_UNIT_TYPE" val="f"/>
  <p:tag name="KSO_WM_UNIT_INDEX" val="2"/>
  <p:tag name="KSO_WM_UNIT_ID" val="_6*f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7.xml><?xml version="1.0" encoding="utf-8"?>
<p:tagLst xmlns:p="http://schemas.openxmlformats.org/presentationml/2006/main">
  <p:tag name="KSO_WM_UNIT_TYPE" val="f"/>
  <p:tag name="KSO_WM_UNIT_INDEX" val="3"/>
  <p:tag name="KSO_WM_UNIT_ID" val="_6*f*3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8.xml><?xml version="1.0" encoding="utf-8"?>
<p:tagLst xmlns:p="http://schemas.openxmlformats.org/presentationml/2006/main">
  <p:tag name="KSO_WM_UNIT_TYPE" val="f"/>
  <p:tag name="KSO_WM_UNIT_INDEX" val="4"/>
  <p:tag name="KSO_WM_UNIT_ID" val="_6*f*4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2.xml><?xml version="1.0" encoding="utf-8"?>
<p:tagLst xmlns:p="http://schemas.openxmlformats.org/presentationml/2006/main">
  <p:tag name="KSO_WM_UNIT_TYPE" val="a"/>
  <p:tag name="KSO_WM_UNIT_INDEX" val="1"/>
  <p:tag name="KSO_WM_UNIT_ID" val="_6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6.xml><?xml version="1.0" encoding="utf-8"?>
<p:tagLst xmlns:p="http://schemas.openxmlformats.org/presentationml/2006/main">
  <p:tag name="KSO_WM_UNIT_TYPE" val="a"/>
  <p:tag name="KSO_WM_UNIT_INDEX" val="1"/>
  <p:tag name="KSO_WM_UNIT_ID" val="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YPE" val="f"/>
  <p:tag name="KSO_WM_UNIT_INDEX" val="1"/>
  <p:tag name="KSO_WM_UNIT_ID" val="_9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7.xml><?xml version="1.0" encoding="utf-8"?>
<p:tagLst xmlns:p="http://schemas.openxmlformats.org/presentationml/2006/main">
  <p:tag name="KSO_WM_UNIT_TYPE" val="f"/>
  <p:tag name="KSO_WM_UNIT_INDEX" val="1"/>
  <p:tag name="KSO_WM_UNIT_ID" val="_10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8.xml><?xml version="1.0" encoding="utf-8"?>
<p:tagLst xmlns:p="http://schemas.openxmlformats.org/presentationml/2006/main">
  <p:tag name="KSO_WM_UNIT_TYPE" val="a"/>
  <p:tag name="KSO_WM_UNIT_INDEX" val="1"/>
  <p:tag name="KSO_WM_UNIT_ID" val="_10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9.xml><?xml version="1.0" encoding="utf-8"?>
<p:tagLst xmlns:p="http://schemas.openxmlformats.org/presentationml/2006/main">
  <p:tag name="LayoutZOrder" val="2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LayoutZOrder" val="3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1.xml><?xml version="1.0" encoding="utf-8"?>
<p:tagLst xmlns:p="http://schemas.openxmlformats.org/presentationml/2006/main">
  <p:tag name="LayoutZOrder" val="4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2.xml><?xml version="1.0" encoding="utf-8"?>
<p:tagLst xmlns:p="http://schemas.openxmlformats.org/presentationml/2006/main">
  <p:tag name="LayoutZOrder" val="5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TEMPLATE_CATEGORY" val="custom"/>
  <p:tag name="KSO_WM_TEMPLATE_USER_THEME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  <p:tag name="KSO_WM_TEMPLATE_CATEGORY" val="custom"/>
  <p:tag name="KSO_WM_TEMPLATE_USER_THEME" val="1"/>
</p:tagLst>
</file>

<file path=ppt/tags/tag285.xml><?xml version="1.0" encoding="utf-8"?>
<p:tagLst xmlns:p="http://schemas.openxmlformats.org/presentationml/2006/main">
  <p:tag name="LayoutZOrder" val="1"/>
  <p:tag name="KSO_WM_UNIT_TYPE" val="i"/>
  <p:tag name="KSO_WM_UNIT_INDEX" val="1"/>
  <p:tag name="KSO_WM_UNIT_ID" val="_0*i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6.xml><?xml version="1.0" encoding="utf-8"?>
<p:tagLst xmlns:p="http://schemas.openxmlformats.org/presentationml/2006/main">
  <p:tag name="LayoutZOrder" val="2"/>
  <p:tag name="KSO_WM_UNIT_TYPE" val="i"/>
  <p:tag name="KSO_WM_UNIT_INDEX" val="2"/>
  <p:tag name="KSO_WM_UNIT_ID" val="_0*i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7.xml><?xml version="1.0" encoding="utf-8"?>
<p:tagLst xmlns:p="http://schemas.openxmlformats.org/presentationml/2006/main">
  <p:tag name="LayoutZOrder" val="3"/>
  <p:tag name="KSO_WM_UNIT_TYPE" val="i"/>
  <p:tag name="KSO_WM_UNIT_INDEX" val="3"/>
  <p:tag name="KSO_WM_UNIT_ID" val="_0*i*3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1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2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3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4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5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302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1967],&quot;70&quot;:[3321478]}"/>
</p:tagLst>
</file>

<file path=ppt/tags/tag303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04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05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06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07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08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09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1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2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3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4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5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6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7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8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19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21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22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23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24.xml><?xml version="1.0" encoding="utf-8"?>
<p:tagLst xmlns:p="http://schemas.openxmlformats.org/presentationml/2006/main">
  <p:tag name="KSO_WM_DIAGRAM_VIRTUALLY_FRAME" val="{&quot;height&quot;:359.0979527559055,&quot;left&quot;:187.1,&quot;top&quot;:136.95,&quot;width&quot;:637.9492913385827}"/>
</p:tagLst>
</file>

<file path=ppt/tags/tag3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35.xml><?xml version="1.0" encoding="utf-8"?>
<p:tagLst xmlns:p="http://schemas.openxmlformats.org/presentationml/2006/main">
  <p:tag name="resource_record_key" val="{&quot;13&quot;:[4650186],&quot;65&quot;:[20233329],&quot;70&quot;:[3322227,3322023,3321880,3325286,3322235,3321866,3314060,3312207,3327320,3314050,3326213,3330516,3317092,3328108,3323379,3321478,3322059,3322233,3321864,3314177,3322587,3321418,3319358,3322195,3323813,3323403,3318299,3326950]}"/>
  <p:tag name="COMMONDATA" val="eyJjb3VudCI6MTEsImhkaWQiOiJhODY1OTdjNWFkMDhmOGU0ZDI2NzIzYmRjMzNmOTIzNSIsInVzZXJDb3VudCI6MTF9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LayoutZOrder" val="2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.xml><?xml version="1.0" encoding="utf-8"?>
<p:tagLst xmlns:p="http://schemas.openxmlformats.org/presentationml/2006/main">
  <p:tag name="LayoutZOrder" val="3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.xml><?xml version="1.0" encoding="utf-8"?>
<p:tagLst xmlns:p="http://schemas.openxmlformats.org/presentationml/2006/main">
  <p:tag name="LayoutZOrder" val="4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.xml><?xml version="1.0" encoding="utf-8"?>
<p:tagLst xmlns:p="http://schemas.openxmlformats.org/presentationml/2006/main">
  <p:tag name="LayoutZOrder" val="5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TEMPLATE_CATEGORY" val="custom"/>
  <p:tag name="KSO_WM_TEMPLATE_USER_THEM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  <p:tag name="KSO_WM_TEMPLATE_CATEGORY" val="custom"/>
  <p:tag name="KSO_WM_TEMPLATE_USER_THEM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  <p:tag name="KSO_WM_TEMPLATE_CATEGORY" val="custom"/>
  <p:tag name="KSO_WM_TEMPLATE_USER_THEME" val="1"/>
</p:tagLst>
</file>

<file path=ppt/tags/tag49.xml><?xml version="1.0" encoding="utf-8"?>
<p:tagLst xmlns:p="http://schemas.openxmlformats.org/presentationml/2006/main">
  <p:tag name="KSO_WM_UNIT_TYPE" val="f"/>
  <p:tag name="KSO_WM_UNIT_INDEX" val="1"/>
  <p:tag name="KSO_WM_UNIT_ID" val="_2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3.xml><?xml version="1.0" encoding="utf-8"?>
<p:tagLst xmlns:p="http://schemas.openxmlformats.org/presentationml/2006/main">
  <p:tag name="KSO_WM_UNIT_TYPE" val="a"/>
  <p:tag name="KSO_WM_UNIT_INDEX" val="1"/>
  <p:tag name="KSO_WM_UNIT_ID" val="_2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4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5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6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61.xml><?xml version="1.0" encoding="utf-8"?>
<p:tagLst xmlns:p="http://schemas.openxmlformats.org/presentationml/2006/main">
  <p:tag name="MasterZOrder" val="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2.xml><?xml version="1.0" encoding="utf-8"?>
<p:tagLst xmlns:p="http://schemas.openxmlformats.org/presentationml/2006/main">
  <p:tag name="LayoutZOrder" val="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3.xml><?xml version="1.0" encoding="utf-8"?>
<p:tagLst xmlns:p="http://schemas.openxmlformats.org/presentationml/2006/main">
  <p:tag name="LayoutZOrder" val="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4.xml><?xml version="1.0" encoding="utf-8"?>
<p:tagLst xmlns:p="http://schemas.openxmlformats.org/presentationml/2006/main">
  <p:tag name="LayoutZOrder" val="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5.xml><?xml version="1.0" encoding="utf-8"?>
<p:tagLst xmlns:p="http://schemas.openxmlformats.org/presentationml/2006/main">
  <p:tag name="LayoutZOrder" val="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6.xml><?xml version="1.0" encoding="utf-8"?>
<p:tagLst xmlns:p="http://schemas.openxmlformats.org/presentationml/2006/main">
  <p:tag name="LayoutZOrder" val="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7.xml><?xml version="1.0" encoding="utf-8"?>
<p:tagLst xmlns:p="http://schemas.openxmlformats.org/presentationml/2006/main">
  <p:tag name="LayoutZOrder" val="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8.xml><?xml version="1.0" encoding="utf-8"?>
<p:tagLst xmlns:p="http://schemas.openxmlformats.org/presentationml/2006/main">
  <p:tag name="LayoutZOrder" val="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9.xml><?xml version="1.0" encoding="utf-8"?>
<p:tagLst xmlns:p="http://schemas.openxmlformats.org/presentationml/2006/main">
  <p:tag name="LayoutZOrder" val="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LayoutZOrder" val="1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1.xml><?xml version="1.0" encoding="utf-8"?>
<p:tagLst xmlns:p="http://schemas.openxmlformats.org/presentationml/2006/main">
  <p:tag name="LayoutZOrder" val="1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2.xml><?xml version="1.0" encoding="utf-8"?>
<p:tagLst xmlns:p="http://schemas.openxmlformats.org/presentationml/2006/main">
  <p:tag name="LayoutZOrder" val="1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3.xml><?xml version="1.0" encoding="utf-8"?>
<p:tagLst xmlns:p="http://schemas.openxmlformats.org/presentationml/2006/main">
  <p:tag name="LayoutZOrder" val="1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4.xml><?xml version="1.0" encoding="utf-8"?>
<p:tagLst xmlns:p="http://schemas.openxmlformats.org/presentationml/2006/main">
  <p:tag name="LayoutZOrder" val="1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5.xml><?xml version="1.0" encoding="utf-8"?>
<p:tagLst xmlns:p="http://schemas.openxmlformats.org/presentationml/2006/main">
  <p:tag name="LayoutZOrder" val="1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6.xml><?xml version="1.0" encoding="utf-8"?>
<p:tagLst xmlns:p="http://schemas.openxmlformats.org/presentationml/2006/main">
  <p:tag name="LayoutZOrder" val="1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7.xml><?xml version="1.0" encoding="utf-8"?>
<p:tagLst xmlns:p="http://schemas.openxmlformats.org/presentationml/2006/main">
  <p:tag name="LayoutZOrder" val="1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8.xml><?xml version="1.0" encoding="utf-8"?>
<p:tagLst xmlns:p="http://schemas.openxmlformats.org/presentationml/2006/main">
  <p:tag name="LayoutZOrder" val="1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9.xml><?xml version="1.0" encoding="utf-8"?>
<p:tagLst xmlns:p="http://schemas.openxmlformats.org/presentationml/2006/main">
  <p:tag name="LayoutZOrder" val="1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LayoutZOrder" val="2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1.xml><?xml version="1.0" encoding="utf-8"?>
<p:tagLst xmlns:p="http://schemas.openxmlformats.org/presentationml/2006/main">
  <p:tag name="LayoutZOrder" val="2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2.xml><?xml version="1.0" encoding="utf-8"?>
<p:tagLst xmlns:p="http://schemas.openxmlformats.org/presentationml/2006/main">
  <p:tag name="LayoutZOrder" val="2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3.xml><?xml version="1.0" encoding="utf-8"?>
<p:tagLst xmlns:p="http://schemas.openxmlformats.org/presentationml/2006/main">
  <p:tag name="LayoutZOrder" val="2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4.xml><?xml version="1.0" encoding="utf-8"?>
<p:tagLst xmlns:p="http://schemas.openxmlformats.org/presentationml/2006/main">
  <p:tag name="LayoutZOrder" val="2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5.xml><?xml version="1.0" encoding="utf-8"?>
<p:tagLst xmlns:p="http://schemas.openxmlformats.org/presentationml/2006/main">
  <p:tag name="LayoutZOrder" val="2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6.xml><?xml version="1.0" encoding="utf-8"?>
<p:tagLst xmlns:p="http://schemas.openxmlformats.org/presentationml/2006/main">
  <p:tag name="LayoutZOrder" val="2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7.xml><?xml version="1.0" encoding="utf-8"?>
<p:tagLst xmlns:p="http://schemas.openxmlformats.org/presentationml/2006/main">
  <p:tag name="LayoutZOrder" val="2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8.xml><?xml version="1.0" encoding="utf-8"?>
<p:tagLst xmlns:p="http://schemas.openxmlformats.org/presentationml/2006/main">
  <p:tag name="LayoutZOrder" val="2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9.xml><?xml version="1.0" encoding="utf-8"?>
<p:tagLst xmlns:p="http://schemas.openxmlformats.org/presentationml/2006/main">
  <p:tag name="LayoutZOrder" val="2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LayoutZOrder" val="3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1.xml><?xml version="1.0" encoding="utf-8"?>
<p:tagLst xmlns:p="http://schemas.openxmlformats.org/presentationml/2006/main">
  <p:tag name="LayoutZOrder" val="3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2.xml><?xml version="1.0" encoding="utf-8"?>
<p:tagLst xmlns:p="http://schemas.openxmlformats.org/presentationml/2006/main">
  <p:tag name="LayoutZOrder" val="3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3.xml><?xml version="1.0" encoding="utf-8"?>
<p:tagLst xmlns:p="http://schemas.openxmlformats.org/presentationml/2006/main">
  <p:tag name="LayoutZOrder" val="3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4.xml><?xml version="1.0" encoding="utf-8"?>
<p:tagLst xmlns:p="http://schemas.openxmlformats.org/presentationml/2006/main">
  <p:tag name="LayoutZOrder" val="3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5.xml><?xml version="1.0" encoding="utf-8"?>
<p:tagLst xmlns:p="http://schemas.openxmlformats.org/presentationml/2006/main">
  <p:tag name="LayoutZOrder" val="3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6.xml><?xml version="1.0" encoding="utf-8"?>
<p:tagLst xmlns:p="http://schemas.openxmlformats.org/presentationml/2006/main">
  <p:tag name="LayoutZOrder" val="3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7.xml><?xml version="1.0" encoding="utf-8"?>
<p:tagLst xmlns:p="http://schemas.openxmlformats.org/presentationml/2006/main">
  <p:tag name="LayoutZOrder" val="3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8.xml><?xml version="1.0" encoding="utf-8"?>
<p:tagLst xmlns:p="http://schemas.openxmlformats.org/presentationml/2006/main">
  <p:tag name="LayoutZOrder" val="3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9.xml><?xml version="1.0" encoding="utf-8"?>
<p:tagLst xmlns:p="http://schemas.openxmlformats.org/presentationml/2006/main">
  <p:tag name="LayoutZOrder" val="3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002F46"/>
      </a:dk2>
      <a:lt2>
        <a:srgbClr val="F2FBFF"/>
      </a:lt2>
      <a:accent1>
        <a:srgbClr val="D1F0FF"/>
      </a:accent1>
      <a:accent2>
        <a:srgbClr val="96D8FF"/>
      </a:accent2>
      <a:accent3>
        <a:srgbClr val="DCE3EA"/>
      </a:accent3>
      <a:accent4>
        <a:srgbClr val="6AAFE2"/>
      </a:accent4>
      <a:accent5>
        <a:srgbClr val="DDB178"/>
      </a:accent5>
      <a:accent6>
        <a:srgbClr val="CF0F0F"/>
      </a:accent6>
      <a:hlink>
        <a:srgbClr val="0026E5"/>
      </a:hlink>
      <a:folHlink>
        <a:srgbClr val="7E1FAD"/>
      </a:folHlink>
    </a:clrScheme>
    <a:fontScheme name="自定义 9">
      <a:majorFont>
        <a:latin typeface="Arial"/>
        <a:ea typeface="微软雅黑"/>
        <a:cs typeface=""/>
      </a:majorFont>
      <a:minorFont>
        <a:latin typeface="思源黑体 CN Medium"/>
        <a:ea typeface="微软雅黑 Light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689BD3"/>
      </a:lt2>
      <a:accent1>
        <a:srgbClr val="689BD3"/>
      </a:accent1>
      <a:accent2>
        <a:srgbClr val="51B8A0"/>
      </a:accent2>
      <a:accent3>
        <a:srgbClr val="F08BB8"/>
      </a:accent3>
      <a:accent4>
        <a:srgbClr val="A17BB6"/>
      </a:accent4>
      <a:accent5>
        <a:srgbClr val="FFB400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4813</Words>
  <Application>WPS 演示</Application>
  <PresentationFormat>宽屏</PresentationFormat>
  <Paragraphs>327</Paragraphs>
  <Slides>82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82</vt:i4>
      </vt:variant>
    </vt:vector>
  </HeadingPairs>
  <TitlesOfParts>
    <vt:vector size="103" baseType="lpstr">
      <vt:lpstr>Arial</vt:lpstr>
      <vt:lpstr>宋体</vt:lpstr>
      <vt:lpstr>Wingdings</vt:lpstr>
      <vt:lpstr>微软雅黑</vt:lpstr>
      <vt:lpstr>Wingdings</vt:lpstr>
      <vt:lpstr>杨任东竹石体-Regular</vt:lpstr>
      <vt:lpstr>汉仪长宋简</vt:lpstr>
      <vt:lpstr>仓耳小丸子</vt:lpstr>
      <vt:lpstr>黑体</vt:lpstr>
      <vt:lpstr>思源黑体 CN Medium</vt:lpstr>
      <vt:lpstr>华文琥珀</vt:lpstr>
      <vt:lpstr>Arial Unicode MS</vt:lpstr>
      <vt:lpstr>Calibri</vt:lpstr>
      <vt:lpstr>Lato Regular</vt:lpstr>
      <vt:lpstr>Latha</vt:lpstr>
      <vt:lpstr>Times New Roman</vt:lpstr>
      <vt:lpstr>Segoe UI</vt:lpstr>
      <vt:lpstr>微软雅黑 Light</vt:lpstr>
      <vt:lpstr>Office 主题​​</vt:lpstr>
      <vt:lpstr>1_Office 主题</vt:lpstr>
      <vt:lpstr>1_Office 主题​​</vt:lpstr>
      <vt:lpstr>PowerPoint 演示文稿</vt:lpstr>
      <vt:lpstr>PowerPoint 演示文稿</vt:lpstr>
      <vt:lpstr>PowerPoint 演示文稿</vt:lpstr>
      <vt:lpstr>知识点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嘟嘟</cp:lastModifiedBy>
  <cp:revision>289</cp:revision>
  <dcterms:created xsi:type="dcterms:W3CDTF">2025-06-17T16:39:00Z</dcterms:created>
  <dcterms:modified xsi:type="dcterms:W3CDTF">2025-07-14T08:01:10Z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v1.0_mb_7nxsL5+TwdckcNNtI5vMSw==</vt:lpwstr>
  </property>
  <property fmtid="{D5CDD505-2E9C-101B-9397-08002B2CF9AE}" pid="4" name="ICV">
    <vt:lpwstr>FBA5175BA2E8475E923A1B60838CC86B</vt:lpwstr>
  </property>
</Properties>
</file>