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24"/>
  </p:notesMasterIdLst>
  <p:sldIdLst>
    <p:sldId id="700" r:id="rId4"/>
    <p:sldId id="641" r:id="rId5"/>
    <p:sldId id="642" r:id="rId6"/>
    <p:sldId id="701" r:id="rId7"/>
    <p:sldId id="643" r:id="rId8"/>
    <p:sldId id="411" r:id="rId9"/>
    <p:sldId id="755" r:id="rId10"/>
    <p:sldId id="756" r:id="rId11"/>
    <p:sldId id="757" r:id="rId12"/>
    <p:sldId id="758" r:id="rId13"/>
    <p:sldId id="759" r:id="rId14"/>
    <p:sldId id="760" r:id="rId15"/>
    <p:sldId id="761" r:id="rId16"/>
    <p:sldId id="762" r:id="rId17"/>
    <p:sldId id="763" r:id="rId18"/>
    <p:sldId id="764" r:id="rId19"/>
    <p:sldId id="796" r:id="rId20"/>
    <p:sldId id="766" r:id="rId21"/>
    <p:sldId id="767" r:id="rId22"/>
    <p:sldId id="768" r:id="rId23"/>
    <p:sldId id="769" r:id="rId25"/>
    <p:sldId id="770" r:id="rId26"/>
    <p:sldId id="771" r:id="rId27"/>
    <p:sldId id="772" r:id="rId28"/>
    <p:sldId id="773" r:id="rId29"/>
    <p:sldId id="774" r:id="rId30"/>
    <p:sldId id="775" r:id="rId31"/>
    <p:sldId id="776" r:id="rId32"/>
    <p:sldId id="777" r:id="rId33"/>
    <p:sldId id="778" r:id="rId34"/>
    <p:sldId id="779" r:id="rId35"/>
    <p:sldId id="780" r:id="rId36"/>
    <p:sldId id="781" r:id="rId37"/>
    <p:sldId id="782" r:id="rId38"/>
    <p:sldId id="783" r:id="rId39"/>
    <p:sldId id="784" r:id="rId40"/>
    <p:sldId id="785" r:id="rId41"/>
    <p:sldId id="786" r:id="rId42"/>
    <p:sldId id="787" r:id="rId43"/>
    <p:sldId id="788" r:id="rId44"/>
    <p:sldId id="789" r:id="rId45"/>
    <p:sldId id="790" r:id="rId46"/>
    <p:sldId id="791" r:id="rId47"/>
    <p:sldId id="792" r:id="rId48"/>
    <p:sldId id="793" r:id="rId49"/>
    <p:sldId id="794" r:id="rId50"/>
    <p:sldId id="709" r:id="rId51"/>
    <p:sldId id="797" r:id="rId52"/>
    <p:sldId id="798" r:id="rId53"/>
    <p:sldId id="799" r:id="rId54"/>
    <p:sldId id="800" r:id="rId55"/>
    <p:sldId id="801" r:id="rId56"/>
    <p:sldId id="802" r:id="rId57"/>
    <p:sldId id="803" r:id="rId58"/>
    <p:sldId id="725" r:id="rId59"/>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5" userDrawn="1">
          <p15:clr>
            <a:srgbClr val="A4A3A4"/>
          </p15:clr>
        </p15:guide>
        <p15:guide id="2" pos="384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6D8FF"/>
    <a:srgbClr val="0091DC"/>
    <a:srgbClr val="C5E8FB"/>
    <a:srgbClr val="B4E4F8"/>
    <a:srgbClr val="23A3E2"/>
    <a:srgbClr val="D1F0FF"/>
    <a:srgbClr val="C1E9FF"/>
    <a:srgbClr val="0085CA"/>
    <a:srgbClr val="01A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45"/>
        <p:guide pos="384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tags" Target="tags/tag66.xml"/><Relationship Id="rId63" Type="http://schemas.openxmlformats.org/officeDocument/2006/relationships/commentAuthors" Target="commentAuthors.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1" csCatId="accent1" phldr="1"/>
      <dgm:spPr/>
      <dgm:t>
        <a:bodyPr/>
        <a:lstStyle/>
        <a:p>
          <a:endParaRPr lang="zh-CN" altLang="en-US"/>
        </a:p>
      </dgm:t>
    </dgm:pt>
    <dgm:pt modelId="{561ED4CD-2321-4293-949E-2C47D0B22CC1}">
      <dgm:prSet/>
      <dgm:spPr/>
      <dgm:t>
        <a:bodyPr/>
        <a:lstStyle/>
        <a:p>
          <a:pPr rtl="0"/>
          <a:r>
            <a:rPr lang="zh-CN" b="1" dirty="0" smtClean="0"/>
            <a:t>一、书法的含义及地位</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1811EECD-7BAB-413B-B0F7-61B19DE37521}" type="presOf" srcId="{22237F99-FD0F-4EA4-B7E2-BFAD40DF6E70}" destId="{447C00D4-8DDB-44FA-87ED-AAA16D8D1D2A}" srcOrd="0" destOrd="0" presId="urn:microsoft.com/office/officeart/2005/8/layout/vList2"/>
    <dgm:cxn modelId="{E0C6D726-4DDA-4D56-A6B5-9F46148FFDAB}" type="presOf" srcId="{561ED4CD-2321-4293-949E-2C47D0B22CC1}" destId="{41CC2077-536E-401A-998A-5928EA2ADDBC}" srcOrd="0" destOrd="0" presId="urn:microsoft.com/office/officeart/2005/8/layout/vList2"/>
    <dgm:cxn modelId="{39D7BB01-A735-4AB5-AD0A-6799DA0E8090}"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4" csCatId="accent1" phldr="1"/>
      <dgm:spPr/>
      <dgm:t>
        <a:bodyPr/>
        <a:lstStyle/>
        <a:p>
          <a:endParaRPr lang="zh-CN" altLang="en-US"/>
        </a:p>
      </dgm:t>
    </dgm:pt>
    <dgm:pt modelId="{561ED4CD-2321-4293-949E-2C47D0B22CC1}">
      <dgm:prSet custT="1"/>
      <dgm:spPr/>
      <dgm:t>
        <a:bodyPr/>
        <a:lstStyle/>
        <a:p>
          <a:pPr rtl="0"/>
          <a:r>
            <a:rPr lang="zh-CN" sz="2800" b="1" dirty="0" smtClean="0"/>
            <a:t>四、富有旋律美与舞蹈美</a:t>
          </a:r>
          <a:endParaRPr lang="zh-CN" altLang="en-US" sz="2800"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custLinFactNeighborX="3437" custLinFactNeighborY="19989">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A6EF8C17-8703-4DBE-B183-7DBB148B4C1F}" type="presOf" srcId="{561ED4CD-2321-4293-949E-2C47D0B22CC1}" destId="{41CC2077-536E-401A-998A-5928EA2ADDBC}" srcOrd="0" destOrd="0" presId="urn:microsoft.com/office/officeart/2005/8/layout/vList2"/>
    <dgm:cxn modelId="{A79ECB0B-D350-4BE1-9BA3-BF775E98C407}" type="presOf" srcId="{22237F99-FD0F-4EA4-B7E2-BFAD40DF6E70}" destId="{447C00D4-8DDB-44FA-87ED-AAA16D8D1D2A}" srcOrd="0" destOrd="0" presId="urn:microsoft.com/office/officeart/2005/8/layout/vList2"/>
    <dgm:cxn modelId="{1CE2078B-CD08-4188-820A-F0019FBF6C22}"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5" csCatId="accent1" phldr="1"/>
      <dgm:spPr/>
      <dgm:t>
        <a:bodyPr/>
        <a:lstStyle/>
        <a:p>
          <a:endParaRPr lang="zh-CN" altLang="en-US"/>
        </a:p>
      </dgm:t>
    </dgm:pt>
    <dgm:pt modelId="{561ED4CD-2321-4293-949E-2C47D0B22CC1}">
      <dgm:prSet custT="1"/>
      <dgm:spPr/>
      <dgm:t>
        <a:bodyPr/>
        <a:lstStyle/>
        <a:p>
          <a:pPr rtl="0"/>
          <a:r>
            <a:rPr lang="zh-CN" sz="2800" b="1" dirty="0" smtClean="0"/>
            <a:t>五、鲜明的个性化</a:t>
          </a:r>
          <a:endParaRPr lang="zh-CN" altLang="en-US" sz="2800"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custLinFactNeighborX="3437" custLinFactNeighborY="19989">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A4A5B759-23C2-46E6-8A00-9B6F15746ED2}" type="presOf" srcId="{561ED4CD-2321-4293-949E-2C47D0B22CC1}" destId="{41CC2077-536E-401A-998A-5928EA2ADDBC}" srcOrd="0" destOrd="0" presId="urn:microsoft.com/office/officeart/2005/8/layout/vList2"/>
    <dgm:cxn modelId="{DC5E5825-B1A9-45DE-9792-E27FA63B2A9A}" type="presOf" srcId="{22237F99-FD0F-4EA4-B7E2-BFAD40DF6E70}" destId="{447C00D4-8DDB-44FA-87ED-AAA16D8D1D2A}" srcOrd="0" destOrd="0" presId="urn:microsoft.com/office/officeart/2005/8/layout/vList2"/>
    <dgm:cxn modelId="{3E46E684-0807-47AE-BD2C-BC7BD07C0F75}"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3" csCatId="accent1" phldr="1"/>
      <dgm:spPr/>
      <dgm:t>
        <a:bodyPr/>
        <a:lstStyle/>
        <a:p>
          <a:endParaRPr lang="zh-CN" altLang="en-US"/>
        </a:p>
      </dgm:t>
    </dgm:pt>
    <dgm:pt modelId="{561ED4CD-2321-4293-949E-2C47D0B22CC1}">
      <dgm:prSet/>
      <dgm:spPr/>
      <dgm:t>
        <a:bodyPr/>
        <a:lstStyle/>
        <a:p>
          <a:pPr rtl="0"/>
          <a:r>
            <a:rPr lang="zh-CN" b="1" dirty="0" smtClean="0"/>
            <a:t>二、书法的产生</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F920718D-CCDD-492D-BE9E-76BF83999B8E}" type="presOf" srcId="{561ED4CD-2321-4293-949E-2C47D0B22CC1}" destId="{41CC2077-536E-401A-998A-5928EA2ADDBC}" srcOrd="0" destOrd="0" presId="urn:microsoft.com/office/officeart/2005/8/layout/vList2"/>
    <dgm:cxn modelId="{D628DAC4-9CFB-4F24-B96B-9CB999BD91D8}" type="presOf" srcId="{22237F99-FD0F-4EA4-B7E2-BFAD40DF6E70}" destId="{447C00D4-8DDB-44FA-87ED-AAA16D8D1D2A}" srcOrd="0" destOrd="0" presId="urn:microsoft.com/office/officeart/2005/8/layout/vList2"/>
    <dgm:cxn modelId="{EDAA9ABA-5345-4B71-96FB-2706D75629E7}"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4" csCatId="accent1" phldr="1"/>
      <dgm:spPr/>
      <dgm:t>
        <a:bodyPr/>
        <a:lstStyle/>
        <a:p>
          <a:endParaRPr lang="zh-CN" altLang="en-US"/>
        </a:p>
      </dgm:t>
    </dgm:pt>
    <dgm:pt modelId="{561ED4CD-2321-4293-949E-2C47D0B22CC1}">
      <dgm:prSet/>
      <dgm:spPr/>
      <dgm:t>
        <a:bodyPr/>
        <a:lstStyle/>
        <a:p>
          <a:pPr rtl="0"/>
          <a:r>
            <a:rPr lang="zh-CN" b="1" dirty="0" smtClean="0"/>
            <a:t>一、按照书写工具和材料分</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5C128E9E-F16D-4B2E-BCF7-ACA130FAFA5D}" type="presOf" srcId="{22237F99-FD0F-4EA4-B7E2-BFAD40DF6E70}" destId="{447C00D4-8DDB-44FA-87ED-AAA16D8D1D2A}" srcOrd="0" destOrd="0" presId="urn:microsoft.com/office/officeart/2005/8/layout/vList2"/>
    <dgm:cxn modelId="{991C4D9C-72ED-4ACD-813A-13E151456C17}" srcId="{22237F99-FD0F-4EA4-B7E2-BFAD40DF6E70}" destId="{561ED4CD-2321-4293-949E-2C47D0B22CC1}" srcOrd="0" destOrd="0" parTransId="{8A7D5E96-CC25-40B3-A977-AC7F62EBB4EC}" sibTransId="{584DD622-18CB-4009-98BB-842E4A9A7BBD}"/>
    <dgm:cxn modelId="{C81D28D0-296C-4196-BBD2-DB757E88F9B4}" type="presOf" srcId="{561ED4CD-2321-4293-949E-2C47D0B22CC1}" destId="{41CC2077-536E-401A-998A-5928EA2ADDBC}" srcOrd="0" destOrd="0" presId="urn:microsoft.com/office/officeart/2005/8/layout/vList2"/>
    <dgm:cxn modelId="{F7856ADF-F742-43B5-96CE-2DABA4655923}"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5" csCatId="accent1" phldr="1"/>
      <dgm:spPr/>
      <dgm:t>
        <a:bodyPr/>
        <a:lstStyle/>
        <a:p>
          <a:endParaRPr lang="zh-CN" altLang="en-US"/>
        </a:p>
      </dgm:t>
    </dgm:pt>
    <dgm:pt modelId="{561ED4CD-2321-4293-949E-2C47D0B22CC1}">
      <dgm:prSet/>
      <dgm:spPr/>
      <dgm:t>
        <a:bodyPr/>
        <a:lstStyle/>
        <a:p>
          <a:pPr rtl="0"/>
          <a:r>
            <a:rPr lang="zh-CN" b="1" dirty="0" smtClean="0"/>
            <a:t>二、按照书体分类</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0EE9C722-A498-47C7-8019-5CC82C5335F2}" type="presOf" srcId="{22237F99-FD0F-4EA4-B7E2-BFAD40DF6E70}" destId="{447C00D4-8DDB-44FA-87ED-AAA16D8D1D2A}" srcOrd="0" destOrd="0" presId="urn:microsoft.com/office/officeart/2005/8/layout/vList2"/>
    <dgm:cxn modelId="{C1114B66-BDD5-4DDA-B638-F3414B740F3D}" type="presOf" srcId="{561ED4CD-2321-4293-949E-2C47D0B22CC1}" destId="{41CC2077-536E-401A-998A-5928EA2ADDBC}" srcOrd="0" destOrd="0" presId="urn:microsoft.com/office/officeart/2005/8/layout/vList2"/>
    <dgm:cxn modelId="{E0E92AD5-B2EB-4F37-BBF2-D68F881E3528}"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2_2" csCatId="accent1" phldr="1"/>
      <dgm:spPr/>
      <dgm:t>
        <a:bodyPr/>
        <a:lstStyle/>
        <a:p>
          <a:endParaRPr lang="zh-CN" altLang="en-US"/>
        </a:p>
      </dgm:t>
    </dgm:pt>
    <dgm:pt modelId="{561ED4CD-2321-4293-949E-2C47D0B22CC1}">
      <dgm:prSet phldr="0" custT="0"/>
      <dgm:spPr/>
      <dgm:t>
        <a:bodyPr vert="horz" wrap="square"/>
        <a:p>
          <a:pPr rtl="0">
            <a:lnSpc>
              <a:spcPct val="100000"/>
            </a:lnSpc>
            <a:spcBef>
              <a:spcPct val="0"/>
            </a:spcBef>
            <a:spcAft>
              <a:spcPct val="35000"/>
            </a:spcAft>
          </a:pPr>
          <a:r>
            <a:rPr lang="zh-CN" b="1" dirty="0" smtClean="0"/>
            <a:t>三、按照书法作品的书写格式与幅式分类</a:t>
          </a:r>
          <a:r>
            <a:rPr lang="zh-CN" b="1" dirty="0" smtClean="0"/>
            <a:t/>
          </a:r>
          <a:endParaRPr lang="zh-CN" b="1" dirty="0" smtClean="0"/>
        </a:p>
      </dgm:t>
    </dgm:pt>
    <dgm:pt modelId="{8A7D5E96-CC25-40B3-A977-AC7F62EBB4EC}" cxnId="{FE56B6BC-41DD-47DD-A2C1-2F96654D828A}"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FE56B6BC-41DD-47DD-A2C1-2F96654D828A}"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FE56B6BC-41DD-47DD-A2C1-2F96654D828A}" srcId="{22237F99-FD0F-4EA4-B7E2-BFAD40DF6E70}" destId="{561ED4CD-2321-4293-949E-2C47D0B22CC1}" srcOrd="0" destOrd="0" parTransId="{8A7D5E96-CC25-40B3-A977-AC7F62EBB4EC}" sibTransId="{584DD622-18CB-4009-98BB-842E4A9A7BBD}"/>
    <dgm:cxn modelId="{18A1E08C-4151-458D-94A3-4ABF96A1D19A}" type="presOf" srcId="{22237F99-FD0F-4EA4-B7E2-BFAD40DF6E70}" destId="{447C00D4-8DDB-44FA-87ED-AAA16D8D1D2A}" srcOrd="0" destOrd="0" presId="urn:microsoft.com/office/officeart/2005/8/layout/vList2"/>
    <dgm:cxn modelId="{535E8B00-3DE9-413F-B5C4-C3041A3C6903}" type="presParOf" srcId="{447C00D4-8DDB-44FA-87ED-AAA16D8D1D2A}" destId="{41CC2077-536E-401A-998A-5928EA2ADDBC}" srcOrd="0" destOrd="0" presId="urn:microsoft.com/office/officeart/2005/8/layout/vList2"/>
    <dgm:cxn modelId="{F2042FF5-AB8C-411A-9D06-1E65CA6FFE85}" type="presOf" srcId="{561ED4CD-2321-4293-949E-2C47D0B22CC1}"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4_3" csCatId="accent1" phldr="1"/>
      <dgm:spPr/>
      <dgm:t>
        <a:bodyPr/>
        <a:lstStyle/>
        <a:p>
          <a:endParaRPr lang="zh-CN" altLang="en-US"/>
        </a:p>
      </dgm:t>
    </dgm:pt>
    <dgm:pt modelId="{561ED4CD-2321-4293-949E-2C47D0B22CC1}">
      <dgm:prSet custT="1"/>
      <dgm:spPr/>
      <dgm:t>
        <a:bodyPr/>
        <a:lstStyle/>
        <a:p>
          <a:pPr rtl="0"/>
          <a:r>
            <a:rPr lang="zh-CN" altLang="en-US" sz="2800" b="1" dirty="0" smtClean="0"/>
            <a:t>四、按书家分类</a:t>
          </a:r>
          <a:endParaRPr lang="zh-CN" altLang="en-US" sz="2800"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custLinFactNeighborX="3437" custLinFactNeighborY="19989">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FC645102-ED86-4CA2-BBAA-61B8C4800A7B}" type="presOf" srcId="{561ED4CD-2321-4293-949E-2C47D0B22CC1}" destId="{41CC2077-536E-401A-998A-5928EA2ADDBC}" srcOrd="0" destOrd="0" presId="urn:microsoft.com/office/officeart/2005/8/layout/vList2"/>
    <dgm:cxn modelId="{DE720ABF-2FEE-4F2D-B4BD-AB8EFDE99696}" type="presOf" srcId="{22237F99-FD0F-4EA4-B7E2-BFAD40DF6E70}" destId="{447C00D4-8DDB-44FA-87ED-AAA16D8D1D2A}" srcOrd="0" destOrd="0" presId="urn:microsoft.com/office/officeart/2005/8/layout/vList2"/>
    <dgm:cxn modelId="{747CF09E-A169-4AC1-BF17-773C4777D887}"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1" csCatId="accent1" phldr="1"/>
      <dgm:spPr/>
      <dgm:t>
        <a:bodyPr/>
        <a:lstStyle/>
        <a:p>
          <a:endParaRPr lang="zh-CN" altLang="en-US"/>
        </a:p>
      </dgm:t>
    </dgm:pt>
    <dgm:pt modelId="{561ED4CD-2321-4293-949E-2C47D0B22CC1}">
      <dgm:prSet custT="1"/>
      <dgm:spPr/>
      <dgm:t>
        <a:bodyPr/>
        <a:lstStyle/>
        <a:p>
          <a:pPr rtl="0"/>
          <a:r>
            <a:rPr lang="zh-CN" sz="2800" b="1" dirty="0" smtClean="0"/>
            <a:t>一 、实用性与艺术性的统一</a:t>
          </a:r>
          <a:endParaRPr lang="zh-CN" altLang="en-US" sz="2800"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custLinFactNeighborX="3437" custLinFactNeighborY="19989">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FC5B2666-CFB5-4B81-B98C-545580E7B0F1}" type="presOf" srcId="{22237F99-FD0F-4EA4-B7E2-BFAD40DF6E70}" destId="{447C00D4-8DDB-44FA-87ED-AAA16D8D1D2A}" srcOrd="0" destOrd="0" presId="urn:microsoft.com/office/officeart/2005/8/layout/vList2"/>
    <dgm:cxn modelId="{F3DB77F0-05C9-44D4-9E77-D22504EAEC81}" type="presOf" srcId="{561ED4CD-2321-4293-949E-2C47D0B22CC1}" destId="{41CC2077-536E-401A-998A-5928EA2ADDBC}" srcOrd="0" destOrd="0" presId="urn:microsoft.com/office/officeart/2005/8/layout/vList2"/>
    <dgm:cxn modelId="{72E6C1DF-8127-49E5-9C95-ED7FB4429141}"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2" csCatId="accent1" phldr="1"/>
      <dgm:spPr/>
      <dgm:t>
        <a:bodyPr/>
        <a:lstStyle/>
        <a:p>
          <a:endParaRPr lang="zh-CN" altLang="en-US"/>
        </a:p>
      </dgm:t>
    </dgm:pt>
    <dgm:pt modelId="{561ED4CD-2321-4293-949E-2C47D0B22CC1}">
      <dgm:prSet custT="1"/>
      <dgm:spPr/>
      <dgm:t>
        <a:bodyPr/>
        <a:lstStyle/>
        <a:p>
          <a:pPr rtl="0"/>
          <a:r>
            <a:rPr lang="zh-CN" sz="2800" b="1" dirty="0" smtClean="0"/>
            <a:t>二 、传统性与时代性的融合</a:t>
          </a:r>
          <a:endParaRPr lang="zh-CN" altLang="en-US" sz="2800"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custLinFactNeighborX="3437" custLinFactNeighborY="19989">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094681D6-7BDE-47BE-A426-C1BD8F60AA54}" type="presOf" srcId="{22237F99-FD0F-4EA4-B7E2-BFAD40DF6E70}" destId="{447C00D4-8DDB-44FA-87ED-AAA16D8D1D2A}" srcOrd="0" destOrd="0" presId="urn:microsoft.com/office/officeart/2005/8/layout/vList2"/>
    <dgm:cxn modelId="{8C63415E-4414-4187-B732-245DDA25995C}" type="presOf" srcId="{561ED4CD-2321-4293-949E-2C47D0B22CC1}" destId="{41CC2077-536E-401A-998A-5928EA2ADDBC}" srcOrd="0" destOrd="0" presId="urn:microsoft.com/office/officeart/2005/8/layout/vList2"/>
    <dgm:cxn modelId="{8D87B6A6-571D-42B1-AEED-2BE974C603EE}"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3" csCatId="accent1" phldr="1"/>
      <dgm:spPr/>
      <dgm:t>
        <a:bodyPr/>
        <a:lstStyle/>
        <a:p>
          <a:endParaRPr lang="zh-CN" altLang="en-US"/>
        </a:p>
      </dgm:t>
    </dgm:pt>
    <dgm:pt modelId="{561ED4CD-2321-4293-949E-2C47D0B22CC1}">
      <dgm:prSet custT="1"/>
      <dgm:spPr/>
      <dgm:t>
        <a:bodyPr/>
        <a:lstStyle/>
        <a:p>
          <a:pPr rtl="0"/>
          <a:r>
            <a:rPr lang="zh-CN" sz="2800" b="1" dirty="0" smtClean="0"/>
            <a:t>三 、抽象性和表现性的结合</a:t>
          </a:r>
          <a:endParaRPr lang="zh-CN" altLang="en-US" sz="2800"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custLinFactNeighborX="3437" custLinFactNeighborY="19989">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6E906C1E-BB03-4C69-BCAA-8E53CC77C568}" type="presOf" srcId="{561ED4CD-2321-4293-949E-2C47D0B22CC1}" destId="{41CC2077-536E-401A-998A-5928EA2ADDBC}" srcOrd="0" destOrd="0" presId="urn:microsoft.com/office/officeart/2005/8/layout/vList2"/>
    <dgm:cxn modelId="{C9338C20-1032-4A7C-A9CB-708170AB997E}" type="presOf" srcId="{22237F99-FD0F-4EA4-B7E2-BFAD40DF6E70}" destId="{447C00D4-8DDB-44FA-87ED-AAA16D8D1D2A}" srcOrd="0" destOrd="0" presId="urn:microsoft.com/office/officeart/2005/8/layout/vList2"/>
    <dgm:cxn modelId="{44C78E6B-0537-4E69-8CE3-E8556A3504A8}"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516755" cy="598170"/>
        <a:chOff x="0" y="0"/>
        <a:chExt cx="4516755" cy="598170"/>
      </a:xfrm>
    </dsp:grpSpPr>
    <dsp:sp modelId="{41CC2077-536E-401A-998A-5928EA2ADDBC}">
      <dsp:nvSpPr>
        <dsp:cNvPr id="3" name="圆角矩形 2"/>
        <dsp:cNvSpPr/>
      </dsp:nvSpPr>
      <dsp:spPr bwMode="white">
        <a:xfrm>
          <a:off x="0" y="6985"/>
          <a:ext cx="4516755" cy="584200"/>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lIns="83820" tIns="83820" rIns="83820" bIns="8382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rtl="0">
            <a:lnSpc>
              <a:spcPct val="100000"/>
            </a:lnSpc>
            <a:spcBef>
              <a:spcPct val="0"/>
            </a:spcBef>
            <a:spcAft>
              <a:spcPct val="35000"/>
            </a:spcAft>
          </a:pPr>
          <a:r>
            <a:rPr lang="zh-CN" b="1" dirty="0" smtClean="0"/>
            <a:t>一、书法的含义及地位</a:t>
          </a:r>
          <a:endParaRPr lang="zh-CN" b="1" dirty="0">
            <a:latin typeface="华文琥珀" panose="02010800040101010101" pitchFamily="2" charset="-122"/>
            <a:ea typeface="华文琥珀" panose="02010800040101010101" pitchFamily="2" charset="-122"/>
          </a:endParaRPr>
        </a:p>
      </dsp:txBody>
      <dsp:txXfrm>
        <a:off x="0" y="6985"/>
        <a:ext cx="4516755" cy="5842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87256" cy="720080"/>
        <a:chOff x="0" y="0"/>
        <a:chExt cx="5087256" cy="720080"/>
      </a:xfrm>
    </dsp:grpSpPr>
    <dsp:sp modelId="{41CC2077-536E-401A-998A-5928EA2ADDBC}">
      <dsp:nvSpPr>
        <dsp:cNvPr id="3" name="圆角矩形 2"/>
        <dsp:cNvSpPr/>
      </dsp:nvSpPr>
      <dsp:spPr bwMode="white">
        <a:xfrm>
          <a:off x="0" y="0"/>
          <a:ext cx="5087256" cy="720080"/>
        </a:xfrm>
        <a:prstGeom prst="roundRect">
          <a:avLst/>
        </a:prstGeom>
        <a:sp3d prstMaterial="translucentPowder">
          <a:bevelT w="127000" h="25400" prst="softRound"/>
        </a:sp3d>
      </dsp:spPr>
      <dsp:style>
        <a:lnRef idx="0">
          <a:schemeClr val="lt1"/>
        </a:lnRef>
        <a:fillRef idx="1">
          <a:schemeClr val="accent4"/>
        </a:fillRef>
        <a:effectRef idx="0">
          <a:scrgbClr r="0" g="0" b="0"/>
        </a:effectRef>
        <a:fontRef idx="minor">
          <a:schemeClr val="lt1"/>
        </a:fontRef>
      </dsp:style>
      <dsp:txBody>
        <a:bodyPr lIns="106680" tIns="106680" rIns="106680" bIns="1066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zh-CN" sz="2800" b="1" dirty="0" smtClean="0"/>
            <a:t>四、富有旋律美与舞蹈美</a:t>
          </a:r>
          <a:endParaRPr lang="zh-CN" altLang="en-US" sz="2800" b="1" dirty="0">
            <a:latin typeface="华文琥珀" panose="02010800040101010101" pitchFamily="2" charset="-122"/>
            <a:ea typeface="华文琥珀" panose="02010800040101010101" pitchFamily="2" charset="-122"/>
          </a:endParaRPr>
        </a:p>
      </dsp:txBody>
      <dsp:txXfrm>
        <a:off x="0" y="0"/>
        <a:ext cx="5087256" cy="720080"/>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87256" cy="720080"/>
        <a:chOff x="0" y="0"/>
        <a:chExt cx="5087256" cy="720080"/>
      </a:xfrm>
    </dsp:grpSpPr>
    <dsp:sp modelId="{41CC2077-536E-401A-998A-5928EA2ADDBC}">
      <dsp:nvSpPr>
        <dsp:cNvPr id="3" name="圆角矩形 2"/>
        <dsp:cNvSpPr/>
      </dsp:nvSpPr>
      <dsp:spPr bwMode="white">
        <a:xfrm>
          <a:off x="0" y="0"/>
          <a:ext cx="5087256" cy="720080"/>
        </a:xfrm>
        <a:prstGeom prst="roundRect">
          <a:avLst/>
        </a:prstGeom>
        <a:sp3d prstMaterial="translucentPowder">
          <a:bevelT w="127000" h="25400" prst="softRound"/>
        </a:sp3d>
      </dsp:spPr>
      <dsp:style>
        <a:lnRef idx="0">
          <a:schemeClr val="lt1"/>
        </a:lnRef>
        <a:fillRef idx="1">
          <a:schemeClr val="accent5"/>
        </a:fillRef>
        <a:effectRef idx="0">
          <a:scrgbClr r="0" g="0" b="0"/>
        </a:effectRef>
        <a:fontRef idx="minor">
          <a:schemeClr val="lt1"/>
        </a:fontRef>
      </dsp:style>
      <dsp:txBody>
        <a:bodyPr lIns="106680" tIns="106680" rIns="106680" bIns="1066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zh-CN" sz="2800" b="1" dirty="0" smtClean="0"/>
            <a:t>五、鲜明的个性化</a:t>
          </a:r>
          <a:endParaRPr lang="zh-CN" altLang="en-US" sz="2800" b="1" dirty="0">
            <a:latin typeface="华文琥珀" panose="02010800040101010101" pitchFamily="2" charset="-122"/>
            <a:ea typeface="华文琥珀" panose="02010800040101010101" pitchFamily="2" charset="-122"/>
          </a:endParaRPr>
        </a:p>
      </dsp:txBody>
      <dsp:txXfrm>
        <a:off x="0" y="0"/>
        <a:ext cx="5087256" cy="72008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5901"/>
          <a:ext cx="4392488" cy="636270"/>
        </a:xfrm>
        <a:prstGeom prst="roundRect">
          <a:avLst/>
        </a:prstGeom>
        <a:sp3d prstMaterial="translucentPowder">
          <a:bevelT w="127000" h="25400" prst="softRound"/>
        </a:sp3d>
      </dsp:spPr>
      <dsp:style>
        <a:lnRef idx="0">
          <a:schemeClr val="lt1"/>
        </a:lnRef>
        <a:fillRef idx="1">
          <a:schemeClr val="accent3"/>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二、书法的产生</a:t>
          </a:r>
          <a:endParaRPr lang="zh-CN" b="1" dirty="0">
            <a:latin typeface="华文琥珀" panose="02010800040101010101" pitchFamily="2" charset="-122"/>
            <a:ea typeface="华文琥珀" panose="02010800040101010101" pitchFamily="2" charset="-122"/>
          </a:endParaRPr>
        </a:p>
      </dsp:txBody>
      <dsp:txXfrm>
        <a:off x="0" y="5901"/>
        <a:ext cx="4392488" cy="63627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5901"/>
          <a:ext cx="4392488" cy="636270"/>
        </a:xfrm>
        <a:prstGeom prst="roundRect">
          <a:avLst/>
        </a:prstGeom>
        <a:sp3d prstMaterial="translucentPowder">
          <a:bevelT w="127000" h="25400" prst="softRound"/>
        </a:sp3d>
      </dsp:spPr>
      <dsp:style>
        <a:lnRef idx="0">
          <a:schemeClr val="lt1"/>
        </a:lnRef>
        <a:fillRef idx="1">
          <a:schemeClr val="accent4"/>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一、按照书写工具和材料分</a:t>
          </a:r>
          <a:endParaRPr lang="zh-CN" b="1" dirty="0">
            <a:latin typeface="华文琥珀" panose="02010800040101010101" pitchFamily="2" charset="-122"/>
            <a:ea typeface="华文琥珀" panose="02010800040101010101" pitchFamily="2" charset="-122"/>
          </a:endParaRPr>
        </a:p>
      </dsp:txBody>
      <dsp:txXfrm>
        <a:off x="0" y="5901"/>
        <a:ext cx="4392488" cy="63627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5901"/>
          <a:ext cx="4392488" cy="636270"/>
        </a:xfrm>
        <a:prstGeom prst="roundRect">
          <a:avLst/>
        </a:prstGeom>
        <a:sp3d prstMaterial="translucentPowder">
          <a:bevelT w="127000" h="25400" prst="softRound"/>
        </a:sp3d>
      </dsp:spPr>
      <dsp:style>
        <a:lnRef idx="0">
          <a:schemeClr val="lt1"/>
        </a:lnRef>
        <a:fillRef idx="1">
          <a:schemeClr val="accent5"/>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二、按照书体分类</a:t>
          </a:r>
          <a:endParaRPr lang="zh-CN" b="1" dirty="0">
            <a:latin typeface="华文琥珀" panose="02010800040101010101" pitchFamily="2" charset="-122"/>
            <a:ea typeface="华文琥珀" panose="02010800040101010101" pitchFamily="2" charset="-122"/>
          </a:endParaRPr>
        </a:p>
      </dsp:txBody>
      <dsp:txXfrm>
        <a:off x="0" y="5901"/>
        <a:ext cx="4392488" cy="636270"/>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452235" cy="648335"/>
        <a:chOff x="0" y="0"/>
        <a:chExt cx="6452235" cy="648335"/>
      </a:xfrm>
    </dsp:grpSpPr>
    <dsp:sp modelId="{41CC2077-536E-401A-998A-5928EA2ADDBC}">
      <dsp:nvSpPr>
        <dsp:cNvPr id="3" name="圆角矩形 2"/>
        <dsp:cNvSpPr/>
      </dsp:nvSpPr>
      <dsp:spPr bwMode="white">
        <a:xfrm>
          <a:off x="0" y="6032"/>
          <a:ext cx="6452235" cy="636270"/>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vert="horz" wrap="square"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三、按照书法作品的书写格式与幅式分类</a:t>
          </a:r>
          <a:endParaRPr lang="zh-CN" b="1" dirty="0" smtClean="0"/>
        </a:p>
      </dsp:txBody>
      <dsp:txXfrm>
        <a:off x="0" y="6032"/>
        <a:ext cx="6452235" cy="63627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87256" cy="720080"/>
        <a:chOff x="0" y="0"/>
        <a:chExt cx="5087256" cy="720080"/>
      </a:xfrm>
    </dsp:grpSpPr>
    <dsp:sp modelId="{41CC2077-536E-401A-998A-5928EA2ADDBC}">
      <dsp:nvSpPr>
        <dsp:cNvPr id="3" name="圆角矩形 2"/>
        <dsp:cNvSpPr/>
      </dsp:nvSpPr>
      <dsp:spPr bwMode="white">
        <a:xfrm>
          <a:off x="0" y="0"/>
          <a:ext cx="5087256" cy="720080"/>
        </a:xfrm>
        <a:prstGeom prst="roundRect">
          <a:avLst/>
        </a:prstGeom>
        <a:sp3d prstMaterial="translucentPowder">
          <a:bevelT w="127000" h="25400" prst="softRound"/>
        </a:sp3d>
      </dsp:spPr>
      <dsp:style>
        <a:lnRef idx="0">
          <a:schemeClr val="lt1"/>
        </a:lnRef>
        <a:fillRef idx="1">
          <a:schemeClr val="accent4">
            <a:shade val="80000"/>
          </a:schemeClr>
        </a:fillRef>
        <a:effectRef idx="0">
          <a:scrgbClr r="0" g="0" b="0"/>
        </a:effectRef>
        <a:fontRef idx="minor">
          <a:schemeClr val="lt1"/>
        </a:fontRef>
      </dsp:style>
      <dsp:txBody>
        <a:bodyPr lIns="106680" tIns="106680" rIns="106680" bIns="1066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zh-CN" altLang="en-US" sz="2800" b="1" dirty="0" smtClean="0"/>
            <a:t>四、按书家分类</a:t>
          </a:r>
          <a:endParaRPr lang="zh-CN" altLang="en-US" sz="2800" b="1" dirty="0">
            <a:latin typeface="华文琥珀" panose="02010800040101010101" pitchFamily="2" charset="-122"/>
            <a:ea typeface="华文琥珀" panose="02010800040101010101" pitchFamily="2" charset="-122"/>
          </a:endParaRPr>
        </a:p>
      </dsp:txBody>
      <dsp:txXfrm>
        <a:off x="0" y="0"/>
        <a:ext cx="5087256" cy="720080"/>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87256" cy="720080"/>
        <a:chOff x="0" y="0"/>
        <a:chExt cx="5087256" cy="720080"/>
      </a:xfrm>
    </dsp:grpSpPr>
    <dsp:sp modelId="{41CC2077-536E-401A-998A-5928EA2ADDBC}">
      <dsp:nvSpPr>
        <dsp:cNvPr id="3" name="圆角矩形 2"/>
        <dsp:cNvSpPr/>
      </dsp:nvSpPr>
      <dsp:spPr bwMode="white">
        <a:xfrm>
          <a:off x="0" y="0"/>
          <a:ext cx="5087256" cy="720080"/>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lIns="106680" tIns="106680" rIns="106680" bIns="1066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zh-CN" sz="2800" b="1" dirty="0" smtClean="0"/>
            <a:t>一 、实用性与艺术性的统一</a:t>
          </a:r>
          <a:endParaRPr lang="zh-CN" altLang="en-US" sz="2800" b="1" dirty="0">
            <a:latin typeface="华文琥珀" panose="02010800040101010101" pitchFamily="2" charset="-122"/>
            <a:ea typeface="华文琥珀" panose="02010800040101010101" pitchFamily="2" charset="-122"/>
          </a:endParaRPr>
        </a:p>
      </dsp:txBody>
      <dsp:txXfrm>
        <a:off x="0" y="0"/>
        <a:ext cx="5087256" cy="720080"/>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87256" cy="720080"/>
        <a:chOff x="0" y="0"/>
        <a:chExt cx="5087256" cy="720080"/>
      </a:xfrm>
    </dsp:grpSpPr>
    <dsp:sp modelId="{41CC2077-536E-401A-998A-5928EA2ADDBC}">
      <dsp:nvSpPr>
        <dsp:cNvPr id="3" name="圆角矩形 2"/>
        <dsp:cNvSpPr/>
      </dsp:nvSpPr>
      <dsp:spPr bwMode="white">
        <a:xfrm>
          <a:off x="0" y="0"/>
          <a:ext cx="5087256" cy="720080"/>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lIns="106680" tIns="106680" rIns="106680" bIns="1066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zh-CN" sz="2800" b="1" dirty="0" smtClean="0"/>
            <a:t>二 、传统性与时代性的融合</a:t>
          </a:r>
          <a:endParaRPr lang="zh-CN" altLang="en-US" sz="2800" b="1" dirty="0">
            <a:latin typeface="华文琥珀" panose="02010800040101010101" pitchFamily="2" charset="-122"/>
            <a:ea typeface="华文琥珀" panose="02010800040101010101" pitchFamily="2" charset="-122"/>
          </a:endParaRPr>
        </a:p>
      </dsp:txBody>
      <dsp:txXfrm>
        <a:off x="0" y="0"/>
        <a:ext cx="5087256" cy="720080"/>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87256" cy="720080"/>
        <a:chOff x="0" y="0"/>
        <a:chExt cx="5087256" cy="720080"/>
      </a:xfrm>
    </dsp:grpSpPr>
    <dsp:sp modelId="{41CC2077-536E-401A-998A-5928EA2ADDBC}">
      <dsp:nvSpPr>
        <dsp:cNvPr id="3" name="圆角矩形 2"/>
        <dsp:cNvSpPr/>
      </dsp:nvSpPr>
      <dsp:spPr bwMode="white">
        <a:xfrm>
          <a:off x="0" y="0"/>
          <a:ext cx="5087256" cy="720080"/>
        </a:xfrm>
        <a:prstGeom prst="roundRect">
          <a:avLst/>
        </a:prstGeom>
        <a:sp3d prstMaterial="translucentPowder">
          <a:bevelT w="127000" h="25400" prst="softRound"/>
        </a:sp3d>
      </dsp:spPr>
      <dsp:style>
        <a:lnRef idx="0">
          <a:schemeClr val="lt1"/>
        </a:lnRef>
        <a:fillRef idx="1">
          <a:schemeClr val="accent3"/>
        </a:fillRef>
        <a:effectRef idx="0">
          <a:scrgbClr r="0" g="0" b="0"/>
        </a:effectRef>
        <a:fontRef idx="minor">
          <a:schemeClr val="lt1"/>
        </a:fontRef>
      </dsp:style>
      <dsp:txBody>
        <a:bodyPr lIns="106680" tIns="106680" rIns="106680" bIns="1066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zh-CN" sz="2800" b="1" dirty="0" smtClean="0"/>
            <a:t>三 、抽象性和表现性的结合</a:t>
          </a:r>
          <a:endParaRPr lang="zh-CN" altLang="en-US" sz="2800" b="1" dirty="0">
            <a:latin typeface="华文琥珀" panose="02010800040101010101" pitchFamily="2" charset="-122"/>
            <a:ea typeface="华文琥珀" panose="02010800040101010101" pitchFamily="2" charset="-122"/>
          </a:endParaRPr>
        </a:p>
      </dsp:txBody>
      <dsp:txXfrm>
        <a:off x="0" y="0"/>
        <a:ext cx="5087256" cy="72008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幻灯片图像占位符 1"/>
          <p:cNvSpPr>
            <a:spLocks noGrp="1" noRot="1" noChangeAspect="1" noTextEdit="1"/>
          </p:cNvSpPr>
          <p:nvPr>
            <p:ph type="sldImg"/>
          </p:nvPr>
        </p:nvSpPr>
        <p:spPr/>
      </p:sp>
      <p:sp>
        <p:nvSpPr>
          <p:cNvPr id="6861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6861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幻灯片图像占位符 1"/>
          <p:cNvSpPr>
            <a:spLocks noGrp="1" noRot="1" noChangeAspect="1" noTextEdit="1"/>
          </p:cNvSpPr>
          <p:nvPr>
            <p:ph type="sldImg"/>
          </p:nvPr>
        </p:nvSpPr>
        <p:spPr/>
      </p:sp>
      <p:sp>
        <p:nvSpPr>
          <p:cNvPr id="77827"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7828"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幻灯片图像占位符 1"/>
          <p:cNvSpPr>
            <a:spLocks noGrp="1" noRot="1" noChangeAspect="1" noTextEdit="1"/>
          </p:cNvSpPr>
          <p:nvPr>
            <p:ph type="sldImg"/>
          </p:nvPr>
        </p:nvSpPr>
        <p:spPr/>
      </p:sp>
      <p:sp>
        <p:nvSpPr>
          <p:cNvPr id="7885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885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幻灯片图像占位符 1"/>
          <p:cNvSpPr>
            <a:spLocks noGrp="1" noRot="1" noChangeAspect="1" noTextEdit="1"/>
          </p:cNvSpPr>
          <p:nvPr>
            <p:ph type="sldImg"/>
          </p:nvPr>
        </p:nvSpPr>
        <p:spPr/>
      </p:sp>
      <p:sp>
        <p:nvSpPr>
          <p:cNvPr id="79875"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9876"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幻灯片图像占位符 1"/>
          <p:cNvSpPr>
            <a:spLocks noGrp="1" noRot="1" noChangeAspect="1" noTextEdit="1"/>
          </p:cNvSpPr>
          <p:nvPr>
            <p:ph type="sldImg"/>
          </p:nvPr>
        </p:nvSpPr>
        <p:spPr/>
      </p:sp>
      <p:sp>
        <p:nvSpPr>
          <p:cNvPr id="80899"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0900"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幻灯片图像占位符 1"/>
          <p:cNvSpPr>
            <a:spLocks noGrp="1" noRot="1" noChangeAspect="1" noTextEdit="1"/>
          </p:cNvSpPr>
          <p:nvPr>
            <p:ph type="sldImg"/>
          </p:nvPr>
        </p:nvSpPr>
        <p:spPr/>
      </p:sp>
      <p:sp>
        <p:nvSpPr>
          <p:cNvPr id="81923"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1924"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幻灯片图像占位符 1"/>
          <p:cNvSpPr>
            <a:spLocks noGrp="1" noRot="1" noChangeAspect="1" noTextEdit="1"/>
          </p:cNvSpPr>
          <p:nvPr>
            <p:ph type="sldImg"/>
          </p:nvPr>
        </p:nvSpPr>
        <p:spPr/>
      </p:sp>
      <p:sp>
        <p:nvSpPr>
          <p:cNvPr id="82947"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2948"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幻灯片图像占位符 1"/>
          <p:cNvSpPr>
            <a:spLocks noGrp="1" noRot="1" noChangeAspect="1" noTextEdit="1"/>
          </p:cNvSpPr>
          <p:nvPr>
            <p:ph type="sldImg"/>
          </p:nvPr>
        </p:nvSpPr>
        <p:spPr/>
      </p:sp>
      <p:sp>
        <p:nvSpPr>
          <p:cNvPr id="8397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397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幻灯片图像占位符 1"/>
          <p:cNvSpPr>
            <a:spLocks noGrp="1" noRot="1" noChangeAspect="1" noTextEdit="1"/>
          </p:cNvSpPr>
          <p:nvPr>
            <p:ph type="sldImg"/>
          </p:nvPr>
        </p:nvSpPr>
        <p:spPr/>
      </p:sp>
      <p:sp>
        <p:nvSpPr>
          <p:cNvPr id="86019"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6020"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幻灯片图像占位符 1"/>
          <p:cNvSpPr>
            <a:spLocks noGrp="1" noRot="1" noChangeAspect="1" noTextEdit="1"/>
          </p:cNvSpPr>
          <p:nvPr>
            <p:ph type="sldImg"/>
          </p:nvPr>
        </p:nvSpPr>
        <p:spPr/>
      </p:sp>
      <p:sp>
        <p:nvSpPr>
          <p:cNvPr id="88067"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8068"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幻灯片图像占位符 1"/>
          <p:cNvSpPr>
            <a:spLocks noGrp="1" noRot="1" noChangeAspect="1" noTextEdit="1"/>
          </p:cNvSpPr>
          <p:nvPr>
            <p:ph type="sldImg"/>
          </p:nvPr>
        </p:nvSpPr>
        <p:spPr/>
      </p:sp>
      <p:sp>
        <p:nvSpPr>
          <p:cNvPr id="8909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909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幻灯片图像占位符 1"/>
          <p:cNvSpPr>
            <a:spLocks noGrp="1" noRot="1" noChangeAspect="1" noTextEdit="1"/>
          </p:cNvSpPr>
          <p:nvPr>
            <p:ph type="sldImg"/>
          </p:nvPr>
        </p:nvSpPr>
        <p:spPr/>
      </p:sp>
      <p:sp>
        <p:nvSpPr>
          <p:cNvPr id="69635"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69636"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幻灯片图像占位符 1"/>
          <p:cNvSpPr>
            <a:spLocks noGrp="1" noRot="1" noChangeAspect="1" noTextEdit="1"/>
          </p:cNvSpPr>
          <p:nvPr>
            <p:ph type="sldImg"/>
          </p:nvPr>
        </p:nvSpPr>
        <p:spPr/>
      </p:sp>
      <p:sp>
        <p:nvSpPr>
          <p:cNvPr id="92163"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92164"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幻灯片图像占位符 1"/>
          <p:cNvSpPr>
            <a:spLocks noGrp="1" noRot="1" noChangeAspect="1" noTextEdit="1"/>
          </p:cNvSpPr>
          <p:nvPr>
            <p:ph type="sldImg"/>
          </p:nvPr>
        </p:nvSpPr>
        <p:spPr/>
      </p:sp>
      <p:sp>
        <p:nvSpPr>
          <p:cNvPr id="9421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9421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幻灯片图像占位符 1"/>
          <p:cNvSpPr>
            <a:spLocks noGrp="1" noRot="1" noChangeAspect="1" noTextEdit="1"/>
          </p:cNvSpPr>
          <p:nvPr>
            <p:ph type="sldImg"/>
          </p:nvPr>
        </p:nvSpPr>
        <p:spPr/>
      </p:sp>
      <p:sp>
        <p:nvSpPr>
          <p:cNvPr id="96259"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96260"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幻灯片图像占位符 1"/>
          <p:cNvSpPr>
            <a:spLocks noGrp="1" noRot="1" noChangeAspect="1" noTextEdit="1"/>
          </p:cNvSpPr>
          <p:nvPr>
            <p:ph type="sldImg"/>
          </p:nvPr>
        </p:nvSpPr>
        <p:spPr/>
      </p:sp>
      <p:sp>
        <p:nvSpPr>
          <p:cNvPr id="97283"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97284"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幻灯片图像占位符 1"/>
          <p:cNvSpPr>
            <a:spLocks noGrp="1" noRot="1" noChangeAspect="1" noTextEdit="1"/>
          </p:cNvSpPr>
          <p:nvPr>
            <p:ph type="sldImg"/>
          </p:nvPr>
        </p:nvSpPr>
        <p:spPr/>
      </p:sp>
      <p:sp>
        <p:nvSpPr>
          <p:cNvPr id="98307"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98308"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幻灯片图像占位符 1"/>
          <p:cNvSpPr>
            <a:spLocks noGrp="1" noRot="1" noChangeAspect="1" noTextEdit="1"/>
          </p:cNvSpPr>
          <p:nvPr>
            <p:ph type="sldImg"/>
          </p:nvPr>
        </p:nvSpPr>
        <p:spPr/>
      </p:sp>
      <p:sp>
        <p:nvSpPr>
          <p:cNvPr id="9933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9933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幻灯片图像占位符 1"/>
          <p:cNvSpPr>
            <a:spLocks noGrp="1" noRot="1" noChangeAspect="1" noTextEdit="1"/>
          </p:cNvSpPr>
          <p:nvPr>
            <p:ph type="sldImg"/>
          </p:nvPr>
        </p:nvSpPr>
        <p:spPr/>
      </p:sp>
      <p:sp>
        <p:nvSpPr>
          <p:cNvPr id="100355"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100356"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幻灯片图像占位符 1"/>
          <p:cNvSpPr>
            <a:spLocks noGrp="1" noRot="1" noChangeAspect="1" noTextEdit="1"/>
          </p:cNvSpPr>
          <p:nvPr>
            <p:ph type="sldImg"/>
          </p:nvPr>
        </p:nvSpPr>
        <p:spPr/>
      </p:sp>
      <p:sp>
        <p:nvSpPr>
          <p:cNvPr id="102403"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102404"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幻灯片图像占位符 1"/>
          <p:cNvSpPr>
            <a:spLocks noGrp="1" noRot="1" noChangeAspect="1" noTextEdit="1"/>
          </p:cNvSpPr>
          <p:nvPr>
            <p:ph type="sldImg"/>
          </p:nvPr>
        </p:nvSpPr>
        <p:spPr/>
      </p:sp>
      <p:sp>
        <p:nvSpPr>
          <p:cNvPr id="10445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10445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幻灯片图像占位符 1"/>
          <p:cNvSpPr>
            <a:spLocks noGrp="1" noRot="1" noChangeAspect="1" noTextEdit="1"/>
          </p:cNvSpPr>
          <p:nvPr>
            <p:ph type="sldImg"/>
          </p:nvPr>
        </p:nvSpPr>
        <p:spPr/>
      </p:sp>
      <p:sp>
        <p:nvSpPr>
          <p:cNvPr id="70659"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0660"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幻灯片图像占位符 1"/>
          <p:cNvSpPr>
            <a:spLocks noGrp="1" noRot="1" noChangeAspect="1" noTextEdit="1"/>
          </p:cNvSpPr>
          <p:nvPr>
            <p:ph type="sldImg"/>
          </p:nvPr>
        </p:nvSpPr>
        <p:spPr/>
      </p:sp>
      <p:sp>
        <p:nvSpPr>
          <p:cNvPr id="71683"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1684"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幻灯片图像占位符 1"/>
          <p:cNvSpPr>
            <a:spLocks noGrp="1" noRot="1" noChangeAspect="1" noTextEdit="1"/>
          </p:cNvSpPr>
          <p:nvPr>
            <p:ph type="sldImg"/>
          </p:nvPr>
        </p:nvSpPr>
        <p:spPr/>
      </p:sp>
      <p:sp>
        <p:nvSpPr>
          <p:cNvPr id="72707"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2708"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幻灯片图像占位符 1"/>
          <p:cNvSpPr>
            <a:spLocks noGrp="1" noRot="1" noChangeAspect="1" noTextEdit="1"/>
          </p:cNvSpPr>
          <p:nvPr>
            <p:ph type="sldImg"/>
          </p:nvPr>
        </p:nvSpPr>
        <p:spPr/>
      </p:sp>
      <p:sp>
        <p:nvSpPr>
          <p:cNvPr id="7373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373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幻灯片图像占位符 1"/>
          <p:cNvSpPr>
            <a:spLocks noGrp="1" noRot="1" noChangeAspect="1" noTextEdit="1"/>
          </p:cNvSpPr>
          <p:nvPr>
            <p:ph type="sldImg"/>
          </p:nvPr>
        </p:nvSpPr>
        <p:spPr/>
      </p:sp>
      <p:sp>
        <p:nvSpPr>
          <p:cNvPr id="74755"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4756"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幻灯片图像占位符 1"/>
          <p:cNvSpPr>
            <a:spLocks noGrp="1" noRot="1" noChangeAspect="1" noTextEdit="1"/>
          </p:cNvSpPr>
          <p:nvPr>
            <p:ph type="sldImg"/>
          </p:nvPr>
        </p:nvSpPr>
        <p:spPr/>
      </p:sp>
      <p:sp>
        <p:nvSpPr>
          <p:cNvPr id="75779"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5780"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幻灯片图像占位符 1"/>
          <p:cNvSpPr>
            <a:spLocks noGrp="1" noRot="1" noChangeAspect="1" noTextEdit="1"/>
          </p:cNvSpPr>
          <p:nvPr>
            <p:ph type="sldImg"/>
          </p:nvPr>
        </p:nvSpPr>
        <p:spPr/>
      </p:sp>
      <p:sp>
        <p:nvSpPr>
          <p:cNvPr id="76803"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6804"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image" Target="../media/image1.png"/><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nvPicPr>
        <p:blipFill>
          <a:blip r:embed="rId3"/>
          <a:srcRect b="9270"/>
          <a:stretch>
            <a:fillRect/>
          </a:stretch>
        </p:blipFill>
        <p:spPr>
          <a:xfrm>
            <a:off x="200660" y="3888105"/>
            <a:ext cx="3025140" cy="28587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4" name="矩形 3"/>
          <p:cNvSpPr/>
          <p:nvPr userDrawn="1"/>
        </p:nvSpPr>
        <p:spPr>
          <a:xfrm>
            <a:off x="633030" y="633030"/>
            <a:ext cx="10925940" cy="559194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196"/>
          <p:cNvSpPr/>
          <p:nvPr userDrawn="1"/>
        </p:nvSpPr>
        <p:spPr>
          <a:xfrm>
            <a:off x="771317" y="779379"/>
            <a:ext cx="10649366" cy="5299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userDrawn="1"/>
        </p:nvGrpSpPr>
        <p:grpSpPr>
          <a:xfrm>
            <a:off x="761702" y="755890"/>
            <a:ext cx="10655300" cy="5308600"/>
            <a:chOff x="762000" y="755650"/>
            <a:chExt cx="10655300" cy="5308600"/>
          </a:xfrm>
        </p:grpSpPr>
        <p:grpSp>
          <p:nvGrpSpPr>
            <p:cNvPr id="325" name="组合 324"/>
            <p:cNvGrpSpPr/>
            <p:nvPr/>
          </p:nvGrpSpPr>
          <p:grpSpPr>
            <a:xfrm>
              <a:off x="762000" y="1295400"/>
              <a:ext cx="10655300" cy="4267200"/>
              <a:chOff x="762000" y="1295400"/>
              <a:chExt cx="10655300" cy="4267200"/>
            </a:xfrm>
          </p:grpSpPr>
          <p:cxnSp>
            <p:nvCxnSpPr>
              <p:cNvPr id="343" name="直接连接符 342"/>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326" name="组合 325"/>
            <p:cNvGrpSpPr/>
            <p:nvPr/>
          </p:nvGrpSpPr>
          <p:grpSpPr>
            <a:xfrm>
              <a:off x="1320800" y="755650"/>
              <a:ext cx="9499600" cy="5308600"/>
              <a:chOff x="1320800" y="781050"/>
              <a:chExt cx="9499600" cy="5308600"/>
            </a:xfrm>
          </p:grpSpPr>
          <p:cxnSp>
            <p:nvCxnSpPr>
              <p:cNvPr id="327" name="直接连接符 326"/>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userDrawn="1"/>
        </p:nvGrpSpPr>
        <p:grpSpPr>
          <a:xfrm rot="523294">
            <a:off x="-1091265" y="2487254"/>
            <a:ext cx="3961285" cy="4779439"/>
            <a:chOff x="-181665" y="1979625"/>
            <a:chExt cx="3961285" cy="4779439"/>
          </a:xfrm>
        </p:grpSpPr>
        <p:sp>
          <p:nvSpPr>
            <p:cNvPr id="353" name="任意多边形: 形状 352"/>
            <p:cNvSpPr/>
            <p:nvPr/>
          </p:nvSpPr>
          <p:spPr>
            <a:xfrm>
              <a:off x="1125045" y="3492836"/>
              <a:ext cx="1942949" cy="2146905"/>
            </a:xfrm>
            <a:custGeom>
              <a:avLst/>
              <a:gdLst>
                <a:gd name="connsiteX0" fmla="*/ 1799463 w 1942948"/>
                <a:gd name="connsiteY0" fmla="*/ 1921622 h 2146904"/>
                <a:gd name="connsiteX1" fmla="*/ 459472 w 1942948"/>
                <a:gd name="connsiteY1" fmla="*/ 2142109 h 2146904"/>
                <a:gd name="connsiteX2" fmla="*/ 271725 w 1942948"/>
                <a:gd name="connsiteY2" fmla="*/ 2007390 h 2146904"/>
                <a:gd name="connsiteX3" fmla="*/ 10232 w 1942948"/>
                <a:gd name="connsiteY3" fmla="*/ 418466 h 2146904"/>
                <a:gd name="connsiteX4" fmla="*/ 144950 w 1942948"/>
                <a:gd name="connsiteY4" fmla="*/ 230719 h 2146904"/>
                <a:gd name="connsiteX5" fmla="*/ 1484834 w 1942948"/>
                <a:gd name="connsiteY5" fmla="*/ 10232 h 2146904"/>
                <a:gd name="connsiteX6" fmla="*/ 1672580 w 1942948"/>
                <a:gd name="connsiteY6" fmla="*/ 144950 h 2146904"/>
                <a:gd name="connsiteX7" fmla="*/ 1934073 w 1942948"/>
                <a:gd name="connsiteY7" fmla="*/ 1733874 h 2146904"/>
                <a:gd name="connsiteX8" fmla="*/ 1799463 w 1942948"/>
                <a:gd name="connsiteY8" fmla="*/ 1921622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948" h="2146904">
                  <a:moveTo>
                    <a:pt x="1799463" y="1921622"/>
                  </a:moveTo>
                  <a:lnTo>
                    <a:pt x="459472" y="2142109"/>
                  </a:lnTo>
                  <a:cubicBezTo>
                    <a:pt x="370483" y="2156707"/>
                    <a:pt x="286431" y="2096487"/>
                    <a:pt x="271725" y="2007390"/>
                  </a:cubicBezTo>
                  <a:lnTo>
                    <a:pt x="10232" y="418466"/>
                  </a:lnTo>
                  <a:cubicBezTo>
                    <a:pt x="-4367" y="329477"/>
                    <a:pt x="55854" y="245425"/>
                    <a:pt x="144950" y="230719"/>
                  </a:cubicBezTo>
                  <a:lnTo>
                    <a:pt x="1484834" y="10232"/>
                  </a:lnTo>
                  <a:cubicBezTo>
                    <a:pt x="1573823" y="-4367"/>
                    <a:pt x="1657874" y="55854"/>
                    <a:pt x="1672580" y="144950"/>
                  </a:cubicBezTo>
                  <a:lnTo>
                    <a:pt x="1934073" y="1733874"/>
                  </a:lnTo>
                  <a:cubicBezTo>
                    <a:pt x="1948780" y="1822971"/>
                    <a:pt x="1888452" y="1907022"/>
                    <a:pt x="1799463" y="1921622"/>
                  </a:cubicBezTo>
                  <a:close/>
                </a:path>
              </a:pathLst>
            </a:custGeom>
            <a:solidFill>
              <a:srgbClr val="8CD2F5"/>
            </a:solidFill>
            <a:ln w="9525" cap="flat">
              <a:noFill/>
              <a:prstDash val="solid"/>
              <a:miter/>
            </a:ln>
          </p:spPr>
          <p:txBody>
            <a:bodyPr rtlCol="0" anchor="ctr"/>
            <a:lstStyle/>
            <a:p>
              <a:endParaRPr lang="zh-CN" altLang="en-US"/>
            </a:p>
          </p:txBody>
        </p:sp>
        <p:sp>
          <p:nvSpPr>
            <p:cNvPr id="354" name="任意多边形: 形状 353"/>
            <p:cNvSpPr/>
            <p:nvPr/>
          </p:nvSpPr>
          <p:spPr>
            <a:xfrm>
              <a:off x="1429189" y="5159620"/>
              <a:ext cx="1942949" cy="1599444"/>
            </a:xfrm>
            <a:custGeom>
              <a:avLst/>
              <a:gdLst>
                <a:gd name="connsiteX0" fmla="*/ 8051 w 1942948"/>
                <a:gd name="connsiteY0" fmla="*/ 268793 h 1599443"/>
                <a:gd name="connsiteX1" fmla="*/ 65481 w 1942948"/>
                <a:gd name="connsiteY1" fmla="*/ 1537614 h 1599443"/>
                <a:gd name="connsiteX2" fmla="*/ 959666 w 1942948"/>
                <a:gd name="connsiteY2" fmla="*/ 1534608 h 1599443"/>
                <a:gd name="connsiteX3" fmla="*/ 902881 w 1942948"/>
                <a:gd name="connsiteY3" fmla="*/ 1082470 h 1599443"/>
                <a:gd name="connsiteX4" fmla="*/ 953763 w 1942948"/>
                <a:gd name="connsiteY4" fmla="*/ 1070555 h 1599443"/>
                <a:gd name="connsiteX5" fmla="*/ 1077102 w 1942948"/>
                <a:gd name="connsiteY5" fmla="*/ 1504980 h 1599443"/>
                <a:gd name="connsiteX6" fmla="*/ 1944774 w 1942948"/>
                <a:gd name="connsiteY6" fmla="*/ 1228352 h 1599443"/>
                <a:gd name="connsiteX7" fmla="*/ 1592574 w 1942948"/>
                <a:gd name="connsiteY7" fmla="*/ 8051 h 159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2948" h="1599443">
                  <a:moveTo>
                    <a:pt x="8051" y="268793"/>
                  </a:moveTo>
                  <a:cubicBezTo>
                    <a:pt x="40791" y="690982"/>
                    <a:pt x="59899" y="1114244"/>
                    <a:pt x="65481" y="1537614"/>
                  </a:cubicBezTo>
                  <a:cubicBezTo>
                    <a:pt x="129029" y="1566596"/>
                    <a:pt x="549178" y="1646891"/>
                    <a:pt x="959666" y="1534608"/>
                  </a:cubicBezTo>
                  <a:lnTo>
                    <a:pt x="902881" y="1082470"/>
                  </a:lnTo>
                  <a:lnTo>
                    <a:pt x="953763" y="1070555"/>
                  </a:lnTo>
                  <a:lnTo>
                    <a:pt x="1077102" y="1504980"/>
                  </a:lnTo>
                  <a:cubicBezTo>
                    <a:pt x="1162871" y="1490167"/>
                    <a:pt x="1660309" y="1431557"/>
                    <a:pt x="1944774" y="1228352"/>
                  </a:cubicBezTo>
                  <a:cubicBezTo>
                    <a:pt x="1814349" y="825485"/>
                    <a:pt x="1696914" y="418432"/>
                    <a:pt x="1592574" y="8051"/>
                  </a:cubicBezTo>
                </a:path>
              </a:pathLst>
            </a:custGeom>
            <a:solidFill>
              <a:srgbClr val="F7EA4B"/>
            </a:solidFill>
            <a:ln w="9525" cap="flat">
              <a:noFill/>
              <a:prstDash val="solid"/>
              <a:miter/>
            </a:ln>
          </p:spPr>
          <p:txBody>
            <a:bodyPr rtlCol="0" anchor="ctr"/>
            <a:lstStyle/>
            <a:p>
              <a:endParaRPr lang="zh-CN" altLang="en-US"/>
            </a:p>
          </p:txBody>
        </p:sp>
        <p:sp>
          <p:nvSpPr>
            <p:cNvPr id="355" name="任意多边形: 形状 354"/>
            <p:cNvSpPr/>
            <p:nvPr/>
          </p:nvSpPr>
          <p:spPr>
            <a:xfrm>
              <a:off x="-181665" y="2816905"/>
              <a:ext cx="1459895" cy="1567240"/>
            </a:xfrm>
            <a:custGeom>
              <a:avLst/>
              <a:gdLst>
                <a:gd name="connsiteX0" fmla="*/ 1454666 w 1459895"/>
                <a:gd name="connsiteY0" fmla="*/ 1057256 h 1567240"/>
                <a:gd name="connsiteX1" fmla="*/ 483406 w 1459895"/>
                <a:gd name="connsiteY1" fmla="*/ 244974 h 1567240"/>
                <a:gd name="connsiteX2" fmla="*/ 469988 w 1459895"/>
                <a:gd name="connsiteY2" fmla="*/ 155985 h 1567240"/>
                <a:gd name="connsiteX3" fmla="*/ 448626 w 1459895"/>
                <a:gd name="connsiteY3" fmla="*/ 84386 h 1567240"/>
                <a:gd name="connsiteX4" fmla="*/ 382502 w 1459895"/>
                <a:gd name="connsiteY4" fmla="*/ 69250 h 1567240"/>
                <a:gd name="connsiteX5" fmla="*/ 322066 w 1459895"/>
                <a:gd name="connsiteY5" fmla="*/ 134624 h 1567240"/>
                <a:gd name="connsiteX6" fmla="*/ 295337 w 1459895"/>
                <a:gd name="connsiteY6" fmla="*/ 104030 h 1567240"/>
                <a:gd name="connsiteX7" fmla="*/ 257659 w 1459895"/>
                <a:gd name="connsiteY7" fmla="*/ 36510 h 1567240"/>
                <a:gd name="connsiteX8" fmla="*/ 197761 w 1459895"/>
                <a:gd name="connsiteY8" fmla="*/ 17188 h 1567240"/>
                <a:gd name="connsiteX9" fmla="*/ 195614 w 1459895"/>
                <a:gd name="connsiteY9" fmla="*/ 45313 h 1567240"/>
                <a:gd name="connsiteX10" fmla="*/ 211715 w 1459895"/>
                <a:gd name="connsiteY10" fmla="*/ 141816 h 1567240"/>
                <a:gd name="connsiteX11" fmla="*/ 145591 w 1459895"/>
                <a:gd name="connsiteY11" fmla="*/ 72685 h 1567240"/>
                <a:gd name="connsiteX12" fmla="*/ 103941 w 1459895"/>
                <a:gd name="connsiteY12" fmla="*/ 123245 h 1567240"/>
                <a:gd name="connsiteX13" fmla="*/ 136037 w 1459895"/>
                <a:gd name="connsiteY13" fmla="*/ 189155 h 1567240"/>
                <a:gd name="connsiteX14" fmla="*/ 59070 w 1459895"/>
                <a:gd name="connsiteY14" fmla="*/ 140742 h 1567240"/>
                <a:gd name="connsiteX15" fmla="*/ 77856 w 1459895"/>
                <a:gd name="connsiteY15" fmla="*/ 227799 h 1567240"/>
                <a:gd name="connsiteX16" fmla="*/ 14522 w 1459895"/>
                <a:gd name="connsiteY16" fmla="*/ 224472 h 1567240"/>
                <a:gd name="connsiteX17" fmla="*/ 219337 w 1459895"/>
                <a:gd name="connsiteY17" fmla="*/ 419518 h 1567240"/>
                <a:gd name="connsiteX18" fmla="*/ 1343134 w 1459895"/>
                <a:gd name="connsiteY18" fmla="*/ 1568756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59895" h="1567240">
                  <a:moveTo>
                    <a:pt x="1454666" y="1057256"/>
                  </a:moveTo>
                  <a:cubicBezTo>
                    <a:pt x="1069619" y="873803"/>
                    <a:pt x="732018" y="591592"/>
                    <a:pt x="483406" y="244974"/>
                  </a:cubicBezTo>
                  <a:cubicBezTo>
                    <a:pt x="465909" y="220500"/>
                    <a:pt x="473423" y="185827"/>
                    <a:pt x="469988" y="155985"/>
                  </a:cubicBezTo>
                  <a:cubicBezTo>
                    <a:pt x="467090" y="130974"/>
                    <a:pt x="463762" y="104567"/>
                    <a:pt x="448626" y="84386"/>
                  </a:cubicBezTo>
                  <a:cubicBezTo>
                    <a:pt x="433491" y="64205"/>
                    <a:pt x="402361" y="53793"/>
                    <a:pt x="382502" y="69250"/>
                  </a:cubicBezTo>
                  <a:cubicBezTo>
                    <a:pt x="357490" y="88787"/>
                    <a:pt x="353089" y="141279"/>
                    <a:pt x="322066" y="134624"/>
                  </a:cubicBezTo>
                  <a:cubicBezTo>
                    <a:pt x="308326" y="131618"/>
                    <a:pt x="301134" y="116912"/>
                    <a:pt x="295337" y="104030"/>
                  </a:cubicBezTo>
                  <a:cubicBezTo>
                    <a:pt x="284710" y="80522"/>
                    <a:pt x="272151" y="57872"/>
                    <a:pt x="257659" y="36510"/>
                  </a:cubicBezTo>
                  <a:cubicBezTo>
                    <a:pt x="243704" y="15685"/>
                    <a:pt x="211179" y="-4066"/>
                    <a:pt x="197761" y="17188"/>
                  </a:cubicBezTo>
                  <a:cubicBezTo>
                    <a:pt x="192608" y="25346"/>
                    <a:pt x="194003" y="35759"/>
                    <a:pt x="195614" y="45313"/>
                  </a:cubicBezTo>
                  <a:cubicBezTo>
                    <a:pt x="200981" y="77516"/>
                    <a:pt x="206348" y="109720"/>
                    <a:pt x="211715" y="141816"/>
                  </a:cubicBezTo>
                  <a:cubicBezTo>
                    <a:pt x="187026" y="119917"/>
                    <a:pt x="178438" y="75369"/>
                    <a:pt x="145591" y="72685"/>
                  </a:cubicBezTo>
                  <a:cubicBezTo>
                    <a:pt x="120901" y="70753"/>
                    <a:pt x="102223" y="98448"/>
                    <a:pt x="103941" y="123245"/>
                  </a:cubicBezTo>
                  <a:cubicBezTo>
                    <a:pt x="105658" y="147935"/>
                    <a:pt x="121116" y="169296"/>
                    <a:pt x="136037" y="189155"/>
                  </a:cubicBezTo>
                  <a:cubicBezTo>
                    <a:pt x="122297" y="160279"/>
                    <a:pt x="79681" y="117556"/>
                    <a:pt x="59070" y="140742"/>
                  </a:cubicBezTo>
                  <a:cubicBezTo>
                    <a:pt x="25686" y="165432"/>
                    <a:pt x="65296" y="200641"/>
                    <a:pt x="77856" y="227799"/>
                  </a:cubicBezTo>
                  <a:cubicBezTo>
                    <a:pt x="59285" y="215884"/>
                    <a:pt x="34274" y="214596"/>
                    <a:pt x="14522" y="224472"/>
                  </a:cubicBezTo>
                  <a:cubicBezTo>
                    <a:pt x="-24551" y="272777"/>
                    <a:pt x="122082" y="399444"/>
                    <a:pt x="219337" y="419518"/>
                  </a:cubicBezTo>
                  <a:cubicBezTo>
                    <a:pt x="459683" y="900854"/>
                    <a:pt x="868561" y="1315314"/>
                    <a:pt x="1343134" y="1568756"/>
                  </a:cubicBezTo>
                </a:path>
              </a:pathLst>
            </a:custGeom>
            <a:solidFill>
              <a:srgbClr val="FAD5CC"/>
            </a:solidFill>
            <a:ln w="9525" cap="flat">
              <a:noFill/>
              <a:prstDash val="solid"/>
              <a:miter/>
            </a:ln>
          </p:spPr>
          <p:txBody>
            <a:bodyPr rtlCol="0" anchor="ctr"/>
            <a:lstStyle/>
            <a:p>
              <a:endParaRPr lang="zh-CN" altLang="en-US"/>
            </a:p>
          </p:txBody>
        </p:sp>
        <p:sp>
          <p:nvSpPr>
            <p:cNvPr id="356" name="任意多边形: 形状 355"/>
            <p:cNvSpPr/>
            <p:nvPr/>
          </p:nvSpPr>
          <p:spPr>
            <a:xfrm>
              <a:off x="2652495" y="2282805"/>
              <a:ext cx="1127125" cy="1857073"/>
            </a:xfrm>
            <a:custGeom>
              <a:avLst/>
              <a:gdLst>
                <a:gd name="connsiteX0" fmla="*/ 8051 w 1127124"/>
                <a:gd name="connsiteY0" fmla="*/ 1400496 h 1857072"/>
                <a:gd name="connsiteX1" fmla="*/ 667795 w 1127124"/>
                <a:gd name="connsiteY1" fmla="*/ 319852 h 1857072"/>
                <a:gd name="connsiteX2" fmla="*/ 651908 w 1127124"/>
                <a:gd name="connsiteY2" fmla="*/ 231292 h 1857072"/>
                <a:gd name="connsiteX3" fmla="*/ 649224 w 1127124"/>
                <a:gd name="connsiteY3" fmla="*/ 156687 h 1857072"/>
                <a:gd name="connsiteX4" fmla="*/ 706976 w 1127124"/>
                <a:gd name="connsiteY4" fmla="*/ 121156 h 1857072"/>
                <a:gd name="connsiteX5" fmla="*/ 785231 w 1127124"/>
                <a:gd name="connsiteY5" fmla="*/ 163665 h 1857072"/>
                <a:gd name="connsiteX6" fmla="*/ 800688 w 1127124"/>
                <a:gd name="connsiteY6" fmla="*/ 126201 h 1857072"/>
                <a:gd name="connsiteX7" fmla="*/ 814643 w 1127124"/>
                <a:gd name="connsiteY7" fmla="*/ 50093 h 1857072"/>
                <a:gd name="connsiteX8" fmla="*/ 865203 w 1127124"/>
                <a:gd name="connsiteY8" fmla="*/ 12523 h 1857072"/>
                <a:gd name="connsiteX9" fmla="*/ 876259 w 1127124"/>
                <a:gd name="connsiteY9" fmla="*/ 38392 h 1857072"/>
                <a:gd name="connsiteX10" fmla="*/ 891932 w 1127124"/>
                <a:gd name="connsiteY10" fmla="*/ 135003 h 1857072"/>
                <a:gd name="connsiteX11" fmla="*/ 932401 w 1127124"/>
                <a:gd name="connsiteY11" fmla="*/ 48376 h 1857072"/>
                <a:gd name="connsiteX12" fmla="*/ 988006 w 1127124"/>
                <a:gd name="connsiteY12" fmla="*/ 82834 h 1857072"/>
                <a:gd name="connsiteX13" fmla="*/ 978774 w 1127124"/>
                <a:gd name="connsiteY13" fmla="*/ 155506 h 1857072"/>
                <a:gd name="connsiteX14" fmla="*/ 1036204 w 1127124"/>
                <a:gd name="connsiteY14" fmla="*/ 84981 h 1857072"/>
                <a:gd name="connsiteX15" fmla="*/ 1046294 w 1127124"/>
                <a:gd name="connsiteY15" fmla="*/ 173433 h 1857072"/>
                <a:gd name="connsiteX16" fmla="*/ 1105227 w 1127124"/>
                <a:gd name="connsiteY16" fmla="*/ 150032 h 1857072"/>
                <a:gd name="connsiteX17" fmla="*/ 973621 w 1127124"/>
                <a:gd name="connsiteY17" fmla="*/ 400361 h 1857072"/>
                <a:gd name="connsiteX18" fmla="*/ 277273 w 1127124"/>
                <a:gd name="connsiteY18" fmla="*/ 1849092 h 185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7124" h="1857072">
                  <a:moveTo>
                    <a:pt x="8051" y="1400496"/>
                  </a:moveTo>
                  <a:cubicBezTo>
                    <a:pt x="314092" y="1103365"/>
                    <a:pt x="543382" y="727764"/>
                    <a:pt x="667795" y="319852"/>
                  </a:cubicBezTo>
                  <a:cubicBezTo>
                    <a:pt x="676597" y="291083"/>
                    <a:pt x="658241" y="260705"/>
                    <a:pt x="651908" y="231292"/>
                  </a:cubicBezTo>
                  <a:cubicBezTo>
                    <a:pt x="646648" y="206710"/>
                    <a:pt x="641388" y="180625"/>
                    <a:pt x="649224" y="156687"/>
                  </a:cubicBezTo>
                  <a:cubicBezTo>
                    <a:pt x="657060" y="132749"/>
                    <a:pt x="683253" y="112890"/>
                    <a:pt x="706976" y="121156"/>
                  </a:cubicBezTo>
                  <a:cubicBezTo>
                    <a:pt x="736925" y="131568"/>
                    <a:pt x="757965" y="179981"/>
                    <a:pt x="785231" y="163665"/>
                  </a:cubicBezTo>
                  <a:cubicBezTo>
                    <a:pt x="797361" y="156472"/>
                    <a:pt x="799400" y="140156"/>
                    <a:pt x="800688" y="126201"/>
                  </a:cubicBezTo>
                  <a:cubicBezTo>
                    <a:pt x="803265" y="100545"/>
                    <a:pt x="807880" y="74997"/>
                    <a:pt x="814643" y="50093"/>
                  </a:cubicBezTo>
                  <a:cubicBezTo>
                    <a:pt x="821191" y="25941"/>
                    <a:pt x="845666" y="-3257"/>
                    <a:pt x="865203" y="12523"/>
                  </a:cubicBezTo>
                  <a:cubicBezTo>
                    <a:pt x="872717" y="18534"/>
                    <a:pt x="874757" y="28946"/>
                    <a:pt x="876259" y="38392"/>
                  </a:cubicBezTo>
                  <a:cubicBezTo>
                    <a:pt x="881519" y="70596"/>
                    <a:pt x="886672" y="102800"/>
                    <a:pt x="891932" y="135003"/>
                  </a:cubicBezTo>
                  <a:cubicBezTo>
                    <a:pt x="908248" y="106342"/>
                    <a:pt x="902129" y="61365"/>
                    <a:pt x="932401" y="48376"/>
                  </a:cubicBezTo>
                  <a:cubicBezTo>
                    <a:pt x="955158" y="38607"/>
                    <a:pt x="981780" y="58895"/>
                    <a:pt x="988006" y="82834"/>
                  </a:cubicBezTo>
                  <a:cubicBezTo>
                    <a:pt x="994232" y="106772"/>
                    <a:pt x="986503" y="131998"/>
                    <a:pt x="978774" y="155506"/>
                  </a:cubicBezTo>
                  <a:cubicBezTo>
                    <a:pt x="982531" y="123732"/>
                    <a:pt x="1009260" y="69630"/>
                    <a:pt x="1036204" y="84981"/>
                  </a:cubicBezTo>
                  <a:cubicBezTo>
                    <a:pt x="1075707" y="97647"/>
                    <a:pt x="1049515" y="143698"/>
                    <a:pt x="1046294" y="173433"/>
                  </a:cubicBezTo>
                  <a:cubicBezTo>
                    <a:pt x="1060142" y="156150"/>
                    <a:pt x="1083328" y="146919"/>
                    <a:pt x="1105227" y="150032"/>
                  </a:cubicBezTo>
                  <a:cubicBezTo>
                    <a:pt x="1157719" y="183309"/>
                    <a:pt x="1059498" y="350231"/>
                    <a:pt x="973621" y="400361"/>
                  </a:cubicBezTo>
                  <a:cubicBezTo>
                    <a:pt x="900090" y="933330"/>
                    <a:pt x="645682" y="1456960"/>
                    <a:pt x="277273" y="1849092"/>
                  </a:cubicBezTo>
                </a:path>
              </a:pathLst>
            </a:custGeom>
            <a:solidFill>
              <a:srgbClr val="FAD5CC"/>
            </a:solidFill>
            <a:ln w="9525" cap="flat">
              <a:noFill/>
              <a:prstDash val="solid"/>
              <a:miter/>
            </a:ln>
          </p:spPr>
          <p:txBody>
            <a:bodyPr rtlCol="0" anchor="ctr"/>
            <a:lstStyle/>
            <a:p>
              <a:endParaRPr lang="zh-CN" altLang="en-US"/>
            </a:p>
          </p:txBody>
        </p:sp>
        <p:sp>
          <p:nvSpPr>
            <p:cNvPr id="357" name="任意多边形: 形状 356"/>
            <p:cNvSpPr/>
            <p:nvPr/>
          </p:nvSpPr>
          <p:spPr>
            <a:xfrm>
              <a:off x="961593" y="3400339"/>
              <a:ext cx="2222046" cy="2146905"/>
            </a:xfrm>
            <a:custGeom>
              <a:avLst/>
              <a:gdLst>
                <a:gd name="connsiteX0" fmla="*/ 621744 w 2222046"/>
                <a:gd name="connsiteY0" fmla="*/ 483376 h 2146904"/>
                <a:gd name="connsiteX1" fmla="*/ 442155 w 2222046"/>
                <a:gd name="connsiteY1" fmla="*/ 447093 h 2146904"/>
                <a:gd name="connsiteX2" fmla="*/ 170679 w 2222046"/>
                <a:gd name="connsiteY2" fmla="*/ 335454 h 2146904"/>
                <a:gd name="connsiteX3" fmla="*/ 8051 w 2222046"/>
                <a:gd name="connsiteY3" fmla="*/ 924028 h 2146904"/>
                <a:gd name="connsiteX4" fmla="*/ 291657 w 2222046"/>
                <a:gd name="connsiteY4" fmla="*/ 1116498 h 2146904"/>
                <a:gd name="connsiteX5" fmla="*/ 394279 w 2222046"/>
                <a:gd name="connsiteY5" fmla="*/ 1210747 h 2146904"/>
                <a:gd name="connsiteX6" fmla="*/ 478223 w 2222046"/>
                <a:gd name="connsiteY6" fmla="*/ 2139713 h 2146904"/>
                <a:gd name="connsiteX7" fmla="*/ 1328827 w 2222046"/>
                <a:gd name="connsiteY7" fmla="*/ 2097848 h 2146904"/>
                <a:gd name="connsiteX8" fmla="*/ 2097204 w 2222046"/>
                <a:gd name="connsiteY8" fmla="*/ 1873282 h 2146904"/>
                <a:gd name="connsiteX9" fmla="*/ 1868344 w 2222046"/>
                <a:gd name="connsiteY9" fmla="*/ 963853 h 2146904"/>
                <a:gd name="connsiteX10" fmla="*/ 1946169 w 2222046"/>
                <a:gd name="connsiteY10" fmla="*/ 844271 h 2146904"/>
                <a:gd name="connsiteX11" fmla="*/ 2214855 w 2222046"/>
                <a:gd name="connsiteY11" fmla="*/ 481336 h 2146904"/>
                <a:gd name="connsiteX12" fmla="*/ 1866519 w 2222046"/>
                <a:gd name="connsiteY12" fmla="*/ 8051 h 2146904"/>
                <a:gd name="connsiteX13" fmla="*/ 1810485 w 2222046"/>
                <a:gd name="connsiteY13" fmla="*/ 65588 h 2146904"/>
                <a:gd name="connsiteX14" fmla="*/ 1382714 w 2222046"/>
                <a:gd name="connsiteY14" fmla="*/ 320748 h 2146904"/>
                <a:gd name="connsiteX15" fmla="*/ 1013661 w 2222046"/>
                <a:gd name="connsiteY15" fmla="*/ 514184 h 2146904"/>
                <a:gd name="connsiteX16" fmla="*/ 621744 w 2222046"/>
                <a:gd name="connsiteY16" fmla="*/ 483376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2046" h="2146904">
                  <a:moveTo>
                    <a:pt x="621744" y="483376"/>
                  </a:moveTo>
                  <a:cubicBezTo>
                    <a:pt x="524704" y="486489"/>
                    <a:pt x="524811" y="468991"/>
                    <a:pt x="442155" y="447093"/>
                  </a:cubicBezTo>
                  <a:cubicBezTo>
                    <a:pt x="347369" y="421974"/>
                    <a:pt x="258165" y="379680"/>
                    <a:pt x="170679" y="335454"/>
                  </a:cubicBezTo>
                  <a:lnTo>
                    <a:pt x="8051" y="924028"/>
                  </a:lnTo>
                  <a:cubicBezTo>
                    <a:pt x="100368" y="991441"/>
                    <a:pt x="194939" y="1055741"/>
                    <a:pt x="291657" y="1116498"/>
                  </a:cubicBezTo>
                  <a:cubicBezTo>
                    <a:pt x="321070" y="1134961"/>
                    <a:pt x="385047" y="1177148"/>
                    <a:pt x="394279" y="1210747"/>
                  </a:cubicBezTo>
                  <a:cubicBezTo>
                    <a:pt x="477364" y="1511421"/>
                    <a:pt x="453534" y="1828841"/>
                    <a:pt x="478223" y="2139713"/>
                  </a:cubicBezTo>
                  <a:cubicBezTo>
                    <a:pt x="478223" y="2139713"/>
                    <a:pt x="882056" y="2173741"/>
                    <a:pt x="1328827" y="2097848"/>
                  </a:cubicBezTo>
                  <a:cubicBezTo>
                    <a:pt x="1775598" y="2021955"/>
                    <a:pt x="2097204" y="1873282"/>
                    <a:pt x="2097204" y="1873282"/>
                  </a:cubicBezTo>
                  <a:cubicBezTo>
                    <a:pt x="2020989" y="1570783"/>
                    <a:pt x="1885949" y="1275262"/>
                    <a:pt x="1868344" y="963853"/>
                  </a:cubicBezTo>
                  <a:cubicBezTo>
                    <a:pt x="1866412" y="929181"/>
                    <a:pt x="1924163" y="871214"/>
                    <a:pt x="1946169" y="844271"/>
                  </a:cubicBezTo>
                  <a:cubicBezTo>
                    <a:pt x="2041170" y="727479"/>
                    <a:pt x="2130911" y="606286"/>
                    <a:pt x="2214855" y="481336"/>
                  </a:cubicBezTo>
                  <a:lnTo>
                    <a:pt x="1866519" y="8051"/>
                  </a:lnTo>
                  <a:cubicBezTo>
                    <a:pt x="1848163" y="27051"/>
                    <a:pt x="1829592" y="46266"/>
                    <a:pt x="1810485" y="65588"/>
                  </a:cubicBezTo>
                  <a:cubicBezTo>
                    <a:pt x="1741784" y="135470"/>
                    <a:pt x="1616512" y="281889"/>
                    <a:pt x="1382714" y="320748"/>
                  </a:cubicBezTo>
                  <a:cubicBezTo>
                    <a:pt x="1382714" y="320748"/>
                    <a:pt x="1279985" y="471031"/>
                    <a:pt x="1013661" y="514184"/>
                  </a:cubicBezTo>
                  <a:cubicBezTo>
                    <a:pt x="747552" y="557444"/>
                    <a:pt x="621744" y="483376"/>
                    <a:pt x="621744" y="483376"/>
                  </a:cubicBezTo>
                  <a:close/>
                </a:path>
              </a:pathLst>
            </a:custGeom>
            <a:solidFill>
              <a:srgbClr val="689BD3"/>
            </a:solidFill>
            <a:ln w="9525" cap="flat">
              <a:noFill/>
              <a:prstDash val="solid"/>
              <a:miter/>
            </a:ln>
          </p:spPr>
          <p:txBody>
            <a:bodyPr rtlCol="0" anchor="ctr"/>
            <a:lstStyle/>
            <a:p>
              <a:endParaRPr lang="zh-CN" altLang="en-US"/>
            </a:p>
          </p:txBody>
        </p:sp>
        <p:sp>
          <p:nvSpPr>
            <p:cNvPr id="358" name="任意多边形: 形状 357"/>
            <p:cNvSpPr/>
            <p:nvPr/>
          </p:nvSpPr>
          <p:spPr>
            <a:xfrm>
              <a:off x="1042553" y="4416169"/>
              <a:ext cx="2103967" cy="364974"/>
            </a:xfrm>
            <a:custGeom>
              <a:avLst/>
              <a:gdLst>
                <a:gd name="connsiteX0" fmla="*/ 2077216 w 2103966"/>
                <a:gd name="connsiteY0" fmla="*/ 33255 h 364973"/>
                <a:gd name="connsiteX1" fmla="*/ 33255 w 2103966"/>
                <a:gd name="connsiteY1" fmla="*/ 339940 h 364973"/>
              </a:gdLst>
              <a:ahLst/>
              <a:cxnLst>
                <a:cxn ang="0">
                  <a:pos x="connsiteX0" y="connsiteY0"/>
                </a:cxn>
                <a:cxn ang="0">
                  <a:pos x="connsiteX1" y="connsiteY1"/>
                </a:cxn>
              </a:cxnLst>
              <a:rect l="l" t="t" r="r" b="b"/>
              <a:pathLst>
                <a:path w="2103966" h="364973">
                  <a:moveTo>
                    <a:pt x="2077216" y="33255"/>
                  </a:moveTo>
                  <a:cubicBezTo>
                    <a:pt x="1413178" y="224115"/>
                    <a:pt x="724022" y="327488"/>
                    <a:pt x="33255" y="339940"/>
                  </a:cubicBezTo>
                </a:path>
              </a:pathLst>
            </a:custGeom>
            <a:noFill/>
            <a:ln w="39344" cap="flat">
              <a:solidFill>
                <a:srgbClr val="FFFFFF"/>
              </a:solidFill>
              <a:prstDash val="solid"/>
              <a:miter/>
            </a:ln>
          </p:spPr>
          <p:txBody>
            <a:bodyPr rtlCol="0" anchor="ctr"/>
            <a:lstStyle/>
            <a:p>
              <a:endParaRPr lang="zh-CN" altLang="en-US"/>
            </a:p>
          </p:txBody>
        </p:sp>
        <p:sp>
          <p:nvSpPr>
            <p:cNvPr id="359" name="任意多边形: 形状 358"/>
            <p:cNvSpPr/>
            <p:nvPr/>
          </p:nvSpPr>
          <p:spPr>
            <a:xfrm>
              <a:off x="1179955" y="4614328"/>
              <a:ext cx="1932214" cy="375708"/>
            </a:xfrm>
            <a:custGeom>
              <a:avLst/>
              <a:gdLst>
                <a:gd name="connsiteX0" fmla="*/ 1908684 w 1932214"/>
                <a:gd name="connsiteY0" fmla="*/ 33255 h 375708"/>
                <a:gd name="connsiteX1" fmla="*/ 33255 w 1932214"/>
                <a:gd name="connsiteY1" fmla="*/ 349816 h 375708"/>
              </a:gdLst>
              <a:ahLst/>
              <a:cxnLst>
                <a:cxn ang="0">
                  <a:pos x="connsiteX0" y="connsiteY0"/>
                </a:cxn>
                <a:cxn ang="0">
                  <a:pos x="connsiteX1" y="connsiteY1"/>
                </a:cxn>
              </a:cxnLst>
              <a:rect l="l" t="t" r="r" b="b"/>
              <a:pathLst>
                <a:path w="1932214" h="375708">
                  <a:moveTo>
                    <a:pt x="1908684" y="33255"/>
                  </a:moveTo>
                  <a:cubicBezTo>
                    <a:pt x="1312059" y="259324"/>
                    <a:pt x="670993" y="367528"/>
                    <a:pt x="33255" y="349816"/>
                  </a:cubicBezTo>
                </a:path>
              </a:pathLst>
            </a:custGeom>
            <a:noFill/>
            <a:ln w="39344" cap="flat">
              <a:solidFill>
                <a:srgbClr val="FFFFFF"/>
              </a:solidFill>
              <a:prstDash val="solid"/>
              <a:miter/>
            </a:ln>
          </p:spPr>
          <p:txBody>
            <a:bodyPr rtlCol="0" anchor="ctr"/>
            <a:lstStyle/>
            <a:p>
              <a:endParaRPr lang="zh-CN" altLang="en-US"/>
            </a:p>
          </p:txBody>
        </p:sp>
        <p:sp>
          <p:nvSpPr>
            <p:cNvPr id="360" name="任意多边形: 形状 359"/>
            <p:cNvSpPr/>
            <p:nvPr/>
          </p:nvSpPr>
          <p:spPr>
            <a:xfrm>
              <a:off x="1575393" y="3490187"/>
              <a:ext cx="772886" cy="558195"/>
            </a:xfrm>
            <a:custGeom>
              <a:avLst/>
              <a:gdLst>
                <a:gd name="connsiteX0" fmla="*/ 109063 w 772885"/>
                <a:gd name="connsiteY0" fmla="*/ 82119 h 558195"/>
                <a:gd name="connsiteX1" fmla="*/ 113678 w 772885"/>
                <a:gd name="connsiteY1" fmla="*/ 329550 h 558195"/>
                <a:gd name="connsiteX2" fmla="*/ 48842 w 772885"/>
                <a:gd name="connsiteY2" fmla="*/ 384832 h 558195"/>
                <a:gd name="connsiteX3" fmla="*/ 8051 w 772885"/>
                <a:gd name="connsiteY3" fmla="*/ 393527 h 558195"/>
                <a:gd name="connsiteX4" fmla="*/ 256662 w 772885"/>
                <a:gd name="connsiteY4" fmla="*/ 555512 h 558195"/>
                <a:gd name="connsiteX5" fmla="*/ 769021 w 772885"/>
                <a:gd name="connsiteY5" fmla="*/ 230899 h 558195"/>
                <a:gd name="connsiteX6" fmla="*/ 769021 w 772885"/>
                <a:gd name="connsiteY6" fmla="*/ 230899 h 558195"/>
                <a:gd name="connsiteX7" fmla="*/ 644715 w 772885"/>
                <a:gd name="connsiteY7" fmla="*/ 242278 h 558195"/>
                <a:gd name="connsiteX8" fmla="*/ 558517 w 772885"/>
                <a:gd name="connsiteY8" fmla="*/ 8051 h 558195"/>
                <a:gd name="connsiteX9" fmla="*/ 109063 w 772885"/>
                <a:gd name="connsiteY9" fmla="*/ 82119 h 55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85" h="558195">
                  <a:moveTo>
                    <a:pt x="109063" y="82119"/>
                  </a:moveTo>
                  <a:cubicBezTo>
                    <a:pt x="112390" y="137402"/>
                    <a:pt x="119046" y="274374"/>
                    <a:pt x="113678" y="329550"/>
                  </a:cubicBezTo>
                  <a:cubicBezTo>
                    <a:pt x="109278" y="373776"/>
                    <a:pt x="98436" y="375601"/>
                    <a:pt x="48842" y="384832"/>
                  </a:cubicBezTo>
                  <a:lnTo>
                    <a:pt x="8051" y="393527"/>
                  </a:lnTo>
                  <a:cubicBezTo>
                    <a:pt x="61724" y="475217"/>
                    <a:pt x="159837" y="542201"/>
                    <a:pt x="256662" y="555512"/>
                  </a:cubicBezTo>
                  <a:cubicBezTo>
                    <a:pt x="353488" y="568822"/>
                    <a:pt x="739501" y="528675"/>
                    <a:pt x="769021" y="230899"/>
                  </a:cubicBezTo>
                  <a:lnTo>
                    <a:pt x="769021" y="230899"/>
                  </a:lnTo>
                  <a:cubicBezTo>
                    <a:pt x="730377" y="240668"/>
                    <a:pt x="651908" y="261600"/>
                    <a:pt x="644715" y="242278"/>
                  </a:cubicBezTo>
                  <a:cubicBezTo>
                    <a:pt x="624749" y="188283"/>
                    <a:pt x="578806" y="61938"/>
                    <a:pt x="558517" y="8051"/>
                  </a:cubicBezTo>
                  <a:lnTo>
                    <a:pt x="109063" y="82119"/>
                  </a:lnTo>
                  <a:close/>
                </a:path>
              </a:pathLst>
            </a:custGeom>
            <a:solidFill>
              <a:srgbClr val="FAD5CC"/>
            </a:solidFill>
            <a:ln w="9525" cap="flat">
              <a:noFill/>
              <a:prstDash val="solid"/>
              <a:miter/>
            </a:ln>
          </p:spPr>
          <p:txBody>
            <a:bodyPr rtlCol="0" anchor="ctr"/>
            <a:lstStyle/>
            <a:p>
              <a:endParaRPr lang="zh-CN" altLang="en-US"/>
            </a:p>
          </p:txBody>
        </p:sp>
        <p:sp>
          <p:nvSpPr>
            <p:cNvPr id="361" name="任意多边形: 形状 360"/>
            <p:cNvSpPr/>
            <p:nvPr/>
          </p:nvSpPr>
          <p:spPr>
            <a:xfrm>
              <a:off x="2282476" y="3663624"/>
              <a:ext cx="708479" cy="1374019"/>
            </a:xfrm>
            <a:custGeom>
              <a:avLst/>
              <a:gdLst>
                <a:gd name="connsiteX0" fmla="*/ 219628 w 708478"/>
                <a:gd name="connsiteY0" fmla="*/ 10230 h 1374019"/>
                <a:gd name="connsiteX1" fmla="*/ 598127 w 708478"/>
                <a:gd name="connsiteY1" fmla="*/ 1008863 h 1374019"/>
                <a:gd name="connsiteX2" fmla="*/ 651371 w 708478"/>
                <a:gd name="connsiteY2" fmla="*/ 1195751 h 1374019"/>
                <a:gd name="connsiteX3" fmla="*/ 706332 w 708478"/>
                <a:gd name="connsiteY3" fmla="*/ 1369221 h 1374019"/>
                <a:gd name="connsiteX4" fmla="*/ 216623 w 708478"/>
                <a:gd name="connsiteY4" fmla="*/ 791918 h 1374019"/>
                <a:gd name="connsiteX5" fmla="*/ 8051 w 708478"/>
                <a:gd name="connsiteY5" fmla="*/ 72383 h 1374019"/>
                <a:gd name="connsiteX6" fmla="*/ 112176 w 708478"/>
                <a:gd name="connsiteY6" fmla="*/ 20535 h 1374019"/>
                <a:gd name="connsiteX7" fmla="*/ 219628 w 708478"/>
                <a:gd name="connsiteY7" fmla="*/ 10230 h 13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478" h="1374019">
                  <a:moveTo>
                    <a:pt x="219628" y="10230"/>
                  </a:moveTo>
                  <a:cubicBezTo>
                    <a:pt x="283498" y="353198"/>
                    <a:pt x="418110" y="710014"/>
                    <a:pt x="598127" y="1008863"/>
                  </a:cubicBezTo>
                  <a:lnTo>
                    <a:pt x="651371" y="1195751"/>
                  </a:lnTo>
                  <a:lnTo>
                    <a:pt x="706332" y="1369221"/>
                  </a:lnTo>
                  <a:cubicBezTo>
                    <a:pt x="494217" y="1235791"/>
                    <a:pt x="325256" y="1017773"/>
                    <a:pt x="216623" y="791918"/>
                  </a:cubicBezTo>
                  <a:cubicBezTo>
                    <a:pt x="107989" y="566064"/>
                    <a:pt x="48412" y="319707"/>
                    <a:pt x="8051" y="72383"/>
                  </a:cubicBezTo>
                  <a:cubicBezTo>
                    <a:pt x="8051" y="72383"/>
                    <a:pt x="39718" y="40180"/>
                    <a:pt x="112176" y="20535"/>
                  </a:cubicBezTo>
                  <a:cubicBezTo>
                    <a:pt x="184526" y="999"/>
                    <a:pt x="219628" y="10230"/>
                    <a:pt x="219628" y="10230"/>
                  </a:cubicBezTo>
                  <a:close/>
                </a:path>
              </a:pathLst>
            </a:custGeom>
            <a:solidFill>
              <a:srgbClr val="8CD2F5"/>
            </a:solidFill>
            <a:ln w="9525" cap="flat">
              <a:noFill/>
              <a:prstDash val="solid"/>
              <a:miter/>
            </a:ln>
          </p:spPr>
          <p:txBody>
            <a:bodyPr rtlCol="0" anchor="ctr"/>
            <a:lstStyle/>
            <a:p>
              <a:endParaRPr lang="zh-CN" altLang="en-US"/>
            </a:p>
          </p:txBody>
        </p:sp>
        <p:sp>
          <p:nvSpPr>
            <p:cNvPr id="362" name="任意多边形: 形状 361"/>
            <p:cNvSpPr/>
            <p:nvPr/>
          </p:nvSpPr>
          <p:spPr>
            <a:xfrm>
              <a:off x="1403962" y="3843531"/>
              <a:ext cx="322036" cy="1481364"/>
            </a:xfrm>
            <a:custGeom>
              <a:avLst/>
              <a:gdLst>
                <a:gd name="connsiteX0" fmla="*/ 50560 w 322035"/>
                <a:gd name="connsiteY0" fmla="*/ 12595 h 1481364"/>
                <a:gd name="connsiteX1" fmla="*/ 8051 w 322035"/>
                <a:gd name="connsiteY1" fmla="*/ 1106443 h 1481364"/>
                <a:gd name="connsiteX2" fmla="*/ 16853 w 322035"/>
                <a:gd name="connsiteY2" fmla="*/ 1294619 h 1481364"/>
                <a:gd name="connsiteX3" fmla="*/ 24260 w 322035"/>
                <a:gd name="connsiteY3" fmla="*/ 1476677 h 1481364"/>
                <a:gd name="connsiteX4" fmla="*/ 303143 w 322035"/>
                <a:gd name="connsiteY4" fmla="*/ 772922 h 1481364"/>
                <a:gd name="connsiteX5" fmla="*/ 270188 w 322035"/>
                <a:gd name="connsiteY5" fmla="*/ 24511 h 1481364"/>
                <a:gd name="connsiteX6" fmla="*/ 155007 w 322035"/>
                <a:gd name="connsiteY6" fmla="*/ 8731 h 1481364"/>
                <a:gd name="connsiteX7" fmla="*/ 50560 w 322035"/>
                <a:gd name="connsiteY7" fmla="*/ 12595 h 148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035" h="1481364">
                  <a:moveTo>
                    <a:pt x="50560" y="12595"/>
                  </a:moveTo>
                  <a:cubicBezTo>
                    <a:pt x="99938" y="358032"/>
                    <a:pt x="82763" y="765622"/>
                    <a:pt x="8051" y="1106443"/>
                  </a:cubicBezTo>
                  <a:lnTo>
                    <a:pt x="16853" y="1294619"/>
                  </a:lnTo>
                  <a:lnTo>
                    <a:pt x="24260" y="1476677"/>
                  </a:lnTo>
                  <a:cubicBezTo>
                    <a:pt x="182379" y="1282275"/>
                    <a:pt x="272657" y="1021640"/>
                    <a:pt x="303143" y="772922"/>
                  </a:cubicBezTo>
                  <a:cubicBezTo>
                    <a:pt x="333629" y="524203"/>
                    <a:pt x="311194" y="271727"/>
                    <a:pt x="270188" y="24511"/>
                  </a:cubicBezTo>
                  <a:cubicBezTo>
                    <a:pt x="270188" y="24511"/>
                    <a:pt x="229826" y="4115"/>
                    <a:pt x="155007" y="8731"/>
                  </a:cubicBezTo>
                  <a:cubicBezTo>
                    <a:pt x="80187" y="13347"/>
                    <a:pt x="50560" y="12595"/>
                    <a:pt x="50560" y="12595"/>
                  </a:cubicBezTo>
                  <a:close/>
                </a:path>
              </a:pathLst>
            </a:custGeom>
            <a:solidFill>
              <a:srgbClr val="8CD2F5"/>
            </a:solidFill>
            <a:ln w="9525" cap="flat">
              <a:noFill/>
              <a:prstDash val="solid"/>
              <a:miter/>
            </a:ln>
          </p:spPr>
          <p:txBody>
            <a:bodyPr rtlCol="0" anchor="ctr"/>
            <a:lstStyle/>
            <a:p>
              <a:endParaRPr lang="zh-CN" altLang="en-US"/>
            </a:p>
          </p:txBody>
        </p:sp>
        <p:sp>
          <p:nvSpPr>
            <p:cNvPr id="363" name="任意多边形: 形状 362"/>
            <p:cNvSpPr/>
            <p:nvPr/>
          </p:nvSpPr>
          <p:spPr>
            <a:xfrm>
              <a:off x="2347222" y="3779844"/>
              <a:ext cx="118080" cy="53673"/>
            </a:xfrm>
            <a:custGeom>
              <a:avLst/>
              <a:gdLst>
                <a:gd name="connsiteX0" fmla="*/ 14690 w 118079"/>
                <a:gd name="connsiteY0" fmla="*/ 23684 h 53672"/>
                <a:gd name="connsiteX1" fmla="*/ 35515 w 118079"/>
                <a:gd name="connsiteY1" fmla="*/ 16062 h 53672"/>
                <a:gd name="connsiteX2" fmla="*/ 56125 w 118079"/>
                <a:gd name="connsiteY2" fmla="*/ 11339 h 53672"/>
                <a:gd name="connsiteX3" fmla="*/ 77057 w 118079"/>
                <a:gd name="connsiteY3" fmla="*/ 8548 h 53672"/>
                <a:gd name="connsiteX4" fmla="*/ 99063 w 118079"/>
                <a:gd name="connsiteY4" fmla="*/ 8763 h 53672"/>
                <a:gd name="connsiteX5" fmla="*/ 99385 w 118079"/>
                <a:gd name="connsiteY5" fmla="*/ 8763 h 53672"/>
                <a:gd name="connsiteX6" fmla="*/ 110334 w 118079"/>
                <a:gd name="connsiteY6" fmla="*/ 22932 h 53672"/>
                <a:gd name="connsiteX7" fmla="*/ 105718 w 118079"/>
                <a:gd name="connsiteY7" fmla="*/ 31198 h 53672"/>
                <a:gd name="connsiteX8" fmla="*/ 84893 w 118079"/>
                <a:gd name="connsiteY8" fmla="*/ 42576 h 53672"/>
                <a:gd name="connsiteX9" fmla="*/ 62351 w 118079"/>
                <a:gd name="connsiteY9" fmla="*/ 48373 h 53672"/>
                <a:gd name="connsiteX10" fmla="*/ 39057 w 118079"/>
                <a:gd name="connsiteY10" fmla="*/ 49447 h 53672"/>
                <a:gd name="connsiteX11" fmla="*/ 15656 w 118079"/>
                <a:gd name="connsiteY11" fmla="*/ 45046 h 53672"/>
                <a:gd name="connsiteX12" fmla="*/ 8786 w 118079"/>
                <a:gd name="connsiteY12" fmla="*/ 30124 h 53672"/>
                <a:gd name="connsiteX13" fmla="*/ 14582 w 118079"/>
                <a:gd name="connsiteY13" fmla="*/ 23684 h 53672"/>
                <a:gd name="connsiteX14" fmla="*/ 14690 w 118079"/>
                <a:gd name="connsiteY14" fmla="*/ 236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4690" y="23684"/>
                  </a:moveTo>
                  <a:cubicBezTo>
                    <a:pt x="21667" y="20249"/>
                    <a:pt x="28645" y="17994"/>
                    <a:pt x="35515" y="16062"/>
                  </a:cubicBezTo>
                  <a:cubicBezTo>
                    <a:pt x="42385" y="14130"/>
                    <a:pt x="49255" y="12520"/>
                    <a:pt x="56125" y="11339"/>
                  </a:cubicBezTo>
                  <a:cubicBezTo>
                    <a:pt x="62995" y="10051"/>
                    <a:pt x="69973" y="9192"/>
                    <a:pt x="77057" y="8548"/>
                  </a:cubicBezTo>
                  <a:cubicBezTo>
                    <a:pt x="84142" y="8011"/>
                    <a:pt x="91334" y="7689"/>
                    <a:pt x="99063" y="8763"/>
                  </a:cubicBezTo>
                  <a:lnTo>
                    <a:pt x="99385" y="8763"/>
                  </a:lnTo>
                  <a:cubicBezTo>
                    <a:pt x="106362" y="9621"/>
                    <a:pt x="111193" y="15955"/>
                    <a:pt x="110334" y="22932"/>
                  </a:cubicBezTo>
                  <a:cubicBezTo>
                    <a:pt x="109905" y="26260"/>
                    <a:pt x="108187" y="29266"/>
                    <a:pt x="105718" y="31198"/>
                  </a:cubicBezTo>
                  <a:cubicBezTo>
                    <a:pt x="99278" y="36351"/>
                    <a:pt x="92193" y="39893"/>
                    <a:pt x="84893" y="42576"/>
                  </a:cubicBezTo>
                  <a:cubicBezTo>
                    <a:pt x="77594" y="45260"/>
                    <a:pt x="70080" y="47300"/>
                    <a:pt x="62351" y="48373"/>
                  </a:cubicBezTo>
                  <a:cubicBezTo>
                    <a:pt x="54622" y="49554"/>
                    <a:pt x="46893" y="49876"/>
                    <a:pt x="39057" y="49447"/>
                  </a:cubicBezTo>
                  <a:cubicBezTo>
                    <a:pt x="31221" y="49017"/>
                    <a:pt x="23385" y="47944"/>
                    <a:pt x="15656" y="45046"/>
                  </a:cubicBezTo>
                  <a:cubicBezTo>
                    <a:pt x="9645" y="42791"/>
                    <a:pt x="6531" y="36136"/>
                    <a:pt x="8786" y="30124"/>
                  </a:cubicBezTo>
                  <a:cubicBezTo>
                    <a:pt x="9859" y="27226"/>
                    <a:pt x="12006" y="24972"/>
                    <a:pt x="14582" y="23684"/>
                  </a:cubicBezTo>
                  <a:lnTo>
                    <a:pt x="14690" y="23684"/>
                  </a:lnTo>
                  <a:close/>
                </a:path>
              </a:pathLst>
            </a:custGeom>
            <a:solidFill>
              <a:srgbClr val="57AADF"/>
            </a:solidFill>
            <a:ln w="9525" cap="flat">
              <a:noFill/>
              <a:prstDash val="solid"/>
              <a:miter/>
            </a:ln>
          </p:spPr>
          <p:txBody>
            <a:bodyPr rtlCol="0" anchor="ctr"/>
            <a:lstStyle/>
            <a:p>
              <a:endParaRPr lang="zh-CN" altLang="en-US"/>
            </a:p>
          </p:txBody>
        </p:sp>
        <p:sp>
          <p:nvSpPr>
            <p:cNvPr id="364" name="任意多边形: 形状 363"/>
            <p:cNvSpPr/>
            <p:nvPr/>
          </p:nvSpPr>
          <p:spPr>
            <a:xfrm>
              <a:off x="2379515" y="3922490"/>
              <a:ext cx="107345" cy="53673"/>
            </a:xfrm>
            <a:custGeom>
              <a:avLst/>
              <a:gdLst>
                <a:gd name="connsiteX0" fmla="*/ 13527 w 107345"/>
                <a:gd name="connsiteY0" fmla="*/ 26920 h 53672"/>
                <a:gd name="connsiteX1" fmla="*/ 31883 w 107345"/>
                <a:gd name="connsiteY1" fmla="*/ 18010 h 53672"/>
                <a:gd name="connsiteX2" fmla="*/ 50346 w 107345"/>
                <a:gd name="connsiteY2" fmla="*/ 12213 h 53672"/>
                <a:gd name="connsiteX3" fmla="*/ 69346 w 107345"/>
                <a:gd name="connsiteY3" fmla="*/ 8779 h 53672"/>
                <a:gd name="connsiteX4" fmla="*/ 89634 w 107345"/>
                <a:gd name="connsiteY4" fmla="*/ 8564 h 53672"/>
                <a:gd name="connsiteX5" fmla="*/ 89956 w 107345"/>
                <a:gd name="connsiteY5" fmla="*/ 8564 h 53672"/>
                <a:gd name="connsiteX6" fmla="*/ 101120 w 107345"/>
                <a:gd name="connsiteY6" fmla="*/ 22948 h 53672"/>
                <a:gd name="connsiteX7" fmla="*/ 97149 w 107345"/>
                <a:gd name="connsiteY7" fmla="*/ 30784 h 53672"/>
                <a:gd name="connsiteX8" fmla="*/ 78900 w 107345"/>
                <a:gd name="connsiteY8" fmla="*/ 42378 h 53672"/>
                <a:gd name="connsiteX9" fmla="*/ 58826 w 107345"/>
                <a:gd name="connsiteY9" fmla="*/ 48818 h 53672"/>
                <a:gd name="connsiteX10" fmla="*/ 37787 w 107345"/>
                <a:gd name="connsiteY10" fmla="*/ 51073 h 53672"/>
                <a:gd name="connsiteX11" fmla="*/ 16318 w 107345"/>
                <a:gd name="connsiteY11" fmla="*/ 48174 h 53672"/>
                <a:gd name="connsiteX12" fmla="*/ 8589 w 107345"/>
                <a:gd name="connsiteY12" fmla="*/ 33360 h 53672"/>
                <a:gd name="connsiteX13" fmla="*/ 13419 w 107345"/>
                <a:gd name="connsiteY13" fmla="*/ 27027 h 53672"/>
                <a:gd name="connsiteX14" fmla="*/ 13527 w 107345"/>
                <a:gd name="connsiteY14" fmla="*/ 2692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13527" y="26920"/>
                  </a:moveTo>
                  <a:cubicBezTo>
                    <a:pt x="19645" y="22948"/>
                    <a:pt x="25764" y="20264"/>
                    <a:pt x="31883" y="18010"/>
                  </a:cubicBezTo>
                  <a:cubicBezTo>
                    <a:pt x="38001" y="15648"/>
                    <a:pt x="44120" y="13824"/>
                    <a:pt x="50346" y="12213"/>
                  </a:cubicBezTo>
                  <a:cubicBezTo>
                    <a:pt x="56572" y="10603"/>
                    <a:pt x="62905" y="9530"/>
                    <a:pt x="69346" y="8779"/>
                  </a:cubicBezTo>
                  <a:cubicBezTo>
                    <a:pt x="75787" y="8027"/>
                    <a:pt x="82442" y="7705"/>
                    <a:pt x="89634" y="8564"/>
                  </a:cubicBezTo>
                  <a:lnTo>
                    <a:pt x="89956" y="8564"/>
                  </a:lnTo>
                  <a:cubicBezTo>
                    <a:pt x="97041" y="9423"/>
                    <a:pt x="101979" y="15863"/>
                    <a:pt x="101120" y="22948"/>
                  </a:cubicBezTo>
                  <a:cubicBezTo>
                    <a:pt x="100691" y="26061"/>
                    <a:pt x="99188" y="28745"/>
                    <a:pt x="97149" y="30784"/>
                  </a:cubicBezTo>
                  <a:cubicBezTo>
                    <a:pt x="91566" y="35937"/>
                    <a:pt x="85341" y="39479"/>
                    <a:pt x="78900" y="42378"/>
                  </a:cubicBezTo>
                  <a:cubicBezTo>
                    <a:pt x="72459" y="45276"/>
                    <a:pt x="65696" y="47423"/>
                    <a:pt x="58826" y="48818"/>
                  </a:cubicBezTo>
                  <a:cubicBezTo>
                    <a:pt x="51956" y="50214"/>
                    <a:pt x="44979" y="51073"/>
                    <a:pt x="37787" y="51073"/>
                  </a:cubicBezTo>
                  <a:cubicBezTo>
                    <a:pt x="30702" y="51073"/>
                    <a:pt x="23510" y="50429"/>
                    <a:pt x="16318" y="48174"/>
                  </a:cubicBezTo>
                  <a:cubicBezTo>
                    <a:pt x="10091" y="46242"/>
                    <a:pt x="6656" y="39587"/>
                    <a:pt x="8589" y="33360"/>
                  </a:cubicBezTo>
                  <a:cubicBezTo>
                    <a:pt x="9447" y="30677"/>
                    <a:pt x="11165" y="28423"/>
                    <a:pt x="13419" y="27027"/>
                  </a:cubicBezTo>
                  <a:lnTo>
                    <a:pt x="13527" y="26920"/>
                  </a:lnTo>
                  <a:close/>
                </a:path>
              </a:pathLst>
            </a:custGeom>
            <a:solidFill>
              <a:srgbClr val="57AADF"/>
            </a:solidFill>
            <a:ln w="9525" cap="flat">
              <a:noFill/>
              <a:prstDash val="solid"/>
              <a:miter/>
            </a:ln>
          </p:spPr>
          <p:txBody>
            <a:bodyPr rtlCol="0" anchor="ctr"/>
            <a:lstStyle/>
            <a:p>
              <a:endParaRPr lang="zh-CN" altLang="en-US"/>
            </a:p>
          </p:txBody>
        </p:sp>
        <p:sp>
          <p:nvSpPr>
            <p:cNvPr id="365" name="任意多边形: 形状 364"/>
            <p:cNvSpPr/>
            <p:nvPr/>
          </p:nvSpPr>
          <p:spPr>
            <a:xfrm>
              <a:off x="2413379" y="4046120"/>
              <a:ext cx="118080" cy="53673"/>
            </a:xfrm>
            <a:custGeom>
              <a:avLst/>
              <a:gdLst>
                <a:gd name="connsiteX0" fmla="*/ 14335 w 118079"/>
                <a:gd name="connsiteY0" fmla="*/ 30494 h 53672"/>
                <a:gd name="connsiteX1" fmla="*/ 55985 w 118079"/>
                <a:gd name="connsiteY1" fmla="*/ 14929 h 53672"/>
                <a:gd name="connsiteX2" fmla="*/ 77132 w 118079"/>
                <a:gd name="connsiteY2" fmla="*/ 10206 h 53672"/>
                <a:gd name="connsiteX3" fmla="*/ 99675 w 118079"/>
                <a:gd name="connsiteY3" fmla="*/ 8059 h 53672"/>
                <a:gd name="connsiteX4" fmla="*/ 99997 w 118079"/>
                <a:gd name="connsiteY4" fmla="*/ 8059 h 53672"/>
                <a:gd name="connsiteX5" fmla="*/ 112341 w 118079"/>
                <a:gd name="connsiteY5" fmla="*/ 20941 h 53672"/>
                <a:gd name="connsiteX6" fmla="*/ 108477 w 118079"/>
                <a:gd name="connsiteY6" fmla="*/ 29850 h 53672"/>
                <a:gd name="connsiteX7" fmla="*/ 87974 w 118079"/>
                <a:gd name="connsiteY7" fmla="*/ 43376 h 53672"/>
                <a:gd name="connsiteX8" fmla="*/ 65109 w 118079"/>
                <a:gd name="connsiteY8" fmla="*/ 51319 h 53672"/>
                <a:gd name="connsiteX9" fmla="*/ 16590 w 118079"/>
                <a:gd name="connsiteY9" fmla="*/ 51749 h 53672"/>
                <a:gd name="connsiteX10" fmla="*/ 8431 w 118079"/>
                <a:gd name="connsiteY10" fmla="*/ 37686 h 53672"/>
                <a:gd name="connsiteX11" fmla="*/ 14013 w 118079"/>
                <a:gd name="connsiteY11" fmla="*/ 30494 h 53672"/>
                <a:gd name="connsiteX12" fmla="*/ 14335 w 118079"/>
                <a:gd name="connsiteY12" fmla="*/ 3049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335" y="30494"/>
                  </a:moveTo>
                  <a:cubicBezTo>
                    <a:pt x="28398" y="22980"/>
                    <a:pt x="42138" y="18901"/>
                    <a:pt x="55985" y="14929"/>
                  </a:cubicBezTo>
                  <a:cubicBezTo>
                    <a:pt x="62963" y="12997"/>
                    <a:pt x="69940" y="11494"/>
                    <a:pt x="77132" y="10206"/>
                  </a:cubicBezTo>
                  <a:cubicBezTo>
                    <a:pt x="84324" y="8918"/>
                    <a:pt x="91624" y="7952"/>
                    <a:pt x="99675" y="8059"/>
                  </a:cubicBezTo>
                  <a:lnTo>
                    <a:pt x="99997" y="8059"/>
                  </a:lnTo>
                  <a:cubicBezTo>
                    <a:pt x="106974" y="8166"/>
                    <a:pt x="112449" y="13963"/>
                    <a:pt x="112341" y="20941"/>
                  </a:cubicBezTo>
                  <a:cubicBezTo>
                    <a:pt x="112234" y="24483"/>
                    <a:pt x="110731" y="27596"/>
                    <a:pt x="108477" y="29850"/>
                  </a:cubicBezTo>
                  <a:cubicBezTo>
                    <a:pt x="102358" y="35754"/>
                    <a:pt x="95273" y="39941"/>
                    <a:pt x="87974" y="43376"/>
                  </a:cubicBezTo>
                  <a:cubicBezTo>
                    <a:pt x="80675" y="46811"/>
                    <a:pt x="72946" y="49602"/>
                    <a:pt x="65109" y="51319"/>
                  </a:cubicBezTo>
                  <a:cubicBezTo>
                    <a:pt x="49330" y="54754"/>
                    <a:pt x="32906" y="56042"/>
                    <a:pt x="16590" y="51749"/>
                  </a:cubicBezTo>
                  <a:cubicBezTo>
                    <a:pt x="10471" y="50138"/>
                    <a:pt x="6821" y="43805"/>
                    <a:pt x="8431" y="37686"/>
                  </a:cubicBezTo>
                  <a:cubicBezTo>
                    <a:pt x="9290" y="34466"/>
                    <a:pt x="11330" y="31997"/>
                    <a:pt x="14013" y="30494"/>
                  </a:cubicBezTo>
                  <a:lnTo>
                    <a:pt x="14335" y="30494"/>
                  </a:lnTo>
                  <a:close/>
                </a:path>
              </a:pathLst>
            </a:custGeom>
            <a:solidFill>
              <a:srgbClr val="57AADF"/>
            </a:solidFill>
            <a:ln w="9525" cap="flat">
              <a:noFill/>
              <a:prstDash val="solid"/>
              <a:miter/>
            </a:ln>
          </p:spPr>
          <p:txBody>
            <a:bodyPr rtlCol="0" anchor="ctr"/>
            <a:lstStyle/>
            <a:p>
              <a:endParaRPr lang="zh-CN" altLang="en-US"/>
            </a:p>
          </p:txBody>
        </p:sp>
        <p:sp>
          <p:nvSpPr>
            <p:cNvPr id="366" name="任意多边形: 形状 365"/>
            <p:cNvSpPr/>
            <p:nvPr/>
          </p:nvSpPr>
          <p:spPr>
            <a:xfrm>
              <a:off x="2467918" y="4197262"/>
              <a:ext cx="118080" cy="53673"/>
            </a:xfrm>
            <a:custGeom>
              <a:avLst/>
              <a:gdLst>
                <a:gd name="connsiteX0" fmla="*/ 14650 w 118079"/>
                <a:gd name="connsiteY0" fmla="*/ 29743 h 53672"/>
                <a:gd name="connsiteX1" fmla="*/ 56300 w 118079"/>
                <a:gd name="connsiteY1" fmla="*/ 14822 h 53672"/>
                <a:gd name="connsiteX2" fmla="*/ 77339 w 118079"/>
                <a:gd name="connsiteY2" fmla="*/ 10206 h 53672"/>
                <a:gd name="connsiteX3" fmla="*/ 99774 w 118079"/>
                <a:gd name="connsiteY3" fmla="*/ 8059 h 53672"/>
                <a:gd name="connsiteX4" fmla="*/ 100096 w 118079"/>
                <a:gd name="connsiteY4" fmla="*/ 8059 h 53672"/>
                <a:gd name="connsiteX5" fmla="*/ 112548 w 118079"/>
                <a:gd name="connsiteY5" fmla="*/ 20833 h 53672"/>
                <a:gd name="connsiteX6" fmla="*/ 108684 w 118079"/>
                <a:gd name="connsiteY6" fmla="*/ 29743 h 53672"/>
                <a:gd name="connsiteX7" fmla="*/ 88074 w 118079"/>
                <a:gd name="connsiteY7" fmla="*/ 43483 h 53672"/>
                <a:gd name="connsiteX8" fmla="*/ 65102 w 118079"/>
                <a:gd name="connsiteY8" fmla="*/ 51426 h 53672"/>
                <a:gd name="connsiteX9" fmla="*/ 16367 w 118079"/>
                <a:gd name="connsiteY9" fmla="*/ 51212 h 53672"/>
                <a:gd name="connsiteX10" fmla="*/ 8531 w 118079"/>
                <a:gd name="connsiteY10" fmla="*/ 37042 h 53672"/>
                <a:gd name="connsiteX11" fmla="*/ 14328 w 118079"/>
                <a:gd name="connsiteY11" fmla="*/ 29957 h 53672"/>
                <a:gd name="connsiteX12" fmla="*/ 14650 w 118079"/>
                <a:gd name="connsiteY12" fmla="*/ 2974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650" y="29743"/>
                  </a:moveTo>
                  <a:cubicBezTo>
                    <a:pt x="28819" y="22443"/>
                    <a:pt x="42452" y="18686"/>
                    <a:pt x="56300" y="14822"/>
                  </a:cubicBezTo>
                  <a:cubicBezTo>
                    <a:pt x="63170" y="12889"/>
                    <a:pt x="70254" y="11494"/>
                    <a:pt x="77339" y="10206"/>
                  </a:cubicBezTo>
                  <a:cubicBezTo>
                    <a:pt x="84531" y="8918"/>
                    <a:pt x="91831" y="7952"/>
                    <a:pt x="99774" y="8059"/>
                  </a:cubicBezTo>
                  <a:lnTo>
                    <a:pt x="100096" y="8059"/>
                  </a:lnTo>
                  <a:cubicBezTo>
                    <a:pt x="107074" y="8166"/>
                    <a:pt x="112656" y="13855"/>
                    <a:pt x="112548" y="20833"/>
                  </a:cubicBezTo>
                  <a:cubicBezTo>
                    <a:pt x="112548" y="24375"/>
                    <a:pt x="111046" y="27489"/>
                    <a:pt x="108684" y="29743"/>
                  </a:cubicBezTo>
                  <a:cubicBezTo>
                    <a:pt x="102565" y="35647"/>
                    <a:pt x="95481" y="39941"/>
                    <a:pt x="88074" y="43483"/>
                  </a:cubicBezTo>
                  <a:cubicBezTo>
                    <a:pt x="80667" y="46918"/>
                    <a:pt x="73045" y="49709"/>
                    <a:pt x="65102" y="51426"/>
                  </a:cubicBezTo>
                  <a:cubicBezTo>
                    <a:pt x="49215" y="54754"/>
                    <a:pt x="32684" y="55935"/>
                    <a:pt x="16367" y="51212"/>
                  </a:cubicBezTo>
                  <a:cubicBezTo>
                    <a:pt x="10248" y="49494"/>
                    <a:pt x="6706" y="43161"/>
                    <a:pt x="8531" y="37042"/>
                  </a:cubicBezTo>
                  <a:cubicBezTo>
                    <a:pt x="9390" y="33929"/>
                    <a:pt x="11537" y="31460"/>
                    <a:pt x="14328" y="29957"/>
                  </a:cubicBezTo>
                  <a:lnTo>
                    <a:pt x="14650" y="29743"/>
                  </a:lnTo>
                  <a:close/>
                </a:path>
              </a:pathLst>
            </a:custGeom>
            <a:solidFill>
              <a:srgbClr val="57AADF"/>
            </a:solidFill>
            <a:ln w="9525" cap="flat">
              <a:noFill/>
              <a:prstDash val="solid"/>
              <a:miter/>
            </a:ln>
          </p:spPr>
          <p:txBody>
            <a:bodyPr rtlCol="0" anchor="ctr"/>
            <a:lstStyle/>
            <a:p>
              <a:endParaRPr lang="zh-CN" altLang="en-US"/>
            </a:p>
          </p:txBody>
        </p:sp>
        <p:sp>
          <p:nvSpPr>
            <p:cNvPr id="367" name="任意多边形: 形状 366"/>
            <p:cNvSpPr/>
            <p:nvPr/>
          </p:nvSpPr>
          <p:spPr>
            <a:xfrm>
              <a:off x="2510707" y="4294696"/>
              <a:ext cx="118080" cy="64407"/>
            </a:xfrm>
            <a:custGeom>
              <a:avLst/>
              <a:gdLst>
                <a:gd name="connsiteX0" fmla="*/ 13618 w 118079"/>
                <a:gd name="connsiteY0" fmla="*/ 42982 h 64407"/>
                <a:gd name="connsiteX1" fmla="*/ 53335 w 118079"/>
                <a:gd name="connsiteY1" fmla="*/ 23015 h 64407"/>
                <a:gd name="connsiteX2" fmla="*/ 73409 w 118079"/>
                <a:gd name="connsiteY2" fmla="*/ 14965 h 64407"/>
                <a:gd name="connsiteX3" fmla="*/ 95093 w 118079"/>
                <a:gd name="connsiteY3" fmla="*/ 8416 h 64407"/>
                <a:gd name="connsiteX4" fmla="*/ 95522 w 118079"/>
                <a:gd name="connsiteY4" fmla="*/ 8309 h 64407"/>
                <a:gd name="connsiteX5" fmla="*/ 110336 w 118079"/>
                <a:gd name="connsiteY5" fmla="*/ 18077 h 64407"/>
                <a:gd name="connsiteX6" fmla="*/ 108403 w 118079"/>
                <a:gd name="connsiteY6" fmla="*/ 27739 h 64407"/>
                <a:gd name="connsiteX7" fmla="*/ 90047 w 118079"/>
                <a:gd name="connsiteY7" fmla="*/ 45665 h 64407"/>
                <a:gd name="connsiteX8" fmla="*/ 67719 w 118079"/>
                <a:gd name="connsiteY8" fmla="*/ 57795 h 64407"/>
                <a:gd name="connsiteX9" fmla="*/ 17482 w 118079"/>
                <a:gd name="connsiteY9" fmla="*/ 64129 h 64407"/>
                <a:gd name="connsiteX10" fmla="*/ 8250 w 118079"/>
                <a:gd name="connsiteY10" fmla="*/ 50925 h 64407"/>
                <a:gd name="connsiteX11" fmla="*/ 13403 w 118079"/>
                <a:gd name="connsiteY11" fmla="*/ 43304 h 64407"/>
                <a:gd name="connsiteX12" fmla="*/ 13618 w 118079"/>
                <a:gd name="connsiteY12" fmla="*/ 42982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64407">
                  <a:moveTo>
                    <a:pt x="13618" y="42982"/>
                  </a:moveTo>
                  <a:cubicBezTo>
                    <a:pt x="27143" y="34394"/>
                    <a:pt x="40239" y="28919"/>
                    <a:pt x="53335" y="23015"/>
                  </a:cubicBezTo>
                  <a:cubicBezTo>
                    <a:pt x="59883" y="20117"/>
                    <a:pt x="66539" y="17541"/>
                    <a:pt x="73409" y="14965"/>
                  </a:cubicBezTo>
                  <a:cubicBezTo>
                    <a:pt x="80279" y="12388"/>
                    <a:pt x="87256" y="10026"/>
                    <a:pt x="95093" y="8416"/>
                  </a:cubicBezTo>
                  <a:lnTo>
                    <a:pt x="95522" y="8309"/>
                  </a:lnTo>
                  <a:cubicBezTo>
                    <a:pt x="102285" y="6914"/>
                    <a:pt x="108940" y="11315"/>
                    <a:pt x="110336" y="18077"/>
                  </a:cubicBezTo>
                  <a:cubicBezTo>
                    <a:pt x="111087" y="21512"/>
                    <a:pt x="110228" y="25055"/>
                    <a:pt x="108403" y="27739"/>
                  </a:cubicBezTo>
                  <a:cubicBezTo>
                    <a:pt x="103358" y="35038"/>
                    <a:pt x="97025" y="40835"/>
                    <a:pt x="90047" y="45665"/>
                  </a:cubicBezTo>
                  <a:cubicBezTo>
                    <a:pt x="83070" y="50603"/>
                    <a:pt x="75556" y="54682"/>
                    <a:pt x="67719" y="57795"/>
                  </a:cubicBezTo>
                  <a:cubicBezTo>
                    <a:pt x="51833" y="63807"/>
                    <a:pt x="34765" y="67242"/>
                    <a:pt x="17482" y="64129"/>
                  </a:cubicBezTo>
                  <a:cubicBezTo>
                    <a:pt x="11256" y="63055"/>
                    <a:pt x="7069" y="57151"/>
                    <a:pt x="8250" y="50925"/>
                  </a:cubicBezTo>
                  <a:cubicBezTo>
                    <a:pt x="8787" y="47597"/>
                    <a:pt x="10719" y="44914"/>
                    <a:pt x="13403" y="43304"/>
                  </a:cubicBezTo>
                  <a:lnTo>
                    <a:pt x="13618" y="42982"/>
                  </a:lnTo>
                  <a:close/>
                </a:path>
              </a:pathLst>
            </a:custGeom>
            <a:solidFill>
              <a:srgbClr val="57AADF"/>
            </a:solidFill>
            <a:ln w="9525" cap="flat">
              <a:noFill/>
              <a:prstDash val="solid"/>
              <a:miter/>
            </a:ln>
          </p:spPr>
          <p:txBody>
            <a:bodyPr rtlCol="0" anchor="ctr"/>
            <a:lstStyle/>
            <a:p>
              <a:endParaRPr lang="zh-CN" altLang="en-US"/>
            </a:p>
          </p:txBody>
        </p:sp>
        <p:sp>
          <p:nvSpPr>
            <p:cNvPr id="368" name="任意多边形: 形状 367"/>
            <p:cNvSpPr/>
            <p:nvPr/>
          </p:nvSpPr>
          <p:spPr>
            <a:xfrm>
              <a:off x="2565195" y="4420327"/>
              <a:ext cx="128814" cy="64407"/>
            </a:xfrm>
            <a:custGeom>
              <a:avLst/>
              <a:gdLst>
                <a:gd name="connsiteX0" fmla="*/ 13876 w 128814"/>
                <a:gd name="connsiteY0" fmla="*/ 36504 h 64407"/>
                <a:gd name="connsiteX1" fmla="*/ 38458 w 128814"/>
                <a:gd name="connsiteY1" fmla="*/ 25125 h 64407"/>
                <a:gd name="connsiteX2" fmla="*/ 63470 w 128814"/>
                <a:gd name="connsiteY2" fmla="*/ 16860 h 64407"/>
                <a:gd name="connsiteX3" fmla="*/ 89018 w 128814"/>
                <a:gd name="connsiteY3" fmla="*/ 10848 h 64407"/>
                <a:gd name="connsiteX4" fmla="*/ 115854 w 128814"/>
                <a:gd name="connsiteY4" fmla="*/ 8057 h 64407"/>
                <a:gd name="connsiteX5" fmla="*/ 115961 w 128814"/>
                <a:gd name="connsiteY5" fmla="*/ 8057 h 64407"/>
                <a:gd name="connsiteX6" fmla="*/ 128306 w 128814"/>
                <a:gd name="connsiteY6" fmla="*/ 20509 h 64407"/>
                <a:gd name="connsiteX7" fmla="*/ 123583 w 128814"/>
                <a:gd name="connsiteY7" fmla="*/ 30170 h 64407"/>
                <a:gd name="connsiteX8" fmla="*/ 99323 w 128814"/>
                <a:gd name="connsiteY8" fmla="*/ 44232 h 64407"/>
                <a:gd name="connsiteX9" fmla="*/ 73131 w 128814"/>
                <a:gd name="connsiteY9" fmla="*/ 53142 h 64407"/>
                <a:gd name="connsiteX10" fmla="*/ 45865 w 128814"/>
                <a:gd name="connsiteY10" fmla="*/ 57865 h 64407"/>
                <a:gd name="connsiteX11" fmla="*/ 17741 w 128814"/>
                <a:gd name="connsiteY11" fmla="*/ 57543 h 64407"/>
                <a:gd name="connsiteX12" fmla="*/ 8187 w 128814"/>
                <a:gd name="connsiteY12" fmla="*/ 44662 h 64407"/>
                <a:gd name="connsiteX13" fmla="*/ 13661 w 128814"/>
                <a:gd name="connsiteY13" fmla="*/ 36504 h 64407"/>
                <a:gd name="connsiteX14" fmla="*/ 13876 w 128814"/>
                <a:gd name="connsiteY14" fmla="*/ 36504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64407">
                  <a:moveTo>
                    <a:pt x="13876" y="36504"/>
                  </a:moveTo>
                  <a:cubicBezTo>
                    <a:pt x="21927" y="31780"/>
                    <a:pt x="30193" y="28238"/>
                    <a:pt x="38458" y="25125"/>
                  </a:cubicBezTo>
                  <a:cubicBezTo>
                    <a:pt x="46724" y="22012"/>
                    <a:pt x="55096" y="19221"/>
                    <a:pt x="63470" y="16860"/>
                  </a:cubicBezTo>
                  <a:cubicBezTo>
                    <a:pt x="71843" y="14390"/>
                    <a:pt x="80430" y="12458"/>
                    <a:pt x="89018" y="10848"/>
                  </a:cubicBezTo>
                  <a:cubicBezTo>
                    <a:pt x="97713" y="9238"/>
                    <a:pt x="106515" y="7950"/>
                    <a:pt x="115854" y="8057"/>
                  </a:cubicBezTo>
                  <a:lnTo>
                    <a:pt x="115961" y="8057"/>
                  </a:lnTo>
                  <a:cubicBezTo>
                    <a:pt x="122832" y="8057"/>
                    <a:pt x="128306" y="13639"/>
                    <a:pt x="128306" y="20509"/>
                  </a:cubicBezTo>
                  <a:cubicBezTo>
                    <a:pt x="128306" y="24374"/>
                    <a:pt x="126374" y="27916"/>
                    <a:pt x="123583" y="30170"/>
                  </a:cubicBezTo>
                  <a:cubicBezTo>
                    <a:pt x="115961" y="36182"/>
                    <a:pt x="107803" y="40583"/>
                    <a:pt x="99323" y="44232"/>
                  </a:cubicBezTo>
                  <a:cubicBezTo>
                    <a:pt x="90843" y="47882"/>
                    <a:pt x="82148" y="50995"/>
                    <a:pt x="73131" y="53142"/>
                  </a:cubicBezTo>
                  <a:cubicBezTo>
                    <a:pt x="64221" y="55396"/>
                    <a:pt x="55096" y="57007"/>
                    <a:pt x="45865" y="57865"/>
                  </a:cubicBezTo>
                  <a:cubicBezTo>
                    <a:pt x="36633" y="58724"/>
                    <a:pt x="27294" y="58939"/>
                    <a:pt x="17741" y="57543"/>
                  </a:cubicBezTo>
                  <a:cubicBezTo>
                    <a:pt x="11514" y="56577"/>
                    <a:pt x="7221" y="50888"/>
                    <a:pt x="8187" y="44662"/>
                  </a:cubicBezTo>
                  <a:cubicBezTo>
                    <a:pt x="8724" y="41119"/>
                    <a:pt x="10763" y="38221"/>
                    <a:pt x="13661" y="36504"/>
                  </a:cubicBezTo>
                  <a:lnTo>
                    <a:pt x="13876" y="36504"/>
                  </a:lnTo>
                  <a:close/>
                </a:path>
              </a:pathLst>
            </a:custGeom>
            <a:solidFill>
              <a:srgbClr val="57AADF"/>
            </a:solidFill>
            <a:ln w="9525" cap="flat">
              <a:noFill/>
              <a:prstDash val="solid"/>
              <a:miter/>
            </a:ln>
          </p:spPr>
          <p:txBody>
            <a:bodyPr rtlCol="0" anchor="ctr"/>
            <a:lstStyle/>
            <a:p>
              <a:endParaRPr lang="zh-CN" altLang="en-US"/>
            </a:p>
          </p:txBody>
        </p:sp>
        <p:sp>
          <p:nvSpPr>
            <p:cNvPr id="369" name="任意多边形: 形状 368"/>
            <p:cNvSpPr/>
            <p:nvPr/>
          </p:nvSpPr>
          <p:spPr>
            <a:xfrm>
              <a:off x="2642026" y="4541559"/>
              <a:ext cx="107345" cy="75142"/>
            </a:xfrm>
            <a:custGeom>
              <a:avLst/>
              <a:gdLst>
                <a:gd name="connsiteX0" fmla="*/ 10898 w 107345"/>
                <a:gd name="connsiteY0" fmla="*/ 52888 h 75141"/>
                <a:gd name="connsiteX1" fmla="*/ 29362 w 107345"/>
                <a:gd name="connsiteY1" fmla="*/ 36571 h 75141"/>
                <a:gd name="connsiteX2" fmla="*/ 49757 w 107345"/>
                <a:gd name="connsiteY2" fmla="*/ 23797 h 75141"/>
                <a:gd name="connsiteX3" fmla="*/ 71656 w 107345"/>
                <a:gd name="connsiteY3" fmla="*/ 14029 h 75141"/>
                <a:gd name="connsiteX4" fmla="*/ 95594 w 107345"/>
                <a:gd name="connsiteY4" fmla="*/ 8125 h 75141"/>
                <a:gd name="connsiteX5" fmla="*/ 109441 w 107345"/>
                <a:gd name="connsiteY5" fmla="*/ 19396 h 75141"/>
                <a:gd name="connsiteX6" fmla="*/ 106328 w 107345"/>
                <a:gd name="connsiteY6" fmla="*/ 28950 h 75141"/>
                <a:gd name="connsiteX7" fmla="*/ 87650 w 107345"/>
                <a:gd name="connsiteY7" fmla="*/ 45052 h 75141"/>
                <a:gd name="connsiteX8" fmla="*/ 67040 w 107345"/>
                <a:gd name="connsiteY8" fmla="*/ 57182 h 75141"/>
                <a:gd name="connsiteX9" fmla="*/ 44819 w 107345"/>
                <a:gd name="connsiteY9" fmla="*/ 66413 h 75141"/>
                <a:gd name="connsiteX10" fmla="*/ 20774 w 107345"/>
                <a:gd name="connsiteY10" fmla="*/ 71996 h 75141"/>
                <a:gd name="connsiteX11" fmla="*/ 8107 w 107345"/>
                <a:gd name="connsiteY11" fmla="*/ 61691 h 75141"/>
                <a:gd name="connsiteX12" fmla="*/ 10898 w 107345"/>
                <a:gd name="connsiteY12" fmla="*/ 5288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45" h="75141">
                  <a:moveTo>
                    <a:pt x="10898" y="52888"/>
                  </a:moveTo>
                  <a:cubicBezTo>
                    <a:pt x="16587" y="46447"/>
                    <a:pt x="22814" y="41295"/>
                    <a:pt x="29362" y="36571"/>
                  </a:cubicBezTo>
                  <a:cubicBezTo>
                    <a:pt x="35910" y="31848"/>
                    <a:pt x="42672" y="27662"/>
                    <a:pt x="49757" y="23797"/>
                  </a:cubicBezTo>
                  <a:cubicBezTo>
                    <a:pt x="56735" y="19933"/>
                    <a:pt x="64034" y="16820"/>
                    <a:pt x="71656" y="14029"/>
                  </a:cubicBezTo>
                  <a:cubicBezTo>
                    <a:pt x="79170" y="11238"/>
                    <a:pt x="87006" y="9091"/>
                    <a:pt x="95594" y="8125"/>
                  </a:cubicBezTo>
                  <a:cubicBezTo>
                    <a:pt x="102464" y="7374"/>
                    <a:pt x="108690" y="12419"/>
                    <a:pt x="109441" y="19396"/>
                  </a:cubicBezTo>
                  <a:cubicBezTo>
                    <a:pt x="109763" y="23046"/>
                    <a:pt x="108582" y="26481"/>
                    <a:pt x="106328" y="28950"/>
                  </a:cubicBezTo>
                  <a:cubicBezTo>
                    <a:pt x="100639" y="35391"/>
                    <a:pt x="94306" y="40436"/>
                    <a:pt x="87650" y="45052"/>
                  </a:cubicBezTo>
                  <a:cubicBezTo>
                    <a:pt x="80995" y="49560"/>
                    <a:pt x="74125" y="53747"/>
                    <a:pt x="67040" y="57182"/>
                  </a:cubicBezTo>
                  <a:cubicBezTo>
                    <a:pt x="59848" y="60724"/>
                    <a:pt x="52548" y="63837"/>
                    <a:pt x="44819" y="66413"/>
                  </a:cubicBezTo>
                  <a:cubicBezTo>
                    <a:pt x="37198" y="68990"/>
                    <a:pt x="29362" y="71137"/>
                    <a:pt x="20774" y="71996"/>
                  </a:cubicBezTo>
                  <a:cubicBezTo>
                    <a:pt x="14441" y="72640"/>
                    <a:pt x="8751" y="68024"/>
                    <a:pt x="8107" y="61691"/>
                  </a:cubicBezTo>
                  <a:cubicBezTo>
                    <a:pt x="7785" y="58363"/>
                    <a:pt x="8859" y="55250"/>
                    <a:pt x="10898" y="52888"/>
                  </a:cubicBezTo>
                  <a:close/>
                </a:path>
              </a:pathLst>
            </a:custGeom>
            <a:solidFill>
              <a:srgbClr val="57AADF"/>
            </a:solidFill>
            <a:ln w="9525" cap="flat">
              <a:noFill/>
              <a:prstDash val="solid"/>
              <a:miter/>
            </a:ln>
          </p:spPr>
          <p:txBody>
            <a:bodyPr rtlCol="0" anchor="ctr"/>
            <a:lstStyle/>
            <a:p>
              <a:endParaRPr lang="zh-CN" altLang="en-US"/>
            </a:p>
          </p:txBody>
        </p:sp>
        <p:sp>
          <p:nvSpPr>
            <p:cNvPr id="370" name="任意多边形: 形状 369"/>
            <p:cNvSpPr/>
            <p:nvPr/>
          </p:nvSpPr>
          <p:spPr>
            <a:xfrm>
              <a:off x="2728163" y="4667922"/>
              <a:ext cx="85876" cy="75142"/>
            </a:xfrm>
            <a:custGeom>
              <a:avLst/>
              <a:gdLst>
                <a:gd name="connsiteX0" fmla="*/ 10208 w 85876"/>
                <a:gd name="connsiteY0" fmla="*/ 51045 h 75141"/>
                <a:gd name="connsiteX1" fmla="*/ 23304 w 85876"/>
                <a:gd name="connsiteY1" fmla="*/ 36661 h 75141"/>
                <a:gd name="connsiteX2" fmla="*/ 37581 w 85876"/>
                <a:gd name="connsiteY2" fmla="*/ 25175 h 75141"/>
                <a:gd name="connsiteX3" fmla="*/ 53146 w 85876"/>
                <a:gd name="connsiteY3" fmla="*/ 15621 h 75141"/>
                <a:gd name="connsiteX4" fmla="*/ 71073 w 85876"/>
                <a:gd name="connsiteY4" fmla="*/ 8536 h 75141"/>
                <a:gd name="connsiteX5" fmla="*/ 71395 w 85876"/>
                <a:gd name="connsiteY5" fmla="*/ 8429 h 75141"/>
                <a:gd name="connsiteX6" fmla="*/ 87067 w 85876"/>
                <a:gd name="connsiteY6" fmla="*/ 17983 h 75141"/>
                <a:gd name="connsiteX7" fmla="*/ 86316 w 85876"/>
                <a:gd name="connsiteY7" fmla="*/ 26356 h 75141"/>
                <a:gd name="connsiteX8" fmla="*/ 74400 w 85876"/>
                <a:gd name="connsiteY8" fmla="*/ 43424 h 75141"/>
                <a:gd name="connsiteX9" fmla="*/ 58835 w 85876"/>
                <a:gd name="connsiteY9" fmla="*/ 56305 h 75141"/>
                <a:gd name="connsiteX10" fmla="*/ 40801 w 85876"/>
                <a:gd name="connsiteY10" fmla="*/ 65537 h 75141"/>
                <a:gd name="connsiteX11" fmla="*/ 20406 w 85876"/>
                <a:gd name="connsiteY11" fmla="*/ 70153 h 75141"/>
                <a:gd name="connsiteX12" fmla="*/ 8061 w 85876"/>
                <a:gd name="connsiteY12" fmla="*/ 58774 h 75141"/>
                <a:gd name="connsiteX13" fmla="*/ 10208 w 85876"/>
                <a:gd name="connsiteY13" fmla="*/ 51474 h 75141"/>
                <a:gd name="connsiteX14" fmla="*/ 10208 w 85876"/>
                <a:gd name="connsiteY14" fmla="*/ 51045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75141">
                  <a:moveTo>
                    <a:pt x="10208" y="51045"/>
                  </a:moveTo>
                  <a:cubicBezTo>
                    <a:pt x="14180" y="45356"/>
                    <a:pt x="18688" y="40847"/>
                    <a:pt x="23304" y="36661"/>
                  </a:cubicBezTo>
                  <a:cubicBezTo>
                    <a:pt x="27920" y="32475"/>
                    <a:pt x="32643" y="28610"/>
                    <a:pt x="37581" y="25175"/>
                  </a:cubicBezTo>
                  <a:cubicBezTo>
                    <a:pt x="42519" y="21633"/>
                    <a:pt x="47671" y="18520"/>
                    <a:pt x="53146" y="15621"/>
                  </a:cubicBezTo>
                  <a:cubicBezTo>
                    <a:pt x="58621" y="12723"/>
                    <a:pt x="64310" y="10147"/>
                    <a:pt x="71073" y="8536"/>
                  </a:cubicBezTo>
                  <a:lnTo>
                    <a:pt x="71395" y="8429"/>
                  </a:lnTo>
                  <a:cubicBezTo>
                    <a:pt x="78372" y="6712"/>
                    <a:pt x="85349" y="11005"/>
                    <a:pt x="87067" y="17983"/>
                  </a:cubicBezTo>
                  <a:cubicBezTo>
                    <a:pt x="87818" y="20881"/>
                    <a:pt x="87389" y="23780"/>
                    <a:pt x="86316" y="26356"/>
                  </a:cubicBezTo>
                  <a:cubicBezTo>
                    <a:pt x="83310" y="33011"/>
                    <a:pt x="79123" y="38486"/>
                    <a:pt x="74400" y="43424"/>
                  </a:cubicBezTo>
                  <a:cubicBezTo>
                    <a:pt x="69677" y="48254"/>
                    <a:pt x="64525" y="52655"/>
                    <a:pt x="58835" y="56305"/>
                  </a:cubicBezTo>
                  <a:cubicBezTo>
                    <a:pt x="53146" y="59955"/>
                    <a:pt x="47134" y="63068"/>
                    <a:pt x="40801" y="65537"/>
                  </a:cubicBezTo>
                  <a:cubicBezTo>
                    <a:pt x="34468" y="68006"/>
                    <a:pt x="27812" y="69831"/>
                    <a:pt x="20406" y="70153"/>
                  </a:cubicBezTo>
                  <a:cubicBezTo>
                    <a:pt x="13858" y="70475"/>
                    <a:pt x="8276" y="65322"/>
                    <a:pt x="8061" y="58774"/>
                  </a:cubicBezTo>
                  <a:cubicBezTo>
                    <a:pt x="7954" y="56091"/>
                    <a:pt x="8705" y="53514"/>
                    <a:pt x="10208" y="51474"/>
                  </a:cubicBezTo>
                  <a:lnTo>
                    <a:pt x="10208" y="51045"/>
                  </a:lnTo>
                  <a:close/>
                </a:path>
              </a:pathLst>
            </a:custGeom>
            <a:solidFill>
              <a:srgbClr val="57AADF"/>
            </a:solidFill>
            <a:ln w="9525" cap="flat">
              <a:noFill/>
              <a:prstDash val="solid"/>
              <a:miter/>
            </a:ln>
          </p:spPr>
          <p:txBody>
            <a:bodyPr rtlCol="0" anchor="ctr"/>
            <a:lstStyle/>
            <a:p>
              <a:endParaRPr lang="zh-CN" altLang="en-US"/>
            </a:p>
          </p:txBody>
        </p:sp>
        <p:sp>
          <p:nvSpPr>
            <p:cNvPr id="371" name="任意多边形: 形状 370"/>
            <p:cNvSpPr/>
            <p:nvPr/>
          </p:nvSpPr>
          <p:spPr>
            <a:xfrm>
              <a:off x="2818925" y="4767255"/>
              <a:ext cx="85876" cy="85876"/>
            </a:xfrm>
            <a:custGeom>
              <a:avLst/>
              <a:gdLst>
                <a:gd name="connsiteX0" fmla="*/ 9509 w 85876"/>
                <a:gd name="connsiteY0" fmla="*/ 63244 h 85876"/>
                <a:gd name="connsiteX1" fmla="*/ 20673 w 85876"/>
                <a:gd name="connsiteY1" fmla="*/ 45210 h 85876"/>
                <a:gd name="connsiteX2" fmla="*/ 34413 w 85876"/>
                <a:gd name="connsiteY2" fmla="*/ 30396 h 85876"/>
                <a:gd name="connsiteX3" fmla="*/ 50407 w 85876"/>
                <a:gd name="connsiteY3" fmla="*/ 18052 h 85876"/>
                <a:gd name="connsiteX4" fmla="*/ 69407 w 85876"/>
                <a:gd name="connsiteY4" fmla="*/ 8820 h 85876"/>
                <a:gd name="connsiteX5" fmla="*/ 70159 w 85876"/>
                <a:gd name="connsiteY5" fmla="*/ 8605 h 85876"/>
                <a:gd name="connsiteX6" fmla="*/ 86046 w 85876"/>
                <a:gd name="connsiteY6" fmla="*/ 17086 h 85876"/>
                <a:gd name="connsiteX7" fmla="*/ 85509 w 85876"/>
                <a:gd name="connsiteY7" fmla="*/ 25888 h 85876"/>
                <a:gd name="connsiteX8" fmla="*/ 73916 w 85876"/>
                <a:gd name="connsiteY8" fmla="*/ 43815 h 85876"/>
                <a:gd name="connsiteX9" fmla="*/ 59317 w 85876"/>
                <a:gd name="connsiteY9" fmla="*/ 58521 h 85876"/>
                <a:gd name="connsiteX10" fmla="*/ 42464 w 85876"/>
                <a:gd name="connsiteY10" fmla="*/ 70758 h 85876"/>
                <a:gd name="connsiteX11" fmla="*/ 23034 w 85876"/>
                <a:gd name="connsiteY11" fmla="*/ 79775 h 85876"/>
                <a:gd name="connsiteX12" fmla="*/ 8542 w 85876"/>
                <a:gd name="connsiteY12" fmla="*/ 71939 h 85876"/>
                <a:gd name="connsiteX13" fmla="*/ 9079 w 85876"/>
                <a:gd name="connsiteY13" fmla="*/ 63996 h 85876"/>
                <a:gd name="connsiteX14" fmla="*/ 9509 w 85876"/>
                <a:gd name="connsiteY14" fmla="*/ 63244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85876">
                  <a:moveTo>
                    <a:pt x="9509" y="63244"/>
                  </a:moveTo>
                  <a:cubicBezTo>
                    <a:pt x="12514" y="56374"/>
                    <a:pt x="16486" y="50577"/>
                    <a:pt x="20673" y="45210"/>
                  </a:cubicBezTo>
                  <a:cubicBezTo>
                    <a:pt x="24859" y="39843"/>
                    <a:pt x="29475" y="34905"/>
                    <a:pt x="34413" y="30396"/>
                  </a:cubicBezTo>
                  <a:cubicBezTo>
                    <a:pt x="39350" y="25781"/>
                    <a:pt x="44610" y="21702"/>
                    <a:pt x="50407" y="18052"/>
                  </a:cubicBezTo>
                  <a:cubicBezTo>
                    <a:pt x="56096" y="14295"/>
                    <a:pt x="62215" y="11074"/>
                    <a:pt x="69407" y="8820"/>
                  </a:cubicBezTo>
                  <a:lnTo>
                    <a:pt x="70159" y="8605"/>
                  </a:lnTo>
                  <a:cubicBezTo>
                    <a:pt x="76921" y="6566"/>
                    <a:pt x="84006" y="10323"/>
                    <a:pt x="86046" y="17086"/>
                  </a:cubicBezTo>
                  <a:cubicBezTo>
                    <a:pt x="87012" y="20091"/>
                    <a:pt x="86690" y="23204"/>
                    <a:pt x="85509" y="25888"/>
                  </a:cubicBezTo>
                  <a:cubicBezTo>
                    <a:pt x="82503" y="32758"/>
                    <a:pt x="78424" y="38447"/>
                    <a:pt x="73916" y="43815"/>
                  </a:cubicBezTo>
                  <a:cubicBezTo>
                    <a:pt x="69407" y="49182"/>
                    <a:pt x="64577" y="54120"/>
                    <a:pt x="59317" y="58521"/>
                  </a:cubicBezTo>
                  <a:cubicBezTo>
                    <a:pt x="54057" y="63029"/>
                    <a:pt x="48475" y="67108"/>
                    <a:pt x="42464" y="70758"/>
                  </a:cubicBezTo>
                  <a:cubicBezTo>
                    <a:pt x="36452" y="74408"/>
                    <a:pt x="30226" y="77735"/>
                    <a:pt x="23034" y="79775"/>
                  </a:cubicBezTo>
                  <a:cubicBezTo>
                    <a:pt x="16915" y="81600"/>
                    <a:pt x="10367" y="78058"/>
                    <a:pt x="8542" y="71939"/>
                  </a:cubicBezTo>
                  <a:cubicBezTo>
                    <a:pt x="7684" y="69148"/>
                    <a:pt x="8006" y="66357"/>
                    <a:pt x="9079" y="63996"/>
                  </a:cubicBezTo>
                  <a:lnTo>
                    <a:pt x="9509" y="63244"/>
                  </a:lnTo>
                  <a:close/>
                </a:path>
              </a:pathLst>
            </a:custGeom>
            <a:solidFill>
              <a:srgbClr val="57AADF"/>
            </a:solidFill>
            <a:ln w="9525" cap="flat">
              <a:noFill/>
              <a:prstDash val="solid"/>
              <a:miter/>
            </a:ln>
          </p:spPr>
          <p:txBody>
            <a:bodyPr rtlCol="0" anchor="ctr"/>
            <a:lstStyle/>
            <a:p>
              <a:endParaRPr lang="zh-CN" altLang="en-US"/>
            </a:p>
          </p:txBody>
        </p:sp>
        <p:sp>
          <p:nvSpPr>
            <p:cNvPr id="372" name="任意多边形: 形状 371"/>
            <p:cNvSpPr/>
            <p:nvPr/>
          </p:nvSpPr>
          <p:spPr>
            <a:xfrm>
              <a:off x="1519415" y="3916255"/>
              <a:ext cx="118080" cy="53673"/>
            </a:xfrm>
            <a:custGeom>
              <a:avLst/>
              <a:gdLst>
                <a:gd name="connsiteX0" fmla="*/ 106108 w 118079"/>
                <a:gd name="connsiteY0" fmla="*/ 29290 h 53672"/>
                <a:gd name="connsiteX1" fmla="*/ 85390 w 118079"/>
                <a:gd name="connsiteY1" fmla="*/ 40884 h 53672"/>
                <a:gd name="connsiteX2" fmla="*/ 62955 w 118079"/>
                <a:gd name="connsiteY2" fmla="*/ 47324 h 53672"/>
                <a:gd name="connsiteX3" fmla="*/ 39768 w 118079"/>
                <a:gd name="connsiteY3" fmla="*/ 49042 h 53672"/>
                <a:gd name="connsiteX4" fmla="*/ 16367 w 118079"/>
                <a:gd name="connsiteY4" fmla="*/ 44962 h 53672"/>
                <a:gd name="connsiteX5" fmla="*/ 8853 w 118079"/>
                <a:gd name="connsiteY5" fmla="*/ 28754 h 53672"/>
                <a:gd name="connsiteX6" fmla="*/ 15186 w 118079"/>
                <a:gd name="connsiteY6" fmla="*/ 21776 h 53672"/>
                <a:gd name="connsiteX7" fmla="*/ 15508 w 118079"/>
                <a:gd name="connsiteY7" fmla="*/ 21669 h 53672"/>
                <a:gd name="connsiteX8" fmla="*/ 36333 w 118079"/>
                <a:gd name="connsiteY8" fmla="*/ 14476 h 53672"/>
                <a:gd name="connsiteX9" fmla="*/ 57051 w 118079"/>
                <a:gd name="connsiteY9" fmla="*/ 10397 h 53672"/>
                <a:gd name="connsiteX10" fmla="*/ 78091 w 118079"/>
                <a:gd name="connsiteY10" fmla="*/ 8358 h 53672"/>
                <a:gd name="connsiteX11" fmla="*/ 100204 w 118079"/>
                <a:gd name="connsiteY11" fmla="*/ 8895 h 53672"/>
                <a:gd name="connsiteX12" fmla="*/ 100418 w 118079"/>
                <a:gd name="connsiteY12" fmla="*/ 8895 h 53672"/>
                <a:gd name="connsiteX13" fmla="*/ 110401 w 118079"/>
                <a:gd name="connsiteY13" fmla="*/ 21991 h 53672"/>
                <a:gd name="connsiteX14" fmla="*/ 106108 w 118079"/>
                <a:gd name="connsiteY14" fmla="*/ 2929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06108" y="29290"/>
                  </a:moveTo>
                  <a:cubicBezTo>
                    <a:pt x="99667" y="34443"/>
                    <a:pt x="92690" y="37985"/>
                    <a:pt x="85390" y="40884"/>
                  </a:cubicBezTo>
                  <a:cubicBezTo>
                    <a:pt x="78091" y="43782"/>
                    <a:pt x="70576" y="45929"/>
                    <a:pt x="62955" y="47324"/>
                  </a:cubicBezTo>
                  <a:cubicBezTo>
                    <a:pt x="55333" y="48720"/>
                    <a:pt x="47497" y="49257"/>
                    <a:pt x="39768" y="49042"/>
                  </a:cubicBezTo>
                  <a:cubicBezTo>
                    <a:pt x="31932" y="48827"/>
                    <a:pt x="24096" y="47754"/>
                    <a:pt x="16367" y="44962"/>
                  </a:cubicBezTo>
                  <a:cubicBezTo>
                    <a:pt x="9819" y="42601"/>
                    <a:pt x="6384" y="35301"/>
                    <a:pt x="8853" y="28754"/>
                  </a:cubicBezTo>
                  <a:cubicBezTo>
                    <a:pt x="10034" y="25533"/>
                    <a:pt x="12288" y="23064"/>
                    <a:pt x="15186" y="21776"/>
                  </a:cubicBezTo>
                  <a:lnTo>
                    <a:pt x="15508" y="21669"/>
                  </a:lnTo>
                  <a:cubicBezTo>
                    <a:pt x="22486" y="18234"/>
                    <a:pt x="29356" y="16194"/>
                    <a:pt x="36333" y="14476"/>
                  </a:cubicBezTo>
                  <a:cubicBezTo>
                    <a:pt x="43203" y="12759"/>
                    <a:pt x="50073" y="11364"/>
                    <a:pt x="57051" y="10397"/>
                  </a:cubicBezTo>
                  <a:cubicBezTo>
                    <a:pt x="64028" y="9431"/>
                    <a:pt x="71006" y="8680"/>
                    <a:pt x="78091" y="8358"/>
                  </a:cubicBezTo>
                  <a:cubicBezTo>
                    <a:pt x="85175" y="7929"/>
                    <a:pt x="92475" y="7821"/>
                    <a:pt x="100204" y="8895"/>
                  </a:cubicBezTo>
                  <a:lnTo>
                    <a:pt x="100418" y="8895"/>
                  </a:lnTo>
                  <a:cubicBezTo>
                    <a:pt x="106752" y="9753"/>
                    <a:pt x="111260" y="15550"/>
                    <a:pt x="110401" y="21991"/>
                  </a:cubicBezTo>
                  <a:cubicBezTo>
                    <a:pt x="109865" y="24782"/>
                    <a:pt x="108362" y="27465"/>
                    <a:pt x="106108" y="29290"/>
                  </a:cubicBezTo>
                  <a:close/>
                </a:path>
              </a:pathLst>
            </a:custGeom>
            <a:solidFill>
              <a:srgbClr val="57AADF"/>
            </a:solidFill>
            <a:ln w="9525" cap="flat">
              <a:noFill/>
              <a:prstDash val="solid"/>
              <a:miter/>
            </a:ln>
          </p:spPr>
          <p:txBody>
            <a:bodyPr rtlCol="0" anchor="ctr"/>
            <a:lstStyle/>
            <a:p>
              <a:endParaRPr lang="zh-CN" altLang="en-US"/>
            </a:p>
          </p:txBody>
        </p:sp>
        <p:sp>
          <p:nvSpPr>
            <p:cNvPr id="373" name="任意多边形: 形状 372"/>
            <p:cNvSpPr/>
            <p:nvPr/>
          </p:nvSpPr>
          <p:spPr>
            <a:xfrm>
              <a:off x="1543245" y="4062341"/>
              <a:ext cx="107345" cy="53673"/>
            </a:xfrm>
            <a:custGeom>
              <a:avLst/>
              <a:gdLst>
                <a:gd name="connsiteX0" fmla="*/ 97736 w 107345"/>
                <a:gd name="connsiteY0" fmla="*/ 31770 h 53672"/>
                <a:gd name="connsiteX1" fmla="*/ 78306 w 107345"/>
                <a:gd name="connsiteY1" fmla="*/ 41324 h 53672"/>
                <a:gd name="connsiteX2" fmla="*/ 57696 w 107345"/>
                <a:gd name="connsiteY2" fmla="*/ 45940 h 53672"/>
                <a:gd name="connsiteX3" fmla="*/ 36656 w 107345"/>
                <a:gd name="connsiteY3" fmla="*/ 46262 h 53672"/>
                <a:gd name="connsiteX4" fmla="*/ 15616 w 107345"/>
                <a:gd name="connsiteY4" fmla="*/ 41109 h 53672"/>
                <a:gd name="connsiteX5" fmla="*/ 9176 w 107345"/>
                <a:gd name="connsiteY5" fmla="*/ 24149 h 53672"/>
                <a:gd name="connsiteX6" fmla="*/ 15294 w 107345"/>
                <a:gd name="connsiteY6" fmla="*/ 17816 h 53672"/>
                <a:gd name="connsiteX7" fmla="*/ 15616 w 107345"/>
                <a:gd name="connsiteY7" fmla="*/ 17708 h 53672"/>
                <a:gd name="connsiteX8" fmla="*/ 34831 w 107345"/>
                <a:gd name="connsiteY8" fmla="*/ 11375 h 53672"/>
                <a:gd name="connsiteX9" fmla="*/ 53939 w 107345"/>
                <a:gd name="connsiteY9" fmla="*/ 8584 h 53672"/>
                <a:gd name="connsiteX10" fmla="*/ 73368 w 107345"/>
                <a:gd name="connsiteY10" fmla="*/ 8155 h 53672"/>
                <a:gd name="connsiteX11" fmla="*/ 93657 w 107345"/>
                <a:gd name="connsiteY11" fmla="*/ 10731 h 53672"/>
                <a:gd name="connsiteX12" fmla="*/ 93871 w 107345"/>
                <a:gd name="connsiteY12" fmla="*/ 10838 h 53672"/>
                <a:gd name="connsiteX13" fmla="*/ 102351 w 107345"/>
                <a:gd name="connsiteY13" fmla="*/ 25223 h 53672"/>
                <a:gd name="connsiteX14" fmla="*/ 97736 w 107345"/>
                <a:gd name="connsiteY14" fmla="*/ 3177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97736" y="31770"/>
                  </a:moveTo>
                  <a:cubicBezTo>
                    <a:pt x="91617" y="36279"/>
                    <a:pt x="84962" y="39070"/>
                    <a:pt x="78306" y="41324"/>
                  </a:cubicBezTo>
                  <a:cubicBezTo>
                    <a:pt x="71543" y="43578"/>
                    <a:pt x="64673" y="45081"/>
                    <a:pt x="57696" y="45940"/>
                  </a:cubicBezTo>
                  <a:cubicBezTo>
                    <a:pt x="50718" y="46799"/>
                    <a:pt x="43634" y="46906"/>
                    <a:pt x="36656" y="46262"/>
                  </a:cubicBezTo>
                  <a:cubicBezTo>
                    <a:pt x="29571" y="45618"/>
                    <a:pt x="22594" y="44223"/>
                    <a:pt x="15616" y="41109"/>
                  </a:cubicBezTo>
                  <a:cubicBezTo>
                    <a:pt x="9176" y="38211"/>
                    <a:pt x="6277" y="30590"/>
                    <a:pt x="9176" y="24149"/>
                  </a:cubicBezTo>
                  <a:cubicBezTo>
                    <a:pt x="10464" y="21251"/>
                    <a:pt x="12611" y="19104"/>
                    <a:pt x="15294" y="17816"/>
                  </a:cubicBezTo>
                  <a:lnTo>
                    <a:pt x="15616" y="17708"/>
                  </a:lnTo>
                  <a:cubicBezTo>
                    <a:pt x="22165" y="14595"/>
                    <a:pt x="28498" y="12770"/>
                    <a:pt x="34831" y="11375"/>
                  </a:cubicBezTo>
                  <a:cubicBezTo>
                    <a:pt x="41165" y="9979"/>
                    <a:pt x="47498" y="9013"/>
                    <a:pt x="53939" y="8584"/>
                  </a:cubicBezTo>
                  <a:cubicBezTo>
                    <a:pt x="60379" y="8047"/>
                    <a:pt x="66713" y="7940"/>
                    <a:pt x="73368" y="8155"/>
                  </a:cubicBezTo>
                  <a:cubicBezTo>
                    <a:pt x="79916" y="8369"/>
                    <a:pt x="86572" y="8906"/>
                    <a:pt x="93657" y="10731"/>
                  </a:cubicBezTo>
                  <a:lnTo>
                    <a:pt x="93871" y="10838"/>
                  </a:lnTo>
                  <a:cubicBezTo>
                    <a:pt x="100205" y="12448"/>
                    <a:pt x="103962" y="18889"/>
                    <a:pt x="102351" y="25223"/>
                  </a:cubicBezTo>
                  <a:cubicBezTo>
                    <a:pt x="101493" y="27906"/>
                    <a:pt x="99883" y="30268"/>
                    <a:pt x="97736" y="31770"/>
                  </a:cubicBezTo>
                  <a:close/>
                </a:path>
              </a:pathLst>
            </a:custGeom>
            <a:solidFill>
              <a:srgbClr val="57AADF"/>
            </a:solidFill>
            <a:ln w="9525" cap="flat">
              <a:noFill/>
              <a:prstDash val="solid"/>
              <a:miter/>
            </a:ln>
          </p:spPr>
          <p:txBody>
            <a:bodyPr rtlCol="0" anchor="ctr"/>
            <a:lstStyle/>
            <a:p>
              <a:endParaRPr lang="zh-CN" altLang="en-US"/>
            </a:p>
          </p:txBody>
        </p:sp>
        <p:sp>
          <p:nvSpPr>
            <p:cNvPr id="374" name="任意多边形: 形状 373"/>
            <p:cNvSpPr/>
            <p:nvPr/>
          </p:nvSpPr>
          <p:spPr>
            <a:xfrm>
              <a:off x="1539877" y="4194664"/>
              <a:ext cx="118080" cy="53673"/>
            </a:xfrm>
            <a:custGeom>
              <a:avLst/>
              <a:gdLst>
                <a:gd name="connsiteX0" fmla="*/ 109476 w 118079"/>
                <a:gd name="connsiteY0" fmla="*/ 31053 h 53672"/>
                <a:gd name="connsiteX1" fmla="*/ 63425 w 118079"/>
                <a:gd name="connsiteY1" fmla="*/ 46188 h 53672"/>
                <a:gd name="connsiteX2" fmla="*/ 39165 w 118079"/>
                <a:gd name="connsiteY2" fmla="*/ 45974 h 53672"/>
                <a:gd name="connsiteX3" fmla="*/ 15335 w 118079"/>
                <a:gd name="connsiteY3" fmla="*/ 39640 h 53672"/>
                <a:gd name="connsiteX4" fmla="*/ 9216 w 118079"/>
                <a:gd name="connsiteY4" fmla="*/ 22894 h 53672"/>
                <a:gd name="connsiteX5" fmla="*/ 16301 w 118079"/>
                <a:gd name="connsiteY5" fmla="*/ 16346 h 53672"/>
                <a:gd name="connsiteX6" fmla="*/ 16623 w 118079"/>
                <a:gd name="connsiteY6" fmla="*/ 16239 h 53672"/>
                <a:gd name="connsiteX7" fmla="*/ 38628 w 118079"/>
                <a:gd name="connsiteY7" fmla="*/ 10979 h 53672"/>
                <a:gd name="connsiteX8" fmla="*/ 60205 w 118079"/>
                <a:gd name="connsiteY8" fmla="*/ 8618 h 53672"/>
                <a:gd name="connsiteX9" fmla="*/ 104646 w 118079"/>
                <a:gd name="connsiteY9" fmla="*/ 10013 h 53672"/>
                <a:gd name="connsiteX10" fmla="*/ 104968 w 118079"/>
                <a:gd name="connsiteY10" fmla="*/ 10013 h 53672"/>
                <a:gd name="connsiteX11" fmla="*/ 114414 w 118079"/>
                <a:gd name="connsiteY11" fmla="*/ 23216 h 53672"/>
                <a:gd name="connsiteX12" fmla="*/ 109476 w 118079"/>
                <a:gd name="connsiteY12" fmla="*/ 3105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476" y="31053"/>
                  </a:moveTo>
                  <a:cubicBezTo>
                    <a:pt x="95414" y="40392"/>
                    <a:pt x="79420" y="44363"/>
                    <a:pt x="63425" y="46188"/>
                  </a:cubicBezTo>
                  <a:cubicBezTo>
                    <a:pt x="55374" y="47047"/>
                    <a:pt x="47323" y="46940"/>
                    <a:pt x="39165" y="45974"/>
                  </a:cubicBezTo>
                  <a:cubicBezTo>
                    <a:pt x="31114" y="45007"/>
                    <a:pt x="23063" y="43290"/>
                    <a:pt x="15335" y="39640"/>
                  </a:cubicBezTo>
                  <a:cubicBezTo>
                    <a:pt x="9001" y="36742"/>
                    <a:pt x="6318" y="29228"/>
                    <a:pt x="9216" y="22894"/>
                  </a:cubicBezTo>
                  <a:cubicBezTo>
                    <a:pt x="10719" y="19674"/>
                    <a:pt x="13295" y="17420"/>
                    <a:pt x="16301" y="16346"/>
                  </a:cubicBezTo>
                  <a:lnTo>
                    <a:pt x="16623" y="16239"/>
                  </a:lnTo>
                  <a:cubicBezTo>
                    <a:pt x="24137" y="13555"/>
                    <a:pt x="31436" y="12053"/>
                    <a:pt x="38628" y="10979"/>
                  </a:cubicBezTo>
                  <a:cubicBezTo>
                    <a:pt x="45821" y="9906"/>
                    <a:pt x="53013" y="9047"/>
                    <a:pt x="60205" y="8618"/>
                  </a:cubicBezTo>
                  <a:cubicBezTo>
                    <a:pt x="74696" y="7974"/>
                    <a:pt x="88973" y="7329"/>
                    <a:pt x="104646" y="10013"/>
                  </a:cubicBezTo>
                  <a:lnTo>
                    <a:pt x="104968" y="10013"/>
                  </a:lnTo>
                  <a:cubicBezTo>
                    <a:pt x="111194" y="11086"/>
                    <a:pt x="115488" y="16990"/>
                    <a:pt x="114414" y="23216"/>
                  </a:cubicBezTo>
                  <a:cubicBezTo>
                    <a:pt x="113878" y="26651"/>
                    <a:pt x="111945" y="29335"/>
                    <a:pt x="109476" y="31053"/>
                  </a:cubicBezTo>
                  <a:close/>
                </a:path>
              </a:pathLst>
            </a:custGeom>
            <a:solidFill>
              <a:srgbClr val="57AADF"/>
            </a:solidFill>
            <a:ln w="9525" cap="flat">
              <a:noFill/>
              <a:prstDash val="solid"/>
              <a:miter/>
            </a:ln>
          </p:spPr>
          <p:txBody>
            <a:bodyPr rtlCol="0" anchor="ctr"/>
            <a:lstStyle/>
            <a:p>
              <a:endParaRPr lang="zh-CN" altLang="en-US"/>
            </a:p>
          </p:txBody>
        </p:sp>
        <p:sp>
          <p:nvSpPr>
            <p:cNvPr id="375" name="任意多边形: 形状 374"/>
            <p:cNvSpPr/>
            <p:nvPr/>
          </p:nvSpPr>
          <p:spPr>
            <a:xfrm>
              <a:off x="1536483" y="4355402"/>
              <a:ext cx="118080" cy="53673"/>
            </a:xfrm>
            <a:custGeom>
              <a:avLst/>
              <a:gdLst>
                <a:gd name="connsiteX0" fmla="*/ 109543 w 118079"/>
                <a:gd name="connsiteY0" fmla="*/ 30258 h 53672"/>
                <a:gd name="connsiteX1" fmla="*/ 63492 w 118079"/>
                <a:gd name="connsiteY1" fmla="*/ 46038 h 53672"/>
                <a:gd name="connsiteX2" fmla="*/ 39124 w 118079"/>
                <a:gd name="connsiteY2" fmla="*/ 45931 h 53672"/>
                <a:gd name="connsiteX3" fmla="*/ 15294 w 118079"/>
                <a:gd name="connsiteY3" fmla="*/ 39597 h 53672"/>
                <a:gd name="connsiteX4" fmla="*/ 9282 w 118079"/>
                <a:gd name="connsiteY4" fmla="*/ 22851 h 53672"/>
                <a:gd name="connsiteX5" fmla="*/ 16474 w 118079"/>
                <a:gd name="connsiteY5" fmla="*/ 16411 h 53672"/>
                <a:gd name="connsiteX6" fmla="*/ 16797 w 118079"/>
                <a:gd name="connsiteY6" fmla="*/ 16303 h 53672"/>
                <a:gd name="connsiteX7" fmla="*/ 38695 w 118079"/>
                <a:gd name="connsiteY7" fmla="*/ 11151 h 53672"/>
                <a:gd name="connsiteX8" fmla="*/ 60164 w 118079"/>
                <a:gd name="connsiteY8" fmla="*/ 8789 h 53672"/>
                <a:gd name="connsiteX9" fmla="*/ 104390 w 118079"/>
                <a:gd name="connsiteY9" fmla="*/ 9648 h 53672"/>
                <a:gd name="connsiteX10" fmla="*/ 104712 w 118079"/>
                <a:gd name="connsiteY10" fmla="*/ 9648 h 53672"/>
                <a:gd name="connsiteX11" fmla="*/ 114373 w 118079"/>
                <a:gd name="connsiteY11" fmla="*/ 22744 h 53672"/>
                <a:gd name="connsiteX12" fmla="*/ 109543 w 118079"/>
                <a:gd name="connsiteY12" fmla="*/ 3025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543" y="30258"/>
                  </a:moveTo>
                  <a:cubicBezTo>
                    <a:pt x="95588" y="39919"/>
                    <a:pt x="79594" y="44106"/>
                    <a:pt x="63492" y="46038"/>
                  </a:cubicBezTo>
                  <a:cubicBezTo>
                    <a:pt x="55441" y="46897"/>
                    <a:pt x="47283" y="46789"/>
                    <a:pt x="39124" y="45931"/>
                  </a:cubicBezTo>
                  <a:cubicBezTo>
                    <a:pt x="31073" y="44964"/>
                    <a:pt x="23023" y="43247"/>
                    <a:pt x="15294" y="39597"/>
                  </a:cubicBezTo>
                  <a:cubicBezTo>
                    <a:pt x="8960" y="36592"/>
                    <a:pt x="6277" y="29078"/>
                    <a:pt x="9282" y="22851"/>
                  </a:cubicBezTo>
                  <a:cubicBezTo>
                    <a:pt x="10785" y="19739"/>
                    <a:pt x="13362" y="17484"/>
                    <a:pt x="16474" y="16411"/>
                  </a:cubicBezTo>
                  <a:lnTo>
                    <a:pt x="16797" y="16303"/>
                  </a:lnTo>
                  <a:cubicBezTo>
                    <a:pt x="24311" y="13620"/>
                    <a:pt x="31503" y="12224"/>
                    <a:pt x="38695" y="11151"/>
                  </a:cubicBezTo>
                  <a:cubicBezTo>
                    <a:pt x="45887" y="10077"/>
                    <a:pt x="52972" y="9219"/>
                    <a:pt x="60164" y="8789"/>
                  </a:cubicBezTo>
                  <a:cubicBezTo>
                    <a:pt x="74548" y="8038"/>
                    <a:pt x="88718" y="7287"/>
                    <a:pt x="104390" y="9648"/>
                  </a:cubicBezTo>
                  <a:lnTo>
                    <a:pt x="104712" y="9648"/>
                  </a:lnTo>
                  <a:cubicBezTo>
                    <a:pt x="110938" y="10614"/>
                    <a:pt x="115340" y="16411"/>
                    <a:pt x="114373" y="22744"/>
                  </a:cubicBezTo>
                  <a:cubicBezTo>
                    <a:pt x="113837" y="25750"/>
                    <a:pt x="112012" y="28434"/>
                    <a:pt x="109543" y="30258"/>
                  </a:cubicBezTo>
                  <a:close/>
                </a:path>
              </a:pathLst>
            </a:custGeom>
            <a:solidFill>
              <a:srgbClr val="57AADF"/>
            </a:solidFill>
            <a:ln w="9525" cap="flat">
              <a:noFill/>
              <a:prstDash val="solid"/>
              <a:miter/>
            </a:ln>
          </p:spPr>
          <p:txBody>
            <a:bodyPr rtlCol="0" anchor="ctr"/>
            <a:lstStyle/>
            <a:p>
              <a:endParaRPr lang="zh-CN" altLang="en-US"/>
            </a:p>
          </p:txBody>
        </p:sp>
        <p:sp>
          <p:nvSpPr>
            <p:cNvPr id="376" name="任意多边形: 形状 375"/>
            <p:cNvSpPr/>
            <p:nvPr/>
          </p:nvSpPr>
          <p:spPr>
            <a:xfrm>
              <a:off x="1528810" y="4467450"/>
              <a:ext cx="118080" cy="53673"/>
            </a:xfrm>
            <a:custGeom>
              <a:avLst/>
              <a:gdLst>
                <a:gd name="connsiteX0" fmla="*/ 111097 w 118079"/>
                <a:gd name="connsiteY0" fmla="*/ 36828 h 53672"/>
                <a:gd name="connsiteX1" fmla="*/ 61396 w 118079"/>
                <a:gd name="connsiteY1" fmla="*/ 46918 h 53672"/>
                <a:gd name="connsiteX2" fmla="*/ 36277 w 118079"/>
                <a:gd name="connsiteY2" fmla="*/ 42624 h 53672"/>
                <a:gd name="connsiteX3" fmla="*/ 13091 w 118079"/>
                <a:gd name="connsiteY3" fmla="*/ 31460 h 53672"/>
                <a:gd name="connsiteX4" fmla="*/ 10514 w 118079"/>
                <a:gd name="connsiteY4" fmla="*/ 13963 h 53672"/>
                <a:gd name="connsiteX5" fmla="*/ 18995 w 118079"/>
                <a:gd name="connsiteY5" fmla="*/ 9025 h 53672"/>
                <a:gd name="connsiteX6" fmla="*/ 19531 w 118079"/>
                <a:gd name="connsiteY6" fmla="*/ 8918 h 53672"/>
                <a:gd name="connsiteX7" fmla="*/ 42181 w 118079"/>
                <a:gd name="connsiteY7" fmla="*/ 8166 h 53672"/>
                <a:gd name="connsiteX8" fmla="*/ 63758 w 118079"/>
                <a:gd name="connsiteY8" fmla="*/ 9347 h 53672"/>
                <a:gd name="connsiteX9" fmla="*/ 107876 w 118079"/>
                <a:gd name="connsiteY9" fmla="*/ 15573 h 53672"/>
                <a:gd name="connsiteX10" fmla="*/ 108306 w 118079"/>
                <a:gd name="connsiteY10" fmla="*/ 15681 h 53672"/>
                <a:gd name="connsiteX11" fmla="*/ 116679 w 118079"/>
                <a:gd name="connsiteY11" fmla="*/ 29528 h 53672"/>
                <a:gd name="connsiteX12" fmla="*/ 111097 w 118079"/>
                <a:gd name="connsiteY12" fmla="*/ 3682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11097" y="36828"/>
                  </a:moveTo>
                  <a:cubicBezTo>
                    <a:pt x="95639" y="45201"/>
                    <a:pt x="78357" y="47562"/>
                    <a:pt x="61396" y="46918"/>
                  </a:cubicBezTo>
                  <a:cubicBezTo>
                    <a:pt x="52916" y="46596"/>
                    <a:pt x="44436" y="45093"/>
                    <a:pt x="36277" y="42624"/>
                  </a:cubicBezTo>
                  <a:cubicBezTo>
                    <a:pt x="28119" y="40155"/>
                    <a:pt x="20175" y="36720"/>
                    <a:pt x="13091" y="31460"/>
                  </a:cubicBezTo>
                  <a:cubicBezTo>
                    <a:pt x="7509" y="27274"/>
                    <a:pt x="6435" y="19437"/>
                    <a:pt x="10514" y="13963"/>
                  </a:cubicBezTo>
                  <a:cubicBezTo>
                    <a:pt x="12661" y="11172"/>
                    <a:pt x="15774" y="9454"/>
                    <a:pt x="18995" y="9025"/>
                  </a:cubicBezTo>
                  <a:lnTo>
                    <a:pt x="19531" y="8918"/>
                  </a:lnTo>
                  <a:cubicBezTo>
                    <a:pt x="27475" y="7952"/>
                    <a:pt x="34882" y="7952"/>
                    <a:pt x="42181" y="8166"/>
                  </a:cubicBezTo>
                  <a:cubicBezTo>
                    <a:pt x="49481" y="8381"/>
                    <a:pt x="56565" y="8703"/>
                    <a:pt x="63758" y="9347"/>
                  </a:cubicBezTo>
                  <a:cubicBezTo>
                    <a:pt x="78142" y="10743"/>
                    <a:pt x="92204" y="11709"/>
                    <a:pt x="107876" y="15573"/>
                  </a:cubicBezTo>
                  <a:lnTo>
                    <a:pt x="108306" y="15681"/>
                  </a:lnTo>
                  <a:cubicBezTo>
                    <a:pt x="114425" y="17183"/>
                    <a:pt x="118182" y="23302"/>
                    <a:pt x="116679" y="29528"/>
                  </a:cubicBezTo>
                  <a:cubicBezTo>
                    <a:pt x="115927" y="32641"/>
                    <a:pt x="113888" y="35325"/>
                    <a:pt x="111097" y="36828"/>
                  </a:cubicBezTo>
                  <a:close/>
                </a:path>
              </a:pathLst>
            </a:custGeom>
            <a:solidFill>
              <a:srgbClr val="57AADF"/>
            </a:solidFill>
            <a:ln w="9525" cap="flat">
              <a:noFill/>
              <a:prstDash val="solid"/>
              <a:miter/>
            </a:ln>
          </p:spPr>
          <p:txBody>
            <a:bodyPr rtlCol="0" anchor="ctr"/>
            <a:lstStyle/>
            <a:p>
              <a:endParaRPr lang="zh-CN" altLang="en-US"/>
            </a:p>
          </p:txBody>
        </p:sp>
        <p:sp>
          <p:nvSpPr>
            <p:cNvPr id="377" name="任意多边形: 形状 376"/>
            <p:cNvSpPr/>
            <p:nvPr/>
          </p:nvSpPr>
          <p:spPr>
            <a:xfrm>
              <a:off x="1500727" y="4602418"/>
              <a:ext cx="128814" cy="53673"/>
            </a:xfrm>
            <a:custGeom>
              <a:avLst/>
              <a:gdLst>
                <a:gd name="connsiteX0" fmla="*/ 125332 w 128814"/>
                <a:gd name="connsiteY0" fmla="*/ 32284 h 53672"/>
                <a:gd name="connsiteX1" fmla="*/ 98818 w 128814"/>
                <a:gd name="connsiteY1" fmla="*/ 41623 h 53672"/>
                <a:gd name="connsiteX2" fmla="*/ 71445 w 128814"/>
                <a:gd name="connsiteY2" fmla="*/ 45916 h 53672"/>
                <a:gd name="connsiteX3" fmla="*/ 43750 w 128814"/>
                <a:gd name="connsiteY3" fmla="*/ 45809 h 53672"/>
                <a:gd name="connsiteX4" fmla="*/ 16270 w 128814"/>
                <a:gd name="connsiteY4" fmla="*/ 40227 h 53672"/>
                <a:gd name="connsiteX5" fmla="*/ 8756 w 128814"/>
                <a:gd name="connsiteY5" fmla="*/ 24447 h 53672"/>
                <a:gd name="connsiteX6" fmla="*/ 16377 w 128814"/>
                <a:gd name="connsiteY6" fmla="*/ 16933 h 53672"/>
                <a:gd name="connsiteX7" fmla="*/ 16592 w 128814"/>
                <a:gd name="connsiteY7" fmla="*/ 16826 h 53672"/>
                <a:gd name="connsiteX8" fmla="*/ 42891 w 128814"/>
                <a:gd name="connsiteY8" fmla="*/ 10922 h 53672"/>
                <a:gd name="connsiteX9" fmla="*/ 69084 w 128814"/>
                <a:gd name="connsiteY9" fmla="*/ 8453 h 53672"/>
                <a:gd name="connsiteX10" fmla="*/ 95383 w 128814"/>
                <a:gd name="connsiteY10" fmla="*/ 8238 h 53672"/>
                <a:gd name="connsiteX11" fmla="*/ 122327 w 128814"/>
                <a:gd name="connsiteY11" fmla="*/ 11137 h 53672"/>
                <a:gd name="connsiteX12" fmla="*/ 122434 w 128814"/>
                <a:gd name="connsiteY12" fmla="*/ 11137 h 53672"/>
                <a:gd name="connsiteX13" fmla="*/ 131236 w 128814"/>
                <a:gd name="connsiteY13" fmla="*/ 24555 h 53672"/>
                <a:gd name="connsiteX14" fmla="*/ 125332 w 128814"/>
                <a:gd name="connsiteY14" fmla="*/ 322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53672">
                  <a:moveTo>
                    <a:pt x="125332" y="32284"/>
                  </a:moveTo>
                  <a:cubicBezTo>
                    <a:pt x="116745" y="36685"/>
                    <a:pt x="107835" y="39476"/>
                    <a:pt x="98818" y="41623"/>
                  </a:cubicBezTo>
                  <a:cubicBezTo>
                    <a:pt x="89801" y="43770"/>
                    <a:pt x="80677" y="45165"/>
                    <a:pt x="71445" y="45916"/>
                  </a:cubicBezTo>
                  <a:cubicBezTo>
                    <a:pt x="62213" y="46668"/>
                    <a:pt x="52982" y="46560"/>
                    <a:pt x="43750" y="45809"/>
                  </a:cubicBezTo>
                  <a:cubicBezTo>
                    <a:pt x="34518" y="45058"/>
                    <a:pt x="25287" y="43555"/>
                    <a:pt x="16270" y="40227"/>
                  </a:cubicBezTo>
                  <a:cubicBezTo>
                    <a:pt x="9829" y="37973"/>
                    <a:pt x="6501" y="30888"/>
                    <a:pt x="8756" y="24447"/>
                  </a:cubicBezTo>
                  <a:cubicBezTo>
                    <a:pt x="10044" y="20798"/>
                    <a:pt x="12942" y="18114"/>
                    <a:pt x="16377" y="16933"/>
                  </a:cubicBezTo>
                  <a:lnTo>
                    <a:pt x="16592" y="16826"/>
                  </a:lnTo>
                  <a:cubicBezTo>
                    <a:pt x="25501" y="13820"/>
                    <a:pt x="34196" y="12103"/>
                    <a:pt x="42891" y="10922"/>
                  </a:cubicBezTo>
                  <a:cubicBezTo>
                    <a:pt x="51586" y="9634"/>
                    <a:pt x="60281" y="8775"/>
                    <a:pt x="69084" y="8453"/>
                  </a:cubicBezTo>
                  <a:cubicBezTo>
                    <a:pt x="77778" y="8024"/>
                    <a:pt x="86581" y="7916"/>
                    <a:pt x="95383" y="8238"/>
                  </a:cubicBezTo>
                  <a:cubicBezTo>
                    <a:pt x="104185" y="8560"/>
                    <a:pt x="113095" y="9204"/>
                    <a:pt x="122327" y="11137"/>
                  </a:cubicBezTo>
                  <a:lnTo>
                    <a:pt x="122434" y="11137"/>
                  </a:lnTo>
                  <a:cubicBezTo>
                    <a:pt x="128553" y="12425"/>
                    <a:pt x="132525" y="18436"/>
                    <a:pt x="131236" y="24555"/>
                  </a:cubicBezTo>
                  <a:cubicBezTo>
                    <a:pt x="130592" y="27882"/>
                    <a:pt x="128231" y="30674"/>
                    <a:pt x="125332" y="32284"/>
                  </a:cubicBezTo>
                  <a:close/>
                </a:path>
              </a:pathLst>
            </a:custGeom>
            <a:solidFill>
              <a:srgbClr val="57AADF"/>
            </a:solidFill>
            <a:ln w="9525" cap="flat">
              <a:noFill/>
              <a:prstDash val="solid"/>
              <a:miter/>
            </a:ln>
          </p:spPr>
          <p:txBody>
            <a:bodyPr rtlCol="0" anchor="ctr"/>
            <a:lstStyle/>
            <a:p>
              <a:endParaRPr lang="zh-CN" altLang="en-US"/>
            </a:p>
          </p:txBody>
        </p:sp>
        <p:sp>
          <p:nvSpPr>
            <p:cNvPr id="378" name="任意多边形: 形状 377"/>
            <p:cNvSpPr/>
            <p:nvPr/>
          </p:nvSpPr>
          <p:spPr>
            <a:xfrm>
              <a:off x="1485059" y="4742029"/>
              <a:ext cx="118080" cy="53673"/>
            </a:xfrm>
            <a:custGeom>
              <a:avLst/>
              <a:gdLst>
                <a:gd name="connsiteX0" fmla="*/ 109011 w 118079"/>
                <a:gd name="connsiteY0" fmla="*/ 46606 h 53672"/>
                <a:gd name="connsiteX1" fmla="*/ 84429 w 118079"/>
                <a:gd name="connsiteY1" fmla="*/ 49075 h 53672"/>
                <a:gd name="connsiteX2" fmla="*/ 60491 w 118079"/>
                <a:gd name="connsiteY2" fmla="*/ 47465 h 53672"/>
                <a:gd name="connsiteX3" fmla="*/ 37090 w 118079"/>
                <a:gd name="connsiteY3" fmla="*/ 42634 h 53672"/>
                <a:gd name="connsiteX4" fmla="*/ 14333 w 118079"/>
                <a:gd name="connsiteY4" fmla="*/ 33403 h 53672"/>
                <a:gd name="connsiteX5" fmla="*/ 9717 w 118079"/>
                <a:gd name="connsiteY5" fmla="*/ 16227 h 53672"/>
                <a:gd name="connsiteX6" fmla="*/ 17768 w 118079"/>
                <a:gd name="connsiteY6" fmla="*/ 10216 h 53672"/>
                <a:gd name="connsiteX7" fmla="*/ 42243 w 118079"/>
                <a:gd name="connsiteY7" fmla="*/ 8069 h 53672"/>
                <a:gd name="connsiteX8" fmla="*/ 66073 w 118079"/>
                <a:gd name="connsiteY8" fmla="*/ 10323 h 53672"/>
                <a:gd name="connsiteX9" fmla="*/ 89475 w 118079"/>
                <a:gd name="connsiteY9" fmla="*/ 15905 h 53672"/>
                <a:gd name="connsiteX10" fmla="*/ 112232 w 118079"/>
                <a:gd name="connsiteY10" fmla="*/ 25459 h 53672"/>
                <a:gd name="connsiteX11" fmla="*/ 116418 w 118079"/>
                <a:gd name="connsiteY11" fmla="*/ 41239 h 53672"/>
                <a:gd name="connsiteX12" fmla="*/ 109011 w 118079"/>
                <a:gd name="connsiteY12" fmla="*/ 46606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011" y="46606"/>
                  </a:moveTo>
                  <a:cubicBezTo>
                    <a:pt x="100638" y="48538"/>
                    <a:pt x="92480" y="49075"/>
                    <a:pt x="84429" y="49075"/>
                  </a:cubicBezTo>
                  <a:cubicBezTo>
                    <a:pt x="76378" y="49075"/>
                    <a:pt x="68435" y="48538"/>
                    <a:pt x="60491" y="47465"/>
                  </a:cubicBezTo>
                  <a:cubicBezTo>
                    <a:pt x="52548" y="46499"/>
                    <a:pt x="44819" y="44781"/>
                    <a:pt x="37090" y="42634"/>
                  </a:cubicBezTo>
                  <a:cubicBezTo>
                    <a:pt x="29361" y="40487"/>
                    <a:pt x="21740" y="37696"/>
                    <a:pt x="14333" y="33403"/>
                  </a:cubicBezTo>
                  <a:cubicBezTo>
                    <a:pt x="8322" y="29967"/>
                    <a:pt x="6282" y="22239"/>
                    <a:pt x="9717" y="16227"/>
                  </a:cubicBezTo>
                  <a:cubicBezTo>
                    <a:pt x="11542" y="13114"/>
                    <a:pt x="14548" y="10967"/>
                    <a:pt x="17768" y="10216"/>
                  </a:cubicBezTo>
                  <a:cubicBezTo>
                    <a:pt x="26141" y="8284"/>
                    <a:pt x="34192" y="7962"/>
                    <a:pt x="42243" y="8069"/>
                  </a:cubicBezTo>
                  <a:cubicBezTo>
                    <a:pt x="50293" y="8284"/>
                    <a:pt x="58237" y="8928"/>
                    <a:pt x="66073" y="10323"/>
                  </a:cubicBezTo>
                  <a:cubicBezTo>
                    <a:pt x="73910" y="11611"/>
                    <a:pt x="81746" y="13436"/>
                    <a:pt x="89475" y="15905"/>
                  </a:cubicBezTo>
                  <a:cubicBezTo>
                    <a:pt x="97203" y="18267"/>
                    <a:pt x="104825" y="21165"/>
                    <a:pt x="112232" y="25459"/>
                  </a:cubicBezTo>
                  <a:cubicBezTo>
                    <a:pt x="117706" y="28679"/>
                    <a:pt x="119639" y="35764"/>
                    <a:pt x="116418" y="41239"/>
                  </a:cubicBezTo>
                  <a:cubicBezTo>
                    <a:pt x="114701" y="44030"/>
                    <a:pt x="112017" y="45962"/>
                    <a:pt x="109011" y="46606"/>
                  </a:cubicBezTo>
                  <a:close/>
                </a:path>
              </a:pathLst>
            </a:custGeom>
            <a:solidFill>
              <a:srgbClr val="57AADF"/>
            </a:solidFill>
            <a:ln w="9525" cap="flat">
              <a:noFill/>
              <a:prstDash val="solid"/>
              <a:miter/>
            </a:ln>
          </p:spPr>
          <p:txBody>
            <a:bodyPr rtlCol="0" anchor="ctr"/>
            <a:lstStyle/>
            <a:p>
              <a:endParaRPr lang="zh-CN" altLang="en-US"/>
            </a:p>
          </p:txBody>
        </p:sp>
        <p:sp>
          <p:nvSpPr>
            <p:cNvPr id="379" name="任意多边形: 形状 378"/>
            <p:cNvSpPr/>
            <p:nvPr/>
          </p:nvSpPr>
          <p:spPr>
            <a:xfrm>
              <a:off x="1464686" y="4883591"/>
              <a:ext cx="96611" cy="53673"/>
            </a:xfrm>
            <a:custGeom>
              <a:avLst/>
              <a:gdLst>
                <a:gd name="connsiteX0" fmla="*/ 87949 w 96610"/>
                <a:gd name="connsiteY0" fmla="*/ 50282 h 53672"/>
                <a:gd name="connsiteX1" fmla="*/ 67232 w 96610"/>
                <a:gd name="connsiteY1" fmla="*/ 52429 h 53672"/>
                <a:gd name="connsiteX2" fmla="*/ 47158 w 96610"/>
                <a:gd name="connsiteY2" fmla="*/ 49531 h 53672"/>
                <a:gd name="connsiteX3" fmla="*/ 28265 w 96610"/>
                <a:gd name="connsiteY3" fmla="*/ 42339 h 53672"/>
                <a:gd name="connsiteX4" fmla="*/ 11520 w 96610"/>
                <a:gd name="connsiteY4" fmla="*/ 30101 h 53672"/>
                <a:gd name="connsiteX5" fmla="*/ 12164 w 96610"/>
                <a:gd name="connsiteY5" fmla="*/ 11745 h 53672"/>
                <a:gd name="connsiteX6" fmla="*/ 19785 w 96610"/>
                <a:gd name="connsiteY6" fmla="*/ 8310 h 53672"/>
                <a:gd name="connsiteX7" fmla="*/ 20107 w 96610"/>
                <a:gd name="connsiteY7" fmla="*/ 8310 h 53672"/>
                <a:gd name="connsiteX8" fmla="*/ 39322 w 96610"/>
                <a:gd name="connsiteY8" fmla="*/ 9276 h 53672"/>
                <a:gd name="connsiteX9" fmla="*/ 57141 w 96610"/>
                <a:gd name="connsiteY9" fmla="*/ 13355 h 53672"/>
                <a:gd name="connsiteX10" fmla="*/ 74317 w 96610"/>
                <a:gd name="connsiteY10" fmla="*/ 19689 h 53672"/>
                <a:gd name="connsiteX11" fmla="*/ 91277 w 96610"/>
                <a:gd name="connsiteY11" fmla="*/ 29135 h 53672"/>
                <a:gd name="connsiteX12" fmla="*/ 91492 w 96610"/>
                <a:gd name="connsiteY12" fmla="*/ 29350 h 53672"/>
                <a:gd name="connsiteX13" fmla="*/ 94068 w 96610"/>
                <a:gd name="connsiteY13" fmla="*/ 45988 h 53672"/>
                <a:gd name="connsiteX14" fmla="*/ 87949 w 96610"/>
                <a:gd name="connsiteY14" fmla="*/ 50282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53672">
                  <a:moveTo>
                    <a:pt x="87949" y="50282"/>
                  </a:moveTo>
                  <a:cubicBezTo>
                    <a:pt x="80972" y="52322"/>
                    <a:pt x="73995" y="52751"/>
                    <a:pt x="67232" y="52429"/>
                  </a:cubicBezTo>
                  <a:cubicBezTo>
                    <a:pt x="60469" y="52214"/>
                    <a:pt x="53706" y="51141"/>
                    <a:pt x="47158" y="49531"/>
                  </a:cubicBezTo>
                  <a:cubicBezTo>
                    <a:pt x="40610" y="47920"/>
                    <a:pt x="34277" y="45451"/>
                    <a:pt x="28265" y="42339"/>
                  </a:cubicBezTo>
                  <a:cubicBezTo>
                    <a:pt x="22254" y="39225"/>
                    <a:pt x="16458" y="35468"/>
                    <a:pt x="11520" y="30101"/>
                  </a:cubicBezTo>
                  <a:cubicBezTo>
                    <a:pt x="6689" y="24841"/>
                    <a:pt x="6904" y="16683"/>
                    <a:pt x="12164" y="11745"/>
                  </a:cubicBezTo>
                  <a:cubicBezTo>
                    <a:pt x="14311" y="9705"/>
                    <a:pt x="17102" y="8525"/>
                    <a:pt x="19785" y="8310"/>
                  </a:cubicBezTo>
                  <a:lnTo>
                    <a:pt x="20107" y="8310"/>
                  </a:lnTo>
                  <a:cubicBezTo>
                    <a:pt x="26977" y="7666"/>
                    <a:pt x="33311" y="8310"/>
                    <a:pt x="39322" y="9276"/>
                  </a:cubicBezTo>
                  <a:cubicBezTo>
                    <a:pt x="45441" y="10243"/>
                    <a:pt x="51345" y="11531"/>
                    <a:pt x="57141" y="13355"/>
                  </a:cubicBezTo>
                  <a:cubicBezTo>
                    <a:pt x="62938" y="15073"/>
                    <a:pt x="68627" y="17220"/>
                    <a:pt x="74317" y="19689"/>
                  </a:cubicBezTo>
                  <a:cubicBezTo>
                    <a:pt x="80006" y="22158"/>
                    <a:pt x="85695" y="25056"/>
                    <a:pt x="91277" y="29135"/>
                  </a:cubicBezTo>
                  <a:lnTo>
                    <a:pt x="91492" y="29350"/>
                  </a:lnTo>
                  <a:cubicBezTo>
                    <a:pt x="96752" y="33214"/>
                    <a:pt x="97933" y="40728"/>
                    <a:pt x="94068" y="45988"/>
                  </a:cubicBezTo>
                  <a:cubicBezTo>
                    <a:pt x="92673" y="48135"/>
                    <a:pt x="90418" y="49638"/>
                    <a:pt x="87949" y="50282"/>
                  </a:cubicBezTo>
                  <a:close/>
                </a:path>
              </a:pathLst>
            </a:custGeom>
            <a:solidFill>
              <a:srgbClr val="57AADF"/>
            </a:solidFill>
            <a:ln w="9525" cap="flat">
              <a:noFill/>
              <a:prstDash val="solid"/>
              <a:miter/>
            </a:ln>
          </p:spPr>
          <p:txBody>
            <a:bodyPr rtlCol="0" anchor="ctr"/>
            <a:lstStyle/>
            <a:p>
              <a:endParaRPr lang="zh-CN" altLang="en-US"/>
            </a:p>
          </p:txBody>
        </p:sp>
        <p:sp>
          <p:nvSpPr>
            <p:cNvPr id="380" name="任意多边形: 形状 379"/>
            <p:cNvSpPr/>
            <p:nvPr/>
          </p:nvSpPr>
          <p:spPr>
            <a:xfrm>
              <a:off x="1411193" y="5006842"/>
              <a:ext cx="96611" cy="64407"/>
            </a:xfrm>
            <a:custGeom>
              <a:avLst/>
              <a:gdLst>
                <a:gd name="connsiteX0" fmla="*/ 87770 w 96610"/>
                <a:gd name="connsiteY0" fmla="*/ 60461 h 64407"/>
                <a:gd name="connsiteX1" fmla="*/ 66516 w 96610"/>
                <a:gd name="connsiteY1" fmla="*/ 58099 h 64407"/>
                <a:gd name="connsiteX2" fmla="*/ 46657 w 96610"/>
                <a:gd name="connsiteY2" fmla="*/ 51873 h 64407"/>
                <a:gd name="connsiteX3" fmla="*/ 28086 w 96610"/>
                <a:gd name="connsiteY3" fmla="*/ 42642 h 64407"/>
                <a:gd name="connsiteX4" fmla="*/ 11341 w 96610"/>
                <a:gd name="connsiteY4" fmla="*/ 29330 h 64407"/>
                <a:gd name="connsiteX5" fmla="*/ 12199 w 96610"/>
                <a:gd name="connsiteY5" fmla="*/ 11404 h 64407"/>
                <a:gd name="connsiteX6" fmla="*/ 20358 w 96610"/>
                <a:gd name="connsiteY6" fmla="*/ 8076 h 64407"/>
                <a:gd name="connsiteX7" fmla="*/ 21216 w 96610"/>
                <a:gd name="connsiteY7" fmla="*/ 8076 h 64407"/>
                <a:gd name="connsiteX8" fmla="*/ 42149 w 96610"/>
                <a:gd name="connsiteY8" fmla="*/ 10652 h 64407"/>
                <a:gd name="connsiteX9" fmla="*/ 61256 w 96610"/>
                <a:gd name="connsiteY9" fmla="*/ 17201 h 64407"/>
                <a:gd name="connsiteX10" fmla="*/ 79075 w 96610"/>
                <a:gd name="connsiteY10" fmla="*/ 26862 h 64407"/>
                <a:gd name="connsiteX11" fmla="*/ 95499 w 96610"/>
                <a:gd name="connsiteY11" fmla="*/ 40387 h 64407"/>
                <a:gd name="connsiteX12" fmla="*/ 96036 w 96610"/>
                <a:gd name="connsiteY12" fmla="*/ 40924 h 64407"/>
                <a:gd name="connsiteX13" fmla="*/ 95285 w 96610"/>
                <a:gd name="connsiteY13" fmla="*/ 57348 h 64407"/>
                <a:gd name="connsiteX14" fmla="*/ 87770 w 96610"/>
                <a:gd name="connsiteY14" fmla="*/ 60461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64407">
                  <a:moveTo>
                    <a:pt x="87770" y="60461"/>
                  </a:moveTo>
                  <a:cubicBezTo>
                    <a:pt x="80256" y="60783"/>
                    <a:pt x="73279" y="59602"/>
                    <a:pt x="66516" y="58099"/>
                  </a:cubicBezTo>
                  <a:cubicBezTo>
                    <a:pt x="59646" y="56596"/>
                    <a:pt x="53098" y="54449"/>
                    <a:pt x="46657" y="51873"/>
                  </a:cubicBezTo>
                  <a:cubicBezTo>
                    <a:pt x="40217" y="49404"/>
                    <a:pt x="33990" y="46184"/>
                    <a:pt x="28086" y="42642"/>
                  </a:cubicBezTo>
                  <a:cubicBezTo>
                    <a:pt x="22075" y="38992"/>
                    <a:pt x="16386" y="34912"/>
                    <a:pt x="11341" y="29330"/>
                  </a:cubicBezTo>
                  <a:cubicBezTo>
                    <a:pt x="6617" y="24178"/>
                    <a:pt x="7047" y="16127"/>
                    <a:pt x="12199" y="11404"/>
                  </a:cubicBezTo>
                  <a:cubicBezTo>
                    <a:pt x="14561" y="9257"/>
                    <a:pt x="17459" y="8184"/>
                    <a:pt x="20358" y="8076"/>
                  </a:cubicBezTo>
                  <a:lnTo>
                    <a:pt x="21216" y="8076"/>
                  </a:lnTo>
                  <a:cubicBezTo>
                    <a:pt x="28731" y="7861"/>
                    <a:pt x="35601" y="9043"/>
                    <a:pt x="42149" y="10652"/>
                  </a:cubicBezTo>
                  <a:cubicBezTo>
                    <a:pt x="48697" y="12370"/>
                    <a:pt x="55138" y="14517"/>
                    <a:pt x="61256" y="17201"/>
                  </a:cubicBezTo>
                  <a:cubicBezTo>
                    <a:pt x="67375" y="19885"/>
                    <a:pt x="73279" y="23105"/>
                    <a:pt x="79075" y="26862"/>
                  </a:cubicBezTo>
                  <a:cubicBezTo>
                    <a:pt x="84765" y="30619"/>
                    <a:pt x="90347" y="34805"/>
                    <a:pt x="95499" y="40387"/>
                  </a:cubicBezTo>
                  <a:lnTo>
                    <a:pt x="96036" y="40924"/>
                  </a:lnTo>
                  <a:cubicBezTo>
                    <a:pt x="100330" y="45647"/>
                    <a:pt x="100008" y="53054"/>
                    <a:pt x="95285" y="57348"/>
                  </a:cubicBezTo>
                  <a:cubicBezTo>
                    <a:pt x="93030" y="59280"/>
                    <a:pt x="90454" y="60353"/>
                    <a:pt x="87770" y="60461"/>
                  </a:cubicBezTo>
                  <a:close/>
                </a:path>
              </a:pathLst>
            </a:custGeom>
            <a:solidFill>
              <a:srgbClr val="57AADF"/>
            </a:solidFill>
            <a:ln w="9525" cap="flat">
              <a:noFill/>
              <a:prstDash val="solid"/>
              <a:miter/>
            </a:ln>
          </p:spPr>
          <p:txBody>
            <a:bodyPr rtlCol="0" anchor="ctr"/>
            <a:lstStyle/>
            <a:p>
              <a:endParaRPr lang="zh-CN" altLang="en-US"/>
            </a:p>
          </p:txBody>
        </p:sp>
        <p:sp>
          <p:nvSpPr>
            <p:cNvPr id="381" name="任意多边形: 形状 380"/>
            <p:cNvSpPr/>
            <p:nvPr/>
          </p:nvSpPr>
          <p:spPr>
            <a:xfrm>
              <a:off x="2628020" y="2772133"/>
              <a:ext cx="343505" cy="386443"/>
            </a:xfrm>
            <a:custGeom>
              <a:avLst/>
              <a:gdLst>
                <a:gd name="connsiteX0" fmla="*/ 8051 w 343504"/>
                <a:gd name="connsiteY0" fmla="*/ 170056 h 386442"/>
                <a:gd name="connsiteX1" fmla="*/ 121837 w 343504"/>
                <a:gd name="connsiteY1" fmla="*/ 28145 h 386442"/>
                <a:gd name="connsiteX2" fmla="*/ 248719 w 343504"/>
                <a:gd name="connsiteY2" fmla="*/ 22456 h 386442"/>
                <a:gd name="connsiteX3" fmla="*/ 300138 w 343504"/>
                <a:gd name="connsiteY3" fmla="*/ 75914 h 386442"/>
                <a:gd name="connsiteX4" fmla="*/ 297239 w 343504"/>
                <a:gd name="connsiteY4" fmla="*/ 324955 h 386442"/>
                <a:gd name="connsiteX5" fmla="*/ 67842 w 343504"/>
                <a:gd name="connsiteY5" fmla="*/ 361560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170056"/>
                  </a:moveTo>
                  <a:cubicBezTo>
                    <a:pt x="22650" y="128084"/>
                    <a:pt x="83944" y="51332"/>
                    <a:pt x="121837" y="28145"/>
                  </a:cubicBezTo>
                  <a:cubicBezTo>
                    <a:pt x="159730" y="4959"/>
                    <a:pt x="210290" y="236"/>
                    <a:pt x="248719" y="22456"/>
                  </a:cubicBezTo>
                  <a:cubicBezTo>
                    <a:pt x="270296" y="34908"/>
                    <a:pt x="286827" y="54767"/>
                    <a:pt x="300138" y="75914"/>
                  </a:cubicBezTo>
                  <a:cubicBezTo>
                    <a:pt x="347369" y="151163"/>
                    <a:pt x="354454" y="257006"/>
                    <a:pt x="297239" y="324955"/>
                  </a:cubicBezTo>
                  <a:cubicBezTo>
                    <a:pt x="248290" y="383136"/>
                    <a:pt x="134718" y="397628"/>
                    <a:pt x="67842" y="361560"/>
                  </a:cubicBezTo>
                </a:path>
              </a:pathLst>
            </a:custGeom>
            <a:solidFill>
              <a:srgbClr val="FAD5CC"/>
            </a:solidFill>
            <a:ln w="9525" cap="flat">
              <a:noFill/>
              <a:prstDash val="solid"/>
              <a:miter/>
            </a:ln>
          </p:spPr>
          <p:txBody>
            <a:bodyPr rtlCol="0" anchor="ctr"/>
            <a:lstStyle/>
            <a:p>
              <a:endParaRPr lang="zh-CN" altLang="en-US"/>
            </a:p>
          </p:txBody>
        </p:sp>
        <p:sp>
          <p:nvSpPr>
            <p:cNvPr id="382" name="任意多边形: 形状 381"/>
            <p:cNvSpPr/>
            <p:nvPr/>
          </p:nvSpPr>
          <p:spPr>
            <a:xfrm>
              <a:off x="2763822" y="2869590"/>
              <a:ext cx="85876" cy="182487"/>
            </a:xfrm>
            <a:custGeom>
              <a:avLst/>
              <a:gdLst>
                <a:gd name="connsiteX0" fmla="*/ 86617 w 85876"/>
                <a:gd name="connsiteY0" fmla="*/ 19035 h 182486"/>
                <a:gd name="connsiteX1" fmla="*/ 59459 w 85876"/>
                <a:gd name="connsiteY1" fmla="*/ 53278 h 182486"/>
                <a:gd name="connsiteX2" fmla="*/ 40244 w 85876"/>
                <a:gd name="connsiteY2" fmla="*/ 91922 h 182486"/>
                <a:gd name="connsiteX3" fmla="*/ 27148 w 85876"/>
                <a:gd name="connsiteY3" fmla="*/ 177154 h 182486"/>
                <a:gd name="connsiteX4" fmla="*/ 27148 w 85876"/>
                <a:gd name="connsiteY4" fmla="*/ 177261 h 182486"/>
                <a:gd name="connsiteX5" fmla="*/ 20385 w 85876"/>
                <a:gd name="connsiteY5" fmla="*/ 184668 h 182486"/>
                <a:gd name="connsiteX6" fmla="*/ 13193 w 85876"/>
                <a:gd name="connsiteY6" fmla="*/ 179515 h 182486"/>
                <a:gd name="connsiteX7" fmla="*/ 19097 w 85876"/>
                <a:gd name="connsiteY7" fmla="*/ 83978 h 182486"/>
                <a:gd name="connsiteX8" fmla="*/ 43035 w 85876"/>
                <a:gd name="connsiteY8" fmla="*/ 41684 h 182486"/>
                <a:gd name="connsiteX9" fmla="*/ 78459 w 85876"/>
                <a:gd name="connsiteY9" fmla="*/ 9052 h 182486"/>
                <a:gd name="connsiteX10" fmla="*/ 87476 w 85876"/>
                <a:gd name="connsiteY10" fmla="*/ 11091 h 182486"/>
                <a:gd name="connsiteX11" fmla="*/ 86617 w 85876"/>
                <a:gd name="connsiteY11" fmla="*/ 19035 h 182486"/>
                <a:gd name="connsiteX12" fmla="*/ 86617 w 85876"/>
                <a:gd name="connsiteY12" fmla="*/ 19035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876" h="182486">
                  <a:moveTo>
                    <a:pt x="86617" y="19035"/>
                  </a:moveTo>
                  <a:cubicBezTo>
                    <a:pt x="76420" y="29769"/>
                    <a:pt x="67188" y="41040"/>
                    <a:pt x="59459" y="53278"/>
                  </a:cubicBezTo>
                  <a:cubicBezTo>
                    <a:pt x="51837" y="65515"/>
                    <a:pt x="45182" y="78396"/>
                    <a:pt x="40244" y="91922"/>
                  </a:cubicBezTo>
                  <a:cubicBezTo>
                    <a:pt x="30154" y="118865"/>
                    <a:pt x="25860" y="147741"/>
                    <a:pt x="27148" y="177154"/>
                  </a:cubicBezTo>
                  <a:lnTo>
                    <a:pt x="27148" y="177261"/>
                  </a:lnTo>
                  <a:cubicBezTo>
                    <a:pt x="27363" y="181233"/>
                    <a:pt x="24250" y="184454"/>
                    <a:pt x="20385" y="184668"/>
                  </a:cubicBezTo>
                  <a:cubicBezTo>
                    <a:pt x="17058" y="184776"/>
                    <a:pt x="14159" y="182629"/>
                    <a:pt x="13193" y="179515"/>
                  </a:cubicBezTo>
                  <a:cubicBezTo>
                    <a:pt x="4284" y="148385"/>
                    <a:pt x="7397" y="114250"/>
                    <a:pt x="19097" y="83978"/>
                  </a:cubicBezTo>
                  <a:cubicBezTo>
                    <a:pt x="25001" y="68843"/>
                    <a:pt x="32945" y="54351"/>
                    <a:pt x="43035" y="41684"/>
                  </a:cubicBezTo>
                  <a:cubicBezTo>
                    <a:pt x="53018" y="28910"/>
                    <a:pt x="64934" y="17639"/>
                    <a:pt x="78459" y="9052"/>
                  </a:cubicBezTo>
                  <a:cubicBezTo>
                    <a:pt x="81465" y="7119"/>
                    <a:pt x="85544" y="8085"/>
                    <a:pt x="87476" y="11091"/>
                  </a:cubicBezTo>
                  <a:cubicBezTo>
                    <a:pt x="89086" y="13560"/>
                    <a:pt x="88657" y="16888"/>
                    <a:pt x="86617" y="19035"/>
                  </a:cubicBezTo>
                  <a:lnTo>
                    <a:pt x="86617" y="19035"/>
                  </a:lnTo>
                  <a:close/>
                </a:path>
              </a:pathLst>
            </a:custGeom>
            <a:solidFill>
              <a:srgbClr val="3C3C3B"/>
            </a:solidFill>
            <a:ln w="9525" cap="flat">
              <a:noFill/>
              <a:prstDash val="solid"/>
              <a:miter/>
            </a:ln>
          </p:spPr>
          <p:txBody>
            <a:bodyPr rtlCol="0" anchor="ctr"/>
            <a:lstStyle/>
            <a:p>
              <a:endParaRPr lang="zh-CN" altLang="en-US"/>
            </a:p>
          </p:txBody>
        </p:sp>
        <p:sp>
          <p:nvSpPr>
            <p:cNvPr id="383" name="任意多边形: 形状 382"/>
            <p:cNvSpPr/>
            <p:nvPr/>
          </p:nvSpPr>
          <p:spPr>
            <a:xfrm>
              <a:off x="2775297" y="2948550"/>
              <a:ext cx="75142" cy="96611"/>
            </a:xfrm>
            <a:custGeom>
              <a:avLst/>
              <a:gdLst>
                <a:gd name="connsiteX0" fmla="*/ 18679 w 75141"/>
                <a:gd name="connsiteY0" fmla="*/ 9312 h 96610"/>
                <a:gd name="connsiteX1" fmla="*/ 39396 w 75141"/>
                <a:gd name="connsiteY1" fmla="*/ 19832 h 96610"/>
                <a:gd name="connsiteX2" fmla="*/ 58289 w 75141"/>
                <a:gd name="connsiteY2" fmla="*/ 39047 h 96610"/>
                <a:gd name="connsiteX3" fmla="*/ 76108 w 75141"/>
                <a:gd name="connsiteY3" fmla="*/ 85742 h 96610"/>
                <a:gd name="connsiteX4" fmla="*/ 69990 w 75141"/>
                <a:gd name="connsiteY4" fmla="*/ 94008 h 96610"/>
                <a:gd name="connsiteX5" fmla="*/ 62905 w 75141"/>
                <a:gd name="connsiteY5" fmla="*/ 90895 h 96610"/>
                <a:gd name="connsiteX6" fmla="*/ 39504 w 75141"/>
                <a:gd name="connsiteY6" fmla="*/ 51821 h 96610"/>
                <a:gd name="connsiteX7" fmla="*/ 26622 w 75141"/>
                <a:gd name="connsiteY7" fmla="*/ 35612 h 96610"/>
                <a:gd name="connsiteX8" fmla="*/ 18571 w 75141"/>
                <a:gd name="connsiteY8" fmla="*/ 28312 h 96610"/>
                <a:gd name="connsiteX9" fmla="*/ 9018 w 75141"/>
                <a:gd name="connsiteY9" fmla="*/ 18007 h 96610"/>
                <a:gd name="connsiteX10" fmla="*/ 11272 w 75141"/>
                <a:gd name="connsiteY10" fmla="*/ 8990 h 96610"/>
                <a:gd name="connsiteX11" fmla="*/ 17927 w 75141"/>
                <a:gd name="connsiteY11" fmla="*/ 8883 h 96610"/>
                <a:gd name="connsiteX12" fmla="*/ 18679 w 75141"/>
                <a:gd name="connsiteY12" fmla="*/ 931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18679" y="9312"/>
                  </a:moveTo>
                  <a:cubicBezTo>
                    <a:pt x="23724" y="12211"/>
                    <a:pt x="31560" y="14250"/>
                    <a:pt x="39396" y="19832"/>
                  </a:cubicBezTo>
                  <a:cubicBezTo>
                    <a:pt x="46910" y="24985"/>
                    <a:pt x="53244" y="31748"/>
                    <a:pt x="58289" y="39047"/>
                  </a:cubicBezTo>
                  <a:cubicBezTo>
                    <a:pt x="68165" y="53646"/>
                    <a:pt x="73639" y="69640"/>
                    <a:pt x="76108" y="85742"/>
                  </a:cubicBezTo>
                  <a:cubicBezTo>
                    <a:pt x="76752" y="89714"/>
                    <a:pt x="73961" y="93364"/>
                    <a:pt x="69990" y="94008"/>
                  </a:cubicBezTo>
                  <a:cubicBezTo>
                    <a:pt x="67091" y="94437"/>
                    <a:pt x="64407" y="93149"/>
                    <a:pt x="62905" y="90895"/>
                  </a:cubicBezTo>
                  <a:cubicBezTo>
                    <a:pt x="53888" y="77369"/>
                    <a:pt x="47447" y="63629"/>
                    <a:pt x="39504" y="51821"/>
                  </a:cubicBezTo>
                  <a:cubicBezTo>
                    <a:pt x="35639" y="45810"/>
                    <a:pt x="31345" y="40550"/>
                    <a:pt x="26622" y="35612"/>
                  </a:cubicBezTo>
                  <a:cubicBezTo>
                    <a:pt x="24153" y="33250"/>
                    <a:pt x="21899" y="30996"/>
                    <a:pt x="18571" y="28312"/>
                  </a:cubicBezTo>
                  <a:cubicBezTo>
                    <a:pt x="15458" y="25629"/>
                    <a:pt x="11701" y="22408"/>
                    <a:pt x="9018" y="18007"/>
                  </a:cubicBezTo>
                  <a:cubicBezTo>
                    <a:pt x="7085" y="14894"/>
                    <a:pt x="8159" y="10815"/>
                    <a:pt x="11272" y="8990"/>
                  </a:cubicBezTo>
                  <a:cubicBezTo>
                    <a:pt x="13418" y="7702"/>
                    <a:pt x="15995" y="7809"/>
                    <a:pt x="17927" y="8883"/>
                  </a:cubicBezTo>
                  <a:lnTo>
                    <a:pt x="18679" y="9312"/>
                  </a:lnTo>
                  <a:close/>
                </a:path>
              </a:pathLst>
            </a:custGeom>
            <a:solidFill>
              <a:srgbClr val="3C3C3B"/>
            </a:solidFill>
            <a:ln w="9525" cap="flat">
              <a:noFill/>
              <a:prstDash val="solid"/>
              <a:miter/>
            </a:ln>
          </p:spPr>
          <p:txBody>
            <a:bodyPr rtlCol="0" anchor="ctr"/>
            <a:lstStyle/>
            <a:p>
              <a:endParaRPr lang="zh-CN" altLang="en-US"/>
            </a:p>
          </p:txBody>
        </p:sp>
        <p:sp>
          <p:nvSpPr>
            <p:cNvPr id="384" name="任意多边形: 形状 383"/>
            <p:cNvSpPr/>
            <p:nvPr/>
          </p:nvSpPr>
          <p:spPr>
            <a:xfrm>
              <a:off x="822574" y="3032791"/>
              <a:ext cx="322036" cy="375708"/>
            </a:xfrm>
            <a:custGeom>
              <a:avLst/>
              <a:gdLst>
                <a:gd name="connsiteX0" fmla="*/ 323867 w 322035"/>
                <a:gd name="connsiteY0" fmla="*/ 116360 h 375708"/>
                <a:gd name="connsiteX1" fmla="*/ 174443 w 322035"/>
                <a:gd name="connsiteY1" fmla="*/ 12664 h 375708"/>
                <a:gd name="connsiteX2" fmla="*/ 51103 w 322035"/>
                <a:gd name="connsiteY2" fmla="*/ 43258 h 375708"/>
                <a:gd name="connsiteX3" fmla="*/ 17075 w 322035"/>
                <a:gd name="connsiteY3" fmla="*/ 109060 h 375708"/>
                <a:gd name="connsiteX4" fmla="*/ 90713 w 322035"/>
                <a:gd name="connsiteY4" fmla="*/ 347045 h 375708"/>
                <a:gd name="connsiteX5" fmla="*/ 321076 w 322035"/>
                <a:gd name="connsiteY5" fmla="*/ 316880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75708">
                  <a:moveTo>
                    <a:pt x="323867" y="116360"/>
                  </a:moveTo>
                  <a:cubicBezTo>
                    <a:pt x="297890" y="80292"/>
                    <a:pt x="217381" y="24150"/>
                    <a:pt x="174443" y="12664"/>
                  </a:cubicBezTo>
                  <a:cubicBezTo>
                    <a:pt x="131505" y="1178"/>
                    <a:pt x="81697" y="11054"/>
                    <a:pt x="51103" y="43258"/>
                  </a:cubicBezTo>
                  <a:cubicBezTo>
                    <a:pt x="33928" y="61399"/>
                    <a:pt x="23730" y="85015"/>
                    <a:pt x="17075" y="109060"/>
                  </a:cubicBezTo>
                  <a:cubicBezTo>
                    <a:pt x="-6863" y="194614"/>
                    <a:pt x="16538" y="298095"/>
                    <a:pt x="90713" y="347045"/>
                  </a:cubicBezTo>
                  <a:cubicBezTo>
                    <a:pt x="154155" y="388909"/>
                    <a:pt x="267189" y="370446"/>
                    <a:pt x="321076" y="316880"/>
                  </a:cubicBezTo>
                </a:path>
              </a:pathLst>
            </a:custGeom>
            <a:solidFill>
              <a:srgbClr val="FAD5CC"/>
            </a:solidFill>
            <a:ln w="9525" cap="flat">
              <a:noFill/>
              <a:prstDash val="solid"/>
              <a:miter/>
            </a:ln>
          </p:spPr>
          <p:txBody>
            <a:bodyPr rtlCol="0" anchor="ctr"/>
            <a:lstStyle/>
            <a:p>
              <a:endParaRPr lang="zh-CN" altLang="en-US"/>
            </a:p>
          </p:txBody>
        </p:sp>
        <p:sp>
          <p:nvSpPr>
            <p:cNvPr id="385" name="任意多边形: 形状 384"/>
            <p:cNvSpPr/>
            <p:nvPr/>
          </p:nvSpPr>
          <p:spPr>
            <a:xfrm>
              <a:off x="914296" y="3138516"/>
              <a:ext cx="128814" cy="161018"/>
            </a:xfrm>
            <a:custGeom>
              <a:avLst/>
              <a:gdLst>
                <a:gd name="connsiteX0" fmla="*/ 16381 w 128814"/>
                <a:gd name="connsiteY0" fmla="*/ 8273 h 161017"/>
                <a:gd name="connsiteX1" fmla="*/ 59641 w 128814"/>
                <a:gd name="connsiteY1" fmla="*/ 29528 h 161017"/>
                <a:gd name="connsiteX2" fmla="*/ 94636 w 128814"/>
                <a:gd name="connsiteY2" fmla="*/ 63234 h 161017"/>
                <a:gd name="connsiteX3" fmla="*/ 127483 w 128814"/>
                <a:gd name="connsiteY3" fmla="*/ 153189 h 161017"/>
                <a:gd name="connsiteX4" fmla="*/ 120399 w 128814"/>
                <a:gd name="connsiteY4" fmla="*/ 160382 h 161017"/>
                <a:gd name="connsiteX5" fmla="*/ 113421 w 128814"/>
                <a:gd name="connsiteY5" fmla="*/ 155014 h 161017"/>
                <a:gd name="connsiteX6" fmla="*/ 113421 w 128814"/>
                <a:gd name="connsiteY6" fmla="*/ 154907 h 161017"/>
                <a:gd name="connsiteX7" fmla="*/ 76602 w 128814"/>
                <a:gd name="connsiteY7" fmla="*/ 76974 h 161017"/>
                <a:gd name="connsiteX8" fmla="*/ 47189 w 128814"/>
                <a:gd name="connsiteY8" fmla="*/ 45415 h 161017"/>
                <a:gd name="connsiteX9" fmla="*/ 11443 w 128814"/>
                <a:gd name="connsiteY9" fmla="*/ 20296 h 161017"/>
                <a:gd name="connsiteX10" fmla="*/ 11336 w 128814"/>
                <a:gd name="connsiteY10" fmla="*/ 20296 h 161017"/>
                <a:gd name="connsiteX11" fmla="*/ 8867 w 128814"/>
                <a:gd name="connsiteY11" fmla="*/ 11386 h 161017"/>
                <a:gd name="connsiteX12" fmla="*/ 16381 w 128814"/>
                <a:gd name="connsiteY12" fmla="*/ 8273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161017">
                  <a:moveTo>
                    <a:pt x="16381" y="8273"/>
                  </a:moveTo>
                  <a:cubicBezTo>
                    <a:pt x="31839" y="12567"/>
                    <a:pt x="46438" y="20081"/>
                    <a:pt x="59641" y="29528"/>
                  </a:cubicBezTo>
                  <a:cubicBezTo>
                    <a:pt x="72952" y="38867"/>
                    <a:pt x="84653" y="50460"/>
                    <a:pt x="94636" y="63234"/>
                  </a:cubicBezTo>
                  <a:cubicBezTo>
                    <a:pt x="114387" y="88890"/>
                    <a:pt x="127161" y="120879"/>
                    <a:pt x="127483" y="153189"/>
                  </a:cubicBezTo>
                  <a:cubicBezTo>
                    <a:pt x="127483" y="157161"/>
                    <a:pt x="124370" y="160382"/>
                    <a:pt x="120399" y="160382"/>
                  </a:cubicBezTo>
                  <a:cubicBezTo>
                    <a:pt x="117071" y="160382"/>
                    <a:pt x="114173" y="158127"/>
                    <a:pt x="113421" y="155014"/>
                  </a:cubicBezTo>
                  <a:lnTo>
                    <a:pt x="113421" y="154907"/>
                  </a:lnTo>
                  <a:cubicBezTo>
                    <a:pt x="106229" y="126353"/>
                    <a:pt x="93992" y="99946"/>
                    <a:pt x="76602" y="76974"/>
                  </a:cubicBezTo>
                  <a:cubicBezTo>
                    <a:pt x="68014" y="65381"/>
                    <a:pt x="58031" y="54968"/>
                    <a:pt x="47189" y="45415"/>
                  </a:cubicBezTo>
                  <a:cubicBezTo>
                    <a:pt x="36240" y="35861"/>
                    <a:pt x="24217" y="27703"/>
                    <a:pt x="11443" y="20296"/>
                  </a:cubicBezTo>
                  <a:lnTo>
                    <a:pt x="11336" y="20296"/>
                  </a:lnTo>
                  <a:cubicBezTo>
                    <a:pt x="8223" y="18471"/>
                    <a:pt x="7150" y="14499"/>
                    <a:pt x="8867" y="11386"/>
                  </a:cubicBezTo>
                  <a:cubicBezTo>
                    <a:pt x="10477" y="8703"/>
                    <a:pt x="13590" y="7522"/>
                    <a:pt x="16381" y="8273"/>
                  </a:cubicBezTo>
                  <a:close/>
                </a:path>
              </a:pathLst>
            </a:custGeom>
            <a:solidFill>
              <a:srgbClr val="3C3C3B"/>
            </a:solidFill>
            <a:ln w="9525" cap="flat">
              <a:noFill/>
              <a:prstDash val="solid"/>
              <a:miter/>
            </a:ln>
          </p:spPr>
          <p:txBody>
            <a:bodyPr rtlCol="0" anchor="ctr"/>
            <a:lstStyle/>
            <a:p>
              <a:endParaRPr lang="zh-CN" altLang="en-US"/>
            </a:p>
          </p:txBody>
        </p:sp>
        <p:sp>
          <p:nvSpPr>
            <p:cNvPr id="386" name="任意多边形: 形状 385"/>
            <p:cNvSpPr/>
            <p:nvPr/>
          </p:nvSpPr>
          <p:spPr>
            <a:xfrm>
              <a:off x="956959" y="3198365"/>
              <a:ext cx="53673" cy="107345"/>
            </a:xfrm>
            <a:custGeom>
              <a:avLst/>
              <a:gdLst>
                <a:gd name="connsiteX0" fmla="*/ 54227 w 53672"/>
                <a:gd name="connsiteY0" fmla="*/ 16374 h 107345"/>
                <a:gd name="connsiteX1" fmla="*/ 48001 w 53672"/>
                <a:gd name="connsiteY1" fmla="*/ 28933 h 107345"/>
                <a:gd name="connsiteX2" fmla="*/ 42311 w 53672"/>
                <a:gd name="connsiteY2" fmla="*/ 38165 h 107345"/>
                <a:gd name="connsiteX3" fmla="*/ 34583 w 53672"/>
                <a:gd name="connsiteY3" fmla="*/ 57272 h 107345"/>
                <a:gd name="connsiteX4" fmla="*/ 23311 w 53672"/>
                <a:gd name="connsiteY4" fmla="*/ 101391 h 107345"/>
                <a:gd name="connsiteX5" fmla="*/ 14294 w 53672"/>
                <a:gd name="connsiteY5" fmla="*/ 106114 h 107345"/>
                <a:gd name="connsiteX6" fmla="*/ 9249 w 53672"/>
                <a:gd name="connsiteY6" fmla="*/ 100210 h 107345"/>
                <a:gd name="connsiteX7" fmla="*/ 13006 w 53672"/>
                <a:gd name="connsiteY7" fmla="*/ 50402 h 107345"/>
                <a:gd name="connsiteX8" fmla="*/ 25565 w 53672"/>
                <a:gd name="connsiteY8" fmla="*/ 26679 h 107345"/>
                <a:gd name="connsiteX9" fmla="*/ 42526 w 53672"/>
                <a:gd name="connsiteY9" fmla="*/ 10684 h 107345"/>
                <a:gd name="connsiteX10" fmla="*/ 43063 w 53672"/>
                <a:gd name="connsiteY10" fmla="*/ 10147 h 107345"/>
                <a:gd name="connsiteX11" fmla="*/ 52402 w 53672"/>
                <a:gd name="connsiteY11" fmla="*/ 9825 h 107345"/>
                <a:gd name="connsiteX12" fmla="*/ 54227 w 53672"/>
                <a:gd name="connsiteY12" fmla="*/ 16374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72" h="107345">
                  <a:moveTo>
                    <a:pt x="54227" y="16374"/>
                  </a:moveTo>
                  <a:cubicBezTo>
                    <a:pt x="52939" y="21419"/>
                    <a:pt x="50255" y="25498"/>
                    <a:pt x="48001" y="28933"/>
                  </a:cubicBezTo>
                  <a:cubicBezTo>
                    <a:pt x="45639" y="32368"/>
                    <a:pt x="44029" y="35159"/>
                    <a:pt x="42311" y="38165"/>
                  </a:cubicBezTo>
                  <a:cubicBezTo>
                    <a:pt x="39198" y="44176"/>
                    <a:pt x="36515" y="50509"/>
                    <a:pt x="34583" y="57272"/>
                  </a:cubicBezTo>
                  <a:cubicBezTo>
                    <a:pt x="30396" y="70797"/>
                    <a:pt x="28142" y="85826"/>
                    <a:pt x="23311" y="101391"/>
                  </a:cubicBezTo>
                  <a:cubicBezTo>
                    <a:pt x="22131" y="105255"/>
                    <a:pt x="18051" y="107402"/>
                    <a:pt x="14294" y="106114"/>
                  </a:cubicBezTo>
                  <a:cubicBezTo>
                    <a:pt x="11503" y="105255"/>
                    <a:pt x="9678" y="102894"/>
                    <a:pt x="9249" y="100210"/>
                  </a:cubicBezTo>
                  <a:cubicBezTo>
                    <a:pt x="6995" y="84108"/>
                    <a:pt x="7746" y="67255"/>
                    <a:pt x="13006" y="50402"/>
                  </a:cubicBezTo>
                  <a:cubicBezTo>
                    <a:pt x="15797" y="42029"/>
                    <a:pt x="19876" y="33763"/>
                    <a:pt x="25565" y="26679"/>
                  </a:cubicBezTo>
                  <a:cubicBezTo>
                    <a:pt x="31577" y="19057"/>
                    <a:pt x="38447" y="14871"/>
                    <a:pt x="42526" y="10684"/>
                  </a:cubicBezTo>
                  <a:lnTo>
                    <a:pt x="43063" y="10147"/>
                  </a:lnTo>
                  <a:cubicBezTo>
                    <a:pt x="45532" y="7464"/>
                    <a:pt x="49718" y="7357"/>
                    <a:pt x="52402" y="9825"/>
                  </a:cubicBezTo>
                  <a:cubicBezTo>
                    <a:pt x="54119" y="11650"/>
                    <a:pt x="54763" y="14119"/>
                    <a:pt x="54227" y="16374"/>
                  </a:cubicBezTo>
                  <a:close/>
                </a:path>
              </a:pathLst>
            </a:custGeom>
            <a:solidFill>
              <a:srgbClr val="3C3C3B"/>
            </a:solidFill>
            <a:ln w="9525" cap="flat">
              <a:noFill/>
              <a:prstDash val="solid"/>
              <a:miter/>
            </a:ln>
          </p:spPr>
          <p:txBody>
            <a:bodyPr rtlCol="0" anchor="ctr"/>
            <a:lstStyle/>
            <a:p>
              <a:endParaRPr lang="zh-CN" altLang="en-US"/>
            </a:p>
          </p:txBody>
        </p:sp>
        <p:sp>
          <p:nvSpPr>
            <p:cNvPr id="387" name="任意多边形: 形状 386"/>
            <p:cNvSpPr/>
            <p:nvPr/>
          </p:nvSpPr>
          <p:spPr>
            <a:xfrm>
              <a:off x="1025989" y="2160867"/>
              <a:ext cx="1696055" cy="1674586"/>
            </a:xfrm>
            <a:custGeom>
              <a:avLst/>
              <a:gdLst>
                <a:gd name="connsiteX0" fmla="*/ 1653450 w 1696054"/>
                <a:gd name="connsiteY0" fmla="*/ 497179 h 1674585"/>
                <a:gd name="connsiteX1" fmla="*/ 1292233 w 1696054"/>
                <a:gd name="connsiteY1" fmla="*/ 1545513 h 1674585"/>
                <a:gd name="connsiteX2" fmla="*/ 627766 w 1696054"/>
                <a:gd name="connsiteY2" fmla="*/ 1650712 h 1674585"/>
                <a:gd name="connsiteX3" fmla="*/ 10316 w 1696054"/>
                <a:gd name="connsiteY3" fmla="*/ 853029 h 1674585"/>
                <a:gd name="connsiteX4" fmla="*/ 706450 w 1696054"/>
                <a:gd name="connsiteY4" fmla="*/ 28618 h 1674585"/>
                <a:gd name="connsiteX5" fmla="*/ 1653450 w 1696054"/>
                <a:gd name="connsiteY5" fmla="*/ 497179 h 167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6054" h="1674585">
                  <a:moveTo>
                    <a:pt x="1653450" y="497179"/>
                  </a:moveTo>
                  <a:cubicBezTo>
                    <a:pt x="1653450" y="497179"/>
                    <a:pt x="1875762" y="1267060"/>
                    <a:pt x="1292233" y="1545513"/>
                  </a:cubicBezTo>
                  <a:cubicBezTo>
                    <a:pt x="1108351" y="1633214"/>
                    <a:pt x="854050" y="1702667"/>
                    <a:pt x="627766" y="1650712"/>
                  </a:cubicBezTo>
                  <a:cubicBezTo>
                    <a:pt x="13215" y="1509445"/>
                    <a:pt x="10316" y="853029"/>
                    <a:pt x="10316" y="853029"/>
                  </a:cubicBezTo>
                  <a:cubicBezTo>
                    <a:pt x="10316" y="853029"/>
                    <a:pt x="-68690" y="167093"/>
                    <a:pt x="706450" y="28618"/>
                  </a:cubicBezTo>
                  <a:cubicBezTo>
                    <a:pt x="1481483" y="-109965"/>
                    <a:pt x="1653450" y="497179"/>
                    <a:pt x="1653450" y="497179"/>
                  </a:cubicBezTo>
                  <a:close/>
                </a:path>
              </a:pathLst>
            </a:custGeom>
            <a:solidFill>
              <a:srgbClr val="FAD5CC"/>
            </a:solidFill>
            <a:ln w="9525" cap="flat">
              <a:noFill/>
              <a:prstDash val="solid"/>
              <a:miter/>
            </a:ln>
          </p:spPr>
          <p:txBody>
            <a:bodyPr rtlCol="0" anchor="ctr"/>
            <a:lstStyle/>
            <a:p>
              <a:endParaRPr lang="zh-CN" altLang="en-US"/>
            </a:p>
          </p:txBody>
        </p:sp>
        <p:sp>
          <p:nvSpPr>
            <p:cNvPr id="388" name="任意多边形: 形状 387"/>
            <p:cNvSpPr/>
            <p:nvPr/>
          </p:nvSpPr>
          <p:spPr>
            <a:xfrm>
              <a:off x="1679410" y="3729996"/>
              <a:ext cx="568930" cy="139549"/>
            </a:xfrm>
            <a:custGeom>
              <a:avLst/>
              <a:gdLst>
                <a:gd name="connsiteX0" fmla="*/ 8051 w 568929"/>
                <a:gd name="connsiteY0" fmla="*/ 88345 h 139548"/>
                <a:gd name="connsiteX1" fmla="*/ 567105 w 568929"/>
                <a:gd name="connsiteY1" fmla="*/ 8051 h 139548"/>
                <a:gd name="connsiteX2" fmla="*/ 8158 w 568929"/>
                <a:gd name="connsiteY2" fmla="*/ 130210 h 139548"/>
                <a:gd name="connsiteX3" fmla="*/ 8051 w 568929"/>
                <a:gd name="connsiteY3" fmla="*/ 88345 h 139548"/>
              </a:gdLst>
              <a:ahLst/>
              <a:cxnLst>
                <a:cxn ang="0">
                  <a:pos x="connsiteX0" y="connsiteY0"/>
                </a:cxn>
                <a:cxn ang="0">
                  <a:pos x="connsiteX1" y="connsiteY1"/>
                </a:cxn>
                <a:cxn ang="0">
                  <a:pos x="connsiteX2" y="connsiteY2"/>
                </a:cxn>
                <a:cxn ang="0">
                  <a:pos x="connsiteX3" y="connsiteY3"/>
                </a:cxn>
              </a:cxnLst>
              <a:rect l="l" t="t" r="r" b="b"/>
              <a:pathLst>
                <a:path w="568929" h="139548">
                  <a:moveTo>
                    <a:pt x="8051" y="88345"/>
                  </a:moveTo>
                  <a:cubicBezTo>
                    <a:pt x="192470" y="116255"/>
                    <a:pt x="406731" y="73532"/>
                    <a:pt x="567105" y="8051"/>
                  </a:cubicBezTo>
                  <a:cubicBezTo>
                    <a:pt x="567105" y="8051"/>
                    <a:pt x="343934" y="180769"/>
                    <a:pt x="8158" y="130210"/>
                  </a:cubicBezTo>
                  <a:lnTo>
                    <a:pt x="8051" y="88345"/>
                  </a:lnTo>
                  <a:close/>
                </a:path>
              </a:pathLst>
            </a:custGeom>
            <a:solidFill>
              <a:srgbClr val="3C3C3B"/>
            </a:solidFill>
            <a:ln w="9525" cap="flat">
              <a:noFill/>
              <a:prstDash val="solid"/>
              <a:miter/>
            </a:ln>
          </p:spPr>
          <p:txBody>
            <a:bodyPr rtlCol="0" anchor="ctr"/>
            <a:lstStyle/>
            <a:p>
              <a:endParaRPr lang="zh-CN" altLang="en-US"/>
            </a:p>
          </p:txBody>
        </p:sp>
        <p:sp>
          <p:nvSpPr>
            <p:cNvPr id="389" name="任意多边形: 形状 388"/>
            <p:cNvSpPr/>
            <p:nvPr/>
          </p:nvSpPr>
          <p:spPr>
            <a:xfrm>
              <a:off x="1859791" y="3092407"/>
              <a:ext cx="85876" cy="118080"/>
            </a:xfrm>
            <a:custGeom>
              <a:avLst/>
              <a:gdLst>
                <a:gd name="connsiteX0" fmla="*/ 70485 w 85876"/>
                <a:gd name="connsiteY0" fmla="*/ 27117 h 118079"/>
                <a:gd name="connsiteX1" fmla="*/ 42038 w 85876"/>
                <a:gd name="connsiteY1" fmla="*/ 33986 h 118079"/>
                <a:gd name="connsiteX2" fmla="*/ 33343 w 85876"/>
                <a:gd name="connsiteY2" fmla="*/ 59105 h 118079"/>
                <a:gd name="connsiteX3" fmla="*/ 48587 w 85876"/>
                <a:gd name="connsiteY3" fmla="*/ 83902 h 118079"/>
                <a:gd name="connsiteX4" fmla="*/ 76603 w 85876"/>
                <a:gd name="connsiteY4" fmla="*/ 88196 h 118079"/>
                <a:gd name="connsiteX5" fmla="*/ 77248 w 85876"/>
                <a:gd name="connsiteY5" fmla="*/ 87981 h 118079"/>
                <a:gd name="connsiteX6" fmla="*/ 87445 w 85876"/>
                <a:gd name="connsiteY6" fmla="*/ 92597 h 118079"/>
                <a:gd name="connsiteX7" fmla="*/ 84976 w 85876"/>
                <a:gd name="connsiteY7" fmla="*/ 101507 h 118079"/>
                <a:gd name="connsiteX8" fmla="*/ 36242 w 85876"/>
                <a:gd name="connsiteY8" fmla="*/ 103761 h 118079"/>
                <a:gd name="connsiteX9" fmla="*/ 8547 w 85876"/>
                <a:gd name="connsiteY9" fmla="*/ 62862 h 118079"/>
                <a:gd name="connsiteX10" fmla="*/ 11874 w 85876"/>
                <a:gd name="connsiteY10" fmla="*/ 36563 h 118079"/>
                <a:gd name="connsiteX11" fmla="*/ 28298 w 85876"/>
                <a:gd name="connsiteY11" fmla="*/ 16275 h 118079"/>
                <a:gd name="connsiteX12" fmla="*/ 76496 w 85876"/>
                <a:gd name="connsiteY12" fmla="*/ 14127 h 118079"/>
                <a:gd name="connsiteX13" fmla="*/ 78965 w 85876"/>
                <a:gd name="connsiteY13" fmla="*/ 24003 h 118079"/>
                <a:gd name="connsiteX14" fmla="*/ 71129 w 85876"/>
                <a:gd name="connsiteY14" fmla="*/ 27331 h 118079"/>
                <a:gd name="connsiteX15" fmla="*/ 70485 w 85876"/>
                <a:gd name="connsiteY15" fmla="*/ 27117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18079">
                  <a:moveTo>
                    <a:pt x="70485" y="27117"/>
                  </a:moveTo>
                  <a:cubicBezTo>
                    <a:pt x="59858" y="24540"/>
                    <a:pt x="48694" y="27653"/>
                    <a:pt x="42038" y="33986"/>
                  </a:cubicBezTo>
                  <a:cubicBezTo>
                    <a:pt x="35061" y="40642"/>
                    <a:pt x="31626" y="49874"/>
                    <a:pt x="33343" y="59105"/>
                  </a:cubicBezTo>
                  <a:cubicBezTo>
                    <a:pt x="34739" y="68552"/>
                    <a:pt x="40750" y="78213"/>
                    <a:pt x="48587" y="83902"/>
                  </a:cubicBezTo>
                  <a:cubicBezTo>
                    <a:pt x="56208" y="89591"/>
                    <a:pt x="66942" y="91738"/>
                    <a:pt x="76603" y="88196"/>
                  </a:cubicBezTo>
                  <a:lnTo>
                    <a:pt x="77248" y="87981"/>
                  </a:lnTo>
                  <a:cubicBezTo>
                    <a:pt x="81327" y="86478"/>
                    <a:pt x="85835" y="88518"/>
                    <a:pt x="87445" y="92597"/>
                  </a:cubicBezTo>
                  <a:cubicBezTo>
                    <a:pt x="88626" y="95817"/>
                    <a:pt x="87553" y="99467"/>
                    <a:pt x="84976" y="101507"/>
                  </a:cubicBezTo>
                  <a:cubicBezTo>
                    <a:pt x="71451" y="112348"/>
                    <a:pt x="51163" y="112778"/>
                    <a:pt x="36242" y="103761"/>
                  </a:cubicBezTo>
                  <a:cubicBezTo>
                    <a:pt x="21321" y="95066"/>
                    <a:pt x="11230" y="80038"/>
                    <a:pt x="8547" y="62862"/>
                  </a:cubicBezTo>
                  <a:cubicBezTo>
                    <a:pt x="7366" y="54275"/>
                    <a:pt x="8225" y="44721"/>
                    <a:pt x="11874" y="36563"/>
                  </a:cubicBezTo>
                  <a:cubicBezTo>
                    <a:pt x="15417" y="28405"/>
                    <a:pt x="20999" y="21212"/>
                    <a:pt x="28298" y="16275"/>
                  </a:cubicBezTo>
                  <a:cubicBezTo>
                    <a:pt x="42897" y="5755"/>
                    <a:pt x="62434" y="5647"/>
                    <a:pt x="76496" y="14127"/>
                  </a:cubicBezTo>
                  <a:cubicBezTo>
                    <a:pt x="79931" y="16167"/>
                    <a:pt x="81005" y="20676"/>
                    <a:pt x="78965" y="24003"/>
                  </a:cubicBezTo>
                  <a:cubicBezTo>
                    <a:pt x="77248" y="26794"/>
                    <a:pt x="74027" y="27975"/>
                    <a:pt x="71129" y="27331"/>
                  </a:cubicBezTo>
                  <a:lnTo>
                    <a:pt x="70485" y="27117"/>
                  </a:lnTo>
                  <a:close/>
                </a:path>
              </a:pathLst>
            </a:custGeom>
            <a:solidFill>
              <a:srgbClr val="3C3C3B"/>
            </a:solidFill>
            <a:ln w="9525" cap="flat">
              <a:noFill/>
              <a:prstDash val="solid"/>
              <a:miter/>
            </a:ln>
          </p:spPr>
          <p:txBody>
            <a:bodyPr rtlCol="0" anchor="ctr"/>
            <a:lstStyle/>
            <a:p>
              <a:endParaRPr lang="zh-CN" altLang="en-US"/>
            </a:p>
          </p:txBody>
        </p:sp>
        <p:sp>
          <p:nvSpPr>
            <p:cNvPr id="390" name="任意多边形: 形状 389"/>
            <p:cNvSpPr/>
            <p:nvPr/>
          </p:nvSpPr>
          <p:spPr>
            <a:xfrm>
              <a:off x="1287135" y="3277141"/>
              <a:ext cx="257629" cy="203956"/>
            </a:xfrm>
            <a:custGeom>
              <a:avLst/>
              <a:gdLst>
                <a:gd name="connsiteX0" fmla="*/ 252512 w 257628"/>
                <a:gd name="connsiteY0" fmla="*/ 76073 h 203955"/>
                <a:gd name="connsiteX1" fmla="*/ 151715 w 257628"/>
                <a:gd name="connsiteY1" fmla="*/ 194690 h 203955"/>
                <a:gd name="connsiteX2" fmla="*/ 9805 w 257628"/>
                <a:gd name="connsiteY2" fmla="*/ 130712 h 203955"/>
                <a:gd name="connsiteX3" fmla="*/ 110602 w 257628"/>
                <a:gd name="connsiteY3" fmla="*/ 12096 h 203955"/>
                <a:gd name="connsiteX4" fmla="*/ 252512 w 257628"/>
                <a:gd name="connsiteY4" fmla="*/ 76073 h 20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628" h="203955">
                  <a:moveTo>
                    <a:pt x="252512" y="76073"/>
                  </a:moveTo>
                  <a:cubicBezTo>
                    <a:pt x="263891" y="126526"/>
                    <a:pt x="218698" y="179554"/>
                    <a:pt x="151715" y="194690"/>
                  </a:cubicBezTo>
                  <a:cubicBezTo>
                    <a:pt x="84731" y="209718"/>
                    <a:pt x="21183" y="181057"/>
                    <a:pt x="9805" y="130712"/>
                  </a:cubicBezTo>
                  <a:cubicBezTo>
                    <a:pt x="-1574" y="80260"/>
                    <a:pt x="43618" y="27231"/>
                    <a:pt x="110602" y="12096"/>
                  </a:cubicBezTo>
                  <a:cubicBezTo>
                    <a:pt x="177692" y="-3040"/>
                    <a:pt x="241134" y="25621"/>
                    <a:pt x="252512" y="76073"/>
                  </a:cubicBezTo>
                  <a:close/>
                </a:path>
              </a:pathLst>
            </a:custGeom>
            <a:solidFill>
              <a:srgbClr val="F5A8A6"/>
            </a:solidFill>
            <a:ln w="9525" cap="flat">
              <a:noFill/>
              <a:prstDash val="solid"/>
              <a:miter/>
            </a:ln>
          </p:spPr>
          <p:txBody>
            <a:bodyPr rtlCol="0" anchor="ctr"/>
            <a:lstStyle/>
            <a:p>
              <a:endParaRPr lang="zh-CN" altLang="en-US"/>
            </a:p>
          </p:txBody>
        </p:sp>
        <p:sp>
          <p:nvSpPr>
            <p:cNvPr id="391" name="任意多边形: 形状 390"/>
            <p:cNvSpPr/>
            <p:nvPr/>
          </p:nvSpPr>
          <p:spPr>
            <a:xfrm>
              <a:off x="1851543" y="3240779"/>
              <a:ext cx="161018" cy="96611"/>
            </a:xfrm>
            <a:custGeom>
              <a:avLst/>
              <a:gdLst>
                <a:gd name="connsiteX0" fmla="*/ 80558 w 161017"/>
                <a:gd name="connsiteY0" fmla="*/ 25486 h 96610"/>
                <a:gd name="connsiteX1" fmla="*/ 25383 w 161017"/>
                <a:gd name="connsiteY1" fmla="*/ 26881 h 96610"/>
                <a:gd name="connsiteX2" fmla="*/ 15400 w 161017"/>
                <a:gd name="connsiteY2" fmla="*/ 28706 h 96610"/>
                <a:gd name="connsiteX3" fmla="*/ 10032 w 161017"/>
                <a:gd name="connsiteY3" fmla="*/ 54791 h 96610"/>
                <a:gd name="connsiteX4" fmla="*/ 44705 w 161017"/>
                <a:gd name="connsiteY4" fmla="*/ 90967 h 96610"/>
                <a:gd name="connsiteX5" fmla="*/ 85926 w 161017"/>
                <a:gd name="connsiteY5" fmla="*/ 91611 h 96610"/>
                <a:gd name="connsiteX6" fmla="*/ 135090 w 161017"/>
                <a:gd name="connsiteY6" fmla="*/ 75616 h 96610"/>
                <a:gd name="connsiteX7" fmla="*/ 160853 w 161017"/>
                <a:gd name="connsiteY7" fmla="*/ 33000 h 96610"/>
                <a:gd name="connsiteX8" fmla="*/ 80558 w 161017"/>
                <a:gd name="connsiteY8" fmla="*/ 2548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17" h="96610">
                  <a:moveTo>
                    <a:pt x="80558" y="25486"/>
                  </a:moveTo>
                  <a:cubicBezTo>
                    <a:pt x="62202" y="27526"/>
                    <a:pt x="43739" y="26345"/>
                    <a:pt x="25383" y="26881"/>
                  </a:cubicBezTo>
                  <a:cubicBezTo>
                    <a:pt x="21948" y="26989"/>
                    <a:pt x="18405" y="27204"/>
                    <a:pt x="15400" y="28706"/>
                  </a:cubicBezTo>
                  <a:cubicBezTo>
                    <a:pt x="6812" y="33107"/>
                    <a:pt x="6812" y="45667"/>
                    <a:pt x="10032" y="54791"/>
                  </a:cubicBezTo>
                  <a:cubicBezTo>
                    <a:pt x="15722" y="71108"/>
                    <a:pt x="28281" y="85492"/>
                    <a:pt x="44705" y="90967"/>
                  </a:cubicBezTo>
                  <a:cubicBezTo>
                    <a:pt x="57909" y="95368"/>
                    <a:pt x="72185" y="93865"/>
                    <a:pt x="85926" y="91611"/>
                  </a:cubicBezTo>
                  <a:cubicBezTo>
                    <a:pt x="103101" y="88820"/>
                    <a:pt x="120491" y="84955"/>
                    <a:pt x="135090" y="75616"/>
                  </a:cubicBezTo>
                  <a:cubicBezTo>
                    <a:pt x="149689" y="66277"/>
                    <a:pt x="161067" y="50283"/>
                    <a:pt x="160853" y="33000"/>
                  </a:cubicBezTo>
                  <a:cubicBezTo>
                    <a:pt x="159887" y="-16808"/>
                    <a:pt x="103852" y="22910"/>
                    <a:pt x="80558" y="25486"/>
                  </a:cubicBezTo>
                  <a:close/>
                </a:path>
              </a:pathLst>
            </a:custGeom>
            <a:solidFill>
              <a:srgbClr val="FFFFFF"/>
            </a:solidFill>
            <a:ln w="9525" cap="flat">
              <a:noFill/>
              <a:prstDash val="solid"/>
              <a:miter/>
            </a:ln>
          </p:spPr>
          <p:txBody>
            <a:bodyPr rtlCol="0" anchor="ctr"/>
            <a:lstStyle/>
            <a:p>
              <a:endParaRPr lang="zh-CN" altLang="en-US"/>
            </a:p>
          </p:txBody>
        </p:sp>
        <p:sp>
          <p:nvSpPr>
            <p:cNvPr id="392" name="任意多边形: 形状 391"/>
            <p:cNvSpPr/>
            <p:nvPr/>
          </p:nvSpPr>
          <p:spPr>
            <a:xfrm>
              <a:off x="2282364" y="3118970"/>
              <a:ext cx="268363" cy="214690"/>
            </a:xfrm>
            <a:custGeom>
              <a:avLst/>
              <a:gdLst>
                <a:gd name="connsiteX0" fmla="*/ 263118 w 268363"/>
                <a:gd name="connsiteY0" fmla="*/ 101963 h 214690"/>
                <a:gd name="connsiteX1" fmla="*/ 145281 w 268363"/>
                <a:gd name="connsiteY1" fmla="*/ 203713 h 214690"/>
                <a:gd name="connsiteX2" fmla="*/ 14864 w 268363"/>
                <a:gd name="connsiteY2" fmla="*/ 118684 h 214690"/>
                <a:gd name="connsiteX3" fmla="*/ 132700 w 268363"/>
                <a:gd name="connsiteY3" fmla="*/ 16934 h 214690"/>
                <a:gd name="connsiteX4" fmla="*/ 263118 w 268363"/>
                <a:gd name="connsiteY4" fmla="*/ 101963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63" h="214690">
                  <a:moveTo>
                    <a:pt x="263118" y="101963"/>
                  </a:moveTo>
                  <a:cubicBezTo>
                    <a:pt x="266592" y="153541"/>
                    <a:pt x="213834" y="199096"/>
                    <a:pt x="145281" y="203713"/>
                  </a:cubicBezTo>
                  <a:cubicBezTo>
                    <a:pt x="76728" y="208331"/>
                    <a:pt x="18338" y="170262"/>
                    <a:pt x="14864" y="118684"/>
                  </a:cubicBezTo>
                  <a:cubicBezTo>
                    <a:pt x="11390" y="67107"/>
                    <a:pt x="64147" y="21551"/>
                    <a:pt x="132700" y="16934"/>
                  </a:cubicBezTo>
                  <a:cubicBezTo>
                    <a:pt x="201254" y="12316"/>
                    <a:pt x="259644" y="50385"/>
                    <a:pt x="263118" y="101963"/>
                  </a:cubicBezTo>
                  <a:close/>
                </a:path>
              </a:pathLst>
            </a:custGeom>
            <a:solidFill>
              <a:srgbClr val="F5A8A6"/>
            </a:solidFill>
            <a:ln w="9525" cap="flat">
              <a:noFill/>
              <a:prstDash val="solid"/>
              <a:miter/>
            </a:ln>
          </p:spPr>
          <p:txBody>
            <a:bodyPr rtlCol="0" anchor="ctr"/>
            <a:lstStyle/>
            <a:p>
              <a:endParaRPr lang="zh-CN" altLang="en-US"/>
            </a:p>
          </p:txBody>
        </p:sp>
        <p:sp>
          <p:nvSpPr>
            <p:cNvPr id="393" name="任意多边形: 形状 392"/>
            <p:cNvSpPr/>
            <p:nvPr/>
          </p:nvSpPr>
          <p:spPr>
            <a:xfrm>
              <a:off x="1418691" y="3133725"/>
              <a:ext cx="150283" cy="139549"/>
            </a:xfrm>
            <a:custGeom>
              <a:avLst/>
              <a:gdLst>
                <a:gd name="connsiteX0" fmla="*/ 10927 w 150283"/>
                <a:gd name="connsiteY0" fmla="*/ 129105 h 139548"/>
                <a:gd name="connsiteX1" fmla="*/ 8458 w 150283"/>
                <a:gd name="connsiteY1" fmla="*/ 95721 h 139548"/>
                <a:gd name="connsiteX2" fmla="*/ 10068 w 150283"/>
                <a:gd name="connsiteY2" fmla="*/ 59974 h 139548"/>
                <a:gd name="connsiteX3" fmla="*/ 29390 w 150283"/>
                <a:gd name="connsiteY3" fmla="*/ 25087 h 139548"/>
                <a:gd name="connsiteX4" fmla="*/ 65995 w 150283"/>
                <a:gd name="connsiteY4" fmla="*/ 8449 h 139548"/>
                <a:gd name="connsiteX5" fmla="*/ 133515 w 150283"/>
                <a:gd name="connsiteY5" fmla="*/ 44088 h 139548"/>
                <a:gd name="connsiteX6" fmla="*/ 151227 w 150283"/>
                <a:gd name="connsiteY6" fmla="*/ 110212 h 139548"/>
                <a:gd name="connsiteX7" fmla="*/ 151227 w 150283"/>
                <a:gd name="connsiteY7" fmla="*/ 110319 h 139548"/>
                <a:gd name="connsiteX8" fmla="*/ 146182 w 150283"/>
                <a:gd name="connsiteY8" fmla="*/ 120195 h 139548"/>
                <a:gd name="connsiteX9" fmla="*/ 136736 w 150283"/>
                <a:gd name="connsiteY9" fmla="*/ 116224 h 139548"/>
                <a:gd name="connsiteX10" fmla="*/ 113334 w 150283"/>
                <a:gd name="connsiteY10" fmla="*/ 55896 h 139548"/>
                <a:gd name="connsiteX11" fmla="*/ 68786 w 150283"/>
                <a:gd name="connsiteY11" fmla="*/ 33353 h 139548"/>
                <a:gd name="connsiteX12" fmla="*/ 45385 w 150283"/>
                <a:gd name="connsiteY12" fmla="*/ 43336 h 139548"/>
                <a:gd name="connsiteX13" fmla="*/ 31859 w 150283"/>
                <a:gd name="connsiteY13" fmla="*/ 65127 h 139548"/>
                <a:gd name="connsiteX14" fmla="*/ 27780 w 150283"/>
                <a:gd name="connsiteY14" fmla="*/ 95613 h 139548"/>
                <a:gd name="connsiteX15" fmla="*/ 25311 w 150283"/>
                <a:gd name="connsiteY15" fmla="*/ 128890 h 139548"/>
                <a:gd name="connsiteX16" fmla="*/ 17368 w 150283"/>
                <a:gd name="connsiteY16" fmla="*/ 135331 h 139548"/>
                <a:gd name="connsiteX17" fmla="*/ 10927 w 150283"/>
                <a:gd name="connsiteY17" fmla="*/ 129105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05"/>
                  </a:moveTo>
                  <a:cubicBezTo>
                    <a:pt x="9746" y="117941"/>
                    <a:pt x="9209" y="106885"/>
                    <a:pt x="8458" y="95721"/>
                  </a:cubicBezTo>
                  <a:cubicBezTo>
                    <a:pt x="7921" y="84449"/>
                    <a:pt x="7492" y="72534"/>
                    <a:pt x="10068" y="59974"/>
                  </a:cubicBezTo>
                  <a:cubicBezTo>
                    <a:pt x="12323" y="47523"/>
                    <a:pt x="19085" y="34212"/>
                    <a:pt x="29390" y="25087"/>
                  </a:cubicBezTo>
                  <a:cubicBezTo>
                    <a:pt x="39481" y="15856"/>
                    <a:pt x="52470" y="10166"/>
                    <a:pt x="65995" y="8449"/>
                  </a:cubicBezTo>
                  <a:cubicBezTo>
                    <a:pt x="93905" y="5336"/>
                    <a:pt x="120634" y="20793"/>
                    <a:pt x="133515" y="44088"/>
                  </a:cubicBezTo>
                  <a:cubicBezTo>
                    <a:pt x="146182" y="67703"/>
                    <a:pt x="144894" y="90997"/>
                    <a:pt x="151227" y="110212"/>
                  </a:cubicBezTo>
                  <a:lnTo>
                    <a:pt x="151227" y="110319"/>
                  </a:lnTo>
                  <a:cubicBezTo>
                    <a:pt x="152623" y="114399"/>
                    <a:pt x="150368" y="118907"/>
                    <a:pt x="146182" y="120195"/>
                  </a:cubicBezTo>
                  <a:cubicBezTo>
                    <a:pt x="142425" y="121376"/>
                    <a:pt x="138453" y="119659"/>
                    <a:pt x="136736" y="116224"/>
                  </a:cubicBezTo>
                  <a:cubicBezTo>
                    <a:pt x="125679" y="94432"/>
                    <a:pt x="123425" y="71138"/>
                    <a:pt x="113334" y="55896"/>
                  </a:cubicBezTo>
                  <a:cubicBezTo>
                    <a:pt x="103781" y="40974"/>
                    <a:pt x="85425" y="31313"/>
                    <a:pt x="68786" y="33353"/>
                  </a:cubicBezTo>
                  <a:cubicBezTo>
                    <a:pt x="60306" y="34212"/>
                    <a:pt x="51933" y="37861"/>
                    <a:pt x="45385" y="43336"/>
                  </a:cubicBezTo>
                  <a:cubicBezTo>
                    <a:pt x="38729" y="48703"/>
                    <a:pt x="34543" y="56003"/>
                    <a:pt x="31859" y="65127"/>
                  </a:cubicBezTo>
                  <a:cubicBezTo>
                    <a:pt x="29283" y="74252"/>
                    <a:pt x="28424" y="84664"/>
                    <a:pt x="27780" y="95613"/>
                  </a:cubicBezTo>
                  <a:cubicBezTo>
                    <a:pt x="26921" y="106670"/>
                    <a:pt x="26385" y="117834"/>
                    <a:pt x="25311" y="128890"/>
                  </a:cubicBezTo>
                  <a:cubicBezTo>
                    <a:pt x="24882" y="132862"/>
                    <a:pt x="21339" y="135760"/>
                    <a:pt x="17368" y="135331"/>
                  </a:cubicBezTo>
                  <a:cubicBezTo>
                    <a:pt x="13933" y="135224"/>
                    <a:pt x="11249" y="132432"/>
                    <a:pt x="10927" y="129105"/>
                  </a:cubicBez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2224532" y="3010469"/>
              <a:ext cx="150283" cy="139549"/>
            </a:xfrm>
            <a:custGeom>
              <a:avLst/>
              <a:gdLst>
                <a:gd name="connsiteX0" fmla="*/ 10927 w 150283"/>
                <a:gd name="connsiteY0" fmla="*/ 129128 h 139548"/>
                <a:gd name="connsiteX1" fmla="*/ 8458 w 150283"/>
                <a:gd name="connsiteY1" fmla="*/ 95744 h 139548"/>
                <a:gd name="connsiteX2" fmla="*/ 10068 w 150283"/>
                <a:gd name="connsiteY2" fmla="*/ 59998 h 139548"/>
                <a:gd name="connsiteX3" fmla="*/ 29390 w 150283"/>
                <a:gd name="connsiteY3" fmla="*/ 25111 h 139548"/>
                <a:gd name="connsiteX4" fmla="*/ 65995 w 150283"/>
                <a:gd name="connsiteY4" fmla="*/ 8472 h 139548"/>
                <a:gd name="connsiteX5" fmla="*/ 133515 w 150283"/>
                <a:gd name="connsiteY5" fmla="*/ 44111 h 139548"/>
                <a:gd name="connsiteX6" fmla="*/ 151227 w 150283"/>
                <a:gd name="connsiteY6" fmla="*/ 110236 h 139548"/>
                <a:gd name="connsiteX7" fmla="*/ 151227 w 150283"/>
                <a:gd name="connsiteY7" fmla="*/ 110343 h 139548"/>
                <a:gd name="connsiteX8" fmla="*/ 146182 w 150283"/>
                <a:gd name="connsiteY8" fmla="*/ 120219 h 139548"/>
                <a:gd name="connsiteX9" fmla="*/ 136736 w 150283"/>
                <a:gd name="connsiteY9" fmla="*/ 116247 h 139548"/>
                <a:gd name="connsiteX10" fmla="*/ 113334 w 150283"/>
                <a:gd name="connsiteY10" fmla="*/ 55919 h 139548"/>
                <a:gd name="connsiteX11" fmla="*/ 68786 w 150283"/>
                <a:gd name="connsiteY11" fmla="*/ 33376 h 139548"/>
                <a:gd name="connsiteX12" fmla="*/ 45385 w 150283"/>
                <a:gd name="connsiteY12" fmla="*/ 43359 h 139548"/>
                <a:gd name="connsiteX13" fmla="*/ 31859 w 150283"/>
                <a:gd name="connsiteY13" fmla="*/ 65150 h 139548"/>
                <a:gd name="connsiteX14" fmla="*/ 27780 w 150283"/>
                <a:gd name="connsiteY14" fmla="*/ 95637 h 139548"/>
                <a:gd name="connsiteX15" fmla="*/ 25311 w 150283"/>
                <a:gd name="connsiteY15" fmla="*/ 128914 h 139548"/>
                <a:gd name="connsiteX16" fmla="*/ 17367 w 150283"/>
                <a:gd name="connsiteY16" fmla="*/ 135354 h 139548"/>
                <a:gd name="connsiteX17" fmla="*/ 10927 w 150283"/>
                <a:gd name="connsiteY17" fmla="*/ 129128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28"/>
                  </a:moveTo>
                  <a:cubicBezTo>
                    <a:pt x="9746" y="117964"/>
                    <a:pt x="9209" y="106908"/>
                    <a:pt x="8458" y="95744"/>
                  </a:cubicBezTo>
                  <a:cubicBezTo>
                    <a:pt x="7921" y="84580"/>
                    <a:pt x="7492" y="72557"/>
                    <a:pt x="10068" y="59998"/>
                  </a:cubicBezTo>
                  <a:cubicBezTo>
                    <a:pt x="12323" y="47546"/>
                    <a:pt x="19085" y="34235"/>
                    <a:pt x="29390" y="25111"/>
                  </a:cubicBezTo>
                  <a:cubicBezTo>
                    <a:pt x="39481" y="15879"/>
                    <a:pt x="52470" y="10190"/>
                    <a:pt x="65995" y="8472"/>
                  </a:cubicBezTo>
                  <a:cubicBezTo>
                    <a:pt x="93905" y="5252"/>
                    <a:pt x="120634" y="20817"/>
                    <a:pt x="133515" y="44111"/>
                  </a:cubicBezTo>
                  <a:cubicBezTo>
                    <a:pt x="146182" y="67727"/>
                    <a:pt x="144894" y="91021"/>
                    <a:pt x="151227" y="110236"/>
                  </a:cubicBezTo>
                  <a:lnTo>
                    <a:pt x="151227" y="110343"/>
                  </a:lnTo>
                  <a:cubicBezTo>
                    <a:pt x="152623" y="114422"/>
                    <a:pt x="150368" y="118930"/>
                    <a:pt x="146182" y="120219"/>
                  </a:cubicBezTo>
                  <a:cubicBezTo>
                    <a:pt x="142425" y="121400"/>
                    <a:pt x="138453" y="119682"/>
                    <a:pt x="136736" y="116247"/>
                  </a:cubicBezTo>
                  <a:cubicBezTo>
                    <a:pt x="125679" y="94456"/>
                    <a:pt x="123425" y="71162"/>
                    <a:pt x="113334" y="55919"/>
                  </a:cubicBezTo>
                  <a:cubicBezTo>
                    <a:pt x="103781" y="40998"/>
                    <a:pt x="85425" y="31337"/>
                    <a:pt x="68786" y="33376"/>
                  </a:cubicBezTo>
                  <a:cubicBezTo>
                    <a:pt x="60306" y="34235"/>
                    <a:pt x="51933" y="37885"/>
                    <a:pt x="45385" y="43359"/>
                  </a:cubicBezTo>
                  <a:cubicBezTo>
                    <a:pt x="38729" y="48727"/>
                    <a:pt x="34436" y="56026"/>
                    <a:pt x="31859" y="65150"/>
                  </a:cubicBezTo>
                  <a:cubicBezTo>
                    <a:pt x="29283" y="74275"/>
                    <a:pt x="28424" y="84687"/>
                    <a:pt x="27780" y="95637"/>
                  </a:cubicBezTo>
                  <a:cubicBezTo>
                    <a:pt x="26921" y="106693"/>
                    <a:pt x="26385" y="117857"/>
                    <a:pt x="25311" y="128914"/>
                  </a:cubicBezTo>
                  <a:cubicBezTo>
                    <a:pt x="24882" y="132886"/>
                    <a:pt x="21340" y="135784"/>
                    <a:pt x="17367" y="135354"/>
                  </a:cubicBezTo>
                  <a:cubicBezTo>
                    <a:pt x="13825" y="135247"/>
                    <a:pt x="11249" y="132563"/>
                    <a:pt x="10927" y="129128"/>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958021" y="1979625"/>
              <a:ext cx="1760462" cy="1105656"/>
            </a:xfrm>
            <a:custGeom>
              <a:avLst/>
              <a:gdLst>
                <a:gd name="connsiteX0" fmla="*/ 71199 w 1760461"/>
                <a:gd name="connsiteY0" fmla="*/ 1098142 h 1105655"/>
                <a:gd name="connsiteX1" fmla="*/ 316269 w 1760461"/>
                <a:gd name="connsiteY1" fmla="*/ 771168 h 1105655"/>
                <a:gd name="connsiteX2" fmla="*/ 327540 w 1760461"/>
                <a:gd name="connsiteY2" fmla="*/ 700213 h 1105655"/>
                <a:gd name="connsiteX3" fmla="*/ 822938 w 1760461"/>
                <a:gd name="connsiteY3" fmla="*/ 877547 h 1105655"/>
                <a:gd name="connsiteX4" fmla="*/ 839899 w 1760461"/>
                <a:gd name="connsiteY4" fmla="*/ 867457 h 1105655"/>
                <a:gd name="connsiteX5" fmla="*/ 840972 w 1760461"/>
                <a:gd name="connsiteY5" fmla="*/ 843948 h 1105655"/>
                <a:gd name="connsiteX6" fmla="*/ 666965 w 1760461"/>
                <a:gd name="connsiteY6" fmla="*/ 451172 h 1105655"/>
                <a:gd name="connsiteX7" fmla="*/ 1160754 w 1760461"/>
                <a:gd name="connsiteY7" fmla="*/ 804445 h 1105655"/>
                <a:gd name="connsiteX8" fmla="*/ 1761350 w 1760461"/>
                <a:gd name="connsiteY8" fmla="*/ 833965 h 1105655"/>
                <a:gd name="connsiteX9" fmla="*/ 1264556 w 1760461"/>
                <a:gd name="connsiteY9" fmla="*/ 168747 h 1105655"/>
                <a:gd name="connsiteX10" fmla="*/ 976871 w 1760461"/>
                <a:gd name="connsiteY10" fmla="*/ 105091 h 1105655"/>
                <a:gd name="connsiteX11" fmla="*/ 965171 w 1760461"/>
                <a:gd name="connsiteY11" fmla="*/ 8051 h 1105655"/>
                <a:gd name="connsiteX12" fmla="*/ 906775 w 1760461"/>
                <a:gd name="connsiteY12" fmla="*/ 82119 h 1105655"/>
                <a:gd name="connsiteX13" fmla="*/ 840006 w 1760461"/>
                <a:gd name="connsiteY13" fmla="*/ 33706 h 1105655"/>
                <a:gd name="connsiteX14" fmla="*/ 851385 w 1760461"/>
                <a:gd name="connsiteY14" fmla="*/ 99080 h 1105655"/>
                <a:gd name="connsiteX15" fmla="*/ 314658 w 1760461"/>
                <a:gd name="connsiteY15" fmla="*/ 285216 h 1105655"/>
                <a:gd name="connsiteX16" fmla="*/ 71199 w 1760461"/>
                <a:gd name="connsiteY16" fmla="*/ 1098142 h 110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0461" h="1105655">
                  <a:moveTo>
                    <a:pt x="71199" y="1098142"/>
                  </a:moveTo>
                  <a:cubicBezTo>
                    <a:pt x="187240" y="1021712"/>
                    <a:pt x="275370" y="903954"/>
                    <a:pt x="316269" y="771168"/>
                  </a:cubicBezTo>
                  <a:cubicBezTo>
                    <a:pt x="323031" y="749162"/>
                    <a:pt x="338596" y="720501"/>
                    <a:pt x="327540" y="700213"/>
                  </a:cubicBezTo>
                  <a:cubicBezTo>
                    <a:pt x="431235" y="857152"/>
                    <a:pt x="643242" y="932938"/>
                    <a:pt x="822938" y="877547"/>
                  </a:cubicBezTo>
                  <a:cubicBezTo>
                    <a:pt x="829379" y="875615"/>
                    <a:pt x="836249" y="873039"/>
                    <a:pt x="839899" y="867457"/>
                  </a:cubicBezTo>
                  <a:cubicBezTo>
                    <a:pt x="844300" y="860694"/>
                    <a:pt x="842797" y="851784"/>
                    <a:pt x="840972" y="843948"/>
                  </a:cubicBezTo>
                  <a:cubicBezTo>
                    <a:pt x="808769" y="703863"/>
                    <a:pt x="754774" y="564851"/>
                    <a:pt x="666965" y="451172"/>
                  </a:cubicBezTo>
                  <a:cubicBezTo>
                    <a:pt x="803401" y="603173"/>
                    <a:pt x="970216" y="730806"/>
                    <a:pt x="1160754" y="804445"/>
                  </a:cubicBezTo>
                  <a:cubicBezTo>
                    <a:pt x="1351292" y="878084"/>
                    <a:pt x="1566411" y="895259"/>
                    <a:pt x="1761350" y="833965"/>
                  </a:cubicBezTo>
                  <a:cubicBezTo>
                    <a:pt x="1761136" y="402867"/>
                    <a:pt x="1416557" y="224352"/>
                    <a:pt x="1264556" y="168747"/>
                  </a:cubicBezTo>
                  <a:cubicBezTo>
                    <a:pt x="1171810" y="134826"/>
                    <a:pt x="1075522" y="105735"/>
                    <a:pt x="976871" y="105091"/>
                  </a:cubicBezTo>
                  <a:cubicBezTo>
                    <a:pt x="993188" y="74390"/>
                    <a:pt x="976871" y="40791"/>
                    <a:pt x="965171" y="8051"/>
                  </a:cubicBezTo>
                  <a:cubicBezTo>
                    <a:pt x="939837" y="27158"/>
                    <a:pt x="919441" y="53029"/>
                    <a:pt x="906775" y="82119"/>
                  </a:cubicBezTo>
                  <a:cubicBezTo>
                    <a:pt x="890888" y="59040"/>
                    <a:pt x="866950" y="41650"/>
                    <a:pt x="840006" y="33706"/>
                  </a:cubicBezTo>
                  <a:cubicBezTo>
                    <a:pt x="840543" y="55927"/>
                    <a:pt x="844300" y="78040"/>
                    <a:pt x="851385" y="99080"/>
                  </a:cubicBezTo>
                  <a:cubicBezTo>
                    <a:pt x="666321" y="120656"/>
                    <a:pt x="442936" y="181736"/>
                    <a:pt x="314658" y="285216"/>
                  </a:cubicBezTo>
                  <a:cubicBezTo>
                    <a:pt x="-33677" y="566461"/>
                    <a:pt x="-38185" y="974909"/>
                    <a:pt x="71199" y="1098142"/>
                  </a:cubicBezTo>
                  <a:close/>
                </a:path>
              </a:pathLst>
            </a:custGeom>
            <a:solidFill>
              <a:srgbClr val="3C3C3B"/>
            </a:solidFill>
            <a:ln w="9525" cap="flat">
              <a:noFill/>
              <a:prstDash val="solid"/>
              <a:miter/>
            </a:ln>
          </p:spPr>
          <p:txBody>
            <a:bodyPr rtlCol="0" anchor="ctr"/>
            <a:lstStyle/>
            <a:p>
              <a:endParaRPr lang="zh-CN" altLang="en-US"/>
            </a:p>
          </p:txBody>
        </p:sp>
      </p:grpSp>
      <p:grpSp>
        <p:nvGrpSpPr>
          <p:cNvPr id="396" name="组合 395"/>
          <p:cNvGrpSpPr/>
          <p:nvPr userDrawn="1"/>
        </p:nvGrpSpPr>
        <p:grpSpPr>
          <a:xfrm>
            <a:off x="9140921" y="2356213"/>
            <a:ext cx="3192918" cy="4695173"/>
            <a:chOff x="8453951" y="1620125"/>
            <a:chExt cx="3192918" cy="4695173"/>
          </a:xfrm>
        </p:grpSpPr>
        <p:sp>
          <p:nvSpPr>
            <p:cNvPr id="397" name="任意多边形: 形状 396"/>
            <p:cNvSpPr/>
            <p:nvPr/>
          </p:nvSpPr>
          <p:spPr>
            <a:xfrm>
              <a:off x="9280295" y="1979371"/>
              <a:ext cx="2114701" cy="2071763"/>
            </a:xfrm>
            <a:custGeom>
              <a:avLst/>
              <a:gdLst>
                <a:gd name="connsiteX0" fmla="*/ 1626297 w 2114701"/>
                <a:gd name="connsiteY0" fmla="*/ 118227 h 2071763"/>
                <a:gd name="connsiteX1" fmla="*/ 1942966 w 2114701"/>
                <a:gd name="connsiteY1" fmla="*/ 650122 h 2071763"/>
                <a:gd name="connsiteX2" fmla="*/ 1957565 w 2114701"/>
                <a:gd name="connsiteY2" fmla="*/ 875225 h 2071763"/>
                <a:gd name="connsiteX3" fmla="*/ 1903140 w 2114701"/>
                <a:gd name="connsiteY3" fmla="*/ 1263708 h 2071763"/>
                <a:gd name="connsiteX4" fmla="*/ 2079401 w 2114701"/>
                <a:gd name="connsiteY4" fmla="*/ 1556867 h 2071763"/>
                <a:gd name="connsiteX5" fmla="*/ 1942643 w 2114701"/>
                <a:gd name="connsiteY5" fmla="*/ 1998700 h 2071763"/>
                <a:gd name="connsiteX6" fmla="*/ 1787851 w 2114701"/>
                <a:gd name="connsiteY6" fmla="*/ 2042068 h 2071763"/>
                <a:gd name="connsiteX7" fmla="*/ 164577 w 2114701"/>
                <a:gd name="connsiteY7" fmla="*/ 1621811 h 2071763"/>
                <a:gd name="connsiteX8" fmla="*/ 17514 w 2114701"/>
                <a:gd name="connsiteY8" fmla="*/ 1424189 h 2071763"/>
                <a:gd name="connsiteX9" fmla="*/ 72797 w 2114701"/>
                <a:gd name="connsiteY9" fmla="*/ 1207137 h 2071763"/>
                <a:gd name="connsiteX10" fmla="*/ 157277 w 2114701"/>
                <a:gd name="connsiteY10" fmla="*/ 1144769 h 2071763"/>
                <a:gd name="connsiteX11" fmla="*/ 194741 w 2114701"/>
                <a:gd name="connsiteY11" fmla="*/ 1016813 h 2071763"/>
                <a:gd name="connsiteX12" fmla="*/ 260543 w 2114701"/>
                <a:gd name="connsiteY12" fmla="*/ 403550 h 2071763"/>
                <a:gd name="connsiteX13" fmla="*/ 702161 w 2114701"/>
                <a:gd name="connsiteY13" fmla="*/ 17429 h 2071763"/>
                <a:gd name="connsiteX14" fmla="*/ 1210763 w 2114701"/>
                <a:gd name="connsiteY14" fmla="*/ 14853 h 2071763"/>
                <a:gd name="connsiteX15" fmla="*/ 1431358 w 2114701"/>
                <a:gd name="connsiteY15" fmla="*/ 26661 h 2071763"/>
                <a:gd name="connsiteX16" fmla="*/ 1626297 w 2114701"/>
                <a:gd name="connsiteY16" fmla="*/ 118227 h 207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14701" h="2071763">
                  <a:moveTo>
                    <a:pt x="1626297" y="118227"/>
                  </a:moveTo>
                  <a:cubicBezTo>
                    <a:pt x="1792897" y="247255"/>
                    <a:pt x="1898953" y="444127"/>
                    <a:pt x="1942966" y="650122"/>
                  </a:cubicBezTo>
                  <a:cubicBezTo>
                    <a:pt x="1958745" y="723976"/>
                    <a:pt x="1967118" y="800298"/>
                    <a:pt x="1957565" y="875225"/>
                  </a:cubicBezTo>
                  <a:cubicBezTo>
                    <a:pt x="1940925" y="1006186"/>
                    <a:pt x="1870400" y="1135752"/>
                    <a:pt x="1903140" y="1263708"/>
                  </a:cubicBezTo>
                  <a:cubicBezTo>
                    <a:pt x="1931479" y="1374810"/>
                    <a:pt x="2030881" y="1452957"/>
                    <a:pt x="2079401" y="1556867"/>
                  </a:cubicBezTo>
                  <a:cubicBezTo>
                    <a:pt x="2150893" y="1710049"/>
                    <a:pt x="2088203" y="1912717"/>
                    <a:pt x="1942643" y="1998700"/>
                  </a:cubicBezTo>
                  <a:cubicBezTo>
                    <a:pt x="1899275" y="2024356"/>
                    <a:pt x="1837337" y="2032944"/>
                    <a:pt x="1787851" y="2042068"/>
                  </a:cubicBezTo>
                  <a:cubicBezTo>
                    <a:pt x="1220424" y="2146300"/>
                    <a:pt x="610167" y="1988288"/>
                    <a:pt x="164577" y="1621811"/>
                  </a:cubicBezTo>
                  <a:cubicBezTo>
                    <a:pt x="103497" y="1571574"/>
                    <a:pt x="39734" y="1500082"/>
                    <a:pt x="17514" y="1424189"/>
                  </a:cubicBezTo>
                  <a:cubicBezTo>
                    <a:pt x="-4707" y="1348296"/>
                    <a:pt x="11610" y="1257374"/>
                    <a:pt x="72797" y="1207137"/>
                  </a:cubicBezTo>
                  <a:cubicBezTo>
                    <a:pt x="99955" y="1184809"/>
                    <a:pt x="134305" y="1171283"/>
                    <a:pt x="157277" y="1144769"/>
                  </a:cubicBezTo>
                  <a:cubicBezTo>
                    <a:pt x="186905" y="1110526"/>
                    <a:pt x="191520" y="1061899"/>
                    <a:pt x="194741" y="1016813"/>
                  </a:cubicBezTo>
                  <a:cubicBezTo>
                    <a:pt x="209662" y="812321"/>
                    <a:pt x="184973" y="594195"/>
                    <a:pt x="260543" y="403550"/>
                  </a:cubicBezTo>
                  <a:cubicBezTo>
                    <a:pt x="336114" y="212905"/>
                    <a:pt x="498850" y="44373"/>
                    <a:pt x="702161" y="17429"/>
                  </a:cubicBezTo>
                  <a:cubicBezTo>
                    <a:pt x="867151" y="-4362"/>
                    <a:pt x="1044485" y="19254"/>
                    <a:pt x="1210763" y="14853"/>
                  </a:cubicBezTo>
                  <a:cubicBezTo>
                    <a:pt x="1284509" y="12921"/>
                    <a:pt x="1359222" y="10989"/>
                    <a:pt x="1431358" y="26661"/>
                  </a:cubicBezTo>
                  <a:cubicBezTo>
                    <a:pt x="1503494" y="42333"/>
                    <a:pt x="1567901" y="73034"/>
                    <a:pt x="1626297" y="118227"/>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9012022" y="4973483"/>
              <a:ext cx="2415268" cy="1341815"/>
            </a:xfrm>
            <a:custGeom>
              <a:avLst/>
              <a:gdLst>
                <a:gd name="connsiteX0" fmla="*/ 282031 w 2415267"/>
                <a:gd name="connsiteY0" fmla="*/ 8051 h 1341815"/>
                <a:gd name="connsiteX1" fmla="*/ 9159 w 2415267"/>
                <a:gd name="connsiteY1" fmla="*/ 1008079 h 1341815"/>
                <a:gd name="connsiteX2" fmla="*/ 60899 w 2415267"/>
                <a:gd name="connsiteY2" fmla="*/ 1093204 h 1341815"/>
                <a:gd name="connsiteX3" fmla="*/ 309296 w 2415267"/>
                <a:gd name="connsiteY3" fmla="*/ 1199476 h 1341815"/>
                <a:gd name="connsiteX4" fmla="*/ 563060 w 2415267"/>
                <a:gd name="connsiteY4" fmla="*/ 1238120 h 1341815"/>
                <a:gd name="connsiteX5" fmla="*/ 728587 w 2415267"/>
                <a:gd name="connsiteY5" fmla="*/ 1067549 h 1341815"/>
                <a:gd name="connsiteX6" fmla="*/ 719033 w 2415267"/>
                <a:gd name="connsiteY6" fmla="*/ 1279770 h 1341815"/>
                <a:gd name="connsiteX7" fmla="*/ 1610642 w 2415267"/>
                <a:gd name="connsiteY7" fmla="*/ 1331725 h 1341815"/>
                <a:gd name="connsiteX8" fmla="*/ 1664852 w 2415267"/>
                <a:gd name="connsiteY8" fmla="*/ 1315301 h 1341815"/>
                <a:gd name="connsiteX9" fmla="*/ 1679236 w 2415267"/>
                <a:gd name="connsiteY9" fmla="*/ 1269465 h 1341815"/>
                <a:gd name="connsiteX10" fmla="*/ 1693835 w 2415267"/>
                <a:gd name="connsiteY10" fmla="*/ 1094707 h 1341815"/>
                <a:gd name="connsiteX11" fmla="*/ 1762858 w 2415267"/>
                <a:gd name="connsiteY11" fmla="*/ 1314013 h 1341815"/>
                <a:gd name="connsiteX12" fmla="*/ 2409076 w 2415267"/>
                <a:gd name="connsiteY12" fmla="*/ 1175860 h 1341815"/>
                <a:gd name="connsiteX13" fmla="*/ 2153380 w 2415267"/>
                <a:gd name="connsiteY13" fmla="*/ 87916 h 1341815"/>
                <a:gd name="connsiteX14" fmla="*/ 282031 w 2415267"/>
                <a:gd name="connsiteY14" fmla="*/ 8051 h 134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15267" h="1341815">
                  <a:moveTo>
                    <a:pt x="282031" y="8051"/>
                  </a:moveTo>
                  <a:cubicBezTo>
                    <a:pt x="185420" y="373132"/>
                    <a:pt x="105770" y="642998"/>
                    <a:pt x="9159" y="1008079"/>
                  </a:cubicBezTo>
                  <a:cubicBezTo>
                    <a:pt x="1430" y="1037385"/>
                    <a:pt x="35781" y="1076243"/>
                    <a:pt x="60899" y="1093204"/>
                  </a:cubicBezTo>
                  <a:cubicBezTo>
                    <a:pt x="135826" y="1143763"/>
                    <a:pt x="223206" y="1171888"/>
                    <a:pt x="309296" y="1199476"/>
                  </a:cubicBezTo>
                  <a:cubicBezTo>
                    <a:pt x="391630" y="1225775"/>
                    <a:pt x="477828" y="1252504"/>
                    <a:pt x="563060" y="1238120"/>
                  </a:cubicBezTo>
                  <a:cubicBezTo>
                    <a:pt x="648293" y="1223736"/>
                    <a:pt x="730948" y="1153961"/>
                    <a:pt x="728587" y="1067549"/>
                  </a:cubicBezTo>
                  <a:cubicBezTo>
                    <a:pt x="725366" y="1138289"/>
                    <a:pt x="722254" y="1209029"/>
                    <a:pt x="719033" y="1279770"/>
                  </a:cubicBezTo>
                  <a:cubicBezTo>
                    <a:pt x="1014018" y="1322708"/>
                    <a:pt x="1312652" y="1340098"/>
                    <a:pt x="1610642" y="1331725"/>
                  </a:cubicBezTo>
                  <a:cubicBezTo>
                    <a:pt x="1630072" y="1331188"/>
                    <a:pt x="1651649" y="1329578"/>
                    <a:pt x="1664852" y="1315301"/>
                  </a:cubicBezTo>
                  <a:cubicBezTo>
                    <a:pt x="1675909" y="1303278"/>
                    <a:pt x="1677840" y="1285781"/>
                    <a:pt x="1679236" y="1269465"/>
                  </a:cubicBezTo>
                  <a:cubicBezTo>
                    <a:pt x="1684067" y="1211177"/>
                    <a:pt x="1689005" y="1152995"/>
                    <a:pt x="1693835" y="1094707"/>
                  </a:cubicBezTo>
                  <a:cubicBezTo>
                    <a:pt x="1716807" y="1167809"/>
                    <a:pt x="1739886" y="1240911"/>
                    <a:pt x="1762858" y="1314013"/>
                  </a:cubicBezTo>
                  <a:cubicBezTo>
                    <a:pt x="1983238" y="1297911"/>
                    <a:pt x="2201363" y="1251324"/>
                    <a:pt x="2409076" y="1175860"/>
                  </a:cubicBezTo>
                  <a:lnTo>
                    <a:pt x="2153380" y="87916"/>
                  </a:lnTo>
                  <a:lnTo>
                    <a:pt x="282031" y="8051"/>
                  </a:lnTo>
                  <a:close/>
                </a:path>
              </a:pathLst>
            </a:custGeom>
            <a:solidFill>
              <a:srgbClr val="8CD2F5"/>
            </a:solidFill>
            <a:ln w="9525" cap="flat">
              <a:noFill/>
              <a:prstDash val="solid"/>
              <a:miter/>
            </a:ln>
          </p:spPr>
          <p:txBody>
            <a:bodyPr rtlCol="0" anchor="ctr"/>
            <a:lstStyle/>
            <a:p>
              <a:endParaRPr lang="zh-CN" altLang="en-US"/>
            </a:p>
          </p:txBody>
        </p:sp>
        <p:sp>
          <p:nvSpPr>
            <p:cNvPr id="399" name="任意多边形: 形状 398"/>
            <p:cNvSpPr/>
            <p:nvPr/>
          </p:nvSpPr>
          <p:spPr>
            <a:xfrm>
              <a:off x="8453951" y="2494837"/>
              <a:ext cx="397177" cy="364974"/>
            </a:xfrm>
            <a:custGeom>
              <a:avLst/>
              <a:gdLst>
                <a:gd name="connsiteX0" fmla="*/ 379805 w 397177"/>
                <a:gd name="connsiteY0" fmla="*/ 228153 h 364973"/>
                <a:gd name="connsiteX1" fmla="*/ 384636 w 397177"/>
                <a:gd name="connsiteY1" fmla="*/ 127356 h 364973"/>
                <a:gd name="connsiteX2" fmla="*/ 345240 w 397177"/>
                <a:gd name="connsiteY2" fmla="*/ 98587 h 364973"/>
                <a:gd name="connsiteX3" fmla="*/ 323771 w 397177"/>
                <a:gd name="connsiteY3" fmla="*/ 117587 h 364973"/>
                <a:gd name="connsiteX4" fmla="*/ 296828 w 397177"/>
                <a:gd name="connsiteY4" fmla="*/ 85491 h 364973"/>
                <a:gd name="connsiteX5" fmla="*/ 270850 w 397177"/>
                <a:gd name="connsiteY5" fmla="*/ 25485 h 364973"/>
                <a:gd name="connsiteX6" fmla="*/ 249274 w 397177"/>
                <a:gd name="connsiteY6" fmla="*/ 8310 h 364973"/>
                <a:gd name="connsiteX7" fmla="*/ 220934 w 397177"/>
                <a:gd name="connsiteY7" fmla="*/ 45237 h 364973"/>
                <a:gd name="connsiteX8" fmla="*/ 234460 w 397177"/>
                <a:gd name="connsiteY8" fmla="*/ 97299 h 364973"/>
                <a:gd name="connsiteX9" fmla="*/ 207301 w 397177"/>
                <a:gd name="connsiteY9" fmla="*/ 50282 h 364973"/>
                <a:gd name="connsiteX10" fmla="*/ 157279 w 397177"/>
                <a:gd name="connsiteY10" fmla="*/ 40621 h 364973"/>
                <a:gd name="connsiteX11" fmla="*/ 138386 w 397177"/>
                <a:gd name="connsiteY11" fmla="*/ 78836 h 364973"/>
                <a:gd name="connsiteX12" fmla="*/ 149013 w 397177"/>
                <a:gd name="connsiteY12" fmla="*/ 121988 h 364973"/>
                <a:gd name="connsiteX13" fmla="*/ 118849 w 397177"/>
                <a:gd name="connsiteY13" fmla="*/ 81841 h 364973"/>
                <a:gd name="connsiteX14" fmla="*/ 74515 w 397177"/>
                <a:gd name="connsiteY14" fmla="*/ 90214 h 364973"/>
                <a:gd name="connsiteX15" fmla="*/ 72368 w 397177"/>
                <a:gd name="connsiteY15" fmla="*/ 111683 h 364973"/>
                <a:gd name="connsiteX16" fmla="*/ 99527 w 397177"/>
                <a:gd name="connsiteY16" fmla="*/ 174910 h 364973"/>
                <a:gd name="connsiteX17" fmla="*/ 34261 w 397177"/>
                <a:gd name="connsiteY17" fmla="*/ 152474 h 364973"/>
                <a:gd name="connsiteX18" fmla="*/ 10752 w 397177"/>
                <a:gd name="connsiteY18" fmla="*/ 223108 h 364973"/>
                <a:gd name="connsiteX19" fmla="*/ 38555 w 397177"/>
                <a:gd name="connsiteY19" fmla="*/ 269052 h 364973"/>
                <a:gd name="connsiteX20" fmla="*/ 180358 w 397177"/>
                <a:gd name="connsiteY20" fmla="*/ 365769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177" h="364973">
                  <a:moveTo>
                    <a:pt x="379805" y="228153"/>
                  </a:moveTo>
                  <a:cubicBezTo>
                    <a:pt x="392687" y="196379"/>
                    <a:pt x="394404" y="160203"/>
                    <a:pt x="384636" y="127356"/>
                  </a:cubicBezTo>
                  <a:cubicBezTo>
                    <a:pt x="379269" y="109322"/>
                    <a:pt x="361449" y="89033"/>
                    <a:pt x="345240" y="98587"/>
                  </a:cubicBezTo>
                  <a:cubicBezTo>
                    <a:pt x="336867" y="103525"/>
                    <a:pt x="333110" y="114904"/>
                    <a:pt x="323771" y="117587"/>
                  </a:cubicBezTo>
                  <a:cubicBezTo>
                    <a:pt x="308635" y="121988"/>
                    <a:pt x="300155" y="100949"/>
                    <a:pt x="296828" y="85491"/>
                  </a:cubicBezTo>
                  <a:cubicBezTo>
                    <a:pt x="292104" y="64022"/>
                    <a:pt x="283302" y="43627"/>
                    <a:pt x="270850" y="25485"/>
                  </a:cubicBezTo>
                  <a:cubicBezTo>
                    <a:pt x="265482" y="17649"/>
                    <a:pt x="258613" y="9813"/>
                    <a:pt x="249274" y="8310"/>
                  </a:cubicBezTo>
                  <a:cubicBezTo>
                    <a:pt x="231561" y="5412"/>
                    <a:pt x="219109" y="27417"/>
                    <a:pt x="220934" y="45237"/>
                  </a:cubicBezTo>
                  <a:cubicBezTo>
                    <a:pt x="222759" y="63163"/>
                    <a:pt x="232635" y="79372"/>
                    <a:pt x="234460" y="97299"/>
                  </a:cubicBezTo>
                  <a:cubicBezTo>
                    <a:pt x="227697" y="80338"/>
                    <a:pt x="220505" y="62841"/>
                    <a:pt x="207301" y="50282"/>
                  </a:cubicBezTo>
                  <a:cubicBezTo>
                    <a:pt x="194098" y="37722"/>
                    <a:pt x="172951" y="31389"/>
                    <a:pt x="157279" y="40621"/>
                  </a:cubicBezTo>
                  <a:cubicBezTo>
                    <a:pt x="144397" y="48135"/>
                    <a:pt x="138278" y="63915"/>
                    <a:pt x="138386" y="78836"/>
                  </a:cubicBezTo>
                  <a:cubicBezTo>
                    <a:pt x="138493" y="93757"/>
                    <a:pt x="143753" y="108034"/>
                    <a:pt x="149013" y="121988"/>
                  </a:cubicBezTo>
                  <a:cubicBezTo>
                    <a:pt x="141499" y="106746"/>
                    <a:pt x="133340" y="90751"/>
                    <a:pt x="118849" y="81841"/>
                  </a:cubicBezTo>
                  <a:cubicBezTo>
                    <a:pt x="104358" y="72932"/>
                    <a:pt x="81815" y="74864"/>
                    <a:pt x="74515" y="90214"/>
                  </a:cubicBezTo>
                  <a:cubicBezTo>
                    <a:pt x="71295" y="96762"/>
                    <a:pt x="71509" y="104491"/>
                    <a:pt x="72368" y="111683"/>
                  </a:cubicBezTo>
                  <a:cubicBezTo>
                    <a:pt x="75159" y="134763"/>
                    <a:pt x="84713" y="156983"/>
                    <a:pt x="99527" y="174910"/>
                  </a:cubicBezTo>
                  <a:cubicBezTo>
                    <a:pt x="92549" y="149147"/>
                    <a:pt x="57018" y="138627"/>
                    <a:pt x="34261" y="152474"/>
                  </a:cubicBezTo>
                  <a:cubicBezTo>
                    <a:pt x="11504" y="166430"/>
                    <a:pt x="3238" y="197560"/>
                    <a:pt x="10752" y="223108"/>
                  </a:cubicBezTo>
                  <a:cubicBezTo>
                    <a:pt x="15798" y="240390"/>
                    <a:pt x="26747" y="255419"/>
                    <a:pt x="38555" y="269052"/>
                  </a:cubicBezTo>
                  <a:cubicBezTo>
                    <a:pt x="76447" y="312741"/>
                    <a:pt x="125827" y="346447"/>
                    <a:pt x="180358" y="365769"/>
                  </a:cubicBezTo>
                </a:path>
              </a:pathLst>
            </a:custGeom>
            <a:solidFill>
              <a:srgbClr val="FAD5CC"/>
            </a:solidFill>
            <a:ln w="9525" cap="flat">
              <a:noFill/>
              <a:prstDash val="solid"/>
              <a:miter/>
            </a:ln>
          </p:spPr>
          <p:txBody>
            <a:bodyPr rtlCol="0" anchor="ctr"/>
            <a:lstStyle/>
            <a:p>
              <a:endParaRPr lang="zh-CN" altLang="en-US"/>
            </a:p>
          </p:txBody>
        </p:sp>
        <p:sp>
          <p:nvSpPr>
            <p:cNvPr id="400" name="任意多边形: 形状 399"/>
            <p:cNvSpPr/>
            <p:nvPr/>
          </p:nvSpPr>
          <p:spPr>
            <a:xfrm>
              <a:off x="8546715" y="2676832"/>
              <a:ext cx="3027136" cy="2640693"/>
            </a:xfrm>
            <a:custGeom>
              <a:avLst/>
              <a:gdLst>
                <a:gd name="connsiteX0" fmla="*/ 1380460 w 3027135"/>
                <a:gd name="connsiteY0" fmla="*/ 896226 h 2640692"/>
                <a:gd name="connsiteX1" fmla="*/ 807021 w 3027135"/>
                <a:gd name="connsiteY1" fmla="*/ 585568 h 2640692"/>
                <a:gd name="connsiteX2" fmla="*/ 322465 w 3027135"/>
                <a:gd name="connsiteY2" fmla="*/ 8051 h 2640692"/>
                <a:gd name="connsiteX3" fmla="*/ 8051 w 3027135"/>
                <a:gd name="connsiteY3" fmla="*/ 194402 h 2640692"/>
                <a:gd name="connsiteX4" fmla="*/ 963101 w 3027135"/>
                <a:gd name="connsiteY4" fmla="*/ 1537399 h 2640692"/>
                <a:gd name="connsiteX5" fmla="*/ 747230 w 3027135"/>
                <a:gd name="connsiteY5" fmla="*/ 2304702 h 2640692"/>
                <a:gd name="connsiteX6" fmla="*/ 2629207 w 3027135"/>
                <a:gd name="connsiteY6" fmla="*/ 2487189 h 2640692"/>
                <a:gd name="connsiteX7" fmla="*/ 2596896 w 3027135"/>
                <a:gd name="connsiteY7" fmla="*/ 2172453 h 2640692"/>
                <a:gd name="connsiteX8" fmla="*/ 2920112 w 3027135"/>
                <a:gd name="connsiteY8" fmla="*/ 2099566 h 2640692"/>
                <a:gd name="connsiteX9" fmla="*/ 3011463 w 3027135"/>
                <a:gd name="connsiteY9" fmla="*/ 1907954 h 2640692"/>
                <a:gd name="connsiteX10" fmla="*/ 2910881 w 3027135"/>
                <a:gd name="connsiteY10" fmla="*/ 1315945 h 2640692"/>
                <a:gd name="connsiteX11" fmla="*/ 2428472 w 3027135"/>
                <a:gd name="connsiteY11" fmla="*/ 958271 h 2640692"/>
                <a:gd name="connsiteX12" fmla="*/ 1795241 w 3027135"/>
                <a:gd name="connsiteY12" fmla="*/ 992407 h 2640692"/>
                <a:gd name="connsiteX13" fmla="*/ 1380460 w 3027135"/>
                <a:gd name="connsiteY13" fmla="*/ 896226 h 26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7135" h="2640692">
                  <a:moveTo>
                    <a:pt x="1380460" y="896226"/>
                  </a:moveTo>
                  <a:cubicBezTo>
                    <a:pt x="1165984" y="848779"/>
                    <a:pt x="972333" y="730270"/>
                    <a:pt x="807021" y="585568"/>
                  </a:cubicBezTo>
                  <a:cubicBezTo>
                    <a:pt x="641710" y="440867"/>
                    <a:pt x="461370" y="178301"/>
                    <a:pt x="322465" y="8051"/>
                  </a:cubicBezTo>
                  <a:lnTo>
                    <a:pt x="8051" y="194402"/>
                  </a:lnTo>
                  <a:cubicBezTo>
                    <a:pt x="156080" y="653840"/>
                    <a:pt x="597376" y="1222340"/>
                    <a:pt x="963101" y="1537399"/>
                  </a:cubicBezTo>
                  <a:cubicBezTo>
                    <a:pt x="747230" y="2304702"/>
                    <a:pt x="963101" y="1537399"/>
                    <a:pt x="747230" y="2304702"/>
                  </a:cubicBezTo>
                  <a:cubicBezTo>
                    <a:pt x="1329256" y="2756626"/>
                    <a:pt x="2388217" y="2679659"/>
                    <a:pt x="2629207" y="2487189"/>
                  </a:cubicBezTo>
                  <a:lnTo>
                    <a:pt x="2596896" y="2172453"/>
                  </a:lnTo>
                  <a:cubicBezTo>
                    <a:pt x="2709179" y="2199933"/>
                    <a:pt x="2839388" y="2182329"/>
                    <a:pt x="2920112" y="2099566"/>
                  </a:cubicBezTo>
                  <a:cubicBezTo>
                    <a:pt x="2970243" y="2048254"/>
                    <a:pt x="2996220" y="1977943"/>
                    <a:pt x="3011463" y="1907954"/>
                  </a:cubicBezTo>
                  <a:cubicBezTo>
                    <a:pt x="3055046" y="1707541"/>
                    <a:pt x="3018119" y="1490811"/>
                    <a:pt x="2910881" y="1315945"/>
                  </a:cubicBezTo>
                  <a:cubicBezTo>
                    <a:pt x="2803535" y="1141080"/>
                    <a:pt x="2626953" y="1010226"/>
                    <a:pt x="2428472" y="958271"/>
                  </a:cubicBezTo>
                  <a:lnTo>
                    <a:pt x="1795241" y="992407"/>
                  </a:lnTo>
                  <a:lnTo>
                    <a:pt x="1380460" y="896226"/>
                  </a:lnTo>
                  <a:close/>
                </a:path>
              </a:pathLst>
            </a:custGeom>
            <a:solidFill>
              <a:srgbClr val="F08BB8"/>
            </a:solidFill>
            <a:ln w="9525" cap="flat">
              <a:noFill/>
              <a:prstDash val="solid"/>
              <a:miter/>
            </a:ln>
          </p:spPr>
          <p:txBody>
            <a:bodyPr rtlCol="0" anchor="ctr"/>
            <a:lstStyle/>
            <a:p>
              <a:endParaRPr lang="zh-CN" altLang="en-US"/>
            </a:p>
          </p:txBody>
        </p:sp>
        <p:sp>
          <p:nvSpPr>
            <p:cNvPr id="401" name="任意多边形: 形状 400"/>
            <p:cNvSpPr/>
            <p:nvPr/>
          </p:nvSpPr>
          <p:spPr>
            <a:xfrm>
              <a:off x="9780253" y="3925240"/>
              <a:ext cx="1051983" cy="1041249"/>
            </a:xfrm>
            <a:custGeom>
              <a:avLst/>
              <a:gdLst>
                <a:gd name="connsiteX0" fmla="*/ 8875 w 1051983"/>
                <a:gd name="connsiteY0" fmla="*/ 343629 h 1041248"/>
                <a:gd name="connsiteX1" fmla="*/ 14994 w 1051983"/>
                <a:gd name="connsiteY1" fmla="*/ 220182 h 1041248"/>
                <a:gd name="connsiteX2" fmla="*/ 59649 w 1051983"/>
                <a:gd name="connsiteY2" fmla="*/ 103283 h 1041248"/>
                <a:gd name="connsiteX3" fmla="*/ 155831 w 1051983"/>
                <a:gd name="connsiteY3" fmla="*/ 22023 h 1041248"/>
                <a:gd name="connsiteX4" fmla="*/ 218735 w 1051983"/>
                <a:gd name="connsiteY4" fmla="*/ 8068 h 1041248"/>
                <a:gd name="connsiteX5" fmla="*/ 282176 w 1051983"/>
                <a:gd name="connsiteY5" fmla="*/ 19769 h 1041248"/>
                <a:gd name="connsiteX6" fmla="*/ 382759 w 1051983"/>
                <a:gd name="connsiteY6" fmla="*/ 94803 h 1041248"/>
                <a:gd name="connsiteX7" fmla="*/ 452963 w 1051983"/>
                <a:gd name="connsiteY7" fmla="*/ 196137 h 1041248"/>
                <a:gd name="connsiteX8" fmla="*/ 546138 w 1051983"/>
                <a:gd name="connsiteY8" fmla="*/ 422635 h 1041248"/>
                <a:gd name="connsiteX9" fmla="*/ 519409 w 1051983"/>
                <a:gd name="connsiteY9" fmla="*/ 419952 h 1041248"/>
                <a:gd name="connsiteX10" fmla="*/ 600669 w 1051983"/>
                <a:gd name="connsiteY10" fmla="*/ 278578 h 1041248"/>
                <a:gd name="connsiteX11" fmla="*/ 710698 w 1051983"/>
                <a:gd name="connsiteY11" fmla="*/ 155238 h 1041248"/>
                <a:gd name="connsiteX12" fmla="*/ 785733 w 1051983"/>
                <a:gd name="connsiteY12" fmla="*/ 113481 h 1041248"/>
                <a:gd name="connsiteX13" fmla="*/ 873863 w 1051983"/>
                <a:gd name="connsiteY13" fmla="*/ 104893 h 1041248"/>
                <a:gd name="connsiteX14" fmla="*/ 955875 w 1051983"/>
                <a:gd name="connsiteY14" fmla="*/ 139781 h 1041248"/>
                <a:gd name="connsiteX15" fmla="*/ 1014700 w 1051983"/>
                <a:gd name="connsiteY15" fmla="*/ 204832 h 1041248"/>
                <a:gd name="connsiteX16" fmla="*/ 1047119 w 1051983"/>
                <a:gd name="connsiteY16" fmla="*/ 286092 h 1041248"/>
                <a:gd name="connsiteX17" fmla="*/ 1051949 w 1051983"/>
                <a:gd name="connsiteY17" fmla="*/ 372613 h 1041248"/>
                <a:gd name="connsiteX18" fmla="*/ 1006434 w 1051983"/>
                <a:gd name="connsiteY18" fmla="*/ 534704 h 1041248"/>
                <a:gd name="connsiteX19" fmla="*/ 923779 w 1051983"/>
                <a:gd name="connsiteY19" fmla="*/ 678010 h 1041248"/>
                <a:gd name="connsiteX20" fmla="*/ 819868 w 1051983"/>
                <a:gd name="connsiteY20" fmla="*/ 805858 h 1041248"/>
                <a:gd name="connsiteX21" fmla="*/ 696636 w 1051983"/>
                <a:gd name="connsiteY21" fmla="*/ 916423 h 1041248"/>
                <a:gd name="connsiteX22" fmla="*/ 551505 w 1051983"/>
                <a:gd name="connsiteY22" fmla="*/ 1000797 h 1041248"/>
                <a:gd name="connsiteX23" fmla="*/ 382651 w 1051983"/>
                <a:gd name="connsiteY23" fmla="*/ 1035040 h 1041248"/>
                <a:gd name="connsiteX24" fmla="*/ 335956 w 1051983"/>
                <a:gd name="connsiteY24" fmla="*/ 1028492 h 1041248"/>
                <a:gd name="connsiteX25" fmla="*/ 313520 w 1051983"/>
                <a:gd name="connsiteY25" fmla="*/ 1021085 h 1041248"/>
                <a:gd name="connsiteX26" fmla="*/ 292266 w 1051983"/>
                <a:gd name="connsiteY26" fmla="*/ 1011424 h 1041248"/>
                <a:gd name="connsiteX27" fmla="*/ 221419 w 1051983"/>
                <a:gd name="connsiteY27" fmla="*/ 956893 h 1041248"/>
                <a:gd name="connsiteX28" fmla="*/ 168819 w 1051983"/>
                <a:gd name="connsiteY28" fmla="*/ 889373 h 1041248"/>
                <a:gd name="connsiteX29" fmla="*/ 128243 w 1051983"/>
                <a:gd name="connsiteY29" fmla="*/ 816378 h 1041248"/>
                <a:gd name="connsiteX30" fmla="*/ 69418 w 1051983"/>
                <a:gd name="connsiteY30" fmla="*/ 663089 h 1041248"/>
                <a:gd name="connsiteX31" fmla="*/ 30344 w 1051983"/>
                <a:gd name="connsiteY31" fmla="*/ 505077 h 1041248"/>
                <a:gd name="connsiteX32" fmla="*/ 8875 w 1051983"/>
                <a:gd name="connsiteY32" fmla="*/ 343629 h 1041248"/>
                <a:gd name="connsiteX33" fmla="*/ 35389 w 1051983"/>
                <a:gd name="connsiteY33" fmla="*/ 342234 h 1041248"/>
                <a:gd name="connsiteX34" fmla="*/ 61475 w 1051983"/>
                <a:gd name="connsiteY34" fmla="*/ 498314 h 1041248"/>
                <a:gd name="connsiteX35" fmla="*/ 108277 w 1051983"/>
                <a:gd name="connsiteY35" fmla="*/ 649993 h 1041248"/>
                <a:gd name="connsiteX36" fmla="*/ 173651 w 1051983"/>
                <a:gd name="connsiteY36" fmla="*/ 792869 h 1041248"/>
                <a:gd name="connsiteX37" fmla="*/ 263284 w 1051983"/>
                <a:gd name="connsiteY37" fmla="*/ 915350 h 1041248"/>
                <a:gd name="connsiteX38" fmla="*/ 384047 w 1051983"/>
                <a:gd name="connsiteY38" fmla="*/ 972887 h 1041248"/>
                <a:gd name="connsiteX39" fmla="*/ 527997 w 1051983"/>
                <a:gd name="connsiteY39" fmla="*/ 943582 h 1041248"/>
                <a:gd name="connsiteX40" fmla="*/ 777575 w 1051983"/>
                <a:gd name="connsiteY40" fmla="*/ 765174 h 1041248"/>
                <a:gd name="connsiteX41" fmla="*/ 879016 w 1051983"/>
                <a:gd name="connsiteY41" fmla="*/ 646021 h 1041248"/>
                <a:gd name="connsiteX42" fmla="*/ 960062 w 1051983"/>
                <a:gd name="connsiteY42" fmla="*/ 513127 h 1041248"/>
                <a:gd name="connsiteX43" fmla="*/ 1005039 w 1051983"/>
                <a:gd name="connsiteY43" fmla="*/ 368426 h 1041248"/>
                <a:gd name="connsiteX44" fmla="*/ 978203 w 1051983"/>
                <a:gd name="connsiteY44" fmla="*/ 226945 h 1041248"/>
                <a:gd name="connsiteX45" fmla="*/ 931508 w 1051983"/>
                <a:gd name="connsiteY45" fmla="*/ 172199 h 1041248"/>
                <a:gd name="connsiteX46" fmla="*/ 867959 w 1051983"/>
                <a:gd name="connsiteY46" fmla="*/ 142894 h 1041248"/>
                <a:gd name="connsiteX47" fmla="*/ 797541 w 1051983"/>
                <a:gd name="connsiteY47" fmla="*/ 148368 h 1041248"/>
                <a:gd name="connsiteX48" fmla="*/ 732061 w 1051983"/>
                <a:gd name="connsiteY48" fmla="*/ 183255 h 1041248"/>
                <a:gd name="connsiteX49" fmla="*/ 626969 w 1051983"/>
                <a:gd name="connsiteY49" fmla="*/ 297041 h 1041248"/>
                <a:gd name="connsiteX50" fmla="*/ 545495 w 1051983"/>
                <a:gd name="connsiteY50" fmla="*/ 432618 h 1041248"/>
                <a:gd name="connsiteX51" fmla="*/ 528105 w 1051983"/>
                <a:gd name="connsiteY51" fmla="*/ 467506 h 1041248"/>
                <a:gd name="connsiteX52" fmla="*/ 518764 w 1051983"/>
                <a:gd name="connsiteY52" fmla="*/ 429935 h 1041248"/>
                <a:gd name="connsiteX53" fmla="*/ 430957 w 1051983"/>
                <a:gd name="connsiteY53" fmla="*/ 209018 h 1041248"/>
                <a:gd name="connsiteX54" fmla="*/ 364724 w 1051983"/>
                <a:gd name="connsiteY54" fmla="*/ 110905 h 1041248"/>
                <a:gd name="connsiteX55" fmla="*/ 274233 w 1051983"/>
                <a:gd name="connsiteY55" fmla="*/ 41345 h 1041248"/>
                <a:gd name="connsiteX56" fmla="*/ 219487 w 1051983"/>
                <a:gd name="connsiteY56" fmla="*/ 31147 h 1041248"/>
                <a:gd name="connsiteX57" fmla="*/ 165062 w 1051983"/>
                <a:gd name="connsiteY57" fmla="*/ 43277 h 1041248"/>
                <a:gd name="connsiteX58" fmla="*/ 79186 w 1051983"/>
                <a:gd name="connsiteY58" fmla="*/ 116379 h 1041248"/>
                <a:gd name="connsiteX59" fmla="*/ 39791 w 1051983"/>
                <a:gd name="connsiteY59" fmla="*/ 224476 h 1041248"/>
                <a:gd name="connsiteX60" fmla="*/ 35389 w 1051983"/>
                <a:gd name="connsiteY60" fmla="*/ 342234 h 10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51983" h="1041248">
                  <a:moveTo>
                    <a:pt x="8875" y="343629"/>
                  </a:moveTo>
                  <a:cubicBezTo>
                    <a:pt x="7051" y="302731"/>
                    <a:pt x="7909" y="261296"/>
                    <a:pt x="14994" y="220182"/>
                  </a:cubicBezTo>
                  <a:cubicBezTo>
                    <a:pt x="22078" y="179177"/>
                    <a:pt x="35926" y="138707"/>
                    <a:pt x="59649" y="103283"/>
                  </a:cubicBezTo>
                  <a:cubicBezTo>
                    <a:pt x="83373" y="68181"/>
                    <a:pt x="116220" y="38876"/>
                    <a:pt x="155831" y="22023"/>
                  </a:cubicBezTo>
                  <a:cubicBezTo>
                    <a:pt x="175582" y="13650"/>
                    <a:pt x="197051" y="8605"/>
                    <a:pt x="218735" y="8068"/>
                  </a:cubicBezTo>
                  <a:cubicBezTo>
                    <a:pt x="240526" y="7746"/>
                    <a:pt x="262210" y="11932"/>
                    <a:pt x="282176" y="19769"/>
                  </a:cubicBezTo>
                  <a:cubicBezTo>
                    <a:pt x="322538" y="35334"/>
                    <a:pt x="355493" y="63673"/>
                    <a:pt x="382759" y="94803"/>
                  </a:cubicBezTo>
                  <a:cubicBezTo>
                    <a:pt x="410239" y="126148"/>
                    <a:pt x="432352" y="160928"/>
                    <a:pt x="452963" y="196137"/>
                  </a:cubicBezTo>
                  <a:cubicBezTo>
                    <a:pt x="493861" y="266985"/>
                    <a:pt x="525314" y="343415"/>
                    <a:pt x="546138" y="422635"/>
                  </a:cubicBezTo>
                  <a:lnTo>
                    <a:pt x="519409" y="419952"/>
                  </a:lnTo>
                  <a:cubicBezTo>
                    <a:pt x="542704" y="370788"/>
                    <a:pt x="569861" y="323556"/>
                    <a:pt x="600669" y="278578"/>
                  </a:cubicBezTo>
                  <a:cubicBezTo>
                    <a:pt x="631156" y="233922"/>
                    <a:pt x="666151" y="190018"/>
                    <a:pt x="710698" y="155238"/>
                  </a:cubicBezTo>
                  <a:cubicBezTo>
                    <a:pt x="733026" y="138063"/>
                    <a:pt x="758037" y="123142"/>
                    <a:pt x="785733" y="113481"/>
                  </a:cubicBezTo>
                  <a:cubicBezTo>
                    <a:pt x="813320" y="103498"/>
                    <a:pt x="844021" y="100707"/>
                    <a:pt x="873863" y="104893"/>
                  </a:cubicBezTo>
                  <a:cubicBezTo>
                    <a:pt x="903919" y="109080"/>
                    <a:pt x="932044" y="122069"/>
                    <a:pt x="955875" y="139781"/>
                  </a:cubicBezTo>
                  <a:cubicBezTo>
                    <a:pt x="979920" y="157385"/>
                    <a:pt x="999457" y="179928"/>
                    <a:pt x="1014700" y="204832"/>
                  </a:cubicBezTo>
                  <a:cubicBezTo>
                    <a:pt x="1030050" y="229736"/>
                    <a:pt x="1041322" y="257216"/>
                    <a:pt x="1047119" y="286092"/>
                  </a:cubicBezTo>
                  <a:cubicBezTo>
                    <a:pt x="1052914" y="314968"/>
                    <a:pt x="1054310" y="343951"/>
                    <a:pt x="1051949" y="372613"/>
                  </a:cubicBezTo>
                  <a:cubicBezTo>
                    <a:pt x="1047334" y="430042"/>
                    <a:pt x="1029192" y="484252"/>
                    <a:pt x="1006434" y="534704"/>
                  </a:cubicBezTo>
                  <a:cubicBezTo>
                    <a:pt x="983462" y="585156"/>
                    <a:pt x="955231" y="633032"/>
                    <a:pt x="923779" y="678010"/>
                  </a:cubicBezTo>
                  <a:cubicBezTo>
                    <a:pt x="892326" y="723095"/>
                    <a:pt x="857654" y="765818"/>
                    <a:pt x="819868" y="805858"/>
                  </a:cubicBezTo>
                  <a:cubicBezTo>
                    <a:pt x="781868" y="845683"/>
                    <a:pt x="741077" y="883039"/>
                    <a:pt x="696636" y="916423"/>
                  </a:cubicBezTo>
                  <a:cubicBezTo>
                    <a:pt x="652303" y="949915"/>
                    <a:pt x="603890" y="979006"/>
                    <a:pt x="551505" y="1000797"/>
                  </a:cubicBezTo>
                  <a:cubicBezTo>
                    <a:pt x="499013" y="1022051"/>
                    <a:pt x="441799" y="1036865"/>
                    <a:pt x="382651" y="1035040"/>
                  </a:cubicBezTo>
                  <a:cubicBezTo>
                    <a:pt x="367730" y="1034503"/>
                    <a:pt x="350985" y="1032678"/>
                    <a:pt x="335956" y="1028492"/>
                  </a:cubicBezTo>
                  <a:cubicBezTo>
                    <a:pt x="328120" y="1026989"/>
                    <a:pt x="320928" y="1023768"/>
                    <a:pt x="313520" y="1021085"/>
                  </a:cubicBezTo>
                  <a:cubicBezTo>
                    <a:pt x="306007" y="1018616"/>
                    <a:pt x="299244" y="1014859"/>
                    <a:pt x="292266" y="1011424"/>
                  </a:cubicBezTo>
                  <a:cubicBezTo>
                    <a:pt x="264787" y="997147"/>
                    <a:pt x="241707" y="977718"/>
                    <a:pt x="221419" y="956893"/>
                  </a:cubicBezTo>
                  <a:cubicBezTo>
                    <a:pt x="200915" y="936068"/>
                    <a:pt x="184063" y="912989"/>
                    <a:pt x="168819" y="889373"/>
                  </a:cubicBezTo>
                  <a:cubicBezTo>
                    <a:pt x="153470" y="865757"/>
                    <a:pt x="140051" y="841282"/>
                    <a:pt x="128243" y="816378"/>
                  </a:cubicBezTo>
                  <a:cubicBezTo>
                    <a:pt x="104198" y="766570"/>
                    <a:pt x="85520" y="715044"/>
                    <a:pt x="69418" y="663089"/>
                  </a:cubicBezTo>
                  <a:cubicBezTo>
                    <a:pt x="53745" y="610919"/>
                    <a:pt x="40864" y="558213"/>
                    <a:pt x="30344" y="505077"/>
                  </a:cubicBezTo>
                  <a:cubicBezTo>
                    <a:pt x="20254" y="451940"/>
                    <a:pt x="11236" y="398483"/>
                    <a:pt x="8875" y="343629"/>
                  </a:cubicBezTo>
                  <a:close/>
                  <a:moveTo>
                    <a:pt x="35389" y="342234"/>
                  </a:moveTo>
                  <a:cubicBezTo>
                    <a:pt x="39362" y="394404"/>
                    <a:pt x="48807" y="446895"/>
                    <a:pt x="61475" y="498314"/>
                  </a:cubicBezTo>
                  <a:cubicBezTo>
                    <a:pt x="73819" y="549840"/>
                    <a:pt x="89813" y="600507"/>
                    <a:pt x="108277" y="649993"/>
                  </a:cubicBezTo>
                  <a:cubicBezTo>
                    <a:pt x="127062" y="699264"/>
                    <a:pt x="148210" y="747569"/>
                    <a:pt x="173651" y="792869"/>
                  </a:cubicBezTo>
                  <a:cubicBezTo>
                    <a:pt x="198769" y="838169"/>
                    <a:pt x="228289" y="880892"/>
                    <a:pt x="263284" y="915350"/>
                  </a:cubicBezTo>
                  <a:cubicBezTo>
                    <a:pt x="298601" y="949378"/>
                    <a:pt x="339713" y="972994"/>
                    <a:pt x="384047" y="972887"/>
                  </a:cubicBezTo>
                  <a:cubicBezTo>
                    <a:pt x="432352" y="974175"/>
                    <a:pt x="481409" y="962367"/>
                    <a:pt x="527997" y="943582"/>
                  </a:cubicBezTo>
                  <a:cubicBezTo>
                    <a:pt x="621172" y="904615"/>
                    <a:pt x="704902" y="839457"/>
                    <a:pt x="777575" y="765174"/>
                  </a:cubicBezTo>
                  <a:cubicBezTo>
                    <a:pt x="814071" y="727925"/>
                    <a:pt x="848100" y="688100"/>
                    <a:pt x="879016" y="646021"/>
                  </a:cubicBezTo>
                  <a:cubicBezTo>
                    <a:pt x="910039" y="603941"/>
                    <a:pt x="937411" y="559715"/>
                    <a:pt x="960062" y="513127"/>
                  </a:cubicBezTo>
                  <a:cubicBezTo>
                    <a:pt x="982389" y="466647"/>
                    <a:pt x="999564" y="417912"/>
                    <a:pt x="1005039" y="368426"/>
                  </a:cubicBezTo>
                  <a:cubicBezTo>
                    <a:pt x="1010621" y="318832"/>
                    <a:pt x="1003321" y="269132"/>
                    <a:pt x="978203" y="226945"/>
                  </a:cubicBezTo>
                  <a:cubicBezTo>
                    <a:pt x="966073" y="205905"/>
                    <a:pt x="950401" y="186798"/>
                    <a:pt x="931508" y="172199"/>
                  </a:cubicBezTo>
                  <a:cubicBezTo>
                    <a:pt x="912830" y="157385"/>
                    <a:pt x="891146" y="146651"/>
                    <a:pt x="867959" y="142894"/>
                  </a:cubicBezTo>
                  <a:cubicBezTo>
                    <a:pt x="844879" y="138922"/>
                    <a:pt x="820513" y="140532"/>
                    <a:pt x="797541" y="148368"/>
                  </a:cubicBezTo>
                  <a:cubicBezTo>
                    <a:pt x="774462" y="155882"/>
                    <a:pt x="752455" y="168120"/>
                    <a:pt x="732061" y="183255"/>
                  </a:cubicBezTo>
                  <a:cubicBezTo>
                    <a:pt x="691269" y="213956"/>
                    <a:pt x="657562" y="253996"/>
                    <a:pt x="626969" y="297041"/>
                  </a:cubicBezTo>
                  <a:cubicBezTo>
                    <a:pt x="596269" y="339872"/>
                    <a:pt x="569003" y="385279"/>
                    <a:pt x="545495" y="432618"/>
                  </a:cubicBezTo>
                  <a:lnTo>
                    <a:pt x="528105" y="467506"/>
                  </a:lnTo>
                  <a:lnTo>
                    <a:pt x="518764" y="429935"/>
                  </a:lnTo>
                  <a:cubicBezTo>
                    <a:pt x="499551" y="352861"/>
                    <a:pt x="469816" y="278363"/>
                    <a:pt x="430957" y="209018"/>
                  </a:cubicBezTo>
                  <a:cubicBezTo>
                    <a:pt x="411206" y="174453"/>
                    <a:pt x="390165" y="140532"/>
                    <a:pt x="364724" y="110905"/>
                  </a:cubicBezTo>
                  <a:cubicBezTo>
                    <a:pt x="339391" y="81385"/>
                    <a:pt x="309335" y="55300"/>
                    <a:pt x="274233" y="41345"/>
                  </a:cubicBezTo>
                  <a:cubicBezTo>
                    <a:pt x="256736" y="34475"/>
                    <a:pt x="238058" y="30932"/>
                    <a:pt x="219487" y="31147"/>
                  </a:cubicBezTo>
                  <a:cubicBezTo>
                    <a:pt x="200915" y="31577"/>
                    <a:pt x="182345" y="35978"/>
                    <a:pt x="165062" y="43277"/>
                  </a:cubicBezTo>
                  <a:cubicBezTo>
                    <a:pt x="130283" y="58091"/>
                    <a:pt x="100226" y="84390"/>
                    <a:pt x="79186" y="116379"/>
                  </a:cubicBezTo>
                  <a:cubicBezTo>
                    <a:pt x="58361" y="148368"/>
                    <a:pt x="45802" y="186046"/>
                    <a:pt x="39791" y="224476"/>
                  </a:cubicBezTo>
                  <a:cubicBezTo>
                    <a:pt x="33457" y="263013"/>
                    <a:pt x="33028" y="302624"/>
                    <a:pt x="35389" y="342234"/>
                  </a:cubicBezTo>
                  <a:close/>
                </a:path>
              </a:pathLst>
            </a:custGeom>
            <a:solidFill>
              <a:srgbClr val="FFFFFF"/>
            </a:solidFill>
            <a:ln w="9525" cap="flat">
              <a:noFill/>
              <a:prstDash val="solid"/>
              <a:miter/>
            </a:ln>
          </p:spPr>
          <p:txBody>
            <a:bodyPr rtlCol="0" anchor="ctr"/>
            <a:lstStyle/>
            <a:p>
              <a:endParaRPr lang="zh-CN" altLang="en-US"/>
            </a:p>
          </p:txBody>
        </p:sp>
        <p:sp>
          <p:nvSpPr>
            <p:cNvPr id="402" name="任意多边形: 形状 401"/>
            <p:cNvSpPr/>
            <p:nvPr/>
          </p:nvSpPr>
          <p:spPr>
            <a:xfrm>
              <a:off x="10040531" y="3464424"/>
              <a:ext cx="601133" cy="214690"/>
            </a:xfrm>
            <a:custGeom>
              <a:avLst/>
              <a:gdLst>
                <a:gd name="connsiteX0" fmla="*/ 579772 w 601133"/>
                <a:gd name="connsiteY0" fmla="*/ 41113 h 214690"/>
                <a:gd name="connsiteX1" fmla="*/ 598127 w 601133"/>
                <a:gd name="connsiteY1" fmla="*/ 212436 h 214690"/>
                <a:gd name="connsiteX2" fmla="*/ 301532 w 601133"/>
                <a:gd name="connsiteY2" fmla="*/ 204815 h 214690"/>
                <a:gd name="connsiteX3" fmla="*/ 8051 w 601133"/>
                <a:gd name="connsiteY3" fmla="*/ 127848 h 214690"/>
                <a:gd name="connsiteX4" fmla="*/ 40147 w 601133"/>
                <a:gd name="connsiteY4" fmla="*/ 8051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33" h="214690">
                  <a:moveTo>
                    <a:pt x="579772" y="41113"/>
                  </a:moveTo>
                  <a:lnTo>
                    <a:pt x="598127" y="212436"/>
                  </a:lnTo>
                  <a:lnTo>
                    <a:pt x="301532" y="204815"/>
                  </a:lnTo>
                  <a:lnTo>
                    <a:pt x="8051" y="127848"/>
                  </a:lnTo>
                  <a:lnTo>
                    <a:pt x="40147" y="8051"/>
                  </a:lnTo>
                  <a:close/>
                </a:path>
              </a:pathLst>
            </a:custGeom>
            <a:solidFill>
              <a:srgbClr val="FAD5CC"/>
            </a:solidFill>
            <a:ln w="9525" cap="flat">
              <a:noFill/>
              <a:prstDash val="solid"/>
              <a:miter/>
            </a:ln>
          </p:spPr>
          <p:txBody>
            <a:bodyPr rtlCol="0" anchor="ctr"/>
            <a:lstStyle/>
            <a:p>
              <a:endParaRPr lang="zh-CN" altLang="en-US"/>
            </a:p>
          </p:txBody>
        </p:sp>
        <p:sp>
          <p:nvSpPr>
            <p:cNvPr id="403" name="任意多边形: 形状 402"/>
            <p:cNvSpPr/>
            <p:nvPr/>
          </p:nvSpPr>
          <p:spPr>
            <a:xfrm>
              <a:off x="9946281" y="3571338"/>
              <a:ext cx="772886" cy="268363"/>
            </a:xfrm>
            <a:custGeom>
              <a:avLst/>
              <a:gdLst>
                <a:gd name="connsiteX0" fmla="*/ 386550 w 772885"/>
                <a:gd name="connsiteY0" fmla="*/ 266969 h 268363"/>
                <a:gd name="connsiteX1" fmla="*/ 8051 w 772885"/>
                <a:gd name="connsiteY1" fmla="*/ 8052 h 268363"/>
                <a:gd name="connsiteX2" fmla="*/ 71600 w 772885"/>
                <a:gd name="connsiteY2" fmla="*/ 13956 h 268363"/>
                <a:gd name="connsiteX3" fmla="*/ 506563 w 772885"/>
                <a:gd name="connsiteY3" fmla="*/ 45730 h 268363"/>
                <a:gd name="connsiteX4" fmla="*/ 686474 w 772885"/>
                <a:gd name="connsiteY4" fmla="*/ 62369 h 268363"/>
                <a:gd name="connsiteX5" fmla="*/ 774389 w 772885"/>
                <a:gd name="connsiteY5" fmla="*/ 75358 h 268363"/>
                <a:gd name="connsiteX6" fmla="*/ 386550 w 772885"/>
                <a:gd name="connsiteY6" fmla="*/ 266969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885" h="268363">
                  <a:moveTo>
                    <a:pt x="386550" y="266969"/>
                  </a:moveTo>
                  <a:cubicBezTo>
                    <a:pt x="36927" y="243031"/>
                    <a:pt x="8051" y="8052"/>
                    <a:pt x="8051" y="8052"/>
                  </a:cubicBezTo>
                  <a:cubicBezTo>
                    <a:pt x="20933" y="7945"/>
                    <a:pt x="58719" y="13312"/>
                    <a:pt x="71600" y="13956"/>
                  </a:cubicBezTo>
                  <a:lnTo>
                    <a:pt x="506563" y="45730"/>
                  </a:lnTo>
                  <a:lnTo>
                    <a:pt x="686474" y="62369"/>
                  </a:lnTo>
                  <a:cubicBezTo>
                    <a:pt x="716208" y="64409"/>
                    <a:pt x="745621" y="68810"/>
                    <a:pt x="774389" y="75358"/>
                  </a:cubicBezTo>
                  <a:cubicBezTo>
                    <a:pt x="774389" y="75358"/>
                    <a:pt x="755281" y="292195"/>
                    <a:pt x="386550" y="266969"/>
                  </a:cubicBezTo>
                  <a:close/>
                </a:path>
              </a:pathLst>
            </a:custGeom>
            <a:solidFill>
              <a:srgbClr val="FAD5CC"/>
            </a:solidFill>
            <a:ln w="9525" cap="flat">
              <a:noFill/>
              <a:prstDash val="solid"/>
              <a:miter/>
            </a:ln>
          </p:spPr>
          <p:txBody>
            <a:bodyPr rtlCol="0" anchor="ctr"/>
            <a:lstStyle/>
            <a:p>
              <a:endParaRPr lang="zh-CN" altLang="en-US"/>
            </a:p>
          </p:txBody>
        </p:sp>
        <p:sp>
          <p:nvSpPr>
            <p:cNvPr id="404" name="任意多边形: 形状 403"/>
            <p:cNvSpPr/>
            <p:nvPr/>
          </p:nvSpPr>
          <p:spPr>
            <a:xfrm>
              <a:off x="9321466" y="2645401"/>
              <a:ext cx="322036" cy="364974"/>
            </a:xfrm>
            <a:custGeom>
              <a:avLst/>
              <a:gdLst>
                <a:gd name="connsiteX0" fmla="*/ 320707 w 322035"/>
                <a:gd name="connsiteY0" fmla="*/ 148544 h 364973"/>
                <a:gd name="connsiteX1" fmla="*/ 201017 w 322035"/>
                <a:gd name="connsiteY1" fmla="*/ 22092 h 364973"/>
                <a:gd name="connsiteX2" fmla="*/ 79502 w 322035"/>
                <a:gd name="connsiteY2" fmla="*/ 26600 h 364973"/>
                <a:gd name="connsiteX3" fmla="*/ 34632 w 322035"/>
                <a:gd name="connsiteY3" fmla="*/ 81561 h 364973"/>
                <a:gd name="connsiteX4" fmla="*/ 56852 w 322035"/>
                <a:gd name="connsiteY4" fmla="*/ 319009 h 364973"/>
                <a:gd name="connsiteX5" fmla="*/ 278520 w 322035"/>
                <a:gd name="connsiteY5" fmla="*/ 336077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320707" y="148544"/>
                  </a:moveTo>
                  <a:cubicBezTo>
                    <a:pt x="303424" y="109686"/>
                    <a:pt x="239017" y="41199"/>
                    <a:pt x="201017" y="22092"/>
                  </a:cubicBezTo>
                  <a:cubicBezTo>
                    <a:pt x="163017" y="2984"/>
                    <a:pt x="114496" y="2340"/>
                    <a:pt x="79502" y="26600"/>
                  </a:cubicBezTo>
                  <a:cubicBezTo>
                    <a:pt x="59858" y="40233"/>
                    <a:pt x="45688" y="60414"/>
                    <a:pt x="34632" y="81561"/>
                  </a:cubicBezTo>
                  <a:cubicBezTo>
                    <a:pt x="-4549" y="157025"/>
                    <a:pt x="-3046" y="258573"/>
                    <a:pt x="56852" y="319009"/>
                  </a:cubicBezTo>
                  <a:cubicBezTo>
                    <a:pt x="108056" y="370642"/>
                    <a:pt x="217548" y="375687"/>
                    <a:pt x="278520" y="336077"/>
                  </a:cubicBezTo>
                </a:path>
              </a:pathLst>
            </a:custGeom>
            <a:solidFill>
              <a:srgbClr val="FAD5CC"/>
            </a:solidFill>
            <a:ln w="9525" cap="flat">
              <a:noFill/>
              <a:prstDash val="solid"/>
              <a:miter/>
            </a:ln>
          </p:spPr>
          <p:txBody>
            <a:bodyPr rtlCol="0" anchor="ctr"/>
            <a:lstStyle/>
            <a:p>
              <a:endParaRPr lang="zh-CN" altLang="en-US"/>
            </a:p>
          </p:txBody>
        </p:sp>
        <p:sp>
          <p:nvSpPr>
            <p:cNvPr id="405" name="任意多边形: 形状 404"/>
            <p:cNvSpPr/>
            <p:nvPr/>
          </p:nvSpPr>
          <p:spPr>
            <a:xfrm>
              <a:off x="9423137" y="2740514"/>
              <a:ext cx="96611" cy="171752"/>
            </a:xfrm>
            <a:custGeom>
              <a:avLst/>
              <a:gdLst>
                <a:gd name="connsiteX0" fmla="*/ 17334 w 96610"/>
                <a:gd name="connsiteY0" fmla="*/ 8775 h 171752"/>
                <a:gd name="connsiteX1" fmla="*/ 53724 w 96610"/>
                <a:gd name="connsiteY1" fmla="*/ 37115 h 171752"/>
                <a:gd name="connsiteX2" fmla="*/ 79809 w 96610"/>
                <a:gd name="connsiteY2" fmla="*/ 75544 h 171752"/>
                <a:gd name="connsiteX3" fmla="*/ 93549 w 96610"/>
                <a:gd name="connsiteY3" fmla="*/ 119985 h 171752"/>
                <a:gd name="connsiteX4" fmla="*/ 92797 w 96610"/>
                <a:gd name="connsiteY4" fmla="*/ 166251 h 171752"/>
                <a:gd name="connsiteX5" fmla="*/ 84746 w 96610"/>
                <a:gd name="connsiteY5" fmla="*/ 171511 h 171752"/>
                <a:gd name="connsiteX6" fmla="*/ 79272 w 96610"/>
                <a:gd name="connsiteY6" fmla="*/ 165178 h 171752"/>
                <a:gd name="connsiteX7" fmla="*/ 79272 w 96610"/>
                <a:gd name="connsiteY7" fmla="*/ 165070 h 171752"/>
                <a:gd name="connsiteX8" fmla="*/ 73690 w 96610"/>
                <a:gd name="connsiteY8" fmla="*/ 123742 h 171752"/>
                <a:gd name="connsiteX9" fmla="*/ 60057 w 96610"/>
                <a:gd name="connsiteY9" fmla="*/ 84776 h 171752"/>
                <a:gd name="connsiteX10" fmla="*/ 38696 w 96610"/>
                <a:gd name="connsiteY10" fmla="*/ 49459 h 171752"/>
                <a:gd name="connsiteX11" fmla="*/ 10141 w 96610"/>
                <a:gd name="connsiteY11" fmla="*/ 18866 h 171752"/>
                <a:gd name="connsiteX12" fmla="*/ 10141 w 96610"/>
                <a:gd name="connsiteY12" fmla="*/ 18866 h 171752"/>
                <a:gd name="connsiteX13" fmla="*/ 9605 w 96610"/>
                <a:gd name="connsiteY13" fmla="*/ 10064 h 171752"/>
                <a:gd name="connsiteX14" fmla="*/ 17334 w 96610"/>
                <a:gd name="connsiteY14" fmla="*/ 8775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171752">
                  <a:moveTo>
                    <a:pt x="17334" y="8775"/>
                  </a:moveTo>
                  <a:cubicBezTo>
                    <a:pt x="30966" y="15860"/>
                    <a:pt x="43204" y="25736"/>
                    <a:pt x="53724" y="37115"/>
                  </a:cubicBezTo>
                  <a:cubicBezTo>
                    <a:pt x="64351" y="48386"/>
                    <a:pt x="73046" y="61589"/>
                    <a:pt x="79809" y="75544"/>
                  </a:cubicBezTo>
                  <a:cubicBezTo>
                    <a:pt x="86571" y="89606"/>
                    <a:pt x="91402" y="104635"/>
                    <a:pt x="93549" y="119985"/>
                  </a:cubicBezTo>
                  <a:cubicBezTo>
                    <a:pt x="95803" y="135336"/>
                    <a:pt x="95911" y="151115"/>
                    <a:pt x="92797" y="166251"/>
                  </a:cubicBezTo>
                  <a:cubicBezTo>
                    <a:pt x="92046" y="169901"/>
                    <a:pt x="88396" y="172262"/>
                    <a:pt x="84746" y="171511"/>
                  </a:cubicBezTo>
                  <a:cubicBezTo>
                    <a:pt x="81634" y="170867"/>
                    <a:pt x="79487" y="168183"/>
                    <a:pt x="79272" y="165178"/>
                  </a:cubicBezTo>
                  <a:lnTo>
                    <a:pt x="79272" y="165070"/>
                  </a:lnTo>
                  <a:cubicBezTo>
                    <a:pt x="78628" y="151008"/>
                    <a:pt x="77018" y="137161"/>
                    <a:pt x="73690" y="123742"/>
                  </a:cubicBezTo>
                  <a:cubicBezTo>
                    <a:pt x="70363" y="110324"/>
                    <a:pt x="65961" y="97228"/>
                    <a:pt x="60057" y="84776"/>
                  </a:cubicBezTo>
                  <a:cubicBezTo>
                    <a:pt x="54261" y="72324"/>
                    <a:pt x="46961" y="60516"/>
                    <a:pt x="38696" y="49459"/>
                  </a:cubicBezTo>
                  <a:cubicBezTo>
                    <a:pt x="30322" y="38403"/>
                    <a:pt x="20662" y="28312"/>
                    <a:pt x="10141" y="18866"/>
                  </a:cubicBezTo>
                  <a:lnTo>
                    <a:pt x="10141" y="18866"/>
                  </a:lnTo>
                  <a:cubicBezTo>
                    <a:pt x="7565" y="16612"/>
                    <a:pt x="7351" y="12640"/>
                    <a:pt x="9605" y="10064"/>
                  </a:cubicBezTo>
                  <a:cubicBezTo>
                    <a:pt x="11752" y="7917"/>
                    <a:pt x="14865" y="7487"/>
                    <a:pt x="17334" y="8775"/>
                  </a:cubicBezTo>
                  <a:close/>
                </a:path>
              </a:pathLst>
            </a:custGeom>
            <a:solidFill>
              <a:srgbClr val="3C3C3B"/>
            </a:solidFill>
            <a:ln w="9525" cap="flat">
              <a:noFill/>
              <a:prstDash val="solid"/>
              <a:miter/>
            </a:ln>
          </p:spPr>
          <p:txBody>
            <a:bodyPr rtlCol="0" anchor="ctr"/>
            <a:lstStyle/>
            <a:p>
              <a:endParaRPr lang="zh-CN" altLang="en-US"/>
            </a:p>
          </p:txBody>
        </p:sp>
        <p:sp>
          <p:nvSpPr>
            <p:cNvPr id="406" name="任意多边形: 形状 405"/>
            <p:cNvSpPr/>
            <p:nvPr/>
          </p:nvSpPr>
          <p:spPr>
            <a:xfrm>
              <a:off x="9435832" y="2811645"/>
              <a:ext cx="75142" cy="96611"/>
            </a:xfrm>
            <a:custGeom>
              <a:avLst/>
              <a:gdLst>
                <a:gd name="connsiteX0" fmla="*/ 66684 w 75141"/>
                <a:gd name="connsiteY0" fmla="*/ 17188 h 96610"/>
                <a:gd name="connsiteX1" fmla="*/ 58418 w 75141"/>
                <a:gd name="connsiteY1" fmla="*/ 27815 h 96610"/>
                <a:gd name="connsiteX2" fmla="*/ 51334 w 75141"/>
                <a:gd name="connsiteY2" fmla="*/ 35330 h 96610"/>
                <a:gd name="connsiteX3" fmla="*/ 40278 w 75141"/>
                <a:gd name="connsiteY3" fmla="*/ 51753 h 96610"/>
                <a:gd name="connsiteX4" fmla="*/ 21062 w 75141"/>
                <a:gd name="connsiteY4" fmla="*/ 90827 h 96610"/>
                <a:gd name="connsiteX5" fmla="*/ 11616 w 75141"/>
                <a:gd name="connsiteY5" fmla="*/ 93511 h 96610"/>
                <a:gd name="connsiteX6" fmla="*/ 8074 w 75141"/>
                <a:gd name="connsiteY6" fmla="*/ 86963 h 96610"/>
                <a:gd name="connsiteX7" fmla="*/ 21385 w 75141"/>
                <a:gd name="connsiteY7" fmla="*/ 41019 h 96610"/>
                <a:gd name="connsiteX8" fmla="*/ 37916 w 75141"/>
                <a:gd name="connsiteY8" fmla="*/ 21267 h 96610"/>
                <a:gd name="connsiteX9" fmla="*/ 56916 w 75141"/>
                <a:gd name="connsiteY9" fmla="*/ 9567 h 96610"/>
                <a:gd name="connsiteX10" fmla="*/ 57345 w 75141"/>
                <a:gd name="connsiteY10" fmla="*/ 9245 h 96610"/>
                <a:gd name="connsiteX11" fmla="*/ 66148 w 75141"/>
                <a:gd name="connsiteY11" fmla="*/ 10640 h 96610"/>
                <a:gd name="connsiteX12" fmla="*/ 66684 w 75141"/>
                <a:gd name="connsiteY12" fmla="*/ 17188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66684" y="17188"/>
                  </a:moveTo>
                  <a:cubicBezTo>
                    <a:pt x="64537" y="21589"/>
                    <a:pt x="61102" y="24810"/>
                    <a:pt x="58418" y="27815"/>
                  </a:cubicBezTo>
                  <a:cubicBezTo>
                    <a:pt x="55520" y="30606"/>
                    <a:pt x="53481" y="32860"/>
                    <a:pt x="51334" y="35330"/>
                  </a:cubicBezTo>
                  <a:cubicBezTo>
                    <a:pt x="47255" y="40375"/>
                    <a:pt x="43498" y="45742"/>
                    <a:pt x="40278" y="51753"/>
                  </a:cubicBezTo>
                  <a:cubicBezTo>
                    <a:pt x="33622" y="63669"/>
                    <a:pt x="28577" y="77302"/>
                    <a:pt x="21062" y="90827"/>
                  </a:cubicBezTo>
                  <a:cubicBezTo>
                    <a:pt x="19238" y="94155"/>
                    <a:pt x="14944" y="95335"/>
                    <a:pt x="11616" y="93511"/>
                  </a:cubicBezTo>
                  <a:cubicBezTo>
                    <a:pt x="9147" y="92115"/>
                    <a:pt x="7859" y="89539"/>
                    <a:pt x="8074" y="86963"/>
                  </a:cubicBezTo>
                  <a:cubicBezTo>
                    <a:pt x="9147" y="71398"/>
                    <a:pt x="13119" y="55725"/>
                    <a:pt x="21385" y="41019"/>
                  </a:cubicBezTo>
                  <a:cubicBezTo>
                    <a:pt x="25571" y="33719"/>
                    <a:pt x="31045" y="26849"/>
                    <a:pt x="37916" y="21267"/>
                  </a:cubicBezTo>
                  <a:cubicBezTo>
                    <a:pt x="45000" y="15256"/>
                    <a:pt x="52407" y="12787"/>
                    <a:pt x="56916" y="9567"/>
                  </a:cubicBezTo>
                  <a:lnTo>
                    <a:pt x="57345" y="9245"/>
                  </a:lnTo>
                  <a:cubicBezTo>
                    <a:pt x="60136" y="7205"/>
                    <a:pt x="64108" y="7849"/>
                    <a:pt x="66148" y="10640"/>
                  </a:cubicBezTo>
                  <a:cubicBezTo>
                    <a:pt x="67543" y="12572"/>
                    <a:pt x="67758" y="15149"/>
                    <a:pt x="66684" y="17188"/>
                  </a:cubicBezTo>
                  <a:close/>
                </a:path>
              </a:pathLst>
            </a:custGeom>
            <a:solidFill>
              <a:srgbClr val="3C3C3B"/>
            </a:solidFill>
            <a:ln w="9525" cap="flat">
              <a:noFill/>
              <a:prstDash val="solid"/>
              <a:miter/>
            </a:ln>
          </p:spPr>
          <p:txBody>
            <a:bodyPr rtlCol="0" anchor="ctr"/>
            <a:lstStyle/>
            <a:p>
              <a:endParaRPr lang="zh-CN" altLang="en-US"/>
            </a:p>
          </p:txBody>
        </p:sp>
        <p:sp>
          <p:nvSpPr>
            <p:cNvPr id="407" name="任意多边形: 形状 406"/>
            <p:cNvSpPr/>
            <p:nvPr/>
          </p:nvSpPr>
          <p:spPr>
            <a:xfrm>
              <a:off x="11071367" y="2748995"/>
              <a:ext cx="322036" cy="364974"/>
            </a:xfrm>
            <a:custGeom>
              <a:avLst/>
              <a:gdLst>
                <a:gd name="connsiteX0" fmla="*/ 8051 w 322035"/>
                <a:gd name="connsiteY0" fmla="*/ 126211 h 364973"/>
                <a:gd name="connsiteX1" fmla="*/ 142555 w 322035"/>
                <a:gd name="connsiteY1" fmla="*/ 15645 h 364973"/>
                <a:gd name="connsiteX2" fmla="*/ 262566 w 322035"/>
                <a:gd name="connsiteY2" fmla="*/ 35289 h 364973"/>
                <a:gd name="connsiteX3" fmla="*/ 300244 w 322035"/>
                <a:gd name="connsiteY3" fmla="*/ 95403 h 364973"/>
                <a:gd name="connsiteX4" fmla="*/ 248612 w 322035"/>
                <a:gd name="connsiteY4" fmla="*/ 328234 h 364973"/>
                <a:gd name="connsiteX5" fmla="*/ 26514 w 322035"/>
                <a:gd name="connsiteY5" fmla="*/ 317500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8051" y="126211"/>
                  </a:moveTo>
                  <a:cubicBezTo>
                    <a:pt x="30056" y="89713"/>
                    <a:pt x="102408" y="29922"/>
                    <a:pt x="142555" y="15645"/>
                  </a:cubicBezTo>
                  <a:cubicBezTo>
                    <a:pt x="182594" y="1368"/>
                    <a:pt x="230900" y="6843"/>
                    <a:pt x="262566" y="35289"/>
                  </a:cubicBezTo>
                  <a:cubicBezTo>
                    <a:pt x="280386" y="51284"/>
                    <a:pt x="291871" y="73075"/>
                    <a:pt x="300244" y="95403"/>
                  </a:cubicBezTo>
                  <a:cubicBezTo>
                    <a:pt x="329764" y="175160"/>
                    <a:pt x="315488" y="275743"/>
                    <a:pt x="248612" y="328234"/>
                  </a:cubicBezTo>
                  <a:cubicBezTo>
                    <a:pt x="191396" y="373105"/>
                    <a:pt x="82119" y="364302"/>
                    <a:pt x="26514" y="317500"/>
                  </a:cubicBezTo>
                </a:path>
              </a:pathLst>
            </a:custGeom>
            <a:solidFill>
              <a:srgbClr val="FAD5CC"/>
            </a:solidFill>
            <a:ln w="9525" cap="flat">
              <a:noFill/>
              <a:prstDash val="solid"/>
              <a:miter/>
            </a:ln>
          </p:spPr>
          <p:txBody>
            <a:bodyPr rtlCol="0" anchor="ctr"/>
            <a:lstStyle/>
            <a:p>
              <a:endParaRPr lang="zh-CN" altLang="en-US"/>
            </a:p>
          </p:txBody>
        </p:sp>
        <p:sp>
          <p:nvSpPr>
            <p:cNvPr id="408" name="任意多边形: 形状 407"/>
            <p:cNvSpPr/>
            <p:nvPr/>
          </p:nvSpPr>
          <p:spPr>
            <a:xfrm>
              <a:off x="11182245" y="2847661"/>
              <a:ext cx="118080" cy="161018"/>
            </a:xfrm>
            <a:custGeom>
              <a:avLst/>
              <a:gdLst>
                <a:gd name="connsiteX0" fmla="*/ 108535 w 118079"/>
                <a:gd name="connsiteY0" fmla="*/ 19387 h 161017"/>
                <a:gd name="connsiteX1" fmla="*/ 76332 w 118079"/>
                <a:gd name="connsiteY1" fmla="*/ 46116 h 161017"/>
                <a:gd name="connsiteX2" fmla="*/ 50783 w 118079"/>
                <a:gd name="connsiteY2" fmla="*/ 78534 h 161017"/>
                <a:gd name="connsiteX3" fmla="*/ 32428 w 118079"/>
                <a:gd name="connsiteY3" fmla="*/ 115461 h 161017"/>
                <a:gd name="connsiteX4" fmla="*/ 21801 w 118079"/>
                <a:gd name="connsiteY4" fmla="*/ 155822 h 161017"/>
                <a:gd name="connsiteX5" fmla="*/ 21801 w 118079"/>
                <a:gd name="connsiteY5" fmla="*/ 155930 h 161017"/>
                <a:gd name="connsiteX6" fmla="*/ 13965 w 118079"/>
                <a:gd name="connsiteY6" fmla="*/ 161512 h 161017"/>
                <a:gd name="connsiteX7" fmla="*/ 8383 w 118079"/>
                <a:gd name="connsiteY7" fmla="*/ 155286 h 161017"/>
                <a:gd name="connsiteX8" fmla="*/ 13427 w 118079"/>
                <a:gd name="connsiteY8" fmla="*/ 109342 h 161017"/>
                <a:gd name="connsiteX9" fmla="*/ 32643 w 118079"/>
                <a:gd name="connsiteY9" fmla="*/ 66941 h 161017"/>
                <a:gd name="connsiteX10" fmla="*/ 63343 w 118079"/>
                <a:gd name="connsiteY10" fmla="*/ 32053 h 161017"/>
                <a:gd name="connsiteX11" fmla="*/ 102954 w 118079"/>
                <a:gd name="connsiteY11" fmla="*/ 8438 h 161017"/>
                <a:gd name="connsiteX12" fmla="*/ 111005 w 118079"/>
                <a:gd name="connsiteY12" fmla="*/ 12087 h 161017"/>
                <a:gd name="connsiteX13" fmla="*/ 108535 w 118079"/>
                <a:gd name="connsiteY13" fmla="*/ 19387 h 161017"/>
                <a:gd name="connsiteX14" fmla="*/ 108535 w 118079"/>
                <a:gd name="connsiteY14" fmla="*/ 19387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161017">
                  <a:moveTo>
                    <a:pt x="108535" y="19387"/>
                  </a:moveTo>
                  <a:cubicBezTo>
                    <a:pt x="96835" y="27438"/>
                    <a:pt x="85993" y="36240"/>
                    <a:pt x="76332" y="46116"/>
                  </a:cubicBezTo>
                  <a:cubicBezTo>
                    <a:pt x="66778" y="56099"/>
                    <a:pt x="58083" y="66833"/>
                    <a:pt x="50783" y="78534"/>
                  </a:cubicBezTo>
                  <a:cubicBezTo>
                    <a:pt x="43377" y="90127"/>
                    <a:pt x="37365" y="102579"/>
                    <a:pt x="32428" y="115461"/>
                  </a:cubicBezTo>
                  <a:cubicBezTo>
                    <a:pt x="27490" y="128342"/>
                    <a:pt x="24162" y="141868"/>
                    <a:pt x="21801" y="155822"/>
                  </a:cubicBezTo>
                  <a:lnTo>
                    <a:pt x="21801" y="155930"/>
                  </a:lnTo>
                  <a:cubicBezTo>
                    <a:pt x="21156" y="159687"/>
                    <a:pt x="17614" y="162156"/>
                    <a:pt x="13965" y="161512"/>
                  </a:cubicBezTo>
                  <a:cubicBezTo>
                    <a:pt x="10851" y="160975"/>
                    <a:pt x="8597" y="158399"/>
                    <a:pt x="8383" y="155286"/>
                  </a:cubicBezTo>
                  <a:cubicBezTo>
                    <a:pt x="7202" y="139828"/>
                    <a:pt x="9241" y="124263"/>
                    <a:pt x="13427" y="109342"/>
                  </a:cubicBezTo>
                  <a:cubicBezTo>
                    <a:pt x="17614" y="94314"/>
                    <a:pt x="24269" y="80037"/>
                    <a:pt x="32643" y="66941"/>
                  </a:cubicBezTo>
                  <a:cubicBezTo>
                    <a:pt x="41123" y="53952"/>
                    <a:pt x="51428" y="41929"/>
                    <a:pt x="63343" y="32053"/>
                  </a:cubicBezTo>
                  <a:cubicBezTo>
                    <a:pt x="75258" y="22070"/>
                    <a:pt x="88569" y="13805"/>
                    <a:pt x="102954" y="8438"/>
                  </a:cubicBezTo>
                  <a:cubicBezTo>
                    <a:pt x="106174" y="7257"/>
                    <a:pt x="109823" y="8867"/>
                    <a:pt x="111005" y="12087"/>
                  </a:cubicBezTo>
                  <a:cubicBezTo>
                    <a:pt x="111864" y="14771"/>
                    <a:pt x="110898" y="17777"/>
                    <a:pt x="108535" y="19387"/>
                  </a:cubicBezTo>
                  <a:lnTo>
                    <a:pt x="108535" y="19387"/>
                  </a:ln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11205295" y="2910832"/>
              <a:ext cx="64407" cy="107345"/>
            </a:xfrm>
            <a:custGeom>
              <a:avLst/>
              <a:gdLst>
                <a:gd name="connsiteX0" fmla="*/ 19039 w 64407"/>
                <a:gd name="connsiteY0" fmla="*/ 10103 h 107345"/>
                <a:gd name="connsiteX1" fmla="*/ 36429 w 64407"/>
                <a:gd name="connsiteY1" fmla="*/ 24058 h 107345"/>
                <a:gd name="connsiteX2" fmla="*/ 50277 w 64407"/>
                <a:gd name="connsiteY2" fmla="*/ 45741 h 107345"/>
                <a:gd name="connsiteX3" fmla="*/ 57791 w 64407"/>
                <a:gd name="connsiteY3" fmla="*/ 92973 h 107345"/>
                <a:gd name="connsiteX4" fmla="*/ 50491 w 64407"/>
                <a:gd name="connsiteY4" fmla="*/ 99521 h 107345"/>
                <a:gd name="connsiteX5" fmla="*/ 44480 w 64407"/>
                <a:gd name="connsiteY5" fmla="*/ 95228 h 107345"/>
                <a:gd name="connsiteX6" fmla="*/ 30310 w 64407"/>
                <a:gd name="connsiteY6" fmla="*/ 54007 h 107345"/>
                <a:gd name="connsiteX7" fmla="*/ 21400 w 64407"/>
                <a:gd name="connsiteY7" fmla="*/ 36295 h 107345"/>
                <a:gd name="connsiteX8" fmla="*/ 15282 w 64407"/>
                <a:gd name="connsiteY8" fmla="*/ 27922 h 107345"/>
                <a:gd name="connsiteX9" fmla="*/ 8412 w 64407"/>
                <a:gd name="connsiteY9" fmla="*/ 16436 h 107345"/>
                <a:gd name="connsiteX10" fmla="*/ 12276 w 64407"/>
                <a:gd name="connsiteY10" fmla="*/ 8385 h 107345"/>
                <a:gd name="connsiteX11" fmla="*/ 18609 w 64407"/>
                <a:gd name="connsiteY11" fmla="*/ 9781 h 107345"/>
                <a:gd name="connsiteX12" fmla="*/ 19039 w 64407"/>
                <a:gd name="connsiteY12" fmla="*/ 10103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07" h="107345">
                  <a:moveTo>
                    <a:pt x="19039" y="10103"/>
                  </a:moveTo>
                  <a:cubicBezTo>
                    <a:pt x="23118" y="13860"/>
                    <a:pt x="30203" y="17187"/>
                    <a:pt x="36429" y="24058"/>
                  </a:cubicBezTo>
                  <a:cubicBezTo>
                    <a:pt x="42440" y="30391"/>
                    <a:pt x="47056" y="38012"/>
                    <a:pt x="50277" y="45741"/>
                  </a:cubicBezTo>
                  <a:cubicBezTo>
                    <a:pt x="56717" y="61414"/>
                    <a:pt x="58649" y="77408"/>
                    <a:pt x="57791" y="92973"/>
                  </a:cubicBezTo>
                  <a:cubicBezTo>
                    <a:pt x="57576" y="96838"/>
                    <a:pt x="54249" y="99736"/>
                    <a:pt x="50491" y="99521"/>
                  </a:cubicBezTo>
                  <a:cubicBezTo>
                    <a:pt x="47701" y="99414"/>
                    <a:pt x="45446" y="97589"/>
                    <a:pt x="44480" y="95228"/>
                  </a:cubicBezTo>
                  <a:cubicBezTo>
                    <a:pt x="38683" y="80843"/>
                    <a:pt x="35356" y="66674"/>
                    <a:pt x="30310" y="54007"/>
                  </a:cubicBezTo>
                  <a:cubicBezTo>
                    <a:pt x="27841" y="47674"/>
                    <a:pt x="24836" y="41877"/>
                    <a:pt x="21400" y="36295"/>
                  </a:cubicBezTo>
                  <a:cubicBezTo>
                    <a:pt x="19575" y="33611"/>
                    <a:pt x="17859" y="31035"/>
                    <a:pt x="15282" y="27922"/>
                  </a:cubicBezTo>
                  <a:cubicBezTo>
                    <a:pt x="13027" y="24702"/>
                    <a:pt x="10023" y="21052"/>
                    <a:pt x="8412" y="16436"/>
                  </a:cubicBezTo>
                  <a:cubicBezTo>
                    <a:pt x="7231" y="13108"/>
                    <a:pt x="9055" y="9566"/>
                    <a:pt x="12276" y="8385"/>
                  </a:cubicBezTo>
                  <a:cubicBezTo>
                    <a:pt x="14530" y="7634"/>
                    <a:pt x="16999" y="8170"/>
                    <a:pt x="18609" y="9781"/>
                  </a:cubicBezTo>
                  <a:lnTo>
                    <a:pt x="19039" y="10103"/>
                  </a:lnTo>
                  <a:close/>
                </a:path>
              </a:pathLst>
            </a:custGeom>
            <a:solidFill>
              <a:srgbClr val="3C3C3B"/>
            </a:solidFill>
            <a:ln w="9525" cap="flat">
              <a:noFill/>
              <a:prstDash val="solid"/>
              <a:miter/>
            </a:ln>
          </p:spPr>
          <p:txBody>
            <a:bodyPr rtlCol="0" anchor="ctr"/>
            <a:lstStyle/>
            <a:p>
              <a:endParaRPr lang="zh-CN" altLang="en-US"/>
            </a:p>
          </p:txBody>
        </p:sp>
        <p:sp>
          <p:nvSpPr>
            <p:cNvPr id="410" name="任意多边形: 形状 409"/>
            <p:cNvSpPr/>
            <p:nvPr/>
          </p:nvSpPr>
          <p:spPr>
            <a:xfrm>
              <a:off x="9552536" y="1991210"/>
              <a:ext cx="1620913" cy="1588709"/>
            </a:xfrm>
            <a:custGeom>
              <a:avLst/>
              <a:gdLst>
                <a:gd name="connsiteX0" fmla="*/ 26089 w 1620913"/>
                <a:gd name="connsiteY0" fmla="*/ 535016 h 1588709"/>
                <a:gd name="connsiteX1" fmla="*/ 452572 w 1620913"/>
                <a:gd name="connsiteY1" fmla="*/ 1506920 h 1588709"/>
                <a:gd name="connsiteX2" fmla="*/ 1094603 w 1620913"/>
                <a:gd name="connsiteY2" fmla="*/ 1555440 h 1588709"/>
                <a:gd name="connsiteX3" fmla="*/ 1621346 w 1620913"/>
                <a:gd name="connsiteY3" fmla="*/ 746272 h 1588709"/>
                <a:gd name="connsiteX4" fmla="*/ 892901 w 1620913"/>
                <a:gd name="connsiteY4" fmla="*/ 14070 h 1588709"/>
                <a:gd name="connsiteX5" fmla="*/ 26089 w 1620913"/>
                <a:gd name="connsiteY5" fmla="*/ 535016 h 158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913" h="1588709">
                  <a:moveTo>
                    <a:pt x="26089" y="535016"/>
                  </a:moveTo>
                  <a:cubicBezTo>
                    <a:pt x="26089" y="535016"/>
                    <a:pt x="-125912" y="1286863"/>
                    <a:pt x="452572" y="1506920"/>
                  </a:cubicBezTo>
                  <a:cubicBezTo>
                    <a:pt x="634844" y="1576265"/>
                    <a:pt x="882811" y="1622746"/>
                    <a:pt x="1094603" y="1555440"/>
                  </a:cubicBezTo>
                  <a:cubicBezTo>
                    <a:pt x="1669866" y="1372739"/>
                    <a:pt x="1621346" y="746272"/>
                    <a:pt x="1621346" y="746272"/>
                  </a:cubicBezTo>
                  <a:cubicBezTo>
                    <a:pt x="1621346" y="746272"/>
                    <a:pt x="1643137" y="85669"/>
                    <a:pt x="892901" y="14070"/>
                  </a:cubicBezTo>
                  <a:cubicBezTo>
                    <a:pt x="142773" y="-57637"/>
                    <a:pt x="26089" y="535016"/>
                    <a:pt x="26089" y="535016"/>
                  </a:cubicBezTo>
                  <a:close/>
                </a:path>
              </a:pathLst>
            </a:custGeom>
            <a:solidFill>
              <a:srgbClr val="FAD5CC"/>
            </a:solidFill>
            <a:ln w="9525" cap="flat">
              <a:noFill/>
              <a:prstDash val="solid"/>
              <a:miter/>
            </a:ln>
          </p:spPr>
          <p:txBody>
            <a:bodyPr rtlCol="0" anchor="ctr"/>
            <a:lstStyle/>
            <a:p>
              <a:endParaRPr lang="zh-CN" altLang="en-US"/>
            </a:p>
          </p:txBody>
        </p:sp>
        <p:sp>
          <p:nvSpPr>
            <p:cNvPr id="411" name="任意多边形: 形状 410"/>
            <p:cNvSpPr/>
            <p:nvPr/>
          </p:nvSpPr>
          <p:spPr>
            <a:xfrm>
              <a:off x="10067904" y="3514769"/>
              <a:ext cx="579664" cy="118080"/>
            </a:xfrm>
            <a:custGeom>
              <a:avLst/>
              <a:gdLst>
                <a:gd name="connsiteX0" fmla="*/ 566567 w 579664"/>
                <a:gd name="connsiteY0" fmla="*/ 35746 h 118079"/>
                <a:gd name="connsiteX1" fmla="*/ 8051 w 579664"/>
                <a:gd name="connsiteY1" fmla="*/ 8051 h 118079"/>
                <a:gd name="connsiteX2" fmla="*/ 578697 w 579664"/>
                <a:gd name="connsiteY2" fmla="*/ 96826 h 118079"/>
                <a:gd name="connsiteX3" fmla="*/ 566567 w 579664"/>
                <a:gd name="connsiteY3" fmla="*/ 35746 h 118079"/>
              </a:gdLst>
              <a:ahLst/>
              <a:cxnLst>
                <a:cxn ang="0">
                  <a:pos x="connsiteX0" y="connsiteY0"/>
                </a:cxn>
                <a:cxn ang="0">
                  <a:pos x="connsiteX1" y="connsiteY1"/>
                </a:cxn>
                <a:cxn ang="0">
                  <a:pos x="connsiteX2" y="connsiteY2"/>
                </a:cxn>
                <a:cxn ang="0">
                  <a:pos x="connsiteX3" y="connsiteY3"/>
                </a:cxn>
              </a:cxnLst>
              <a:rect l="l" t="t" r="r" b="b"/>
              <a:pathLst>
                <a:path w="579664" h="118079">
                  <a:moveTo>
                    <a:pt x="566567" y="35746"/>
                  </a:moveTo>
                  <a:cubicBezTo>
                    <a:pt x="392776" y="76752"/>
                    <a:pt x="166170" y="57967"/>
                    <a:pt x="8051" y="8051"/>
                  </a:cubicBezTo>
                  <a:cubicBezTo>
                    <a:pt x="8051" y="8051"/>
                    <a:pt x="228109" y="162199"/>
                    <a:pt x="578697" y="96826"/>
                  </a:cubicBezTo>
                  <a:lnTo>
                    <a:pt x="566567" y="35746"/>
                  </a:lnTo>
                  <a:close/>
                </a:path>
              </a:pathLst>
            </a:custGeom>
            <a:solidFill>
              <a:srgbClr val="3C3C3B"/>
            </a:solidFill>
            <a:ln w="9525" cap="flat">
              <a:noFill/>
              <a:prstDash val="solid"/>
              <a:miter/>
            </a:ln>
          </p:spPr>
          <p:txBody>
            <a:bodyPr rtlCol="0" anchor="ctr"/>
            <a:lstStyle/>
            <a:p>
              <a:endParaRPr lang="zh-CN" altLang="en-US"/>
            </a:p>
          </p:txBody>
        </p:sp>
        <p:sp>
          <p:nvSpPr>
            <p:cNvPr id="412" name="任意多边形: 形状 411"/>
            <p:cNvSpPr/>
            <p:nvPr/>
          </p:nvSpPr>
          <p:spPr>
            <a:xfrm>
              <a:off x="10144036" y="3346532"/>
              <a:ext cx="1502833" cy="1588709"/>
            </a:xfrm>
            <a:custGeom>
              <a:avLst/>
              <a:gdLst>
                <a:gd name="connsiteX0" fmla="*/ 800074 w 1502833"/>
                <a:gd name="connsiteY0" fmla="*/ 1584064 h 1588709"/>
                <a:gd name="connsiteX1" fmla="*/ 11156 w 1502833"/>
                <a:gd name="connsiteY1" fmla="*/ 1062658 h 1588709"/>
                <a:gd name="connsiteX2" fmla="*/ 706108 w 1502833"/>
                <a:gd name="connsiteY2" fmla="*/ 11156 h 1588709"/>
                <a:gd name="connsiteX3" fmla="*/ 1495025 w 1502833"/>
                <a:gd name="connsiteY3" fmla="*/ 532562 h 1588709"/>
              </a:gdLst>
              <a:ahLst/>
              <a:cxnLst>
                <a:cxn ang="0">
                  <a:pos x="connsiteX0" y="connsiteY0"/>
                </a:cxn>
                <a:cxn ang="0">
                  <a:pos x="connsiteX1" y="connsiteY1"/>
                </a:cxn>
                <a:cxn ang="0">
                  <a:pos x="connsiteX2" y="connsiteY2"/>
                </a:cxn>
                <a:cxn ang="0">
                  <a:pos x="connsiteX3" y="connsiteY3"/>
                </a:cxn>
              </a:cxnLst>
              <a:rect l="l" t="t" r="r" b="b"/>
              <a:pathLst>
                <a:path w="1502833" h="1588709">
                  <a:moveTo>
                    <a:pt x="800074" y="1584064"/>
                  </a:moveTo>
                  <a:lnTo>
                    <a:pt x="11156" y="1062658"/>
                  </a:lnTo>
                  <a:lnTo>
                    <a:pt x="706108" y="11156"/>
                  </a:lnTo>
                  <a:lnTo>
                    <a:pt x="1495025" y="532562"/>
                  </a:lnTo>
                  <a:close/>
                </a:path>
              </a:pathLst>
            </a:custGeom>
            <a:solidFill>
              <a:srgbClr val="F7EA4B"/>
            </a:solidFill>
            <a:ln w="9525" cap="flat">
              <a:noFill/>
              <a:prstDash val="solid"/>
              <a:miter/>
            </a:ln>
          </p:spPr>
          <p:txBody>
            <a:bodyPr rtlCol="0" anchor="ctr"/>
            <a:lstStyle/>
            <a:p>
              <a:endParaRPr lang="zh-CN" altLang="en-US"/>
            </a:p>
          </p:txBody>
        </p:sp>
        <p:sp>
          <p:nvSpPr>
            <p:cNvPr id="413" name="任意多边形: 形状 412"/>
            <p:cNvSpPr/>
            <p:nvPr/>
          </p:nvSpPr>
          <p:spPr>
            <a:xfrm>
              <a:off x="10850743" y="3674314"/>
              <a:ext cx="483054" cy="386443"/>
            </a:xfrm>
            <a:custGeom>
              <a:avLst/>
              <a:gdLst>
                <a:gd name="connsiteX0" fmla="*/ 423507 w 483053"/>
                <a:gd name="connsiteY0" fmla="*/ 169575 h 386442"/>
                <a:gd name="connsiteX1" fmla="*/ 460111 w 483053"/>
                <a:gd name="connsiteY1" fmla="*/ 198666 h 386442"/>
                <a:gd name="connsiteX2" fmla="*/ 472456 w 483053"/>
                <a:gd name="connsiteY2" fmla="*/ 286474 h 386442"/>
                <a:gd name="connsiteX3" fmla="*/ 353518 w 483053"/>
                <a:gd name="connsiteY3" fmla="*/ 383514 h 386442"/>
                <a:gd name="connsiteX4" fmla="*/ 308862 w 483053"/>
                <a:gd name="connsiteY4" fmla="*/ 367734 h 386442"/>
                <a:gd name="connsiteX5" fmla="*/ 39425 w 483053"/>
                <a:gd name="connsiteY5" fmla="*/ 173547 h 386442"/>
                <a:gd name="connsiteX6" fmla="*/ 9905 w 483053"/>
                <a:gd name="connsiteY6" fmla="*/ 129428 h 386442"/>
                <a:gd name="connsiteX7" fmla="*/ 20103 w 483053"/>
                <a:gd name="connsiteY7" fmla="*/ 65558 h 386442"/>
                <a:gd name="connsiteX8" fmla="*/ 423507 w 483053"/>
                <a:gd name="connsiteY8" fmla="*/ 16957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053" h="386442">
                  <a:moveTo>
                    <a:pt x="423507" y="169575"/>
                  </a:moveTo>
                  <a:cubicBezTo>
                    <a:pt x="436818" y="177841"/>
                    <a:pt x="450343" y="186428"/>
                    <a:pt x="460111" y="198666"/>
                  </a:cubicBezTo>
                  <a:cubicBezTo>
                    <a:pt x="479111" y="222711"/>
                    <a:pt x="479971" y="256739"/>
                    <a:pt x="472456" y="286474"/>
                  </a:cubicBezTo>
                  <a:cubicBezTo>
                    <a:pt x="458609" y="340791"/>
                    <a:pt x="409014" y="391458"/>
                    <a:pt x="353518" y="383514"/>
                  </a:cubicBezTo>
                  <a:cubicBezTo>
                    <a:pt x="337846" y="381260"/>
                    <a:pt x="323138" y="374712"/>
                    <a:pt x="308862" y="367734"/>
                  </a:cubicBezTo>
                  <a:cubicBezTo>
                    <a:pt x="208601" y="319322"/>
                    <a:pt x="117036" y="253305"/>
                    <a:pt x="39425" y="173547"/>
                  </a:cubicBezTo>
                  <a:cubicBezTo>
                    <a:pt x="26973" y="160773"/>
                    <a:pt x="14414" y="146818"/>
                    <a:pt x="9905" y="129428"/>
                  </a:cubicBezTo>
                  <a:cubicBezTo>
                    <a:pt x="4431" y="108174"/>
                    <a:pt x="12052" y="85953"/>
                    <a:pt x="20103" y="65558"/>
                  </a:cubicBezTo>
                  <a:cubicBezTo>
                    <a:pt x="81719" y="-90844"/>
                    <a:pt x="336020" y="115473"/>
                    <a:pt x="423507" y="169575"/>
                  </a:cubicBezTo>
                  <a:close/>
                </a:path>
              </a:pathLst>
            </a:custGeom>
            <a:solidFill>
              <a:srgbClr val="FFFFFF"/>
            </a:solidFill>
            <a:ln w="9525" cap="flat">
              <a:noFill/>
              <a:prstDash val="solid"/>
              <a:miter/>
            </a:ln>
          </p:spPr>
          <p:txBody>
            <a:bodyPr rtlCol="0" anchor="ctr"/>
            <a:lstStyle/>
            <a:p>
              <a:endParaRPr lang="zh-CN" altLang="en-US"/>
            </a:p>
          </p:txBody>
        </p:sp>
        <p:sp>
          <p:nvSpPr>
            <p:cNvPr id="414" name="任意多边形: 形状 413"/>
            <p:cNvSpPr/>
            <p:nvPr/>
          </p:nvSpPr>
          <p:spPr>
            <a:xfrm>
              <a:off x="10330021" y="3818897"/>
              <a:ext cx="558195" cy="912434"/>
            </a:xfrm>
            <a:custGeom>
              <a:avLst/>
              <a:gdLst>
                <a:gd name="connsiteX0" fmla="*/ 406536 w 558195"/>
                <a:gd name="connsiteY0" fmla="*/ 239682 h 912434"/>
                <a:gd name="connsiteX1" fmla="*/ 434554 w 558195"/>
                <a:gd name="connsiteY1" fmla="*/ 531125 h 912434"/>
                <a:gd name="connsiteX2" fmla="*/ 555210 w 558195"/>
                <a:gd name="connsiteY2" fmla="*/ 806465 h 912434"/>
                <a:gd name="connsiteX3" fmla="*/ 516887 w 558195"/>
                <a:gd name="connsiteY3" fmla="*/ 910805 h 912434"/>
                <a:gd name="connsiteX4" fmla="*/ 465040 w 558195"/>
                <a:gd name="connsiteY4" fmla="*/ 893093 h 912434"/>
                <a:gd name="connsiteX5" fmla="*/ 198716 w 558195"/>
                <a:gd name="connsiteY5" fmla="*/ 726922 h 912434"/>
                <a:gd name="connsiteX6" fmla="*/ 48218 w 558195"/>
                <a:gd name="connsiteY6" fmla="*/ 611097 h 912434"/>
                <a:gd name="connsiteX7" fmla="*/ 8071 w 558195"/>
                <a:gd name="connsiteY7" fmla="*/ 525006 h 912434"/>
                <a:gd name="connsiteX8" fmla="*/ 28574 w 558195"/>
                <a:gd name="connsiteY8" fmla="*/ 451475 h 912434"/>
                <a:gd name="connsiteX9" fmla="*/ 197428 w 558195"/>
                <a:gd name="connsiteY9" fmla="*/ 130834 h 912434"/>
                <a:gd name="connsiteX10" fmla="*/ 394513 w 558195"/>
                <a:gd name="connsiteY10" fmla="*/ 18014 h 912434"/>
                <a:gd name="connsiteX11" fmla="*/ 406536 w 558195"/>
                <a:gd name="connsiteY11" fmla="*/ 239682 h 91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195" h="912434">
                  <a:moveTo>
                    <a:pt x="406536" y="239682"/>
                  </a:moveTo>
                  <a:cubicBezTo>
                    <a:pt x="368214" y="332429"/>
                    <a:pt x="393763" y="439344"/>
                    <a:pt x="434554" y="531125"/>
                  </a:cubicBezTo>
                  <a:cubicBezTo>
                    <a:pt x="475237" y="622905"/>
                    <a:pt x="530950" y="708996"/>
                    <a:pt x="555210" y="806465"/>
                  </a:cubicBezTo>
                  <a:cubicBezTo>
                    <a:pt x="565408" y="847256"/>
                    <a:pt x="558537" y="905330"/>
                    <a:pt x="516887" y="910805"/>
                  </a:cubicBezTo>
                  <a:cubicBezTo>
                    <a:pt x="498424" y="913167"/>
                    <a:pt x="480819" y="902969"/>
                    <a:pt x="465040" y="893093"/>
                  </a:cubicBezTo>
                  <a:cubicBezTo>
                    <a:pt x="376265" y="837703"/>
                    <a:pt x="287491" y="782313"/>
                    <a:pt x="198716" y="726922"/>
                  </a:cubicBezTo>
                  <a:cubicBezTo>
                    <a:pt x="144828" y="693323"/>
                    <a:pt x="89975" y="658973"/>
                    <a:pt x="48218" y="611097"/>
                  </a:cubicBezTo>
                  <a:cubicBezTo>
                    <a:pt x="26963" y="586730"/>
                    <a:pt x="8715" y="557317"/>
                    <a:pt x="8071" y="525006"/>
                  </a:cubicBezTo>
                  <a:cubicBezTo>
                    <a:pt x="7535" y="499350"/>
                    <a:pt x="18054" y="474876"/>
                    <a:pt x="28574" y="451475"/>
                  </a:cubicBezTo>
                  <a:cubicBezTo>
                    <a:pt x="78382" y="341338"/>
                    <a:pt x="134846" y="234208"/>
                    <a:pt x="197428" y="130834"/>
                  </a:cubicBezTo>
                  <a:cubicBezTo>
                    <a:pt x="236072" y="66856"/>
                    <a:pt x="307994" y="-21918"/>
                    <a:pt x="394513" y="18014"/>
                  </a:cubicBezTo>
                  <a:cubicBezTo>
                    <a:pt x="491876" y="62885"/>
                    <a:pt x="434983" y="170874"/>
                    <a:pt x="406536" y="239682"/>
                  </a:cubicBezTo>
                  <a:close/>
                </a:path>
              </a:pathLst>
            </a:custGeom>
            <a:solidFill>
              <a:srgbClr val="FFFFFF">
                <a:alpha val="44000"/>
              </a:srgbClr>
            </a:solidFill>
            <a:ln w="9525" cap="flat">
              <a:noFill/>
              <a:prstDash val="solid"/>
              <a:miter/>
            </a:ln>
          </p:spPr>
          <p:txBody>
            <a:bodyPr rtlCol="0" anchor="ctr"/>
            <a:lstStyle/>
            <a:p>
              <a:endParaRPr lang="zh-CN" altLang="en-US"/>
            </a:p>
          </p:txBody>
        </p:sp>
        <p:sp>
          <p:nvSpPr>
            <p:cNvPr id="415" name="任意多边形: 形状 414"/>
            <p:cNvSpPr/>
            <p:nvPr/>
          </p:nvSpPr>
          <p:spPr>
            <a:xfrm>
              <a:off x="10527971" y="3987625"/>
              <a:ext cx="429381" cy="450850"/>
            </a:xfrm>
            <a:custGeom>
              <a:avLst/>
              <a:gdLst>
                <a:gd name="connsiteX0" fmla="*/ 395474 w 429380"/>
                <a:gd name="connsiteY0" fmla="*/ 172182 h 450849"/>
                <a:gd name="connsiteX1" fmla="*/ 400412 w 429380"/>
                <a:gd name="connsiteY1" fmla="*/ 110565 h 450849"/>
                <a:gd name="connsiteX2" fmla="*/ 396870 w 429380"/>
                <a:gd name="connsiteY2" fmla="*/ 61401 h 450849"/>
                <a:gd name="connsiteX3" fmla="*/ 358762 w 429380"/>
                <a:gd name="connsiteY3" fmla="*/ 35638 h 450849"/>
                <a:gd name="connsiteX4" fmla="*/ 327418 w 429380"/>
                <a:gd name="connsiteY4" fmla="*/ 76430 h 450849"/>
                <a:gd name="connsiteX5" fmla="*/ 317756 w 429380"/>
                <a:gd name="connsiteY5" fmla="*/ 130317 h 450849"/>
                <a:gd name="connsiteX6" fmla="*/ 207513 w 429380"/>
                <a:gd name="connsiteY6" fmla="*/ 8051 h 450849"/>
                <a:gd name="connsiteX7" fmla="*/ 224366 w 429380"/>
                <a:gd name="connsiteY7" fmla="*/ 148029 h 450849"/>
                <a:gd name="connsiteX8" fmla="*/ 186903 w 429380"/>
                <a:gd name="connsiteY8" fmla="*/ 60543 h 450849"/>
                <a:gd name="connsiteX9" fmla="*/ 163501 w 429380"/>
                <a:gd name="connsiteY9" fmla="*/ 41113 h 450849"/>
                <a:gd name="connsiteX10" fmla="*/ 131298 w 429380"/>
                <a:gd name="connsiteY10" fmla="*/ 82763 h 450849"/>
                <a:gd name="connsiteX11" fmla="*/ 169619 w 429380"/>
                <a:gd name="connsiteY11" fmla="*/ 177764 h 450849"/>
                <a:gd name="connsiteX12" fmla="*/ 129365 w 429380"/>
                <a:gd name="connsiteY12" fmla="*/ 138905 h 450849"/>
                <a:gd name="connsiteX13" fmla="*/ 79450 w 429380"/>
                <a:gd name="connsiteY13" fmla="*/ 122374 h 450849"/>
                <a:gd name="connsiteX14" fmla="*/ 68394 w 429380"/>
                <a:gd name="connsiteY14" fmla="*/ 185922 h 450849"/>
                <a:gd name="connsiteX15" fmla="*/ 125716 w 429380"/>
                <a:gd name="connsiteY15" fmla="*/ 255804 h 450849"/>
                <a:gd name="connsiteX16" fmla="*/ 81597 w 429380"/>
                <a:gd name="connsiteY16" fmla="*/ 214583 h 450849"/>
                <a:gd name="connsiteX17" fmla="*/ 24275 w 429380"/>
                <a:gd name="connsiteY17" fmla="*/ 215871 h 450849"/>
                <a:gd name="connsiteX18" fmla="*/ 19766 w 429380"/>
                <a:gd name="connsiteY18" fmla="*/ 298098 h 450849"/>
                <a:gd name="connsiteX19" fmla="*/ 215993 w 429380"/>
                <a:gd name="connsiteY19" fmla="*/ 433889 h 450849"/>
                <a:gd name="connsiteX20" fmla="*/ 399231 w 429380"/>
                <a:gd name="connsiteY20" fmla="*/ 394279 h 450849"/>
                <a:gd name="connsiteX21" fmla="*/ 395474 w 429380"/>
                <a:gd name="connsiteY21" fmla="*/ 172182 h 45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9380" h="450849">
                  <a:moveTo>
                    <a:pt x="395474" y="172182"/>
                  </a:moveTo>
                  <a:cubicBezTo>
                    <a:pt x="397085" y="151679"/>
                    <a:pt x="398802" y="131068"/>
                    <a:pt x="400412" y="110565"/>
                  </a:cubicBezTo>
                  <a:cubicBezTo>
                    <a:pt x="401700" y="94034"/>
                    <a:pt x="402989" y="76859"/>
                    <a:pt x="396870" y="61401"/>
                  </a:cubicBezTo>
                  <a:cubicBezTo>
                    <a:pt x="390752" y="45944"/>
                    <a:pt x="375186" y="32955"/>
                    <a:pt x="358762" y="35638"/>
                  </a:cubicBezTo>
                  <a:cubicBezTo>
                    <a:pt x="340621" y="38644"/>
                    <a:pt x="330424" y="58396"/>
                    <a:pt x="327418" y="76430"/>
                  </a:cubicBezTo>
                  <a:cubicBezTo>
                    <a:pt x="324412" y="94571"/>
                    <a:pt x="325700" y="113786"/>
                    <a:pt x="317756" y="130317"/>
                  </a:cubicBezTo>
                  <a:cubicBezTo>
                    <a:pt x="262581" y="116792"/>
                    <a:pt x="262366" y="22650"/>
                    <a:pt x="207513" y="8051"/>
                  </a:cubicBezTo>
                  <a:cubicBezTo>
                    <a:pt x="185508" y="52599"/>
                    <a:pt x="192376" y="109921"/>
                    <a:pt x="224366" y="148029"/>
                  </a:cubicBezTo>
                  <a:cubicBezTo>
                    <a:pt x="217281" y="116899"/>
                    <a:pt x="204507" y="87164"/>
                    <a:pt x="186903" y="60543"/>
                  </a:cubicBezTo>
                  <a:cubicBezTo>
                    <a:pt x="181106" y="51848"/>
                    <a:pt x="173806" y="42831"/>
                    <a:pt x="163501" y="41113"/>
                  </a:cubicBezTo>
                  <a:cubicBezTo>
                    <a:pt x="143750" y="38000"/>
                    <a:pt x="131727" y="62797"/>
                    <a:pt x="131298" y="82763"/>
                  </a:cubicBezTo>
                  <a:cubicBezTo>
                    <a:pt x="130439" y="117865"/>
                    <a:pt x="144608" y="153074"/>
                    <a:pt x="169619" y="177764"/>
                  </a:cubicBezTo>
                  <a:cubicBezTo>
                    <a:pt x="152767" y="169498"/>
                    <a:pt x="142355" y="152537"/>
                    <a:pt x="129365" y="138905"/>
                  </a:cubicBezTo>
                  <a:cubicBezTo>
                    <a:pt x="116377" y="125272"/>
                    <a:pt x="96410" y="114215"/>
                    <a:pt x="79450" y="122374"/>
                  </a:cubicBezTo>
                  <a:cubicBezTo>
                    <a:pt x="57981" y="132679"/>
                    <a:pt x="59055" y="164024"/>
                    <a:pt x="68394" y="185922"/>
                  </a:cubicBezTo>
                  <a:cubicBezTo>
                    <a:pt x="80416" y="214046"/>
                    <a:pt x="100490" y="238628"/>
                    <a:pt x="125716" y="255804"/>
                  </a:cubicBezTo>
                  <a:cubicBezTo>
                    <a:pt x="112835" y="240239"/>
                    <a:pt x="99416" y="224244"/>
                    <a:pt x="81597" y="214583"/>
                  </a:cubicBezTo>
                  <a:cubicBezTo>
                    <a:pt x="63777" y="205029"/>
                    <a:pt x="40162" y="203312"/>
                    <a:pt x="24275" y="215871"/>
                  </a:cubicBezTo>
                  <a:cubicBezTo>
                    <a:pt x="873" y="234335"/>
                    <a:pt x="5918" y="271691"/>
                    <a:pt x="19766" y="298098"/>
                  </a:cubicBezTo>
                  <a:cubicBezTo>
                    <a:pt x="57874" y="370341"/>
                    <a:pt x="138598" y="408234"/>
                    <a:pt x="215993" y="433889"/>
                  </a:cubicBezTo>
                  <a:cubicBezTo>
                    <a:pt x="282439" y="455895"/>
                    <a:pt x="353073" y="446878"/>
                    <a:pt x="399231" y="394279"/>
                  </a:cubicBezTo>
                  <a:cubicBezTo>
                    <a:pt x="445390" y="341787"/>
                    <a:pt x="436587" y="228753"/>
                    <a:pt x="395474" y="172182"/>
                  </a:cubicBezTo>
                  <a:close/>
                </a:path>
              </a:pathLst>
            </a:custGeom>
            <a:solidFill>
              <a:srgbClr val="FAD5CC"/>
            </a:solidFill>
            <a:ln w="9525" cap="flat">
              <a:noFill/>
              <a:prstDash val="solid"/>
              <a:miter/>
            </a:ln>
          </p:spPr>
          <p:txBody>
            <a:bodyPr rtlCol="0" anchor="ctr"/>
            <a:lstStyle/>
            <a:p>
              <a:endParaRPr lang="zh-CN" altLang="en-US"/>
            </a:p>
          </p:txBody>
        </p:sp>
        <p:sp>
          <p:nvSpPr>
            <p:cNvPr id="416" name="任意多边形: 形状 415"/>
            <p:cNvSpPr/>
            <p:nvPr/>
          </p:nvSpPr>
          <p:spPr>
            <a:xfrm>
              <a:off x="10669252" y="4139948"/>
              <a:ext cx="729948" cy="708479"/>
            </a:xfrm>
            <a:custGeom>
              <a:avLst/>
              <a:gdLst>
                <a:gd name="connsiteX0" fmla="*/ 488313 w 729947"/>
                <a:gd name="connsiteY0" fmla="*/ 709230 h 708478"/>
                <a:gd name="connsiteX1" fmla="*/ 8051 w 729947"/>
                <a:gd name="connsiteY1" fmla="*/ 327832 h 708478"/>
                <a:gd name="connsiteX2" fmla="*/ 294555 w 729947"/>
                <a:gd name="connsiteY2" fmla="*/ 8051 h 708478"/>
                <a:gd name="connsiteX3" fmla="*/ 728230 w 729947"/>
                <a:gd name="connsiteY3" fmla="*/ 229289 h 708478"/>
              </a:gdLst>
              <a:ahLst/>
              <a:cxnLst>
                <a:cxn ang="0">
                  <a:pos x="connsiteX0" y="connsiteY0"/>
                </a:cxn>
                <a:cxn ang="0">
                  <a:pos x="connsiteX1" y="connsiteY1"/>
                </a:cxn>
                <a:cxn ang="0">
                  <a:pos x="connsiteX2" y="connsiteY2"/>
                </a:cxn>
                <a:cxn ang="0">
                  <a:pos x="connsiteX3" y="connsiteY3"/>
                </a:cxn>
              </a:cxnLst>
              <a:rect l="l" t="t" r="r" b="b"/>
              <a:pathLst>
                <a:path w="729947" h="708478">
                  <a:moveTo>
                    <a:pt x="488313" y="709230"/>
                  </a:moveTo>
                  <a:cubicBezTo>
                    <a:pt x="335667" y="627111"/>
                    <a:pt x="122695" y="457935"/>
                    <a:pt x="8051" y="327832"/>
                  </a:cubicBezTo>
                  <a:cubicBezTo>
                    <a:pt x="91887" y="218447"/>
                    <a:pt x="190751" y="98757"/>
                    <a:pt x="294555" y="8051"/>
                  </a:cubicBezTo>
                  <a:cubicBezTo>
                    <a:pt x="347047" y="35746"/>
                    <a:pt x="630223" y="187103"/>
                    <a:pt x="728230" y="229289"/>
                  </a:cubicBezTo>
                </a:path>
              </a:pathLst>
            </a:custGeom>
            <a:solidFill>
              <a:srgbClr val="F08BB8"/>
            </a:solidFill>
            <a:ln w="9525" cap="flat">
              <a:noFill/>
              <a:prstDash val="solid"/>
              <a:miter/>
            </a:ln>
          </p:spPr>
          <p:txBody>
            <a:bodyPr rtlCol="0" anchor="ctr"/>
            <a:lstStyle/>
            <a:p>
              <a:endParaRPr lang="zh-CN" altLang="en-US"/>
            </a:p>
          </p:txBody>
        </p:sp>
        <p:sp>
          <p:nvSpPr>
            <p:cNvPr id="417" name="任意多边形: 形状 416"/>
            <p:cNvSpPr/>
            <p:nvPr/>
          </p:nvSpPr>
          <p:spPr>
            <a:xfrm>
              <a:off x="10662060" y="4134365"/>
              <a:ext cx="740682" cy="719213"/>
            </a:xfrm>
            <a:custGeom>
              <a:avLst/>
              <a:gdLst>
                <a:gd name="connsiteX0" fmla="*/ 495506 w 740682"/>
                <a:gd name="connsiteY0" fmla="*/ 714812 h 719213"/>
                <a:gd name="connsiteX1" fmla="*/ 363363 w 740682"/>
                <a:gd name="connsiteY1" fmla="*/ 635806 h 719213"/>
                <a:gd name="connsiteX2" fmla="*/ 238628 w 740682"/>
                <a:gd name="connsiteY2" fmla="*/ 545314 h 719213"/>
                <a:gd name="connsiteX3" fmla="*/ 120441 w 740682"/>
                <a:gd name="connsiteY3" fmla="*/ 446234 h 719213"/>
                <a:gd name="connsiteX4" fmla="*/ 11057 w 740682"/>
                <a:gd name="connsiteY4" fmla="*/ 337171 h 719213"/>
                <a:gd name="connsiteX5" fmla="*/ 8051 w 740682"/>
                <a:gd name="connsiteY5" fmla="*/ 333736 h 719213"/>
                <a:gd name="connsiteX6" fmla="*/ 10842 w 740682"/>
                <a:gd name="connsiteY6" fmla="*/ 330087 h 719213"/>
                <a:gd name="connsiteX7" fmla="*/ 146741 w 740682"/>
                <a:gd name="connsiteY7" fmla="*/ 163057 h 719213"/>
                <a:gd name="connsiteX8" fmla="*/ 220058 w 740682"/>
                <a:gd name="connsiteY8" fmla="*/ 84052 h 719213"/>
                <a:gd name="connsiteX9" fmla="*/ 298634 w 740682"/>
                <a:gd name="connsiteY9" fmla="*/ 10198 h 719213"/>
                <a:gd name="connsiteX10" fmla="*/ 301104 w 740682"/>
                <a:gd name="connsiteY10" fmla="*/ 8051 h 719213"/>
                <a:gd name="connsiteX11" fmla="*/ 303894 w 740682"/>
                <a:gd name="connsiteY11" fmla="*/ 9554 h 719213"/>
                <a:gd name="connsiteX12" fmla="*/ 518584 w 740682"/>
                <a:gd name="connsiteY12" fmla="*/ 124413 h 719213"/>
                <a:gd name="connsiteX13" fmla="*/ 626359 w 740682"/>
                <a:gd name="connsiteY13" fmla="*/ 180984 h 719213"/>
                <a:gd name="connsiteX14" fmla="*/ 735422 w 740682"/>
                <a:gd name="connsiteY14" fmla="*/ 234979 h 719213"/>
                <a:gd name="connsiteX15" fmla="*/ 624856 w 740682"/>
                <a:gd name="connsiteY15" fmla="*/ 183882 h 719213"/>
                <a:gd name="connsiteX16" fmla="*/ 515794 w 740682"/>
                <a:gd name="connsiteY16" fmla="*/ 129673 h 719213"/>
                <a:gd name="connsiteX17" fmla="*/ 299493 w 740682"/>
                <a:gd name="connsiteY17" fmla="*/ 17819 h 719213"/>
                <a:gd name="connsiteX18" fmla="*/ 304753 w 740682"/>
                <a:gd name="connsiteY18" fmla="*/ 17175 h 719213"/>
                <a:gd name="connsiteX19" fmla="*/ 155006 w 740682"/>
                <a:gd name="connsiteY19" fmla="*/ 170250 h 719213"/>
                <a:gd name="connsiteX20" fmla="*/ 19644 w 740682"/>
                <a:gd name="connsiteY20" fmla="*/ 336742 h 719213"/>
                <a:gd name="connsiteX21" fmla="*/ 19429 w 740682"/>
                <a:gd name="connsiteY21" fmla="*/ 329657 h 719213"/>
                <a:gd name="connsiteX22" fmla="*/ 127311 w 740682"/>
                <a:gd name="connsiteY22" fmla="*/ 438505 h 719213"/>
                <a:gd name="connsiteX23" fmla="*/ 243566 w 740682"/>
                <a:gd name="connsiteY23" fmla="*/ 538766 h 719213"/>
                <a:gd name="connsiteX24" fmla="*/ 366154 w 740682"/>
                <a:gd name="connsiteY24" fmla="*/ 631512 h 719213"/>
                <a:gd name="connsiteX25" fmla="*/ 495506 w 740682"/>
                <a:gd name="connsiteY25" fmla="*/ 714812 h 71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0682" h="719213">
                  <a:moveTo>
                    <a:pt x="495506" y="714812"/>
                  </a:moveTo>
                  <a:cubicBezTo>
                    <a:pt x="449884" y="691303"/>
                    <a:pt x="406194" y="664145"/>
                    <a:pt x="363363" y="635806"/>
                  </a:cubicBezTo>
                  <a:cubicBezTo>
                    <a:pt x="320640" y="607360"/>
                    <a:pt x="279205" y="576766"/>
                    <a:pt x="238628" y="545314"/>
                  </a:cubicBezTo>
                  <a:cubicBezTo>
                    <a:pt x="198159" y="513647"/>
                    <a:pt x="158549" y="480907"/>
                    <a:pt x="120441" y="446234"/>
                  </a:cubicBezTo>
                  <a:cubicBezTo>
                    <a:pt x="82334" y="411669"/>
                    <a:pt x="45514" y="375708"/>
                    <a:pt x="11057" y="337171"/>
                  </a:cubicBezTo>
                  <a:lnTo>
                    <a:pt x="8051" y="333736"/>
                  </a:lnTo>
                  <a:lnTo>
                    <a:pt x="10842" y="330087"/>
                  </a:lnTo>
                  <a:cubicBezTo>
                    <a:pt x="54210" y="272979"/>
                    <a:pt x="99187" y="216945"/>
                    <a:pt x="146741" y="163057"/>
                  </a:cubicBezTo>
                  <a:cubicBezTo>
                    <a:pt x="170464" y="136114"/>
                    <a:pt x="194939" y="109707"/>
                    <a:pt x="220058" y="84052"/>
                  </a:cubicBezTo>
                  <a:cubicBezTo>
                    <a:pt x="245284" y="58503"/>
                    <a:pt x="271262" y="33492"/>
                    <a:pt x="298634" y="10198"/>
                  </a:cubicBezTo>
                  <a:lnTo>
                    <a:pt x="301104" y="8051"/>
                  </a:lnTo>
                  <a:lnTo>
                    <a:pt x="303894" y="9554"/>
                  </a:lnTo>
                  <a:cubicBezTo>
                    <a:pt x="375279" y="48091"/>
                    <a:pt x="446771" y="86520"/>
                    <a:pt x="518584" y="124413"/>
                  </a:cubicBezTo>
                  <a:cubicBezTo>
                    <a:pt x="554438" y="143413"/>
                    <a:pt x="590291" y="162413"/>
                    <a:pt x="626359" y="180984"/>
                  </a:cubicBezTo>
                  <a:cubicBezTo>
                    <a:pt x="662427" y="199448"/>
                    <a:pt x="698602" y="218018"/>
                    <a:pt x="735422" y="234979"/>
                  </a:cubicBezTo>
                  <a:cubicBezTo>
                    <a:pt x="697959" y="219307"/>
                    <a:pt x="661354" y="201702"/>
                    <a:pt x="624856" y="183882"/>
                  </a:cubicBezTo>
                  <a:cubicBezTo>
                    <a:pt x="588359" y="166063"/>
                    <a:pt x="552076" y="148029"/>
                    <a:pt x="515794" y="129673"/>
                  </a:cubicBezTo>
                  <a:cubicBezTo>
                    <a:pt x="443443" y="92854"/>
                    <a:pt x="371414" y="55390"/>
                    <a:pt x="299493" y="17819"/>
                  </a:cubicBezTo>
                  <a:lnTo>
                    <a:pt x="304753" y="17175"/>
                  </a:lnTo>
                  <a:cubicBezTo>
                    <a:pt x="251403" y="64622"/>
                    <a:pt x="201916" y="116362"/>
                    <a:pt x="155006" y="170250"/>
                  </a:cubicBezTo>
                  <a:cubicBezTo>
                    <a:pt x="108096" y="224244"/>
                    <a:pt x="63549" y="280171"/>
                    <a:pt x="19644" y="336742"/>
                  </a:cubicBezTo>
                  <a:lnTo>
                    <a:pt x="19429" y="329657"/>
                  </a:lnTo>
                  <a:cubicBezTo>
                    <a:pt x="53135" y="367979"/>
                    <a:pt x="89633" y="403940"/>
                    <a:pt x="127311" y="438505"/>
                  </a:cubicBezTo>
                  <a:cubicBezTo>
                    <a:pt x="165097" y="472963"/>
                    <a:pt x="203849" y="506562"/>
                    <a:pt x="243566" y="538766"/>
                  </a:cubicBezTo>
                  <a:cubicBezTo>
                    <a:pt x="283392" y="570969"/>
                    <a:pt x="324397" y="601777"/>
                    <a:pt x="366154" y="631512"/>
                  </a:cubicBezTo>
                  <a:cubicBezTo>
                    <a:pt x="408019" y="661354"/>
                    <a:pt x="450957" y="689371"/>
                    <a:pt x="495506" y="714812"/>
                  </a:cubicBezTo>
                  <a:close/>
                </a:path>
              </a:pathLst>
            </a:custGeom>
            <a:solidFill>
              <a:srgbClr val="3C3C3B"/>
            </a:solidFill>
            <a:ln w="9525" cap="flat">
              <a:noFill/>
              <a:prstDash val="solid"/>
              <a:miter/>
            </a:ln>
          </p:spPr>
          <p:txBody>
            <a:bodyPr rtlCol="0" anchor="ctr"/>
            <a:lstStyle/>
            <a:p>
              <a:endParaRPr lang="zh-CN" altLang="en-US"/>
            </a:p>
          </p:txBody>
        </p:sp>
        <p:sp>
          <p:nvSpPr>
            <p:cNvPr id="418" name="任意多边形: 形状 417"/>
            <p:cNvSpPr/>
            <p:nvPr/>
          </p:nvSpPr>
          <p:spPr>
            <a:xfrm>
              <a:off x="10646689" y="5506559"/>
              <a:ext cx="64407" cy="493788"/>
            </a:xfrm>
            <a:custGeom>
              <a:avLst/>
              <a:gdLst>
                <a:gd name="connsiteX0" fmla="*/ 17517 w 64407"/>
                <a:gd name="connsiteY0" fmla="*/ 8051 h 493788"/>
                <a:gd name="connsiteX1" fmla="*/ 30614 w 64407"/>
                <a:gd name="connsiteY1" fmla="*/ 249363 h 493788"/>
                <a:gd name="connsiteX2" fmla="*/ 63031 w 64407"/>
                <a:gd name="connsiteY2" fmla="*/ 488851 h 493788"/>
                <a:gd name="connsiteX3" fmla="*/ 13117 w 64407"/>
                <a:gd name="connsiteY3" fmla="*/ 250973 h 493788"/>
                <a:gd name="connsiteX4" fmla="*/ 17517 w 64407"/>
                <a:gd name="connsiteY4" fmla="*/ 8051 h 49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7" h="493788">
                  <a:moveTo>
                    <a:pt x="17517" y="8051"/>
                  </a:moveTo>
                  <a:cubicBezTo>
                    <a:pt x="19665" y="89097"/>
                    <a:pt x="22777" y="169391"/>
                    <a:pt x="30614" y="249363"/>
                  </a:cubicBezTo>
                  <a:cubicBezTo>
                    <a:pt x="37913" y="329443"/>
                    <a:pt x="50043" y="408878"/>
                    <a:pt x="63031" y="488851"/>
                  </a:cubicBezTo>
                  <a:cubicBezTo>
                    <a:pt x="36517" y="412206"/>
                    <a:pt x="21060" y="331805"/>
                    <a:pt x="13117" y="250973"/>
                  </a:cubicBezTo>
                  <a:cubicBezTo>
                    <a:pt x="5709" y="170143"/>
                    <a:pt x="5817" y="88346"/>
                    <a:pt x="17517" y="8051"/>
                  </a:cubicBezTo>
                  <a:close/>
                </a:path>
              </a:pathLst>
            </a:custGeom>
            <a:solidFill>
              <a:srgbClr val="3C3C3B"/>
            </a:solidFill>
            <a:ln w="9525" cap="flat">
              <a:noFill/>
              <a:prstDash val="solid"/>
              <a:miter/>
            </a:ln>
          </p:spPr>
          <p:txBody>
            <a:bodyPr rtlCol="0" anchor="ctr"/>
            <a:lstStyle/>
            <a:p>
              <a:endParaRPr lang="zh-CN" altLang="en-US"/>
            </a:p>
          </p:txBody>
        </p:sp>
        <p:sp>
          <p:nvSpPr>
            <p:cNvPr id="419" name="任意多边形: 形状 418"/>
            <p:cNvSpPr/>
            <p:nvPr/>
          </p:nvSpPr>
          <p:spPr>
            <a:xfrm>
              <a:off x="9752846" y="5470277"/>
              <a:ext cx="96611" cy="483054"/>
            </a:xfrm>
            <a:custGeom>
              <a:avLst/>
              <a:gdLst>
                <a:gd name="connsiteX0" fmla="*/ 94464 w 96610"/>
                <a:gd name="connsiteY0" fmla="*/ 8051 h 483053"/>
                <a:gd name="connsiteX1" fmla="*/ 76966 w 96610"/>
                <a:gd name="connsiteY1" fmla="*/ 127526 h 483053"/>
                <a:gd name="connsiteX2" fmla="*/ 56464 w 96610"/>
                <a:gd name="connsiteY2" fmla="*/ 246357 h 483053"/>
                <a:gd name="connsiteX3" fmla="*/ 33814 w 96610"/>
                <a:gd name="connsiteY3" fmla="*/ 364760 h 483053"/>
                <a:gd name="connsiteX4" fmla="*/ 8051 w 96610"/>
                <a:gd name="connsiteY4" fmla="*/ 482732 h 483053"/>
                <a:gd name="connsiteX5" fmla="*/ 20288 w 96610"/>
                <a:gd name="connsiteY5" fmla="*/ 362505 h 483053"/>
                <a:gd name="connsiteX6" fmla="*/ 39181 w 96610"/>
                <a:gd name="connsiteY6" fmla="*/ 243245 h 483053"/>
                <a:gd name="connsiteX7" fmla="*/ 63548 w 96610"/>
                <a:gd name="connsiteY7" fmla="*/ 124950 h 483053"/>
                <a:gd name="connsiteX8" fmla="*/ 94464 w 96610"/>
                <a:gd name="connsiteY8" fmla="*/ 8051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10" h="483053">
                  <a:moveTo>
                    <a:pt x="94464" y="8051"/>
                  </a:moveTo>
                  <a:cubicBezTo>
                    <a:pt x="89633" y="48199"/>
                    <a:pt x="83515" y="87916"/>
                    <a:pt x="76966" y="127526"/>
                  </a:cubicBezTo>
                  <a:cubicBezTo>
                    <a:pt x="70526" y="167244"/>
                    <a:pt x="63441" y="206747"/>
                    <a:pt x="56464" y="246357"/>
                  </a:cubicBezTo>
                  <a:cubicBezTo>
                    <a:pt x="49164" y="285860"/>
                    <a:pt x="41865" y="325363"/>
                    <a:pt x="33814" y="364760"/>
                  </a:cubicBezTo>
                  <a:cubicBezTo>
                    <a:pt x="25977" y="404155"/>
                    <a:pt x="17712" y="443551"/>
                    <a:pt x="8051" y="482732"/>
                  </a:cubicBezTo>
                  <a:cubicBezTo>
                    <a:pt x="10520" y="442370"/>
                    <a:pt x="14921" y="402330"/>
                    <a:pt x="20288" y="362505"/>
                  </a:cubicBezTo>
                  <a:cubicBezTo>
                    <a:pt x="25548" y="322573"/>
                    <a:pt x="32096" y="282855"/>
                    <a:pt x="39181" y="243245"/>
                  </a:cubicBezTo>
                  <a:cubicBezTo>
                    <a:pt x="46588" y="203634"/>
                    <a:pt x="54424" y="164131"/>
                    <a:pt x="63548" y="124950"/>
                  </a:cubicBezTo>
                  <a:cubicBezTo>
                    <a:pt x="72673" y="85662"/>
                    <a:pt x="82549" y="46588"/>
                    <a:pt x="94464" y="8051"/>
                  </a:cubicBezTo>
                  <a:close/>
                </a:path>
              </a:pathLst>
            </a:custGeom>
            <a:solidFill>
              <a:srgbClr val="3C3C3B"/>
            </a:solidFill>
            <a:ln w="9525" cap="flat">
              <a:noFill/>
              <a:prstDash val="solid"/>
              <a:miter/>
            </a:ln>
          </p:spPr>
          <p:txBody>
            <a:bodyPr rtlCol="0" anchor="ctr"/>
            <a:lstStyle/>
            <a:p>
              <a:endParaRPr lang="zh-CN" altLang="en-US"/>
            </a:p>
          </p:txBody>
        </p:sp>
        <p:sp>
          <p:nvSpPr>
            <p:cNvPr id="420" name="任意多边形: 形状 419"/>
            <p:cNvSpPr/>
            <p:nvPr/>
          </p:nvSpPr>
          <p:spPr>
            <a:xfrm>
              <a:off x="9924808" y="2831057"/>
              <a:ext cx="75142" cy="118080"/>
            </a:xfrm>
            <a:custGeom>
              <a:avLst/>
              <a:gdLst>
                <a:gd name="connsiteX0" fmla="*/ 75146 w 75141"/>
                <a:gd name="connsiteY0" fmla="*/ 61861 h 118079"/>
                <a:gd name="connsiteX1" fmla="*/ 38971 w 75141"/>
                <a:gd name="connsiteY1" fmla="*/ 112206 h 118079"/>
                <a:gd name="connsiteX2" fmla="*/ 8163 w 75141"/>
                <a:gd name="connsiteY2" fmla="*/ 58426 h 118079"/>
                <a:gd name="connsiteX3" fmla="*/ 44338 w 75141"/>
                <a:gd name="connsiteY3" fmla="*/ 8081 h 118079"/>
                <a:gd name="connsiteX4" fmla="*/ 75146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6" y="61861"/>
                  </a:moveTo>
                  <a:cubicBezTo>
                    <a:pt x="73643" y="90629"/>
                    <a:pt x="57541" y="113172"/>
                    <a:pt x="38971" y="112206"/>
                  </a:cubicBezTo>
                  <a:cubicBezTo>
                    <a:pt x="20508" y="111240"/>
                    <a:pt x="6660" y="87195"/>
                    <a:pt x="8163" y="58426"/>
                  </a:cubicBezTo>
                  <a:cubicBezTo>
                    <a:pt x="9666" y="29657"/>
                    <a:pt x="25767" y="7115"/>
                    <a:pt x="44338" y="8081"/>
                  </a:cubicBezTo>
                  <a:cubicBezTo>
                    <a:pt x="62802" y="9047"/>
                    <a:pt x="76649" y="33092"/>
                    <a:pt x="75146" y="61861"/>
                  </a:cubicBezTo>
                  <a:close/>
                </a:path>
              </a:pathLst>
            </a:custGeom>
            <a:solidFill>
              <a:srgbClr val="3C3C3B"/>
            </a:solidFill>
            <a:ln w="9525" cap="flat">
              <a:noFill/>
              <a:prstDash val="solid"/>
              <a:miter/>
            </a:ln>
          </p:spPr>
          <p:txBody>
            <a:bodyPr rtlCol="0" anchor="ctr"/>
            <a:lstStyle/>
            <a:p>
              <a:endParaRPr lang="zh-CN" altLang="en-US"/>
            </a:p>
          </p:txBody>
        </p:sp>
        <p:sp>
          <p:nvSpPr>
            <p:cNvPr id="421" name="任意多边形: 形状 420"/>
            <p:cNvSpPr/>
            <p:nvPr/>
          </p:nvSpPr>
          <p:spPr>
            <a:xfrm>
              <a:off x="10655829" y="2875176"/>
              <a:ext cx="75142" cy="118080"/>
            </a:xfrm>
            <a:custGeom>
              <a:avLst/>
              <a:gdLst>
                <a:gd name="connsiteX0" fmla="*/ 75147 w 75141"/>
                <a:gd name="connsiteY0" fmla="*/ 61861 h 118079"/>
                <a:gd name="connsiteX1" fmla="*/ 38972 w 75141"/>
                <a:gd name="connsiteY1" fmla="*/ 112206 h 118079"/>
                <a:gd name="connsiteX2" fmla="*/ 8162 w 75141"/>
                <a:gd name="connsiteY2" fmla="*/ 58426 h 118079"/>
                <a:gd name="connsiteX3" fmla="*/ 44339 w 75141"/>
                <a:gd name="connsiteY3" fmla="*/ 8081 h 118079"/>
                <a:gd name="connsiteX4" fmla="*/ 75147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7" y="61861"/>
                  </a:moveTo>
                  <a:cubicBezTo>
                    <a:pt x="73644" y="90629"/>
                    <a:pt x="57542" y="113172"/>
                    <a:pt x="38972" y="112206"/>
                  </a:cubicBezTo>
                  <a:cubicBezTo>
                    <a:pt x="20507" y="111239"/>
                    <a:pt x="6661" y="87194"/>
                    <a:pt x="8162" y="58426"/>
                  </a:cubicBezTo>
                  <a:cubicBezTo>
                    <a:pt x="9665" y="29657"/>
                    <a:pt x="25767" y="7115"/>
                    <a:pt x="44339" y="8081"/>
                  </a:cubicBezTo>
                  <a:cubicBezTo>
                    <a:pt x="62802" y="9047"/>
                    <a:pt x="76543" y="33092"/>
                    <a:pt x="75147" y="61861"/>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10286174" y="2915466"/>
              <a:ext cx="85876" cy="107345"/>
            </a:xfrm>
            <a:custGeom>
              <a:avLst/>
              <a:gdLst>
                <a:gd name="connsiteX0" fmla="*/ 72528 w 85876"/>
                <a:gd name="connsiteY0" fmla="*/ 30695 h 107345"/>
                <a:gd name="connsiteX1" fmla="*/ 45477 w 85876"/>
                <a:gd name="connsiteY1" fmla="*/ 29729 h 107345"/>
                <a:gd name="connsiteX2" fmla="*/ 31523 w 85876"/>
                <a:gd name="connsiteY2" fmla="*/ 50018 h 107345"/>
                <a:gd name="connsiteX3" fmla="*/ 38929 w 85876"/>
                <a:gd name="connsiteY3" fmla="*/ 75995 h 107345"/>
                <a:gd name="connsiteX4" fmla="*/ 62867 w 85876"/>
                <a:gd name="connsiteY4" fmla="*/ 86730 h 107345"/>
                <a:gd name="connsiteX5" fmla="*/ 63512 w 85876"/>
                <a:gd name="connsiteY5" fmla="*/ 86730 h 107345"/>
                <a:gd name="connsiteX6" fmla="*/ 71348 w 85876"/>
                <a:gd name="connsiteY6" fmla="*/ 93492 h 107345"/>
                <a:gd name="connsiteX7" fmla="*/ 67054 w 85876"/>
                <a:gd name="connsiteY7" fmla="*/ 100685 h 107345"/>
                <a:gd name="connsiteX8" fmla="*/ 22935 w 85876"/>
                <a:gd name="connsiteY8" fmla="*/ 90594 h 107345"/>
                <a:gd name="connsiteX9" fmla="*/ 8444 w 85876"/>
                <a:gd name="connsiteY9" fmla="*/ 47227 h 107345"/>
                <a:gd name="connsiteX10" fmla="*/ 17890 w 85876"/>
                <a:gd name="connsiteY10" fmla="*/ 24577 h 107345"/>
                <a:gd name="connsiteX11" fmla="*/ 37534 w 85876"/>
                <a:gd name="connsiteY11" fmla="*/ 10515 h 107345"/>
                <a:gd name="connsiteX12" fmla="*/ 81009 w 85876"/>
                <a:gd name="connsiteY12" fmla="*/ 20498 h 107345"/>
                <a:gd name="connsiteX13" fmla="*/ 80687 w 85876"/>
                <a:gd name="connsiteY13" fmla="*/ 29944 h 107345"/>
                <a:gd name="connsiteX14" fmla="*/ 72958 w 85876"/>
                <a:gd name="connsiteY14" fmla="*/ 30910 h 107345"/>
                <a:gd name="connsiteX15" fmla="*/ 72528 w 85876"/>
                <a:gd name="connsiteY15" fmla="*/ 30695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07345">
                  <a:moveTo>
                    <a:pt x="72528" y="30695"/>
                  </a:moveTo>
                  <a:cubicBezTo>
                    <a:pt x="63619" y="25865"/>
                    <a:pt x="52992" y="25650"/>
                    <a:pt x="45477" y="29729"/>
                  </a:cubicBezTo>
                  <a:cubicBezTo>
                    <a:pt x="37534" y="33916"/>
                    <a:pt x="32274" y="41323"/>
                    <a:pt x="31523" y="50018"/>
                  </a:cubicBezTo>
                  <a:cubicBezTo>
                    <a:pt x="30449" y="58820"/>
                    <a:pt x="33347" y="68910"/>
                    <a:pt x="38929" y="75995"/>
                  </a:cubicBezTo>
                  <a:cubicBezTo>
                    <a:pt x="44297" y="82973"/>
                    <a:pt x="53313" y="87481"/>
                    <a:pt x="62867" y="86730"/>
                  </a:cubicBezTo>
                  <a:lnTo>
                    <a:pt x="63512" y="86730"/>
                  </a:lnTo>
                  <a:cubicBezTo>
                    <a:pt x="67483" y="86408"/>
                    <a:pt x="71025" y="89413"/>
                    <a:pt x="71348" y="93492"/>
                  </a:cubicBezTo>
                  <a:cubicBezTo>
                    <a:pt x="71563" y="96605"/>
                    <a:pt x="69737" y="99504"/>
                    <a:pt x="67054" y="100685"/>
                  </a:cubicBezTo>
                  <a:cubicBezTo>
                    <a:pt x="52347" y="107125"/>
                    <a:pt x="34099" y="102187"/>
                    <a:pt x="22935" y="90594"/>
                  </a:cubicBezTo>
                  <a:cubicBezTo>
                    <a:pt x="11771" y="79108"/>
                    <a:pt x="6511" y="63221"/>
                    <a:pt x="8444" y="47227"/>
                  </a:cubicBezTo>
                  <a:cubicBezTo>
                    <a:pt x="9517" y="39283"/>
                    <a:pt x="12630" y="31017"/>
                    <a:pt x="17890" y="24577"/>
                  </a:cubicBezTo>
                  <a:cubicBezTo>
                    <a:pt x="23150" y="18243"/>
                    <a:pt x="29805" y="13198"/>
                    <a:pt x="37534" y="10515"/>
                  </a:cubicBezTo>
                  <a:cubicBezTo>
                    <a:pt x="53206" y="4825"/>
                    <a:pt x="70703" y="9334"/>
                    <a:pt x="81009" y="20498"/>
                  </a:cubicBezTo>
                  <a:cubicBezTo>
                    <a:pt x="83478" y="23181"/>
                    <a:pt x="83370" y="27475"/>
                    <a:pt x="80687" y="29944"/>
                  </a:cubicBezTo>
                  <a:cubicBezTo>
                    <a:pt x="78540" y="31984"/>
                    <a:pt x="75427" y="32198"/>
                    <a:pt x="72958" y="30910"/>
                  </a:cubicBezTo>
                  <a:lnTo>
                    <a:pt x="72528" y="30695"/>
                  </a:lnTo>
                  <a:close/>
                </a:path>
              </a:pathLst>
            </a:custGeom>
            <a:solidFill>
              <a:srgbClr val="3C3C3B"/>
            </a:solidFill>
            <a:ln w="9525" cap="flat">
              <a:noFill/>
              <a:prstDash val="solid"/>
              <a:miter/>
            </a:ln>
          </p:spPr>
          <p:txBody>
            <a:bodyPr rtlCol="0" anchor="ctr"/>
            <a:lstStyle/>
            <a:p>
              <a:endParaRPr lang="zh-CN" altLang="en-US"/>
            </a:p>
          </p:txBody>
        </p:sp>
        <p:sp>
          <p:nvSpPr>
            <p:cNvPr id="423" name="任意多边形: 形状 422"/>
            <p:cNvSpPr/>
            <p:nvPr/>
          </p:nvSpPr>
          <p:spPr>
            <a:xfrm>
              <a:off x="10662219" y="2990643"/>
              <a:ext cx="246894" cy="193221"/>
            </a:xfrm>
            <a:custGeom>
              <a:avLst/>
              <a:gdLst>
                <a:gd name="connsiteX0" fmla="*/ 132319 w 246894"/>
                <a:gd name="connsiteY0" fmla="*/ 14325 h 193221"/>
                <a:gd name="connsiteX1" fmla="*/ 242933 w 246894"/>
                <a:gd name="connsiteY1" fmla="*/ 106714 h 193221"/>
                <a:gd name="connsiteX2" fmla="*/ 123483 w 246894"/>
                <a:gd name="connsiteY2" fmla="*/ 187354 h 193221"/>
                <a:gd name="connsiteX3" fmla="*/ 12869 w 246894"/>
                <a:gd name="connsiteY3" fmla="*/ 94966 h 193221"/>
                <a:gd name="connsiteX4" fmla="*/ 132319 w 246894"/>
                <a:gd name="connsiteY4" fmla="*/ 14325 h 193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94" h="193221">
                  <a:moveTo>
                    <a:pt x="132319" y="14325"/>
                  </a:moveTo>
                  <a:cubicBezTo>
                    <a:pt x="195849" y="17570"/>
                    <a:pt x="245373" y="58934"/>
                    <a:pt x="242933" y="106714"/>
                  </a:cubicBezTo>
                  <a:cubicBezTo>
                    <a:pt x="240493" y="154495"/>
                    <a:pt x="187013" y="190599"/>
                    <a:pt x="123483" y="187354"/>
                  </a:cubicBezTo>
                  <a:cubicBezTo>
                    <a:pt x="59953" y="184110"/>
                    <a:pt x="10429" y="142746"/>
                    <a:pt x="12869" y="94966"/>
                  </a:cubicBezTo>
                  <a:cubicBezTo>
                    <a:pt x="15309" y="47185"/>
                    <a:pt x="68788" y="11081"/>
                    <a:pt x="132319" y="14325"/>
                  </a:cubicBezTo>
                  <a:close/>
                </a:path>
              </a:pathLst>
            </a:custGeom>
            <a:solidFill>
              <a:srgbClr val="F5A8A6"/>
            </a:solidFill>
            <a:ln w="9525" cap="flat">
              <a:noFill/>
              <a:prstDash val="solid"/>
              <a:miter/>
            </a:ln>
          </p:spPr>
          <p:txBody>
            <a:bodyPr rtlCol="0" anchor="ctr"/>
            <a:lstStyle/>
            <a:p>
              <a:endParaRPr lang="zh-CN" altLang="en-US"/>
            </a:p>
          </p:txBody>
        </p:sp>
        <p:sp>
          <p:nvSpPr>
            <p:cNvPr id="424" name="任意多边形: 形状 423"/>
            <p:cNvSpPr/>
            <p:nvPr/>
          </p:nvSpPr>
          <p:spPr>
            <a:xfrm>
              <a:off x="9735052" y="2940702"/>
              <a:ext cx="236160" cy="182487"/>
            </a:xfrm>
            <a:custGeom>
              <a:avLst/>
              <a:gdLst>
                <a:gd name="connsiteX0" fmla="*/ 238280 w 236159"/>
                <a:gd name="connsiteY0" fmla="*/ 100675 h 182486"/>
                <a:gd name="connsiteX1" fmla="*/ 118805 w 236159"/>
                <a:gd name="connsiteY1" fmla="*/ 181398 h 182486"/>
                <a:gd name="connsiteX2" fmla="*/ 8132 w 236159"/>
                <a:gd name="connsiteY2" fmla="*/ 88974 h 182486"/>
                <a:gd name="connsiteX3" fmla="*/ 127607 w 236159"/>
                <a:gd name="connsiteY3" fmla="*/ 8250 h 182486"/>
                <a:gd name="connsiteX4" fmla="*/ 238280 w 236159"/>
                <a:gd name="connsiteY4" fmla="*/ 100675 h 1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59" h="182486">
                  <a:moveTo>
                    <a:pt x="238280" y="100675"/>
                  </a:moveTo>
                  <a:cubicBezTo>
                    <a:pt x="235811" y="148443"/>
                    <a:pt x="182354" y="184618"/>
                    <a:pt x="118805" y="181398"/>
                  </a:cubicBezTo>
                  <a:cubicBezTo>
                    <a:pt x="55257" y="178178"/>
                    <a:pt x="5771" y="136743"/>
                    <a:pt x="8132" y="88974"/>
                  </a:cubicBezTo>
                  <a:cubicBezTo>
                    <a:pt x="10601" y="41205"/>
                    <a:pt x="64059" y="5030"/>
                    <a:pt x="127607" y="8250"/>
                  </a:cubicBezTo>
                  <a:cubicBezTo>
                    <a:pt x="191156" y="11578"/>
                    <a:pt x="240642" y="52906"/>
                    <a:pt x="238280" y="100675"/>
                  </a:cubicBezTo>
                  <a:close/>
                </a:path>
              </a:pathLst>
            </a:custGeom>
            <a:solidFill>
              <a:srgbClr val="F5A8A6"/>
            </a:solidFill>
            <a:ln w="9525" cap="flat">
              <a:noFill/>
              <a:prstDash val="solid"/>
              <a:miter/>
            </a:ln>
          </p:spPr>
          <p:txBody>
            <a:bodyPr rtlCol="0" anchor="ctr"/>
            <a:lstStyle/>
            <a:p>
              <a:endParaRPr lang="zh-CN" altLang="en-US"/>
            </a:p>
          </p:txBody>
        </p:sp>
        <p:sp>
          <p:nvSpPr>
            <p:cNvPr id="425" name="任意多边形: 形状 424"/>
            <p:cNvSpPr/>
            <p:nvPr/>
          </p:nvSpPr>
          <p:spPr>
            <a:xfrm>
              <a:off x="10343003" y="3009124"/>
              <a:ext cx="96611" cy="85876"/>
            </a:xfrm>
            <a:custGeom>
              <a:avLst/>
              <a:gdLst>
                <a:gd name="connsiteX0" fmla="*/ 95349 w 96610"/>
                <a:gd name="connsiteY0" fmla="*/ 13252 h 85876"/>
                <a:gd name="connsiteX1" fmla="*/ 72270 w 96610"/>
                <a:gd name="connsiteY1" fmla="*/ 69394 h 85876"/>
                <a:gd name="connsiteX2" fmla="*/ 12585 w 96610"/>
                <a:gd name="connsiteY2" fmla="*/ 81846 h 85876"/>
                <a:gd name="connsiteX3" fmla="*/ 8399 w 96610"/>
                <a:gd name="connsiteY3" fmla="*/ 73473 h 85876"/>
                <a:gd name="connsiteX4" fmla="*/ 14411 w 96610"/>
                <a:gd name="connsiteY4" fmla="*/ 68964 h 85876"/>
                <a:gd name="connsiteX5" fmla="*/ 14733 w 96610"/>
                <a:gd name="connsiteY5" fmla="*/ 68964 h 85876"/>
                <a:gd name="connsiteX6" fmla="*/ 58959 w 96610"/>
                <a:gd name="connsiteY6" fmla="*/ 53292 h 85876"/>
                <a:gd name="connsiteX7" fmla="*/ 83327 w 96610"/>
                <a:gd name="connsiteY7" fmla="*/ 12930 h 85876"/>
                <a:gd name="connsiteX8" fmla="*/ 83434 w 96610"/>
                <a:gd name="connsiteY8" fmla="*/ 12715 h 85876"/>
                <a:gd name="connsiteX9" fmla="*/ 90733 w 96610"/>
                <a:gd name="connsiteY9" fmla="*/ 8207 h 85876"/>
                <a:gd name="connsiteX10" fmla="*/ 95349 w 96610"/>
                <a:gd name="connsiteY10" fmla="*/ 13252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10" h="85876">
                  <a:moveTo>
                    <a:pt x="95349" y="13252"/>
                  </a:moveTo>
                  <a:cubicBezTo>
                    <a:pt x="98140" y="33755"/>
                    <a:pt x="88801" y="55546"/>
                    <a:pt x="72270" y="69394"/>
                  </a:cubicBezTo>
                  <a:cubicBezTo>
                    <a:pt x="55738" y="83241"/>
                    <a:pt x="32445" y="88501"/>
                    <a:pt x="12585" y="81846"/>
                  </a:cubicBezTo>
                  <a:cubicBezTo>
                    <a:pt x="9151" y="80665"/>
                    <a:pt x="7218" y="76908"/>
                    <a:pt x="8399" y="73473"/>
                  </a:cubicBezTo>
                  <a:cubicBezTo>
                    <a:pt x="9258" y="70789"/>
                    <a:pt x="11727" y="69072"/>
                    <a:pt x="14411" y="68964"/>
                  </a:cubicBezTo>
                  <a:lnTo>
                    <a:pt x="14733" y="68964"/>
                  </a:lnTo>
                  <a:cubicBezTo>
                    <a:pt x="31478" y="68213"/>
                    <a:pt x="46936" y="62953"/>
                    <a:pt x="58959" y="53292"/>
                  </a:cubicBezTo>
                  <a:cubicBezTo>
                    <a:pt x="70982" y="43631"/>
                    <a:pt x="79461" y="29354"/>
                    <a:pt x="83327" y="12930"/>
                  </a:cubicBezTo>
                  <a:lnTo>
                    <a:pt x="83434" y="12715"/>
                  </a:lnTo>
                  <a:cubicBezTo>
                    <a:pt x="84185" y="9495"/>
                    <a:pt x="87512" y="7455"/>
                    <a:pt x="90733" y="8207"/>
                  </a:cubicBezTo>
                  <a:cubicBezTo>
                    <a:pt x="93202" y="8744"/>
                    <a:pt x="95027" y="10783"/>
                    <a:pt x="95349" y="13252"/>
                  </a:cubicBezTo>
                  <a:close/>
                </a:path>
              </a:pathLst>
            </a:custGeom>
            <a:solidFill>
              <a:srgbClr val="3C3C3B"/>
            </a:solidFill>
            <a:ln w="9525" cap="flat">
              <a:noFill/>
              <a:prstDash val="solid"/>
              <a:miter/>
            </a:ln>
          </p:spPr>
          <p:txBody>
            <a:bodyPr rtlCol="0" anchor="ctr"/>
            <a:lstStyle/>
            <a:p>
              <a:endParaRPr lang="zh-CN" altLang="en-US"/>
            </a:p>
          </p:txBody>
        </p:sp>
        <p:sp>
          <p:nvSpPr>
            <p:cNvPr id="426" name="任意多边形: 形状 425"/>
            <p:cNvSpPr/>
            <p:nvPr/>
          </p:nvSpPr>
          <p:spPr>
            <a:xfrm>
              <a:off x="9497901" y="1918384"/>
              <a:ext cx="1706789" cy="955373"/>
            </a:xfrm>
            <a:custGeom>
              <a:avLst/>
              <a:gdLst>
                <a:gd name="connsiteX0" fmla="*/ 1520652 w 1706789"/>
                <a:gd name="connsiteY0" fmla="*/ 299118 h 955372"/>
                <a:gd name="connsiteX1" fmla="*/ 1687360 w 1706789"/>
                <a:gd name="connsiteY1" fmla="*/ 885975 h 955372"/>
                <a:gd name="connsiteX2" fmla="*/ 1624133 w 1706789"/>
                <a:gd name="connsiteY2" fmla="*/ 945551 h 955372"/>
                <a:gd name="connsiteX3" fmla="*/ 1183052 w 1706789"/>
                <a:gd name="connsiteY3" fmla="*/ 828438 h 955372"/>
                <a:gd name="connsiteX4" fmla="*/ 629687 w 1706789"/>
                <a:gd name="connsiteY4" fmla="*/ 299977 h 955372"/>
                <a:gd name="connsiteX5" fmla="*/ 692055 w 1706789"/>
                <a:gd name="connsiteY5" fmla="*/ 621798 h 955372"/>
                <a:gd name="connsiteX6" fmla="*/ 691948 w 1706789"/>
                <a:gd name="connsiteY6" fmla="*/ 654216 h 955372"/>
                <a:gd name="connsiteX7" fmla="*/ 650728 w 1706789"/>
                <a:gd name="connsiteY7" fmla="*/ 686956 h 955372"/>
                <a:gd name="connsiteX8" fmla="*/ 596303 w 1706789"/>
                <a:gd name="connsiteY8" fmla="*/ 679228 h 955372"/>
                <a:gd name="connsiteX9" fmla="*/ 435500 w 1706789"/>
                <a:gd name="connsiteY9" fmla="*/ 541504 h 955372"/>
                <a:gd name="connsiteX10" fmla="*/ 386550 w 1706789"/>
                <a:gd name="connsiteY10" fmla="*/ 451548 h 955372"/>
                <a:gd name="connsiteX11" fmla="*/ 166170 w 1706789"/>
                <a:gd name="connsiteY11" fmla="*/ 797093 h 955372"/>
                <a:gd name="connsiteX12" fmla="*/ 50452 w 1706789"/>
                <a:gd name="connsiteY12" fmla="*/ 817166 h 955372"/>
                <a:gd name="connsiteX13" fmla="*/ 29949 w 1706789"/>
                <a:gd name="connsiteY13" fmla="*/ 796449 h 955372"/>
                <a:gd name="connsiteX14" fmla="*/ 8695 w 1706789"/>
                <a:gd name="connsiteY14" fmla="*/ 688674 h 955372"/>
                <a:gd name="connsiteX15" fmla="*/ 316024 w 1706789"/>
                <a:gd name="connsiteY15" fmla="*/ 135202 h 955372"/>
                <a:gd name="connsiteX16" fmla="*/ 350053 w 1706789"/>
                <a:gd name="connsiteY16" fmla="*/ 117812 h 955372"/>
                <a:gd name="connsiteX17" fmla="*/ 1520652 w 1706789"/>
                <a:gd name="connsiteY17" fmla="*/ 299118 h 9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6789" h="955372">
                  <a:moveTo>
                    <a:pt x="1520652" y="299118"/>
                  </a:moveTo>
                  <a:cubicBezTo>
                    <a:pt x="1659773" y="468402"/>
                    <a:pt x="1734485" y="672143"/>
                    <a:pt x="1687360" y="885975"/>
                  </a:cubicBezTo>
                  <a:cubicBezTo>
                    <a:pt x="1681134" y="914314"/>
                    <a:pt x="1652795" y="940828"/>
                    <a:pt x="1624133" y="945551"/>
                  </a:cubicBezTo>
                  <a:cubicBezTo>
                    <a:pt x="1470844" y="970455"/>
                    <a:pt x="1318737" y="903579"/>
                    <a:pt x="1183052" y="828438"/>
                  </a:cubicBezTo>
                  <a:cubicBezTo>
                    <a:pt x="956017" y="702522"/>
                    <a:pt x="735529" y="537103"/>
                    <a:pt x="629687" y="299977"/>
                  </a:cubicBezTo>
                  <a:cubicBezTo>
                    <a:pt x="655020" y="403672"/>
                    <a:pt x="676919" y="516063"/>
                    <a:pt x="692055" y="621798"/>
                  </a:cubicBezTo>
                  <a:cubicBezTo>
                    <a:pt x="693558" y="632533"/>
                    <a:pt x="695061" y="643696"/>
                    <a:pt x="691948" y="654216"/>
                  </a:cubicBezTo>
                  <a:cubicBezTo>
                    <a:pt x="686795" y="672036"/>
                    <a:pt x="668976" y="683951"/>
                    <a:pt x="650728" y="686956"/>
                  </a:cubicBezTo>
                  <a:cubicBezTo>
                    <a:pt x="632478" y="689962"/>
                    <a:pt x="613800" y="685346"/>
                    <a:pt x="596303" y="679228"/>
                  </a:cubicBezTo>
                  <a:cubicBezTo>
                    <a:pt x="528246" y="655182"/>
                    <a:pt x="469742" y="605052"/>
                    <a:pt x="435500" y="541504"/>
                  </a:cubicBezTo>
                  <a:cubicBezTo>
                    <a:pt x="418646" y="510159"/>
                    <a:pt x="401578" y="483752"/>
                    <a:pt x="386550" y="451548"/>
                  </a:cubicBezTo>
                  <a:cubicBezTo>
                    <a:pt x="351234" y="583154"/>
                    <a:pt x="274911" y="714974"/>
                    <a:pt x="166170" y="797093"/>
                  </a:cubicBezTo>
                  <a:cubicBezTo>
                    <a:pt x="133108" y="822104"/>
                    <a:pt x="91566" y="845076"/>
                    <a:pt x="50452" y="817166"/>
                  </a:cubicBezTo>
                  <a:cubicBezTo>
                    <a:pt x="42402" y="811692"/>
                    <a:pt x="35424" y="804500"/>
                    <a:pt x="29949" y="796449"/>
                  </a:cubicBezTo>
                  <a:cubicBezTo>
                    <a:pt x="7944" y="764353"/>
                    <a:pt x="6763" y="725708"/>
                    <a:pt x="8695" y="688674"/>
                  </a:cubicBezTo>
                  <a:cubicBezTo>
                    <a:pt x="20288" y="470226"/>
                    <a:pt x="112391" y="255643"/>
                    <a:pt x="316024" y="135202"/>
                  </a:cubicBezTo>
                  <a:cubicBezTo>
                    <a:pt x="326974" y="128761"/>
                    <a:pt x="338352" y="123072"/>
                    <a:pt x="350053" y="117812"/>
                  </a:cubicBezTo>
                  <a:cubicBezTo>
                    <a:pt x="473821" y="62100"/>
                    <a:pt x="1128627" y="-178031"/>
                    <a:pt x="1520652" y="29911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10156356" y="1620125"/>
              <a:ext cx="472319" cy="472319"/>
            </a:xfrm>
            <a:custGeom>
              <a:avLst/>
              <a:gdLst>
                <a:gd name="connsiteX0" fmla="*/ 468348 w 472319"/>
                <a:gd name="connsiteY0" fmla="*/ 238199 h 472319"/>
                <a:gd name="connsiteX1" fmla="*/ 238200 w 472319"/>
                <a:gd name="connsiteY1" fmla="*/ 468347 h 472319"/>
                <a:gd name="connsiteX2" fmla="*/ 8052 w 472319"/>
                <a:gd name="connsiteY2" fmla="*/ 238199 h 472319"/>
                <a:gd name="connsiteX3" fmla="*/ 238200 w 472319"/>
                <a:gd name="connsiteY3" fmla="*/ 8051 h 472319"/>
                <a:gd name="connsiteX4" fmla="*/ 468348 w 472319"/>
                <a:gd name="connsiteY4" fmla="*/ 238199 h 47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19" h="472319">
                  <a:moveTo>
                    <a:pt x="468348" y="238199"/>
                  </a:moveTo>
                  <a:cubicBezTo>
                    <a:pt x="468348" y="365306"/>
                    <a:pt x="365307" y="468347"/>
                    <a:pt x="238200" y="468347"/>
                  </a:cubicBezTo>
                  <a:cubicBezTo>
                    <a:pt x="111093" y="468347"/>
                    <a:pt x="8052" y="365306"/>
                    <a:pt x="8052" y="238199"/>
                  </a:cubicBezTo>
                  <a:cubicBezTo>
                    <a:pt x="8052" y="111092"/>
                    <a:pt x="111093" y="8051"/>
                    <a:pt x="238200" y="8051"/>
                  </a:cubicBezTo>
                  <a:cubicBezTo>
                    <a:pt x="365307" y="8051"/>
                    <a:pt x="468348" y="111092"/>
                    <a:pt x="468348" y="238199"/>
                  </a:cubicBezTo>
                  <a:close/>
                </a:path>
              </a:pathLst>
            </a:custGeom>
            <a:solidFill>
              <a:srgbClr val="3C3C3B"/>
            </a:solidFill>
            <a:ln w="9525" cap="flat">
              <a:noFill/>
              <a:prstDash val="solid"/>
              <a:miter/>
            </a:ln>
          </p:spPr>
          <p:txBody>
            <a:bodyPr rtlCol="0" anchor="ctr"/>
            <a:lstStyle/>
            <a:p>
              <a:endParaRPr lang="zh-CN" altLang="en-US"/>
            </a:p>
          </p:txBody>
        </p:sp>
      </p:grpSp>
      <p:grpSp>
        <p:nvGrpSpPr>
          <p:cNvPr id="434" name="组合 433"/>
          <p:cNvGrpSpPr/>
          <p:nvPr userDrawn="1"/>
        </p:nvGrpSpPr>
        <p:grpSpPr>
          <a:xfrm>
            <a:off x="10824394" y="1238668"/>
            <a:ext cx="1668251" cy="1288143"/>
            <a:chOff x="9702915" y="423227"/>
            <a:chExt cx="1696055" cy="1309612"/>
          </a:xfrm>
        </p:grpSpPr>
        <p:sp>
          <p:nvSpPr>
            <p:cNvPr id="435" name="任意多边形: 形状 434"/>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436" name="任意多边形: 形状 435"/>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437" name="任意多边形: 形状 436"/>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438" name="任意多边形: 形状 437"/>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439" name="任意多边形: 形状 438"/>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440" name="任意多边形: 形状 439"/>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441" name="任意多边形: 形状 440"/>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442" name="任意多边形: 形状 441"/>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443" name="任意多边形: 形状 442"/>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444" name="任意多边形: 形状 443"/>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445" name="任意多边形: 形状 444"/>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446" name="任意多边形: 形状 445"/>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447" name="任意多边形: 形状 446"/>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448" name="任意多边形: 形状 447"/>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49" name="组合 448"/>
          <p:cNvGrpSpPr/>
          <p:nvPr userDrawn="1"/>
        </p:nvGrpSpPr>
        <p:grpSpPr>
          <a:xfrm rot="19917746">
            <a:off x="9863146" y="170860"/>
            <a:ext cx="2133095" cy="893083"/>
            <a:chOff x="5185268" y="723178"/>
            <a:chExt cx="2133095" cy="893083"/>
          </a:xfrm>
        </p:grpSpPr>
        <p:sp>
          <p:nvSpPr>
            <p:cNvPr id="450" name="任意多边形: 形状 449"/>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451" name="任意多边形: 形状 450"/>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452" name="任意多边形: 形状 451"/>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454" name="任意多边形: 形状 453"/>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455" name="任意多边形: 形状 454"/>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457" name="任意多边形: 形状 456"/>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458" name="任意多边形: 形状 457"/>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460" name="任意多边形: 形状 459"/>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61" name="组合 460"/>
          <p:cNvGrpSpPr/>
          <p:nvPr userDrawn="1"/>
        </p:nvGrpSpPr>
        <p:grpSpPr>
          <a:xfrm>
            <a:off x="43883" y="-1055064"/>
            <a:ext cx="2490409" cy="2264984"/>
            <a:chOff x="2008960" y="-201201"/>
            <a:chExt cx="2490409" cy="2264984"/>
          </a:xfrm>
        </p:grpSpPr>
        <p:sp>
          <p:nvSpPr>
            <p:cNvPr id="462" name="任意多边形: 形状 461"/>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463" name="任意多边形: 形状 462"/>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465" name="任意多边形: 形状 464"/>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466" name="任意多边形: 形状 465"/>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471" name="任意多边形: 形状 470"/>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472" name="任意多边形: 形状 471"/>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473" name="任意多边形: 形状 472"/>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474" name="任意多边形: 形状 473"/>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475" name="任意多边形: 形状 474"/>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476" name="任意多边形: 形状 475"/>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477" name="任意多边形: 形状 476"/>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79" name="组合 478"/>
          <p:cNvGrpSpPr/>
          <p:nvPr userDrawn="1"/>
        </p:nvGrpSpPr>
        <p:grpSpPr>
          <a:xfrm>
            <a:off x="154376" y="1061784"/>
            <a:ext cx="1406223" cy="1288143"/>
            <a:chOff x="329658" y="844723"/>
            <a:chExt cx="1406223" cy="1288143"/>
          </a:xfrm>
        </p:grpSpPr>
        <p:sp>
          <p:nvSpPr>
            <p:cNvPr id="480" name="任意多边形: 形状 479"/>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481" name="任意多边形: 形状 480"/>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482" name="任意多边形: 形状 481"/>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483" name="任意多边形: 形状 482"/>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90" name="组合 489"/>
          <p:cNvGrpSpPr/>
          <p:nvPr userDrawn="1"/>
        </p:nvGrpSpPr>
        <p:grpSpPr>
          <a:xfrm rot="21172623">
            <a:off x="8826246" y="4817023"/>
            <a:ext cx="933696" cy="1012550"/>
            <a:chOff x="7669949" y="3886664"/>
            <a:chExt cx="1335152" cy="1447911"/>
          </a:xfrm>
        </p:grpSpPr>
        <p:sp>
          <p:nvSpPr>
            <p:cNvPr id="491" name="任意多边形: 形状 490"/>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492" name="任意多边形: 形状 491"/>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493" name="任意多边形: 形状 492"/>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494" name="任意多边形: 形状 493"/>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495" name="任意多边形: 形状 494"/>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496" name="任意多边形: 形状 495"/>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497" name="任意多边形: 形状 496"/>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498" name="任意多边形: 形状 497"/>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9" name="组合 498"/>
          <p:cNvGrpSpPr/>
          <p:nvPr userDrawn="1"/>
        </p:nvGrpSpPr>
        <p:grpSpPr>
          <a:xfrm rot="20665405" flipH="1">
            <a:off x="2248869" y="4841275"/>
            <a:ext cx="888067" cy="922411"/>
            <a:chOff x="3532434" y="3941598"/>
            <a:chExt cx="1134292" cy="1178158"/>
          </a:xfrm>
        </p:grpSpPr>
        <p:sp>
          <p:nvSpPr>
            <p:cNvPr id="500" name="任意多边形: 形状 499"/>
            <p:cNvSpPr/>
            <p:nvPr/>
          </p:nvSpPr>
          <p:spPr>
            <a:xfrm>
              <a:off x="3532434" y="3941598"/>
              <a:ext cx="976842" cy="1009045"/>
            </a:xfrm>
            <a:custGeom>
              <a:avLst/>
              <a:gdLst>
                <a:gd name="connsiteX0" fmla="*/ 706194 w 976841"/>
                <a:gd name="connsiteY0" fmla="*/ 1007304 h 1009045"/>
                <a:gd name="connsiteX1" fmla="*/ 418831 w 976841"/>
                <a:gd name="connsiteY1" fmla="*/ 831043 h 1009045"/>
                <a:gd name="connsiteX2" fmla="*/ 300214 w 976841"/>
                <a:gd name="connsiteY2" fmla="*/ 804314 h 1009045"/>
                <a:gd name="connsiteX3" fmla="*/ 8342 w 976841"/>
                <a:gd name="connsiteY3" fmla="*/ 397797 h 1009045"/>
                <a:gd name="connsiteX4" fmla="*/ 331667 w 976841"/>
                <a:gd name="connsiteY4" fmla="*/ 15863 h 1009045"/>
                <a:gd name="connsiteX5" fmla="*/ 780799 w 976841"/>
                <a:gd name="connsiteY5" fmla="*/ 236672 h 1009045"/>
                <a:gd name="connsiteX6" fmla="*/ 851110 w 976841"/>
                <a:gd name="connsiteY6" fmla="*/ 510510 h 1009045"/>
                <a:gd name="connsiteX7" fmla="*/ 971122 w 976841"/>
                <a:gd name="connsiteY7" fmla="*/ 762020 h 100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841" h="1009045">
                  <a:moveTo>
                    <a:pt x="706194" y="1007304"/>
                  </a:moveTo>
                  <a:cubicBezTo>
                    <a:pt x="631374" y="921105"/>
                    <a:pt x="529611" y="858630"/>
                    <a:pt x="418831" y="831043"/>
                  </a:cubicBezTo>
                  <a:cubicBezTo>
                    <a:pt x="379542" y="821274"/>
                    <a:pt x="339181" y="815692"/>
                    <a:pt x="300214" y="804314"/>
                  </a:cubicBezTo>
                  <a:cubicBezTo>
                    <a:pt x="127818" y="753647"/>
                    <a:pt x="1150" y="577278"/>
                    <a:pt x="8342" y="397797"/>
                  </a:cubicBezTo>
                  <a:cubicBezTo>
                    <a:pt x="15535" y="218316"/>
                    <a:pt x="155835" y="52575"/>
                    <a:pt x="331667" y="15863"/>
                  </a:cubicBezTo>
                  <a:cubicBezTo>
                    <a:pt x="507605" y="-20849"/>
                    <a:pt x="702437" y="75010"/>
                    <a:pt x="780799" y="236672"/>
                  </a:cubicBezTo>
                  <a:cubicBezTo>
                    <a:pt x="822020" y="321797"/>
                    <a:pt x="832325" y="417871"/>
                    <a:pt x="851110" y="510510"/>
                  </a:cubicBezTo>
                  <a:cubicBezTo>
                    <a:pt x="869895" y="603149"/>
                    <a:pt x="900703" y="698900"/>
                    <a:pt x="971122" y="762020"/>
                  </a:cubicBezTo>
                </a:path>
              </a:pathLst>
            </a:custGeom>
            <a:solidFill>
              <a:srgbClr val="F7EA4B"/>
            </a:solidFill>
            <a:ln w="9525" cap="flat">
              <a:noFill/>
              <a:prstDash val="solid"/>
              <a:miter/>
            </a:ln>
          </p:spPr>
          <p:txBody>
            <a:bodyPr rtlCol="0" anchor="ctr"/>
            <a:lstStyle/>
            <a:p>
              <a:endParaRPr lang="zh-CN" altLang="en-US"/>
            </a:p>
          </p:txBody>
        </p:sp>
        <p:sp>
          <p:nvSpPr>
            <p:cNvPr id="501" name="任意多边形: 形状 500"/>
            <p:cNvSpPr/>
            <p:nvPr/>
          </p:nvSpPr>
          <p:spPr>
            <a:xfrm>
              <a:off x="3963574" y="4620615"/>
              <a:ext cx="364974" cy="289832"/>
            </a:xfrm>
            <a:custGeom>
              <a:avLst/>
              <a:gdLst>
                <a:gd name="connsiteX0" fmla="*/ 353309 w 364973"/>
                <a:gd name="connsiteY0" fmla="*/ 285348 h 289832"/>
                <a:gd name="connsiteX1" fmla="*/ 266682 w 364973"/>
                <a:gd name="connsiteY1" fmla="*/ 219331 h 289832"/>
                <a:gd name="connsiteX2" fmla="*/ 180913 w 364973"/>
                <a:gd name="connsiteY2" fmla="*/ 152347 h 289832"/>
                <a:gd name="connsiteX3" fmla="*/ 10127 w 364973"/>
                <a:gd name="connsiteY3" fmla="*/ 17736 h 289832"/>
                <a:gd name="connsiteX4" fmla="*/ 9268 w 364973"/>
                <a:gd name="connsiteY4" fmla="*/ 10115 h 289832"/>
                <a:gd name="connsiteX5" fmla="*/ 16567 w 364973"/>
                <a:gd name="connsiteY5" fmla="*/ 8934 h 289832"/>
                <a:gd name="connsiteX6" fmla="*/ 105449 w 364973"/>
                <a:gd name="connsiteY6" fmla="*/ 72268 h 289832"/>
                <a:gd name="connsiteX7" fmla="*/ 191862 w 364973"/>
                <a:gd name="connsiteY7" fmla="*/ 138714 h 289832"/>
                <a:gd name="connsiteX8" fmla="*/ 276558 w 364973"/>
                <a:gd name="connsiteY8" fmla="*/ 207308 h 289832"/>
                <a:gd name="connsiteX9" fmla="*/ 359750 w 364973"/>
                <a:gd name="connsiteY9" fmla="*/ 277619 h 289832"/>
                <a:gd name="connsiteX10" fmla="*/ 360179 w 364973"/>
                <a:gd name="connsiteY10" fmla="*/ 284597 h 289832"/>
                <a:gd name="connsiteX11" fmla="*/ 353309 w 364973"/>
                <a:gd name="connsiteY11" fmla="*/ 285348 h 28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973" h="289832">
                  <a:moveTo>
                    <a:pt x="353309" y="285348"/>
                  </a:moveTo>
                  <a:cubicBezTo>
                    <a:pt x="324111" y="263772"/>
                    <a:pt x="295343" y="241551"/>
                    <a:pt x="266682" y="219331"/>
                  </a:cubicBezTo>
                  <a:lnTo>
                    <a:pt x="180913" y="152347"/>
                  </a:lnTo>
                  <a:lnTo>
                    <a:pt x="10127" y="17736"/>
                  </a:lnTo>
                  <a:cubicBezTo>
                    <a:pt x="7765" y="15911"/>
                    <a:pt x="7336" y="12476"/>
                    <a:pt x="9268" y="10115"/>
                  </a:cubicBezTo>
                  <a:cubicBezTo>
                    <a:pt x="10985" y="7860"/>
                    <a:pt x="14206" y="7431"/>
                    <a:pt x="16567" y="8934"/>
                  </a:cubicBezTo>
                  <a:cubicBezTo>
                    <a:pt x="46838" y="29115"/>
                    <a:pt x="76251" y="50476"/>
                    <a:pt x="105449" y="72268"/>
                  </a:cubicBezTo>
                  <a:cubicBezTo>
                    <a:pt x="134540" y="94059"/>
                    <a:pt x="163201" y="116387"/>
                    <a:pt x="191862" y="138714"/>
                  </a:cubicBezTo>
                  <a:cubicBezTo>
                    <a:pt x="220201" y="161471"/>
                    <a:pt x="248648" y="184014"/>
                    <a:pt x="276558" y="207308"/>
                  </a:cubicBezTo>
                  <a:cubicBezTo>
                    <a:pt x="304575" y="230494"/>
                    <a:pt x="332377" y="253789"/>
                    <a:pt x="359750" y="277619"/>
                  </a:cubicBezTo>
                  <a:cubicBezTo>
                    <a:pt x="361790" y="279444"/>
                    <a:pt x="362004" y="282557"/>
                    <a:pt x="360179" y="284597"/>
                  </a:cubicBezTo>
                  <a:cubicBezTo>
                    <a:pt x="358247" y="286636"/>
                    <a:pt x="355349" y="286851"/>
                    <a:pt x="353309" y="285348"/>
                  </a:cubicBezTo>
                  <a:close/>
                </a:path>
              </a:pathLst>
            </a:custGeom>
            <a:solidFill>
              <a:srgbClr val="3C3C3B"/>
            </a:solidFill>
            <a:ln w="9525" cap="flat">
              <a:noFill/>
              <a:prstDash val="solid"/>
              <a:miter/>
            </a:ln>
          </p:spPr>
          <p:txBody>
            <a:bodyPr rtlCol="0" anchor="ctr"/>
            <a:lstStyle/>
            <a:p>
              <a:endParaRPr lang="zh-CN" altLang="en-US"/>
            </a:p>
          </p:txBody>
        </p:sp>
        <p:sp>
          <p:nvSpPr>
            <p:cNvPr id="502" name="任意多边形: 形状 501"/>
            <p:cNvSpPr/>
            <p:nvPr/>
          </p:nvSpPr>
          <p:spPr>
            <a:xfrm>
              <a:off x="4143854" y="4367279"/>
              <a:ext cx="300567" cy="429381"/>
            </a:xfrm>
            <a:custGeom>
              <a:avLst/>
              <a:gdLst>
                <a:gd name="connsiteX0" fmla="*/ 285204 w 300566"/>
                <a:gd name="connsiteY0" fmla="*/ 419638 h 429380"/>
                <a:gd name="connsiteX1" fmla="*/ 210492 w 300566"/>
                <a:gd name="connsiteY1" fmla="*/ 322813 h 429380"/>
                <a:gd name="connsiteX2" fmla="*/ 139537 w 300566"/>
                <a:gd name="connsiteY2" fmla="*/ 223089 h 429380"/>
                <a:gd name="connsiteX3" fmla="*/ 72124 w 300566"/>
                <a:gd name="connsiteY3" fmla="*/ 121004 h 429380"/>
                <a:gd name="connsiteX4" fmla="*/ 39813 w 300566"/>
                <a:gd name="connsiteY4" fmla="*/ 69049 h 429380"/>
                <a:gd name="connsiteX5" fmla="*/ 8790 w 300566"/>
                <a:gd name="connsiteY5" fmla="*/ 16235 h 429380"/>
                <a:gd name="connsiteX6" fmla="*/ 10723 w 300566"/>
                <a:gd name="connsiteY6" fmla="*/ 8828 h 429380"/>
                <a:gd name="connsiteX7" fmla="*/ 18022 w 300566"/>
                <a:gd name="connsiteY7" fmla="*/ 10438 h 429380"/>
                <a:gd name="connsiteX8" fmla="*/ 18130 w 300566"/>
                <a:gd name="connsiteY8" fmla="*/ 10546 h 429380"/>
                <a:gd name="connsiteX9" fmla="*/ 85650 w 300566"/>
                <a:gd name="connsiteY9" fmla="*/ 112201 h 429380"/>
                <a:gd name="connsiteX10" fmla="*/ 153921 w 300566"/>
                <a:gd name="connsiteY10" fmla="*/ 213321 h 429380"/>
                <a:gd name="connsiteX11" fmla="*/ 223159 w 300566"/>
                <a:gd name="connsiteY11" fmla="*/ 313796 h 429380"/>
                <a:gd name="connsiteX12" fmla="*/ 293255 w 300566"/>
                <a:gd name="connsiteY12" fmla="*/ 413627 h 429380"/>
                <a:gd name="connsiteX13" fmla="*/ 292075 w 300566"/>
                <a:gd name="connsiteY13" fmla="*/ 420604 h 429380"/>
                <a:gd name="connsiteX14" fmla="*/ 285204 w 300566"/>
                <a:gd name="connsiteY14" fmla="*/ 419638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566" h="429380">
                  <a:moveTo>
                    <a:pt x="285204" y="419638"/>
                  </a:moveTo>
                  <a:cubicBezTo>
                    <a:pt x="259549" y="387864"/>
                    <a:pt x="234645" y="355661"/>
                    <a:pt x="210492" y="322813"/>
                  </a:cubicBezTo>
                  <a:cubicBezTo>
                    <a:pt x="186232" y="290072"/>
                    <a:pt x="162831" y="256581"/>
                    <a:pt x="139537" y="223089"/>
                  </a:cubicBezTo>
                  <a:cubicBezTo>
                    <a:pt x="116672" y="189383"/>
                    <a:pt x="94022" y="155354"/>
                    <a:pt x="72124" y="121004"/>
                  </a:cubicBezTo>
                  <a:lnTo>
                    <a:pt x="39813" y="69049"/>
                  </a:lnTo>
                  <a:lnTo>
                    <a:pt x="8790" y="16235"/>
                  </a:lnTo>
                  <a:cubicBezTo>
                    <a:pt x="7288" y="13658"/>
                    <a:pt x="8146" y="10331"/>
                    <a:pt x="10723" y="8828"/>
                  </a:cubicBezTo>
                  <a:cubicBezTo>
                    <a:pt x="13191" y="7325"/>
                    <a:pt x="16412" y="8077"/>
                    <a:pt x="18022" y="10438"/>
                  </a:cubicBezTo>
                  <a:lnTo>
                    <a:pt x="18130" y="10546"/>
                  </a:lnTo>
                  <a:lnTo>
                    <a:pt x="85650" y="112201"/>
                  </a:lnTo>
                  <a:cubicBezTo>
                    <a:pt x="108192" y="146015"/>
                    <a:pt x="130842" y="179829"/>
                    <a:pt x="153921" y="213321"/>
                  </a:cubicBezTo>
                  <a:cubicBezTo>
                    <a:pt x="176571" y="247027"/>
                    <a:pt x="199972" y="280304"/>
                    <a:pt x="223159" y="313796"/>
                  </a:cubicBezTo>
                  <a:lnTo>
                    <a:pt x="293255" y="413627"/>
                  </a:lnTo>
                  <a:cubicBezTo>
                    <a:pt x="294866" y="415881"/>
                    <a:pt x="294329" y="418994"/>
                    <a:pt x="292075" y="420604"/>
                  </a:cubicBezTo>
                  <a:cubicBezTo>
                    <a:pt x="289820" y="422107"/>
                    <a:pt x="286922" y="421570"/>
                    <a:pt x="285204" y="419638"/>
                  </a:cubicBezTo>
                  <a:close/>
                </a:path>
              </a:pathLst>
            </a:custGeom>
            <a:solidFill>
              <a:srgbClr val="3C3C3B"/>
            </a:solidFill>
            <a:ln w="9525" cap="flat">
              <a:noFill/>
              <a:prstDash val="solid"/>
              <a:miter/>
            </a:ln>
          </p:spPr>
          <p:txBody>
            <a:bodyPr rtlCol="0" anchor="ctr"/>
            <a:lstStyle/>
            <a:p>
              <a:endParaRPr lang="zh-CN" altLang="en-US"/>
            </a:p>
          </p:txBody>
        </p:sp>
        <p:sp>
          <p:nvSpPr>
            <p:cNvPr id="503" name="任意多边形: 形状 502"/>
            <p:cNvSpPr/>
            <p:nvPr/>
          </p:nvSpPr>
          <p:spPr>
            <a:xfrm>
              <a:off x="4045162" y="4438044"/>
              <a:ext cx="203956" cy="279098"/>
            </a:xfrm>
            <a:custGeom>
              <a:avLst/>
              <a:gdLst>
                <a:gd name="connsiteX0" fmla="*/ 203986 w 203955"/>
                <a:gd name="connsiteY0" fmla="*/ 85234 h 279097"/>
                <a:gd name="connsiteX1" fmla="*/ 105443 w 203955"/>
                <a:gd name="connsiteY1" fmla="*/ 112607 h 279097"/>
                <a:gd name="connsiteX2" fmla="*/ 19138 w 203955"/>
                <a:gd name="connsiteY2" fmla="*/ 55714 h 279097"/>
                <a:gd name="connsiteX3" fmla="*/ 12482 w 203955"/>
                <a:gd name="connsiteY3" fmla="*/ 44013 h 279097"/>
                <a:gd name="connsiteX4" fmla="*/ 8081 w 203955"/>
                <a:gd name="connsiteY4" fmla="*/ 28663 h 279097"/>
                <a:gd name="connsiteX5" fmla="*/ 18064 w 203955"/>
                <a:gd name="connsiteY5" fmla="*/ 11273 h 279097"/>
                <a:gd name="connsiteX6" fmla="*/ 34703 w 203955"/>
                <a:gd name="connsiteY6" fmla="*/ 8160 h 279097"/>
                <a:gd name="connsiteX7" fmla="*/ 61217 w 203955"/>
                <a:gd name="connsiteY7" fmla="*/ 14923 h 279097"/>
                <a:gd name="connsiteX8" fmla="*/ 85155 w 203955"/>
                <a:gd name="connsiteY8" fmla="*/ 26086 h 279097"/>
                <a:gd name="connsiteX9" fmla="*/ 125302 w 203955"/>
                <a:gd name="connsiteY9" fmla="*/ 60974 h 279097"/>
                <a:gd name="connsiteX10" fmla="*/ 145698 w 203955"/>
                <a:gd name="connsiteY10" fmla="*/ 110889 h 279097"/>
                <a:gd name="connsiteX11" fmla="*/ 137217 w 203955"/>
                <a:gd name="connsiteY11" fmla="*/ 164669 h 279097"/>
                <a:gd name="connsiteX12" fmla="*/ 96748 w 203955"/>
                <a:gd name="connsiteY12" fmla="*/ 202025 h 279097"/>
                <a:gd name="connsiteX13" fmla="*/ 41573 w 203955"/>
                <a:gd name="connsiteY13" fmla="*/ 203636 h 279097"/>
                <a:gd name="connsiteX14" fmla="*/ 28584 w 203955"/>
                <a:gd name="connsiteY14" fmla="*/ 196658 h 279097"/>
                <a:gd name="connsiteX15" fmla="*/ 18064 w 203955"/>
                <a:gd name="connsiteY15" fmla="*/ 185816 h 279097"/>
                <a:gd name="connsiteX16" fmla="*/ 10657 w 203955"/>
                <a:gd name="connsiteY16" fmla="*/ 155652 h 279097"/>
                <a:gd name="connsiteX17" fmla="*/ 19889 w 203955"/>
                <a:gd name="connsiteY17" fmla="*/ 140731 h 279097"/>
                <a:gd name="connsiteX18" fmla="*/ 35347 w 203955"/>
                <a:gd name="connsiteY18" fmla="*/ 134398 h 279097"/>
                <a:gd name="connsiteX19" fmla="*/ 64330 w 203955"/>
                <a:gd name="connsiteY19" fmla="*/ 142342 h 279097"/>
                <a:gd name="connsiteX20" fmla="*/ 88805 w 203955"/>
                <a:gd name="connsiteY20" fmla="*/ 191506 h 279097"/>
                <a:gd name="connsiteX21" fmla="*/ 74206 w 203955"/>
                <a:gd name="connsiteY21" fmla="*/ 243031 h 279097"/>
                <a:gd name="connsiteX22" fmla="*/ 31482 w 203955"/>
                <a:gd name="connsiteY22" fmla="*/ 274806 h 279097"/>
                <a:gd name="connsiteX23" fmla="*/ 31375 w 203955"/>
                <a:gd name="connsiteY23" fmla="*/ 274806 h 279097"/>
                <a:gd name="connsiteX24" fmla="*/ 24720 w 203955"/>
                <a:gd name="connsiteY24" fmla="*/ 270941 h 279097"/>
                <a:gd name="connsiteX25" fmla="*/ 28477 w 203955"/>
                <a:gd name="connsiteY25" fmla="*/ 264393 h 279097"/>
                <a:gd name="connsiteX26" fmla="*/ 74528 w 203955"/>
                <a:gd name="connsiteY26" fmla="*/ 192472 h 279097"/>
                <a:gd name="connsiteX27" fmla="*/ 55528 w 203955"/>
                <a:gd name="connsiteY27" fmla="*/ 154794 h 279097"/>
                <a:gd name="connsiteX28" fmla="*/ 37279 w 203955"/>
                <a:gd name="connsiteY28" fmla="*/ 149856 h 279097"/>
                <a:gd name="connsiteX29" fmla="*/ 26222 w 203955"/>
                <a:gd name="connsiteY29" fmla="*/ 159087 h 279097"/>
                <a:gd name="connsiteX30" fmla="*/ 31375 w 203955"/>
                <a:gd name="connsiteY30" fmla="*/ 176048 h 279097"/>
                <a:gd name="connsiteX31" fmla="*/ 47477 w 203955"/>
                <a:gd name="connsiteY31" fmla="*/ 187856 h 279097"/>
                <a:gd name="connsiteX32" fmla="*/ 90093 w 203955"/>
                <a:gd name="connsiteY32" fmla="*/ 186138 h 279097"/>
                <a:gd name="connsiteX33" fmla="*/ 121652 w 203955"/>
                <a:gd name="connsiteY33" fmla="*/ 156726 h 279097"/>
                <a:gd name="connsiteX34" fmla="*/ 128308 w 203955"/>
                <a:gd name="connsiteY34" fmla="*/ 112822 h 279097"/>
                <a:gd name="connsiteX35" fmla="*/ 76567 w 203955"/>
                <a:gd name="connsiteY35" fmla="*/ 40149 h 279097"/>
                <a:gd name="connsiteX36" fmla="*/ 55206 w 203955"/>
                <a:gd name="connsiteY36" fmla="*/ 29951 h 279097"/>
                <a:gd name="connsiteX37" fmla="*/ 33307 w 203955"/>
                <a:gd name="connsiteY37" fmla="*/ 23940 h 279097"/>
                <a:gd name="connsiteX38" fmla="*/ 25578 w 203955"/>
                <a:gd name="connsiteY38" fmla="*/ 25013 h 279097"/>
                <a:gd name="connsiteX39" fmla="*/ 23753 w 203955"/>
                <a:gd name="connsiteY39" fmla="*/ 28234 h 279097"/>
                <a:gd name="connsiteX40" fmla="*/ 31912 w 203955"/>
                <a:gd name="connsiteY40" fmla="*/ 47019 h 279097"/>
                <a:gd name="connsiteX41" fmla="*/ 107483 w 203955"/>
                <a:gd name="connsiteY41" fmla="*/ 98974 h 279097"/>
                <a:gd name="connsiteX42" fmla="*/ 197438 w 203955"/>
                <a:gd name="connsiteY42" fmla="*/ 76968 h 279097"/>
                <a:gd name="connsiteX43" fmla="*/ 204416 w 203955"/>
                <a:gd name="connsiteY43" fmla="*/ 77934 h 279097"/>
                <a:gd name="connsiteX44" fmla="*/ 203986 w 203955"/>
                <a:gd name="connsiteY44" fmla="*/ 85234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3955" h="279097">
                  <a:moveTo>
                    <a:pt x="203986" y="85234"/>
                  </a:moveTo>
                  <a:cubicBezTo>
                    <a:pt x="177150" y="107239"/>
                    <a:pt x="140760" y="118511"/>
                    <a:pt x="105443" y="112607"/>
                  </a:cubicBezTo>
                  <a:cubicBezTo>
                    <a:pt x="70449" y="106810"/>
                    <a:pt x="38460" y="85770"/>
                    <a:pt x="19138" y="55714"/>
                  </a:cubicBezTo>
                  <a:cubicBezTo>
                    <a:pt x="16669" y="51957"/>
                    <a:pt x="14522" y="48092"/>
                    <a:pt x="12482" y="44013"/>
                  </a:cubicBezTo>
                  <a:cubicBezTo>
                    <a:pt x="10443" y="39934"/>
                    <a:pt x="8296" y="35211"/>
                    <a:pt x="8081" y="28663"/>
                  </a:cubicBezTo>
                  <a:cubicBezTo>
                    <a:pt x="7652" y="22115"/>
                    <a:pt x="11838" y="14386"/>
                    <a:pt x="18064" y="11273"/>
                  </a:cubicBezTo>
                  <a:cubicBezTo>
                    <a:pt x="24075" y="8053"/>
                    <a:pt x="29657" y="7838"/>
                    <a:pt x="34703" y="8160"/>
                  </a:cubicBezTo>
                  <a:cubicBezTo>
                    <a:pt x="45115" y="9126"/>
                    <a:pt x="52737" y="12132"/>
                    <a:pt x="61217" y="14923"/>
                  </a:cubicBezTo>
                  <a:cubicBezTo>
                    <a:pt x="69483" y="17928"/>
                    <a:pt x="77534" y="21685"/>
                    <a:pt x="85155" y="26086"/>
                  </a:cubicBezTo>
                  <a:cubicBezTo>
                    <a:pt x="100505" y="34889"/>
                    <a:pt x="114460" y="46482"/>
                    <a:pt x="125302" y="60974"/>
                  </a:cubicBezTo>
                  <a:cubicBezTo>
                    <a:pt x="136251" y="75358"/>
                    <a:pt x="143336" y="92855"/>
                    <a:pt x="145698" y="110889"/>
                  </a:cubicBezTo>
                  <a:cubicBezTo>
                    <a:pt x="148059" y="128923"/>
                    <a:pt x="145590" y="147923"/>
                    <a:pt x="137217" y="164669"/>
                  </a:cubicBezTo>
                  <a:cubicBezTo>
                    <a:pt x="128952" y="181630"/>
                    <a:pt x="113923" y="195048"/>
                    <a:pt x="96748" y="202025"/>
                  </a:cubicBezTo>
                  <a:cubicBezTo>
                    <a:pt x="79680" y="209110"/>
                    <a:pt x="59607" y="210720"/>
                    <a:pt x="41573" y="203636"/>
                  </a:cubicBezTo>
                  <a:cubicBezTo>
                    <a:pt x="37064" y="201918"/>
                    <a:pt x="32985" y="199771"/>
                    <a:pt x="28584" y="196658"/>
                  </a:cubicBezTo>
                  <a:cubicBezTo>
                    <a:pt x="24505" y="193653"/>
                    <a:pt x="20962" y="189895"/>
                    <a:pt x="18064" y="185816"/>
                  </a:cubicBezTo>
                  <a:cubicBezTo>
                    <a:pt x="12482" y="177765"/>
                    <a:pt x="8188" y="167460"/>
                    <a:pt x="10657" y="155652"/>
                  </a:cubicBezTo>
                  <a:cubicBezTo>
                    <a:pt x="11945" y="149856"/>
                    <a:pt x="15381" y="144488"/>
                    <a:pt x="19889" y="140731"/>
                  </a:cubicBezTo>
                  <a:cubicBezTo>
                    <a:pt x="24505" y="136974"/>
                    <a:pt x="30087" y="135042"/>
                    <a:pt x="35347" y="134398"/>
                  </a:cubicBezTo>
                  <a:cubicBezTo>
                    <a:pt x="46081" y="133110"/>
                    <a:pt x="56386" y="136545"/>
                    <a:pt x="64330" y="142342"/>
                  </a:cubicBezTo>
                  <a:cubicBezTo>
                    <a:pt x="80646" y="154364"/>
                    <a:pt x="87624" y="173472"/>
                    <a:pt x="88805" y="191506"/>
                  </a:cubicBezTo>
                  <a:cubicBezTo>
                    <a:pt x="89449" y="209969"/>
                    <a:pt x="84189" y="227896"/>
                    <a:pt x="74206" y="243031"/>
                  </a:cubicBezTo>
                  <a:cubicBezTo>
                    <a:pt x="64330" y="258060"/>
                    <a:pt x="49194" y="270190"/>
                    <a:pt x="31482" y="274806"/>
                  </a:cubicBezTo>
                  <a:lnTo>
                    <a:pt x="31375" y="274806"/>
                  </a:lnTo>
                  <a:cubicBezTo>
                    <a:pt x="28477" y="275557"/>
                    <a:pt x="25471" y="273839"/>
                    <a:pt x="24720" y="270941"/>
                  </a:cubicBezTo>
                  <a:cubicBezTo>
                    <a:pt x="23968" y="268150"/>
                    <a:pt x="25686" y="265252"/>
                    <a:pt x="28477" y="264393"/>
                  </a:cubicBezTo>
                  <a:cubicBezTo>
                    <a:pt x="58319" y="255591"/>
                    <a:pt x="76782" y="222314"/>
                    <a:pt x="74528" y="192472"/>
                  </a:cubicBezTo>
                  <a:cubicBezTo>
                    <a:pt x="73454" y="177551"/>
                    <a:pt x="66906" y="162523"/>
                    <a:pt x="55528" y="154794"/>
                  </a:cubicBezTo>
                  <a:cubicBezTo>
                    <a:pt x="49946" y="150929"/>
                    <a:pt x="43183" y="148997"/>
                    <a:pt x="37279" y="149856"/>
                  </a:cubicBezTo>
                  <a:cubicBezTo>
                    <a:pt x="31268" y="150607"/>
                    <a:pt x="27189" y="154257"/>
                    <a:pt x="26222" y="159087"/>
                  </a:cubicBezTo>
                  <a:cubicBezTo>
                    <a:pt x="25149" y="163918"/>
                    <a:pt x="27403" y="170681"/>
                    <a:pt x="31375" y="176048"/>
                  </a:cubicBezTo>
                  <a:cubicBezTo>
                    <a:pt x="35347" y="181737"/>
                    <a:pt x="40607" y="185280"/>
                    <a:pt x="47477" y="187856"/>
                  </a:cubicBezTo>
                  <a:cubicBezTo>
                    <a:pt x="60788" y="193009"/>
                    <a:pt x="76460" y="191935"/>
                    <a:pt x="90093" y="186138"/>
                  </a:cubicBezTo>
                  <a:cubicBezTo>
                    <a:pt x="103833" y="180342"/>
                    <a:pt x="115319" y="170036"/>
                    <a:pt x="121652" y="156726"/>
                  </a:cubicBezTo>
                  <a:cubicBezTo>
                    <a:pt x="128308" y="143415"/>
                    <a:pt x="130133" y="127850"/>
                    <a:pt x="128308" y="112822"/>
                  </a:cubicBezTo>
                  <a:cubicBezTo>
                    <a:pt x="124873" y="82121"/>
                    <a:pt x="103940" y="55714"/>
                    <a:pt x="76567" y="40149"/>
                  </a:cubicBezTo>
                  <a:cubicBezTo>
                    <a:pt x="69805" y="36177"/>
                    <a:pt x="62612" y="32849"/>
                    <a:pt x="55206" y="29951"/>
                  </a:cubicBezTo>
                  <a:cubicBezTo>
                    <a:pt x="47906" y="27375"/>
                    <a:pt x="39641" y="24369"/>
                    <a:pt x="33307" y="23940"/>
                  </a:cubicBezTo>
                  <a:cubicBezTo>
                    <a:pt x="30087" y="23618"/>
                    <a:pt x="26974" y="24154"/>
                    <a:pt x="25578" y="25013"/>
                  </a:cubicBezTo>
                  <a:cubicBezTo>
                    <a:pt x="24290" y="25872"/>
                    <a:pt x="23861" y="26409"/>
                    <a:pt x="23753" y="28234"/>
                  </a:cubicBezTo>
                  <a:cubicBezTo>
                    <a:pt x="23646" y="32313"/>
                    <a:pt x="28047" y="40686"/>
                    <a:pt x="31912" y="47019"/>
                  </a:cubicBezTo>
                  <a:cubicBezTo>
                    <a:pt x="48228" y="73640"/>
                    <a:pt x="76460" y="93177"/>
                    <a:pt x="107483" y="98974"/>
                  </a:cubicBezTo>
                  <a:cubicBezTo>
                    <a:pt x="138398" y="105307"/>
                    <a:pt x="171997" y="96398"/>
                    <a:pt x="197438" y="76968"/>
                  </a:cubicBezTo>
                  <a:cubicBezTo>
                    <a:pt x="199585" y="75251"/>
                    <a:pt x="202698" y="75680"/>
                    <a:pt x="204416" y="77934"/>
                  </a:cubicBezTo>
                  <a:cubicBezTo>
                    <a:pt x="206455" y="80511"/>
                    <a:pt x="206026" y="83516"/>
                    <a:pt x="203986" y="85234"/>
                  </a:cubicBezTo>
                  <a:close/>
                </a:path>
              </a:pathLst>
            </a:custGeom>
            <a:solidFill>
              <a:srgbClr val="3C3C3B"/>
            </a:solidFill>
            <a:ln w="9525" cap="flat">
              <a:noFill/>
              <a:prstDash val="solid"/>
              <a:miter/>
            </a:ln>
          </p:spPr>
          <p:txBody>
            <a:bodyPr rtlCol="0" anchor="ctr"/>
            <a:lstStyle/>
            <a:p>
              <a:endParaRPr lang="zh-CN" altLang="en-US"/>
            </a:p>
          </p:txBody>
        </p:sp>
        <p:sp>
          <p:nvSpPr>
            <p:cNvPr id="504" name="任意多边形: 形状 503"/>
            <p:cNvSpPr/>
            <p:nvPr/>
          </p:nvSpPr>
          <p:spPr>
            <a:xfrm>
              <a:off x="4205141" y="4679641"/>
              <a:ext cx="461585" cy="440115"/>
            </a:xfrm>
            <a:custGeom>
              <a:avLst/>
              <a:gdLst>
                <a:gd name="connsiteX0" fmla="*/ 12877 w 461584"/>
                <a:gd name="connsiteY0" fmla="*/ 283108 h 440115"/>
                <a:gd name="connsiteX1" fmla="*/ 56888 w 461584"/>
                <a:gd name="connsiteY1" fmla="*/ 229650 h 440115"/>
                <a:gd name="connsiteX2" fmla="*/ 264816 w 461584"/>
                <a:gd name="connsiteY2" fmla="*/ 36966 h 440115"/>
                <a:gd name="connsiteX3" fmla="*/ 309257 w 461584"/>
                <a:gd name="connsiteY3" fmla="*/ 8948 h 440115"/>
                <a:gd name="connsiteX4" fmla="*/ 395026 w 461584"/>
                <a:gd name="connsiteY4" fmla="*/ 64124 h 440115"/>
                <a:gd name="connsiteX5" fmla="*/ 444726 w 461584"/>
                <a:gd name="connsiteY5" fmla="*/ 132932 h 440115"/>
                <a:gd name="connsiteX6" fmla="*/ 462331 w 461584"/>
                <a:gd name="connsiteY6" fmla="*/ 170181 h 440115"/>
                <a:gd name="connsiteX7" fmla="*/ 431308 w 461584"/>
                <a:gd name="connsiteY7" fmla="*/ 225464 h 440115"/>
                <a:gd name="connsiteX8" fmla="*/ 227245 w 461584"/>
                <a:gd name="connsiteY8" fmla="*/ 398397 h 440115"/>
                <a:gd name="connsiteX9" fmla="*/ 144804 w 461584"/>
                <a:gd name="connsiteY9" fmla="*/ 436827 h 440115"/>
                <a:gd name="connsiteX10" fmla="*/ 12877 w 461584"/>
                <a:gd name="connsiteY10" fmla="*/ 283108 h 4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584" h="440115">
                  <a:moveTo>
                    <a:pt x="12877" y="283108"/>
                  </a:moveTo>
                  <a:cubicBezTo>
                    <a:pt x="22323" y="261854"/>
                    <a:pt x="39820" y="245430"/>
                    <a:pt x="56888" y="229650"/>
                  </a:cubicBezTo>
                  <a:cubicBezTo>
                    <a:pt x="126233" y="165458"/>
                    <a:pt x="195471" y="101158"/>
                    <a:pt x="264816" y="36966"/>
                  </a:cubicBezTo>
                  <a:cubicBezTo>
                    <a:pt x="277805" y="24943"/>
                    <a:pt x="291867" y="12276"/>
                    <a:pt x="309257" y="8948"/>
                  </a:cubicBezTo>
                  <a:cubicBezTo>
                    <a:pt x="344681" y="2185"/>
                    <a:pt x="373986" y="34926"/>
                    <a:pt x="395026" y="64124"/>
                  </a:cubicBezTo>
                  <a:cubicBezTo>
                    <a:pt x="411557" y="87096"/>
                    <a:pt x="428196" y="109960"/>
                    <a:pt x="444726" y="132932"/>
                  </a:cubicBezTo>
                  <a:cubicBezTo>
                    <a:pt x="452885" y="144203"/>
                    <a:pt x="461365" y="156333"/>
                    <a:pt x="462331" y="170181"/>
                  </a:cubicBezTo>
                  <a:cubicBezTo>
                    <a:pt x="463941" y="191972"/>
                    <a:pt x="447088" y="210435"/>
                    <a:pt x="431308" y="225464"/>
                  </a:cubicBezTo>
                  <a:cubicBezTo>
                    <a:pt x="366794" y="287080"/>
                    <a:pt x="298630" y="344939"/>
                    <a:pt x="227245" y="398397"/>
                  </a:cubicBezTo>
                  <a:cubicBezTo>
                    <a:pt x="202556" y="416861"/>
                    <a:pt x="175612" y="435538"/>
                    <a:pt x="144804" y="436827"/>
                  </a:cubicBezTo>
                  <a:cubicBezTo>
                    <a:pt x="83832" y="439295"/>
                    <a:pt x="-14926" y="345797"/>
                    <a:pt x="12877" y="283108"/>
                  </a:cubicBezTo>
                  <a:close/>
                </a:path>
              </a:pathLst>
            </a:custGeom>
            <a:solidFill>
              <a:srgbClr val="689BD3"/>
            </a:solidFill>
            <a:ln w="9525" cap="flat">
              <a:noFill/>
              <a:prstDash val="solid"/>
              <a:miter/>
            </a:ln>
          </p:spPr>
          <p:txBody>
            <a:bodyPr rtlCol="0" anchor="ctr"/>
            <a:lstStyle/>
            <a:p>
              <a:endParaRPr lang="zh-CN" altLang="en-US"/>
            </a:p>
          </p:txBody>
        </p:sp>
        <p:sp>
          <p:nvSpPr>
            <p:cNvPr id="505" name="任意多边形: 形状 504"/>
            <p:cNvSpPr/>
            <p:nvPr/>
          </p:nvSpPr>
          <p:spPr>
            <a:xfrm>
              <a:off x="4236678" y="4704108"/>
              <a:ext cx="311301" cy="279098"/>
            </a:xfrm>
            <a:custGeom>
              <a:avLst/>
              <a:gdLst>
                <a:gd name="connsiteX0" fmla="*/ 307348 w 311301"/>
                <a:gd name="connsiteY0" fmla="*/ 12283 h 279097"/>
                <a:gd name="connsiteX1" fmla="*/ 234460 w 311301"/>
                <a:gd name="connsiteY1" fmla="*/ 80125 h 279097"/>
                <a:gd name="connsiteX2" fmla="*/ 161143 w 311301"/>
                <a:gd name="connsiteY2" fmla="*/ 147538 h 279097"/>
                <a:gd name="connsiteX3" fmla="*/ 87075 w 311301"/>
                <a:gd name="connsiteY3" fmla="*/ 214199 h 279097"/>
                <a:gd name="connsiteX4" fmla="*/ 12577 w 311301"/>
                <a:gd name="connsiteY4" fmla="*/ 280324 h 279097"/>
                <a:gd name="connsiteX5" fmla="*/ 8713 w 311301"/>
                <a:gd name="connsiteY5" fmla="*/ 280109 h 279097"/>
                <a:gd name="connsiteX6" fmla="*/ 8928 w 311301"/>
                <a:gd name="connsiteY6" fmla="*/ 276353 h 279097"/>
                <a:gd name="connsiteX7" fmla="*/ 9035 w 311301"/>
                <a:gd name="connsiteY7" fmla="*/ 276353 h 279097"/>
                <a:gd name="connsiteX8" fmla="*/ 81923 w 311301"/>
                <a:gd name="connsiteY8" fmla="*/ 208510 h 279097"/>
                <a:gd name="connsiteX9" fmla="*/ 155239 w 311301"/>
                <a:gd name="connsiteY9" fmla="*/ 141205 h 279097"/>
                <a:gd name="connsiteX10" fmla="*/ 229307 w 311301"/>
                <a:gd name="connsiteY10" fmla="*/ 74758 h 279097"/>
                <a:gd name="connsiteX11" fmla="*/ 303805 w 311301"/>
                <a:gd name="connsiteY11" fmla="*/ 8633 h 279097"/>
                <a:gd name="connsiteX12" fmla="*/ 303805 w 311301"/>
                <a:gd name="connsiteY12" fmla="*/ 8633 h 279097"/>
                <a:gd name="connsiteX13" fmla="*/ 307348 w 311301"/>
                <a:gd name="connsiteY13" fmla="*/ 8848 h 279097"/>
                <a:gd name="connsiteX14" fmla="*/ 307348 w 311301"/>
                <a:gd name="connsiteY14" fmla="*/ 1228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301" h="279097">
                  <a:moveTo>
                    <a:pt x="307348" y="12283"/>
                  </a:moveTo>
                  <a:cubicBezTo>
                    <a:pt x="283195" y="35147"/>
                    <a:pt x="258935" y="57797"/>
                    <a:pt x="234460" y="80125"/>
                  </a:cubicBezTo>
                  <a:lnTo>
                    <a:pt x="161143" y="147538"/>
                  </a:lnTo>
                  <a:lnTo>
                    <a:pt x="87075" y="214199"/>
                  </a:lnTo>
                  <a:cubicBezTo>
                    <a:pt x="62493" y="236527"/>
                    <a:pt x="37696" y="258533"/>
                    <a:pt x="12577" y="280324"/>
                  </a:cubicBezTo>
                  <a:cubicBezTo>
                    <a:pt x="11397" y="281290"/>
                    <a:pt x="9787" y="281183"/>
                    <a:pt x="8713" y="280109"/>
                  </a:cubicBezTo>
                  <a:cubicBezTo>
                    <a:pt x="7747" y="279036"/>
                    <a:pt x="7854" y="277318"/>
                    <a:pt x="8928" y="276353"/>
                  </a:cubicBezTo>
                  <a:lnTo>
                    <a:pt x="9035" y="276353"/>
                  </a:lnTo>
                  <a:cubicBezTo>
                    <a:pt x="33080" y="253488"/>
                    <a:pt x="57448" y="230945"/>
                    <a:pt x="81923" y="208510"/>
                  </a:cubicBezTo>
                  <a:lnTo>
                    <a:pt x="155239" y="141205"/>
                  </a:lnTo>
                  <a:lnTo>
                    <a:pt x="229307" y="74758"/>
                  </a:lnTo>
                  <a:cubicBezTo>
                    <a:pt x="253890" y="52537"/>
                    <a:pt x="278793" y="30532"/>
                    <a:pt x="303805" y="8633"/>
                  </a:cubicBezTo>
                  <a:lnTo>
                    <a:pt x="303805" y="8633"/>
                  </a:lnTo>
                  <a:cubicBezTo>
                    <a:pt x="304879" y="7775"/>
                    <a:pt x="306381" y="7882"/>
                    <a:pt x="307348" y="8848"/>
                  </a:cubicBezTo>
                  <a:cubicBezTo>
                    <a:pt x="308421" y="9921"/>
                    <a:pt x="308313" y="11424"/>
                    <a:pt x="307348" y="12283"/>
                  </a:cubicBezTo>
                  <a:close/>
                </a:path>
              </a:pathLst>
            </a:custGeom>
            <a:solidFill>
              <a:srgbClr val="FFFFFF"/>
            </a:solidFill>
            <a:ln w="9525" cap="flat">
              <a:noFill/>
              <a:prstDash val="solid"/>
              <a:miter/>
            </a:ln>
          </p:spPr>
          <p:txBody>
            <a:bodyPr rtlCol="0" anchor="ctr"/>
            <a:lstStyle/>
            <a:p>
              <a:endParaRPr lang="zh-CN" altLang="en-US"/>
            </a:p>
          </p:txBody>
        </p:sp>
        <p:sp>
          <p:nvSpPr>
            <p:cNvPr id="506" name="任意多边形: 形状 505"/>
            <p:cNvSpPr/>
            <p:nvPr/>
          </p:nvSpPr>
          <p:spPr>
            <a:xfrm>
              <a:off x="4281701" y="4766825"/>
              <a:ext cx="300567" cy="279098"/>
            </a:xfrm>
            <a:custGeom>
              <a:avLst/>
              <a:gdLst>
                <a:gd name="connsiteX0" fmla="*/ 302364 w 300566"/>
                <a:gd name="connsiteY0" fmla="*/ 12363 h 279097"/>
                <a:gd name="connsiteX1" fmla="*/ 231838 w 300566"/>
                <a:gd name="connsiteY1" fmla="*/ 79454 h 279097"/>
                <a:gd name="connsiteX2" fmla="*/ 160132 w 300566"/>
                <a:gd name="connsiteY2" fmla="*/ 145256 h 279097"/>
                <a:gd name="connsiteX3" fmla="*/ 86923 w 300566"/>
                <a:gd name="connsiteY3" fmla="*/ 209341 h 279097"/>
                <a:gd name="connsiteX4" fmla="*/ 12532 w 300566"/>
                <a:gd name="connsiteY4" fmla="*/ 272138 h 279097"/>
                <a:gd name="connsiteX5" fmla="*/ 8668 w 300566"/>
                <a:gd name="connsiteY5" fmla="*/ 271816 h 279097"/>
                <a:gd name="connsiteX6" fmla="*/ 8990 w 300566"/>
                <a:gd name="connsiteY6" fmla="*/ 268059 h 279097"/>
                <a:gd name="connsiteX7" fmla="*/ 81877 w 300566"/>
                <a:gd name="connsiteY7" fmla="*/ 203652 h 279097"/>
                <a:gd name="connsiteX8" fmla="*/ 154443 w 300566"/>
                <a:gd name="connsiteY8" fmla="*/ 138816 h 279097"/>
                <a:gd name="connsiteX9" fmla="*/ 226901 w 300566"/>
                <a:gd name="connsiteY9" fmla="*/ 73979 h 279097"/>
                <a:gd name="connsiteX10" fmla="*/ 299037 w 300566"/>
                <a:gd name="connsiteY10" fmla="*/ 8713 h 279097"/>
                <a:gd name="connsiteX11" fmla="*/ 302579 w 300566"/>
                <a:gd name="connsiteY11" fmla="*/ 8928 h 279097"/>
                <a:gd name="connsiteX12" fmla="*/ 302364 w 300566"/>
                <a:gd name="connsiteY12" fmla="*/ 1236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79097">
                  <a:moveTo>
                    <a:pt x="302364" y="12363"/>
                  </a:moveTo>
                  <a:cubicBezTo>
                    <a:pt x="279178" y="35013"/>
                    <a:pt x="255669" y="57448"/>
                    <a:pt x="231838" y="79454"/>
                  </a:cubicBezTo>
                  <a:lnTo>
                    <a:pt x="160132" y="145256"/>
                  </a:lnTo>
                  <a:cubicBezTo>
                    <a:pt x="135872" y="166833"/>
                    <a:pt x="111397" y="188194"/>
                    <a:pt x="86923" y="209341"/>
                  </a:cubicBezTo>
                  <a:cubicBezTo>
                    <a:pt x="62448" y="230703"/>
                    <a:pt x="37651" y="251636"/>
                    <a:pt x="12532" y="272138"/>
                  </a:cubicBezTo>
                  <a:cubicBezTo>
                    <a:pt x="11352" y="273105"/>
                    <a:pt x="9634" y="272890"/>
                    <a:pt x="8668" y="271816"/>
                  </a:cubicBezTo>
                  <a:cubicBezTo>
                    <a:pt x="7702" y="270743"/>
                    <a:pt x="7916" y="269025"/>
                    <a:pt x="8990" y="268059"/>
                  </a:cubicBezTo>
                  <a:lnTo>
                    <a:pt x="81877" y="203652"/>
                  </a:lnTo>
                  <a:lnTo>
                    <a:pt x="154443" y="138816"/>
                  </a:lnTo>
                  <a:lnTo>
                    <a:pt x="226901" y="73979"/>
                  </a:lnTo>
                  <a:lnTo>
                    <a:pt x="299037" y="8713"/>
                  </a:lnTo>
                  <a:cubicBezTo>
                    <a:pt x="300003" y="7747"/>
                    <a:pt x="301613" y="7854"/>
                    <a:pt x="302579" y="8928"/>
                  </a:cubicBezTo>
                  <a:cubicBezTo>
                    <a:pt x="303331" y="9894"/>
                    <a:pt x="303331" y="11397"/>
                    <a:pt x="302364" y="12363"/>
                  </a:cubicBezTo>
                  <a:close/>
                </a:path>
              </a:pathLst>
            </a:custGeom>
            <a:solidFill>
              <a:srgbClr val="FFFFFF"/>
            </a:solidFill>
            <a:ln w="9525" cap="flat">
              <a:noFill/>
              <a:prstDash val="solid"/>
              <a:miter/>
            </a:ln>
          </p:spPr>
          <p:txBody>
            <a:bodyPr rtlCol="0" anchor="ctr"/>
            <a:lstStyle/>
            <a:p>
              <a:endParaRPr lang="zh-CN" altLang="en-US"/>
            </a:p>
          </p:txBody>
        </p:sp>
        <p:sp>
          <p:nvSpPr>
            <p:cNvPr id="507" name="任意多边形: 形状 506"/>
            <p:cNvSpPr/>
            <p:nvPr/>
          </p:nvSpPr>
          <p:spPr>
            <a:xfrm>
              <a:off x="4321720" y="4828109"/>
              <a:ext cx="300567" cy="268363"/>
            </a:xfrm>
            <a:custGeom>
              <a:avLst/>
              <a:gdLst>
                <a:gd name="connsiteX0" fmla="*/ 296481 w 300566"/>
                <a:gd name="connsiteY0" fmla="*/ 12266 h 268363"/>
                <a:gd name="connsiteX1" fmla="*/ 228961 w 300566"/>
                <a:gd name="connsiteY1" fmla="*/ 78713 h 268363"/>
                <a:gd name="connsiteX2" fmla="*/ 159186 w 300566"/>
                <a:gd name="connsiteY2" fmla="*/ 142798 h 268363"/>
                <a:gd name="connsiteX3" fmla="*/ 86836 w 300566"/>
                <a:gd name="connsiteY3" fmla="*/ 203985 h 268363"/>
                <a:gd name="connsiteX4" fmla="*/ 12338 w 300566"/>
                <a:gd name="connsiteY4" fmla="*/ 262488 h 268363"/>
                <a:gd name="connsiteX5" fmla="*/ 8581 w 300566"/>
                <a:gd name="connsiteY5" fmla="*/ 261951 h 268363"/>
                <a:gd name="connsiteX6" fmla="*/ 9010 w 300566"/>
                <a:gd name="connsiteY6" fmla="*/ 258194 h 268363"/>
                <a:gd name="connsiteX7" fmla="*/ 81898 w 300566"/>
                <a:gd name="connsiteY7" fmla="*/ 198081 h 268363"/>
                <a:gd name="connsiteX8" fmla="*/ 153497 w 300566"/>
                <a:gd name="connsiteY8" fmla="*/ 136357 h 268363"/>
                <a:gd name="connsiteX9" fmla="*/ 224023 w 300566"/>
                <a:gd name="connsiteY9" fmla="*/ 73346 h 268363"/>
                <a:gd name="connsiteX10" fmla="*/ 293045 w 300566"/>
                <a:gd name="connsiteY10" fmla="*/ 8724 h 268363"/>
                <a:gd name="connsiteX11" fmla="*/ 296588 w 300566"/>
                <a:gd name="connsiteY11" fmla="*/ 8831 h 268363"/>
                <a:gd name="connsiteX12" fmla="*/ 296481 w 300566"/>
                <a:gd name="connsiteY12" fmla="*/ 12266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68363">
                  <a:moveTo>
                    <a:pt x="296481" y="12266"/>
                  </a:moveTo>
                  <a:cubicBezTo>
                    <a:pt x="274475" y="34917"/>
                    <a:pt x="252040" y="57136"/>
                    <a:pt x="228961" y="78713"/>
                  </a:cubicBezTo>
                  <a:cubicBezTo>
                    <a:pt x="205989" y="100397"/>
                    <a:pt x="182695" y="121758"/>
                    <a:pt x="159186" y="142798"/>
                  </a:cubicBezTo>
                  <a:cubicBezTo>
                    <a:pt x="135463" y="163623"/>
                    <a:pt x="111203" y="183911"/>
                    <a:pt x="86836" y="203985"/>
                  </a:cubicBezTo>
                  <a:cubicBezTo>
                    <a:pt x="62468" y="224059"/>
                    <a:pt x="37671" y="243596"/>
                    <a:pt x="12338" y="262488"/>
                  </a:cubicBezTo>
                  <a:cubicBezTo>
                    <a:pt x="11157" y="263347"/>
                    <a:pt x="9439" y="263132"/>
                    <a:pt x="8581" y="261951"/>
                  </a:cubicBezTo>
                  <a:cubicBezTo>
                    <a:pt x="7722" y="260771"/>
                    <a:pt x="7937" y="259160"/>
                    <a:pt x="9010" y="258194"/>
                  </a:cubicBezTo>
                  <a:lnTo>
                    <a:pt x="81898" y="198081"/>
                  </a:lnTo>
                  <a:cubicBezTo>
                    <a:pt x="106050" y="177793"/>
                    <a:pt x="129881" y="157182"/>
                    <a:pt x="153497" y="136357"/>
                  </a:cubicBezTo>
                  <a:cubicBezTo>
                    <a:pt x="177328" y="115747"/>
                    <a:pt x="200836" y="94707"/>
                    <a:pt x="224023" y="73346"/>
                  </a:cubicBezTo>
                  <a:lnTo>
                    <a:pt x="293045" y="8724"/>
                  </a:lnTo>
                  <a:cubicBezTo>
                    <a:pt x="294012" y="7758"/>
                    <a:pt x="295622" y="7865"/>
                    <a:pt x="296588" y="8831"/>
                  </a:cubicBezTo>
                  <a:cubicBezTo>
                    <a:pt x="297447" y="9690"/>
                    <a:pt x="297447" y="11300"/>
                    <a:pt x="296481" y="12266"/>
                  </a:cubicBezTo>
                  <a:close/>
                </a:path>
              </a:pathLst>
            </a:custGeom>
            <a:solidFill>
              <a:srgbClr val="FFFFFF"/>
            </a:solidFill>
            <a:ln w="9525" cap="flat">
              <a:noFill/>
              <a:prstDash val="solid"/>
              <a:miter/>
            </a:ln>
          </p:spPr>
          <p:txBody>
            <a:bodyPr rtlCol="0" anchor="ctr"/>
            <a:lstStyle/>
            <a:p>
              <a:endParaRPr lang="zh-CN" altLang="en-US"/>
            </a:p>
          </p:txBody>
        </p:sp>
        <p:sp>
          <p:nvSpPr>
            <p:cNvPr id="508" name="任意多边形: 形状 507"/>
            <p:cNvSpPr/>
            <p:nvPr/>
          </p:nvSpPr>
          <p:spPr>
            <a:xfrm>
              <a:off x="3836886" y="4000804"/>
              <a:ext cx="386443" cy="171752"/>
            </a:xfrm>
            <a:custGeom>
              <a:avLst/>
              <a:gdLst>
                <a:gd name="connsiteX0" fmla="*/ 15515 w 386442"/>
                <a:gd name="connsiteY0" fmla="*/ 17950 h 171752"/>
                <a:gd name="connsiteX1" fmla="*/ 217431 w 386442"/>
                <a:gd name="connsiteY1" fmla="*/ 30295 h 171752"/>
                <a:gd name="connsiteX2" fmla="*/ 307815 w 386442"/>
                <a:gd name="connsiteY2" fmla="*/ 79030 h 171752"/>
                <a:gd name="connsiteX3" fmla="*/ 379200 w 386442"/>
                <a:gd name="connsiteY3" fmla="*/ 152239 h 171752"/>
                <a:gd name="connsiteX4" fmla="*/ 376409 w 386442"/>
                <a:gd name="connsiteY4" fmla="*/ 167375 h 171752"/>
                <a:gd name="connsiteX5" fmla="*/ 362454 w 386442"/>
                <a:gd name="connsiteY5" fmla="*/ 165979 h 171752"/>
                <a:gd name="connsiteX6" fmla="*/ 362347 w 386442"/>
                <a:gd name="connsiteY6" fmla="*/ 165872 h 171752"/>
                <a:gd name="connsiteX7" fmla="*/ 205301 w 386442"/>
                <a:gd name="connsiteY7" fmla="*/ 62821 h 171752"/>
                <a:gd name="connsiteX8" fmla="*/ 18949 w 386442"/>
                <a:gd name="connsiteY8" fmla="*/ 37380 h 171752"/>
                <a:gd name="connsiteX9" fmla="*/ 8108 w 386442"/>
                <a:gd name="connsiteY9" fmla="*/ 28363 h 171752"/>
                <a:gd name="connsiteX10" fmla="*/ 15515 w 386442"/>
                <a:gd name="connsiteY10" fmla="*/ 17950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6442" h="171752">
                  <a:moveTo>
                    <a:pt x="15515" y="17950"/>
                  </a:moveTo>
                  <a:cubicBezTo>
                    <a:pt x="81424" y="668"/>
                    <a:pt x="153131" y="6786"/>
                    <a:pt x="217431" y="30295"/>
                  </a:cubicBezTo>
                  <a:cubicBezTo>
                    <a:pt x="249635" y="42210"/>
                    <a:pt x="280335" y="58527"/>
                    <a:pt x="307815" y="79030"/>
                  </a:cubicBezTo>
                  <a:cubicBezTo>
                    <a:pt x="335403" y="99425"/>
                    <a:pt x="359771" y="124222"/>
                    <a:pt x="379200" y="152239"/>
                  </a:cubicBezTo>
                  <a:cubicBezTo>
                    <a:pt x="382635" y="157177"/>
                    <a:pt x="381347" y="163940"/>
                    <a:pt x="376409" y="167375"/>
                  </a:cubicBezTo>
                  <a:cubicBezTo>
                    <a:pt x="372008" y="170488"/>
                    <a:pt x="366104" y="169736"/>
                    <a:pt x="362454" y="165979"/>
                  </a:cubicBezTo>
                  <a:lnTo>
                    <a:pt x="362347" y="165872"/>
                  </a:lnTo>
                  <a:cubicBezTo>
                    <a:pt x="317798" y="120143"/>
                    <a:pt x="264233" y="84934"/>
                    <a:pt x="205301" y="62821"/>
                  </a:cubicBezTo>
                  <a:cubicBezTo>
                    <a:pt x="146368" y="40600"/>
                    <a:pt x="82712" y="31905"/>
                    <a:pt x="18949" y="37380"/>
                  </a:cubicBezTo>
                  <a:cubicBezTo>
                    <a:pt x="13475" y="37916"/>
                    <a:pt x="8644" y="33838"/>
                    <a:pt x="8108" y="28363"/>
                  </a:cubicBezTo>
                  <a:cubicBezTo>
                    <a:pt x="7571" y="23532"/>
                    <a:pt x="10898" y="19131"/>
                    <a:pt x="15515" y="17950"/>
                  </a:cubicBezTo>
                  <a:close/>
                </a:path>
              </a:pathLst>
            </a:custGeom>
            <a:solidFill>
              <a:srgbClr val="FFFFFF"/>
            </a:solidFill>
            <a:ln w="9525" cap="flat">
              <a:noFill/>
              <a:prstDash val="solid"/>
              <a:miter/>
            </a:ln>
          </p:spPr>
          <p:txBody>
            <a:bodyPr rtlCol="0" anchor="ctr"/>
            <a:lstStyle/>
            <a:p>
              <a:endParaRPr lang="zh-CN" altLang="en-US"/>
            </a:p>
          </p:txBody>
        </p:sp>
        <p:sp>
          <p:nvSpPr>
            <p:cNvPr id="509" name="任意多边形: 形状 508"/>
            <p:cNvSpPr/>
            <p:nvPr/>
          </p:nvSpPr>
          <p:spPr>
            <a:xfrm>
              <a:off x="3603656" y="4152594"/>
              <a:ext cx="332770" cy="483054"/>
            </a:xfrm>
            <a:custGeom>
              <a:avLst/>
              <a:gdLst>
                <a:gd name="connsiteX0" fmla="*/ 184766 w 332770"/>
                <a:gd name="connsiteY0" fmla="*/ 119925 h 483053"/>
                <a:gd name="connsiteX1" fmla="*/ 174139 w 332770"/>
                <a:gd name="connsiteY1" fmla="*/ 209451 h 483053"/>
                <a:gd name="connsiteX2" fmla="*/ 208382 w 332770"/>
                <a:gd name="connsiteY2" fmla="*/ 283841 h 483053"/>
                <a:gd name="connsiteX3" fmla="*/ 278693 w 332770"/>
                <a:gd name="connsiteY3" fmla="*/ 332469 h 483053"/>
                <a:gd name="connsiteX4" fmla="*/ 328179 w 332770"/>
                <a:gd name="connsiteY4" fmla="*/ 399130 h 483053"/>
                <a:gd name="connsiteX5" fmla="*/ 260015 w 332770"/>
                <a:gd name="connsiteY5" fmla="*/ 480820 h 483053"/>
                <a:gd name="connsiteX6" fmla="*/ 149342 w 332770"/>
                <a:gd name="connsiteY6" fmla="*/ 451836 h 483053"/>
                <a:gd name="connsiteX7" fmla="*/ 22460 w 332770"/>
                <a:gd name="connsiteY7" fmla="*/ 283304 h 483053"/>
                <a:gd name="connsiteX8" fmla="*/ 45647 w 332770"/>
                <a:gd name="connsiteY8" fmla="*/ 37054 h 483053"/>
                <a:gd name="connsiteX9" fmla="*/ 184766 w 332770"/>
                <a:gd name="connsiteY9" fmla="*/ 119925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70" h="483053">
                  <a:moveTo>
                    <a:pt x="184766" y="119925"/>
                  </a:moveTo>
                  <a:cubicBezTo>
                    <a:pt x="180580" y="149767"/>
                    <a:pt x="171670" y="179394"/>
                    <a:pt x="174139" y="209451"/>
                  </a:cubicBezTo>
                  <a:cubicBezTo>
                    <a:pt x="176393" y="237253"/>
                    <a:pt x="188738" y="264090"/>
                    <a:pt x="208382" y="283841"/>
                  </a:cubicBezTo>
                  <a:cubicBezTo>
                    <a:pt x="228455" y="304129"/>
                    <a:pt x="255077" y="316474"/>
                    <a:pt x="278693" y="332469"/>
                  </a:cubicBezTo>
                  <a:cubicBezTo>
                    <a:pt x="302309" y="348463"/>
                    <a:pt x="324637" y="370791"/>
                    <a:pt x="328179" y="399130"/>
                  </a:cubicBezTo>
                  <a:cubicBezTo>
                    <a:pt x="333010" y="437882"/>
                    <a:pt x="298444" y="473520"/>
                    <a:pt x="260015" y="480820"/>
                  </a:cubicBezTo>
                  <a:cubicBezTo>
                    <a:pt x="221585" y="488119"/>
                    <a:pt x="182190" y="473091"/>
                    <a:pt x="149342" y="451836"/>
                  </a:cubicBezTo>
                  <a:cubicBezTo>
                    <a:pt x="89014" y="412977"/>
                    <a:pt x="43177" y="352113"/>
                    <a:pt x="22460" y="283304"/>
                  </a:cubicBezTo>
                  <a:cubicBezTo>
                    <a:pt x="3460" y="220185"/>
                    <a:pt x="-3732" y="92015"/>
                    <a:pt x="45647" y="37054"/>
                  </a:cubicBezTo>
                  <a:cubicBezTo>
                    <a:pt x="110054" y="-34545"/>
                    <a:pt x="196037" y="39201"/>
                    <a:pt x="184766" y="119925"/>
                  </a:cubicBezTo>
                  <a:close/>
                </a:path>
              </a:pathLst>
            </a:custGeom>
            <a:solidFill>
              <a:srgbClr val="FFFFFF">
                <a:alpha val="54000"/>
              </a:srgbClr>
            </a:solidFill>
            <a:ln w="9525" cap="flat">
              <a:noFill/>
              <a:prstDash val="solid"/>
              <a:miter/>
            </a:ln>
          </p:spPr>
          <p:txBody>
            <a:bodyPr rtlCol="0" anchor="ctr"/>
            <a:lstStyle/>
            <a:p>
              <a:endParaRPr lang="zh-CN" altLang="en-US"/>
            </a:p>
          </p:txBody>
        </p:sp>
      </p:grpSp>
      <p:grpSp>
        <p:nvGrpSpPr>
          <p:cNvPr id="510" name="组合 509"/>
          <p:cNvGrpSpPr/>
          <p:nvPr userDrawn="1"/>
        </p:nvGrpSpPr>
        <p:grpSpPr>
          <a:xfrm rot="20631188">
            <a:off x="2406186" y="5984697"/>
            <a:ext cx="1690864" cy="1611605"/>
            <a:chOff x="5111077" y="2607591"/>
            <a:chExt cx="1469421" cy="1400542"/>
          </a:xfrm>
        </p:grpSpPr>
        <p:sp>
          <p:nvSpPr>
            <p:cNvPr id="511" name="任意多边形: 形状 51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512" name="任意多边形: 形状 51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513" name="任意多边形: 形状 51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514" name="任意多边形: 形状 51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515" name="任意多边形: 形状 51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516" name="任意多边形: 形状 51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517" name="任意多边形: 形状 51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518" name="任意多边形: 形状 51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519" name="任意多边形: 形状 51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520" name="任意多边形: 形状 51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521" name="任意多边形: 形状 52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522" name="任意多边形: 形状 52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523" name="任意多边形: 形状 52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524" name="任意多边形: 形状 52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525" name="任意多边形: 形状 52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540" name="图形 538"/>
          <p:cNvGrpSpPr/>
          <p:nvPr/>
        </p:nvGrpSpPr>
        <p:grpSpPr>
          <a:xfrm>
            <a:off x="7805004" y="5744864"/>
            <a:ext cx="1416042" cy="1540654"/>
            <a:chOff x="5500687" y="2781300"/>
            <a:chExt cx="1190625" cy="1295400"/>
          </a:xfrm>
        </p:grpSpPr>
        <p:sp>
          <p:nvSpPr>
            <p:cNvPr id="541" name="任意多边形: 形状 540"/>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542" name="任意多边形: 形状 541"/>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543" name="任意多边形: 形状 542"/>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544" name="任意多边形: 形状 543"/>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545" name="任意多边形: 形状 544"/>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546" name="任意多边形: 形状 545"/>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547" name="任意多边形: 形状 546"/>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548" name="任意多边形: 形状 547"/>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549" name="组合 548"/>
          <p:cNvGrpSpPr/>
          <p:nvPr userDrawn="1"/>
        </p:nvGrpSpPr>
        <p:grpSpPr>
          <a:xfrm>
            <a:off x="-1494971" y="-1494972"/>
            <a:ext cx="15181942" cy="9847942"/>
            <a:chOff x="-1494971" y="-1494972"/>
            <a:chExt cx="15181942" cy="9847942"/>
          </a:xfrm>
          <a:solidFill>
            <a:srgbClr val="F5F7F9"/>
          </a:solidFill>
        </p:grpSpPr>
        <p:sp>
          <p:nvSpPr>
            <p:cNvPr id="550" name="矩形 549"/>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矩形 550"/>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矩形 551"/>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矩形 552"/>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3" name="组合 492"/>
          <p:cNvGrpSpPr/>
          <p:nvPr userDrawn="1"/>
        </p:nvGrpSpPr>
        <p:grpSpPr>
          <a:xfrm>
            <a:off x="-1494971" y="-1494972"/>
            <a:ext cx="15181942" cy="9847942"/>
            <a:chOff x="-1494971" y="-1494972"/>
            <a:chExt cx="15181942" cy="9847942"/>
          </a:xfrm>
          <a:solidFill>
            <a:srgbClr val="F5F7F9"/>
          </a:solidFill>
        </p:grpSpPr>
        <p:sp>
          <p:nvSpPr>
            <p:cNvPr id="494" name="矩形 493"/>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矩形 494"/>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矩形 495"/>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矩形 496"/>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 name="组合 1"/>
          <p:cNvGrpSpPr/>
          <p:nvPr userDrawn="1"/>
        </p:nvGrpSpPr>
        <p:grpSpPr>
          <a:xfrm flipH="1">
            <a:off x="10055925" y="2847587"/>
            <a:ext cx="2900791" cy="4460801"/>
            <a:chOff x="-712913" y="3454446"/>
            <a:chExt cx="2506160" cy="3853942"/>
          </a:xfrm>
        </p:grpSpPr>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grpSp>
        <p:nvGrpSpPr>
          <p:cNvPr id="3" name="组合 2"/>
          <p:cNvGrpSpPr/>
          <p:nvPr userDrawn="1"/>
        </p:nvGrpSpPr>
        <p:grpSpPr>
          <a:xfrm flipH="1">
            <a:off x="-594183" y="2874447"/>
            <a:ext cx="2777829" cy="4519033"/>
            <a:chOff x="10394433" y="3489228"/>
            <a:chExt cx="2399926" cy="3904252"/>
          </a:xfrm>
        </p:grpSpPr>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grpSp>
        <p:nvGrpSpPr>
          <p:cNvPr id="246" name="组合 245"/>
          <p:cNvGrpSpPr/>
          <p:nvPr userDrawn="1"/>
        </p:nvGrpSpPr>
        <p:grpSpPr>
          <a:xfrm>
            <a:off x="-1494971" y="-1494972"/>
            <a:ext cx="15181942" cy="9847942"/>
            <a:chOff x="-1494971" y="-1494972"/>
            <a:chExt cx="15181942" cy="9847942"/>
          </a:xfrm>
          <a:solidFill>
            <a:srgbClr val="F5F7F9"/>
          </a:solidFill>
        </p:grpSpPr>
        <p:sp>
          <p:nvSpPr>
            <p:cNvPr id="247" name="矩形 246"/>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247"/>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矩形 249"/>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3" name="矩形 82"/>
          <p:cNvSpPr/>
          <p:nvPr userDrawn="1"/>
        </p:nvSpPr>
        <p:spPr>
          <a:xfrm>
            <a:off x="203200" y="203200"/>
            <a:ext cx="11785600" cy="64516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332262" y="341112"/>
            <a:ext cx="11527476" cy="6175777"/>
            <a:chOff x="538058" y="523039"/>
            <a:chExt cx="11115884" cy="5811922"/>
          </a:xfrm>
        </p:grpSpPr>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grpSp>
        <p:nvGrpSpPr>
          <p:cNvPr id="252" name="组合 251"/>
          <p:cNvGrpSpPr/>
          <p:nvPr userDrawn="1"/>
        </p:nvGrpSpPr>
        <p:grpSpPr>
          <a:xfrm>
            <a:off x="-725962" y="-695715"/>
            <a:ext cx="1559720" cy="1418539"/>
            <a:chOff x="2008960" y="-201201"/>
            <a:chExt cx="2490409" cy="2264984"/>
          </a:xfrm>
        </p:grpSpPr>
        <p:sp>
          <p:nvSpPr>
            <p:cNvPr id="253" name="任意多边形: 形状 252"/>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254" name="任意多边形: 形状 253"/>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255" name="任意多边形: 形状 254"/>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256" name="任意多边形: 形状 255"/>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57" name="任意多边形: 形状 256"/>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58" name="任意多边形: 形状 257"/>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59" name="任意多边形: 形状 258"/>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60" name="任意多边形: 形状 259"/>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61" name="任意多边形: 形状 260"/>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62" name="任意多边形: 形状 261"/>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63" name="任意多边形: 形状 262"/>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64" name="任意多边形: 形状 263"/>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65" name="任意多边形: 形状 264"/>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66" name="任意多边形: 形状 265"/>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67" name="任意多边形: 形状 266"/>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68" name="任意多边形: 形状 267"/>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69" name="任意多边形: 形状 268"/>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0" name="组合 269"/>
          <p:cNvGrpSpPr/>
          <p:nvPr userDrawn="1"/>
        </p:nvGrpSpPr>
        <p:grpSpPr>
          <a:xfrm rot="3422124">
            <a:off x="-67938" y="615496"/>
            <a:ext cx="651589" cy="596875"/>
            <a:chOff x="329658" y="844723"/>
            <a:chExt cx="1406223" cy="1288143"/>
          </a:xfrm>
        </p:grpSpPr>
        <p:sp>
          <p:nvSpPr>
            <p:cNvPr id="271" name="任意多边形: 形状 270"/>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72" name="任意多边形: 形状 271"/>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73" name="任意多边形: 形状 272"/>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74" name="任意多边形: 形状 273"/>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75" name="任意多边形: 形状 274"/>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6" name="组合 275"/>
          <p:cNvGrpSpPr/>
          <p:nvPr userDrawn="1"/>
        </p:nvGrpSpPr>
        <p:grpSpPr>
          <a:xfrm>
            <a:off x="11657983" y="692891"/>
            <a:ext cx="780172" cy="602411"/>
            <a:chOff x="9702915" y="423227"/>
            <a:chExt cx="1696055" cy="1309612"/>
          </a:xfrm>
        </p:grpSpPr>
        <p:sp>
          <p:nvSpPr>
            <p:cNvPr id="277" name="任意多边形: 形状 276"/>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78" name="任意多边形: 形状 277"/>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79" name="任意多边形: 形状 278"/>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80" name="任意多边形: 形状 279"/>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81" name="任意多边形: 形状 280"/>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82" name="任意多边形: 形状 281"/>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83" name="任意多边形: 形状 282"/>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84" name="任意多边形: 形状 283"/>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85" name="任意多边形: 形状 284"/>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86" name="任意多边形: 形状 285"/>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87" name="任意多边形: 形状 286"/>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88" name="任意多边形: 形状 287"/>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89" name="任意多边形: 形状 288"/>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90" name="任意多边形: 形状 289"/>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1" name="组合 290"/>
          <p:cNvGrpSpPr/>
          <p:nvPr userDrawn="1"/>
        </p:nvGrpSpPr>
        <p:grpSpPr>
          <a:xfrm rot="19917746">
            <a:off x="11137401" y="-70013"/>
            <a:ext cx="1408479" cy="589701"/>
            <a:chOff x="5185268" y="723178"/>
            <a:chExt cx="2133095" cy="893083"/>
          </a:xfrm>
        </p:grpSpPr>
        <p:sp>
          <p:nvSpPr>
            <p:cNvPr id="292" name="任意多边形: 形状 291"/>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93" name="任意多边形: 形状 292"/>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94" name="任意多边形: 形状 293"/>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95" name="任意多边形: 形状 294"/>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96" name="任意多边形: 形状 295"/>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306" name="任意多边形: 形状 305"/>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307" name="任意多边形: 形状 306"/>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308" name="任意多边形: 形状 307"/>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309" name="任意多边形: 形状 308"/>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310" name="任意多边形: 形状 309"/>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312" name="任意多边形: 形状 311"/>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313" name="组合 312"/>
          <p:cNvGrpSpPr/>
          <p:nvPr userDrawn="1"/>
        </p:nvGrpSpPr>
        <p:grpSpPr>
          <a:xfrm rot="492132">
            <a:off x="11734567" y="5109684"/>
            <a:ext cx="933696" cy="1012550"/>
            <a:chOff x="7669949" y="3886664"/>
            <a:chExt cx="1335152" cy="1447911"/>
          </a:xfrm>
        </p:grpSpPr>
        <p:sp>
          <p:nvSpPr>
            <p:cNvPr id="314" name="任意多边形: 形状 313"/>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315" name="任意多边形: 形状 314"/>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316" name="任意多边形: 形状 315"/>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317" name="任意多边形: 形状 316"/>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318" name="任意多边形: 形状 317"/>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319" name="任意多边形: 形状 318"/>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320" name="任意多边形: 形状 319"/>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321" name="任意多边形: 形状 320"/>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333" name="组合 332"/>
          <p:cNvGrpSpPr/>
          <p:nvPr userDrawn="1"/>
        </p:nvGrpSpPr>
        <p:grpSpPr>
          <a:xfrm rot="3968166">
            <a:off x="-108864" y="6238476"/>
            <a:ext cx="1690864" cy="1611605"/>
            <a:chOff x="5111077" y="2607591"/>
            <a:chExt cx="1469421" cy="1400542"/>
          </a:xfrm>
        </p:grpSpPr>
        <p:sp>
          <p:nvSpPr>
            <p:cNvPr id="334" name="任意多边形: 形状 333"/>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35" name="任意多边形: 形状 334"/>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36" name="任意多边形: 形状 335"/>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37" name="任意多边形: 形状 336"/>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38" name="任意多边形: 形状 337"/>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39" name="任意多边形: 形状 338"/>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40" name="任意多边形: 形状 339"/>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41" name="任意多边形: 形状 340"/>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42" name="任意多边形: 形状 341"/>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343" name="任意多边形: 形状 342"/>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344" name="任意多边形: 形状 343"/>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345" name="任意多边形: 形状 344"/>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346" name="任意多边形: 形状 345"/>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347" name="任意多边形: 形状 346"/>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348" name="任意多边形: 形状 347"/>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349" name="图形 538"/>
          <p:cNvGrpSpPr/>
          <p:nvPr userDrawn="1"/>
        </p:nvGrpSpPr>
        <p:grpSpPr>
          <a:xfrm rot="20504120">
            <a:off x="11114626" y="5949828"/>
            <a:ext cx="1354955" cy="1474191"/>
            <a:chOff x="5500687" y="2781300"/>
            <a:chExt cx="1190625" cy="1295400"/>
          </a:xfrm>
        </p:grpSpPr>
        <p:sp>
          <p:nvSpPr>
            <p:cNvPr id="350" name="任意多边形: 形状 349"/>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351" name="任意多边形: 形状 350"/>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352" name="任意多边形: 形状 351"/>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353" name="任意多边形: 形状 352"/>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354" name="任意多边形: 形状 353"/>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355" name="任意多边形: 形状 354"/>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356" name="任意多边形: 形状 355"/>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357" name="任意多边形: 形状 356"/>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358" name="图形 295"/>
          <p:cNvGrpSpPr/>
          <p:nvPr userDrawn="1"/>
        </p:nvGrpSpPr>
        <p:grpSpPr>
          <a:xfrm rot="369499">
            <a:off x="-284524" y="5389345"/>
            <a:ext cx="838616" cy="1071104"/>
            <a:chOff x="5614987" y="2814637"/>
            <a:chExt cx="962025" cy="1228725"/>
          </a:xfrm>
        </p:grpSpPr>
        <p:sp>
          <p:nvSpPr>
            <p:cNvPr id="359" name="任意多边形: 形状 358"/>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360" name="任意多边形: 形状 359"/>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61" name="任意多边形: 形状 360"/>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62" name="任意多边形: 形状 361"/>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63" name="任意多边形: 形状 362"/>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64" name="任意多边形: 形状 363"/>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65" name="任意多边形: 形状 364"/>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66" name="任意多边形: 形状 365"/>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67" name="组合 366"/>
          <p:cNvGrpSpPr/>
          <p:nvPr userDrawn="1"/>
        </p:nvGrpSpPr>
        <p:grpSpPr>
          <a:xfrm>
            <a:off x="-1494971" y="-1477192"/>
            <a:ext cx="15181942" cy="9847942"/>
            <a:chOff x="-1494971" y="-1494972"/>
            <a:chExt cx="15181942" cy="9847942"/>
          </a:xfrm>
          <a:solidFill>
            <a:srgbClr val="F5F7F9"/>
          </a:solidFill>
        </p:grpSpPr>
        <p:sp>
          <p:nvSpPr>
            <p:cNvPr id="368" name="矩形 367"/>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矩形 369"/>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矩形 370"/>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rot="16200000" flipH="1">
            <a:off x="2201545" y="2890520"/>
            <a:ext cx="6878320" cy="1090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custDataLst>
              <p:tags r:id="rId3"/>
            </p:custDataLst>
          </p:nvPr>
        </p:nvSpPr>
        <p:spPr>
          <a:xfrm rot="16200000" flipV="1">
            <a:off x="793115" y="2575560"/>
            <a:ext cx="6902450" cy="1718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sp>
        <p:nvSpPr>
          <p:cNvPr id="11" name="标题 1"/>
          <p:cNvSpPr/>
          <p:nvPr userDrawn="1">
            <p:ph type="title" hasCustomPrompt="1"/>
            <p:custDataLst>
              <p:tags r:id="rId6"/>
            </p:custDataLst>
          </p:nvPr>
        </p:nvSpPr>
        <p:spPr>
          <a:xfrm>
            <a:off x="5457506" y="1144320"/>
            <a:ext cx="1977755" cy="1081088"/>
          </a:xfrm>
        </p:spPr>
        <p:txBody>
          <a:bodyPr wrap="square" anchor="b">
            <a:normAutofit/>
          </a:bodyPr>
          <a:lstStyle>
            <a:lvl1pPr algn="ctr">
              <a:defRPr kumimoji="0" lang="zh-CN" altLang="en-US" sz="6000" b="0" i="0" u="none" strike="noStrike" kern="1200" cap="none" spc="0" normalizeH="0" baseline="0" noProof="1">
                <a:solidFill>
                  <a:schemeClr val="accent2">
                    <a:lumMod val="54320"/>
                  </a:schemeClr>
                </a:solidFill>
                <a:latin typeface="+mj-lt"/>
                <a:ea typeface="+mj-ea"/>
                <a:cs typeface="+mn-cs"/>
                <a:sym typeface="+mn-ea"/>
              </a:defRPr>
            </a:lvl1pPr>
          </a:lstStyle>
          <a:p>
            <a:r>
              <a:rPr lang="zh-CN" altLang="en-US" dirty="0"/>
              <a:t>标题</a:t>
            </a:r>
            <a:endParaRPr lang="zh-CN" altLang="en-US" dirty="0"/>
          </a:p>
        </p:txBody>
      </p:sp>
      <p:sp>
        <p:nvSpPr>
          <p:cNvPr id="10" name="灯片编号占位符 5"/>
          <p:cNvSpPr/>
          <p:nvPr userDrawn="1">
            <p:ph type="sldNum" sz="quarter" idx="12"/>
            <p:custDataLst>
              <p:tags r:id="rId7"/>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
        <p:nvSpPr>
          <p:cNvPr id="8" name="页脚占位符 4"/>
          <p:cNvSpPr/>
          <p:nvPr userDrawn="1">
            <p:ph type="ftr" sz="quarter" idx="11"/>
            <p:custDataLst>
              <p:tags r:id="rId8"/>
            </p:custDataLst>
          </p:nvPr>
        </p:nvSpPr>
        <p:spPr>
          <a:xfrm>
            <a:off x="4038600" y="6356350"/>
            <a:ext cx="4114800" cy="365125"/>
          </a:xfrm>
        </p:spPr>
        <p:txBody>
          <a:bodyPr/>
          <a:lstStyle/>
          <a:p>
            <a:endParaRPr lang="zh-CN" altLang="en-US"/>
          </a:p>
        </p:txBody>
      </p:sp>
      <p:sp>
        <p:nvSpPr>
          <p:cNvPr id="5" name="日期占位符 3"/>
          <p:cNvSpPr/>
          <p:nvPr userDrawn="1">
            <p:ph type="dt" sz="half" idx="10"/>
            <p:custDataLst>
              <p:tags r:id="rId9"/>
            </p:custDataLst>
          </p:nvPr>
        </p:nvSpPr>
        <p:spPr>
          <a:xfrm>
            <a:off x="695960" y="6356350"/>
            <a:ext cx="2743200" cy="365125"/>
          </a:xfrm>
        </p:spPr>
        <p:txBody>
          <a:bodyPr wrap="square">
            <a:normAutofit/>
          </a:bodyPr>
          <a:lstStyle/>
          <a:p>
            <a:fld id="{5592522B-0F24-4480-B9DD-A9474A6880D6}" type="datetime1">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rot="16200000" flipH="1">
            <a:off x="2201545" y="2890520"/>
            <a:ext cx="687832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793115"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flipH="1">
            <a:off x="1270" y="2557145"/>
            <a:ext cx="1224026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574040"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772285" y="1219200"/>
            <a:ext cx="8365490" cy="452945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8" name="直角三角形 7"/>
          <p:cNvSpPr/>
          <p:nvPr userDrawn="1"/>
        </p:nvSpPr>
        <p:spPr>
          <a:xfrm rot="16200000" flipH="1">
            <a:off x="9493885" y="-275590"/>
            <a:ext cx="2439670" cy="298386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nvSpPr>
        <p:spPr>
          <a:xfrm rot="16200000" flipV="1">
            <a:off x="-14605" y="3943985"/>
            <a:ext cx="2950210" cy="293370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9685" y="147320"/>
            <a:ext cx="12191365" cy="660082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41.xml"/><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7.jpeg"/><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jpeg"/><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3.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0.jpeg"/><Relationship Id="rId6" Type="http://schemas.openxmlformats.org/officeDocument/2006/relationships/image" Target="../media/image29.jpeg"/><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9.sv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35.jpeg"/><Relationship Id="rId1" Type="http://schemas.openxmlformats.org/officeDocument/2006/relationships/image" Target="../media/image34.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37.jpeg"/><Relationship Id="rId1" Type="http://schemas.openxmlformats.org/officeDocument/2006/relationships/image" Target="../media/image36.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39.jpeg"/><Relationship Id="rId1" Type="http://schemas.openxmlformats.org/officeDocument/2006/relationships/image" Target="../media/image38.jpe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0.jpeg"/><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2.jpeg"/><Relationship Id="rId1" Type="http://schemas.openxmlformats.org/officeDocument/2006/relationships/image" Target="../media/image41.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4.jpeg"/><Relationship Id="rId2" Type="http://schemas.openxmlformats.org/officeDocument/2006/relationships/image" Target="NULL" TargetMode="External"/><Relationship Id="rId1" Type="http://schemas.openxmlformats.org/officeDocument/2006/relationships/image" Target="../media/image43.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6.jpeg"/><Relationship Id="rId2" Type="http://schemas.openxmlformats.org/officeDocument/2006/relationships/image" Target="NULL" TargetMode="External"/><Relationship Id="rId1" Type="http://schemas.openxmlformats.org/officeDocument/2006/relationships/image" Target="../media/image45.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9.svg"/><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image" Target="../media/image49.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52.jpeg"/><Relationship Id="rId1" Type="http://schemas.openxmlformats.org/officeDocument/2006/relationships/image" Target="../media/image51.jpe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NULL" TargetMode="External"/><Relationship Id="rId1" Type="http://schemas.openxmlformats.org/officeDocument/2006/relationships/image" Target="../media/image53.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55.jpeg"/><Relationship Id="rId1" Type="http://schemas.openxmlformats.org/officeDocument/2006/relationships/image" Target="../media/image54.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56.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57.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58.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39.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2.xml"/><Relationship Id="rId7" Type="http://schemas.openxmlformats.org/officeDocument/2006/relationships/image" Target="NULL" TargetMode="External"/><Relationship Id="rId6" Type="http://schemas.openxmlformats.org/officeDocument/2006/relationships/image" Target="../media/image60.jpeg"/><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51.xml"/><Relationship Id="rId1" Type="http://schemas.openxmlformats.org/officeDocument/2006/relationships/tags" Target="../tags/tag50.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61.jpe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NULL" TargetMode="External"/><Relationship Id="rId1" Type="http://schemas.openxmlformats.org/officeDocument/2006/relationships/image" Target="../media/image62.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NULL" TargetMode="External"/><Relationship Id="rId1" Type="http://schemas.openxmlformats.org/officeDocument/2006/relationships/image" Target="../media/image63.jpe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NULL" TargetMode="External"/><Relationship Id="rId1" Type="http://schemas.openxmlformats.org/officeDocument/2006/relationships/image" Target="../media/image64.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65.jpe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NULL" TargetMode="External"/><Relationship Id="rId1" Type="http://schemas.openxmlformats.org/officeDocument/2006/relationships/image" Target="../media/image66.jpe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NULL" TargetMode="External"/><Relationship Id="rId1" Type="http://schemas.openxmlformats.org/officeDocument/2006/relationships/image" Target="../media/image67.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4.xml"/><Relationship Id="rId1" Type="http://schemas.openxmlformats.org/officeDocument/2006/relationships/image" Target="../media/image11.png"/></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69.jpeg"/><Relationship Id="rId7" Type="http://schemas.openxmlformats.org/officeDocument/2006/relationships/image" Target="NULL" TargetMode="External"/><Relationship Id="rId6" Type="http://schemas.openxmlformats.org/officeDocument/2006/relationships/image" Target="../media/image68.jpeg"/><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0" Type="http://schemas.openxmlformats.org/officeDocument/2006/relationships/notesSlide" Target="../notesSlides/notesSlide23.xml"/><Relationship Id="rId1" Type="http://schemas.openxmlformats.org/officeDocument/2006/relationships/diagramData" Target="../diagrams/data7.xml"/></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2.xml"/><Relationship Id="rId7" Type="http://schemas.openxmlformats.org/officeDocument/2006/relationships/image" Target="../media/image71.jpeg"/><Relationship Id="rId6" Type="http://schemas.openxmlformats.org/officeDocument/2006/relationships/image" Target="../media/image70.jpeg"/><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5.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1" Type="http://schemas.openxmlformats.org/officeDocument/2006/relationships/slideLayout" Target="../slideLayouts/slideLayout2.xml"/><Relationship Id="rId10" Type="http://schemas.openxmlformats.org/officeDocument/2006/relationships/tags" Target="../tags/tag61.xml"/><Relationship Id="rId1" Type="http://schemas.openxmlformats.org/officeDocument/2006/relationships/tags" Target="../tags/tag52.xml"/></Relationships>
</file>

<file path=ppt/slides/_rels/slide50.xml.rels><?xml version="1.0" encoding="UTF-8" standalone="yes"?>
<Relationships xmlns="http://schemas.openxmlformats.org/package/2006/relationships"><Relationship Id="rId9" Type="http://schemas.openxmlformats.org/officeDocument/2006/relationships/notesSlide" Target="../notesSlides/notesSlide25.xml"/><Relationship Id="rId8" Type="http://schemas.openxmlformats.org/officeDocument/2006/relationships/slideLayout" Target="../slideLayouts/slideLayout2.xml"/><Relationship Id="rId7" Type="http://schemas.openxmlformats.org/officeDocument/2006/relationships/image" Target="../media/image73.jpeg"/><Relationship Id="rId6" Type="http://schemas.openxmlformats.org/officeDocument/2006/relationships/image" Target="../media/image72.jpeg"/><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51.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2.xml"/><Relationship Id="rId7" Type="http://schemas.openxmlformats.org/officeDocument/2006/relationships/image" Target="../media/image75.jpeg"/><Relationship Id="rId6" Type="http://schemas.openxmlformats.org/officeDocument/2006/relationships/image" Target="../media/image74.jpeg"/><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52.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2.xml"/><Relationship Id="rId7" Type="http://schemas.openxmlformats.org/officeDocument/2006/relationships/image" Target="../media/image77.jpeg"/><Relationship Id="rId6" Type="http://schemas.openxmlformats.org/officeDocument/2006/relationships/image" Target="../media/image76.jpeg"/><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78.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2.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3.jpeg"/><Relationship Id="rId6" Type="http://schemas.openxmlformats.org/officeDocument/2006/relationships/image" Target="../media/image12.jpe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NULL" TargetMode="External"/><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60700" y="2069465"/>
            <a:ext cx="6371590" cy="1414780"/>
          </a:xfrm>
          <a:prstGeom prst="rect">
            <a:avLst/>
          </a:prstGeom>
          <a:noFill/>
        </p:spPr>
        <p:txBody>
          <a:bodyPr wrap="square" rtlCol="0">
            <a:spAutoFit/>
          </a:bodyPr>
          <a:p>
            <a:pPr algn="ctr"/>
            <a:r>
              <a:rPr lang="zh-CN" altLang="en-US" sz="5400" b="1">
                <a:solidFill>
                  <a:srgbClr val="0091DC"/>
                </a:solidFill>
                <a:latin typeface="汉仪长宋简" panose="02010600000101010101" charset="-122"/>
                <a:ea typeface="汉仪长宋简" panose="02010600000101010101" charset="-122"/>
              </a:rPr>
              <a:t>学前教育书法教程</a:t>
            </a:r>
            <a:endParaRPr lang="zh-CN" altLang="en-US" sz="5400" b="1">
              <a:solidFill>
                <a:srgbClr val="0091DC"/>
              </a:solidFill>
              <a:latin typeface="汉仪长宋简" panose="02010600000101010101" charset="-122"/>
              <a:ea typeface="汉仪长宋简" panose="02010600000101010101" charset="-122"/>
            </a:endParaRPr>
          </a:p>
          <a:p>
            <a:pPr algn="ctr"/>
            <a:r>
              <a:rPr lang="zh-CN" altLang="en-US" sz="3200">
                <a:solidFill>
                  <a:srgbClr val="0091DC"/>
                </a:solidFill>
                <a:latin typeface="汉仪长宋简" panose="02010600000101010101" charset="-122"/>
                <a:ea typeface="汉仪长宋简" panose="02010600000101010101" charset="-122"/>
              </a:rPr>
              <a:t>（第</a:t>
            </a:r>
            <a:r>
              <a:rPr lang="zh-CN" altLang="en-US" sz="3200">
                <a:solidFill>
                  <a:srgbClr val="0091DC"/>
                </a:solidFill>
                <a:latin typeface="汉仪长宋简" panose="02010600000101010101" charset="-122"/>
                <a:ea typeface="汉仪长宋简" panose="02010600000101010101" charset="-122"/>
              </a:rPr>
              <a:t>三版）</a:t>
            </a:r>
            <a:endParaRPr lang="zh-CN" altLang="en-US" sz="32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468495" y="4213225"/>
            <a:ext cx="3255645" cy="368300"/>
          </a:xfrm>
          <a:prstGeom prst="rect">
            <a:avLst/>
          </a:prstGeom>
          <a:noFill/>
        </p:spPr>
        <p:txBody>
          <a:bodyPr wrap="square" rtlCol="0">
            <a:spAutoFit/>
          </a:bodyPr>
          <a:p>
            <a:pPr algn="ctr"/>
            <a:r>
              <a:rPr lang="zh-CN" altLang="en-US">
                <a:solidFill>
                  <a:srgbClr val="0091DC"/>
                </a:solidFill>
              </a:rPr>
              <a:t>北京出版社</a:t>
            </a:r>
            <a:endParaRPr lang="zh-CN" altLang="en-US">
              <a:solidFill>
                <a:srgbClr val="0091DC"/>
              </a:solidFill>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266621" y="90364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TextBox 2"/>
          <p:cNvSpPr txBox="1"/>
          <p:nvPr/>
        </p:nvSpPr>
        <p:spPr>
          <a:xfrm>
            <a:off x="949960" y="1767840"/>
            <a:ext cx="5318125" cy="363601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  中国的书法是在中国汉字的产生、发展中诞生的，它与汉字的产生发展有着密不可分的关系。在</a:t>
            </a:r>
            <a:r>
              <a:rPr kumimoji="0" lang="zh-CN" altLang="en-US" sz="24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公元前</a:t>
            </a:r>
            <a:r>
              <a:rPr kumimoji="0" lang="en-US" altLang="zh-CN" sz="24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14</a:t>
            </a:r>
            <a:r>
              <a:rPr kumimoji="0" lang="zh-CN" altLang="en-US" sz="24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世纪到公元前</a:t>
            </a:r>
            <a:r>
              <a:rPr kumimoji="0" lang="en-US" altLang="zh-CN" sz="24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11</a:t>
            </a:r>
            <a:r>
              <a:rPr kumimoji="0" lang="zh-CN" altLang="en-US" sz="24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世纪的商朝后期，中国就产生了书法艺术</a:t>
            </a: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。光绪二十五年，考古学家王懿荣发现了</a:t>
            </a:r>
            <a:r>
              <a:rPr kumimoji="0" lang="zh-CN" altLang="en-US" sz="24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甲骨文</a:t>
            </a: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，甲骨文的出现翻开了我国书法艺术的第一页。</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p:txBody>
      </p:sp>
      <p:pic>
        <p:nvPicPr>
          <p:cNvPr id="11269" name="Picture 21" descr="xin_08207031410395621554811"/>
          <p:cNvPicPr>
            <a:picLocks noChangeAspect="1"/>
          </p:cNvPicPr>
          <p:nvPr/>
        </p:nvPicPr>
        <p:blipFill>
          <a:blip r:embed="rId6"/>
          <a:srcRect r="14612"/>
          <a:stretch>
            <a:fillRect/>
          </a:stretch>
        </p:blipFill>
        <p:spPr>
          <a:xfrm>
            <a:off x="6355080" y="1928495"/>
            <a:ext cx="4751705" cy="3229610"/>
          </a:xfrm>
          <a:prstGeom prst="rect">
            <a:avLst/>
          </a:prstGeom>
          <a:noFill/>
          <a:ln w="9525">
            <a:noFill/>
          </a:ln>
        </p:spPr>
      </p:pic>
      <p:sp>
        <p:nvSpPr>
          <p:cNvPr id="11270" name="TextBox 1"/>
          <p:cNvSpPr txBox="1"/>
          <p:nvPr/>
        </p:nvSpPr>
        <p:spPr>
          <a:xfrm>
            <a:off x="7389813" y="5403850"/>
            <a:ext cx="2879725" cy="645160"/>
          </a:xfrm>
          <a:prstGeom prst="rect">
            <a:avLst/>
          </a:prstGeom>
          <a:noFill/>
          <a:ln w="9525">
            <a:noFill/>
          </a:ln>
        </p:spPr>
        <p:txBody>
          <a:bodyPr>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河南安阳商代遗址殷墟发掘出土的刻有文字的龟甲</a:t>
            </a:r>
            <a:endParaRPr lang="zh-CN" altLang="zh-CN"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TextBox 1"/>
          <p:cNvSpPr txBox="1"/>
          <p:nvPr/>
        </p:nvSpPr>
        <p:spPr>
          <a:xfrm>
            <a:off x="7311073" y="3855085"/>
            <a:ext cx="2943225" cy="460375"/>
          </a:xfrm>
          <a:prstGeom prst="rect">
            <a:avLst/>
          </a:prstGeom>
          <a:noFill/>
          <a:ln w="9525">
            <a:noFill/>
          </a:ln>
        </p:spPr>
        <p:txBody>
          <a:bodyPr>
            <a:spAutoFit/>
          </a:bodyPr>
          <a:p>
            <a:pPr eaLnBrk="1" hangingPunct="1">
              <a:buFont typeface="Arial" panose="020B0604020202020204" pitchFamily="34" charset="0"/>
            </a:pPr>
            <a:r>
              <a:rPr lang="zh-CN" altLang="en-US" sz="2400" dirty="0">
                <a:latin typeface="Arial" panose="020B0604020202020204" pitchFamily="34" charset="0"/>
                <a:ea typeface="黑体" panose="02010609060101010101" charset="-122"/>
              </a:rPr>
              <a:t>商周时期出现的金文</a:t>
            </a:r>
            <a:endParaRPr lang="zh-CN" altLang="zh-CN" sz="2400" dirty="0">
              <a:latin typeface="Arial" panose="020B0604020202020204" pitchFamily="34" charset="0"/>
              <a:ea typeface="黑体" panose="02010609060101010101" charset="-122"/>
            </a:endParaRPr>
          </a:p>
        </p:txBody>
      </p:sp>
      <p:sp>
        <p:nvSpPr>
          <p:cNvPr id="7" name="TextBox 6"/>
          <p:cNvSpPr txBox="1"/>
          <p:nvPr/>
        </p:nvSpPr>
        <p:spPr>
          <a:xfrm>
            <a:off x="1273175" y="1007110"/>
            <a:ext cx="9577070" cy="142049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lt"/>
                <a:ea typeface="+mn-ea"/>
                <a:cs typeface="+mn-cs"/>
              </a:rPr>
              <a:t>从早期的甲骨文、石鼓文、金文（钟鼎文）演变为大篆、小篆、隶书，又经过东汉、魏、晋的草书、楷书、行书的演进，使中国书法成为一座极为丰富的艺术宝库，成为中国具有深厚内涵的传统文化。</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13318" name="Picture 22" descr="Gucn_46074_200951620532533CheckCurioPic3"/>
          <p:cNvPicPr>
            <a:picLocks noChangeAspect="1"/>
          </p:cNvPicPr>
          <p:nvPr/>
        </p:nvPicPr>
        <p:blipFill>
          <a:blip r:embed="rId1"/>
          <a:stretch>
            <a:fillRect/>
          </a:stretch>
        </p:blipFill>
        <p:spPr>
          <a:xfrm>
            <a:off x="2609215" y="2427288"/>
            <a:ext cx="4427538" cy="331628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9" name="Picture 27" descr="5205220"/>
          <p:cNvPicPr>
            <a:picLocks noChangeAspect="1"/>
          </p:cNvPicPr>
          <p:nvPr/>
        </p:nvPicPr>
        <p:blipFill>
          <a:blip r:embed="rId1"/>
          <a:stretch>
            <a:fillRect/>
          </a:stretch>
        </p:blipFill>
        <p:spPr>
          <a:xfrm>
            <a:off x="1480185" y="1437640"/>
            <a:ext cx="4686300" cy="3361055"/>
          </a:xfrm>
          <a:prstGeom prst="rect">
            <a:avLst/>
          </a:prstGeom>
          <a:noFill/>
          <a:ln w="9525">
            <a:noFill/>
          </a:ln>
        </p:spPr>
      </p:pic>
      <p:pic>
        <p:nvPicPr>
          <p:cNvPr id="14340" name="Picture 39" descr="521"/>
          <p:cNvPicPr>
            <a:picLocks noChangeAspect="1"/>
          </p:cNvPicPr>
          <p:nvPr/>
        </p:nvPicPr>
        <p:blipFill>
          <a:blip r:embed="rId2"/>
          <a:stretch>
            <a:fillRect/>
          </a:stretch>
        </p:blipFill>
        <p:spPr>
          <a:xfrm>
            <a:off x="7268210" y="1198245"/>
            <a:ext cx="3608705" cy="3722370"/>
          </a:xfrm>
          <a:prstGeom prst="rect">
            <a:avLst/>
          </a:prstGeom>
          <a:noFill/>
          <a:ln w="9525">
            <a:noFill/>
          </a:ln>
        </p:spPr>
      </p:pic>
      <p:sp>
        <p:nvSpPr>
          <p:cNvPr id="14341" name="TextBox 6"/>
          <p:cNvSpPr txBox="1"/>
          <p:nvPr/>
        </p:nvSpPr>
        <p:spPr>
          <a:xfrm>
            <a:off x="3031490" y="5015865"/>
            <a:ext cx="1344930" cy="460375"/>
          </a:xfrm>
          <a:prstGeom prst="rect">
            <a:avLst/>
          </a:prstGeom>
          <a:noFill/>
          <a:ln w="9525">
            <a:noFill/>
          </a:ln>
        </p:spPr>
        <p:txBody>
          <a:bodyPr wrap="square">
            <a:spAutoFit/>
          </a:bodyPr>
          <a:p>
            <a:pPr eaLnBrk="1" hangingPunct="1">
              <a:buFont typeface="Arial" panose="020B0604020202020204" pitchFamily="34" charset="0"/>
            </a:pPr>
            <a:r>
              <a:rPr lang="zh-CN" altLang="en-US" sz="2400" dirty="0">
                <a:latin typeface="Arial" panose="020B0604020202020204" pitchFamily="34" charset="0"/>
                <a:ea typeface="黑体" panose="02010609060101010101" charset="-122"/>
              </a:rPr>
              <a:t>石鼓文</a:t>
            </a:r>
            <a:endParaRPr lang="zh-CN" altLang="en-US" sz="2400" dirty="0">
              <a:latin typeface="Arial" panose="020B0604020202020204" pitchFamily="34" charset="0"/>
              <a:ea typeface="黑体" panose="02010609060101010101" charset="-122"/>
            </a:endParaRPr>
          </a:p>
        </p:txBody>
      </p:sp>
      <p:sp>
        <p:nvSpPr>
          <p:cNvPr id="14342" name="TextBox 9"/>
          <p:cNvSpPr txBox="1"/>
          <p:nvPr/>
        </p:nvSpPr>
        <p:spPr>
          <a:xfrm>
            <a:off x="8143875" y="5098415"/>
            <a:ext cx="1495425" cy="460375"/>
          </a:xfrm>
          <a:prstGeom prst="rect">
            <a:avLst/>
          </a:prstGeom>
          <a:noFill/>
          <a:ln w="9525">
            <a:noFill/>
          </a:ln>
        </p:spPr>
        <p:txBody>
          <a:bodyPr wrap="square">
            <a:spAutoFit/>
          </a:bodyPr>
          <a:p>
            <a:pPr eaLnBrk="1" hangingPunct="1">
              <a:buFont typeface="Arial" panose="020B0604020202020204" pitchFamily="34" charset="0"/>
            </a:pPr>
            <a:r>
              <a:rPr lang="zh-CN" altLang="zh-CN" sz="2400" dirty="0">
                <a:latin typeface="Arial" panose="020B0604020202020204" pitchFamily="34" charset="0"/>
                <a:ea typeface="黑体" panose="02010609060101010101" charset="-122"/>
              </a:rPr>
              <a:t>金文大篆</a:t>
            </a:r>
            <a:endParaRPr lang="zh-CN" altLang="zh-CN" sz="2400"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3" name="TextBox 6"/>
          <p:cNvSpPr txBox="1"/>
          <p:nvPr/>
        </p:nvSpPr>
        <p:spPr>
          <a:xfrm>
            <a:off x="6816725" y="1916113"/>
            <a:ext cx="2735263" cy="460375"/>
          </a:xfrm>
          <a:prstGeom prst="rect">
            <a:avLst/>
          </a:prstGeom>
          <a:noFill/>
          <a:ln w="9525">
            <a:noFill/>
          </a:ln>
        </p:spPr>
        <p:txBody>
          <a:bodyPr>
            <a:spAutoFit/>
          </a:bodyPr>
          <a:p>
            <a:pPr eaLnBrk="1" hangingPunct="1">
              <a:buFont typeface="Arial" panose="020B0604020202020204" pitchFamily="34" charset="0"/>
            </a:pPr>
            <a:r>
              <a:rPr lang="zh-CN" altLang="en-US" sz="2400" dirty="0">
                <a:latin typeface="Arial" panose="020B0604020202020204" pitchFamily="34" charset="0"/>
                <a:ea typeface="黑体" panose="02010609060101010101" charset="-122"/>
              </a:rPr>
              <a:t>石鼓文</a:t>
            </a:r>
            <a:endParaRPr lang="zh-CN" altLang="en-US" sz="2400" dirty="0">
              <a:latin typeface="Arial" panose="020B0604020202020204" pitchFamily="34" charset="0"/>
              <a:ea typeface="黑体" panose="02010609060101010101" charset="-122"/>
            </a:endParaRPr>
          </a:p>
        </p:txBody>
      </p:sp>
      <p:sp>
        <p:nvSpPr>
          <p:cNvPr id="15364" name="TextBox 9"/>
          <p:cNvSpPr txBox="1"/>
          <p:nvPr/>
        </p:nvSpPr>
        <p:spPr>
          <a:xfrm>
            <a:off x="2207260" y="5197475"/>
            <a:ext cx="2736850" cy="398780"/>
          </a:xfrm>
          <a:prstGeom prst="rect">
            <a:avLst/>
          </a:prstGeom>
          <a:noFill/>
          <a:ln w="9525">
            <a:noFill/>
          </a:ln>
        </p:spPr>
        <p:txBody>
          <a:bodyPr>
            <a:spAutoFit/>
          </a:bodyPr>
          <a:p>
            <a:pPr eaLnBrk="1" hangingPunct="1">
              <a:buFont typeface="Arial" panose="020B0604020202020204" pitchFamily="34" charset="0"/>
            </a:pPr>
            <a:r>
              <a:rPr lang="zh-CN" altLang="en-US" sz="2000" dirty="0">
                <a:latin typeface="Arial" panose="020B0604020202020204" pitchFamily="34" charset="0"/>
                <a:ea typeface="黑体" panose="02010609060101010101" charset="-122"/>
              </a:rPr>
              <a:t>秦代小篆李斯泰山刻石</a:t>
            </a:r>
            <a:endParaRPr lang="zh-CN" altLang="zh-CN" sz="2000" dirty="0">
              <a:latin typeface="Arial" panose="020B0604020202020204" pitchFamily="34" charset="0"/>
              <a:ea typeface="黑体" panose="02010609060101010101" charset="-122"/>
            </a:endParaRPr>
          </a:p>
        </p:txBody>
      </p:sp>
      <p:pic>
        <p:nvPicPr>
          <p:cNvPr id="15365" name="hoverImg" descr="u=46258299,3721050886&amp;fm=23&amp;gp=0"/>
          <p:cNvPicPr>
            <a:picLocks noChangeAspect="1"/>
          </p:cNvPicPr>
          <p:nvPr/>
        </p:nvPicPr>
        <p:blipFill>
          <a:blip r:embed="rId1"/>
          <a:stretch>
            <a:fillRect/>
          </a:stretch>
        </p:blipFill>
        <p:spPr>
          <a:xfrm>
            <a:off x="1574165" y="921385"/>
            <a:ext cx="3683000" cy="4041140"/>
          </a:xfrm>
          <a:prstGeom prst="rect">
            <a:avLst/>
          </a:prstGeom>
          <a:noFill/>
          <a:ln w="9525">
            <a:noFill/>
          </a:ln>
        </p:spPr>
      </p:pic>
      <p:pic>
        <p:nvPicPr>
          <p:cNvPr id="15366" name="Picture 48" descr="20130311101824549"/>
          <p:cNvPicPr>
            <a:picLocks noChangeAspect="1"/>
          </p:cNvPicPr>
          <p:nvPr/>
        </p:nvPicPr>
        <p:blipFill>
          <a:blip r:embed="rId2"/>
          <a:stretch>
            <a:fillRect/>
          </a:stretch>
        </p:blipFill>
        <p:spPr>
          <a:xfrm>
            <a:off x="6510655" y="752475"/>
            <a:ext cx="2857500" cy="5353050"/>
          </a:xfrm>
          <a:prstGeom prst="rect">
            <a:avLst/>
          </a:prstGeom>
          <a:noFill/>
          <a:ln w="9525">
            <a:noFill/>
          </a:ln>
        </p:spPr>
      </p:pic>
      <p:sp>
        <p:nvSpPr>
          <p:cNvPr id="15367" name="TextBox 1"/>
          <p:cNvSpPr txBox="1"/>
          <p:nvPr/>
        </p:nvSpPr>
        <p:spPr>
          <a:xfrm>
            <a:off x="9463405" y="2603500"/>
            <a:ext cx="490220" cy="2992438"/>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汉代《曹全碑》</a:t>
            </a:r>
            <a:endParaRPr lang="zh-CN" altLang="zh-CN" sz="2000"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TextBox 1"/>
          <p:cNvSpPr txBox="1"/>
          <p:nvPr/>
        </p:nvSpPr>
        <p:spPr>
          <a:xfrm>
            <a:off x="9812655" y="3062288"/>
            <a:ext cx="490220" cy="2992437"/>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晋代谢安书法作品</a:t>
            </a:r>
            <a:endParaRPr lang="zh-CN" altLang="zh-CN" sz="2000" dirty="0">
              <a:latin typeface="Arial" panose="020B0604020202020204" pitchFamily="34" charset="0"/>
              <a:ea typeface="黑体" panose="02010609060101010101" charset="-122"/>
            </a:endParaRPr>
          </a:p>
        </p:txBody>
      </p:sp>
      <p:pic>
        <p:nvPicPr>
          <p:cNvPr id="16388" name="Picture 49" descr="beiwei_yhmz_07"/>
          <p:cNvPicPr>
            <a:picLocks noChangeAspect="1"/>
          </p:cNvPicPr>
          <p:nvPr/>
        </p:nvPicPr>
        <p:blipFill>
          <a:blip r:embed="rId1"/>
          <a:stretch>
            <a:fillRect/>
          </a:stretch>
        </p:blipFill>
        <p:spPr>
          <a:xfrm>
            <a:off x="2552065" y="937895"/>
            <a:ext cx="3435350" cy="5091430"/>
          </a:xfrm>
          <a:prstGeom prst="rect">
            <a:avLst/>
          </a:prstGeom>
          <a:noFill/>
          <a:ln w="9525">
            <a:noFill/>
          </a:ln>
        </p:spPr>
      </p:pic>
      <p:pic>
        <p:nvPicPr>
          <p:cNvPr id="16389" name="Picture 53" descr="xiean_qimengtie_0001"/>
          <p:cNvPicPr>
            <a:picLocks noChangeAspect="1"/>
          </p:cNvPicPr>
          <p:nvPr/>
        </p:nvPicPr>
        <p:blipFill>
          <a:blip r:embed="rId2"/>
          <a:srcRect l="52821"/>
          <a:stretch>
            <a:fillRect/>
          </a:stretch>
        </p:blipFill>
        <p:spPr>
          <a:xfrm>
            <a:off x="6271895" y="937895"/>
            <a:ext cx="3435985" cy="5091430"/>
          </a:xfrm>
          <a:prstGeom prst="rect">
            <a:avLst/>
          </a:prstGeom>
          <a:noFill/>
          <a:ln w="9525">
            <a:noFill/>
          </a:ln>
        </p:spPr>
      </p:pic>
      <p:sp>
        <p:nvSpPr>
          <p:cNvPr id="16390" name="TextBox 11"/>
          <p:cNvSpPr txBox="1"/>
          <p:nvPr/>
        </p:nvSpPr>
        <p:spPr>
          <a:xfrm>
            <a:off x="1784350" y="2945130"/>
            <a:ext cx="490220" cy="2318385"/>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 北魏《远怀墓志》</a:t>
            </a:r>
            <a:endParaRPr lang="zh-CN" altLang="zh-CN" sz="2000"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1" name="图片 93"/>
          <p:cNvPicPr>
            <a:picLocks noChangeAspect="1"/>
          </p:cNvPicPr>
          <p:nvPr/>
        </p:nvPicPr>
        <p:blipFill>
          <a:blip r:embed="rId1"/>
          <a:stretch>
            <a:fillRect/>
          </a:stretch>
        </p:blipFill>
        <p:spPr>
          <a:xfrm>
            <a:off x="1755140" y="713105"/>
            <a:ext cx="3712210" cy="4716145"/>
          </a:xfrm>
          <a:prstGeom prst="rect">
            <a:avLst/>
          </a:prstGeom>
          <a:noFill/>
          <a:ln w="9525">
            <a:noFill/>
          </a:ln>
        </p:spPr>
      </p:pic>
      <p:pic>
        <p:nvPicPr>
          <p:cNvPr id="17412" name="图片 98"/>
          <p:cNvPicPr>
            <a:picLocks noChangeAspect="1"/>
          </p:cNvPicPr>
          <p:nvPr/>
        </p:nvPicPr>
        <p:blipFill>
          <a:blip r:embed="rId2"/>
          <a:stretch>
            <a:fillRect/>
          </a:stretch>
        </p:blipFill>
        <p:spPr>
          <a:xfrm>
            <a:off x="5711825" y="1778635"/>
            <a:ext cx="5154930" cy="2954020"/>
          </a:xfrm>
          <a:prstGeom prst="rect">
            <a:avLst/>
          </a:prstGeom>
          <a:noFill/>
          <a:ln w="9525">
            <a:noFill/>
          </a:ln>
        </p:spPr>
      </p:pic>
      <p:sp>
        <p:nvSpPr>
          <p:cNvPr id="17413" name="TextBox 2"/>
          <p:cNvSpPr txBox="1"/>
          <p:nvPr/>
        </p:nvSpPr>
        <p:spPr>
          <a:xfrm>
            <a:off x="2410460" y="5429250"/>
            <a:ext cx="2598420"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王献之的《十二月帖》</a:t>
            </a:r>
            <a:endParaRPr lang="zh-CN" altLang="en-US" dirty="0">
              <a:latin typeface="Arial" panose="020B0604020202020204" pitchFamily="34" charset="0"/>
              <a:ea typeface="黑体" panose="02010609060101010101" charset="-122"/>
            </a:endParaRPr>
          </a:p>
        </p:txBody>
      </p:sp>
      <p:sp>
        <p:nvSpPr>
          <p:cNvPr id="17414" name="TextBox 12"/>
          <p:cNvSpPr txBox="1"/>
          <p:nvPr/>
        </p:nvSpPr>
        <p:spPr>
          <a:xfrm>
            <a:off x="6937693" y="4904105"/>
            <a:ext cx="3168650" cy="368300"/>
          </a:xfrm>
          <a:prstGeom prst="rect">
            <a:avLst/>
          </a:prstGeom>
          <a:noFill/>
          <a:ln w="9525">
            <a:noFill/>
          </a:ln>
        </p:spPr>
        <p:txBody>
          <a:bodyPr>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 怀素的草书《论书贴》</a:t>
            </a:r>
            <a:endParaRPr lang="zh-CN" altLang="en-US"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5" name="TextBox 2"/>
          <p:cNvSpPr txBox="1"/>
          <p:nvPr/>
        </p:nvSpPr>
        <p:spPr>
          <a:xfrm>
            <a:off x="2229485" y="5473700"/>
            <a:ext cx="2511425"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王献之的《十二月帖》</a:t>
            </a:r>
            <a:endParaRPr lang="zh-CN" altLang="en-US" dirty="0">
              <a:latin typeface="Arial" panose="020B0604020202020204" pitchFamily="34" charset="0"/>
              <a:ea typeface="黑体" panose="02010609060101010101" charset="-122"/>
            </a:endParaRPr>
          </a:p>
        </p:txBody>
      </p:sp>
      <p:pic>
        <p:nvPicPr>
          <p:cNvPr id="18437" name="图片 99"/>
          <p:cNvPicPr>
            <a:picLocks noChangeAspect="1"/>
          </p:cNvPicPr>
          <p:nvPr/>
        </p:nvPicPr>
        <p:blipFill>
          <a:blip r:embed="rId1"/>
          <a:stretch>
            <a:fillRect/>
          </a:stretch>
        </p:blipFill>
        <p:spPr>
          <a:xfrm>
            <a:off x="2101215" y="841375"/>
            <a:ext cx="2767013" cy="4359275"/>
          </a:xfrm>
          <a:prstGeom prst="rect">
            <a:avLst/>
          </a:prstGeom>
          <a:noFill/>
          <a:ln w="9525">
            <a:noFill/>
          </a:ln>
        </p:spPr>
      </p:pic>
      <p:pic>
        <p:nvPicPr>
          <p:cNvPr id="18438" name="图片 100"/>
          <p:cNvPicPr>
            <a:picLocks noChangeAspect="1"/>
          </p:cNvPicPr>
          <p:nvPr/>
        </p:nvPicPr>
        <p:blipFill>
          <a:blip r:embed="rId2"/>
          <a:stretch>
            <a:fillRect/>
          </a:stretch>
        </p:blipFill>
        <p:spPr>
          <a:xfrm>
            <a:off x="5874385" y="875665"/>
            <a:ext cx="5073015" cy="4324985"/>
          </a:xfrm>
          <a:prstGeom prst="rect">
            <a:avLst/>
          </a:prstGeom>
          <a:noFill/>
          <a:ln w="9525">
            <a:noFill/>
          </a:ln>
        </p:spPr>
      </p:pic>
      <p:sp>
        <p:nvSpPr>
          <p:cNvPr id="18439" name="TextBox 8"/>
          <p:cNvSpPr txBox="1"/>
          <p:nvPr/>
        </p:nvSpPr>
        <p:spPr>
          <a:xfrm>
            <a:off x="6995160" y="5473700"/>
            <a:ext cx="3168650" cy="368300"/>
          </a:xfrm>
          <a:prstGeom prst="rect">
            <a:avLst/>
          </a:prstGeom>
          <a:noFill/>
          <a:ln w="9525">
            <a:noFill/>
          </a:ln>
        </p:spPr>
        <p:txBody>
          <a:bodyPr>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王羲之的行书《兰亭集序》</a:t>
            </a:r>
            <a:endParaRPr lang="zh-CN" altLang="zh-CN"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三</a:t>
            </a:r>
            <a:endParaRPr lang="zh-CN" altLang="en-US" sz="2800">
              <a:solidFill>
                <a:srgbClr val="0091DC"/>
              </a:solidFill>
            </a:endParaRPr>
          </a:p>
        </p:txBody>
      </p:sp>
      <p:sp>
        <p:nvSpPr>
          <p:cNvPr id="6" name="文本框 5"/>
          <p:cNvSpPr txBox="1"/>
          <p:nvPr/>
        </p:nvSpPr>
        <p:spPr>
          <a:xfrm>
            <a:off x="4732655" y="2893695"/>
            <a:ext cx="4492625" cy="706755"/>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书法的种类</a:t>
            </a:r>
            <a:endParaRPr lang="zh-CN" altLang="en-US" sz="4000" dirty="0">
              <a:solidFill>
                <a:srgbClr val="0091DC"/>
              </a:solidFill>
              <a:latin typeface="+mj-ea"/>
              <a:ea typeface="+mj-ea"/>
              <a:cs typeface="思源黑体 CN Medium" panose="020B0600000000000000" charset="-122"/>
            </a:endParaRPr>
          </a:p>
        </p:txBody>
      </p:sp>
      <p:pic>
        <p:nvPicPr>
          <p:cNvPr id="4" name="图片 3"/>
          <p:cNvPicPr>
            <a:picLocks noChangeAspect="1"/>
          </p:cNvPicPr>
          <p:nvPr/>
        </p:nvPicPr>
        <p:blipFill>
          <a:blip r:embed="rId1"/>
          <a:stretch>
            <a:fillRect/>
          </a:stretch>
        </p:blipFill>
        <p:spPr>
          <a:xfrm>
            <a:off x="2123440" y="1016635"/>
            <a:ext cx="3622675" cy="20472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257096" y="836974"/>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480185" y="1485265"/>
            <a:ext cx="9884410" cy="1410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200" b="1" i="0" u="none" strike="noStrike" kern="1200" cap="none" spc="0" normalizeH="0" baseline="0" noProof="0" dirty="0">
                <a:ln>
                  <a:noFill/>
                </a:ln>
                <a:solidFill>
                  <a:schemeClr val="dk1"/>
                </a:solidFill>
                <a:effectLst/>
                <a:uLnTx/>
                <a:uFillTx/>
                <a:latin typeface="+mn-lt"/>
                <a:ea typeface="+mn-ea"/>
                <a:cs typeface="+mn-cs"/>
              </a:rPr>
              <a:t>（一）刻字</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dk1"/>
                </a:solidFill>
                <a:effectLst/>
                <a:uLnTx/>
                <a:uFillTx/>
                <a:latin typeface="+mn-lt"/>
                <a:ea typeface="+mn-ea"/>
                <a:cs typeface="+mn-cs"/>
              </a:rPr>
              <a:t>    </a:t>
            </a:r>
            <a:r>
              <a:rPr kumimoji="0" lang="en-US" altLang="zh-CN" sz="22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刻字就是用坚硬、锐利的器具在兽骨、陶器、青铜器、砖瓦、石壁等材料上刻汉字。</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p:txBody>
      </p:sp>
      <p:pic>
        <p:nvPicPr>
          <p:cNvPr id="20485" name="图片 101"/>
          <p:cNvPicPr>
            <a:picLocks noChangeAspect="1"/>
          </p:cNvPicPr>
          <p:nvPr/>
        </p:nvPicPr>
        <p:blipFill>
          <a:blip r:embed="rId6"/>
          <a:stretch>
            <a:fillRect/>
          </a:stretch>
        </p:blipFill>
        <p:spPr>
          <a:xfrm>
            <a:off x="2981325" y="2746375"/>
            <a:ext cx="2668270" cy="3105150"/>
          </a:xfrm>
          <a:prstGeom prst="rect">
            <a:avLst/>
          </a:prstGeom>
          <a:noFill/>
          <a:ln w="9525">
            <a:noFill/>
          </a:ln>
        </p:spPr>
      </p:pic>
      <p:pic>
        <p:nvPicPr>
          <p:cNvPr id="20486" name="图片 104"/>
          <p:cNvPicPr>
            <a:picLocks noChangeAspect="1"/>
          </p:cNvPicPr>
          <p:nvPr/>
        </p:nvPicPr>
        <p:blipFill>
          <a:blip r:embed="rId7"/>
          <a:stretch>
            <a:fillRect/>
          </a:stretch>
        </p:blipFill>
        <p:spPr>
          <a:xfrm>
            <a:off x="6741160" y="2746375"/>
            <a:ext cx="2541905" cy="32696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107440" y="965835"/>
            <a:ext cx="9772650" cy="105029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400" b="1" i="0" u="none" strike="noStrike" kern="1200" cap="none" spc="0" normalizeH="0" baseline="0" noProof="0" dirty="0">
                <a:ln>
                  <a:noFill/>
                </a:ln>
                <a:solidFill>
                  <a:schemeClr val="dk1"/>
                </a:solidFill>
                <a:effectLst/>
                <a:uLnTx/>
                <a:uFillTx/>
                <a:latin typeface="+mn-lt"/>
                <a:ea typeface="+mn-ea"/>
                <a:cs typeface="+mn-cs"/>
              </a:rPr>
              <a:t>（二）篆刻</a:t>
            </a:r>
            <a:r>
              <a:rPr kumimoji="0" lang="en-US" altLang="zh-CN" sz="2400" b="1" i="0" u="none" strike="noStrike" kern="1200" cap="none" spc="0" normalizeH="0" baseline="0" noProof="0" dirty="0">
                <a:ln>
                  <a:noFill/>
                </a:ln>
                <a:solidFill>
                  <a:schemeClr val="dk1"/>
                </a:solidFill>
                <a:effectLst/>
                <a:uLnTx/>
                <a:uFillTx/>
                <a:latin typeface="+mn-lt"/>
                <a:ea typeface="+mn-ea"/>
                <a:cs typeface="+mn-cs"/>
              </a:rPr>
              <a:t>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篆刻也称制印，俗称刻印章，是用刻刀在制印材料上刻的篆书。</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1509" name="图片 106"/>
          <p:cNvPicPr>
            <a:picLocks noChangeAspect="1"/>
          </p:cNvPicPr>
          <p:nvPr/>
        </p:nvPicPr>
        <p:blipFill>
          <a:blip r:embed="rId1"/>
          <a:stretch>
            <a:fillRect/>
          </a:stretch>
        </p:blipFill>
        <p:spPr>
          <a:xfrm>
            <a:off x="2093595" y="2120265"/>
            <a:ext cx="3888105" cy="3819525"/>
          </a:xfrm>
          <a:prstGeom prst="rect">
            <a:avLst/>
          </a:prstGeom>
          <a:noFill/>
          <a:ln w="9525">
            <a:noFill/>
          </a:ln>
        </p:spPr>
      </p:pic>
      <p:pic>
        <p:nvPicPr>
          <p:cNvPr id="21510" name="图片 107"/>
          <p:cNvPicPr>
            <a:picLocks noChangeAspect="1"/>
          </p:cNvPicPr>
          <p:nvPr/>
        </p:nvPicPr>
        <p:blipFill>
          <a:blip r:embed="rId2"/>
          <a:stretch>
            <a:fillRect/>
          </a:stretch>
        </p:blipFill>
        <p:spPr>
          <a:xfrm>
            <a:off x="6305550" y="2120265"/>
            <a:ext cx="4067175" cy="40671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258735" y="1585270"/>
            <a:ext cx="7769860" cy="2460499"/>
            <a:chOff x="2258735" y="1686870"/>
            <a:chExt cx="7769860" cy="2460499"/>
          </a:xfrm>
        </p:grpSpPr>
        <p:grpSp>
          <p:nvGrpSpPr>
            <p:cNvPr id="17" name="组合 16"/>
            <p:cNvGrpSpPr/>
            <p:nvPr/>
          </p:nvGrpSpPr>
          <p:grpSpPr>
            <a:xfrm>
              <a:off x="4549396" y="1686870"/>
              <a:ext cx="3118609" cy="1174157"/>
              <a:chOff x="4287280" y="1064570"/>
              <a:chExt cx="3118609" cy="1174157"/>
            </a:xfrm>
          </p:grpSpPr>
          <p:grpSp>
            <p:nvGrpSpPr>
              <p:cNvPr id="3" name="组合 2"/>
              <p:cNvGrpSpPr/>
              <p:nvPr/>
            </p:nvGrpSpPr>
            <p:grpSpPr>
              <a:xfrm>
                <a:off x="4990056" y="1064570"/>
                <a:ext cx="1938313" cy="1174157"/>
                <a:chOff x="4971384" y="2513455"/>
                <a:chExt cx="1938313" cy="1174157"/>
              </a:xfrm>
            </p:grpSpPr>
            <p:sp>
              <p:nvSpPr>
                <p:cNvPr id="7" name="图形 570"/>
                <p:cNvSpPr/>
                <p:nvPr/>
              </p:nvSpPr>
              <p:spPr>
                <a:xfrm>
                  <a:off x="6498316" y="2513455"/>
                  <a:ext cx="411381" cy="509084"/>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grpSp>
              <p:nvGrpSpPr>
                <p:cNvPr id="8" name="组合 7"/>
                <p:cNvGrpSpPr/>
                <p:nvPr/>
              </p:nvGrpSpPr>
              <p:grpSpPr>
                <a:xfrm>
                  <a:off x="4971384" y="2925559"/>
                  <a:ext cx="1671879" cy="762053"/>
                  <a:chOff x="4971384" y="2925559"/>
                  <a:chExt cx="1671879" cy="762053"/>
                </a:xfrm>
              </p:grpSpPr>
              <p:grpSp>
                <p:nvGrpSpPr>
                  <p:cNvPr id="9" name="组合 8"/>
                  <p:cNvGrpSpPr/>
                  <p:nvPr/>
                </p:nvGrpSpPr>
                <p:grpSpPr>
                  <a:xfrm>
                    <a:off x="4971384" y="2925559"/>
                    <a:ext cx="1671879" cy="762053"/>
                    <a:chOff x="4971384" y="2915357"/>
                    <a:chExt cx="1671879" cy="762053"/>
                  </a:xfrm>
                </p:grpSpPr>
                <p:sp>
                  <p:nvSpPr>
                    <p:cNvPr id="12" name="椭圆 11"/>
                    <p:cNvSpPr/>
                    <p:nvPr/>
                  </p:nvSpPr>
                  <p:spPr>
                    <a:xfrm>
                      <a:off x="5881210"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418156"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71384"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5023663" y="3022539"/>
                    <a:ext cx="1560195" cy="645160"/>
                  </a:xfrm>
                  <a:prstGeom prst="rect">
                    <a:avLst/>
                  </a:prstGeom>
                  <a:noFill/>
                </p:spPr>
                <p:txBody>
                  <a:bodyPr wrap="none" rtlCol="0">
                    <a:spAutoFit/>
                  </a:bodyPr>
                  <a:lstStyle/>
                  <a:p>
                    <a:pPr algn="dist"/>
                    <a:r>
                      <a:rPr lang="zh-CN" altLang="en-US" sz="3600" b="1" dirty="0">
                        <a:solidFill>
                          <a:schemeClr val="bg1"/>
                        </a:solidFill>
                        <a:latin typeface="仓耳小丸子" panose="02020400000000000000" pitchFamily="18" charset="-122"/>
                        <a:ea typeface="仓耳小丸子" panose="02020400000000000000" pitchFamily="18" charset="-122"/>
                      </a:rPr>
                      <a:t>项目</a:t>
                    </a:r>
                    <a:r>
                      <a:rPr lang="zh-CN" altLang="en-US" sz="3600" b="1" dirty="0">
                        <a:solidFill>
                          <a:schemeClr val="bg1"/>
                        </a:solidFill>
                        <a:latin typeface="仓耳小丸子" panose="02020400000000000000" pitchFamily="18" charset="-122"/>
                        <a:ea typeface="仓耳小丸子" panose="02020400000000000000" pitchFamily="18" charset="-122"/>
                      </a:rPr>
                      <a:t>三</a:t>
                    </a:r>
                    <a:endParaRPr lang="zh-CN" altLang="en-US" sz="3600" b="1" dirty="0">
                      <a:solidFill>
                        <a:schemeClr val="bg1"/>
                      </a:solidFill>
                      <a:latin typeface="仓耳小丸子" panose="02020400000000000000" pitchFamily="18" charset="-122"/>
                      <a:ea typeface="仓耳小丸子" panose="02020400000000000000" pitchFamily="18" charset="-122"/>
                    </a:endParaRPr>
                  </a:p>
                </p:txBody>
              </p:sp>
            </p:grpSp>
          </p:grpSp>
          <p:sp>
            <p:nvSpPr>
              <p:cNvPr id="4" name="任意多边形: 形状 3"/>
              <p:cNvSpPr/>
              <p:nvPr/>
            </p:nvSpPr>
            <p:spPr>
              <a:xfrm>
                <a:off x="4287280" y="1769503"/>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5" name="图形 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892775" y="1747471"/>
                <a:ext cx="513114" cy="305562"/>
              </a:xfrm>
              <a:prstGeom prst="rect">
                <a:avLst/>
              </a:prstGeom>
            </p:spPr>
          </p:pic>
        </p:grpSp>
        <p:sp>
          <p:nvSpPr>
            <p:cNvPr id="15" name="文本框 14"/>
            <p:cNvSpPr txBox="1"/>
            <p:nvPr/>
          </p:nvSpPr>
          <p:spPr>
            <a:xfrm>
              <a:off x="2258735" y="3001320"/>
              <a:ext cx="7769860" cy="866775"/>
            </a:xfrm>
            <a:prstGeom prst="rect">
              <a:avLst/>
            </a:prstGeom>
            <a:noFill/>
          </p:spPr>
          <p:txBody>
            <a:bodyPr wrap="none" rtlCol="0">
              <a:noAutofit/>
            </a:bodyPr>
            <a:lstStyle/>
            <a:p>
              <a:pPr algn="ctr"/>
              <a:r>
                <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书法概述</a:t>
              </a:r>
              <a:endPar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8" name="矩形: 圆角 17"/>
            <p:cNvSpPr/>
            <p:nvPr/>
          </p:nvSpPr>
          <p:spPr>
            <a:xfrm>
              <a:off x="5805181" y="4035433"/>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045210" y="779145"/>
            <a:ext cx="10096500" cy="105029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400" b="1" i="0" u="none" strike="noStrike" kern="1200" cap="none" spc="0" normalizeH="0" baseline="0" noProof="0" dirty="0">
                <a:ln>
                  <a:noFill/>
                </a:ln>
                <a:solidFill>
                  <a:schemeClr val="dk1"/>
                </a:solidFill>
                <a:effectLst/>
                <a:uLnTx/>
                <a:uFillTx/>
                <a:latin typeface="+mn-lt"/>
                <a:ea typeface="+mn-ea"/>
                <a:cs typeface="+mn-cs"/>
              </a:rPr>
              <a:t>（三）软笔书法</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软笔书法就是毛笔书法，用毛笔在竹简、木牍、缣帛、纸张上书写汉字。</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2533" name="图片 108"/>
          <p:cNvPicPr>
            <a:picLocks noChangeAspect="1"/>
          </p:cNvPicPr>
          <p:nvPr/>
        </p:nvPicPr>
        <p:blipFill>
          <a:blip r:embed="rId1"/>
          <a:srcRect b="5161"/>
          <a:stretch>
            <a:fillRect/>
          </a:stretch>
        </p:blipFill>
        <p:spPr>
          <a:xfrm>
            <a:off x="2289810" y="1962785"/>
            <a:ext cx="7195185" cy="38874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6" name="图片 109"/>
          <p:cNvPicPr>
            <a:picLocks noChangeAspect="1"/>
          </p:cNvPicPr>
          <p:nvPr/>
        </p:nvPicPr>
        <p:blipFill>
          <a:blip r:embed="rId1"/>
          <a:stretch>
            <a:fillRect/>
          </a:stretch>
        </p:blipFill>
        <p:spPr>
          <a:xfrm>
            <a:off x="1215390" y="2026285"/>
            <a:ext cx="4732020" cy="2806065"/>
          </a:xfrm>
          <a:prstGeom prst="rect">
            <a:avLst/>
          </a:prstGeom>
          <a:noFill/>
          <a:ln w="9525">
            <a:noFill/>
          </a:ln>
        </p:spPr>
      </p:pic>
      <p:pic>
        <p:nvPicPr>
          <p:cNvPr id="23557" name="图片 111"/>
          <p:cNvPicPr>
            <a:picLocks noChangeAspect="1"/>
          </p:cNvPicPr>
          <p:nvPr/>
        </p:nvPicPr>
        <p:blipFill>
          <a:blip r:embed="rId2"/>
          <a:srcRect b="5579"/>
          <a:stretch>
            <a:fillRect/>
          </a:stretch>
        </p:blipFill>
        <p:spPr>
          <a:xfrm>
            <a:off x="6162040" y="2025650"/>
            <a:ext cx="5340350" cy="29190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990600" y="822325"/>
            <a:ext cx="10219690" cy="152971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400" b="1" i="0" u="none" strike="noStrike" kern="1200" cap="none" spc="0" normalizeH="0" baseline="0" noProof="0" dirty="0">
                <a:ln>
                  <a:noFill/>
                </a:ln>
                <a:solidFill>
                  <a:schemeClr val="dk1"/>
                </a:solidFill>
                <a:effectLst/>
                <a:uLnTx/>
                <a:uFillTx/>
                <a:latin typeface="+mn-lt"/>
                <a:ea typeface="+mn-ea"/>
                <a:cs typeface="+mn-cs"/>
              </a:rPr>
              <a:t>（四）硬笔书法</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硬笔书法就是用钢笔、铅笔、水晶笔、蘸水笔、圆珠笔、粉笔等有锋无毫的书写工具书写的书法作品。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4581" name="图片 76"/>
          <p:cNvPicPr>
            <a:picLocks noChangeAspect="1"/>
          </p:cNvPicPr>
          <p:nvPr/>
        </p:nvPicPr>
        <p:blipFill>
          <a:blip r:embed="rId1"/>
          <a:stretch>
            <a:fillRect/>
          </a:stretch>
        </p:blipFill>
        <p:spPr>
          <a:xfrm>
            <a:off x="2447290" y="2466658"/>
            <a:ext cx="3609975" cy="3590925"/>
          </a:xfrm>
          <a:prstGeom prst="rect">
            <a:avLst/>
          </a:prstGeom>
          <a:noFill/>
          <a:ln w="9525">
            <a:noFill/>
          </a:ln>
        </p:spPr>
      </p:pic>
      <p:pic>
        <p:nvPicPr>
          <p:cNvPr id="24582" name="图片 78"/>
          <p:cNvPicPr>
            <a:picLocks noChangeAspect="1"/>
          </p:cNvPicPr>
          <p:nvPr/>
        </p:nvPicPr>
        <p:blipFill>
          <a:blip r:embed="rId2"/>
          <a:stretch>
            <a:fillRect/>
          </a:stretch>
        </p:blipFill>
        <p:spPr>
          <a:xfrm>
            <a:off x="6733858" y="2466975"/>
            <a:ext cx="2698750" cy="3670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4" name="图片 77"/>
          <p:cNvPicPr>
            <a:picLocks noChangeAspect="1"/>
          </p:cNvPicPr>
          <p:nvPr/>
        </p:nvPicPr>
        <p:blipFill>
          <a:blip r:embed="rId1"/>
          <a:stretch>
            <a:fillRect/>
          </a:stretch>
        </p:blipFill>
        <p:spPr>
          <a:xfrm>
            <a:off x="1520825" y="1339215"/>
            <a:ext cx="4724400" cy="3997960"/>
          </a:xfrm>
          <a:prstGeom prst="rect">
            <a:avLst/>
          </a:prstGeom>
          <a:noFill/>
          <a:ln w="9525">
            <a:noFill/>
          </a:ln>
        </p:spPr>
      </p:pic>
      <p:pic>
        <p:nvPicPr>
          <p:cNvPr id="25605" name="图片 80"/>
          <p:cNvPicPr>
            <a:picLocks noChangeAspect="1"/>
          </p:cNvPicPr>
          <p:nvPr/>
        </p:nvPicPr>
        <p:blipFill>
          <a:blip r:embed="rId2"/>
          <a:srcRect l="-2997" r="2997"/>
          <a:stretch>
            <a:fillRect/>
          </a:stretch>
        </p:blipFill>
        <p:spPr>
          <a:xfrm>
            <a:off x="6383020" y="1338580"/>
            <a:ext cx="4645660" cy="38836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246301" y="90364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838960" y="2023110"/>
            <a:ext cx="4972050" cy="392811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dk1"/>
                </a:solidFill>
                <a:effectLst/>
                <a:uLnTx/>
                <a:uFillTx/>
                <a:latin typeface="+mn-lt"/>
                <a:ea typeface="+mn-ea"/>
                <a:cs typeface="+mn-cs"/>
              </a:rPr>
              <a:t>（一）篆书</a:t>
            </a:r>
            <a:endParaRPr kumimoji="0" lang="zh-CN" altLang="en-US" sz="2400" b="1"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篆书是大篆和小篆的统称。大篆是指甲骨文、金文、籀文、六国文字，这些书体具有古代象形文字的造字特点。小篆也叫“秦篆”，是秦朝统一六国后的通用文字，是大篆的简化字体，它的特点是形体匀逼齐整、字体比籀文好书写。</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6629" name="pic_left" descr="f7246b600c33874410ca5330500fd9f9d62a6059252d8853"/>
          <p:cNvPicPr>
            <a:picLocks noChangeAspect="1"/>
          </p:cNvPicPr>
          <p:nvPr/>
        </p:nvPicPr>
        <p:blipFill>
          <a:blip r:embed="rId6"/>
          <a:stretch>
            <a:fillRect/>
          </a:stretch>
        </p:blipFill>
        <p:spPr>
          <a:xfrm>
            <a:off x="7159308" y="2022793"/>
            <a:ext cx="3616325" cy="3489325"/>
          </a:xfrm>
          <a:prstGeom prst="rect">
            <a:avLst/>
          </a:prstGeom>
          <a:noFill/>
          <a:ln w="9525">
            <a:noFill/>
          </a:ln>
        </p:spPr>
      </p:pic>
      <p:sp>
        <p:nvSpPr>
          <p:cNvPr id="26630" name="TextBox 2"/>
          <p:cNvSpPr txBox="1"/>
          <p:nvPr/>
        </p:nvSpPr>
        <p:spPr>
          <a:xfrm>
            <a:off x="7267575" y="5688013"/>
            <a:ext cx="3400425" cy="368300"/>
          </a:xfrm>
          <a:prstGeom prst="rect">
            <a:avLst/>
          </a:prstGeom>
          <a:noFill/>
          <a:ln w="9525">
            <a:noFill/>
          </a:ln>
        </p:spPr>
        <p:txBody>
          <a:bodyPr>
            <a:spAutoFit/>
          </a:bodyPr>
          <a:p>
            <a:pPr eaLnBrk="1" hangingPunct="1">
              <a:buFont typeface="Arial" panose="020B0604020202020204" pitchFamily="34" charset="0"/>
            </a:pPr>
            <a:r>
              <a:rPr lang="en-US" altLang="zh-CN" dirty="0">
                <a:latin typeface="Arial" panose="020B0604020202020204" pitchFamily="34" charset="0"/>
                <a:ea typeface="黑体" panose="02010609060101010101" charset="-122"/>
              </a:rPr>
              <a:t>          </a:t>
            </a:r>
            <a:r>
              <a:rPr lang="zh-CN" altLang="zh-CN" dirty="0">
                <a:latin typeface="Arial" panose="020B0604020202020204" pitchFamily="34" charset="0"/>
                <a:ea typeface="黑体" panose="02010609060101010101" charset="-122"/>
              </a:rPr>
              <a:t>仇高驰篆书裴迪华诗</a:t>
            </a:r>
            <a:endParaRPr lang="zh-CN" altLang="en-US"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010285" y="534035"/>
            <a:ext cx="10171430" cy="248920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dk1"/>
                </a:solidFill>
                <a:effectLst/>
                <a:uLnTx/>
                <a:uFillTx/>
                <a:latin typeface="+mn-lt"/>
                <a:ea typeface="+mn-ea"/>
                <a:cs typeface="+mn-cs"/>
              </a:rPr>
              <a:t>（二）隶书</a:t>
            </a:r>
            <a:endParaRPr kumimoji="0" lang="zh-CN" altLang="en-US" sz="2400" b="1"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隶书，也叫“隶字”、“古书” 、也称汉隶。是在篆书的基础上，为了书写方便快捷而简化的字体。隶书是汉字中常见的一种庄重的字体，字形略微宽扁，横画长而直画短，呈长方形状，最大的特点就是“蚕头燕尾”、“一波三折”。</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7653" name="Picture 19" descr="礼器碑"/>
          <p:cNvPicPr>
            <a:picLocks noChangeAspect="1"/>
          </p:cNvPicPr>
          <p:nvPr/>
        </p:nvPicPr>
        <p:blipFill>
          <a:blip r:embed="rId1"/>
          <a:stretch>
            <a:fillRect/>
          </a:stretch>
        </p:blipFill>
        <p:spPr>
          <a:xfrm>
            <a:off x="3275013" y="2756535"/>
            <a:ext cx="2073275" cy="3749675"/>
          </a:xfrm>
          <a:prstGeom prst="rect">
            <a:avLst/>
          </a:prstGeom>
          <a:noFill/>
          <a:ln w="9525">
            <a:noFill/>
          </a:ln>
        </p:spPr>
      </p:pic>
      <p:pic>
        <p:nvPicPr>
          <p:cNvPr id="27654" name="pic_left" descr="7af40ad162d9f2d33bbba5fda8ec8a13622762d0f703ec46"/>
          <p:cNvPicPr>
            <a:picLocks noChangeAspect="1"/>
          </p:cNvPicPr>
          <p:nvPr/>
        </p:nvPicPr>
        <p:blipFill>
          <a:blip r:embed="rId2"/>
          <a:stretch>
            <a:fillRect/>
          </a:stretch>
        </p:blipFill>
        <p:spPr>
          <a:xfrm>
            <a:off x="6625590" y="2819718"/>
            <a:ext cx="2232025" cy="3686175"/>
          </a:xfrm>
          <a:prstGeom prst="rect">
            <a:avLst/>
          </a:prstGeom>
          <a:noFill/>
          <a:ln w="9525">
            <a:noFill/>
          </a:ln>
        </p:spPr>
      </p:pic>
      <p:sp>
        <p:nvSpPr>
          <p:cNvPr id="27655" name="TextBox 4"/>
          <p:cNvSpPr txBox="1"/>
          <p:nvPr/>
        </p:nvSpPr>
        <p:spPr>
          <a:xfrm>
            <a:off x="2534285" y="3963670"/>
            <a:ext cx="490220" cy="1666875"/>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汉《礼器碑》</a:t>
            </a:r>
            <a:r>
              <a:rPr lang="en-US" altLang="zh-CN" sz="2000" dirty="0">
                <a:latin typeface="Arial" panose="020B0604020202020204" pitchFamily="34" charset="0"/>
                <a:ea typeface="黑体" panose="02010609060101010101" charset="-122"/>
              </a:rPr>
              <a:t> </a:t>
            </a:r>
            <a:endParaRPr lang="zh-CN" altLang="en-US" sz="2000" dirty="0">
              <a:latin typeface="Arial" panose="020B0604020202020204" pitchFamily="34" charset="0"/>
              <a:ea typeface="黑体" panose="02010609060101010101" charset="-122"/>
            </a:endParaRPr>
          </a:p>
        </p:txBody>
      </p:sp>
      <p:sp>
        <p:nvSpPr>
          <p:cNvPr id="27656" name="TextBox 9"/>
          <p:cNvSpPr txBox="1"/>
          <p:nvPr/>
        </p:nvSpPr>
        <p:spPr>
          <a:xfrm>
            <a:off x="9122410" y="3498850"/>
            <a:ext cx="490220" cy="2472690"/>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 清代伊秉绶隶书作品</a:t>
            </a:r>
            <a:endParaRPr lang="zh-CN" altLang="en-US" sz="2000"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196975" y="596265"/>
            <a:ext cx="10101580" cy="200977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400" b="1" i="0" u="none" strike="noStrike" kern="1200" cap="none" spc="0" normalizeH="0" baseline="0" noProof="0" dirty="0">
                <a:ln>
                  <a:noFill/>
                </a:ln>
                <a:solidFill>
                  <a:schemeClr val="dk1"/>
                </a:solidFill>
                <a:effectLst/>
                <a:uLnTx/>
                <a:uFillTx/>
                <a:latin typeface="+mn-lt"/>
                <a:ea typeface="+mn-ea"/>
                <a:cs typeface="+mn-cs"/>
              </a:rPr>
              <a:t>（三）楷书</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楷书，又称正楷、楷体、正书或真书，是汉字书法中常见的一种字体。是从</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隶书</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演变来的，字体更为简化，字形由扁变为方，笔划中简省了汉隶的波势，形 体方正，横平竖直，可作楷模。所以称为楷书。</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28677" name="TextBox 4"/>
          <p:cNvSpPr txBox="1"/>
          <p:nvPr/>
        </p:nvSpPr>
        <p:spPr>
          <a:xfrm>
            <a:off x="2236470" y="4085590"/>
            <a:ext cx="490220" cy="1455420"/>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颜真卿楷书 </a:t>
            </a:r>
            <a:endParaRPr lang="zh-CN" altLang="en-US" sz="2000" dirty="0">
              <a:latin typeface="Arial" panose="020B0604020202020204" pitchFamily="34" charset="0"/>
              <a:ea typeface="黑体" panose="02010609060101010101" charset="-122"/>
            </a:endParaRPr>
          </a:p>
        </p:txBody>
      </p:sp>
      <p:sp>
        <p:nvSpPr>
          <p:cNvPr id="28678" name="TextBox 9"/>
          <p:cNvSpPr txBox="1"/>
          <p:nvPr/>
        </p:nvSpPr>
        <p:spPr>
          <a:xfrm>
            <a:off x="10003155" y="3897630"/>
            <a:ext cx="490220" cy="1528445"/>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  北魏墓志铭</a:t>
            </a:r>
            <a:endParaRPr lang="zh-CN" altLang="en-US" sz="2000" dirty="0">
              <a:latin typeface="Arial" panose="020B0604020202020204" pitchFamily="34" charset="0"/>
              <a:ea typeface="黑体" panose="02010609060101010101" charset="-122"/>
            </a:endParaRPr>
          </a:p>
        </p:txBody>
      </p:sp>
      <p:pic>
        <p:nvPicPr>
          <p:cNvPr id="28679" name="hoverImg" descr="http://t2.baidu.com/it/u=3625481761,642244857&amp;fm=23&amp;gp=0.jpg"/>
          <p:cNvPicPr>
            <a:picLocks noChangeAspect="1"/>
          </p:cNvPicPr>
          <p:nvPr/>
        </p:nvPicPr>
        <p:blipFill>
          <a:blip r:embed="rId1" r:link="rId2"/>
          <a:srcRect l="2856" t="-1402" b="19142"/>
          <a:stretch>
            <a:fillRect/>
          </a:stretch>
        </p:blipFill>
        <p:spPr>
          <a:xfrm>
            <a:off x="2873375" y="2610485"/>
            <a:ext cx="2320925" cy="3490595"/>
          </a:xfrm>
          <a:prstGeom prst="rect">
            <a:avLst/>
          </a:prstGeom>
          <a:noFill/>
          <a:ln w="9525">
            <a:noFill/>
          </a:ln>
        </p:spPr>
      </p:pic>
      <p:pic>
        <p:nvPicPr>
          <p:cNvPr id="28680" name="Picture 20" descr="yuanxian_jmzm_0003"/>
          <p:cNvPicPr>
            <a:picLocks noChangeAspect="1"/>
          </p:cNvPicPr>
          <p:nvPr/>
        </p:nvPicPr>
        <p:blipFill>
          <a:blip r:embed="rId3"/>
          <a:srcRect b="36641"/>
          <a:stretch>
            <a:fillRect/>
          </a:stretch>
        </p:blipFill>
        <p:spPr>
          <a:xfrm>
            <a:off x="5588635" y="2713355"/>
            <a:ext cx="4414520" cy="33870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3" name="hoverImg" descr="http://t2.baidu.com/it/u=2225180189,1933716923&amp;fm=23&amp;gp=0.jpg"/>
          <p:cNvPicPr>
            <a:picLocks noChangeAspect="1"/>
          </p:cNvPicPr>
          <p:nvPr/>
        </p:nvPicPr>
        <p:blipFill>
          <a:blip r:embed="rId1" r:link="rId2"/>
          <a:srcRect l="4721" t="2571" r="2576"/>
          <a:stretch>
            <a:fillRect/>
          </a:stretch>
        </p:blipFill>
        <p:spPr>
          <a:xfrm>
            <a:off x="2061210" y="2532380"/>
            <a:ext cx="2337435" cy="3267710"/>
          </a:xfrm>
          <a:prstGeom prst="rect">
            <a:avLst/>
          </a:prstGeom>
          <a:noFill/>
          <a:ln w="9525">
            <a:noFill/>
          </a:ln>
        </p:spPr>
      </p:pic>
      <p:pic>
        <p:nvPicPr>
          <p:cNvPr id="30724" name="图片 84"/>
          <p:cNvPicPr>
            <a:picLocks noChangeAspect="1"/>
          </p:cNvPicPr>
          <p:nvPr/>
        </p:nvPicPr>
        <p:blipFill>
          <a:blip r:embed="rId3"/>
          <a:stretch>
            <a:fillRect/>
          </a:stretch>
        </p:blipFill>
        <p:spPr>
          <a:xfrm>
            <a:off x="5015865" y="2532380"/>
            <a:ext cx="5958205" cy="3267710"/>
          </a:xfrm>
          <a:prstGeom prst="rect">
            <a:avLst/>
          </a:prstGeom>
          <a:noFill/>
          <a:ln w="9525">
            <a:noFill/>
          </a:ln>
        </p:spPr>
      </p:pic>
      <p:sp>
        <p:nvSpPr>
          <p:cNvPr id="30725" name="TextBox 6"/>
          <p:cNvSpPr txBox="1"/>
          <p:nvPr/>
        </p:nvSpPr>
        <p:spPr>
          <a:xfrm>
            <a:off x="2632075" y="5991860"/>
            <a:ext cx="1451610"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黄庭坚行书</a:t>
            </a:r>
            <a:endParaRPr lang="zh-CN" altLang="en-US" dirty="0">
              <a:latin typeface="Arial" panose="020B0604020202020204" pitchFamily="34" charset="0"/>
              <a:ea typeface="黑体" panose="02010609060101010101" charset="-122"/>
            </a:endParaRPr>
          </a:p>
        </p:txBody>
      </p:sp>
      <p:sp>
        <p:nvSpPr>
          <p:cNvPr id="30726" name="TextBox 9"/>
          <p:cNvSpPr txBox="1"/>
          <p:nvPr/>
        </p:nvSpPr>
        <p:spPr>
          <a:xfrm>
            <a:off x="7164705" y="5991860"/>
            <a:ext cx="1477010"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黄庭坚行书</a:t>
            </a:r>
            <a:endParaRPr lang="zh-CN" altLang="en-US" dirty="0">
              <a:latin typeface="Arial" panose="020B0604020202020204" pitchFamily="34" charset="0"/>
              <a:ea typeface="黑体" panose="02010609060101010101" charset="-122"/>
            </a:endParaRPr>
          </a:p>
        </p:txBody>
      </p:sp>
      <p:sp>
        <p:nvSpPr>
          <p:cNvPr id="3" name="TextBox 1"/>
          <p:cNvSpPr txBox="1"/>
          <p:nvPr/>
        </p:nvSpPr>
        <p:spPr>
          <a:xfrm>
            <a:off x="786765" y="650240"/>
            <a:ext cx="10481945" cy="171450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200" b="1" i="0" u="none" strike="noStrike" kern="1200" cap="none" spc="0" normalizeH="0" baseline="0" noProof="0" dirty="0">
                <a:ln>
                  <a:noFill/>
                </a:ln>
                <a:solidFill>
                  <a:schemeClr val="dk1"/>
                </a:solidFill>
                <a:effectLst/>
                <a:uLnTx/>
                <a:uFillTx/>
                <a:latin typeface="+mn-lt"/>
                <a:ea typeface="+mn-ea"/>
                <a:cs typeface="+mn-cs"/>
              </a:rPr>
              <a:t>（四）行书</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200" b="0" i="0" u="none" strike="noStrike" kern="1200" cap="none" spc="0" normalizeH="0" baseline="0" noProof="0" dirty="0">
                <a:ln>
                  <a:noFill/>
                </a:ln>
                <a:solidFill>
                  <a:schemeClr val="dk1"/>
                </a:solidFill>
                <a:effectLst/>
                <a:uLnTx/>
                <a:uFillTx/>
                <a:latin typeface="+mn-lt"/>
                <a:ea typeface="+mn-ea"/>
                <a:cs typeface="+mn-cs"/>
              </a:rPr>
              <a:t>行书，是介于楷书和草书之间的一种书体，它是楷书的草化或草书的楷化。分为</a:t>
            </a:r>
            <a:r>
              <a:rPr kumimoji="0" lang="en-US" altLang="zh-CN" sz="2200" b="0" i="0" u="none" strike="noStrike" kern="1200" cap="none" spc="0" normalizeH="0" baseline="0" noProof="0" dirty="0" err="1">
                <a:ln>
                  <a:noFill/>
                </a:ln>
                <a:solidFill>
                  <a:schemeClr val="dk1"/>
                </a:solidFill>
                <a:effectLst/>
                <a:uLnTx/>
                <a:uFillTx/>
                <a:latin typeface="+mn-lt"/>
                <a:ea typeface="+mn-ea"/>
                <a:cs typeface="+mn-cs"/>
              </a:rPr>
              <a:t>行楷</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和 </a:t>
            </a:r>
            <a:r>
              <a:rPr kumimoji="0" lang="en-US" altLang="zh-CN" sz="2200" b="0" i="0" u="none" strike="noStrike" kern="1200" cap="none" spc="0" normalizeH="0" baseline="0" noProof="0" dirty="0" err="1">
                <a:ln>
                  <a:noFill/>
                </a:ln>
                <a:solidFill>
                  <a:schemeClr val="dk1"/>
                </a:solidFill>
                <a:effectLst/>
                <a:uLnTx/>
                <a:uFillTx/>
                <a:latin typeface="+mn-lt"/>
                <a:ea typeface="+mn-ea"/>
                <a:cs typeface="+mn-cs"/>
              </a:rPr>
              <a:t>行草</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两类。它没有像草书的潦草，也没有正楷的端庄，而是兼有楷、草两种书体的某些特点。单字基本独立，行距变化不大，字中的笔画有的相连。</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192530" y="722630"/>
            <a:ext cx="10238105" cy="152971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1" i="0" u="none" strike="noStrike" kern="1200" cap="none" spc="0" normalizeH="0" baseline="0" noProof="0" dirty="0">
                <a:ln>
                  <a:noFill/>
                </a:ln>
                <a:solidFill>
                  <a:schemeClr val="dk1"/>
                </a:solidFill>
                <a:effectLst/>
                <a:uLnTx/>
                <a:uFillTx/>
                <a:latin typeface="+mn-lt"/>
                <a:ea typeface="+mn-ea"/>
                <a:cs typeface="+mn-cs"/>
              </a:rPr>
              <a:t>（五）草书</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汉字</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的一种</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书体</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，是为了书写简便在</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隶书</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基础上演变出来的。它的特点是结构</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简省</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、笔画连绵。形成于</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汉代</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，有</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章草</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今草</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狂草</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之分。</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31749" name="Picture 5" descr="201141120102717489"/>
          <p:cNvPicPr>
            <a:picLocks noChangeAspect="1"/>
          </p:cNvPicPr>
          <p:nvPr/>
        </p:nvPicPr>
        <p:blipFill>
          <a:blip r:embed="rId1"/>
          <a:srcRect l="6999" r="9334"/>
          <a:stretch>
            <a:fillRect/>
          </a:stretch>
        </p:blipFill>
        <p:spPr>
          <a:xfrm>
            <a:off x="3082925" y="2366645"/>
            <a:ext cx="4781550" cy="3600450"/>
          </a:xfrm>
          <a:prstGeom prst="rect">
            <a:avLst/>
          </a:prstGeom>
          <a:noFill/>
          <a:ln w="9525">
            <a:noFill/>
          </a:ln>
        </p:spPr>
      </p:pic>
      <p:sp>
        <p:nvSpPr>
          <p:cNvPr id="31750" name="TextBox 2"/>
          <p:cNvSpPr txBox="1"/>
          <p:nvPr/>
        </p:nvSpPr>
        <p:spPr>
          <a:xfrm>
            <a:off x="7864475" y="3605213"/>
            <a:ext cx="551815" cy="1655762"/>
          </a:xfrm>
          <a:prstGeom prst="rect">
            <a:avLst/>
          </a:prstGeom>
          <a:noFill/>
          <a:ln w="9525">
            <a:noFill/>
          </a:ln>
        </p:spPr>
        <p:txBody>
          <a:bodyPr vert="eaVert">
            <a:spAutoFit/>
          </a:bodyPr>
          <a:p>
            <a:pPr eaLnBrk="1" hangingPunct="1">
              <a:buFont typeface="Arial" panose="020B0604020202020204" pitchFamily="34" charset="0"/>
            </a:pPr>
            <a:r>
              <a:rPr lang="zh-CN" altLang="zh-CN" sz="2400" dirty="0">
                <a:latin typeface="Arial" panose="020B0604020202020204" pitchFamily="34" charset="0"/>
                <a:ea typeface="黑体" panose="02010609060101010101" charset="-122"/>
              </a:rPr>
              <a:t>怀素草书 </a:t>
            </a:r>
            <a:endParaRPr lang="zh-CN" altLang="en-US" sz="2400"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图片 85"/>
          <p:cNvPicPr>
            <a:picLocks noChangeAspect="1"/>
          </p:cNvPicPr>
          <p:nvPr/>
        </p:nvPicPr>
        <p:blipFill>
          <a:blip r:embed="rId1"/>
          <a:stretch>
            <a:fillRect/>
          </a:stretch>
        </p:blipFill>
        <p:spPr>
          <a:xfrm>
            <a:off x="2727008" y="839788"/>
            <a:ext cx="6480175" cy="4787900"/>
          </a:xfrm>
          <a:prstGeom prst="rect">
            <a:avLst/>
          </a:prstGeom>
          <a:noFill/>
          <a:ln w="9525">
            <a:noFill/>
          </a:ln>
        </p:spPr>
      </p:pic>
      <p:sp>
        <p:nvSpPr>
          <p:cNvPr id="32771" name="TextBox 3"/>
          <p:cNvSpPr txBox="1"/>
          <p:nvPr/>
        </p:nvSpPr>
        <p:spPr>
          <a:xfrm>
            <a:off x="4760595" y="5823585"/>
            <a:ext cx="2413635"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随代章草《出师表》</a:t>
            </a:r>
            <a:endParaRPr lang="zh-CN" altLang="en-US"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合 168"/>
          <p:cNvGrpSpPr/>
          <p:nvPr/>
        </p:nvGrpSpPr>
        <p:grpSpPr>
          <a:xfrm>
            <a:off x="8432800" y="2028825"/>
            <a:ext cx="3312160" cy="2942590"/>
            <a:chOff x="6451600" y="975556"/>
            <a:chExt cx="4450093" cy="4254711"/>
          </a:xfrm>
        </p:grpSpPr>
        <p:grpSp>
          <p:nvGrpSpPr>
            <p:cNvPr id="168" name="组合 167"/>
            <p:cNvGrpSpPr/>
            <p:nvPr/>
          </p:nvGrpSpPr>
          <p:grpSpPr>
            <a:xfrm rot="787937">
              <a:off x="8202852" y="975556"/>
              <a:ext cx="1570897" cy="1390739"/>
              <a:chOff x="4394345" y="-1095839"/>
              <a:chExt cx="1570897" cy="1390739"/>
            </a:xfrm>
          </p:grpSpPr>
          <p:sp>
            <p:nvSpPr>
              <p:cNvPr id="157" name="任意多边形: 形状 156"/>
              <p:cNvSpPr/>
              <p:nvPr/>
            </p:nvSpPr>
            <p:spPr>
              <a:xfrm>
                <a:off x="4394345" y="-674363"/>
                <a:ext cx="804841" cy="899529"/>
              </a:xfrm>
              <a:custGeom>
                <a:avLst/>
                <a:gdLst>
                  <a:gd name="connsiteX0" fmla="*/ 552941 w 647700"/>
                  <a:gd name="connsiteY0" fmla="*/ 136446 h 723900"/>
                  <a:gd name="connsiteX1" fmla="*/ 606567 w 647700"/>
                  <a:gd name="connsiteY1" fmla="*/ 551736 h 723900"/>
                  <a:gd name="connsiteX2" fmla="*/ 235187 w 647700"/>
                  <a:gd name="connsiteY2" fmla="*/ 695849 h 723900"/>
                  <a:gd name="connsiteX3" fmla="*/ 126221 w 647700"/>
                  <a:gd name="connsiteY3" fmla="*/ 609553 h 723900"/>
                  <a:gd name="connsiteX4" fmla="*/ 12492 w 647700"/>
                  <a:gd name="connsiteY4" fmla="*/ 253889 h 723900"/>
                  <a:gd name="connsiteX5" fmla="*/ 552941 w 647700"/>
                  <a:gd name="connsiteY5" fmla="*/ 1364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723900">
                    <a:moveTo>
                      <a:pt x="552941" y="136446"/>
                    </a:moveTo>
                    <a:cubicBezTo>
                      <a:pt x="641619" y="253699"/>
                      <a:pt x="672480" y="420291"/>
                      <a:pt x="606567" y="551736"/>
                    </a:cubicBezTo>
                    <a:cubicBezTo>
                      <a:pt x="540654" y="683181"/>
                      <a:pt x="368156" y="758714"/>
                      <a:pt x="235187" y="695849"/>
                    </a:cubicBezTo>
                    <a:cubicBezTo>
                      <a:pt x="192991" y="675942"/>
                      <a:pt x="157177" y="644510"/>
                      <a:pt x="126221" y="609553"/>
                    </a:cubicBezTo>
                    <a:cubicBezTo>
                      <a:pt x="40877" y="513065"/>
                      <a:pt x="-10082" y="380667"/>
                      <a:pt x="12492" y="253889"/>
                    </a:cubicBezTo>
                    <a:cubicBezTo>
                      <a:pt x="61546" y="-20621"/>
                      <a:pt x="392826" y="-75295"/>
                      <a:pt x="552941" y="136446"/>
                    </a:cubicBezTo>
                    <a:close/>
                  </a:path>
                </a:pathLst>
              </a:custGeom>
              <a:solidFill>
                <a:srgbClr val="8CD2F5"/>
              </a:solidFill>
              <a:ln w="9525" cap="flat">
                <a:noFill/>
                <a:prstDash val="solid"/>
                <a:miter/>
              </a:ln>
            </p:spPr>
            <p:txBody>
              <a:bodyPr rtlCol="0" anchor="ctr"/>
              <a:lstStyle/>
              <a:p>
                <a:endParaRPr lang="zh-CN" altLang="en-US"/>
              </a:p>
            </p:txBody>
          </p:sp>
          <p:sp>
            <p:nvSpPr>
              <p:cNvPr id="158" name="任意多边形: 形状 157"/>
              <p:cNvSpPr/>
              <p:nvPr/>
            </p:nvSpPr>
            <p:spPr>
              <a:xfrm>
                <a:off x="4838514" y="164705"/>
                <a:ext cx="130195" cy="130195"/>
              </a:xfrm>
              <a:custGeom>
                <a:avLst/>
                <a:gdLst>
                  <a:gd name="connsiteX0" fmla="*/ 47284 w 104775"/>
                  <a:gd name="connsiteY0" fmla="*/ 10605 h 104775"/>
                  <a:gd name="connsiteX1" fmla="*/ 68525 w 104775"/>
                  <a:gd name="connsiteY1" fmla="*/ 12510 h 104775"/>
                  <a:gd name="connsiteX2" fmla="*/ 93290 w 104775"/>
                  <a:gd name="connsiteY2" fmla="*/ 36989 h 104775"/>
                  <a:gd name="connsiteX3" fmla="*/ 104339 w 104775"/>
                  <a:gd name="connsiteY3" fmla="*/ 65564 h 104775"/>
                  <a:gd name="connsiteX4" fmla="*/ 84527 w 104775"/>
                  <a:gd name="connsiteY4" fmla="*/ 85376 h 104775"/>
                  <a:gd name="connsiteX5" fmla="*/ 64525 w 104775"/>
                  <a:gd name="connsiteY5" fmla="*/ 78899 h 104775"/>
                  <a:gd name="connsiteX6" fmla="*/ 29663 w 104775"/>
                  <a:gd name="connsiteY6" fmla="*/ 98425 h 104775"/>
                  <a:gd name="connsiteX7" fmla="*/ 7375 w 104775"/>
                  <a:gd name="connsiteY7" fmla="*/ 78042 h 104775"/>
                  <a:gd name="connsiteX8" fmla="*/ 15566 w 104775"/>
                  <a:gd name="connsiteY8" fmla="*/ 45847 h 104775"/>
                  <a:gd name="connsiteX9" fmla="*/ 51666 w 104775"/>
                  <a:gd name="connsiteY9" fmla="*/ 717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04775">
                    <a:moveTo>
                      <a:pt x="47284" y="10605"/>
                    </a:moveTo>
                    <a:cubicBezTo>
                      <a:pt x="51952" y="4223"/>
                      <a:pt x="62143" y="7747"/>
                      <a:pt x="68525" y="12510"/>
                    </a:cubicBezTo>
                    <a:cubicBezTo>
                      <a:pt x="77860" y="19463"/>
                      <a:pt x="86242" y="27750"/>
                      <a:pt x="93290" y="36989"/>
                    </a:cubicBezTo>
                    <a:cubicBezTo>
                      <a:pt x="99577" y="45276"/>
                      <a:pt x="104911" y="55182"/>
                      <a:pt x="104339" y="65564"/>
                    </a:cubicBezTo>
                    <a:cubicBezTo>
                      <a:pt x="103672" y="75946"/>
                      <a:pt x="94909" y="86328"/>
                      <a:pt x="84527" y="85376"/>
                    </a:cubicBezTo>
                    <a:cubicBezTo>
                      <a:pt x="77479" y="84709"/>
                      <a:pt x="71573" y="79185"/>
                      <a:pt x="64525" y="78899"/>
                    </a:cubicBezTo>
                    <a:cubicBezTo>
                      <a:pt x="50904" y="78327"/>
                      <a:pt x="43093" y="96425"/>
                      <a:pt x="29663" y="98425"/>
                    </a:cubicBezTo>
                    <a:cubicBezTo>
                      <a:pt x="18519" y="100044"/>
                      <a:pt x="8708" y="89186"/>
                      <a:pt x="7375" y="78042"/>
                    </a:cubicBezTo>
                    <a:cubicBezTo>
                      <a:pt x="6041" y="66897"/>
                      <a:pt x="10708" y="55944"/>
                      <a:pt x="15566" y="45847"/>
                    </a:cubicBezTo>
                    <a:cubicBezTo>
                      <a:pt x="23472" y="29464"/>
                      <a:pt x="34045" y="11843"/>
                      <a:pt x="51666" y="7176"/>
                    </a:cubicBezTo>
                  </a:path>
                </a:pathLst>
              </a:custGeom>
              <a:solidFill>
                <a:srgbClr val="8CD2F5"/>
              </a:solidFill>
              <a:ln w="9525" cap="flat">
                <a:noFill/>
                <a:prstDash val="solid"/>
                <a:miter/>
              </a:ln>
            </p:spPr>
            <p:txBody>
              <a:bodyPr rtlCol="0" anchor="ctr"/>
              <a:lstStyle/>
              <a:p>
                <a:endParaRPr lang="zh-CN" altLang="en-US"/>
              </a:p>
            </p:txBody>
          </p:sp>
          <p:sp>
            <p:nvSpPr>
              <p:cNvPr id="159" name="任意多边形: 形状 158"/>
              <p:cNvSpPr/>
              <p:nvPr/>
            </p:nvSpPr>
            <p:spPr>
              <a:xfrm>
                <a:off x="4450546" y="-538140"/>
                <a:ext cx="473436" cy="686482"/>
              </a:xfrm>
              <a:custGeom>
                <a:avLst/>
                <a:gdLst>
                  <a:gd name="connsiteX0" fmla="*/ 261205 w 381000"/>
                  <a:gd name="connsiteY0" fmla="*/ 87114 h 552450"/>
                  <a:gd name="connsiteX1" fmla="*/ 246061 w 381000"/>
                  <a:gd name="connsiteY1" fmla="*/ 194175 h 552450"/>
                  <a:gd name="connsiteX2" fmla="*/ 229392 w 381000"/>
                  <a:gd name="connsiteY2" fmla="*/ 334192 h 552450"/>
                  <a:gd name="connsiteX3" fmla="*/ 307116 w 381000"/>
                  <a:gd name="connsiteY3" fmla="*/ 445349 h 552450"/>
                  <a:gd name="connsiteX4" fmla="*/ 369695 w 381000"/>
                  <a:gd name="connsiteY4" fmla="*/ 478782 h 552450"/>
                  <a:gd name="connsiteX5" fmla="*/ 354836 w 381000"/>
                  <a:gd name="connsiteY5" fmla="*/ 535646 h 552450"/>
                  <a:gd name="connsiteX6" fmla="*/ 294162 w 381000"/>
                  <a:gd name="connsiteY6" fmla="*/ 551838 h 552450"/>
                  <a:gd name="connsiteX7" fmla="*/ 114901 w 381000"/>
                  <a:gd name="connsiteY7" fmla="*/ 459255 h 552450"/>
                  <a:gd name="connsiteX8" fmla="*/ 24033 w 381000"/>
                  <a:gd name="connsiteY8" fmla="*/ 274185 h 552450"/>
                  <a:gd name="connsiteX9" fmla="*/ 16032 w 381000"/>
                  <a:gd name="connsiteY9" fmla="*/ 109116 h 552450"/>
                  <a:gd name="connsiteX10" fmla="*/ 261205 w 381000"/>
                  <a:gd name="connsiteY10" fmla="*/ 8711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552450">
                    <a:moveTo>
                      <a:pt x="261205" y="87114"/>
                    </a:moveTo>
                    <a:cubicBezTo>
                      <a:pt x="267206" y="122928"/>
                      <a:pt x="255871" y="159123"/>
                      <a:pt x="246061" y="194175"/>
                    </a:cubicBezTo>
                    <a:cubicBezTo>
                      <a:pt x="233297" y="239799"/>
                      <a:pt x="222724" y="287329"/>
                      <a:pt x="229392" y="334192"/>
                    </a:cubicBezTo>
                    <a:cubicBezTo>
                      <a:pt x="236059" y="381055"/>
                      <a:pt x="263206" y="427537"/>
                      <a:pt x="307116" y="445349"/>
                    </a:cubicBezTo>
                    <a:cubicBezTo>
                      <a:pt x="329595" y="454493"/>
                      <a:pt x="357694" y="457731"/>
                      <a:pt x="369695" y="478782"/>
                    </a:cubicBezTo>
                    <a:cubicBezTo>
                      <a:pt x="380268" y="497355"/>
                      <a:pt x="371600" y="522406"/>
                      <a:pt x="354836" y="535646"/>
                    </a:cubicBezTo>
                    <a:cubicBezTo>
                      <a:pt x="338072" y="548886"/>
                      <a:pt x="315498" y="552315"/>
                      <a:pt x="294162" y="551838"/>
                    </a:cubicBezTo>
                    <a:cubicBezTo>
                      <a:pt x="224915" y="550314"/>
                      <a:pt x="159955" y="511929"/>
                      <a:pt x="114901" y="459255"/>
                    </a:cubicBezTo>
                    <a:cubicBezTo>
                      <a:pt x="69848" y="406582"/>
                      <a:pt x="42702" y="340955"/>
                      <a:pt x="24033" y="274185"/>
                    </a:cubicBezTo>
                    <a:cubicBezTo>
                      <a:pt x="8983" y="220464"/>
                      <a:pt x="-923" y="162361"/>
                      <a:pt x="16032" y="109116"/>
                    </a:cubicBezTo>
                    <a:cubicBezTo>
                      <a:pt x="47274" y="11485"/>
                      <a:pt x="238155" y="-50618"/>
                      <a:pt x="261205" y="87114"/>
                    </a:cubicBezTo>
                    <a:close/>
                  </a:path>
                </a:pathLst>
              </a:custGeom>
              <a:solidFill>
                <a:srgbClr val="FFFFFF">
                  <a:alpha val="20000"/>
                </a:srgbClr>
              </a:solidFill>
              <a:ln w="9525" cap="flat">
                <a:noFill/>
                <a:prstDash val="solid"/>
                <a:miter/>
              </a:ln>
            </p:spPr>
            <p:txBody>
              <a:bodyPr rtlCol="0" anchor="ctr"/>
              <a:lstStyle/>
              <a:p>
                <a:endParaRPr lang="zh-CN" altLang="en-US"/>
              </a:p>
            </p:txBody>
          </p:sp>
          <p:sp>
            <p:nvSpPr>
              <p:cNvPr id="165" name="任意多边形: 形状 164"/>
              <p:cNvSpPr/>
              <p:nvPr/>
            </p:nvSpPr>
            <p:spPr>
              <a:xfrm>
                <a:off x="5030206" y="-1095839"/>
                <a:ext cx="935036" cy="1183590"/>
              </a:xfrm>
              <a:custGeom>
                <a:avLst/>
                <a:gdLst>
                  <a:gd name="connsiteX0" fmla="*/ 33894 w 752475"/>
                  <a:gd name="connsiteY0" fmla="*/ 328375 h 952500"/>
                  <a:gd name="connsiteX1" fmla="*/ 142575 w 752475"/>
                  <a:gd name="connsiteY1" fmla="*/ 118730 h 952500"/>
                  <a:gd name="connsiteX2" fmla="*/ 523384 w 752475"/>
                  <a:gd name="connsiteY2" fmla="*/ 28623 h 952500"/>
                  <a:gd name="connsiteX3" fmla="*/ 748651 w 752475"/>
                  <a:gd name="connsiteY3" fmla="*/ 348663 h 952500"/>
                  <a:gd name="connsiteX4" fmla="*/ 328693 w 752475"/>
                  <a:gd name="connsiteY4" fmla="*/ 953501 h 952500"/>
                  <a:gd name="connsiteX5" fmla="*/ 33894 w 752475"/>
                  <a:gd name="connsiteY5" fmla="*/ 328375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2475" h="952500">
                    <a:moveTo>
                      <a:pt x="33894" y="328375"/>
                    </a:moveTo>
                    <a:cubicBezTo>
                      <a:pt x="56469" y="252270"/>
                      <a:pt x="88758" y="177118"/>
                      <a:pt x="142575" y="118730"/>
                    </a:cubicBezTo>
                    <a:cubicBezTo>
                      <a:pt x="236301" y="16812"/>
                      <a:pt x="393939" y="-20526"/>
                      <a:pt x="523384" y="28623"/>
                    </a:cubicBezTo>
                    <a:cubicBezTo>
                      <a:pt x="652829" y="77772"/>
                      <a:pt x="746079" y="210170"/>
                      <a:pt x="748651" y="348663"/>
                    </a:cubicBezTo>
                    <a:cubicBezTo>
                      <a:pt x="752651" y="567929"/>
                      <a:pt x="597108" y="962359"/>
                      <a:pt x="328693" y="953501"/>
                    </a:cubicBezTo>
                    <a:cubicBezTo>
                      <a:pt x="16940" y="943309"/>
                      <a:pt x="-34781" y="559452"/>
                      <a:pt x="33894" y="328375"/>
                    </a:cubicBezTo>
                    <a:close/>
                  </a:path>
                </a:pathLst>
              </a:custGeom>
              <a:solidFill>
                <a:srgbClr val="F7EA4B"/>
              </a:solidFill>
              <a:ln w="9525" cap="flat">
                <a:noFill/>
                <a:prstDash val="solid"/>
                <a:miter/>
              </a:ln>
            </p:spPr>
            <p:txBody>
              <a:bodyPr rtlCol="0" anchor="ctr"/>
              <a:lstStyle/>
              <a:p>
                <a:endParaRPr lang="zh-CN" altLang="en-US"/>
              </a:p>
            </p:txBody>
          </p:sp>
          <p:sp>
            <p:nvSpPr>
              <p:cNvPr id="166" name="任意多边形: 形状 165"/>
              <p:cNvSpPr/>
              <p:nvPr/>
            </p:nvSpPr>
            <p:spPr>
              <a:xfrm>
                <a:off x="5261577" y="24910"/>
                <a:ext cx="142031" cy="130195"/>
              </a:xfrm>
              <a:custGeom>
                <a:avLst/>
                <a:gdLst>
                  <a:gd name="connsiteX0" fmla="*/ 113064 w 114300"/>
                  <a:gd name="connsiteY0" fmla="*/ 92816 h 104775"/>
                  <a:gd name="connsiteX1" fmla="*/ 106015 w 114300"/>
                  <a:gd name="connsiteY1" fmla="*/ 97293 h 104775"/>
                  <a:gd name="connsiteX2" fmla="*/ 82584 w 114300"/>
                  <a:gd name="connsiteY2" fmla="*/ 101008 h 104775"/>
                  <a:gd name="connsiteX3" fmla="*/ 47818 w 114300"/>
                  <a:gd name="connsiteY3" fmla="*/ 76624 h 104775"/>
                  <a:gd name="connsiteX4" fmla="*/ 10575 w 114300"/>
                  <a:gd name="connsiteY4" fmla="*/ 74052 h 104775"/>
                  <a:gd name="connsiteX5" fmla="*/ 7146 w 114300"/>
                  <a:gd name="connsiteY5" fmla="*/ 63670 h 104775"/>
                  <a:gd name="connsiteX6" fmla="*/ 31244 w 114300"/>
                  <a:gd name="connsiteY6" fmla="*/ 27665 h 104775"/>
                  <a:gd name="connsiteX7" fmla="*/ 96205 w 114300"/>
                  <a:gd name="connsiteY7" fmla="*/ 18617 h 104775"/>
                  <a:gd name="connsiteX8" fmla="*/ 113064 w 114300"/>
                  <a:gd name="connsiteY8" fmla="*/ 928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04775">
                    <a:moveTo>
                      <a:pt x="113064" y="92816"/>
                    </a:moveTo>
                    <a:cubicBezTo>
                      <a:pt x="111445" y="95102"/>
                      <a:pt x="108587" y="96245"/>
                      <a:pt x="106015" y="97293"/>
                    </a:cubicBezTo>
                    <a:cubicBezTo>
                      <a:pt x="98491" y="100151"/>
                      <a:pt x="90299" y="103103"/>
                      <a:pt x="82584" y="101008"/>
                    </a:cubicBezTo>
                    <a:cubicBezTo>
                      <a:pt x="68677" y="97293"/>
                      <a:pt x="61915" y="79577"/>
                      <a:pt x="47818" y="76624"/>
                    </a:cubicBezTo>
                    <a:cubicBezTo>
                      <a:pt x="35149" y="73957"/>
                      <a:pt x="19147" y="83672"/>
                      <a:pt x="10575" y="74052"/>
                    </a:cubicBezTo>
                    <a:cubicBezTo>
                      <a:pt x="8098" y="71290"/>
                      <a:pt x="7146" y="67385"/>
                      <a:pt x="7146" y="63670"/>
                    </a:cubicBezTo>
                    <a:cubicBezTo>
                      <a:pt x="6955" y="48716"/>
                      <a:pt x="19624" y="37095"/>
                      <a:pt x="31244" y="27665"/>
                    </a:cubicBezTo>
                    <a:cubicBezTo>
                      <a:pt x="49056" y="13187"/>
                      <a:pt x="78583" y="-5196"/>
                      <a:pt x="96205" y="18617"/>
                    </a:cubicBezTo>
                    <a:cubicBezTo>
                      <a:pt x="103729" y="28713"/>
                      <a:pt x="119160" y="84244"/>
                      <a:pt x="113064" y="92816"/>
                    </a:cubicBezTo>
                    <a:close/>
                  </a:path>
                </a:pathLst>
              </a:custGeom>
              <a:solidFill>
                <a:srgbClr val="F7EA4B"/>
              </a:solidFill>
              <a:ln w="9525" cap="flat">
                <a:noFill/>
                <a:prstDash val="solid"/>
                <a:miter/>
              </a:ln>
            </p:spPr>
            <p:txBody>
              <a:bodyPr rtlCol="0" anchor="ctr"/>
              <a:lstStyle/>
              <a:p>
                <a:endParaRPr lang="zh-CN" altLang="en-US"/>
              </a:p>
            </p:txBody>
          </p:sp>
          <p:sp>
            <p:nvSpPr>
              <p:cNvPr id="167" name="任意多边形: 形状 166"/>
              <p:cNvSpPr/>
              <p:nvPr/>
            </p:nvSpPr>
            <p:spPr>
              <a:xfrm>
                <a:off x="5109760" y="-1008414"/>
                <a:ext cx="520780" cy="958708"/>
              </a:xfrm>
              <a:custGeom>
                <a:avLst/>
                <a:gdLst>
                  <a:gd name="connsiteX0" fmla="*/ 415547 w 419100"/>
                  <a:gd name="connsiteY0" fmla="*/ 125145 h 771525"/>
                  <a:gd name="connsiteX1" fmla="*/ 333727 w 419100"/>
                  <a:gd name="connsiteY1" fmla="*/ 259257 h 771525"/>
                  <a:gd name="connsiteX2" fmla="*/ 262004 w 419100"/>
                  <a:gd name="connsiteY2" fmla="*/ 309168 h 771525"/>
                  <a:gd name="connsiteX3" fmla="*/ 162467 w 419100"/>
                  <a:gd name="connsiteY3" fmla="*/ 483952 h 771525"/>
                  <a:gd name="connsiteX4" fmla="*/ 198758 w 419100"/>
                  <a:gd name="connsiteY4" fmla="*/ 682929 h 771525"/>
                  <a:gd name="connsiteX5" fmla="*/ 217522 w 419100"/>
                  <a:gd name="connsiteY5" fmla="*/ 725506 h 771525"/>
                  <a:gd name="connsiteX6" fmla="*/ 202187 w 419100"/>
                  <a:gd name="connsiteY6" fmla="*/ 766559 h 771525"/>
                  <a:gd name="connsiteX7" fmla="*/ 176755 w 419100"/>
                  <a:gd name="connsiteY7" fmla="*/ 770369 h 771525"/>
                  <a:gd name="connsiteX8" fmla="*/ 80076 w 419100"/>
                  <a:gd name="connsiteY8" fmla="*/ 682644 h 771525"/>
                  <a:gd name="connsiteX9" fmla="*/ 13592 w 419100"/>
                  <a:gd name="connsiteY9" fmla="*/ 494334 h 771525"/>
                  <a:gd name="connsiteX10" fmla="*/ 59788 w 419100"/>
                  <a:gd name="connsiteY10" fmla="*/ 192582 h 771525"/>
                  <a:gd name="connsiteX11" fmla="*/ 113128 w 419100"/>
                  <a:gd name="connsiteY11" fmla="*/ 113811 h 771525"/>
                  <a:gd name="connsiteX12" fmla="*/ 309914 w 419100"/>
                  <a:gd name="connsiteY12" fmla="*/ 8274 h 771525"/>
                  <a:gd name="connsiteX13" fmla="*/ 415547 w 419100"/>
                  <a:gd name="connsiteY13" fmla="*/ 12514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100" h="771525">
                    <a:moveTo>
                      <a:pt x="415547" y="125145"/>
                    </a:moveTo>
                    <a:cubicBezTo>
                      <a:pt x="412118" y="179057"/>
                      <a:pt x="376780" y="226682"/>
                      <a:pt x="333727" y="259257"/>
                    </a:cubicBezTo>
                    <a:cubicBezTo>
                      <a:pt x="310486" y="276879"/>
                      <a:pt x="284864" y="291071"/>
                      <a:pt x="262004" y="309168"/>
                    </a:cubicBezTo>
                    <a:cubicBezTo>
                      <a:pt x="208283" y="351936"/>
                      <a:pt x="172945" y="416134"/>
                      <a:pt x="162467" y="483952"/>
                    </a:cubicBezTo>
                    <a:cubicBezTo>
                      <a:pt x="151990" y="551770"/>
                      <a:pt x="165992" y="622636"/>
                      <a:pt x="198758" y="682929"/>
                    </a:cubicBezTo>
                    <a:cubicBezTo>
                      <a:pt x="206187" y="696645"/>
                      <a:pt x="214664" y="710171"/>
                      <a:pt x="217522" y="725506"/>
                    </a:cubicBezTo>
                    <a:cubicBezTo>
                      <a:pt x="220284" y="740841"/>
                      <a:pt x="215712" y="758748"/>
                      <a:pt x="202187" y="766559"/>
                    </a:cubicBezTo>
                    <a:cubicBezTo>
                      <a:pt x="194662" y="770940"/>
                      <a:pt x="185423" y="771417"/>
                      <a:pt x="176755" y="770369"/>
                    </a:cubicBezTo>
                    <a:cubicBezTo>
                      <a:pt x="131797" y="764940"/>
                      <a:pt x="101317" y="722649"/>
                      <a:pt x="80076" y="682644"/>
                    </a:cubicBezTo>
                    <a:cubicBezTo>
                      <a:pt x="48739" y="623589"/>
                      <a:pt x="24450" y="560247"/>
                      <a:pt x="13592" y="494334"/>
                    </a:cubicBezTo>
                    <a:cubicBezTo>
                      <a:pt x="-3268" y="392226"/>
                      <a:pt x="13211" y="284975"/>
                      <a:pt x="59788" y="192582"/>
                    </a:cubicBezTo>
                    <a:cubicBezTo>
                      <a:pt x="74171" y="164198"/>
                      <a:pt x="91316" y="137052"/>
                      <a:pt x="113128" y="113811"/>
                    </a:cubicBezTo>
                    <a:cubicBezTo>
                      <a:pt x="162277" y="61423"/>
                      <a:pt x="238667" y="20275"/>
                      <a:pt x="309914" y="8274"/>
                    </a:cubicBezTo>
                    <a:cubicBezTo>
                      <a:pt x="374208" y="-2490"/>
                      <a:pt x="419357" y="65709"/>
                      <a:pt x="415547" y="125145"/>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152" name="组合 151"/>
            <p:cNvGrpSpPr/>
            <p:nvPr/>
          </p:nvGrpSpPr>
          <p:grpSpPr>
            <a:xfrm>
              <a:off x="6451600" y="1394018"/>
              <a:ext cx="4450093" cy="3836249"/>
              <a:chOff x="6134100" y="1146041"/>
              <a:chExt cx="4450093" cy="3836249"/>
            </a:xfrm>
          </p:grpSpPr>
          <p:grpSp>
            <p:nvGrpSpPr>
              <p:cNvPr id="151" name="组合 150"/>
              <p:cNvGrpSpPr/>
              <p:nvPr/>
            </p:nvGrpSpPr>
            <p:grpSpPr>
              <a:xfrm>
                <a:off x="7806516" y="1146041"/>
                <a:ext cx="2777677" cy="3797614"/>
                <a:chOff x="10306365" y="1146041"/>
                <a:chExt cx="2777677" cy="3797614"/>
              </a:xfrm>
            </p:grpSpPr>
            <p:sp>
              <p:nvSpPr>
                <p:cNvPr id="49" name="任意多边形: 形状 48"/>
                <p:cNvSpPr/>
                <p:nvPr/>
              </p:nvSpPr>
              <p:spPr>
                <a:xfrm>
                  <a:off x="12008884" y="4725447"/>
                  <a:ext cx="436415" cy="218208"/>
                </a:xfrm>
                <a:custGeom>
                  <a:avLst/>
                  <a:gdLst>
                    <a:gd name="connsiteX0" fmla="*/ 284092 w 436415"/>
                    <a:gd name="connsiteY0" fmla="*/ 9627 h 218207"/>
                    <a:gd name="connsiteX1" fmla="*/ 388190 w 436415"/>
                    <a:gd name="connsiteY1" fmla="*/ 79453 h 218207"/>
                    <a:gd name="connsiteX2" fmla="*/ 424001 w 436415"/>
                    <a:gd name="connsiteY2" fmla="*/ 118217 h 218207"/>
                    <a:gd name="connsiteX3" fmla="*/ 422589 w 436415"/>
                    <a:gd name="connsiteY3" fmla="*/ 169303 h 218207"/>
                    <a:gd name="connsiteX4" fmla="*/ 388446 w 436415"/>
                    <a:gd name="connsiteY4" fmla="*/ 189071 h 218207"/>
                    <a:gd name="connsiteX5" fmla="*/ 97332 w 436415"/>
                    <a:gd name="connsiteY5" fmla="*/ 194205 h 218207"/>
                    <a:gd name="connsiteX6" fmla="*/ 39828 w 436415"/>
                    <a:gd name="connsiteY6" fmla="*/ 166223 h 218207"/>
                    <a:gd name="connsiteX7" fmla="*/ 10691 w 436415"/>
                    <a:gd name="connsiteY7" fmla="*/ 35555 h 218207"/>
                    <a:gd name="connsiteX8" fmla="*/ 162537 w 436415"/>
                    <a:gd name="connsiteY8" fmla="*/ 36325 h 218207"/>
                    <a:gd name="connsiteX9" fmla="*/ 284092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284092" y="9627"/>
                      </a:moveTo>
                      <a:cubicBezTo>
                        <a:pt x="322471" y="27084"/>
                        <a:pt x="354688" y="53269"/>
                        <a:pt x="388190" y="79453"/>
                      </a:cubicBezTo>
                      <a:cubicBezTo>
                        <a:pt x="402052" y="90236"/>
                        <a:pt x="415915" y="102301"/>
                        <a:pt x="424001" y="118217"/>
                      </a:cubicBezTo>
                      <a:cubicBezTo>
                        <a:pt x="432088" y="134262"/>
                        <a:pt x="433243" y="155184"/>
                        <a:pt x="422589" y="169303"/>
                      </a:cubicBezTo>
                      <a:cubicBezTo>
                        <a:pt x="414374" y="180086"/>
                        <a:pt x="401154" y="185092"/>
                        <a:pt x="388446" y="189071"/>
                      </a:cubicBezTo>
                      <a:cubicBezTo>
                        <a:pt x="294489" y="218465"/>
                        <a:pt x="192573" y="220261"/>
                        <a:pt x="97332" y="194205"/>
                      </a:cubicBezTo>
                      <a:cubicBezTo>
                        <a:pt x="76666" y="188557"/>
                        <a:pt x="55744" y="181241"/>
                        <a:pt x="39828" y="166223"/>
                      </a:cubicBezTo>
                      <a:cubicBezTo>
                        <a:pt x="6840" y="135032"/>
                        <a:pt x="8380" y="81636"/>
                        <a:pt x="10691" y="35555"/>
                      </a:cubicBezTo>
                      <a:cubicBezTo>
                        <a:pt x="10691" y="35555"/>
                        <a:pt x="109654" y="55450"/>
                        <a:pt x="162537" y="36325"/>
                      </a:cubicBezTo>
                      <a:lnTo>
                        <a:pt x="284092" y="9627"/>
                      </a:lnTo>
                      <a:close/>
                    </a:path>
                  </a:pathLst>
                </a:custGeom>
                <a:solidFill>
                  <a:srgbClr val="F08BB8"/>
                </a:solidFill>
                <a:ln w="9525" cap="flat">
                  <a:noFill/>
                  <a:prstDash val="solid"/>
                  <a:miter/>
                </a:ln>
              </p:spPr>
              <p:txBody>
                <a:bodyPr rtlCol="0" anchor="ctr"/>
                <a:lstStyle/>
                <a:p>
                  <a:endParaRPr lang="zh-CN" altLang="en-US"/>
                </a:p>
              </p:txBody>
            </p:sp>
            <p:sp>
              <p:nvSpPr>
                <p:cNvPr id="50" name="任意多边形: 形状 49"/>
                <p:cNvSpPr/>
                <p:nvPr/>
              </p:nvSpPr>
              <p:spPr>
                <a:xfrm>
                  <a:off x="11881462" y="3817839"/>
                  <a:ext cx="487758" cy="962680"/>
                </a:xfrm>
                <a:custGeom>
                  <a:avLst/>
                  <a:gdLst>
                    <a:gd name="connsiteX0" fmla="*/ 479158 w 487758"/>
                    <a:gd name="connsiteY0" fmla="*/ 109354 h 962680"/>
                    <a:gd name="connsiteX1" fmla="*/ 411899 w 487758"/>
                    <a:gd name="connsiteY1" fmla="*/ 917363 h 962680"/>
                    <a:gd name="connsiteX2" fmla="*/ 138626 w 487758"/>
                    <a:gd name="connsiteY2" fmla="*/ 943292 h 962680"/>
                    <a:gd name="connsiteX3" fmla="*/ 123223 w 487758"/>
                    <a:gd name="connsiteY3" fmla="*/ 854982 h 962680"/>
                    <a:gd name="connsiteX4" fmla="*/ 9627 w 487758"/>
                    <a:gd name="connsiteY4" fmla="*/ 205622 h 962680"/>
                    <a:gd name="connsiteX5" fmla="*/ 174181 w 487758"/>
                    <a:gd name="connsiteY5" fmla="*/ 15524 h 962680"/>
                    <a:gd name="connsiteX6" fmla="*/ 479158 w 487758"/>
                    <a:gd name="connsiteY6" fmla="*/ 109354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758" h="962680">
                      <a:moveTo>
                        <a:pt x="479158" y="109354"/>
                      </a:moveTo>
                      <a:cubicBezTo>
                        <a:pt x="458364" y="359650"/>
                        <a:pt x="432821" y="667066"/>
                        <a:pt x="411899" y="917363"/>
                      </a:cubicBezTo>
                      <a:cubicBezTo>
                        <a:pt x="411899" y="917363"/>
                        <a:pt x="255688" y="983211"/>
                        <a:pt x="138626" y="943292"/>
                      </a:cubicBezTo>
                      <a:lnTo>
                        <a:pt x="123223" y="854982"/>
                      </a:lnTo>
                      <a:cubicBezTo>
                        <a:pt x="78042" y="643064"/>
                        <a:pt x="37224" y="420492"/>
                        <a:pt x="9627" y="205622"/>
                      </a:cubicBezTo>
                      <a:cubicBezTo>
                        <a:pt x="9627" y="205622"/>
                        <a:pt x="24131" y="50053"/>
                        <a:pt x="174181" y="15524"/>
                      </a:cubicBezTo>
                      <a:cubicBezTo>
                        <a:pt x="324359" y="-19004"/>
                        <a:pt x="479158" y="109354"/>
                        <a:pt x="479158" y="109354"/>
                      </a:cubicBezTo>
                      <a:close/>
                    </a:path>
                  </a:pathLst>
                </a:custGeom>
                <a:solidFill>
                  <a:srgbClr val="FAD5CC"/>
                </a:solidFill>
                <a:ln w="9525" cap="flat">
                  <a:noFill/>
                  <a:prstDash val="solid"/>
                  <a:miter/>
                </a:ln>
              </p:spPr>
              <p:txBody>
                <a:bodyPr rtlCol="0" anchor="ctr"/>
                <a:lstStyle/>
                <a:p>
                  <a:endParaRPr lang="zh-CN" altLang="en-US"/>
                </a:p>
              </p:txBody>
            </p:sp>
            <p:sp>
              <p:nvSpPr>
                <p:cNvPr id="51" name="任意多边形: 形状 50"/>
                <p:cNvSpPr/>
                <p:nvPr/>
              </p:nvSpPr>
              <p:spPr>
                <a:xfrm>
                  <a:off x="12045132" y="4839667"/>
                  <a:ext cx="346565" cy="64179"/>
                </a:xfrm>
                <a:custGeom>
                  <a:avLst/>
                  <a:gdLst>
                    <a:gd name="connsiteX0" fmla="*/ 343984 w 346564"/>
                    <a:gd name="connsiteY0" fmla="*/ 38397 h 64178"/>
                    <a:gd name="connsiteX1" fmla="*/ 261065 w 346564"/>
                    <a:gd name="connsiteY1" fmla="*/ 57137 h 64178"/>
                    <a:gd name="connsiteX2" fmla="*/ 175964 w 346564"/>
                    <a:gd name="connsiteY2" fmla="*/ 59705 h 64178"/>
                    <a:gd name="connsiteX3" fmla="*/ 91761 w 346564"/>
                    <a:gd name="connsiteY3" fmla="*/ 46484 h 64178"/>
                    <a:gd name="connsiteX4" fmla="*/ 11923 w 346564"/>
                    <a:gd name="connsiteY4" fmla="*/ 17346 h 64178"/>
                    <a:gd name="connsiteX5" fmla="*/ 9998 w 346564"/>
                    <a:gd name="connsiteY5" fmla="*/ 11956 h 64178"/>
                    <a:gd name="connsiteX6" fmla="*/ 15132 w 346564"/>
                    <a:gd name="connsiteY6" fmla="*/ 9902 h 64178"/>
                    <a:gd name="connsiteX7" fmla="*/ 94585 w 346564"/>
                    <a:gd name="connsiteY7" fmla="*/ 34803 h 64178"/>
                    <a:gd name="connsiteX8" fmla="*/ 176734 w 346564"/>
                    <a:gd name="connsiteY8" fmla="*/ 46869 h 64178"/>
                    <a:gd name="connsiteX9" fmla="*/ 259781 w 346564"/>
                    <a:gd name="connsiteY9" fmla="*/ 45714 h 64178"/>
                    <a:gd name="connsiteX10" fmla="*/ 341801 w 346564"/>
                    <a:gd name="connsiteY10" fmla="*/ 31338 h 64178"/>
                    <a:gd name="connsiteX11" fmla="*/ 346422 w 346564"/>
                    <a:gd name="connsiteY11" fmla="*/ 34033 h 64178"/>
                    <a:gd name="connsiteX12" fmla="*/ 343984 w 346564"/>
                    <a:gd name="connsiteY12" fmla="*/ 38397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64178">
                      <a:moveTo>
                        <a:pt x="343984" y="38397"/>
                      </a:moveTo>
                      <a:cubicBezTo>
                        <a:pt x="317157" y="47382"/>
                        <a:pt x="289303" y="53672"/>
                        <a:pt x="261065" y="57137"/>
                      </a:cubicBezTo>
                      <a:cubicBezTo>
                        <a:pt x="232826" y="60731"/>
                        <a:pt x="204331" y="61373"/>
                        <a:pt x="175964" y="59705"/>
                      </a:cubicBezTo>
                      <a:cubicBezTo>
                        <a:pt x="147597" y="57779"/>
                        <a:pt x="119358" y="53415"/>
                        <a:pt x="91761" y="46484"/>
                      </a:cubicBezTo>
                      <a:cubicBezTo>
                        <a:pt x="64164" y="39424"/>
                        <a:pt x="37466" y="29669"/>
                        <a:pt x="11923" y="17346"/>
                      </a:cubicBezTo>
                      <a:cubicBezTo>
                        <a:pt x="9869" y="16320"/>
                        <a:pt x="9099" y="13881"/>
                        <a:pt x="9998" y="11956"/>
                      </a:cubicBezTo>
                      <a:cubicBezTo>
                        <a:pt x="10896" y="10030"/>
                        <a:pt x="13206" y="9132"/>
                        <a:pt x="15132" y="9902"/>
                      </a:cubicBezTo>
                      <a:cubicBezTo>
                        <a:pt x="40932" y="20299"/>
                        <a:pt x="67502" y="28514"/>
                        <a:pt x="94585" y="34803"/>
                      </a:cubicBezTo>
                      <a:cubicBezTo>
                        <a:pt x="121540" y="40964"/>
                        <a:pt x="149009" y="45200"/>
                        <a:pt x="176734" y="46869"/>
                      </a:cubicBezTo>
                      <a:cubicBezTo>
                        <a:pt x="204331" y="48923"/>
                        <a:pt x="232184" y="48281"/>
                        <a:pt x="259781" y="45714"/>
                      </a:cubicBezTo>
                      <a:cubicBezTo>
                        <a:pt x="287378" y="43018"/>
                        <a:pt x="314846" y="38269"/>
                        <a:pt x="341801" y="31338"/>
                      </a:cubicBezTo>
                      <a:cubicBezTo>
                        <a:pt x="343855" y="30824"/>
                        <a:pt x="345781" y="31979"/>
                        <a:pt x="346422" y="34033"/>
                      </a:cubicBezTo>
                      <a:cubicBezTo>
                        <a:pt x="346936" y="35830"/>
                        <a:pt x="345909" y="37756"/>
                        <a:pt x="343984" y="38397"/>
                      </a:cubicBezTo>
                      <a:close/>
                    </a:path>
                  </a:pathLst>
                </a:custGeom>
                <a:solidFill>
                  <a:srgbClr val="3C3C3B"/>
                </a:solidFill>
                <a:ln w="9525" cap="flat">
                  <a:noFill/>
                  <a:prstDash val="solid"/>
                  <a:miter/>
                </a:ln>
              </p:spPr>
              <p:txBody>
                <a:bodyPr rtlCol="0" anchor="ctr"/>
                <a:lstStyle/>
                <a:p>
                  <a:endParaRPr lang="zh-CN" altLang="en-US"/>
                </a:p>
              </p:txBody>
            </p:sp>
            <p:sp>
              <p:nvSpPr>
                <p:cNvPr id="52" name="任意多边形: 形状 51"/>
                <p:cNvSpPr/>
                <p:nvPr/>
              </p:nvSpPr>
              <p:spPr>
                <a:xfrm>
                  <a:off x="12263582" y="4739823"/>
                  <a:ext cx="51343" cy="38507"/>
                </a:xfrm>
                <a:custGeom>
                  <a:avLst/>
                  <a:gdLst>
                    <a:gd name="connsiteX0" fmla="*/ 50444 w 51342"/>
                    <a:gd name="connsiteY0" fmla="*/ 18355 h 38507"/>
                    <a:gd name="connsiteX1" fmla="*/ 34400 w 51342"/>
                    <a:gd name="connsiteY1" fmla="*/ 29779 h 38507"/>
                    <a:gd name="connsiteX2" fmla="*/ 25286 w 51342"/>
                    <a:gd name="connsiteY2" fmla="*/ 33245 h 38507"/>
                    <a:gd name="connsiteX3" fmla="*/ 15403 w 51342"/>
                    <a:gd name="connsiteY3" fmla="*/ 34785 h 38507"/>
                    <a:gd name="connsiteX4" fmla="*/ 9627 w 51342"/>
                    <a:gd name="connsiteY4" fmla="*/ 28880 h 38507"/>
                    <a:gd name="connsiteX5" fmla="*/ 11039 w 51342"/>
                    <a:gd name="connsiteY5" fmla="*/ 25158 h 38507"/>
                    <a:gd name="connsiteX6" fmla="*/ 11552 w 51342"/>
                    <a:gd name="connsiteY6" fmla="*/ 24644 h 38507"/>
                    <a:gd name="connsiteX7" fmla="*/ 18997 w 51342"/>
                    <a:gd name="connsiteY7" fmla="*/ 18355 h 38507"/>
                    <a:gd name="connsiteX8" fmla="*/ 27083 w 51342"/>
                    <a:gd name="connsiteY8" fmla="*/ 13991 h 38507"/>
                    <a:gd name="connsiteX9" fmla="*/ 45695 w 51342"/>
                    <a:gd name="connsiteY9" fmla="*/ 9627 h 38507"/>
                    <a:gd name="connsiteX10" fmla="*/ 46337 w 51342"/>
                    <a:gd name="connsiteY10" fmla="*/ 9627 h 38507"/>
                    <a:gd name="connsiteX11" fmla="*/ 51728 w 51342"/>
                    <a:gd name="connsiteY11" fmla="*/ 14761 h 38507"/>
                    <a:gd name="connsiteX12" fmla="*/ 50444 w 51342"/>
                    <a:gd name="connsiteY12" fmla="*/ 18355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444" y="18355"/>
                      </a:moveTo>
                      <a:cubicBezTo>
                        <a:pt x="45823" y="23489"/>
                        <a:pt x="40176" y="26827"/>
                        <a:pt x="34400" y="29779"/>
                      </a:cubicBezTo>
                      <a:cubicBezTo>
                        <a:pt x="31447" y="31191"/>
                        <a:pt x="28367" y="32474"/>
                        <a:pt x="25286" y="33245"/>
                      </a:cubicBezTo>
                      <a:cubicBezTo>
                        <a:pt x="22077" y="34143"/>
                        <a:pt x="18868" y="34913"/>
                        <a:pt x="15403" y="34785"/>
                      </a:cubicBezTo>
                      <a:cubicBezTo>
                        <a:pt x="12194" y="34785"/>
                        <a:pt x="9627" y="32089"/>
                        <a:pt x="9627" y="28880"/>
                      </a:cubicBezTo>
                      <a:cubicBezTo>
                        <a:pt x="9627" y="27468"/>
                        <a:pt x="10140" y="26185"/>
                        <a:pt x="11039" y="25158"/>
                      </a:cubicBezTo>
                      <a:lnTo>
                        <a:pt x="11552" y="24644"/>
                      </a:lnTo>
                      <a:cubicBezTo>
                        <a:pt x="13862" y="21949"/>
                        <a:pt x="16430" y="20152"/>
                        <a:pt x="18997" y="18355"/>
                      </a:cubicBezTo>
                      <a:cubicBezTo>
                        <a:pt x="21564" y="16558"/>
                        <a:pt x="24388" y="15146"/>
                        <a:pt x="27083" y="13991"/>
                      </a:cubicBezTo>
                      <a:cubicBezTo>
                        <a:pt x="32731" y="11681"/>
                        <a:pt x="38635" y="9755"/>
                        <a:pt x="45695" y="9627"/>
                      </a:cubicBezTo>
                      <a:lnTo>
                        <a:pt x="46337" y="9627"/>
                      </a:lnTo>
                      <a:cubicBezTo>
                        <a:pt x="49289" y="9627"/>
                        <a:pt x="51600" y="11809"/>
                        <a:pt x="51728" y="14761"/>
                      </a:cubicBezTo>
                      <a:cubicBezTo>
                        <a:pt x="51728" y="16173"/>
                        <a:pt x="51214" y="17456"/>
                        <a:pt x="50444" y="18355"/>
                      </a:cubicBezTo>
                      <a:close/>
                    </a:path>
                  </a:pathLst>
                </a:custGeom>
                <a:solidFill>
                  <a:srgbClr val="3C3C3B"/>
                </a:solidFill>
                <a:ln w="9525" cap="flat">
                  <a:noFill/>
                  <a:prstDash val="solid"/>
                  <a:miter/>
                </a:ln>
              </p:spPr>
              <p:txBody>
                <a:bodyPr rtlCol="0" anchor="ctr"/>
                <a:lstStyle/>
                <a:p>
                  <a:endParaRPr lang="zh-CN" altLang="en-US"/>
                </a:p>
              </p:txBody>
            </p:sp>
            <p:sp>
              <p:nvSpPr>
                <p:cNvPr id="53" name="任意多边形: 形状 52"/>
                <p:cNvSpPr/>
                <p:nvPr/>
              </p:nvSpPr>
              <p:spPr>
                <a:xfrm>
                  <a:off x="12295543" y="4766828"/>
                  <a:ext cx="51343" cy="38507"/>
                </a:xfrm>
                <a:custGeom>
                  <a:avLst/>
                  <a:gdLst>
                    <a:gd name="connsiteX0" fmla="*/ 47107 w 51342"/>
                    <a:gd name="connsiteY0" fmla="*/ 17921 h 38507"/>
                    <a:gd name="connsiteX1" fmla="*/ 33501 w 51342"/>
                    <a:gd name="connsiteY1" fmla="*/ 30884 h 38507"/>
                    <a:gd name="connsiteX2" fmla="*/ 25029 w 51342"/>
                    <a:gd name="connsiteY2" fmla="*/ 34735 h 38507"/>
                    <a:gd name="connsiteX3" fmla="*/ 15531 w 51342"/>
                    <a:gd name="connsiteY3" fmla="*/ 36276 h 38507"/>
                    <a:gd name="connsiteX4" fmla="*/ 9627 w 51342"/>
                    <a:gd name="connsiteY4" fmla="*/ 30114 h 38507"/>
                    <a:gd name="connsiteX5" fmla="*/ 11039 w 51342"/>
                    <a:gd name="connsiteY5" fmla="*/ 26520 h 38507"/>
                    <a:gd name="connsiteX6" fmla="*/ 11167 w 51342"/>
                    <a:gd name="connsiteY6" fmla="*/ 26392 h 38507"/>
                    <a:gd name="connsiteX7" fmla="*/ 17841 w 51342"/>
                    <a:gd name="connsiteY7" fmla="*/ 20359 h 38507"/>
                    <a:gd name="connsiteX8" fmla="*/ 25029 w 51342"/>
                    <a:gd name="connsiteY8" fmla="*/ 15738 h 38507"/>
                    <a:gd name="connsiteX9" fmla="*/ 41459 w 51342"/>
                    <a:gd name="connsiteY9" fmla="*/ 9706 h 38507"/>
                    <a:gd name="connsiteX10" fmla="*/ 41588 w 51342"/>
                    <a:gd name="connsiteY10" fmla="*/ 9706 h 38507"/>
                    <a:gd name="connsiteX11" fmla="*/ 47877 w 51342"/>
                    <a:gd name="connsiteY11" fmla="*/ 14198 h 38507"/>
                    <a:gd name="connsiteX12" fmla="*/ 47107 w 51342"/>
                    <a:gd name="connsiteY12" fmla="*/ 1792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7107" y="17921"/>
                      </a:moveTo>
                      <a:cubicBezTo>
                        <a:pt x="43641" y="23697"/>
                        <a:pt x="38764" y="27676"/>
                        <a:pt x="33501" y="30884"/>
                      </a:cubicBezTo>
                      <a:cubicBezTo>
                        <a:pt x="30806" y="32425"/>
                        <a:pt x="27982" y="33837"/>
                        <a:pt x="25029" y="34735"/>
                      </a:cubicBezTo>
                      <a:cubicBezTo>
                        <a:pt x="22077" y="35634"/>
                        <a:pt x="18997" y="36404"/>
                        <a:pt x="15531" y="36276"/>
                      </a:cubicBezTo>
                      <a:cubicBezTo>
                        <a:pt x="12194" y="36147"/>
                        <a:pt x="9627" y="33452"/>
                        <a:pt x="9627" y="30114"/>
                      </a:cubicBezTo>
                      <a:cubicBezTo>
                        <a:pt x="9627" y="28703"/>
                        <a:pt x="10140" y="27419"/>
                        <a:pt x="11039" y="26520"/>
                      </a:cubicBezTo>
                      <a:lnTo>
                        <a:pt x="11167" y="26392"/>
                      </a:lnTo>
                      <a:cubicBezTo>
                        <a:pt x="13221" y="23953"/>
                        <a:pt x="15531" y="22156"/>
                        <a:pt x="17841" y="20359"/>
                      </a:cubicBezTo>
                      <a:cubicBezTo>
                        <a:pt x="20152" y="18562"/>
                        <a:pt x="22591" y="17151"/>
                        <a:pt x="25029" y="15738"/>
                      </a:cubicBezTo>
                      <a:cubicBezTo>
                        <a:pt x="30036" y="13171"/>
                        <a:pt x="35170" y="10861"/>
                        <a:pt x="41459" y="9706"/>
                      </a:cubicBezTo>
                      <a:lnTo>
                        <a:pt x="41588" y="9706"/>
                      </a:lnTo>
                      <a:cubicBezTo>
                        <a:pt x="44540" y="9192"/>
                        <a:pt x="47364" y="11246"/>
                        <a:pt x="47877" y="14198"/>
                      </a:cubicBezTo>
                      <a:cubicBezTo>
                        <a:pt x="48006" y="15610"/>
                        <a:pt x="47749" y="16894"/>
                        <a:pt x="47107" y="17921"/>
                      </a:cubicBezTo>
                      <a:close/>
                    </a:path>
                  </a:pathLst>
                </a:custGeom>
                <a:solidFill>
                  <a:srgbClr val="3C3C3B"/>
                </a:solidFill>
                <a:ln w="9525" cap="flat">
                  <a:noFill/>
                  <a:prstDash val="solid"/>
                  <a:miter/>
                </a:ln>
              </p:spPr>
              <p:txBody>
                <a:bodyPr rtlCol="0" anchor="ctr"/>
                <a:lstStyle/>
                <a:p>
                  <a:endParaRPr lang="zh-CN" altLang="en-US"/>
                </a:p>
              </p:txBody>
            </p:sp>
            <p:sp>
              <p:nvSpPr>
                <p:cNvPr id="54" name="任意多边形: 形状 53"/>
                <p:cNvSpPr/>
                <p:nvPr/>
              </p:nvSpPr>
              <p:spPr>
                <a:xfrm>
                  <a:off x="12341604" y="4789426"/>
                  <a:ext cx="38507" cy="38507"/>
                </a:xfrm>
                <a:custGeom>
                  <a:avLst/>
                  <a:gdLst>
                    <a:gd name="connsiteX0" fmla="*/ 34162 w 38507"/>
                    <a:gd name="connsiteY0" fmla="*/ 16244 h 38507"/>
                    <a:gd name="connsiteX1" fmla="*/ 27231 w 38507"/>
                    <a:gd name="connsiteY1" fmla="*/ 27540 h 38507"/>
                    <a:gd name="connsiteX2" fmla="*/ 21198 w 38507"/>
                    <a:gd name="connsiteY2" fmla="*/ 30236 h 38507"/>
                    <a:gd name="connsiteX3" fmla="*/ 14267 w 38507"/>
                    <a:gd name="connsiteY3" fmla="*/ 30107 h 38507"/>
                    <a:gd name="connsiteX4" fmla="*/ 9903 w 38507"/>
                    <a:gd name="connsiteY4" fmla="*/ 21892 h 38507"/>
                    <a:gd name="connsiteX5" fmla="*/ 10416 w 38507"/>
                    <a:gd name="connsiteY5" fmla="*/ 20737 h 38507"/>
                    <a:gd name="connsiteX6" fmla="*/ 10930 w 38507"/>
                    <a:gd name="connsiteY6" fmla="*/ 19839 h 38507"/>
                    <a:gd name="connsiteX7" fmla="*/ 14139 w 38507"/>
                    <a:gd name="connsiteY7" fmla="*/ 15731 h 38507"/>
                    <a:gd name="connsiteX8" fmla="*/ 17476 w 38507"/>
                    <a:gd name="connsiteY8" fmla="*/ 13035 h 38507"/>
                    <a:gd name="connsiteX9" fmla="*/ 26589 w 38507"/>
                    <a:gd name="connsiteY9" fmla="*/ 9826 h 38507"/>
                    <a:gd name="connsiteX10" fmla="*/ 27487 w 38507"/>
                    <a:gd name="connsiteY10" fmla="*/ 9698 h 38507"/>
                    <a:gd name="connsiteX11" fmla="*/ 34291 w 38507"/>
                    <a:gd name="connsiteY11" fmla="*/ 14704 h 38507"/>
                    <a:gd name="connsiteX12" fmla="*/ 34162 w 38507"/>
                    <a:gd name="connsiteY12" fmla="*/ 1624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34162" y="16244"/>
                      </a:moveTo>
                      <a:cubicBezTo>
                        <a:pt x="33649" y="21122"/>
                        <a:pt x="30696" y="24844"/>
                        <a:pt x="27231" y="27540"/>
                      </a:cubicBezTo>
                      <a:cubicBezTo>
                        <a:pt x="25434" y="28823"/>
                        <a:pt x="23380" y="29851"/>
                        <a:pt x="21198" y="30236"/>
                      </a:cubicBezTo>
                      <a:cubicBezTo>
                        <a:pt x="19016" y="30749"/>
                        <a:pt x="16705" y="30877"/>
                        <a:pt x="14267" y="30107"/>
                      </a:cubicBezTo>
                      <a:cubicBezTo>
                        <a:pt x="10801" y="29080"/>
                        <a:pt x="8876" y="25358"/>
                        <a:pt x="9903" y="21892"/>
                      </a:cubicBezTo>
                      <a:cubicBezTo>
                        <a:pt x="10031" y="21507"/>
                        <a:pt x="10160" y="21122"/>
                        <a:pt x="10416" y="20737"/>
                      </a:cubicBezTo>
                      <a:lnTo>
                        <a:pt x="10930" y="19839"/>
                      </a:lnTo>
                      <a:cubicBezTo>
                        <a:pt x="11956" y="18042"/>
                        <a:pt x="12983" y="16886"/>
                        <a:pt x="14139" y="15731"/>
                      </a:cubicBezTo>
                      <a:cubicBezTo>
                        <a:pt x="15165" y="14576"/>
                        <a:pt x="16320" y="13806"/>
                        <a:pt x="17476" y="13035"/>
                      </a:cubicBezTo>
                      <a:cubicBezTo>
                        <a:pt x="19914" y="11624"/>
                        <a:pt x="22482" y="10468"/>
                        <a:pt x="26589" y="9826"/>
                      </a:cubicBezTo>
                      <a:lnTo>
                        <a:pt x="27487" y="9698"/>
                      </a:lnTo>
                      <a:cubicBezTo>
                        <a:pt x="30696" y="9185"/>
                        <a:pt x="33777" y="11495"/>
                        <a:pt x="34291" y="14704"/>
                      </a:cubicBezTo>
                      <a:cubicBezTo>
                        <a:pt x="34291" y="15218"/>
                        <a:pt x="34291" y="15731"/>
                        <a:pt x="34162" y="16244"/>
                      </a:cubicBezTo>
                      <a:close/>
                    </a:path>
                  </a:pathLst>
                </a:custGeom>
                <a:solidFill>
                  <a:srgbClr val="3C3C3B"/>
                </a:solidFill>
                <a:ln w="9525" cap="flat">
                  <a:noFill/>
                  <a:prstDash val="solid"/>
                  <a:miter/>
                </a:ln>
              </p:spPr>
              <p:txBody>
                <a:bodyPr rtlCol="0" anchor="ctr"/>
                <a:lstStyle/>
                <a:p>
                  <a:endParaRPr lang="zh-CN" altLang="en-US"/>
                </a:p>
              </p:txBody>
            </p:sp>
            <p:sp>
              <p:nvSpPr>
                <p:cNvPr id="55" name="任意多边形: 形状 54"/>
                <p:cNvSpPr/>
                <p:nvPr/>
              </p:nvSpPr>
              <p:spPr>
                <a:xfrm>
                  <a:off x="11108250" y="4721981"/>
                  <a:ext cx="436415" cy="218208"/>
                </a:xfrm>
                <a:custGeom>
                  <a:avLst/>
                  <a:gdLst>
                    <a:gd name="connsiteX0" fmla="*/ 163643 w 436415"/>
                    <a:gd name="connsiteY0" fmla="*/ 9627 h 218207"/>
                    <a:gd name="connsiteX1" fmla="*/ 55566 w 436415"/>
                    <a:gd name="connsiteY1" fmla="*/ 73164 h 218207"/>
                    <a:gd name="connsiteX2" fmla="*/ 17572 w 436415"/>
                    <a:gd name="connsiteY2" fmla="*/ 109746 h 218207"/>
                    <a:gd name="connsiteX3" fmla="*/ 15904 w 436415"/>
                    <a:gd name="connsiteY3" fmla="*/ 160832 h 218207"/>
                    <a:gd name="connsiteX4" fmla="*/ 48763 w 436415"/>
                    <a:gd name="connsiteY4" fmla="*/ 182653 h 218207"/>
                    <a:gd name="connsiteX5" fmla="*/ 339107 w 436415"/>
                    <a:gd name="connsiteY5" fmla="*/ 204987 h 218207"/>
                    <a:gd name="connsiteX6" fmla="*/ 398152 w 436415"/>
                    <a:gd name="connsiteY6" fmla="*/ 180470 h 218207"/>
                    <a:gd name="connsiteX7" fmla="*/ 434990 w 436415"/>
                    <a:gd name="connsiteY7" fmla="*/ 51728 h 218207"/>
                    <a:gd name="connsiteX8" fmla="*/ 283400 w 436415"/>
                    <a:gd name="connsiteY8" fmla="*/ 43513 h 218207"/>
                    <a:gd name="connsiteX9" fmla="*/ 163643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163643" y="9627"/>
                      </a:moveTo>
                      <a:cubicBezTo>
                        <a:pt x="124237" y="24773"/>
                        <a:pt x="90608" y="49033"/>
                        <a:pt x="55566" y="73164"/>
                      </a:cubicBezTo>
                      <a:cubicBezTo>
                        <a:pt x="41062" y="83176"/>
                        <a:pt x="26558" y="94343"/>
                        <a:pt x="17572" y="109746"/>
                      </a:cubicBezTo>
                      <a:cubicBezTo>
                        <a:pt x="8587" y="125277"/>
                        <a:pt x="6148" y="146071"/>
                        <a:pt x="15904" y="160832"/>
                      </a:cubicBezTo>
                      <a:cubicBezTo>
                        <a:pt x="23349" y="172127"/>
                        <a:pt x="36312" y="177904"/>
                        <a:pt x="48763" y="182653"/>
                      </a:cubicBezTo>
                      <a:cubicBezTo>
                        <a:pt x="140796" y="217566"/>
                        <a:pt x="242454" y="225396"/>
                        <a:pt x="339107" y="204987"/>
                      </a:cubicBezTo>
                      <a:cubicBezTo>
                        <a:pt x="360030" y="200494"/>
                        <a:pt x="381466" y="194461"/>
                        <a:pt x="398152" y="180470"/>
                      </a:cubicBezTo>
                      <a:cubicBezTo>
                        <a:pt x="432937" y="151205"/>
                        <a:pt x="434477" y="97808"/>
                        <a:pt x="434990" y="51728"/>
                      </a:cubicBezTo>
                      <a:cubicBezTo>
                        <a:pt x="434990" y="51728"/>
                        <a:pt x="335000" y="65719"/>
                        <a:pt x="283400" y="43513"/>
                      </a:cubicBezTo>
                      <a:lnTo>
                        <a:pt x="163643" y="9627"/>
                      </a:lnTo>
                      <a:close/>
                    </a:path>
                  </a:pathLst>
                </a:custGeom>
                <a:solidFill>
                  <a:srgbClr val="F08BB8"/>
                </a:solidFill>
                <a:ln w="9525" cap="flat">
                  <a:noFill/>
                  <a:prstDash val="solid"/>
                  <a:miter/>
                </a:ln>
              </p:spPr>
              <p:txBody>
                <a:bodyPr rtlCol="0" anchor="ctr"/>
                <a:lstStyle/>
                <a:p>
                  <a:endParaRPr lang="zh-CN" altLang="en-US"/>
                </a:p>
              </p:txBody>
            </p:sp>
            <p:sp>
              <p:nvSpPr>
                <p:cNvPr id="56" name="任意多边形: 形状 55"/>
                <p:cNvSpPr/>
                <p:nvPr/>
              </p:nvSpPr>
              <p:spPr>
                <a:xfrm>
                  <a:off x="11242370" y="3826205"/>
                  <a:ext cx="474922" cy="962680"/>
                </a:xfrm>
                <a:custGeom>
                  <a:avLst/>
                  <a:gdLst>
                    <a:gd name="connsiteX0" fmla="*/ 9627 w 474922"/>
                    <a:gd name="connsiteY0" fmla="*/ 94826 h 962680"/>
                    <a:gd name="connsiteX1" fmla="*/ 29137 w 474922"/>
                    <a:gd name="connsiteY1" fmla="*/ 905403 h 962680"/>
                    <a:gd name="connsiteX2" fmla="*/ 300485 w 474922"/>
                    <a:gd name="connsiteY2" fmla="*/ 947376 h 962680"/>
                    <a:gd name="connsiteX3" fmla="*/ 321150 w 474922"/>
                    <a:gd name="connsiteY3" fmla="*/ 860093 h 962680"/>
                    <a:gd name="connsiteX4" fmla="*/ 472740 w 474922"/>
                    <a:gd name="connsiteY4" fmla="*/ 218563 h 962680"/>
                    <a:gd name="connsiteX5" fmla="*/ 319610 w 474922"/>
                    <a:gd name="connsiteY5" fmla="*/ 19095 h 962680"/>
                    <a:gd name="connsiteX6" fmla="*/ 9627 w 474922"/>
                    <a:gd name="connsiteY6" fmla="*/ 94826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62680">
                      <a:moveTo>
                        <a:pt x="9627" y="94826"/>
                      </a:moveTo>
                      <a:cubicBezTo>
                        <a:pt x="15660" y="345893"/>
                        <a:pt x="23105" y="654336"/>
                        <a:pt x="29137" y="905403"/>
                      </a:cubicBezTo>
                      <a:cubicBezTo>
                        <a:pt x="29137" y="905403"/>
                        <a:pt x="181241" y="980235"/>
                        <a:pt x="300485" y="947376"/>
                      </a:cubicBezTo>
                      <a:lnTo>
                        <a:pt x="321150" y="860093"/>
                      </a:lnTo>
                      <a:cubicBezTo>
                        <a:pt x="378783" y="651255"/>
                        <a:pt x="432565" y="431507"/>
                        <a:pt x="472740" y="218563"/>
                      </a:cubicBezTo>
                      <a:cubicBezTo>
                        <a:pt x="472740" y="218563"/>
                        <a:pt x="467478" y="62480"/>
                        <a:pt x="319610" y="19095"/>
                      </a:cubicBezTo>
                      <a:cubicBezTo>
                        <a:pt x="171742" y="-24161"/>
                        <a:pt x="9627" y="94826"/>
                        <a:pt x="9627" y="94826"/>
                      </a:cubicBezTo>
                      <a:close/>
                    </a:path>
                  </a:pathLst>
                </a:custGeom>
                <a:solidFill>
                  <a:srgbClr val="FAD5CC"/>
                </a:solidFill>
                <a:ln w="9525" cap="flat">
                  <a:noFill/>
                  <a:prstDash val="solid"/>
                  <a:miter/>
                </a:ln>
              </p:spPr>
              <p:txBody>
                <a:bodyPr rtlCol="0" anchor="ctr"/>
                <a:lstStyle/>
                <a:p>
                  <a:endParaRPr lang="zh-CN" altLang="en-US"/>
                </a:p>
              </p:txBody>
            </p:sp>
            <p:sp>
              <p:nvSpPr>
                <p:cNvPr id="57" name="任意多边形: 形状 56"/>
                <p:cNvSpPr/>
                <p:nvPr/>
              </p:nvSpPr>
              <p:spPr>
                <a:xfrm>
                  <a:off x="11155454" y="4849715"/>
                  <a:ext cx="346565" cy="51343"/>
                </a:xfrm>
                <a:custGeom>
                  <a:avLst/>
                  <a:gdLst>
                    <a:gd name="connsiteX0" fmla="*/ 14523 w 346564"/>
                    <a:gd name="connsiteY0" fmla="*/ 11919 h 51342"/>
                    <a:gd name="connsiteX1" fmla="*/ 95516 w 346564"/>
                    <a:gd name="connsiteY1" fmla="*/ 31173 h 51342"/>
                    <a:gd name="connsiteX2" fmla="*/ 178307 w 346564"/>
                    <a:gd name="connsiteY2" fmla="*/ 37206 h 51342"/>
                    <a:gd name="connsiteX3" fmla="*/ 260969 w 346564"/>
                    <a:gd name="connsiteY3" fmla="*/ 30018 h 51342"/>
                    <a:gd name="connsiteX4" fmla="*/ 341706 w 346564"/>
                    <a:gd name="connsiteY4" fmla="*/ 9866 h 51342"/>
                    <a:gd name="connsiteX5" fmla="*/ 346840 w 346564"/>
                    <a:gd name="connsiteY5" fmla="*/ 12433 h 51342"/>
                    <a:gd name="connsiteX6" fmla="*/ 344530 w 346564"/>
                    <a:gd name="connsiteY6" fmla="*/ 17439 h 51342"/>
                    <a:gd name="connsiteX7" fmla="*/ 263151 w 346564"/>
                    <a:gd name="connsiteY7" fmla="*/ 41826 h 51342"/>
                    <a:gd name="connsiteX8" fmla="*/ 178435 w 346564"/>
                    <a:gd name="connsiteY8" fmla="*/ 50170 h 51342"/>
                    <a:gd name="connsiteX9" fmla="*/ 93591 w 346564"/>
                    <a:gd name="connsiteY9" fmla="*/ 42597 h 51342"/>
                    <a:gd name="connsiteX10" fmla="*/ 11956 w 346564"/>
                    <a:gd name="connsiteY10" fmla="*/ 18979 h 51342"/>
                    <a:gd name="connsiteX11" fmla="*/ 9902 w 346564"/>
                    <a:gd name="connsiteY11" fmla="*/ 14102 h 51342"/>
                    <a:gd name="connsiteX12" fmla="*/ 14523 w 346564"/>
                    <a:gd name="connsiteY12" fmla="*/ 11919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51342">
                      <a:moveTo>
                        <a:pt x="14523" y="11919"/>
                      </a:moveTo>
                      <a:cubicBezTo>
                        <a:pt x="40964" y="20519"/>
                        <a:pt x="68176" y="26809"/>
                        <a:pt x="95516" y="31173"/>
                      </a:cubicBezTo>
                      <a:cubicBezTo>
                        <a:pt x="122985" y="35280"/>
                        <a:pt x="150582" y="37591"/>
                        <a:pt x="178307" y="37206"/>
                      </a:cubicBezTo>
                      <a:cubicBezTo>
                        <a:pt x="206032" y="37206"/>
                        <a:pt x="233629" y="34638"/>
                        <a:pt x="260969" y="30018"/>
                      </a:cubicBezTo>
                      <a:cubicBezTo>
                        <a:pt x="288309" y="25397"/>
                        <a:pt x="315264" y="18722"/>
                        <a:pt x="341706" y="9866"/>
                      </a:cubicBezTo>
                      <a:cubicBezTo>
                        <a:pt x="343888" y="9095"/>
                        <a:pt x="346198" y="10251"/>
                        <a:pt x="346840" y="12433"/>
                      </a:cubicBezTo>
                      <a:cubicBezTo>
                        <a:pt x="347482" y="14487"/>
                        <a:pt x="346455" y="16669"/>
                        <a:pt x="344530" y="17439"/>
                      </a:cubicBezTo>
                      <a:cubicBezTo>
                        <a:pt x="318345" y="28349"/>
                        <a:pt x="291005" y="36436"/>
                        <a:pt x="263151" y="41826"/>
                      </a:cubicBezTo>
                      <a:cubicBezTo>
                        <a:pt x="235298" y="47218"/>
                        <a:pt x="206802" y="49913"/>
                        <a:pt x="178435" y="50170"/>
                      </a:cubicBezTo>
                      <a:cubicBezTo>
                        <a:pt x="150068" y="50042"/>
                        <a:pt x="121573" y="47859"/>
                        <a:pt x="93591" y="42597"/>
                      </a:cubicBezTo>
                      <a:cubicBezTo>
                        <a:pt x="65609" y="37462"/>
                        <a:pt x="38269" y="29504"/>
                        <a:pt x="11956" y="18979"/>
                      </a:cubicBezTo>
                      <a:cubicBezTo>
                        <a:pt x="10030" y="18209"/>
                        <a:pt x="9132" y="16027"/>
                        <a:pt x="9902" y="14102"/>
                      </a:cubicBezTo>
                      <a:cubicBezTo>
                        <a:pt x="10672" y="12176"/>
                        <a:pt x="12726" y="11278"/>
                        <a:pt x="14523" y="11919"/>
                      </a:cubicBezTo>
                      <a:close/>
                    </a:path>
                  </a:pathLst>
                </a:custGeom>
                <a:solidFill>
                  <a:srgbClr val="3C3C3B"/>
                </a:solidFill>
                <a:ln w="9525" cap="flat">
                  <a:noFill/>
                  <a:prstDash val="solid"/>
                  <a:miter/>
                </a:ln>
              </p:spPr>
              <p:txBody>
                <a:bodyPr rtlCol="0" anchor="ctr"/>
                <a:lstStyle/>
                <a:p>
                  <a:endParaRPr lang="zh-CN" altLang="en-US"/>
                </a:p>
              </p:txBody>
            </p:sp>
            <p:sp>
              <p:nvSpPr>
                <p:cNvPr id="58" name="任意多边形: 形状 57"/>
                <p:cNvSpPr/>
                <p:nvPr/>
              </p:nvSpPr>
              <p:spPr>
                <a:xfrm>
                  <a:off x="11238675" y="4735050"/>
                  <a:ext cx="51343" cy="38507"/>
                </a:xfrm>
                <a:custGeom>
                  <a:avLst/>
                  <a:gdLst>
                    <a:gd name="connsiteX0" fmla="*/ 16146 w 51342"/>
                    <a:gd name="connsiteY0" fmla="*/ 9908 h 38507"/>
                    <a:gd name="connsiteX1" fmla="*/ 34373 w 51342"/>
                    <a:gd name="connsiteY1" fmla="*/ 15299 h 38507"/>
                    <a:gd name="connsiteX2" fmla="*/ 42203 w 51342"/>
                    <a:gd name="connsiteY2" fmla="*/ 20176 h 38507"/>
                    <a:gd name="connsiteX3" fmla="*/ 49263 w 51342"/>
                    <a:gd name="connsiteY3" fmla="*/ 26851 h 38507"/>
                    <a:gd name="connsiteX4" fmla="*/ 49776 w 51342"/>
                    <a:gd name="connsiteY4" fmla="*/ 27493 h 38507"/>
                    <a:gd name="connsiteX5" fmla="*/ 48749 w 51342"/>
                    <a:gd name="connsiteY5" fmla="*/ 35579 h 38507"/>
                    <a:gd name="connsiteX6" fmla="*/ 44899 w 51342"/>
                    <a:gd name="connsiteY6" fmla="*/ 36734 h 38507"/>
                    <a:gd name="connsiteX7" fmla="*/ 35143 w 51342"/>
                    <a:gd name="connsiteY7" fmla="*/ 34552 h 38507"/>
                    <a:gd name="connsiteX8" fmla="*/ 26158 w 51342"/>
                    <a:gd name="connsiteY8" fmla="*/ 30573 h 38507"/>
                    <a:gd name="connsiteX9" fmla="*/ 10755 w 51342"/>
                    <a:gd name="connsiteY9" fmla="*/ 18251 h 38507"/>
                    <a:gd name="connsiteX10" fmla="*/ 11654 w 51342"/>
                    <a:gd name="connsiteY10" fmla="*/ 10806 h 38507"/>
                    <a:gd name="connsiteX11" fmla="*/ 15376 w 51342"/>
                    <a:gd name="connsiteY11" fmla="*/ 9651 h 38507"/>
                    <a:gd name="connsiteX12" fmla="*/ 16146 w 51342"/>
                    <a:gd name="connsiteY12" fmla="*/ 9908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146" y="9908"/>
                      </a:moveTo>
                      <a:cubicBezTo>
                        <a:pt x="23078" y="10421"/>
                        <a:pt x="28854" y="12732"/>
                        <a:pt x="34373" y="15299"/>
                      </a:cubicBezTo>
                      <a:cubicBezTo>
                        <a:pt x="37069" y="16711"/>
                        <a:pt x="39764" y="18251"/>
                        <a:pt x="42203" y="20176"/>
                      </a:cubicBezTo>
                      <a:cubicBezTo>
                        <a:pt x="44642" y="22101"/>
                        <a:pt x="47209" y="24155"/>
                        <a:pt x="49263" y="26851"/>
                      </a:cubicBezTo>
                      <a:lnTo>
                        <a:pt x="49776" y="27493"/>
                      </a:lnTo>
                      <a:cubicBezTo>
                        <a:pt x="51701" y="30060"/>
                        <a:pt x="51316" y="33654"/>
                        <a:pt x="48749" y="35579"/>
                      </a:cubicBezTo>
                      <a:cubicBezTo>
                        <a:pt x="47594" y="36478"/>
                        <a:pt x="46182" y="36863"/>
                        <a:pt x="44899" y="36734"/>
                      </a:cubicBezTo>
                      <a:cubicBezTo>
                        <a:pt x="41433" y="36606"/>
                        <a:pt x="38352" y="35579"/>
                        <a:pt x="35143" y="34552"/>
                      </a:cubicBezTo>
                      <a:cubicBezTo>
                        <a:pt x="32063" y="33525"/>
                        <a:pt x="29110" y="32113"/>
                        <a:pt x="26158" y="30573"/>
                      </a:cubicBezTo>
                      <a:cubicBezTo>
                        <a:pt x="20511" y="27364"/>
                        <a:pt x="14991" y="23642"/>
                        <a:pt x="10755" y="18251"/>
                      </a:cubicBezTo>
                      <a:cubicBezTo>
                        <a:pt x="8958" y="15941"/>
                        <a:pt x="9343" y="12603"/>
                        <a:pt x="11654" y="10806"/>
                      </a:cubicBezTo>
                      <a:cubicBezTo>
                        <a:pt x="12681" y="9908"/>
                        <a:pt x="14093" y="9523"/>
                        <a:pt x="15376" y="9651"/>
                      </a:cubicBezTo>
                      <a:lnTo>
                        <a:pt x="16146" y="9908"/>
                      </a:lnTo>
                      <a:close/>
                    </a:path>
                  </a:pathLst>
                </a:custGeom>
                <a:solidFill>
                  <a:srgbClr val="3C3C3B"/>
                </a:solidFill>
                <a:ln w="9525" cap="flat">
                  <a:noFill/>
                  <a:prstDash val="solid"/>
                  <a:miter/>
                </a:ln>
              </p:spPr>
              <p:txBody>
                <a:bodyPr rtlCol="0" anchor="ctr"/>
                <a:lstStyle/>
                <a:p>
                  <a:endParaRPr lang="zh-CN" altLang="en-US"/>
                </a:p>
              </p:txBody>
            </p:sp>
            <p:sp>
              <p:nvSpPr>
                <p:cNvPr id="59" name="任意多边形: 形状 58"/>
                <p:cNvSpPr/>
                <p:nvPr/>
              </p:nvSpPr>
              <p:spPr>
                <a:xfrm>
                  <a:off x="11209134" y="4760750"/>
                  <a:ext cx="51343" cy="38507"/>
                </a:xfrm>
                <a:custGeom>
                  <a:avLst/>
                  <a:gdLst>
                    <a:gd name="connsiteX0" fmla="*/ 16421 w 51342"/>
                    <a:gd name="connsiteY0" fmla="*/ 9751 h 38507"/>
                    <a:gd name="connsiteX1" fmla="*/ 32466 w 51342"/>
                    <a:gd name="connsiteY1" fmla="*/ 16682 h 38507"/>
                    <a:gd name="connsiteX2" fmla="*/ 39397 w 51342"/>
                    <a:gd name="connsiteY2" fmla="*/ 21688 h 38507"/>
                    <a:gd name="connsiteX3" fmla="*/ 45686 w 51342"/>
                    <a:gd name="connsiteY3" fmla="*/ 28106 h 38507"/>
                    <a:gd name="connsiteX4" fmla="*/ 45815 w 51342"/>
                    <a:gd name="connsiteY4" fmla="*/ 28234 h 38507"/>
                    <a:gd name="connsiteX5" fmla="*/ 44531 w 51342"/>
                    <a:gd name="connsiteY5" fmla="*/ 36706 h 38507"/>
                    <a:gd name="connsiteX6" fmla="*/ 40809 w 51342"/>
                    <a:gd name="connsiteY6" fmla="*/ 37861 h 38507"/>
                    <a:gd name="connsiteX7" fmla="*/ 31439 w 51342"/>
                    <a:gd name="connsiteY7" fmla="*/ 35807 h 38507"/>
                    <a:gd name="connsiteX8" fmla="*/ 23096 w 51342"/>
                    <a:gd name="connsiteY8" fmla="*/ 31443 h 38507"/>
                    <a:gd name="connsiteX9" fmla="*/ 10260 w 51342"/>
                    <a:gd name="connsiteY9" fmla="*/ 17581 h 38507"/>
                    <a:gd name="connsiteX10" fmla="*/ 12570 w 51342"/>
                    <a:gd name="connsiteY10" fmla="*/ 10264 h 38507"/>
                    <a:gd name="connsiteX11" fmla="*/ 16421 w 51342"/>
                    <a:gd name="connsiteY11" fmla="*/ 9751 h 38507"/>
                    <a:gd name="connsiteX12" fmla="*/ 16421 w 51342"/>
                    <a:gd name="connsiteY12" fmla="*/ 975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421" y="9751"/>
                      </a:moveTo>
                      <a:cubicBezTo>
                        <a:pt x="22711" y="11163"/>
                        <a:pt x="27588" y="13858"/>
                        <a:pt x="32466" y="16682"/>
                      </a:cubicBezTo>
                      <a:cubicBezTo>
                        <a:pt x="34904" y="18222"/>
                        <a:pt x="37215" y="19763"/>
                        <a:pt x="39397" y="21688"/>
                      </a:cubicBezTo>
                      <a:cubicBezTo>
                        <a:pt x="41579" y="23614"/>
                        <a:pt x="43761" y="25539"/>
                        <a:pt x="45686" y="28106"/>
                      </a:cubicBezTo>
                      <a:lnTo>
                        <a:pt x="45815" y="28234"/>
                      </a:lnTo>
                      <a:cubicBezTo>
                        <a:pt x="47740" y="30930"/>
                        <a:pt x="47227" y="34652"/>
                        <a:pt x="44531" y="36706"/>
                      </a:cubicBezTo>
                      <a:cubicBezTo>
                        <a:pt x="43376" y="37476"/>
                        <a:pt x="42092" y="37861"/>
                        <a:pt x="40809" y="37861"/>
                      </a:cubicBezTo>
                      <a:cubicBezTo>
                        <a:pt x="37472" y="37733"/>
                        <a:pt x="34391" y="36834"/>
                        <a:pt x="31439" y="35807"/>
                      </a:cubicBezTo>
                      <a:cubicBezTo>
                        <a:pt x="28487" y="34781"/>
                        <a:pt x="25791" y="33240"/>
                        <a:pt x="23096" y="31443"/>
                      </a:cubicBezTo>
                      <a:cubicBezTo>
                        <a:pt x="17962" y="27849"/>
                        <a:pt x="13341" y="23614"/>
                        <a:pt x="10260" y="17581"/>
                      </a:cubicBezTo>
                      <a:cubicBezTo>
                        <a:pt x="8848" y="14885"/>
                        <a:pt x="9875" y="11548"/>
                        <a:pt x="12570" y="10264"/>
                      </a:cubicBezTo>
                      <a:cubicBezTo>
                        <a:pt x="13726" y="9622"/>
                        <a:pt x="15009" y="9494"/>
                        <a:pt x="16421" y="9751"/>
                      </a:cubicBezTo>
                      <a:lnTo>
                        <a:pt x="16421" y="9751"/>
                      </a:lnTo>
                      <a:close/>
                    </a:path>
                  </a:pathLst>
                </a:custGeom>
                <a:solidFill>
                  <a:srgbClr val="3C3C3B"/>
                </a:solidFill>
                <a:ln w="9525" cap="flat">
                  <a:noFill/>
                  <a:prstDash val="solid"/>
                  <a:miter/>
                </a:ln>
              </p:spPr>
              <p:txBody>
                <a:bodyPr rtlCol="0" anchor="ctr"/>
                <a:lstStyle/>
                <a:p>
                  <a:endParaRPr lang="zh-CN" altLang="en-US"/>
                </a:p>
              </p:txBody>
            </p:sp>
            <p:sp>
              <p:nvSpPr>
                <p:cNvPr id="60" name="任意多边形: 形状 59"/>
                <p:cNvSpPr/>
                <p:nvPr/>
              </p:nvSpPr>
              <p:spPr>
                <a:xfrm>
                  <a:off x="11175620" y="4781154"/>
                  <a:ext cx="38507" cy="38507"/>
                </a:xfrm>
                <a:custGeom>
                  <a:avLst/>
                  <a:gdLst>
                    <a:gd name="connsiteX0" fmla="*/ 17461 w 38507"/>
                    <a:gd name="connsiteY0" fmla="*/ 10140 h 38507"/>
                    <a:gd name="connsiteX1" fmla="*/ 26318 w 38507"/>
                    <a:gd name="connsiteY1" fmla="*/ 13862 h 38507"/>
                    <a:gd name="connsiteX2" fmla="*/ 29527 w 38507"/>
                    <a:gd name="connsiteY2" fmla="*/ 16686 h 38507"/>
                    <a:gd name="connsiteX3" fmla="*/ 32479 w 38507"/>
                    <a:gd name="connsiteY3" fmla="*/ 20922 h 38507"/>
                    <a:gd name="connsiteX4" fmla="*/ 32993 w 38507"/>
                    <a:gd name="connsiteY4" fmla="*/ 21821 h 38507"/>
                    <a:gd name="connsiteX5" fmla="*/ 29912 w 38507"/>
                    <a:gd name="connsiteY5" fmla="*/ 30549 h 38507"/>
                    <a:gd name="connsiteX6" fmla="*/ 28757 w 38507"/>
                    <a:gd name="connsiteY6" fmla="*/ 30934 h 38507"/>
                    <a:gd name="connsiteX7" fmla="*/ 21825 w 38507"/>
                    <a:gd name="connsiteY7" fmla="*/ 30549 h 38507"/>
                    <a:gd name="connsiteX8" fmla="*/ 15921 w 38507"/>
                    <a:gd name="connsiteY8" fmla="*/ 27468 h 38507"/>
                    <a:gd name="connsiteX9" fmla="*/ 9631 w 38507"/>
                    <a:gd name="connsiteY9" fmla="*/ 15788 h 38507"/>
                    <a:gd name="connsiteX10" fmla="*/ 15279 w 38507"/>
                    <a:gd name="connsiteY10" fmla="*/ 9627 h 38507"/>
                    <a:gd name="connsiteX11" fmla="*/ 16691 w 38507"/>
                    <a:gd name="connsiteY11" fmla="*/ 9755 h 38507"/>
                    <a:gd name="connsiteX12" fmla="*/ 17461 w 38507"/>
                    <a:gd name="connsiteY12" fmla="*/ 1014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17461" y="10140"/>
                      </a:moveTo>
                      <a:cubicBezTo>
                        <a:pt x="21569" y="11039"/>
                        <a:pt x="23879" y="12322"/>
                        <a:pt x="26318" y="13862"/>
                      </a:cubicBezTo>
                      <a:cubicBezTo>
                        <a:pt x="27473" y="14761"/>
                        <a:pt x="28500" y="15531"/>
                        <a:pt x="29527" y="16686"/>
                      </a:cubicBezTo>
                      <a:cubicBezTo>
                        <a:pt x="30554" y="17841"/>
                        <a:pt x="31580" y="18997"/>
                        <a:pt x="32479" y="20922"/>
                      </a:cubicBezTo>
                      <a:lnTo>
                        <a:pt x="32993" y="21821"/>
                      </a:lnTo>
                      <a:cubicBezTo>
                        <a:pt x="34533" y="25158"/>
                        <a:pt x="33121" y="29009"/>
                        <a:pt x="29912" y="30549"/>
                      </a:cubicBezTo>
                      <a:cubicBezTo>
                        <a:pt x="29527" y="30677"/>
                        <a:pt x="29142" y="30934"/>
                        <a:pt x="28757" y="30934"/>
                      </a:cubicBezTo>
                      <a:cubicBezTo>
                        <a:pt x="26318" y="31576"/>
                        <a:pt x="24007" y="31191"/>
                        <a:pt x="21825" y="30549"/>
                      </a:cubicBezTo>
                      <a:cubicBezTo>
                        <a:pt x="19643" y="30036"/>
                        <a:pt x="17718" y="28880"/>
                        <a:pt x="15921" y="27468"/>
                      </a:cubicBezTo>
                      <a:cubicBezTo>
                        <a:pt x="12583" y="24644"/>
                        <a:pt x="9888" y="20794"/>
                        <a:pt x="9631" y="15788"/>
                      </a:cubicBezTo>
                      <a:cubicBezTo>
                        <a:pt x="9503" y="12451"/>
                        <a:pt x="12070" y="9755"/>
                        <a:pt x="15279" y="9627"/>
                      </a:cubicBezTo>
                      <a:cubicBezTo>
                        <a:pt x="15792" y="9627"/>
                        <a:pt x="16306" y="9627"/>
                        <a:pt x="16691" y="9755"/>
                      </a:cubicBezTo>
                      <a:lnTo>
                        <a:pt x="17461" y="10140"/>
                      </a:lnTo>
                      <a:close/>
                    </a:path>
                  </a:pathLst>
                </a:custGeom>
                <a:solidFill>
                  <a:srgbClr val="3C3C3B"/>
                </a:solidFill>
                <a:ln w="9525" cap="flat">
                  <a:noFill/>
                  <a:prstDash val="solid"/>
                  <a:miter/>
                </a:ln>
              </p:spPr>
              <p:txBody>
                <a:bodyPr rtlCol="0" anchor="ctr"/>
                <a:lstStyle/>
                <a:p>
                  <a:endParaRPr lang="zh-CN" altLang="en-US"/>
                </a:p>
              </p:txBody>
            </p:sp>
            <p:sp>
              <p:nvSpPr>
                <p:cNvPr id="61" name="任意多边形: 形状 60"/>
                <p:cNvSpPr/>
                <p:nvPr/>
              </p:nvSpPr>
              <p:spPr>
                <a:xfrm>
                  <a:off x="10306365" y="2075840"/>
                  <a:ext cx="962680" cy="641787"/>
                </a:xfrm>
                <a:custGeom>
                  <a:avLst/>
                  <a:gdLst>
                    <a:gd name="connsiteX0" fmla="*/ 963988 w 962680"/>
                    <a:gd name="connsiteY0" fmla="*/ 340201 h 641786"/>
                    <a:gd name="connsiteX1" fmla="*/ 231452 w 962680"/>
                    <a:gd name="connsiteY1" fmla="*/ 83358 h 641786"/>
                    <a:gd name="connsiteX2" fmla="*/ 198464 w 962680"/>
                    <a:gd name="connsiteY2" fmla="*/ 22259 h 641786"/>
                    <a:gd name="connsiteX3" fmla="*/ 178697 w 962680"/>
                    <a:gd name="connsiteY3" fmla="*/ 9809 h 641786"/>
                    <a:gd name="connsiteX4" fmla="*/ 156491 w 962680"/>
                    <a:gd name="connsiteY4" fmla="*/ 52552 h 641786"/>
                    <a:gd name="connsiteX5" fmla="*/ 117599 w 962680"/>
                    <a:gd name="connsiteY5" fmla="*/ 42026 h 641786"/>
                    <a:gd name="connsiteX6" fmla="*/ 79605 w 962680"/>
                    <a:gd name="connsiteY6" fmla="*/ 24056 h 641786"/>
                    <a:gd name="connsiteX7" fmla="*/ 100399 w 962680"/>
                    <a:gd name="connsiteY7" fmla="*/ 92728 h 641786"/>
                    <a:gd name="connsiteX8" fmla="*/ 67411 w 962680"/>
                    <a:gd name="connsiteY8" fmla="*/ 71549 h 641786"/>
                    <a:gd name="connsiteX9" fmla="*/ 43280 w 962680"/>
                    <a:gd name="connsiteY9" fmla="*/ 101456 h 641786"/>
                    <a:gd name="connsiteX10" fmla="*/ 65101 w 962680"/>
                    <a:gd name="connsiteY10" fmla="*/ 138936 h 641786"/>
                    <a:gd name="connsiteX11" fmla="*/ 10421 w 962680"/>
                    <a:gd name="connsiteY11" fmla="*/ 118912 h 641786"/>
                    <a:gd name="connsiteX12" fmla="*/ 44820 w 962680"/>
                    <a:gd name="connsiteY12" fmla="*/ 169485 h 641786"/>
                    <a:gd name="connsiteX13" fmla="*/ 13501 w 962680"/>
                    <a:gd name="connsiteY13" fmla="*/ 163709 h 641786"/>
                    <a:gd name="connsiteX14" fmla="*/ 18122 w 962680"/>
                    <a:gd name="connsiteY14" fmla="*/ 204399 h 641786"/>
                    <a:gd name="connsiteX15" fmla="*/ 52779 w 962680"/>
                    <a:gd name="connsiteY15" fmla="*/ 229685 h 641786"/>
                    <a:gd name="connsiteX16" fmla="*/ 157518 w 962680"/>
                    <a:gd name="connsiteY16" fmla="*/ 247527 h 641786"/>
                    <a:gd name="connsiteX17" fmla="*/ 923683 w 962680"/>
                    <a:gd name="connsiteY17" fmla="*/ 644023 h 641786"/>
                    <a:gd name="connsiteX18" fmla="*/ 963988 w 962680"/>
                    <a:gd name="connsiteY18" fmla="*/ 340201 h 64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680" h="641786">
                      <a:moveTo>
                        <a:pt x="963988" y="340201"/>
                      </a:moveTo>
                      <a:cubicBezTo>
                        <a:pt x="710482" y="285264"/>
                        <a:pt x="463779" y="198751"/>
                        <a:pt x="231452" y="83358"/>
                      </a:cubicBezTo>
                      <a:cubicBezTo>
                        <a:pt x="229013" y="63590"/>
                        <a:pt x="209631" y="38818"/>
                        <a:pt x="198464" y="22259"/>
                      </a:cubicBezTo>
                      <a:cubicBezTo>
                        <a:pt x="193843" y="15456"/>
                        <a:pt x="186784" y="8397"/>
                        <a:pt x="178697" y="9809"/>
                      </a:cubicBezTo>
                      <a:cubicBezTo>
                        <a:pt x="162011" y="12889"/>
                        <a:pt x="169070" y="41256"/>
                        <a:pt x="156491" y="52552"/>
                      </a:cubicBezTo>
                      <a:cubicBezTo>
                        <a:pt x="145324" y="62435"/>
                        <a:pt x="127996" y="52680"/>
                        <a:pt x="117599" y="42026"/>
                      </a:cubicBezTo>
                      <a:cubicBezTo>
                        <a:pt x="107074" y="31373"/>
                        <a:pt x="93468" y="18794"/>
                        <a:pt x="79605" y="24056"/>
                      </a:cubicBezTo>
                      <a:cubicBezTo>
                        <a:pt x="69722" y="48059"/>
                        <a:pt x="78963" y="78223"/>
                        <a:pt x="100399" y="92728"/>
                      </a:cubicBezTo>
                      <a:cubicBezTo>
                        <a:pt x="88462" y="87080"/>
                        <a:pt x="80632" y="72961"/>
                        <a:pt x="67411" y="71549"/>
                      </a:cubicBezTo>
                      <a:cubicBezTo>
                        <a:pt x="52779" y="70008"/>
                        <a:pt x="41611" y="86823"/>
                        <a:pt x="43280" y="101456"/>
                      </a:cubicBezTo>
                      <a:cubicBezTo>
                        <a:pt x="44949" y="116089"/>
                        <a:pt x="55089" y="128154"/>
                        <a:pt x="65101" y="138936"/>
                      </a:cubicBezTo>
                      <a:cubicBezTo>
                        <a:pt x="52779" y="122507"/>
                        <a:pt x="30316" y="114292"/>
                        <a:pt x="10421" y="118912"/>
                      </a:cubicBezTo>
                      <a:cubicBezTo>
                        <a:pt x="10677" y="140477"/>
                        <a:pt x="24797" y="161270"/>
                        <a:pt x="44820" y="169485"/>
                      </a:cubicBezTo>
                      <a:cubicBezTo>
                        <a:pt x="34423" y="167560"/>
                        <a:pt x="24026" y="165635"/>
                        <a:pt x="13501" y="163709"/>
                      </a:cubicBezTo>
                      <a:cubicBezTo>
                        <a:pt x="6442" y="176288"/>
                        <a:pt x="9650" y="192718"/>
                        <a:pt x="18122" y="204399"/>
                      </a:cubicBezTo>
                      <a:cubicBezTo>
                        <a:pt x="26594" y="216079"/>
                        <a:pt x="39558" y="223652"/>
                        <a:pt x="52779" y="229685"/>
                      </a:cubicBezTo>
                      <a:cubicBezTo>
                        <a:pt x="85381" y="244446"/>
                        <a:pt x="121835" y="250607"/>
                        <a:pt x="157518" y="247527"/>
                      </a:cubicBezTo>
                      <a:cubicBezTo>
                        <a:pt x="376239" y="432618"/>
                        <a:pt x="644763" y="579074"/>
                        <a:pt x="923683" y="644023"/>
                      </a:cubicBezTo>
                      <a:lnTo>
                        <a:pt x="963988" y="340201"/>
                      </a:lnTo>
                      <a:close/>
                    </a:path>
                  </a:pathLst>
                </a:custGeom>
                <a:solidFill>
                  <a:srgbClr val="FAD5CC"/>
                </a:solidFill>
                <a:ln w="9525" cap="flat">
                  <a:noFill/>
                  <a:prstDash val="solid"/>
                  <a:miter/>
                </a:ln>
              </p:spPr>
              <p:txBody>
                <a:bodyPr rtlCol="0" anchor="ctr"/>
                <a:lstStyle/>
                <a:p>
                  <a:endParaRPr lang="zh-CN" altLang="en-US"/>
                </a:p>
              </p:txBody>
            </p:sp>
            <p:sp>
              <p:nvSpPr>
                <p:cNvPr id="62" name="任意多边形: 形状 61"/>
                <p:cNvSpPr/>
                <p:nvPr/>
              </p:nvSpPr>
              <p:spPr>
                <a:xfrm>
                  <a:off x="12236883" y="1635243"/>
                  <a:ext cx="847159" cy="898502"/>
                </a:xfrm>
                <a:custGeom>
                  <a:avLst/>
                  <a:gdLst>
                    <a:gd name="connsiteX0" fmla="*/ 9627 w 847158"/>
                    <a:gd name="connsiteY0" fmla="*/ 621763 h 898501"/>
                    <a:gd name="connsiteX1" fmla="*/ 601354 w 847158"/>
                    <a:gd name="connsiteY1" fmla="*/ 119372 h 898501"/>
                    <a:gd name="connsiteX2" fmla="*/ 610211 w 847158"/>
                    <a:gd name="connsiteY2" fmla="*/ 50573 h 898501"/>
                    <a:gd name="connsiteX3" fmla="*/ 624202 w 847158"/>
                    <a:gd name="connsiteY3" fmla="*/ 31961 h 898501"/>
                    <a:gd name="connsiteX4" fmla="*/ 660270 w 847158"/>
                    <a:gd name="connsiteY4" fmla="*/ 63794 h 898501"/>
                    <a:gd name="connsiteX5" fmla="*/ 692873 w 847158"/>
                    <a:gd name="connsiteY5" fmla="*/ 40047 h 898501"/>
                    <a:gd name="connsiteX6" fmla="*/ 721882 w 847158"/>
                    <a:gd name="connsiteY6" fmla="*/ 9627 h 898501"/>
                    <a:gd name="connsiteX7" fmla="*/ 727016 w 847158"/>
                    <a:gd name="connsiteY7" fmla="*/ 81250 h 898501"/>
                    <a:gd name="connsiteX8" fmla="*/ 750121 w 847158"/>
                    <a:gd name="connsiteY8" fmla="*/ 49674 h 898501"/>
                    <a:gd name="connsiteX9" fmla="*/ 783365 w 847158"/>
                    <a:gd name="connsiteY9" fmla="*/ 68928 h 898501"/>
                    <a:gd name="connsiteX10" fmla="*/ 776306 w 847158"/>
                    <a:gd name="connsiteY10" fmla="*/ 111799 h 898501"/>
                    <a:gd name="connsiteX11" fmla="*/ 820204 w 847158"/>
                    <a:gd name="connsiteY11" fmla="*/ 73549 h 898501"/>
                    <a:gd name="connsiteX12" fmla="*/ 806213 w 847158"/>
                    <a:gd name="connsiteY12" fmla="*/ 133107 h 898501"/>
                    <a:gd name="connsiteX13" fmla="*/ 833296 w 847158"/>
                    <a:gd name="connsiteY13" fmla="*/ 116548 h 898501"/>
                    <a:gd name="connsiteX14" fmla="*/ 843565 w 847158"/>
                    <a:gd name="connsiteY14" fmla="*/ 156211 h 898501"/>
                    <a:gd name="connsiteX15" fmla="*/ 820332 w 847158"/>
                    <a:gd name="connsiteY15" fmla="*/ 192151 h 898501"/>
                    <a:gd name="connsiteX16" fmla="*/ 728942 w 847158"/>
                    <a:gd name="connsiteY16" fmla="*/ 246318 h 898501"/>
                    <a:gd name="connsiteX17" fmla="*/ 155826 w 847158"/>
                    <a:gd name="connsiteY17" fmla="*/ 891185 h 898501"/>
                    <a:gd name="connsiteX18" fmla="*/ 9627 w 847158"/>
                    <a:gd name="connsiteY18" fmla="*/ 621763 h 89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7158" h="898501">
                      <a:moveTo>
                        <a:pt x="9627" y="621763"/>
                      </a:moveTo>
                      <a:cubicBezTo>
                        <a:pt x="226679" y="479543"/>
                        <a:pt x="425890" y="310368"/>
                        <a:pt x="601354" y="119372"/>
                      </a:cubicBezTo>
                      <a:cubicBezTo>
                        <a:pt x="596605" y="99990"/>
                        <a:pt x="605719" y="69955"/>
                        <a:pt x="610211" y="50573"/>
                      </a:cubicBezTo>
                      <a:cubicBezTo>
                        <a:pt x="612136" y="42486"/>
                        <a:pt x="616115" y="33501"/>
                        <a:pt x="624202" y="31961"/>
                      </a:cubicBezTo>
                      <a:cubicBezTo>
                        <a:pt x="640760" y="28880"/>
                        <a:pt x="644482" y="57889"/>
                        <a:pt x="660270" y="63794"/>
                      </a:cubicBezTo>
                      <a:cubicBezTo>
                        <a:pt x="674261" y="69056"/>
                        <a:pt x="686841" y="53653"/>
                        <a:pt x="692873" y="40047"/>
                      </a:cubicBezTo>
                      <a:cubicBezTo>
                        <a:pt x="698906" y="26442"/>
                        <a:pt x="706993" y="9627"/>
                        <a:pt x="721882" y="9627"/>
                      </a:cubicBezTo>
                      <a:cubicBezTo>
                        <a:pt x="739595" y="28495"/>
                        <a:pt x="741906" y="60071"/>
                        <a:pt x="727016" y="81250"/>
                      </a:cubicBezTo>
                      <a:cubicBezTo>
                        <a:pt x="736258" y="71752"/>
                        <a:pt x="738440" y="55707"/>
                        <a:pt x="750121" y="49674"/>
                      </a:cubicBezTo>
                      <a:cubicBezTo>
                        <a:pt x="763213" y="43000"/>
                        <a:pt x="779771" y="54680"/>
                        <a:pt x="783365" y="68928"/>
                      </a:cubicBezTo>
                      <a:cubicBezTo>
                        <a:pt x="787088" y="83176"/>
                        <a:pt x="781825" y="98065"/>
                        <a:pt x="776306" y="111799"/>
                      </a:cubicBezTo>
                      <a:cubicBezTo>
                        <a:pt x="781953" y="92032"/>
                        <a:pt x="799923" y="76373"/>
                        <a:pt x="820204" y="73549"/>
                      </a:cubicBezTo>
                      <a:cubicBezTo>
                        <a:pt x="827777" y="93829"/>
                        <a:pt x="822001" y="118346"/>
                        <a:pt x="806213" y="133107"/>
                      </a:cubicBezTo>
                      <a:cubicBezTo>
                        <a:pt x="815198" y="127587"/>
                        <a:pt x="824311" y="122068"/>
                        <a:pt x="833296" y="116548"/>
                      </a:cubicBezTo>
                      <a:cubicBezTo>
                        <a:pt x="844335" y="125790"/>
                        <a:pt x="847287" y="142348"/>
                        <a:pt x="843565" y="156211"/>
                      </a:cubicBezTo>
                      <a:cubicBezTo>
                        <a:pt x="839842" y="170202"/>
                        <a:pt x="830472" y="181882"/>
                        <a:pt x="820332" y="192151"/>
                      </a:cubicBezTo>
                      <a:cubicBezTo>
                        <a:pt x="795174" y="217566"/>
                        <a:pt x="763341" y="236434"/>
                        <a:pt x="728942" y="246318"/>
                      </a:cubicBezTo>
                      <a:cubicBezTo>
                        <a:pt x="591214" y="497513"/>
                        <a:pt x="392902" y="730482"/>
                        <a:pt x="155826" y="891185"/>
                      </a:cubicBezTo>
                      <a:lnTo>
                        <a:pt x="9627" y="621763"/>
                      </a:lnTo>
                      <a:close/>
                    </a:path>
                  </a:pathLst>
                </a:custGeom>
                <a:solidFill>
                  <a:srgbClr val="FAD5CC"/>
                </a:solidFill>
                <a:ln w="9525" cap="flat">
                  <a:noFill/>
                  <a:prstDash val="solid"/>
                  <a:miter/>
                </a:ln>
              </p:spPr>
              <p:txBody>
                <a:bodyPr rtlCol="0" anchor="ctr"/>
                <a:lstStyle/>
                <a:p>
                  <a:endParaRPr lang="zh-CN" altLang="en-US"/>
                </a:p>
              </p:txBody>
            </p:sp>
            <p:sp>
              <p:nvSpPr>
                <p:cNvPr id="63" name="任意多边形: 形状 62"/>
                <p:cNvSpPr/>
                <p:nvPr/>
              </p:nvSpPr>
              <p:spPr>
                <a:xfrm>
                  <a:off x="11150595" y="3291567"/>
                  <a:ext cx="1257902" cy="911337"/>
                </a:xfrm>
                <a:custGeom>
                  <a:avLst/>
                  <a:gdLst>
                    <a:gd name="connsiteX0" fmla="*/ 1136348 w 1257902"/>
                    <a:gd name="connsiteY0" fmla="*/ 9627 h 911337"/>
                    <a:gd name="connsiteX1" fmla="*/ 1249688 w 1257902"/>
                    <a:gd name="connsiteY1" fmla="*/ 842666 h 911337"/>
                    <a:gd name="connsiteX2" fmla="*/ 672850 w 1257902"/>
                    <a:gd name="connsiteY2" fmla="*/ 896191 h 911337"/>
                    <a:gd name="connsiteX3" fmla="*/ 640375 w 1257902"/>
                    <a:gd name="connsiteY3" fmla="*/ 648077 h 911337"/>
                    <a:gd name="connsiteX4" fmla="*/ 581716 w 1257902"/>
                    <a:gd name="connsiteY4" fmla="*/ 893496 h 911337"/>
                    <a:gd name="connsiteX5" fmla="*/ 84587 w 1257902"/>
                    <a:gd name="connsiteY5" fmla="*/ 844463 h 911337"/>
                    <a:gd name="connsiteX6" fmla="*/ 9627 w 1257902"/>
                    <a:gd name="connsiteY6" fmla="*/ 808010 h 911337"/>
                    <a:gd name="connsiteX7" fmla="*/ 170331 w 1257902"/>
                    <a:gd name="connsiteY7" fmla="*/ 11937 h 911337"/>
                    <a:gd name="connsiteX8" fmla="*/ 1136348 w 1257902"/>
                    <a:gd name="connsiteY8" fmla="*/ 9627 h 91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902" h="911337">
                      <a:moveTo>
                        <a:pt x="1136348" y="9627"/>
                      </a:moveTo>
                      <a:cubicBezTo>
                        <a:pt x="1205276" y="284954"/>
                        <a:pt x="1248276" y="558868"/>
                        <a:pt x="1249688" y="842666"/>
                      </a:cubicBezTo>
                      <a:cubicBezTo>
                        <a:pt x="1068704" y="901326"/>
                        <a:pt x="859609" y="932260"/>
                        <a:pt x="672850" y="896191"/>
                      </a:cubicBezTo>
                      <a:cubicBezTo>
                        <a:pt x="666945" y="819305"/>
                        <a:pt x="646280" y="724963"/>
                        <a:pt x="640375" y="648077"/>
                      </a:cubicBezTo>
                      <a:cubicBezTo>
                        <a:pt x="628823" y="734975"/>
                        <a:pt x="601098" y="808010"/>
                        <a:pt x="581716" y="893496"/>
                      </a:cubicBezTo>
                      <a:cubicBezTo>
                        <a:pt x="420114" y="903508"/>
                        <a:pt x="240670" y="887463"/>
                        <a:pt x="84587" y="844463"/>
                      </a:cubicBezTo>
                      <a:cubicBezTo>
                        <a:pt x="57504" y="837019"/>
                        <a:pt x="29394" y="828034"/>
                        <a:pt x="9627" y="808010"/>
                      </a:cubicBezTo>
                      <a:cubicBezTo>
                        <a:pt x="61868" y="544749"/>
                        <a:pt x="106280" y="272503"/>
                        <a:pt x="170331" y="11937"/>
                      </a:cubicBezTo>
                      <a:lnTo>
                        <a:pt x="1136348" y="9627"/>
                      </a:lnTo>
                      <a:close/>
                    </a:path>
                  </a:pathLst>
                </a:custGeom>
                <a:solidFill>
                  <a:srgbClr val="689BD3"/>
                </a:solidFill>
                <a:ln w="9525" cap="flat">
                  <a:noFill/>
                  <a:prstDash val="solid"/>
                  <a:miter/>
                </a:ln>
              </p:spPr>
              <p:txBody>
                <a:bodyPr rtlCol="0" anchor="ctr"/>
                <a:lstStyle/>
                <a:p>
                  <a:endParaRPr lang="zh-CN" altLang="en-US"/>
                </a:p>
              </p:txBody>
            </p:sp>
            <p:sp>
              <p:nvSpPr>
                <p:cNvPr id="128" name="任意多边形: 形状 127"/>
                <p:cNvSpPr/>
                <p:nvPr/>
              </p:nvSpPr>
              <p:spPr>
                <a:xfrm>
                  <a:off x="11589449" y="2210541"/>
                  <a:ext cx="308058" cy="192536"/>
                </a:xfrm>
                <a:custGeom>
                  <a:avLst/>
                  <a:gdLst>
                    <a:gd name="connsiteX0" fmla="*/ 301768 w 308057"/>
                    <a:gd name="connsiteY0" fmla="*/ 9627 h 192536"/>
                    <a:gd name="connsiteX1" fmla="*/ 301640 w 308057"/>
                    <a:gd name="connsiteY1" fmla="*/ 128101 h 192536"/>
                    <a:gd name="connsiteX2" fmla="*/ 9627 w 308057"/>
                    <a:gd name="connsiteY2" fmla="*/ 172127 h 192536"/>
                    <a:gd name="connsiteX3" fmla="*/ 9627 w 308057"/>
                    <a:gd name="connsiteY3" fmla="*/ 27083 h 192536"/>
                    <a:gd name="connsiteX4" fmla="*/ 301768 w 308057"/>
                    <a:gd name="connsiteY4" fmla="*/ 9627 h 19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057" h="192536">
                      <a:moveTo>
                        <a:pt x="301768" y="9627"/>
                      </a:moveTo>
                      <a:lnTo>
                        <a:pt x="301640" y="128101"/>
                      </a:lnTo>
                      <a:cubicBezTo>
                        <a:pt x="301640" y="128101"/>
                        <a:pt x="197927" y="228348"/>
                        <a:pt x="9627" y="172127"/>
                      </a:cubicBezTo>
                      <a:lnTo>
                        <a:pt x="9627" y="27083"/>
                      </a:lnTo>
                      <a:lnTo>
                        <a:pt x="301768" y="9627"/>
                      </a:lnTo>
                      <a:close/>
                    </a:path>
                  </a:pathLst>
                </a:custGeom>
                <a:solidFill>
                  <a:srgbClr val="FAD5CC"/>
                </a:solidFill>
                <a:ln w="9525" cap="flat">
                  <a:noFill/>
                  <a:prstDash val="solid"/>
                  <a:miter/>
                </a:ln>
              </p:spPr>
              <p:txBody>
                <a:bodyPr rtlCol="0" anchor="ctr"/>
                <a:lstStyle/>
                <a:p>
                  <a:endParaRPr lang="zh-CN" altLang="en-US"/>
                </a:p>
              </p:txBody>
            </p:sp>
            <p:sp>
              <p:nvSpPr>
                <p:cNvPr id="129" name="任意多边形: 形状 128"/>
                <p:cNvSpPr/>
                <p:nvPr/>
              </p:nvSpPr>
              <p:spPr>
                <a:xfrm>
                  <a:off x="11082822" y="2189956"/>
                  <a:ext cx="1437603" cy="1180888"/>
                </a:xfrm>
                <a:custGeom>
                  <a:avLst/>
                  <a:gdLst>
                    <a:gd name="connsiteX0" fmla="*/ 9627 w 1437602"/>
                    <a:gd name="connsiteY0" fmla="*/ 567644 h 1180887"/>
                    <a:gd name="connsiteX1" fmla="*/ 277766 w 1437602"/>
                    <a:gd name="connsiteY1" fmla="*/ 636187 h 1180887"/>
                    <a:gd name="connsiteX2" fmla="*/ 271604 w 1437602"/>
                    <a:gd name="connsiteY2" fmla="*/ 711405 h 1180887"/>
                    <a:gd name="connsiteX3" fmla="*/ 261336 w 1437602"/>
                    <a:gd name="connsiteY3" fmla="*/ 836168 h 1180887"/>
                    <a:gd name="connsiteX4" fmla="*/ 237975 w 1437602"/>
                    <a:gd name="connsiteY4" fmla="*/ 1113548 h 1180887"/>
                    <a:gd name="connsiteX5" fmla="*/ 1203993 w 1437602"/>
                    <a:gd name="connsiteY5" fmla="*/ 1111110 h 1180887"/>
                    <a:gd name="connsiteX6" fmla="*/ 1172288 w 1437602"/>
                    <a:gd name="connsiteY6" fmla="*/ 569570 h 1180887"/>
                    <a:gd name="connsiteX7" fmla="*/ 1431827 w 1437602"/>
                    <a:gd name="connsiteY7" fmla="*/ 304768 h 1180887"/>
                    <a:gd name="connsiteX8" fmla="*/ 1166512 w 1437602"/>
                    <a:gd name="connsiteY8" fmla="*/ 9675 h 1180887"/>
                    <a:gd name="connsiteX9" fmla="*/ 722780 w 1437602"/>
                    <a:gd name="connsiteY9" fmla="*/ 158313 h 1180887"/>
                    <a:gd name="connsiteX10" fmla="*/ 140038 w 1437602"/>
                    <a:gd name="connsiteY10" fmla="*/ 148301 h 1180887"/>
                    <a:gd name="connsiteX11" fmla="*/ 9627 w 1437602"/>
                    <a:gd name="connsiteY11" fmla="*/ 567644 h 118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602" h="1180887">
                      <a:moveTo>
                        <a:pt x="9627" y="567644"/>
                      </a:moveTo>
                      <a:cubicBezTo>
                        <a:pt x="99477" y="607178"/>
                        <a:pt x="166608" y="618345"/>
                        <a:pt x="277766" y="636187"/>
                      </a:cubicBezTo>
                      <a:cubicBezTo>
                        <a:pt x="274685" y="673796"/>
                        <a:pt x="274685" y="673796"/>
                        <a:pt x="271604" y="711405"/>
                      </a:cubicBezTo>
                      <a:cubicBezTo>
                        <a:pt x="268139" y="752992"/>
                        <a:pt x="264801" y="794580"/>
                        <a:pt x="261336" y="836168"/>
                      </a:cubicBezTo>
                      <a:cubicBezTo>
                        <a:pt x="253763" y="928585"/>
                        <a:pt x="254661" y="1022414"/>
                        <a:pt x="237975" y="1113548"/>
                      </a:cubicBezTo>
                      <a:cubicBezTo>
                        <a:pt x="547573" y="1206992"/>
                        <a:pt x="892597" y="1198393"/>
                        <a:pt x="1203993" y="1111110"/>
                      </a:cubicBezTo>
                      <a:cubicBezTo>
                        <a:pt x="1193724" y="926660"/>
                        <a:pt x="1205019" y="751324"/>
                        <a:pt x="1172288" y="569570"/>
                      </a:cubicBezTo>
                      <a:cubicBezTo>
                        <a:pt x="1273562" y="505904"/>
                        <a:pt x="1370857" y="407711"/>
                        <a:pt x="1431827" y="304768"/>
                      </a:cubicBezTo>
                      <a:cubicBezTo>
                        <a:pt x="1434522" y="300148"/>
                        <a:pt x="1171646" y="5311"/>
                        <a:pt x="1166512" y="9675"/>
                      </a:cubicBezTo>
                      <a:cubicBezTo>
                        <a:pt x="1053558" y="103247"/>
                        <a:pt x="868980" y="146375"/>
                        <a:pt x="722780" y="158313"/>
                      </a:cubicBezTo>
                      <a:cubicBezTo>
                        <a:pt x="431537" y="182059"/>
                        <a:pt x="225010" y="160495"/>
                        <a:pt x="140038" y="148301"/>
                      </a:cubicBezTo>
                      <a:lnTo>
                        <a:pt x="9627" y="567644"/>
                      </a:lnTo>
                      <a:close/>
                    </a:path>
                  </a:pathLst>
                </a:custGeom>
                <a:solidFill>
                  <a:srgbClr val="F7EA4B"/>
                </a:solidFill>
                <a:ln w="9525" cap="flat">
                  <a:noFill/>
                  <a:prstDash val="solid"/>
                  <a:miter/>
                </a:ln>
              </p:spPr>
              <p:txBody>
                <a:bodyPr rtlCol="0" anchor="ctr"/>
                <a:lstStyle/>
                <a:p>
                  <a:endParaRPr lang="zh-CN" altLang="en-US"/>
                </a:p>
              </p:txBody>
            </p:sp>
            <p:sp>
              <p:nvSpPr>
                <p:cNvPr id="130" name="任意多边形: 形状 129"/>
                <p:cNvSpPr/>
                <p:nvPr/>
              </p:nvSpPr>
              <p:spPr>
                <a:xfrm>
                  <a:off x="11479061" y="2300391"/>
                  <a:ext cx="551937" cy="231043"/>
                </a:xfrm>
                <a:custGeom>
                  <a:avLst/>
                  <a:gdLst>
                    <a:gd name="connsiteX0" fmla="*/ 9627 w 551936"/>
                    <a:gd name="connsiteY0" fmla="*/ 57889 h 231043"/>
                    <a:gd name="connsiteX1" fmla="*/ 326670 w 551936"/>
                    <a:gd name="connsiteY1" fmla="*/ 47877 h 231043"/>
                    <a:gd name="connsiteX2" fmla="*/ 542438 w 551936"/>
                    <a:gd name="connsiteY2" fmla="*/ 9627 h 231043"/>
                    <a:gd name="connsiteX3" fmla="*/ 265957 w 551936"/>
                    <a:gd name="connsiteY3" fmla="*/ 223984 h 231043"/>
                    <a:gd name="connsiteX4" fmla="*/ 9627 w 551936"/>
                    <a:gd name="connsiteY4" fmla="*/ 57889 h 23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 h="231043">
                      <a:moveTo>
                        <a:pt x="9627" y="57889"/>
                      </a:moveTo>
                      <a:cubicBezTo>
                        <a:pt x="98835" y="59814"/>
                        <a:pt x="205372" y="57761"/>
                        <a:pt x="326670" y="47877"/>
                      </a:cubicBezTo>
                      <a:cubicBezTo>
                        <a:pt x="394057" y="42358"/>
                        <a:pt x="469532" y="30292"/>
                        <a:pt x="542438" y="9627"/>
                      </a:cubicBezTo>
                      <a:cubicBezTo>
                        <a:pt x="542438" y="9627"/>
                        <a:pt x="486603" y="211020"/>
                        <a:pt x="265957" y="223984"/>
                      </a:cubicBezTo>
                      <a:cubicBezTo>
                        <a:pt x="45439" y="236948"/>
                        <a:pt x="9627" y="57889"/>
                        <a:pt x="9627" y="57889"/>
                      </a:cubicBezTo>
                      <a:close/>
                    </a:path>
                  </a:pathLst>
                </a:custGeom>
                <a:solidFill>
                  <a:srgbClr val="FAD5CC"/>
                </a:solidFill>
                <a:ln w="9525" cap="flat">
                  <a:noFill/>
                  <a:prstDash val="solid"/>
                  <a:miter/>
                </a:ln>
              </p:spPr>
              <p:txBody>
                <a:bodyPr rtlCol="0" anchor="ctr"/>
                <a:lstStyle/>
                <a:p>
                  <a:endParaRPr lang="zh-CN" altLang="en-US"/>
                </a:p>
              </p:txBody>
            </p:sp>
            <p:sp>
              <p:nvSpPr>
                <p:cNvPr id="131" name="任意多边形: 形状 130"/>
                <p:cNvSpPr/>
                <p:nvPr/>
              </p:nvSpPr>
              <p:spPr>
                <a:xfrm>
                  <a:off x="11212138" y="1298257"/>
                  <a:ext cx="1065366" cy="1026859"/>
                </a:xfrm>
                <a:custGeom>
                  <a:avLst/>
                  <a:gdLst>
                    <a:gd name="connsiteX0" fmla="*/ 1052214 w 1065366"/>
                    <a:gd name="connsiteY0" fmla="*/ 382424 h 1026859"/>
                    <a:gd name="connsiteX1" fmla="*/ 736455 w 1065366"/>
                    <a:gd name="connsiteY1" fmla="*/ 992635 h 1026859"/>
                    <a:gd name="connsiteX2" fmla="*/ 319678 w 1065366"/>
                    <a:gd name="connsiteY2" fmla="*/ 997384 h 1026859"/>
                    <a:gd name="connsiteX3" fmla="*/ 12904 w 1065366"/>
                    <a:gd name="connsiteY3" fmla="*/ 452892 h 1026859"/>
                    <a:gd name="connsiteX4" fmla="*/ 513755 w 1065366"/>
                    <a:gd name="connsiteY4" fmla="*/ 10060 h 1026859"/>
                    <a:gd name="connsiteX5" fmla="*/ 1052214 w 1065366"/>
                    <a:gd name="connsiteY5" fmla="*/ 382424 h 10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366" h="1026859">
                      <a:moveTo>
                        <a:pt x="1052214" y="382424"/>
                      </a:moveTo>
                      <a:cubicBezTo>
                        <a:pt x="1052214" y="382424"/>
                        <a:pt x="1119217" y="874418"/>
                        <a:pt x="736455" y="992635"/>
                      </a:cubicBezTo>
                      <a:cubicBezTo>
                        <a:pt x="615799" y="1029859"/>
                        <a:pt x="453684" y="1049626"/>
                        <a:pt x="319678" y="997384"/>
                      </a:cubicBezTo>
                      <a:cubicBezTo>
                        <a:pt x="-44343" y="855550"/>
                        <a:pt x="12904" y="452892"/>
                        <a:pt x="12904" y="452892"/>
                      </a:cubicBezTo>
                      <a:cubicBezTo>
                        <a:pt x="12904" y="452892"/>
                        <a:pt x="26125" y="25206"/>
                        <a:pt x="513755" y="10060"/>
                      </a:cubicBezTo>
                      <a:cubicBezTo>
                        <a:pt x="1001384" y="-5087"/>
                        <a:pt x="1052214" y="382424"/>
                        <a:pt x="1052214" y="382424"/>
                      </a:cubicBezTo>
                      <a:close/>
                    </a:path>
                  </a:pathLst>
                </a:custGeom>
                <a:solidFill>
                  <a:srgbClr val="FAD5CC"/>
                </a:solidFill>
                <a:ln w="9525" cap="flat">
                  <a:noFill/>
                  <a:prstDash val="solid"/>
                  <a:miter/>
                </a:ln>
              </p:spPr>
              <p:txBody>
                <a:bodyPr rtlCol="0" anchor="ctr"/>
                <a:lstStyle/>
                <a:p>
                  <a:endParaRPr lang="zh-CN" altLang="en-US"/>
                </a:p>
              </p:txBody>
            </p:sp>
            <p:sp>
              <p:nvSpPr>
                <p:cNvPr id="132" name="任意多边形: 形状 131"/>
                <p:cNvSpPr/>
                <p:nvPr/>
              </p:nvSpPr>
              <p:spPr>
                <a:xfrm>
                  <a:off x="11645156" y="2296797"/>
                  <a:ext cx="243879" cy="51343"/>
                </a:xfrm>
                <a:custGeom>
                  <a:avLst/>
                  <a:gdLst>
                    <a:gd name="connsiteX0" fmla="*/ 245933 w 243879"/>
                    <a:gd name="connsiteY0" fmla="*/ 9627 h 51342"/>
                    <a:gd name="connsiteX1" fmla="*/ 9627 w 243879"/>
                    <a:gd name="connsiteY1" fmla="*/ 27468 h 51342"/>
                    <a:gd name="connsiteX2" fmla="*/ 245933 w 243879"/>
                    <a:gd name="connsiteY2" fmla="*/ 37865 h 51342"/>
                    <a:gd name="connsiteX3" fmla="*/ 245933 w 243879"/>
                    <a:gd name="connsiteY3" fmla="*/ 9627 h 51342"/>
                  </a:gdLst>
                  <a:ahLst/>
                  <a:cxnLst>
                    <a:cxn ang="0">
                      <a:pos x="connsiteX0" y="connsiteY0"/>
                    </a:cxn>
                    <a:cxn ang="0">
                      <a:pos x="connsiteX1" y="connsiteY1"/>
                    </a:cxn>
                    <a:cxn ang="0">
                      <a:pos x="connsiteX2" y="connsiteY2"/>
                    </a:cxn>
                    <a:cxn ang="0">
                      <a:pos x="connsiteX3" y="connsiteY3"/>
                    </a:cxn>
                  </a:cxnLst>
                  <a:rect l="l" t="t" r="r" b="b"/>
                  <a:pathLst>
                    <a:path w="243879" h="51342">
                      <a:moveTo>
                        <a:pt x="245933" y="9627"/>
                      </a:moveTo>
                      <a:cubicBezTo>
                        <a:pt x="172769" y="26698"/>
                        <a:pt x="89979" y="35812"/>
                        <a:pt x="9627" y="27468"/>
                      </a:cubicBezTo>
                      <a:cubicBezTo>
                        <a:pt x="9627" y="27468"/>
                        <a:pt x="81122" y="70982"/>
                        <a:pt x="245933" y="37865"/>
                      </a:cubicBezTo>
                      <a:lnTo>
                        <a:pt x="245933" y="9627"/>
                      </a:lnTo>
                      <a:close/>
                    </a:path>
                  </a:pathLst>
                </a:custGeom>
                <a:solidFill>
                  <a:srgbClr val="3C3C3B"/>
                </a:solidFill>
                <a:ln w="9525" cap="flat">
                  <a:noFill/>
                  <a:prstDash val="solid"/>
                  <a:miter/>
                </a:ln>
              </p:spPr>
              <p:txBody>
                <a:bodyPr rtlCol="0" anchor="ctr"/>
                <a:lstStyle/>
                <a:p>
                  <a:endParaRPr lang="zh-CN" altLang="en-US"/>
                </a:p>
              </p:txBody>
            </p:sp>
            <p:sp>
              <p:nvSpPr>
                <p:cNvPr id="133" name="任意多边形: 形状 132"/>
                <p:cNvSpPr/>
                <p:nvPr/>
              </p:nvSpPr>
              <p:spPr>
                <a:xfrm>
                  <a:off x="11672624" y="1845380"/>
                  <a:ext cx="64179" cy="77014"/>
                </a:xfrm>
                <a:custGeom>
                  <a:avLst/>
                  <a:gdLst>
                    <a:gd name="connsiteX0" fmla="*/ 50829 w 64178"/>
                    <a:gd name="connsiteY0" fmla="*/ 23088 h 77014"/>
                    <a:gd name="connsiteX1" fmla="*/ 32731 w 64178"/>
                    <a:gd name="connsiteY1" fmla="*/ 24629 h 77014"/>
                    <a:gd name="connsiteX2" fmla="*/ 25158 w 64178"/>
                    <a:gd name="connsiteY2" fmla="*/ 39261 h 77014"/>
                    <a:gd name="connsiteX3" fmla="*/ 32217 w 64178"/>
                    <a:gd name="connsiteY3" fmla="*/ 55948 h 77014"/>
                    <a:gd name="connsiteX4" fmla="*/ 49033 w 64178"/>
                    <a:gd name="connsiteY4" fmla="*/ 61082 h 77014"/>
                    <a:gd name="connsiteX5" fmla="*/ 49546 w 64178"/>
                    <a:gd name="connsiteY5" fmla="*/ 60954 h 77014"/>
                    <a:gd name="connsiteX6" fmla="*/ 55322 w 64178"/>
                    <a:gd name="connsiteY6" fmla="*/ 64805 h 77014"/>
                    <a:gd name="connsiteX7" fmla="*/ 53012 w 64178"/>
                    <a:gd name="connsiteY7" fmla="*/ 69939 h 77014"/>
                    <a:gd name="connsiteX8" fmla="*/ 22976 w 64178"/>
                    <a:gd name="connsiteY8" fmla="*/ 66987 h 77014"/>
                    <a:gd name="connsiteX9" fmla="*/ 9627 w 64178"/>
                    <a:gd name="connsiteY9" fmla="*/ 39390 h 77014"/>
                    <a:gd name="connsiteX10" fmla="*/ 25928 w 64178"/>
                    <a:gd name="connsiteY10" fmla="*/ 12691 h 77014"/>
                    <a:gd name="connsiteX11" fmla="*/ 55579 w 64178"/>
                    <a:gd name="connsiteY11" fmla="*/ 15644 h 77014"/>
                    <a:gd name="connsiteX12" fmla="*/ 56092 w 64178"/>
                    <a:gd name="connsiteY12" fmla="*/ 21933 h 77014"/>
                    <a:gd name="connsiteX13" fmla="*/ 51086 w 64178"/>
                    <a:gd name="connsiteY13" fmla="*/ 23217 h 77014"/>
                    <a:gd name="connsiteX14" fmla="*/ 50829 w 64178"/>
                    <a:gd name="connsiteY14" fmla="*/ 23088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0829" y="23088"/>
                      </a:moveTo>
                      <a:cubicBezTo>
                        <a:pt x="44540" y="20650"/>
                        <a:pt x="37352" y="21291"/>
                        <a:pt x="32731" y="24629"/>
                      </a:cubicBezTo>
                      <a:cubicBezTo>
                        <a:pt x="27853" y="28094"/>
                        <a:pt x="24773" y="33357"/>
                        <a:pt x="25158" y="39261"/>
                      </a:cubicBezTo>
                      <a:cubicBezTo>
                        <a:pt x="25158" y="45166"/>
                        <a:pt x="27982" y="51584"/>
                        <a:pt x="32217" y="55948"/>
                      </a:cubicBezTo>
                      <a:cubicBezTo>
                        <a:pt x="36325" y="60184"/>
                        <a:pt x="42871" y="62366"/>
                        <a:pt x="49033" y="61082"/>
                      </a:cubicBezTo>
                      <a:lnTo>
                        <a:pt x="49546" y="60954"/>
                      </a:lnTo>
                      <a:cubicBezTo>
                        <a:pt x="52242" y="60440"/>
                        <a:pt x="54808" y="62109"/>
                        <a:pt x="55322" y="64805"/>
                      </a:cubicBezTo>
                      <a:cubicBezTo>
                        <a:pt x="55707" y="66858"/>
                        <a:pt x="54808" y="68912"/>
                        <a:pt x="53012" y="69939"/>
                      </a:cubicBezTo>
                      <a:cubicBezTo>
                        <a:pt x="43770" y="75458"/>
                        <a:pt x="31319" y="73661"/>
                        <a:pt x="22976" y="66987"/>
                      </a:cubicBezTo>
                      <a:cubicBezTo>
                        <a:pt x="14504" y="60312"/>
                        <a:pt x="9755" y="50172"/>
                        <a:pt x="9627" y="39390"/>
                      </a:cubicBezTo>
                      <a:cubicBezTo>
                        <a:pt x="9627" y="28479"/>
                        <a:pt x="16045" y="17312"/>
                        <a:pt x="25928" y="12691"/>
                      </a:cubicBezTo>
                      <a:cubicBezTo>
                        <a:pt x="35812" y="7557"/>
                        <a:pt x="47749" y="9097"/>
                        <a:pt x="55579" y="15644"/>
                      </a:cubicBezTo>
                      <a:cubicBezTo>
                        <a:pt x="57504" y="17184"/>
                        <a:pt x="57761" y="20008"/>
                        <a:pt x="56092" y="21933"/>
                      </a:cubicBezTo>
                      <a:cubicBezTo>
                        <a:pt x="54808" y="23473"/>
                        <a:pt x="52755" y="23859"/>
                        <a:pt x="51086" y="23217"/>
                      </a:cubicBezTo>
                      <a:lnTo>
                        <a:pt x="50829" y="23088"/>
                      </a:lnTo>
                      <a:close/>
                    </a:path>
                  </a:pathLst>
                </a:custGeom>
                <a:solidFill>
                  <a:srgbClr val="3C3C3B"/>
                </a:solidFill>
                <a:ln w="9525" cap="flat">
                  <a:noFill/>
                  <a:prstDash val="solid"/>
                  <a:miter/>
                </a:ln>
              </p:spPr>
              <p:txBody>
                <a:bodyPr rtlCol="0" anchor="ctr"/>
                <a:lstStyle/>
                <a:p>
                  <a:endParaRPr lang="zh-CN" altLang="en-US"/>
                </a:p>
              </p:txBody>
            </p:sp>
            <p:sp>
              <p:nvSpPr>
                <p:cNvPr id="134" name="任意多边形: 形状 133"/>
                <p:cNvSpPr/>
                <p:nvPr/>
              </p:nvSpPr>
              <p:spPr>
                <a:xfrm>
                  <a:off x="11299361" y="1914766"/>
                  <a:ext cx="166865" cy="128357"/>
                </a:xfrm>
                <a:custGeom>
                  <a:avLst/>
                  <a:gdLst>
                    <a:gd name="connsiteX0" fmla="*/ 163528 w 166864"/>
                    <a:gd name="connsiteY0" fmla="*/ 61908 h 128357"/>
                    <a:gd name="connsiteX1" fmla="*/ 91006 w 166864"/>
                    <a:gd name="connsiteY1" fmla="*/ 125573 h 128357"/>
                    <a:gd name="connsiteX2" fmla="*/ 9756 w 166864"/>
                    <a:gd name="connsiteY2" fmla="*/ 73588 h 128357"/>
                    <a:gd name="connsiteX3" fmla="*/ 82278 w 166864"/>
                    <a:gd name="connsiteY3" fmla="*/ 9923 h 128357"/>
                    <a:gd name="connsiteX4" fmla="*/ 163528 w 166864"/>
                    <a:gd name="connsiteY4" fmla="*/ 61908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163528" y="61908"/>
                      </a:moveTo>
                      <a:cubicBezTo>
                        <a:pt x="165967" y="93869"/>
                        <a:pt x="133492" y="122364"/>
                        <a:pt x="91006" y="125573"/>
                      </a:cubicBezTo>
                      <a:cubicBezTo>
                        <a:pt x="48519" y="128782"/>
                        <a:pt x="12194" y="105549"/>
                        <a:pt x="9756" y="73588"/>
                      </a:cubicBezTo>
                      <a:cubicBezTo>
                        <a:pt x="7317" y="41627"/>
                        <a:pt x="39791" y="13132"/>
                        <a:pt x="82278" y="9923"/>
                      </a:cubicBezTo>
                      <a:cubicBezTo>
                        <a:pt x="124764" y="6714"/>
                        <a:pt x="161089" y="29947"/>
                        <a:pt x="163528" y="61908"/>
                      </a:cubicBezTo>
                      <a:close/>
                    </a:path>
                  </a:pathLst>
                </a:custGeom>
                <a:solidFill>
                  <a:srgbClr val="F5A8A6"/>
                </a:solidFill>
                <a:ln w="9525" cap="flat">
                  <a:noFill/>
                  <a:prstDash val="solid"/>
                  <a:miter/>
                </a:ln>
              </p:spPr>
              <p:txBody>
                <a:bodyPr rtlCol="0" anchor="ctr"/>
                <a:lstStyle/>
                <a:p>
                  <a:endParaRPr lang="zh-CN" altLang="en-US"/>
                </a:p>
              </p:txBody>
            </p:sp>
            <p:sp>
              <p:nvSpPr>
                <p:cNvPr id="135" name="任意多边形: 形状 134"/>
                <p:cNvSpPr/>
                <p:nvPr/>
              </p:nvSpPr>
              <p:spPr>
                <a:xfrm>
                  <a:off x="11655277" y="1943506"/>
                  <a:ext cx="102686" cy="64179"/>
                </a:xfrm>
                <a:custGeom>
                  <a:avLst/>
                  <a:gdLst>
                    <a:gd name="connsiteX0" fmla="*/ 55983 w 102685"/>
                    <a:gd name="connsiteY0" fmla="*/ 15198 h 64178"/>
                    <a:gd name="connsiteX1" fmla="*/ 21968 w 102685"/>
                    <a:gd name="connsiteY1" fmla="*/ 11090 h 64178"/>
                    <a:gd name="connsiteX2" fmla="*/ 15679 w 102685"/>
                    <a:gd name="connsiteY2" fmla="*/ 11347 h 64178"/>
                    <a:gd name="connsiteX3" fmla="*/ 10031 w 102685"/>
                    <a:gd name="connsiteY3" fmla="*/ 26878 h 64178"/>
                    <a:gd name="connsiteX4" fmla="*/ 28001 w 102685"/>
                    <a:gd name="connsiteY4" fmla="*/ 52165 h 64178"/>
                    <a:gd name="connsiteX5" fmla="*/ 53159 w 102685"/>
                    <a:gd name="connsiteY5" fmla="*/ 56272 h 64178"/>
                    <a:gd name="connsiteX6" fmla="*/ 84735 w 102685"/>
                    <a:gd name="connsiteY6" fmla="*/ 50881 h 64178"/>
                    <a:gd name="connsiteX7" fmla="*/ 104374 w 102685"/>
                    <a:gd name="connsiteY7" fmla="*/ 27007 h 64178"/>
                    <a:gd name="connsiteX8" fmla="*/ 55983 w 102685"/>
                    <a:gd name="connsiteY8" fmla="*/ 1519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64178">
                      <a:moveTo>
                        <a:pt x="55983" y="15198"/>
                      </a:moveTo>
                      <a:cubicBezTo>
                        <a:pt x="44559" y="14813"/>
                        <a:pt x="33392" y="12374"/>
                        <a:pt x="21968" y="11090"/>
                      </a:cubicBezTo>
                      <a:cubicBezTo>
                        <a:pt x="19914" y="10834"/>
                        <a:pt x="17732" y="10577"/>
                        <a:pt x="15679" y="11347"/>
                      </a:cubicBezTo>
                      <a:cubicBezTo>
                        <a:pt x="10031" y="13272"/>
                        <a:pt x="8876" y="20974"/>
                        <a:pt x="10031" y="26878"/>
                      </a:cubicBezTo>
                      <a:cubicBezTo>
                        <a:pt x="12085" y="37404"/>
                        <a:pt x="18502" y="47415"/>
                        <a:pt x="28001" y="52165"/>
                      </a:cubicBezTo>
                      <a:cubicBezTo>
                        <a:pt x="35702" y="56015"/>
                        <a:pt x="44559" y="56400"/>
                        <a:pt x="53159" y="56272"/>
                      </a:cubicBezTo>
                      <a:cubicBezTo>
                        <a:pt x="63941" y="56144"/>
                        <a:pt x="74980" y="55374"/>
                        <a:pt x="84735" y="50881"/>
                      </a:cubicBezTo>
                      <a:cubicBezTo>
                        <a:pt x="94490" y="46389"/>
                        <a:pt x="102961" y="37660"/>
                        <a:pt x="104374" y="27007"/>
                      </a:cubicBezTo>
                      <a:cubicBezTo>
                        <a:pt x="108481" y="-3671"/>
                        <a:pt x="70616" y="15711"/>
                        <a:pt x="55983" y="15198"/>
                      </a:cubicBezTo>
                      <a:close/>
                    </a:path>
                  </a:pathLst>
                </a:custGeom>
                <a:solidFill>
                  <a:srgbClr val="FFFFFF"/>
                </a:solidFill>
                <a:ln w="9525" cap="flat">
                  <a:noFill/>
                  <a:prstDash val="solid"/>
                  <a:miter/>
                </a:ln>
              </p:spPr>
              <p:txBody>
                <a:bodyPr rtlCol="0" anchor="ctr"/>
                <a:lstStyle/>
                <a:p>
                  <a:endParaRPr lang="zh-CN" altLang="en-US"/>
                </a:p>
              </p:txBody>
            </p:sp>
            <p:sp>
              <p:nvSpPr>
                <p:cNvPr id="136" name="任意多边形: 形状 135"/>
                <p:cNvSpPr/>
                <p:nvPr/>
              </p:nvSpPr>
              <p:spPr>
                <a:xfrm>
                  <a:off x="11928170" y="1912303"/>
                  <a:ext cx="166865" cy="128357"/>
                </a:xfrm>
                <a:custGeom>
                  <a:avLst/>
                  <a:gdLst>
                    <a:gd name="connsiteX0" fmla="*/ 9769 w 166864"/>
                    <a:gd name="connsiteY0" fmla="*/ 61675 h 128357"/>
                    <a:gd name="connsiteX1" fmla="*/ 82034 w 166864"/>
                    <a:gd name="connsiteY1" fmla="*/ 125469 h 128357"/>
                    <a:gd name="connsiteX2" fmla="*/ 163413 w 166864"/>
                    <a:gd name="connsiteY2" fmla="*/ 73741 h 128357"/>
                    <a:gd name="connsiteX3" fmla="*/ 91148 w 166864"/>
                    <a:gd name="connsiteY3" fmla="*/ 9947 h 128357"/>
                    <a:gd name="connsiteX4" fmla="*/ 9769 w 166864"/>
                    <a:gd name="connsiteY4" fmla="*/ 61675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9769" y="61675"/>
                      </a:moveTo>
                      <a:cubicBezTo>
                        <a:pt x="7202" y="93636"/>
                        <a:pt x="39677" y="122132"/>
                        <a:pt x="82034" y="125469"/>
                      </a:cubicBezTo>
                      <a:cubicBezTo>
                        <a:pt x="124521" y="128806"/>
                        <a:pt x="160846" y="105573"/>
                        <a:pt x="163413" y="73741"/>
                      </a:cubicBezTo>
                      <a:cubicBezTo>
                        <a:pt x="165980" y="41780"/>
                        <a:pt x="133506" y="13285"/>
                        <a:pt x="91148" y="9947"/>
                      </a:cubicBezTo>
                      <a:cubicBezTo>
                        <a:pt x="48661" y="6610"/>
                        <a:pt x="12208" y="29714"/>
                        <a:pt x="9769" y="61675"/>
                      </a:cubicBezTo>
                      <a:close/>
                    </a:path>
                  </a:pathLst>
                </a:custGeom>
                <a:solidFill>
                  <a:srgbClr val="F5A8A6"/>
                </a:solidFill>
                <a:ln w="9525" cap="flat">
                  <a:noFill/>
                  <a:prstDash val="solid"/>
                  <a:miter/>
                </a:ln>
              </p:spPr>
              <p:txBody>
                <a:bodyPr rtlCol="0" anchor="ctr"/>
                <a:lstStyle/>
                <a:p>
                  <a:endParaRPr lang="zh-CN" altLang="en-US"/>
                </a:p>
              </p:txBody>
            </p:sp>
            <p:sp>
              <p:nvSpPr>
                <p:cNvPr id="137" name="任意多边形: 形状 136"/>
                <p:cNvSpPr/>
                <p:nvPr/>
              </p:nvSpPr>
              <p:spPr>
                <a:xfrm>
                  <a:off x="11393952" y="1832780"/>
                  <a:ext cx="102686" cy="89850"/>
                </a:xfrm>
                <a:custGeom>
                  <a:avLst/>
                  <a:gdLst>
                    <a:gd name="connsiteX0" fmla="*/ 9636 w 102685"/>
                    <a:gd name="connsiteY0" fmla="*/ 78560 h 89850"/>
                    <a:gd name="connsiteX1" fmla="*/ 15283 w 102685"/>
                    <a:gd name="connsiteY1" fmla="*/ 36074 h 89850"/>
                    <a:gd name="connsiteX2" fmla="*/ 30301 w 102685"/>
                    <a:gd name="connsiteY2" fmla="*/ 16563 h 89850"/>
                    <a:gd name="connsiteX3" fmla="*/ 54175 w 102685"/>
                    <a:gd name="connsiteY3" fmla="*/ 9632 h 89850"/>
                    <a:gd name="connsiteX4" fmla="*/ 92297 w 102685"/>
                    <a:gd name="connsiteY4" fmla="*/ 37485 h 89850"/>
                    <a:gd name="connsiteX5" fmla="*/ 97175 w 102685"/>
                    <a:gd name="connsiteY5" fmla="*/ 79587 h 89850"/>
                    <a:gd name="connsiteX6" fmla="*/ 97175 w 102685"/>
                    <a:gd name="connsiteY6" fmla="*/ 79715 h 89850"/>
                    <a:gd name="connsiteX7" fmla="*/ 93196 w 102685"/>
                    <a:gd name="connsiteY7" fmla="*/ 85363 h 89850"/>
                    <a:gd name="connsiteX8" fmla="*/ 87805 w 102685"/>
                    <a:gd name="connsiteY8" fmla="*/ 82154 h 89850"/>
                    <a:gd name="connsiteX9" fmla="*/ 78949 w 102685"/>
                    <a:gd name="connsiteY9" fmla="*/ 43005 h 89850"/>
                    <a:gd name="connsiteX10" fmla="*/ 53662 w 102685"/>
                    <a:gd name="connsiteY10" fmla="*/ 25163 h 89850"/>
                    <a:gd name="connsiteX11" fmla="*/ 38388 w 102685"/>
                    <a:gd name="connsiteY11" fmla="*/ 29142 h 89850"/>
                    <a:gd name="connsiteX12" fmla="*/ 28119 w 102685"/>
                    <a:gd name="connsiteY12" fmla="*/ 41336 h 89850"/>
                    <a:gd name="connsiteX13" fmla="*/ 22856 w 102685"/>
                    <a:gd name="connsiteY13" fmla="*/ 59691 h 89850"/>
                    <a:gd name="connsiteX14" fmla="*/ 18364 w 102685"/>
                    <a:gd name="connsiteY14" fmla="*/ 79843 h 89850"/>
                    <a:gd name="connsiteX15" fmla="*/ 18364 w 102685"/>
                    <a:gd name="connsiteY15" fmla="*/ 79972 h 89850"/>
                    <a:gd name="connsiteX16" fmla="*/ 12973 w 102685"/>
                    <a:gd name="connsiteY16" fmla="*/ 83181 h 89850"/>
                    <a:gd name="connsiteX17" fmla="*/ 9636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36" y="78560"/>
                      </a:moveTo>
                      <a:cubicBezTo>
                        <a:pt x="10791" y="64697"/>
                        <a:pt x="10406" y="51348"/>
                        <a:pt x="15283" y="36074"/>
                      </a:cubicBezTo>
                      <a:cubicBezTo>
                        <a:pt x="17722" y="28629"/>
                        <a:pt x="23113" y="21056"/>
                        <a:pt x="30301" y="16563"/>
                      </a:cubicBezTo>
                      <a:cubicBezTo>
                        <a:pt x="37360" y="11814"/>
                        <a:pt x="45704" y="9504"/>
                        <a:pt x="54175" y="9632"/>
                      </a:cubicBezTo>
                      <a:cubicBezTo>
                        <a:pt x="71632" y="10145"/>
                        <a:pt x="86650" y="22083"/>
                        <a:pt x="92297" y="37485"/>
                      </a:cubicBezTo>
                      <a:cubicBezTo>
                        <a:pt x="97817" y="53145"/>
                        <a:pt x="95250" y="67264"/>
                        <a:pt x="97175" y="79587"/>
                      </a:cubicBezTo>
                      <a:lnTo>
                        <a:pt x="97175" y="79715"/>
                      </a:lnTo>
                      <a:cubicBezTo>
                        <a:pt x="97560" y="82410"/>
                        <a:pt x="95763" y="84849"/>
                        <a:pt x="93196" y="85363"/>
                      </a:cubicBezTo>
                      <a:cubicBezTo>
                        <a:pt x="90757" y="85748"/>
                        <a:pt x="88575" y="84336"/>
                        <a:pt x="87805" y="82154"/>
                      </a:cubicBezTo>
                      <a:cubicBezTo>
                        <a:pt x="82928" y="67778"/>
                        <a:pt x="83826" y="53273"/>
                        <a:pt x="78949" y="43005"/>
                      </a:cubicBezTo>
                      <a:cubicBezTo>
                        <a:pt x="74327" y="32993"/>
                        <a:pt x="64059" y="25420"/>
                        <a:pt x="53662" y="25163"/>
                      </a:cubicBezTo>
                      <a:cubicBezTo>
                        <a:pt x="48399" y="24906"/>
                        <a:pt x="42880" y="26190"/>
                        <a:pt x="38388" y="29142"/>
                      </a:cubicBezTo>
                      <a:cubicBezTo>
                        <a:pt x="33766" y="31966"/>
                        <a:pt x="30686" y="36074"/>
                        <a:pt x="28119" y="41336"/>
                      </a:cubicBezTo>
                      <a:cubicBezTo>
                        <a:pt x="25680" y="46727"/>
                        <a:pt x="24268" y="53017"/>
                        <a:pt x="22856" y="59691"/>
                      </a:cubicBezTo>
                      <a:cubicBezTo>
                        <a:pt x="21316" y="66366"/>
                        <a:pt x="20033" y="73169"/>
                        <a:pt x="18364" y="79843"/>
                      </a:cubicBezTo>
                      <a:lnTo>
                        <a:pt x="18364" y="79972"/>
                      </a:lnTo>
                      <a:cubicBezTo>
                        <a:pt x="17722" y="82410"/>
                        <a:pt x="15283" y="83822"/>
                        <a:pt x="12973" y="83181"/>
                      </a:cubicBezTo>
                      <a:cubicBezTo>
                        <a:pt x="10791" y="82796"/>
                        <a:pt x="9507" y="80742"/>
                        <a:pt x="9636" y="78560"/>
                      </a:cubicBezTo>
                      <a:close/>
                    </a:path>
                  </a:pathLst>
                </a:custGeom>
                <a:solidFill>
                  <a:srgbClr val="3C3C3B"/>
                </a:solidFill>
                <a:ln w="9525" cap="flat">
                  <a:noFill/>
                  <a:prstDash val="solid"/>
                  <a:miter/>
                </a:ln>
              </p:spPr>
              <p:txBody>
                <a:bodyPr rtlCol="0" anchor="ctr"/>
                <a:lstStyle/>
                <a:p>
                  <a:endParaRPr lang="zh-CN" altLang="en-US"/>
                </a:p>
              </p:txBody>
            </p:sp>
            <p:sp>
              <p:nvSpPr>
                <p:cNvPr id="138" name="任意多边形: 形状 137"/>
                <p:cNvSpPr/>
                <p:nvPr/>
              </p:nvSpPr>
              <p:spPr>
                <a:xfrm>
                  <a:off x="11899017" y="1829700"/>
                  <a:ext cx="102686" cy="89850"/>
                </a:xfrm>
                <a:custGeom>
                  <a:avLst/>
                  <a:gdLst>
                    <a:gd name="connsiteX0" fmla="*/ 9657 w 102685"/>
                    <a:gd name="connsiteY0" fmla="*/ 78560 h 89850"/>
                    <a:gd name="connsiteX1" fmla="*/ 15305 w 102685"/>
                    <a:gd name="connsiteY1" fmla="*/ 36074 h 89850"/>
                    <a:gd name="connsiteX2" fmla="*/ 30323 w 102685"/>
                    <a:gd name="connsiteY2" fmla="*/ 16563 h 89850"/>
                    <a:gd name="connsiteX3" fmla="*/ 54197 w 102685"/>
                    <a:gd name="connsiteY3" fmla="*/ 9632 h 89850"/>
                    <a:gd name="connsiteX4" fmla="*/ 92319 w 102685"/>
                    <a:gd name="connsiteY4" fmla="*/ 37485 h 89850"/>
                    <a:gd name="connsiteX5" fmla="*/ 97197 w 102685"/>
                    <a:gd name="connsiteY5" fmla="*/ 79587 h 89850"/>
                    <a:gd name="connsiteX6" fmla="*/ 97197 w 102685"/>
                    <a:gd name="connsiteY6" fmla="*/ 79715 h 89850"/>
                    <a:gd name="connsiteX7" fmla="*/ 93218 w 102685"/>
                    <a:gd name="connsiteY7" fmla="*/ 85363 h 89850"/>
                    <a:gd name="connsiteX8" fmla="*/ 87826 w 102685"/>
                    <a:gd name="connsiteY8" fmla="*/ 82154 h 89850"/>
                    <a:gd name="connsiteX9" fmla="*/ 78970 w 102685"/>
                    <a:gd name="connsiteY9" fmla="*/ 43005 h 89850"/>
                    <a:gd name="connsiteX10" fmla="*/ 53684 w 102685"/>
                    <a:gd name="connsiteY10" fmla="*/ 25163 h 89850"/>
                    <a:gd name="connsiteX11" fmla="*/ 38409 w 102685"/>
                    <a:gd name="connsiteY11" fmla="*/ 29142 h 89850"/>
                    <a:gd name="connsiteX12" fmla="*/ 28140 w 102685"/>
                    <a:gd name="connsiteY12" fmla="*/ 41336 h 89850"/>
                    <a:gd name="connsiteX13" fmla="*/ 23006 w 102685"/>
                    <a:gd name="connsiteY13" fmla="*/ 59691 h 89850"/>
                    <a:gd name="connsiteX14" fmla="*/ 18513 w 102685"/>
                    <a:gd name="connsiteY14" fmla="*/ 79843 h 89850"/>
                    <a:gd name="connsiteX15" fmla="*/ 18513 w 102685"/>
                    <a:gd name="connsiteY15" fmla="*/ 79972 h 89850"/>
                    <a:gd name="connsiteX16" fmla="*/ 13123 w 102685"/>
                    <a:gd name="connsiteY16" fmla="*/ 83181 h 89850"/>
                    <a:gd name="connsiteX17" fmla="*/ 9657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57" y="78560"/>
                      </a:moveTo>
                      <a:cubicBezTo>
                        <a:pt x="10812" y="64697"/>
                        <a:pt x="10427" y="51348"/>
                        <a:pt x="15305" y="36074"/>
                      </a:cubicBezTo>
                      <a:cubicBezTo>
                        <a:pt x="17743" y="28629"/>
                        <a:pt x="23135" y="21056"/>
                        <a:pt x="30323" y="16563"/>
                      </a:cubicBezTo>
                      <a:cubicBezTo>
                        <a:pt x="37382" y="11814"/>
                        <a:pt x="45725" y="9504"/>
                        <a:pt x="54197" y="9632"/>
                      </a:cubicBezTo>
                      <a:cubicBezTo>
                        <a:pt x="71654" y="10145"/>
                        <a:pt x="86671" y="22083"/>
                        <a:pt x="92319" y="37485"/>
                      </a:cubicBezTo>
                      <a:cubicBezTo>
                        <a:pt x="97838" y="53145"/>
                        <a:pt x="95271" y="67264"/>
                        <a:pt x="97197" y="79587"/>
                      </a:cubicBezTo>
                      <a:lnTo>
                        <a:pt x="97197" y="79715"/>
                      </a:lnTo>
                      <a:cubicBezTo>
                        <a:pt x="97582" y="82411"/>
                        <a:pt x="95785" y="84849"/>
                        <a:pt x="93218" y="85363"/>
                      </a:cubicBezTo>
                      <a:cubicBezTo>
                        <a:pt x="90779" y="85748"/>
                        <a:pt x="88597" y="84336"/>
                        <a:pt x="87826" y="82154"/>
                      </a:cubicBezTo>
                      <a:cubicBezTo>
                        <a:pt x="82949" y="67778"/>
                        <a:pt x="83847" y="53273"/>
                        <a:pt x="78970" y="43005"/>
                      </a:cubicBezTo>
                      <a:cubicBezTo>
                        <a:pt x="74349" y="32993"/>
                        <a:pt x="64081" y="25420"/>
                        <a:pt x="53684" y="25163"/>
                      </a:cubicBezTo>
                      <a:cubicBezTo>
                        <a:pt x="48421" y="24906"/>
                        <a:pt x="42901" y="26190"/>
                        <a:pt x="38409" y="29142"/>
                      </a:cubicBezTo>
                      <a:cubicBezTo>
                        <a:pt x="33788" y="31966"/>
                        <a:pt x="30708" y="36074"/>
                        <a:pt x="28140" y="41336"/>
                      </a:cubicBezTo>
                      <a:cubicBezTo>
                        <a:pt x="25701" y="46727"/>
                        <a:pt x="24290" y="53017"/>
                        <a:pt x="23006" y="59691"/>
                      </a:cubicBezTo>
                      <a:cubicBezTo>
                        <a:pt x="21466" y="66366"/>
                        <a:pt x="20182" y="73169"/>
                        <a:pt x="18513" y="79843"/>
                      </a:cubicBezTo>
                      <a:lnTo>
                        <a:pt x="18513" y="79972"/>
                      </a:lnTo>
                      <a:cubicBezTo>
                        <a:pt x="17872" y="82411"/>
                        <a:pt x="15433" y="83822"/>
                        <a:pt x="13123" y="83181"/>
                      </a:cubicBezTo>
                      <a:cubicBezTo>
                        <a:pt x="10812" y="82796"/>
                        <a:pt x="9400" y="80742"/>
                        <a:pt x="9657" y="78560"/>
                      </a:cubicBezTo>
                      <a:close/>
                    </a:path>
                  </a:pathLst>
                </a:custGeom>
                <a:solidFill>
                  <a:srgbClr val="3C3C3B"/>
                </a:solidFill>
                <a:ln w="9525" cap="flat">
                  <a:noFill/>
                  <a:prstDash val="solid"/>
                  <a:miter/>
                </a:ln>
              </p:spPr>
              <p:txBody>
                <a:bodyPr rtlCol="0" anchor="ctr"/>
                <a:lstStyle/>
                <a:p>
                  <a:endParaRPr lang="zh-CN" altLang="en-US"/>
                </a:p>
              </p:txBody>
            </p:sp>
            <p:sp>
              <p:nvSpPr>
                <p:cNvPr id="139" name="任意多边形: 形状 138"/>
                <p:cNvSpPr/>
                <p:nvPr/>
              </p:nvSpPr>
              <p:spPr>
                <a:xfrm>
                  <a:off x="12202612" y="1757809"/>
                  <a:ext cx="218208" cy="243879"/>
                </a:xfrm>
                <a:custGeom>
                  <a:avLst/>
                  <a:gdLst>
                    <a:gd name="connsiteX0" fmla="*/ 9627 w 218207"/>
                    <a:gd name="connsiteY0" fmla="*/ 93203 h 243879"/>
                    <a:gd name="connsiteX1" fmla="*/ 92161 w 218207"/>
                    <a:gd name="connsiteY1" fmla="*/ 16445 h 243879"/>
                    <a:gd name="connsiteX2" fmla="*/ 170459 w 218207"/>
                    <a:gd name="connsiteY2" fmla="*/ 24403 h 243879"/>
                    <a:gd name="connsiteX3" fmla="*/ 197157 w 218207"/>
                    <a:gd name="connsiteY3" fmla="*/ 61755 h 243879"/>
                    <a:gd name="connsiteX4" fmla="*/ 173026 w 218207"/>
                    <a:gd name="connsiteY4" fmla="*/ 214244 h 243879"/>
                    <a:gd name="connsiteX5" fmla="*/ 29137 w 218207"/>
                    <a:gd name="connsiteY5" fmla="*/ 216041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9627" y="93203"/>
                      </a:moveTo>
                      <a:cubicBezTo>
                        <a:pt x="22334" y="68815"/>
                        <a:pt x="66874" y="27227"/>
                        <a:pt x="92161" y="16445"/>
                      </a:cubicBezTo>
                      <a:cubicBezTo>
                        <a:pt x="117447" y="5663"/>
                        <a:pt x="148894" y="7204"/>
                        <a:pt x="170459" y="24403"/>
                      </a:cubicBezTo>
                      <a:cubicBezTo>
                        <a:pt x="182524" y="34030"/>
                        <a:pt x="190867" y="47636"/>
                        <a:pt x="197157" y="61755"/>
                      </a:cubicBezTo>
                      <a:cubicBezTo>
                        <a:pt x="219363" y="112072"/>
                        <a:pt x="214100" y="177662"/>
                        <a:pt x="173026" y="214244"/>
                      </a:cubicBezTo>
                      <a:cubicBezTo>
                        <a:pt x="137856" y="245563"/>
                        <a:pt x="66874" y="244151"/>
                        <a:pt x="29137" y="216041"/>
                      </a:cubicBezTo>
                    </a:path>
                  </a:pathLst>
                </a:custGeom>
                <a:solidFill>
                  <a:srgbClr val="FAD5CC"/>
                </a:solidFill>
                <a:ln w="9525" cap="flat">
                  <a:noFill/>
                  <a:prstDash val="solid"/>
                  <a:miter/>
                </a:ln>
              </p:spPr>
              <p:txBody>
                <a:bodyPr rtlCol="0" anchor="ctr"/>
                <a:lstStyle/>
                <a:p>
                  <a:endParaRPr lang="zh-CN" altLang="en-US"/>
                </a:p>
              </p:txBody>
            </p:sp>
            <p:sp>
              <p:nvSpPr>
                <p:cNvPr id="140" name="任意多边形: 形状 139"/>
                <p:cNvSpPr/>
                <p:nvPr/>
              </p:nvSpPr>
              <p:spPr>
                <a:xfrm>
                  <a:off x="12278538" y="1821142"/>
                  <a:ext cx="77014" cy="115522"/>
                </a:xfrm>
                <a:custGeom>
                  <a:avLst/>
                  <a:gdLst>
                    <a:gd name="connsiteX0" fmla="*/ 69888 w 77014"/>
                    <a:gd name="connsiteY0" fmla="*/ 16649 h 115521"/>
                    <a:gd name="connsiteX1" fmla="*/ 34846 w 77014"/>
                    <a:gd name="connsiteY1" fmla="*/ 57210 h 115521"/>
                    <a:gd name="connsiteX2" fmla="*/ 19187 w 77014"/>
                    <a:gd name="connsiteY2" fmla="*/ 108296 h 115521"/>
                    <a:gd name="connsiteX3" fmla="*/ 14309 w 77014"/>
                    <a:gd name="connsiteY3" fmla="*/ 112275 h 115521"/>
                    <a:gd name="connsiteX4" fmla="*/ 10330 w 77014"/>
                    <a:gd name="connsiteY4" fmla="*/ 108553 h 115521"/>
                    <a:gd name="connsiteX5" fmla="*/ 22524 w 77014"/>
                    <a:gd name="connsiteY5" fmla="*/ 50535 h 115521"/>
                    <a:gd name="connsiteX6" fmla="*/ 65652 w 77014"/>
                    <a:gd name="connsiteY6" fmla="*/ 9975 h 115521"/>
                    <a:gd name="connsiteX7" fmla="*/ 71043 w 77014"/>
                    <a:gd name="connsiteY7" fmla="*/ 12028 h 115521"/>
                    <a:gd name="connsiteX8" fmla="*/ 69888 w 77014"/>
                    <a:gd name="connsiteY8" fmla="*/ 16649 h 11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14" h="115521">
                      <a:moveTo>
                        <a:pt x="69888" y="16649"/>
                      </a:moveTo>
                      <a:cubicBezTo>
                        <a:pt x="55512" y="27945"/>
                        <a:pt x="43318" y="41422"/>
                        <a:pt x="34846" y="57210"/>
                      </a:cubicBezTo>
                      <a:cubicBezTo>
                        <a:pt x="25990" y="72741"/>
                        <a:pt x="21112" y="90198"/>
                        <a:pt x="19187" y="108296"/>
                      </a:cubicBezTo>
                      <a:cubicBezTo>
                        <a:pt x="18930" y="110735"/>
                        <a:pt x="16748" y="112532"/>
                        <a:pt x="14309" y="112275"/>
                      </a:cubicBezTo>
                      <a:cubicBezTo>
                        <a:pt x="12256" y="112019"/>
                        <a:pt x="10715" y="110478"/>
                        <a:pt x="10330" y="108553"/>
                      </a:cubicBezTo>
                      <a:cubicBezTo>
                        <a:pt x="7635" y="88658"/>
                        <a:pt x="12897" y="68120"/>
                        <a:pt x="22524" y="50535"/>
                      </a:cubicBezTo>
                      <a:cubicBezTo>
                        <a:pt x="32536" y="33207"/>
                        <a:pt x="47297" y="18061"/>
                        <a:pt x="65652" y="9975"/>
                      </a:cubicBezTo>
                      <a:cubicBezTo>
                        <a:pt x="67706" y="9076"/>
                        <a:pt x="70017" y="9975"/>
                        <a:pt x="71043" y="12028"/>
                      </a:cubicBezTo>
                      <a:cubicBezTo>
                        <a:pt x="71942" y="13440"/>
                        <a:pt x="71300" y="15494"/>
                        <a:pt x="69888" y="16649"/>
                      </a:cubicBezTo>
                      <a:close/>
                    </a:path>
                  </a:pathLst>
                </a:custGeom>
                <a:solidFill>
                  <a:srgbClr val="3C3C3B"/>
                </a:solidFill>
                <a:ln w="9525" cap="flat">
                  <a:noFill/>
                  <a:prstDash val="solid"/>
                  <a:miter/>
                </a:ln>
              </p:spPr>
              <p:txBody>
                <a:bodyPr rtlCol="0" anchor="ctr"/>
                <a:lstStyle/>
                <a:p>
                  <a:endParaRPr lang="zh-CN" altLang="en-US"/>
                </a:p>
              </p:txBody>
            </p:sp>
            <p:sp>
              <p:nvSpPr>
                <p:cNvPr id="141" name="任意多边形: 形状 140"/>
                <p:cNvSpPr/>
                <p:nvPr/>
              </p:nvSpPr>
              <p:spPr>
                <a:xfrm>
                  <a:off x="12291193" y="1864261"/>
                  <a:ext cx="51343" cy="64179"/>
                </a:xfrm>
                <a:custGeom>
                  <a:avLst/>
                  <a:gdLst>
                    <a:gd name="connsiteX0" fmla="*/ 16415 w 51342"/>
                    <a:gd name="connsiteY0" fmla="*/ 10882 h 64178"/>
                    <a:gd name="connsiteX1" fmla="*/ 28224 w 51342"/>
                    <a:gd name="connsiteY1" fmla="*/ 19225 h 64178"/>
                    <a:gd name="connsiteX2" fmla="*/ 38108 w 51342"/>
                    <a:gd name="connsiteY2" fmla="*/ 32703 h 64178"/>
                    <a:gd name="connsiteX3" fmla="*/ 43242 w 51342"/>
                    <a:gd name="connsiteY3" fmla="*/ 47720 h 64178"/>
                    <a:gd name="connsiteX4" fmla="*/ 44911 w 51342"/>
                    <a:gd name="connsiteY4" fmla="*/ 62867 h 64178"/>
                    <a:gd name="connsiteX5" fmla="*/ 40418 w 51342"/>
                    <a:gd name="connsiteY5" fmla="*/ 67359 h 64178"/>
                    <a:gd name="connsiteX6" fmla="*/ 36439 w 51342"/>
                    <a:gd name="connsiteY6" fmla="*/ 64792 h 64178"/>
                    <a:gd name="connsiteX7" fmla="*/ 25657 w 51342"/>
                    <a:gd name="connsiteY7" fmla="*/ 38735 h 64178"/>
                    <a:gd name="connsiteX8" fmla="*/ 19239 w 51342"/>
                    <a:gd name="connsiteY8" fmla="*/ 27697 h 64178"/>
                    <a:gd name="connsiteX9" fmla="*/ 9998 w 51342"/>
                    <a:gd name="connsiteY9" fmla="*/ 15374 h 64178"/>
                    <a:gd name="connsiteX10" fmla="*/ 11923 w 51342"/>
                    <a:gd name="connsiteY10" fmla="*/ 9983 h 64178"/>
                    <a:gd name="connsiteX11" fmla="*/ 16159 w 51342"/>
                    <a:gd name="connsiteY11" fmla="*/ 10497 h 64178"/>
                    <a:gd name="connsiteX12" fmla="*/ 16415 w 51342"/>
                    <a:gd name="connsiteY12" fmla="*/ 10882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64178">
                      <a:moveTo>
                        <a:pt x="16415" y="10882"/>
                      </a:moveTo>
                      <a:cubicBezTo>
                        <a:pt x="19239" y="13064"/>
                        <a:pt x="23860" y="15118"/>
                        <a:pt x="28224" y="19225"/>
                      </a:cubicBezTo>
                      <a:cubicBezTo>
                        <a:pt x="32460" y="23076"/>
                        <a:pt x="35541" y="27825"/>
                        <a:pt x="38108" y="32703"/>
                      </a:cubicBezTo>
                      <a:cubicBezTo>
                        <a:pt x="40418" y="37708"/>
                        <a:pt x="42087" y="42714"/>
                        <a:pt x="43242" y="47720"/>
                      </a:cubicBezTo>
                      <a:cubicBezTo>
                        <a:pt x="44269" y="52855"/>
                        <a:pt x="44911" y="57861"/>
                        <a:pt x="44911" y="62867"/>
                      </a:cubicBezTo>
                      <a:cubicBezTo>
                        <a:pt x="44911" y="65305"/>
                        <a:pt x="42857" y="67359"/>
                        <a:pt x="40418" y="67359"/>
                      </a:cubicBezTo>
                      <a:cubicBezTo>
                        <a:pt x="38621" y="67359"/>
                        <a:pt x="37209" y="66332"/>
                        <a:pt x="36439" y="64792"/>
                      </a:cubicBezTo>
                      <a:cubicBezTo>
                        <a:pt x="31947" y="55807"/>
                        <a:pt x="29636" y="46565"/>
                        <a:pt x="25657" y="38735"/>
                      </a:cubicBezTo>
                      <a:cubicBezTo>
                        <a:pt x="23989" y="34628"/>
                        <a:pt x="21678" y="31162"/>
                        <a:pt x="19239" y="27697"/>
                      </a:cubicBezTo>
                      <a:cubicBezTo>
                        <a:pt x="17186" y="24359"/>
                        <a:pt x="12821" y="21407"/>
                        <a:pt x="9998" y="15374"/>
                      </a:cubicBezTo>
                      <a:cubicBezTo>
                        <a:pt x="9099" y="13321"/>
                        <a:pt x="9869" y="11010"/>
                        <a:pt x="11923" y="9983"/>
                      </a:cubicBezTo>
                      <a:cubicBezTo>
                        <a:pt x="13335" y="9342"/>
                        <a:pt x="15003" y="9598"/>
                        <a:pt x="16159" y="10497"/>
                      </a:cubicBezTo>
                      <a:lnTo>
                        <a:pt x="16415" y="10882"/>
                      </a:lnTo>
                      <a:close/>
                    </a:path>
                  </a:pathLst>
                </a:custGeom>
                <a:solidFill>
                  <a:srgbClr val="3C3C3B"/>
                </a:solidFill>
                <a:ln w="9525" cap="flat">
                  <a:noFill/>
                  <a:prstDash val="solid"/>
                  <a:miter/>
                </a:ln>
              </p:spPr>
              <p:txBody>
                <a:bodyPr rtlCol="0" anchor="ctr"/>
                <a:lstStyle/>
                <a:p>
                  <a:endParaRPr lang="zh-CN" altLang="en-US"/>
                </a:p>
              </p:txBody>
            </p:sp>
            <p:sp>
              <p:nvSpPr>
                <p:cNvPr id="142" name="任意多边形: 形状 141"/>
                <p:cNvSpPr/>
                <p:nvPr/>
              </p:nvSpPr>
              <p:spPr>
                <a:xfrm>
                  <a:off x="11183820" y="1387380"/>
                  <a:ext cx="205372" cy="462087"/>
                </a:xfrm>
                <a:custGeom>
                  <a:avLst/>
                  <a:gdLst>
                    <a:gd name="connsiteX0" fmla="*/ 182543 w 205371"/>
                    <a:gd name="connsiteY0" fmla="*/ 29913 h 462086"/>
                    <a:gd name="connsiteX1" fmla="*/ 198203 w 205371"/>
                    <a:gd name="connsiteY1" fmla="*/ 113858 h 462086"/>
                    <a:gd name="connsiteX2" fmla="*/ 153021 w 205371"/>
                    <a:gd name="connsiteY2" fmla="*/ 190359 h 462086"/>
                    <a:gd name="connsiteX3" fmla="*/ 106427 w 205371"/>
                    <a:gd name="connsiteY3" fmla="*/ 259929 h 462086"/>
                    <a:gd name="connsiteX4" fmla="*/ 38783 w 205371"/>
                    <a:gd name="connsiteY4" fmla="*/ 456829 h 462086"/>
                    <a:gd name="connsiteX5" fmla="*/ 18631 w 205371"/>
                    <a:gd name="connsiteY5" fmla="*/ 150697 h 462086"/>
                    <a:gd name="connsiteX6" fmla="*/ 71514 w 205371"/>
                    <a:gd name="connsiteY6" fmla="*/ 32480 h 462086"/>
                    <a:gd name="connsiteX7" fmla="*/ 182543 w 205371"/>
                    <a:gd name="connsiteY7" fmla="*/ 29913 h 4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462086">
                      <a:moveTo>
                        <a:pt x="182543" y="29913"/>
                      </a:moveTo>
                      <a:cubicBezTo>
                        <a:pt x="202695" y="52118"/>
                        <a:pt x="206289" y="85235"/>
                        <a:pt x="198203" y="113858"/>
                      </a:cubicBezTo>
                      <a:cubicBezTo>
                        <a:pt x="190116" y="142482"/>
                        <a:pt x="172146" y="167383"/>
                        <a:pt x="153021" y="190359"/>
                      </a:cubicBezTo>
                      <a:cubicBezTo>
                        <a:pt x="133896" y="213464"/>
                        <a:pt x="121445" y="234001"/>
                        <a:pt x="106427" y="259929"/>
                      </a:cubicBezTo>
                      <a:cubicBezTo>
                        <a:pt x="87174" y="293174"/>
                        <a:pt x="49437" y="372242"/>
                        <a:pt x="38783" y="456829"/>
                      </a:cubicBezTo>
                      <a:cubicBezTo>
                        <a:pt x="7207" y="359021"/>
                        <a:pt x="2586" y="251971"/>
                        <a:pt x="18631" y="150697"/>
                      </a:cubicBezTo>
                      <a:cubicBezTo>
                        <a:pt x="25177" y="109109"/>
                        <a:pt x="38141" y="61617"/>
                        <a:pt x="71514" y="32480"/>
                      </a:cubicBezTo>
                      <a:cubicBezTo>
                        <a:pt x="100780" y="6937"/>
                        <a:pt x="153920" y="-1535"/>
                        <a:pt x="182543" y="29913"/>
                      </a:cubicBezTo>
                      <a:close/>
                    </a:path>
                  </a:pathLst>
                </a:custGeom>
                <a:solidFill>
                  <a:srgbClr val="3C3C3B"/>
                </a:solidFill>
                <a:ln w="9525" cap="flat">
                  <a:noFill/>
                  <a:prstDash val="solid"/>
                  <a:miter/>
                </a:ln>
              </p:spPr>
              <p:txBody>
                <a:bodyPr rtlCol="0" anchor="ctr"/>
                <a:lstStyle/>
                <a:p>
                  <a:endParaRPr lang="zh-CN" altLang="en-US"/>
                </a:p>
              </p:txBody>
            </p:sp>
            <p:sp>
              <p:nvSpPr>
                <p:cNvPr id="144" name="任意多边形: 形状 143"/>
                <p:cNvSpPr/>
                <p:nvPr/>
              </p:nvSpPr>
              <p:spPr>
                <a:xfrm>
                  <a:off x="11323401" y="1146041"/>
                  <a:ext cx="988352" cy="680294"/>
                </a:xfrm>
                <a:custGeom>
                  <a:avLst/>
                  <a:gdLst>
                    <a:gd name="connsiteX0" fmla="*/ 828253 w 988351"/>
                    <a:gd name="connsiteY0" fmla="*/ 454803 h 680294"/>
                    <a:gd name="connsiteX1" fmla="*/ 473217 w 988351"/>
                    <a:gd name="connsiteY1" fmla="*/ 619998 h 680294"/>
                    <a:gd name="connsiteX2" fmla="*/ 352817 w 988351"/>
                    <a:gd name="connsiteY2" fmla="*/ 557232 h 680294"/>
                    <a:gd name="connsiteX3" fmla="*/ 303400 w 988351"/>
                    <a:gd name="connsiteY3" fmla="*/ 433238 h 680294"/>
                    <a:gd name="connsiteX4" fmla="*/ 140386 w 988351"/>
                    <a:gd name="connsiteY4" fmla="*/ 448898 h 680294"/>
                    <a:gd name="connsiteX5" fmla="*/ 19730 w 988351"/>
                    <a:gd name="connsiteY5" fmla="*/ 343260 h 680294"/>
                    <a:gd name="connsiteX6" fmla="*/ 9975 w 988351"/>
                    <a:gd name="connsiteY6" fmla="*/ 264834 h 680294"/>
                    <a:gd name="connsiteX7" fmla="*/ 160153 w 988351"/>
                    <a:gd name="connsiteY7" fmla="*/ 28143 h 680294"/>
                    <a:gd name="connsiteX8" fmla="*/ 420462 w 988351"/>
                    <a:gd name="connsiteY8" fmla="*/ 99124 h 680294"/>
                    <a:gd name="connsiteX9" fmla="*/ 651120 w 988351"/>
                    <a:gd name="connsiteY9" fmla="*/ 69345 h 680294"/>
                    <a:gd name="connsiteX10" fmla="*/ 745719 w 988351"/>
                    <a:gd name="connsiteY10" fmla="*/ 189488 h 680294"/>
                    <a:gd name="connsiteX11" fmla="*/ 883832 w 988351"/>
                    <a:gd name="connsiteY11" fmla="*/ 230819 h 680294"/>
                    <a:gd name="connsiteX12" fmla="*/ 962643 w 988351"/>
                    <a:gd name="connsiteY12" fmla="*/ 355326 h 680294"/>
                    <a:gd name="connsiteX13" fmla="*/ 985234 w 988351"/>
                    <a:gd name="connsiteY13" fmla="*/ 512563 h 680294"/>
                    <a:gd name="connsiteX14" fmla="*/ 948396 w 988351"/>
                    <a:gd name="connsiteY14" fmla="*/ 665309 h 680294"/>
                    <a:gd name="connsiteX15" fmla="*/ 828253 w 988351"/>
                    <a:gd name="connsiteY15" fmla="*/ 454803 h 68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8351" h="680294">
                      <a:moveTo>
                        <a:pt x="828253" y="454803"/>
                      </a:moveTo>
                      <a:cubicBezTo>
                        <a:pt x="763432" y="579181"/>
                        <a:pt x="610174" y="650548"/>
                        <a:pt x="473217" y="619998"/>
                      </a:cubicBezTo>
                      <a:cubicBezTo>
                        <a:pt x="428420" y="609987"/>
                        <a:pt x="385163" y="589835"/>
                        <a:pt x="352817" y="557232"/>
                      </a:cubicBezTo>
                      <a:cubicBezTo>
                        <a:pt x="320471" y="524629"/>
                        <a:pt x="300062" y="479062"/>
                        <a:pt x="303400" y="433238"/>
                      </a:cubicBezTo>
                      <a:cubicBezTo>
                        <a:pt x="252313" y="455059"/>
                        <a:pt x="194167" y="463274"/>
                        <a:pt x="140386" y="448898"/>
                      </a:cubicBezTo>
                      <a:cubicBezTo>
                        <a:pt x="86732" y="434522"/>
                        <a:pt x="38470" y="395630"/>
                        <a:pt x="19730" y="343260"/>
                      </a:cubicBezTo>
                      <a:cubicBezTo>
                        <a:pt x="10745" y="318230"/>
                        <a:pt x="8691" y="291275"/>
                        <a:pt x="9975" y="264834"/>
                      </a:cubicBezTo>
                      <a:cubicBezTo>
                        <a:pt x="14596" y="166640"/>
                        <a:pt x="70688" y="68832"/>
                        <a:pt x="160153" y="28143"/>
                      </a:cubicBezTo>
                      <a:cubicBezTo>
                        <a:pt x="249618" y="-12675"/>
                        <a:pt x="368990" y="15307"/>
                        <a:pt x="420462" y="99124"/>
                      </a:cubicBezTo>
                      <a:cubicBezTo>
                        <a:pt x="486309" y="52530"/>
                        <a:pt x="575646" y="40978"/>
                        <a:pt x="651120" y="69345"/>
                      </a:cubicBezTo>
                      <a:cubicBezTo>
                        <a:pt x="702463" y="88599"/>
                        <a:pt x="751239" y="134808"/>
                        <a:pt x="745719" y="189488"/>
                      </a:cubicBezTo>
                      <a:cubicBezTo>
                        <a:pt x="794495" y="180118"/>
                        <a:pt x="846095" y="198473"/>
                        <a:pt x="883832" y="230819"/>
                      </a:cubicBezTo>
                      <a:cubicBezTo>
                        <a:pt x="921569" y="263165"/>
                        <a:pt x="946599" y="308218"/>
                        <a:pt x="962643" y="355326"/>
                      </a:cubicBezTo>
                      <a:cubicBezTo>
                        <a:pt x="979971" y="405642"/>
                        <a:pt x="987416" y="459295"/>
                        <a:pt x="985234" y="512563"/>
                      </a:cubicBezTo>
                      <a:cubicBezTo>
                        <a:pt x="983694" y="550300"/>
                        <a:pt x="979971" y="638482"/>
                        <a:pt x="948396" y="665309"/>
                      </a:cubicBezTo>
                      <a:cubicBezTo>
                        <a:pt x="880366" y="722941"/>
                        <a:pt x="825044" y="498957"/>
                        <a:pt x="828253" y="454803"/>
                      </a:cubicBezTo>
                      <a:close/>
                    </a:path>
                  </a:pathLst>
                </a:custGeom>
                <a:solidFill>
                  <a:srgbClr val="3C3C3B"/>
                </a:solidFill>
                <a:ln w="9525" cap="flat">
                  <a:noFill/>
                  <a:prstDash val="solid"/>
                  <a:miter/>
                </a:ln>
              </p:spPr>
              <p:txBody>
                <a:bodyPr rtlCol="0" anchor="ctr"/>
                <a:lstStyle/>
                <a:p>
                  <a:endParaRPr lang="zh-CN" altLang="en-US"/>
                </a:p>
              </p:txBody>
            </p:sp>
            <p:sp>
              <p:nvSpPr>
                <p:cNvPr id="145" name="任意多边形: 形状 144"/>
                <p:cNvSpPr/>
                <p:nvPr/>
              </p:nvSpPr>
              <p:spPr>
                <a:xfrm>
                  <a:off x="11929970" y="2783657"/>
                  <a:ext cx="205372" cy="243879"/>
                </a:xfrm>
                <a:custGeom>
                  <a:avLst/>
                  <a:gdLst>
                    <a:gd name="connsiteX0" fmla="*/ 16184 w 205371"/>
                    <a:gd name="connsiteY0" fmla="*/ 22719 h 243879"/>
                    <a:gd name="connsiteX1" fmla="*/ 10408 w 205371"/>
                    <a:gd name="connsiteY1" fmla="*/ 116934 h 243879"/>
                    <a:gd name="connsiteX2" fmla="*/ 43525 w 205371"/>
                    <a:gd name="connsiteY2" fmla="*/ 203703 h 243879"/>
                    <a:gd name="connsiteX3" fmla="*/ 128112 w 205371"/>
                    <a:gd name="connsiteY3" fmla="*/ 235022 h 243879"/>
                    <a:gd name="connsiteX4" fmla="*/ 192034 w 205371"/>
                    <a:gd name="connsiteY4" fmla="*/ 177518 h 243879"/>
                    <a:gd name="connsiteX5" fmla="*/ 204998 w 205371"/>
                    <a:gd name="connsiteY5" fmla="*/ 89850 h 243879"/>
                    <a:gd name="connsiteX6" fmla="*/ 196398 w 205371"/>
                    <a:gd name="connsiteY6" fmla="*/ 9627 h 243879"/>
                    <a:gd name="connsiteX7" fmla="*/ 16184 w 205371"/>
                    <a:gd name="connsiteY7" fmla="*/ 22719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243879">
                      <a:moveTo>
                        <a:pt x="16184" y="22719"/>
                      </a:moveTo>
                      <a:cubicBezTo>
                        <a:pt x="12077" y="53910"/>
                        <a:pt x="7841" y="85486"/>
                        <a:pt x="10408" y="116934"/>
                      </a:cubicBezTo>
                      <a:cubicBezTo>
                        <a:pt x="12976" y="148381"/>
                        <a:pt x="22731" y="180085"/>
                        <a:pt x="43525" y="203703"/>
                      </a:cubicBezTo>
                      <a:cubicBezTo>
                        <a:pt x="64318" y="227449"/>
                        <a:pt x="97306" y="241697"/>
                        <a:pt x="128112" y="235022"/>
                      </a:cubicBezTo>
                      <a:cubicBezTo>
                        <a:pt x="157249" y="228733"/>
                        <a:pt x="180225" y="204858"/>
                        <a:pt x="192034" y="177518"/>
                      </a:cubicBezTo>
                      <a:cubicBezTo>
                        <a:pt x="203843" y="150178"/>
                        <a:pt x="205768" y="119629"/>
                        <a:pt x="204998" y="89850"/>
                      </a:cubicBezTo>
                      <a:cubicBezTo>
                        <a:pt x="204228" y="62895"/>
                        <a:pt x="201404" y="36068"/>
                        <a:pt x="196398" y="9627"/>
                      </a:cubicBezTo>
                      <a:lnTo>
                        <a:pt x="16184" y="22719"/>
                      </a:lnTo>
                      <a:close/>
                    </a:path>
                  </a:pathLst>
                </a:custGeom>
                <a:solidFill>
                  <a:srgbClr val="E8D000"/>
                </a:solidFill>
                <a:ln w="9525" cap="flat">
                  <a:noFill/>
                  <a:prstDash val="solid"/>
                  <a:miter/>
                </a:ln>
              </p:spPr>
              <p:txBody>
                <a:bodyPr rtlCol="0" anchor="ctr"/>
                <a:lstStyle/>
                <a:p>
                  <a:endParaRPr lang="zh-CN" altLang="en-US"/>
                </a:p>
              </p:txBody>
            </p:sp>
            <p:sp>
              <p:nvSpPr>
                <p:cNvPr id="146" name="任意多边形: 形状 145"/>
                <p:cNvSpPr/>
                <p:nvPr/>
              </p:nvSpPr>
              <p:spPr>
                <a:xfrm>
                  <a:off x="11741062" y="3924667"/>
                  <a:ext cx="102686" cy="25671"/>
                </a:xfrm>
                <a:custGeom>
                  <a:avLst/>
                  <a:gdLst>
                    <a:gd name="connsiteX0" fmla="*/ 13326 w 102685"/>
                    <a:gd name="connsiteY0" fmla="*/ 10484 h 25671"/>
                    <a:gd name="connsiteX1" fmla="*/ 56839 w 102685"/>
                    <a:gd name="connsiteY1" fmla="*/ 10228 h 25671"/>
                    <a:gd name="connsiteX2" fmla="*/ 99968 w 102685"/>
                    <a:gd name="connsiteY2" fmla="*/ 15619 h 25671"/>
                    <a:gd name="connsiteX3" fmla="*/ 103305 w 102685"/>
                    <a:gd name="connsiteY3" fmla="*/ 20881 h 25671"/>
                    <a:gd name="connsiteX4" fmla="*/ 99454 w 102685"/>
                    <a:gd name="connsiteY4" fmla="*/ 24347 h 25671"/>
                    <a:gd name="connsiteX5" fmla="*/ 55941 w 102685"/>
                    <a:gd name="connsiteY5" fmla="*/ 24218 h 25671"/>
                    <a:gd name="connsiteX6" fmla="*/ 12813 w 102685"/>
                    <a:gd name="connsiteY6" fmla="*/ 18571 h 25671"/>
                    <a:gd name="connsiteX7" fmla="*/ 9732 w 102685"/>
                    <a:gd name="connsiteY7" fmla="*/ 13693 h 25671"/>
                    <a:gd name="connsiteX8" fmla="*/ 13326 w 102685"/>
                    <a:gd name="connsiteY8" fmla="*/ 10484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25671">
                      <a:moveTo>
                        <a:pt x="13326" y="10484"/>
                      </a:moveTo>
                      <a:cubicBezTo>
                        <a:pt x="27959" y="9072"/>
                        <a:pt x="42335" y="9714"/>
                        <a:pt x="56839" y="10228"/>
                      </a:cubicBezTo>
                      <a:cubicBezTo>
                        <a:pt x="71216" y="11383"/>
                        <a:pt x="85720" y="12281"/>
                        <a:pt x="99968" y="15619"/>
                      </a:cubicBezTo>
                      <a:cubicBezTo>
                        <a:pt x="102406" y="16132"/>
                        <a:pt x="103818" y="18571"/>
                        <a:pt x="103305" y="20881"/>
                      </a:cubicBezTo>
                      <a:cubicBezTo>
                        <a:pt x="102920" y="22807"/>
                        <a:pt x="101251" y="24090"/>
                        <a:pt x="99454" y="24347"/>
                      </a:cubicBezTo>
                      <a:cubicBezTo>
                        <a:pt x="84822" y="25759"/>
                        <a:pt x="70446" y="24989"/>
                        <a:pt x="55941" y="24218"/>
                      </a:cubicBezTo>
                      <a:cubicBezTo>
                        <a:pt x="41565" y="22935"/>
                        <a:pt x="27061" y="21780"/>
                        <a:pt x="12813" y="18571"/>
                      </a:cubicBezTo>
                      <a:cubicBezTo>
                        <a:pt x="10631" y="18057"/>
                        <a:pt x="9219" y="15875"/>
                        <a:pt x="9732" y="13693"/>
                      </a:cubicBezTo>
                      <a:cubicBezTo>
                        <a:pt x="10246" y="11896"/>
                        <a:pt x="11658" y="10741"/>
                        <a:pt x="13326" y="10484"/>
                      </a:cubicBezTo>
                      <a:close/>
                    </a:path>
                  </a:pathLst>
                </a:custGeom>
                <a:solidFill>
                  <a:srgbClr val="3C3C3B"/>
                </a:solidFill>
                <a:ln w="9525" cap="flat">
                  <a:noFill/>
                  <a:prstDash val="solid"/>
                  <a:miter/>
                </a:ln>
              </p:spPr>
              <p:txBody>
                <a:bodyPr rtlCol="0" anchor="ctr"/>
                <a:lstStyle/>
                <a:p>
                  <a:endParaRPr lang="zh-CN" altLang="en-US"/>
                </a:p>
              </p:txBody>
            </p:sp>
            <p:sp>
              <p:nvSpPr>
                <p:cNvPr id="147" name="任意多边形: 形状 146"/>
                <p:cNvSpPr/>
                <p:nvPr/>
              </p:nvSpPr>
              <p:spPr>
                <a:xfrm>
                  <a:off x="12121763" y="3352518"/>
                  <a:ext cx="205372" cy="256715"/>
                </a:xfrm>
                <a:custGeom>
                  <a:avLst/>
                  <a:gdLst>
                    <a:gd name="connsiteX0" fmla="*/ 17312 w 205371"/>
                    <a:gd name="connsiteY0" fmla="*/ 11956 h 256714"/>
                    <a:gd name="connsiteX1" fmla="*/ 89448 w 205371"/>
                    <a:gd name="connsiteY1" fmla="*/ 142238 h 256714"/>
                    <a:gd name="connsiteX2" fmla="*/ 137454 w 205371"/>
                    <a:gd name="connsiteY2" fmla="*/ 198202 h 256714"/>
                    <a:gd name="connsiteX3" fmla="*/ 196242 w 205371"/>
                    <a:gd name="connsiteY3" fmla="*/ 242485 h 256714"/>
                    <a:gd name="connsiteX4" fmla="*/ 197911 w 205371"/>
                    <a:gd name="connsiteY4" fmla="*/ 248518 h 256714"/>
                    <a:gd name="connsiteX5" fmla="*/ 192263 w 205371"/>
                    <a:gd name="connsiteY5" fmla="*/ 250315 h 256714"/>
                    <a:gd name="connsiteX6" fmla="*/ 128597 w 205371"/>
                    <a:gd name="connsiteY6" fmla="*/ 207829 h 256714"/>
                    <a:gd name="connsiteX7" fmla="*/ 78025 w 205371"/>
                    <a:gd name="connsiteY7" fmla="*/ 150453 h 256714"/>
                    <a:gd name="connsiteX8" fmla="*/ 9867 w 205371"/>
                    <a:gd name="connsiteY8" fmla="*/ 15036 h 256714"/>
                    <a:gd name="connsiteX9" fmla="*/ 12306 w 205371"/>
                    <a:gd name="connsiteY9" fmla="*/ 9902 h 256714"/>
                    <a:gd name="connsiteX10" fmla="*/ 17312 w 205371"/>
                    <a:gd name="connsiteY10" fmla="*/ 11956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71" h="256714">
                      <a:moveTo>
                        <a:pt x="17312" y="11956"/>
                      </a:moveTo>
                      <a:cubicBezTo>
                        <a:pt x="38234" y="57266"/>
                        <a:pt x="60440" y="102063"/>
                        <a:pt x="89448" y="142238"/>
                      </a:cubicBezTo>
                      <a:cubicBezTo>
                        <a:pt x="103696" y="162390"/>
                        <a:pt x="119613" y="181259"/>
                        <a:pt x="137454" y="198202"/>
                      </a:cubicBezTo>
                      <a:cubicBezTo>
                        <a:pt x="155167" y="215274"/>
                        <a:pt x="174935" y="230163"/>
                        <a:pt x="196242" y="242485"/>
                      </a:cubicBezTo>
                      <a:cubicBezTo>
                        <a:pt x="198296" y="243641"/>
                        <a:pt x="199066" y="246336"/>
                        <a:pt x="197911" y="248518"/>
                      </a:cubicBezTo>
                      <a:cubicBezTo>
                        <a:pt x="196755" y="250444"/>
                        <a:pt x="194317" y="251214"/>
                        <a:pt x="192263" y="250315"/>
                      </a:cubicBezTo>
                      <a:cubicBezTo>
                        <a:pt x="169030" y="239662"/>
                        <a:pt x="147723" y="224900"/>
                        <a:pt x="128597" y="207829"/>
                      </a:cubicBezTo>
                      <a:cubicBezTo>
                        <a:pt x="109601" y="190629"/>
                        <a:pt x="92914" y="171119"/>
                        <a:pt x="78025" y="150453"/>
                      </a:cubicBezTo>
                      <a:cubicBezTo>
                        <a:pt x="48759" y="108609"/>
                        <a:pt x="26682" y="62528"/>
                        <a:pt x="9867" y="15036"/>
                      </a:cubicBezTo>
                      <a:cubicBezTo>
                        <a:pt x="9097" y="12983"/>
                        <a:pt x="10252" y="10672"/>
                        <a:pt x="12306" y="9902"/>
                      </a:cubicBezTo>
                      <a:cubicBezTo>
                        <a:pt x="14231" y="9132"/>
                        <a:pt x="16413" y="10030"/>
                        <a:pt x="17312" y="11956"/>
                      </a:cubicBezTo>
                      <a:close/>
                    </a:path>
                  </a:pathLst>
                </a:custGeom>
                <a:solidFill>
                  <a:srgbClr val="3C3C3B"/>
                </a:solidFill>
                <a:ln w="9525" cap="flat">
                  <a:noFill/>
                  <a:prstDash val="solid"/>
                  <a:miter/>
                </a:ln>
              </p:spPr>
              <p:txBody>
                <a:bodyPr rtlCol="0" anchor="ctr"/>
                <a:lstStyle/>
                <a:p>
                  <a:endParaRPr lang="zh-CN" altLang="en-US"/>
                </a:p>
              </p:txBody>
            </p:sp>
            <p:sp>
              <p:nvSpPr>
                <p:cNvPr id="149" name="任意多边形: 形状 148"/>
                <p:cNvSpPr/>
                <p:nvPr/>
              </p:nvSpPr>
              <p:spPr>
                <a:xfrm>
                  <a:off x="11261753" y="3358938"/>
                  <a:ext cx="243879" cy="256715"/>
                </a:xfrm>
                <a:custGeom>
                  <a:avLst/>
                  <a:gdLst>
                    <a:gd name="connsiteX0" fmla="*/ 240798 w 243879"/>
                    <a:gd name="connsiteY0" fmla="*/ 15163 h 256714"/>
                    <a:gd name="connsiteX1" fmla="*/ 205242 w 243879"/>
                    <a:gd name="connsiteY1" fmla="*/ 90252 h 256714"/>
                    <a:gd name="connsiteX2" fmla="*/ 153899 w 243879"/>
                    <a:gd name="connsiteY2" fmla="*/ 155971 h 256714"/>
                    <a:gd name="connsiteX3" fmla="*/ 89721 w 243879"/>
                    <a:gd name="connsiteY3" fmla="*/ 209239 h 256714"/>
                    <a:gd name="connsiteX4" fmla="*/ 15530 w 243879"/>
                    <a:gd name="connsiteY4" fmla="*/ 246976 h 256714"/>
                    <a:gd name="connsiteX5" fmla="*/ 9882 w 243879"/>
                    <a:gd name="connsiteY5" fmla="*/ 244409 h 256714"/>
                    <a:gd name="connsiteX6" fmla="*/ 12193 w 243879"/>
                    <a:gd name="connsiteY6" fmla="*/ 238890 h 256714"/>
                    <a:gd name="connsiteX7" fmla="*/ 82405 w 243879"/>
                    <a:gd name="connsiteY7" fmla="*/ 198457 h 256714"/>
                    <a:gd name="connsiteX8" fmla="*/ 143888 w 243879"/>
                    <a:gd name="connsiteY8" fmla="*/ 146087 h 256714"/>
                    <a:gd name="connsiteX9" fmla="*/ 194717 w 243879"/>
                    <a:gd name="connsiteY9" fmla="*/ 83321 h 256714"/>
                    <a:gd name="connsiteX10" fmla="*/ 233353 w 243879"/>
                    <a:gd name="connsiteY10" fmla="*/ 12082 h 256714"/>
                    <a:gd name="connsiteX11" fmla="*/ 238615 w 243879"/>
                    <a:gd name="connsiteY11" fmla="*/ 9900 h 256714"/>
                    <a:gd name="connsiteX12" fmla="*/ 240798 w 243879"/>
                    <a:gd name="connsiteY12" fmla="*/ 15163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79" h="256714">
                      <a:moveTo>
                        <a:pt x="240798" y="15163"/>
                      </a:moveTo>
                      <a:cubicBezTo>
                        <a:pt x="231941" y="41348"/>
                        <a:pt x="219875" y="66634"/>
                        <a:pt x="205242" y="90252"/>
                      </a:cubicBezTo>
                      <a:cubicBezTo>
                        <a:pt x="190610" y="113998"/>
                        <a:pt x="173153" y="135819"/>
                        <a:pt x="153899" y="155971"/>
                      </a:cubicBezTo>
                      <a:cubicBezTo>
                        <a:pt x="134389" y="175866"/>
                        <a:pt x="112954" y="193836"/>
                        <a:pt x="89721" y="209239"/>
                      </a:cubicBezTo>
                      <a:cubicBezTo>
                        <a:pt x="66488" y="224642"/>
                        <a:pt x="41587" y="237349"/>
                        <a:pt x="15530" y="246976"/>
                      </a:cubicBezTo>
                      <a:cubicBezTo>
                        <a:pt x="13220" y="247875"/>
                        <a:pt x="10781" y="246591"/>
                        <a:pt x="9882" y="244409"/>
                      </a:cubicBezTo>
                      <a:cubicBezTo>
                        <a:pt x="9112" y="242227"/>
                        <a:pt x="10139" y="239916"/>
                        <a:pt x="12193" y="238890"/>
                      </a:cubicBezTo>
                      <a:cubicBezTo>
                        <a:pt x="36838" y="227594"/>
                        <a:pt x="60327" y="213988"/>
                        <a:pt x="82405" y="198457"/>
                      </a:cubicBezTo>
                      <a:cubicBezTo>
                        <a:pt x="104482" y="182926"/>
                        <a:pt x="125148" y="165469"/>
                        <a:pt x="143888" y="146087"/>
                      </a:cubicBezTo>
                      <a:cubicBezTo>
                        <a:pt x="162885" y="126962"/>
                        <a:pt x="179699" y="105783"/>
                        <a:pt x="194717" y="83321"/>
                      </a:cubicBezTo>
                      <a:cubicBezTo>
                        <a:pt x="209607" y="60858"/>
                        <a:pt x="222699" y="36983"/>
                        <a:pt x="233353" y="12082"/>
                      </a:cubicBezTo>
                      <a:cubicBezTo>
                        <a:pt x="234251" y="10028"/>
                        <a:pt x="236562" y="9130"/>
                        <a:pt x="238615" y="9900"/>
                      </a:cubicBezTo>
                      <a:cubicBezTo>
                        <a:pt x="240541" y="10927"/>
                        <a:pt x="241439" y="13237"/>
                        <a:pt x="240798" y="15163"/>
                      </a:cubicBezTo>
                      <a:close/>
                    </a:path>
                  </a:pathLst>
                </a:custGeom>
                <a:solidFill>
                  <a:srgbClr val="3C3C3B"/>
                </a:solidFill>
                <a:ln w="9525" cap="flat">
                  <a:noFill/>
                  <a:prstDash val="solid"/>
                  <a:miter/>
                </a:ln>
              </p:spPr>
              <p:txBody>
                <a:bodyPr rtlCol="0" anchor="ctr"/>
                <a:lstStyle/>
                <a:p>
                  <a:endParaRPr lang="zh-CN" altLang="en-US"/>
                </a:p>
              </p:txBody>
            </p:sp>
          </p:grpSp>
          <p:grpSp>
            <p:nvGrpSpPr>
              <p:cNvPr id="150" name="组合 149"/>
              <p:cNvGrpSpPr/>
              <p:nvPr/>
            </p:nvGrpSpPr>
            <p:grpSpPr>
              <a:xfrm flipH="1">
                <a:off x="6134100" y="1263777"/>
                <a:ext cx="2977971" cy="3718513"/>
                <a:chOff x="7477312" y="1263777"/>
                <a:chExt cx="2977971" cy="3718513"/>
              </a:xfrm>
            </p:grpSpPr>
            <p:sp>
              <p:nvSpPr>
                <p:cNvPr id="5" name="任意多边形: 形状 4"/>
                <p:cNvSpPr/>
                <p:nvPr/>
              </p:nvSpPr>
              <p:spPr>
                <a:xfrm>
                  <a:off x="8622596" y="1428654"/>
                  <a:ext cx="1296410" cy="1707153"/>
                </a:xfrm>
                <a:custGeom>
                  <a:avLst/>
                  <a:gdLst>
                    <a:gd name="connsiteX0" fmla="*/ 1097713 w 1296409"/>
                    <a:gd name="connsiteY0" fmla="*/ 242529 h 1707153"/>
                    <a:gd name="connsiteX1" fmla="*/ 1204378 w 1296409"/>
                    <a:gd name="connsiteY1" fmla="*/ 779705 h 1707153"/>
                    <a:gd name="connsiteX2" fmla="*/ 1153933 w 1296409"/>
                    <a:gd name="connsiteY2" fmla="*/ 961202 h 1707153"/>
                    <a:gd name="connsiteX3" fmla="*/ 1195265 w 1296409"/>
                    <a:gd name="connsiteY3" fmla="*/ 1309564 h 1707153"/>
                    <a:gd name="connsiteX4" fmla="*/ 1286655 w 1296409"/>
                    <a:gd name="connsiteY4" fmla="*/ 1589640 h 1707153"/>
                    <a:gd name="connsiteX5" fmla="*/ 1066522 w 1296409"/>
                    <a:gd name="connsiteY5" fmla="*/ 1693096 h 1707153"/>
                    <a:gd name="connsiteX6" fmla="*/ 971538 w 1296409"/>
                    <a:gd name="connsiteY6" fmla="*/ 1625837 h 1707153"/>
                    <a:gd name="connsiteX7" fmla="*/ 841126 w 1296409"/>
                    <a:gd name="connsiteY7" fmla="*/ 1591951 h 1707153"/>
                    <a:gd name="connsiteX8" fmla="*/ 676701 w 1296409"/>
                    <a:gd name="connsiteY8" fmla="*/ 1628404 h 1707153"/>
                    <a:gd name="connsiteX9" fmla="*/ 380452 w 1296409"/>
                    <a:gd name="connsiteY9" fmla="*/ 1499790 h 1707153"/>
                    <a:gd name="connsiteX10" fmla="*/ 260823 w 1296409"/>
                    <a:gd name="connsiteY10" fmla="*/ 1285176 h 1707153"/>
                    <a:gd name="connsiteX11" fmla="*/ 74961 w 1296409"/>
                    <a:gd name="connsiteY11" fmla="*/ 1148476 h 1707153"/>
                    <a:gd name="connsiteX12" fmla="*/ 9627 w 1296409"/>
                    <a:gd name="connsiteY12" fmla="*/ 988029 h 1707153"/>
                    <a:gd name="connsiteX13" fmla="*/ 45311 w 1296409"/>
                    <a:gd name="connsiteY13" fmla="*/ 815132 h 1707153"/>
                    <a:gd name="connsiteX14" fmla="*/ 66875 w 1296409"/>
                    <a:gd name="connsiteY14" fmla="*/ 478450 h 1707153"/>
                    <a:gd name="connsiteX15" fmla="*/ 204474 w 1296409"/>
                    <a:gd name="connsiteY15" fmla="*/ 201840 h 1707153"/>
                    <a:gd name="connsiteX16" fmla="*/ 292784 w 1296409"/>
                    <a:gd name="connsiteY16" fmla="*/ 118279 h 1707153"/>
                    <a:gd name="connsiteX17" fmla="*/ 1097713 w 1296409"/>
                    <a:gd name="connsiteY17" fmla="*/ 242529 h 17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6409" h="1707153">
                      <a:moveTo>
                        <a:pt x="1097713" y="242529"/>
                      </a:moveTo>
                      <a:cubicBezTo>
                        <a:pt x="1177294" y="346756"/>
                        <a:pt x="1231975" y="651604"/>
                        <a:pt x="1204378" y="779705"/>
                      </a:cubicBezTo>
                      <a:cubicBezTo>
                        <a:pt x="1191157" y="841060"/>
                        <a:pt x="1167283" y="899719"/>
                        <a:pt x="1153933" y="961202"/>
                      </a:cubicBezTo>
                      <a:cubicBezTo>
                        <a:pt x="1128775" y="1077623"/>
                        <a:pt x="1143537" y="1202258"/>
                        <a:pt x="1195265" y="1309564"/>
                      </a:cubicBezTo>
                      <a:cubicBezTo>
                        <a:pt x="1239034" y="1400185"/>
                        <a:pt x="1310401" y="1491960"/>
                        <a:pt x="1286655" y="1589640"/>
                      </a:cubicBezTo>
                      <a:cubicBezTo>
                        <a:pt x="1264706" y="1680004"/>
                        <a:pt x="1149954" y="1733914"/>
                        <a:pt x="1066522" y="1693096"/>
                      </a:cubicBezTo>
                      <a:cubicBezTo>
                        <a:pt x="1031609" y="1676025"/>
                        <a:pt x="1004397" y="1646631"/>
                        <a:pt x="971538" y="1625837"/>
                      </a:cubicBezTo>
                      <a:cubicBezTo>
                        <a:pt x="932902" y="1601449"/>
                        <a:pt x="886693" y="1589383"/>
                        <a:pt x="841126" y="1591951"/>
                      </a:cubicBezTo>
                      <a:cubicBezTo>
                        <a:pt x="785034" y="1595159"/>
                        <a:pt x="732279" y="1619547"/>
                        <a:pt x="676701" y="1628404"/>
                      </a:cubicBezTo>
                      <a:cubicBezTo>
                        <a:pt x="564388" y="1646246"/>
                        <a:pt x="443989" y="1594004"/>
                        <a:pt x="380452" y="1499790"/>
                      </a:cubicBezTo>
                      <a:cubicBezTo>
                        <a:pt x="334500" y="1431632"/>
                        <a:pt x="316787" y="1345376"/>
                        <a:pt x="260823" y="1285176"/>
                      </a:cubicBezTo>
                      <a:cubicBezTo>
                        <a:pt x="208196" y="1228699"/>
                        <a:pt x="129000" y="1203541"/>
                        <a:pt x="74961" y="1148476"/>
                      </a:cubicBezTo>
                      <a:cubicBezTo>
                        <a:pt x="33502" y="1106246"/>
                        <a:pt x="9499" y="1047202"/>
                        <a:pt x="9627" y="988029"/>
                      </a:cubicBezTo>
                      <a:cubicBezTo>
                        <a:pt x="9756" y="928985"/>
                        <a:pt x="32603" y="872764"/>
                        <a:pt x="45311" y="815132"/>
                      </a:cubicBezTo>
                      <a:cubicBezTo>
                        <a:pt x="69570" y="705129"/>
                        <a:pt x="56734" y="590635"/>
                        <a:pt x="66875" y="478450"/>
                      </a:cubicBezTo>
                      <a:cubicBezTo>
                        <a:pt x="76245" y="374994"/>
                        <a:pt x="134006" y="278213"/>
                        <a:pt x="204474" y="201840"/>
                      </a:cubicBezTo>
                      <a:cubicBezTo>
                        <a:pt x="231942" y="172061"/>
                        <a:pt x="262363" y="145106"/>
                        <a:pt x="292784" y="118279"/>
                      </a:cubicBezTo>
                      <a:cubicBezTo>
                        <a:pt x="320381" y="93892"/>
                        <a:pt x="776819" y="-177456"/>
                        <a:pt x="1097713" y="242529"/>
                      </a:cubicBezTo>
                      <a:close/>
                    </a:path>
                  </a:pathLst>
                </a:custGeom>
                <a:solidFill>
                  <a:srgbClr val="3C3C3B"/>
                </a:solidFill>
                <a:ln w="9525" cap="flat">
                  <a:noFill/>
                  <a:prstDash val="solid"/>
                  <a:miter/>
                </a:ln>
              </p:spPr>
              <p:txBody>
                <a:bodyPr rtlCol="0" anchor="ctr"/>
                <a:lstStyle/>
                <a:p>
                  <a:endParaRPr lang="zh-CN" altLang="en-US"/>
                </a:p>
              </p:txBody>
            </p:sp>
            <p:sp>
              <p:nvSpPr>
                <p:cNvPr id="6" name="任意多边形: 形状 5"/>
                <p:cNvSpPr/>
                <p:nvPr/>
              </p:nvSpPr>
              <p:spPr>
                <a:xfrm>
                  <a:off x="9428424" y="2372377"/>
                  <a:ext cx="1026859" cy="654623"/>
                </a:xfrm>
                <a:custGeom>
                  <a:avLst/>
                  <a:gdLst>
                    <a:gd name="connsiteX0" fmla="*/ 9627 w 1026859"/>
                    <a:gd name="connsiteY0" fmla="*/ 332468 h 654622"/>
                    <a:gd name="connsiteX1" fmla="*/ 793762 w 1026859"/>
                    <a:gd name="connsiteY1" fmla="*/ 85894 h 654622"/>
                    <a:gd name="connsiteX2" fmla="*/ 830729 w 1026859"/>
                    <a:gd name="connsiteY2" fmla="*/ 22357 h 654622"/>
                    <a:gd name="connsiteX3" fmla="*/ 852036 w 1026859"/>
                    <a:gd name="connsiteY3" fmla="*/ 9906 h 654622"/>
                    <a:gd name="connsiteX4" fmla="*/ 874114 w 1026859"/>
                    <a:gd name="connsiteY4" fmla="*/ 55858 h 654622"/>
                    <a:gd name="connsiteX5" fmla="*/ 915702 w 1026859"/>
                    <a:gd name="connsiteY5" fmla="*/ 46103 h 654622"/>
                    <a:gd name="connsiteX6" fmla="*/ 956519 w 1026859"/>
                    <a:gd name="connsiteY6" fmla="*/ 28390 h 654622"/>
                    <a:gd name="connsiteX7" fmla="*/ 932131 w 1026859"/>
                    <a:gd name="connsiteY7" fmla="*/ 100398 h 654622"/>
                    <a:gd name="connsiteX8" fmla="*/ 967686 w 1026859"/>
                    <a:gd name="connsiteY8" fmla="*/ 79091 h 654622"/>
                    <a:gd name="connsiteX9" fmla="*/ 992203 w 1026859"/>
                    <a:gd name="connsiteY9" fmla="*/ 111565 h 654622"/>
                    <a:gd name="connsiteX10" fmla="*/ 967686 w 1026859"/>
                    <a:gd name="connsiteY10" fmla="*/ 150458 h 654622"/>
                    <a:gd name="connsiteX11" fmla="*/ 1026346 w 1026859"/>
                    <a:gd name="connsiteY11" fmla="*/ 131204 h 654622"/>
                    <a:gd name="connsiteX12" fmla="*/ 988224 w 1026859"/>
                    <a:gd name="connsiteY12" fmla="*/ 183574 h 654622"/>
                    <a:gd name="connsiteX13" fmla="*/ 1021468 w 1026859"/>
                    <a:gd name="connsiteY13" fmla="*/ 178568 h 654622"/>
                    <a:gd name="connsiteX14" fmla="*/ 1015179 w 1026859"/>
                    <a:gd name="connsiteY14" fmla="*/ 221568 h 654622"/>
                    <a:gd name="connsiteX15" fmla="*/ 977698 w 1026859"/>
                    <a:gd name="connsiteY15" fmla="*/ 247111 h 654622"/>
                    <a:gd name="connsiteX16" fmla="*/ 866156 w 1026859"/>
                    <a:gd name="connsiteY16" fmla="*/ 262385 h 654622"/>
                    <a:gd name="connsiteX17" fmla="*/ 41460 w 1026859"/>
                    <a:gd name="connsiteY17" fmla="*/ 655672 h 654622"/>
                    <a:gd name="connsiteX18" fmla="*/ 9627 w 1026859"/>
                    <a:gd name="connsiteY18" fmla="*/ 332468 h 65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859" h="654622">
                      <a:moveTo>
                        <a:pt x="9627" y="332468"/>
                      </a:moveTo>
                      <a:cubicBezTo>
                        <a:pt x="279819" y="283051"/>
                        <a:pt x="543979" y="200004"/>
                        <a:pt x="793762" y="85894"/>
                      </a:cubicBezTo>
                      <a:cubicBezTo>
                        <a:pt x="797099" y="65100"/>
                        <a:pt x="818407" y="39428"/>
                        <a:pt x="830729" y="22357"/>
                      </a:cubicBezTo>
                      <a:cubicBezTo>
                        <a:pt x="835863" y="15297"/>
                        <a:pt x="843565" y="8109"/>
                        <a:pt x="852036" y="9906"/>
                      </a:cubicBezTo>
                      <a:cubicBezTo>
                        <a:pt x="869493" y="13629"/>
                        <a:pt x="861150" y="43536"/>
                        <a:pt x="874114" y="55858"/>
                      </a:cubicBezTo>
                      <a:cubicBezTo>
                        <a:pt x="885538" y="66769"/>
                        <a:pt x="904278" y="56885"/>
                        <a:pt x="915702" y="46103"/>
                      </a:cubicBezTo>
                      <a:cubicBezTo>
                        <a:pt x="927126" y="35193"/>
                        <a:pt x="942015" y="22229"/>
                        <a:pt x="956519" y="28390"/>
                      </a:cubicBezTo>
                      <a:cubicBezTo>
                        <a:pt x="966146" y="54061"/>
                        <a:pt x="955364" y="85766"/>
                        <a:pt x="932131" y="100398"/>
                      </a:cubicBezTo>
                      <a:cubicBezTo>
                        <a:pt x="944967" y="94879"/>
                        <a:pt x="953824" y="80118"/>
                        <a:pt x="967686" y="79091"/>
                      </a:cubicBezTo>
                      <a:cubicBezTo>
                        <a:pt x="983218" y="77936"/>
                        <a:pt x="994513" y="96162"/>
                        <a:pt x="992203" y="111565"/>
                      </a:cubicBezTo>
                      <a:cubicBezTo>
                        <a:pt x="989892" y="126968"/>
                        <a:pt x="978725" y="139419"/>
                        <a:pt x="967686" y="150458"/>
                      </a:cubicBezTo>
                      <a:cubicBezTo>
                        <a:pt x="981292" y="133514"/>
                        <a:pt x="1005295" y="125556"/>
                        <a:pt x="1026346" y="131204"/>
                      </a:cubicBezTo>
                      <a:cubicBezTo>
                        <a:pt x="1025319" y="154052"/>
                        <a:pt x="1009659" y="175616"/>
                        <a:pt x="988224" y="183574"/>
                      </a:cubicBezTo>
                      <a:cubicBezTo>
                        <a:pt x="999262" y="181905"/>
                        <a:pt x="1010429" y="180237"/>
                        <a:pt x="1021468" y="178568"/>
                      </a:cubicBezTo>
                      <a:cubicBezTo>
                        <a:pt x="1028528" y="192174"/>
                        <a:pt x="1024549" y="209502"/>
                        <a:pt x="1015179" y="221568"/>
                      </a:cubicBezTo>
                      <a:cubicBezTo>
                        <a:pt x="1005809" y="233633"/>
                        <a:pt x="991818" y="241206"/>
                        <a:pt x="977698" y="247111"/>
                      </a:cubicBezTo>
                      <a:cubicBezTo>
                        <a:pt x="942657" y="261615"/>
                        <a:pt x="903893" y="266878"/>
                        <a:pt x="866156" y="262385"/>
                      </a:cubicBezTo>
                      <a:cubicBezTo>
                        <a:pt x="628310" y="450685"/>
                        <a:pt x="338992" y="596371"/>
                        <a:pt x="41460" y="655672"/>
                      </a:cubicBezTo>
                      <a:lnTo>
                        <a:pt x="9627" y="332468"/>
                      </a:lnTo>
                      <a:close/>
                    </a:path>
                  </a:pathLst>
                </a:custGeom>
                <a:solidFill>
                  <a:srgbClr val="FAD5CC"/>
                </a:solidFill>
                <a:ln w="9525" cap="flat">
                  <a:noFill/>
                  <a:prstDash val="solid"/>
                  <a:miter/>
                </a:ln>
              </p:spPr>
              <p:txBody>
                <a:bodyPr rtlCol="0" anchor="ctr"/>
                <a:lstStyle/>
                <a:p>
                  <a:endParaRPr lang="zh-CN" altLang="en-US"/>
                </a:p>
              </p:txBody>
            </p:sp>
            <p:sp>
              <p:nvSpPr>
                <p:cNvPr id="7" name="任意多边形: 形状 6"/>
                <p:cNvSpPr/>
                <p:nvPr/>
              </p:nvSpPr>
              <p:spPr>
                <a:xfrm>
                  <a:off x="8193882" y="1263777"/>
                  <a:ext cx="462087" cy="1129545"/>
                </a:xfrm>
                <a:custGeom>
                  <a:avLst/>
                  <a:gdLst>
                    <a:gd name="connsiteX0" fmla="*/ 457980 w 462086"/>
                    <a:gd name="connsiteY0" fmla="*/ 976286 h 1129544"/>
                    <a:gd name="connsiteX1" fmla="*/ 246447 w 462086"/>
                    <a:gd name="connsiteY1" fmla="*/ 181882 h 1129544"/>
                    <a:gd name="connsiteX2" fmla="*/ 280205 w 462086"/>
                    <a:gd name="connsiteY2" fmla="*/ 116677 h 1129544"/>
                    <a:gd name="connsiteX3" fmla="*/ 279306 w 462086"/>
                    <a:gd name="connsiteY3" fmla="*/ 92032 h 1129544"/>
                    <a:gd name="connsiteX4" fmla="*/ 228734 w 462086"/>
                    <a:gd name="connsiteY4" fmla="*/ 98065 h 1129544"/>
                    <a:gd name="connsiteX5" fmla="*/ 214743 w 462086"/>
                    <a:gd name="connsiteY5" fmla="*/ 57632 h 1129544"/>
                    <a:gd name="connsiteX6" fmla="*/ 207811 w 462086"/>
                    <a:gd name="connsiteY6" fmla="*/ 13606 h 1129544"/>
                    <a:gd name="connsiteX7" fmla="*/ 160063 w 462086"/>
                    <a:gd name="connsiteY7" fmla="*/ 72779 h 1129544"/>
                    <a:gd name="connsiteX8" fmla="*/ 159036 w 462086"/>
                    <a:gd name="connsiteY8" fmla="*/ 31319 h 1129544"/>
                    <a:gd name="connsiteX9" fmla="*/ 118475 w 462086"/>
                    <a:gd name="connsiteY9" fmla="*/ 27982 h 1129544"/>
                    <a:gd name="connsiteX10" fmla="*/ 98708 w 462086"/>
                    <a:gd name="connsiteY10" fmla="*/ 69441 h 1129544"/>
                    <a:gd name="connsiteX11" fmla="*/ 83561 w 462086"/>
                    <a:gd name="connsiteY11" fmla="*/ 9627 h 1129544"/>
                    <a:gd name="connsiteX12" fmla="*/ 59687 w 462086"/>
                    <a:gd name="connsiteY12" fmla="*/ 69826 h 1129544"/>
                    <a:gd name="connsiteX13" fmla="*/ 46081 w 462086"/>
                    <a:gd name="connsiteY13" fmla="*/ 39021 h 1129544"/>
                    <a:gd name="connsiteX14" fmla="*/ 13222 w 462086"/>
                    <a:gd name="connsiteY14" fmla="*/ 67388 h 1129544"/>
                    <a:gd name="connsiteX15" fmla="*/ 11810 w 462086"/>
                    <a:gd name="connsiteY15" fmla="*/ 112698 h 1129544"/>
                    <a:gd name="connsiteX16" fmla="*/ 58660 w 462086"/>
                    <a:gd name="connsiteY16" fmla="*/ 214999 h 1129544"/>
                    <a:gd name="connsiteX17" fmla="*/ 168021 w 462086"/>
                    <a:gd name="connsiteY17" fmla="*/ 1122100 h 1129544"/>
                    <a:gd name="connsiteX18" fmla="*/ 457980 w 462086"/>
                    <a:gd name="connsiteY18" fmla="*/ 976286 h 112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86" h="1129544">
                      <a:moveTo>
                        <a:pt x="457980" y="976286"/>
                      </a:moveTo>
                      <a:cubicBezTo>
                        <a:pt x="354909" y="721625"/>
                        <a:pt x="283799" y="454128"/>
                        <a:pt x="246447" y="181882"/>
                      </a:cubicBezTo>
                      <a:cubicBezTo>
                        <a:pt x="262235" y="168020"/>
                        <a:pt x="272504" y="136187"/>
                        <a:pt x="280205" y="116677"/>
                      </a:cubicBezTo>
                      <a:cubicBezTo>
                        <a:pt x="283414" y="108590"/>
                        <a:pt x="285468" y="98193"/>
                        <a:pt x="279306" y="92032"/>
                      </a:cubicBezTo>
                      <a:cubicBezTo>
                        <a:pt x="266727" y="79325"/>
                        <a:pt x="246062" y="102301"/>
                        <a:pt x="228734" y="98065"/>
                      </a:cubicBezTo>
                      <a:cubicBezTo>
                        <a:pt x="213459" y="94214"/>
                        <a:pt x="211662" y="73164"/>
                        <a:pt x="214743" y="57632"/>
                      </a:cubicBezTo>
                      <a:cubicBezTo>
                        <a:pt x="217823" y="42101"/>
                        <a:pt x="220776" y="22591"/>
                        <a:pt x="207811" y="13606"/>
                      </a:cubicBezTo>
                      <a:cubicBezTo>
                        <a:pt x="180985" y="19254"/>
                        <a:pt x="159934" y="45310"/>
                        <a:pt x="160063" y="72779"/>
                      </a:cubicBezTo>
                      <a:cubicBezTo>
                        <a:pt x="157752" y="58916"/>
                        <a:pt x="165582" y="43642"/>
                        <a:pt x="159036" y="31319"/>
                      </a:cubicBezTo>
                      <a:cubicBezTo>
                        <a:pt x="151719" y="17585"/>
                        <a:pt x="130284" y="17842"/>
                        <a:pt x="118475" y="27982"/>
                      </a:cubicBezTo>
                      <a:cubicBezTo>
                        <a:pt x="106666" y="38122"/>
                        <a:pt x="102173" y="54295"/>
                        <a:pt x="98708" y="69441"/>
                      </a:cubicBezTo>
                      <a:cubicBezTo>
                        <a:pt x="105767" y="48904"/>
                        <a:pt x="99606" y="24388"/>
                        <a:pt x="83561" y="9627"/>
                      </a:cubicBezTo>
                      <a:cubicBezTo>
                        <a:pt x="64821" y="22719"/>
                        <a:pt x="54938" y="47492"/>
                        <a:pt x="59687" y="69826"/>
                      </a:cubicBezTo>
                      <a:cubicBezTo>
                        <a:pt x="55195" y="59558"/>
                        <a:pt x="50574" y="49289"/>
                        <a:pt x="46081" y="39021"/>
                      </a:cubicBezTo>
                      <a:cubicBezTo>
                        <a:pt x="30807" y="40433"/>
                        <a:pt x="18356" y="53012"/>
                        <a:pt x="13222" y="67388"/>
                      </a:cubicBezTo>
                      <a:cubicBezTo>
                        <a:pt x="8087" y="81764"/>
                        <a:pt x="9243" y="97552"/>
                        <a:pt x="11810" y="112698"/>
                      </a:cubicBezTo>
                      <a:cubicBezTo>
                        <a:pt x="18356" y="150050"/>
                        <a:pt x="34657" y="185605"/>
                        <a:pt x="58660" y="214999"/>
                      </a:cubicBezTo>
                      <a:cubicBezTo>
                        <a:pt x="26956" y="516638"/>
                        <a:pt x="58660" y="839072"/>
                        <a:pt x="168021" y="1122100"/>
                      </a:cubicBezTo>
                      <a:lnTo>
                        <a:pt x="457980" y="976286"/>
                      </a:lnTo>
                      <a:close/>
                    </a:path>
                  </a:pathLst>
                </a:custGeom>
                <a:solidFill>
                  <a:srgbClr val="FAD5CC"/>
                </a:solidFill>
                <a:ln w="9525" cap="flat">
                  <a:noFill/>
                  <a:prstDash val="solid"/>
                  <a:miter/>
                </a:ln>
              </p:spPr>
              <p:txBody>
                <a:bodyPr rtlCol="0" anchor="ctr"/>
                <a:lstStyle/>
                <a:p>
                  <a:endParaRPr lang="zh-CN" altLang="en-US"/>
                </a:p>
              </p:txBody>
            </p:sp>
            <p:sp>
              <p:nvSpPr>
                <p:cNvPr id="8" name="任意多边形: 形状 7"/>
                <p:cNvSpPr/>
                <p:nvPr/>
              </p:nvSpPr>
              <p:spPr>
                <a:xfrm>
                  <a:off x="8718461" y="4776918"/>
                  <a:ext cx="410744" cy="205372"/>
                </a:xfrm>
                <a:custGeom>
                  <a:avLst/>
                  <a:gdLst>
                    <a:gd name="connsiteX0" fmla="*/ 281763 w 410743"/>
                    <a:gd name="connsiteY0" fmla="*/ 11167 h 205371"/>
                    <a:gd name="connsiteX1" fmla="*/ 375464 w 410743"/>
                    <a:gd name="connsiteY1" fmla="*/ 88695 h 205371"/>
                    <a:gd name="connsiteX2" fmla="*/ 406269 w 410743"/>
                    <a:gd name="connsiteY2" fmla="*/ 129641 h 205371"/>
                    <a:gd name="connsiteX3" fmla="*/ 399980 w 410743"/>
                    <a:gd name="connsiteY3" fmla="*/ 178802 h 205371"/>
                    <a:gd name="connsiteX4" fmla="*/ 365067 w 410743"/>
                    <a:gd name="connsiteY4" fmla="*/ 194590 h 205371"/>
                    <a:gd name="connsiteX5" fmla="*/ 83579 w 410743"/>
                    <a:gd name="connsiteY5" fmla="*/ 171229 h 205371"/>
                    <a:gd name="connsiteX6" fmla="*/ 30824 w 410743"/>
                    <a:gd name="connsiteY6" fmla="*/ 138626 h 205371"/>
                    <a:gd name="connsiteX7" fmla="*/ 15421 w 410743"/>
                    <a:gd name="connsiteY7" fmla="*/ 9627 h 205371"/>
                    <a:gd name="connsiteX8" fmla="*/ 161877 w 410743"/>
                    <a:gd name="connsiteY8" fmla="*/ 25158 h 205371"/>
                    <a:gd name="connsiteX9" fmla="*/ 281763 w 410743"/>
                    <a:gd name="connsiteY9" fmla="*/ 11167 h 20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743" h="205371">
                      <a:moveTo>
                        <a:pt x="281763" y="11167"/>
                      </a:moveTo>
                      <a:cubicBezTo>
                        <a:pt x="317189" y="31833"/>
                        <a:pt x="345685" y="60200"/>
                        <a:pt x="375464" y="88695"/>
                      </a:cubicBezTo>
                      <a:cubicBezTo>
                        <a:pt x="387786" y="100504"/>
                        <a:pt x="399980" y="113468"/>
                        <a:pt x="406269" y="129641"/>
                      </a:cubicBezTo>
                      <a:cubicBezTo>
                        <a:pt x="412559" y="145814"/>
                        <a:pt x="411660" y="166223"/>
                        <a:pt x="399980" y="178802"/>
                      </a:cubicBezTo>
                      <a:cubicBezTo>
                        <a:pt x="391123" y="188429"/>
                        <a:pt x="377774" y="192023"/>
                        <a:pt x="365067" y="194590"/>
                      </a:cubicBezTo>
                      <a:cubicBezTo>
                        <a:pt x="271622" y="213843"/>
                        <a:pt x="172916" y="205629"/>
                        <a:pt x="83579" y="171229"/>
                      </a:cubicBezTo>
                      <a:cubicBezTo>
                        <a:pt x="64197" y="163784"/>
                        <a:pt x="44687" y="154671"/>
                        <a:pt x="30824" y="138626"/>
                      </a:cubicBezTo>
                      <a:cubicBezTo>
                        <a:pt x="2072" y="105253"/>
                        <a:pt x="8747" y="53910"/>
                        <a:pt x="15421" y="9627"/>
                      </a:cubicBezTo>
                      <a:cubicBezTo>
                        <a:pt x="15421" y="9627"/>
                        <a:pt x="108994" y="38507"/>
                        <a:pt x="161877" y="25158"/>
                      </a:cubicBezTo>
                      <a:lnTo>
                        <a:pt x="281763" y="11167"/>
                      </a:lnTo>
                      <a:close/>
                    </a:path>
                  </a:pathLst>
                </a:custGeom>
                <a:solidFill>
                  <a:srgbClr val="8CD2F5"/>
                </a:solidFill>
                <a:ln w="9525" cap="flat">
                  <a:noFill/>
                  <a:prstDash val="solid"/>
                  <a:miter/>
                </a:ln>
              </p:spPr>
              <p:txBody>
                <a:bodyPr rtlCol="0" anchor="ctr"/>
                <a:lstStyle/>
                <a:p>
                  <a:endParaRPr lang="zh-CN" altLang="en-US"/>
                </a:p>
              </p:txBody>
            </p:sp>
            <p:sp>
              <p:nvSpPr>
                <p:cNvPr id="9" name="任意多边形: 形状 8"/>
                <p:cNvSpPr/>
                <p:nvPr/>
              </p:nvSpPr>
              <p:spPr>
                <a:xfrm>
                  <a:off x="8672014" y="3883352"/>
                  <a:ext cx="474922" cy="924173"/>
                </a:xfrm>
                <a:custGeom>
                  <a:avLst/>
                  <a:gdLst>
                    <a:gd name="connsiteX0" fmla="*/ 472098 w 474922"/>
                    <a:gd name="connsiteY0" fmla="*/ 131509 h 924173"/>
                    <a:gd name="connsiteX1" fmla="*/ 328723 w 474922"/>
                    <a:gd name="connsiteY1" fmla="*/ 904733 h 924173"/>
                    <a:gd name="connsiteX2" fmla="*/ 62382 w 474922"/>
                    <a:gd name="connsiteY2" fmla="*/ 903193 h 924173"/>
                    <a:gd name="connsiteX3" fmla="*/ 56092 w 474922"/>
                    <a:gd name="connsiteY3" fmla="*/ 816423 h 924173"/>
                    <a:gd name="connsiteX4" fmla="*/ 9627 w 474922"/>
                    <a:gd name="connsiteY4" fmla="*/ 178744 h 924173"/>
                    <a:gd name="connsiteX5" fmla="*/ 186888 w 474922"/>
                    <a:gd name="connsiteY5" fmla="*/ 11366 h 924173"/>
                    <a:gd name="connsiteX6" fmla="*/ 472098 w 474922"/>
                    <a:gd name="connsiteY6" fmla="*/ 131509 h 92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24173">
                      <a:moveTo>
                        <a:pt x="472098" y="131509"/>
                      </a:moveTo>
                      <a:cubicBezTo>
                        <a:pt x="427687" y="371024"/>
                        <a:pt x="373135" y="665218"/>
                        <a:pt x="328723" y="904733"/>
                      </a:cubicBezTo>
                      <a:cubicBezTo>
                        <a:pt x="328723" y="904733"/>
                        <a:pt x="171614" y="952996"/>
                        <a:pt x="62382" y="903193"/>
                      </a:cubicBezTo>
                      <a:lnTo>
                        <a:pt x="56092" y="816423"/>
                      </a:lnTo>
                      <a:cubicBezTo>
                        <a:pt x="33116" y="607586"/>
                        <a:pt x="15274" y="388737"/>
                        <a:pt x="9627" y="178744"/>
                      </a:cubicBezTo>
                      <a:cubicBezTo>
                        <a:pt x="9627" y="178744"/>
                        <a:pt x="38764" y="29978"/>
                        <a:pt x="186888" y="11366"/>
                      </a:cubicBezTo>
                      <a:cubicBezTo>
                        <a:pt x="335141" y="-7374"/>
                        <a:pt x="472098" y="131509"/>
                        <a:pt x="472098" y="131509"/>
                      </a:cubicBezTo>
                      <a:close/>
                    </a:path>
                  </a:pathLst>
                </a:custGeom>
                <a:solidFill>
                  <a:srgbClr val="FAD5CC"/>
                </a:solidFill>
                <a:ln w="9525" cap="flat">
                  <a:noFill/>
                  <a:prstDash val="solid"/>
                  <a:miter/>
                </a:ln>
              </p:spPr>
              <p:txBody>
                <a:bodyPr rtlCol="0" anchor="ctr"/>
                <a:lstStyle/>
                <a:p>
                  <a:endParaRPr lang="zh-CN" altLang="en-US"/>
                </a:p>
              </p:txBody>
            </p:sp>
            <p:sp>
              <p:nvSpPr>
                <p:cNvPr id="18" name="任意多边形: 形状 17"/>
                <p:cNvSpPr/>
                <p:nvPr/>
              </p:nvSpPr>
              <p:spPr>
                <a:xfrm>
                  <a:off x="8749346" y="4865894"/>
                  <a:ext cx="333729" cy="77014"/>
                </a:xfrm>
                <a:custGeom>
                  <a:avLst/>
                  <a:gdLst>
                    <a:gd name="connsiteX0" fmla="*/ 329817 w 333729"/>
                    <a:gd name="connsiteY0" fmla="*/ 69546 h 77014"/>
                    <a:gd name="connsiteX1" fmla="*/ 248053 w 333729"/>
                    <a:gd name="connsiteY1" fmla="*/ 79687 h 77014"/>
                    <a:gd name="connsiteX2" fmla="*/ 165648 w 333729"/>
                    <a:gd name="connsiteY2" fmla="*/ 73910 h 77014"/>
                    <a:gd name="connsiteX3" fmla="*/ 85681 w 333729"/>
                    <a:gd name="connsiteY3" fmla="*/ 52860 h 77014"/>
                    <a:gd name="connsiteX4" fmla="*/ 11491 w 333729"/>
                    <a:gd name="connsiteY4" fmla="*/ 16920 h 77014"/>
                    <a:gd name="connsiteX5" fmla="*/ 10207 w 333729"/>
                    <a:gd name="connsiteY5" fmla="*/ 11529 h 77014"/>
                    <a:gd name="connsiteX6" fmla="*/ 15470 w 333729"/>
                    <a:gd name="connsiteY6" fmla="*/ 10117 h 77014"/>
                    <a:gd name="connsiteX7" fmla="*/ 89660 w 333729"/>
                    <a:gd name="connsiteY7" fmla="*/ 41821 h 77014"/>
                    <a:gd name="connsiteX8" fmla="*/ 167702 w 333729"/>
                    <a:gd name="connsiteY8" fmla="*/ 61460 h 77014"/>
                    <a:gd name="connsiteX9" fmla="*/ 247925 w 333729"/>
                    <a:gd name="connsiteY9" fmla="*/ 68391 h 77014"/>
                    <a:gd name="connsiteX10" fmla="*/ 328405 w 333729"/>
                    <a:gd name="connsiteY10" fmla="*/ 62487 h 77014"/>
                    <a:gd name="connsiteX11" fmla="*/ 332513 w 333729"/>
                    <a:gd name="connsiteY11" fmla="*/ 65567 h 77014"/>
                    <a:gd name="connsiteX12" fmla="*/ 329817 w 333729"/>
                    <a:gd name="connsiteY12" fmla="*/ 69546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729" h="77014">
                      <a:moveTo>
                        <a:pt x="329817" y="69546"/>
                      </a:moveTo>
                      <a:cubicBezTo>
                        <a:pt x="302990" y="75579"/>
                        <a:pt x="275522" y="79045"/>
                        <a:pt x="248053" y="79687"/>
                      </a:cubicBezTo>
                      <a:cubicBezTo>
                        <a:pt x="220457" y="80457"/>
                        <a:pt x="192860" y="78275"/>
                        <a:pt x="165648" y="73910"/>
                      </a:cubicBezTo>
                      <a:cubicBezTo>
                        <a:pt x="138436" y="69290"/>
                        <a:pt x="111610" y="62358"/>
                        <a:pt x="85681" y="52860"/>
                      </a:cubicBezTo>
                      <a:cubicBezTo>
                        <a:pt x="59753" y="43361"/>
                        <a:pt x="34852" y="31296"/>
                        <a:pt x="11491" y="16920"/>
                      </a:cubicBezTo>
                      <a:cubicBezTo>
                        <a:pt x="9694" y="15765"/>
                        <a:pt x="9052" y="13326"/>
                        <a:pt x="10207" y="11529"/>
                      </a:cubicBezTo>
                      <a:cubicBezTo>
                        <a:pt x="11362" y="9732"/>
                        <a:pt x="13545" y="9090"/>
                        <a:pt x="15470" y="10117"/>
                      </a:cubicBezTo>
                      <a:cubicBezTo>
                        <a:pt x="39344" y="22696"/>
                        <a:pt x="64246" y="33221"/>
                        <a:pt x="89660" y="41821"/>
                      </a:cubicBezTo>
                      <a:cubicBezTo>
                        <a:pt x="115075" y="50421"/>
                        <a:pt x="141260" y="57096"/>
                        <a:pt x="167702" y="61460"/>
                      </a:cubicBezTo>
                      <a:cubicBezTo>
                        <a:pt x="194143" y="66081"/>
                        <a:pt x="221098" y="68134"/>
                        <a:pt x="247925" y="68391"/>
                      </a:cubicBezTo>
                      <a:cubicBezTo>
                        <a:pt x="274752" y="68520"/>
                        <a:pt x="301707" y="66594"/>
                        <a:pt x="328405" y="62487"/>
                      </a:cubicBezTo>
                      <a:cubicBezTo>
                        <a:pt x="330330" y="62230"/>
                        <a:pt x="332256" y="63514"/>
                        <a:pt x="332513" y="65567"/>
                      </a:cubicBezTo>
                      <a:cubicBezTo>
                        <a:pt x="332898" y="67364"/>
                        <a:pt x="331614" y="69033"/>
                        <a:pt x="329817" y="69546"/>
                      </a:cubicBezTo>
                      <a:close/>
                    </a:path>
                  </a:pathLst>
                </a:custGeom>
                <a:solidFill>
                  <a:srgbClr val="3C3C3B"/>
                </a:solidFill>
                <a:ln w="9525" cap="flat">
                  <a:noFill/>
                  <a:prstDash val="solid"/>
                  <a:miter/>
                </a:ln>
              </p:spPr>
              <p:txBody>
                <a:bodyPr rtlCol="0" anchor="ctr"/>
                <a:lstStyle/>
                <a:p>
                  <a:endParaRPr lang="zh-CN" altLang="en-US"/>
                </a:p>
              </p:txBody>
            </p:sp>
            <p:sp>
              <p:nvSpPr>
                <p:cNvPr id="19" name="任意多边形: 形状 18"/>
                <p:cNvSpPr/>
                <p:nvPr/>
              </p:nvSpPr>
              <p:spPr>
                <a:xfrm>
                  <a:off x="8968242" y="4793747"/>
                  <a:ext cx="51343" cy="38507"/>
                </a:xfrm>
                <a:custGeom>
                  <a:avLst/>
                  <a:gdLst>
                    <a:gd name="connsiteX0" fmla="*/ 50080 w 51342"/>
                    <a:gd name="connsiteY0" fmla="*/ 18727 h 38507"/>
                    <a:gd name="connsiteX1" fmla="*/ 33522 w 51342"/>
                    <a:gd name="connsiteY1" fmla="*/ 28225 h 38507"/>
                    <a:gd name="connsiteX2" fmla="*/ 24280 w 51342"/>
                    <a:gd name="connsiteY2" fmla="*/ 30664 h 38507"/>
                    <a:gd name="connsiteX3" fmla="*/ 14653 w 51342"/>
                    <a:gd name="connsiteY3" fmla="*/ 31177 h 38507"/>
                    <a:gd name="connsiteX4" fmla="*/ 9647 w 51342"/>
                    <a:gd name="connsiteY4" fmla="*/ 25016 h 38507"/>
                    <a:gd name="connsiteX5" fmla="*/ 11444 w 51342"/>
                    <a:gd name="connsiteY5" fmla="*/ 21550 h 38507"/>
                    <a:gd name="connsiteX6" fmla="*/ 11958 w 51342"/>
                    <a:gd name="connsiteY6" fmla="*/ 21037 h 38507"/>
                    <a:gd name="connsiteX7" fmla="*/ 19787 w 51342"/>
                    <a:gd name="connsiteY7" fmla="*/ 15646 h 38507"/>
                    <a:gd name="connsiteX8" fmla="*/ 28131 w 51342"/>
                    <a:gd name="connsiteY8" fmla="*/ 12180 h 38507"/>
                    <a:gd name="connsiteX9" fmla="*/ 46486 w 51342"/>
                    <a:gd name="connsiteY9" fmla="*/ 9741 h 38507"/>
                    <a:gd name="connsiteX10" fmla="*/ 47128 w 51342"/>
                    <a:gd name="connsiteY10" fmla="*/ 9741 h 38507"/>
                    <a:gd name="connsiteX11" fmla="*/ 51877 w 51342"/>
                    <a:gd name="connsiteY11" fmla="*/ 15261 h 38507"/>
                    <a:gd name="connsiteX12" fmla="*/ 50080 w 51342"/>
                    <a:gd name="connsiteY12" fmla="*/ 18727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080" y="18727"/>
                      </a:moveTo>
                      <a:cubicBezTo>
                        <a:pt x="45202" y="23219"/>
                        <a:pt x="39426" y="25915"/>
                        <a:pt x="33522" y="28225"/>
                      </a:cubicBezTo>
                      <a:cubicBezTo>
                        <a:pt x="30570" y="29252"/>
                        <a:pt x="27489" y="30150"/>
                        <a:pt x="24280" y="30664"/>
                      </a:cubicBezTo>
                      <a:cubicBezTo>
                        <a:pt x="21071" y="31177"/>
                        <a:pt x="17990" y="31562"/>
                        <a:pt x="14653" y="31177"/>
                      </a:cubicBezTo>
                      <a:cubicBezTo>
                        <a:pt x="11573" y="30792"/>
                        <a:pt x="9391" y="28096"/>
                        <a:pt x="9647" y="25016"/>
                      </a:cubicBezTo>
                      <a:cubicBezTo>
                        <a:pt x="9776" y="23604"/>
                        <a:pt x="10417" y="22449"/>
                        <a:pt x="11444" y="21550"/>
                      </a:cubicBezTo>
                      <a:lnTo>
                        <a:pt x="11958" y="21037"/>
                      </a:lnTo>
                      <a:cubicBezTo>
                        <a:pt x="14396" y="18727"/>
                        <a:pt x="17092" y="17186"/>
                        <a:pt x="19787" y="15646"/>
                      </a:cubicBezTo>
                      <a:cubicBezTo>
                        <a:pt x="22483" y="14105"/>
                        <a:pt x="25307" y="13079"/>
                        <a:pt x="28131" y="12180"/>
                      </a:cubicBezTo>
                      <a:cubicBezTo>
                        <a:pt x="33907" y="10511"/>
                        <a:pt x="39683" y="9228"/>
                        <a:pt x="46486" y="9741"/>
                      </a:cubicBezTo>
                      <a:lnTo>
                        <a:pt x="47128" y="9741"/>
                      </a:lnTo>
                      <a:cubicBezTo>
                        <a:pt x="49952" y="9998"/>
                        <a:pt x="52005" y="12437"/>
                        <a:pt x="51877" y="15261"/>
                      </a:cubicBezTo>
                      <a:cubicBezTo>
                        <a:pt x="51620" y="16673"/>
                        <a:pt x="50978" y="17828"/>
                        <a:pt x="50080" y="18727"/>
                      </a:cubicBezTo>
                      <a:close/>
                    </a:path>
                  </a:pathLst>
                </a:custGeom>
                <a:solidFill>
                  <a:srgbClr val="3C3C3B"/>
                </a:solidFill>
                <a:ln w="9525" cap="flat">
                  <a:noFill/>
                  <a:prstDash val="solid"/>
                  <a:miter/>
                </a:ln>
              </p:spPr>
              <p:txBody>
                <a:bodyPr rtlCol="0" anchor="ctr"/>
                <a:lstStyle/>
                <a:p>
                  <a:endParaRPr lang="zh-CN" altLang="en-US"/>
                </a:p>
              </p:txBody>
            </p:sp>
            <p:sp>
              <p:nvSpPr>
                <p:cNvPr id="20" name="任意多边形: 形状 19"/>
                <p:cNvSpPr/>
                <p:nvPr/>
              </p:nvSpPr>
              <p:spPr>
                <a:xfrm>
                  <a:off x="8996457" y="4822851"/>
                  <a:ext cx="51343" cy="38507"/>
                </a:xfrm>
                <a:custGeom>
                  <a:avLst/>
                  <a:gdLst>
                    <a:gd name="connsiteX0" fmla="*/ 46894 w 51342"/>
                    <a:gd name="connsiteY0" fmla="*/ 17990 h 38507"/>
                    <a:gd name="connsiteX1" fmla="*/ 32518 w 51342"/>
                    <a:gd name="connsiteY1" fmla="*/ 29285 h 38507"/>
                    <a:gd name="connsiteX2" fmla="*/ 23918 w 51342"/>
                    <a:gd name="connsiteY2" fmla="*/ 32109 h 38507"/>
                    <a:gd name="connsiteX3" fmla="*/ 14677 w 51342"/>
                    <a:gd name="connsiteY3" fmla="*/ 32751 h 38507"/>
                    <a:gd name="connsiteX4" fmla="*/ 9671 w 51342"/>
                    <a:gd name="connsiteY4" fmla="*/ 26204 h 38507"/>
                    <a:gd name="connsiteX5" fmla="*/ 11339 w 51342"/>
                    <a:gd name="connsiteY5" fmla="*/ 22867 h 38507"/>
                    <a:gd name="connsiteX6" fmla="*/ 11468 w 51342"/>
                    <a:gd name="connsiteY6" fmla="*/ 22739 h 38507"/>
                    <a:gd name="connsiteX7" fmla="*/ 18399 w 51342"/>
                    <a:gd name="connsiteY7" fmla="*/ 17604 h 38507"/>
                    <a:gd name="connsiteX8" fmla="*/ 25844 w 51342"/>
                    <a:gd name="connsiteY8" fmla="*/ 13882 h 38507"/>
                    <a:gd name="connsiteX9" fmla="*/ 42274 w 51342"/>
                    <a:gd name="connsiteY9" fmla="*/ 9646 h 38507"/>
                    <a:gd name="connsiteX10" fmla="*/ 42402 w 51342"/>
                    <a:gd name="connsiteY10" fmla="*/ 9646 h 38507"/>
                    <a:gd name="connsiteX11" fmla="*/ 48050 w 51342"/>
                    <a:gd name="connsiteY11" fmla="*/ 14524 h 38507"/>
                    <a:gd name="connsiteX12" fmla="*/ 46894 w 51342"/>
                    <a:gd name="connsiteY12" fmla="*/ 1799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6894" y="17990"/>
                      </a:moveTo>
                      <a:cubicBezTo>
                        <a:pt x="43044" y="23252"/>
                        <a:pt x="37909" y="26589"/>
                        <a:pt x="32518" y="29285"/>
                      </a:cubicBezTo>
                      <a:cubicBezTo>
                        <a:pt x="29823" y="30568"/>
                        <a:pt x="26871" y="31595"/>
                        <a:pt x="23918" y="32109"/>
                      </a:cubicBezTo>
                      <a:cubicBezTo>
                        <a:pt x="20966" y="32751"/>
                        <a:pt x="17886" y="33136"/>
                        <a:pt x="14677" y="32751"/>
                      </a:cubicBezTo>
                      <a:cubicBezTo>
                        <a:pt x="11468" y="32365"/>
                        <a:pt x="9286" y="29413"/>
                        <a:pt x="9671" y="26204"/>
                      </a:cubicBezTo>
                      <a:cubicBezTo>
                        <a:pt x="9799" y="24921"/>
                        <a:pt x="10441" y="23765"/>
                        <a:pt x="11339" y="22867"/>
                      </a:cubicBezTo>
                      <a:lnTo>
                        <a:pt x="11468" y="22739"/>
                      </a:lnTo>
                      <a:cubicBezTo>
                        <a:pt x="13650" y="20556"/>
                        <a:pt x="16089" y="19016"/>
                        <a:pt x="18399" y="17604"/>
                      </a:cubicBezTo>
                      <a:cubicBezTo>
                        <a:pt x="20710" y="16064"/>
                        <a:pt x="23277" y="15037"/>
                        <a:pt x="25844" y="13882"/>
                      </a:cubicBezTo>
                      <a:cubicBezTo>
                        <a:pt x="30978" y="11828"/>
                        <a:pt x="36112" y="10160"/>
                        <a:pt x="42274" y="9646"/>
                      </a:cubicBezTo>
                      <a:lnTo>
                        <a:pt x="42402" y="9646"/>
                      </a:lnTo>
                      <a:cubicBezTo>
                        <a:pt x="45354" y="9389"/>
                        <a:pt x="47793" y="11700"/>
                        <a:pt x="48050" y="14524"/>
                      </a:cubicBezTo>
                      <a:cubicBezTo>
                        <a:pt x="48050" y="15807"/>
                        <a:pt x="47665" y="17091"/>
                        <a:pt x="46894" y="17990"/>
                      </a:cubicBezTo>
                      <a:close/>
                    </a:path>
                  </a:pathLst>
                </a:custGeom>
                <a:solidFill>
                  <a:srgbClr val="3C3C3B"/>
                </a:solidFill>
                <a:ln w="9525" cap="flat">
                  <a:noFill/>
                  <a:prstDash val="solid"/>
                  <a:miter/>
                </a:ln>
              </p:spPr>
              <p:txBody>
                <a:bodyPr rtlCol="0" anchor="ctr"/>
                <a:lstStyle/>
                <a:p>
                  <a:endParaRPr lang="zh-CN" altLang="en-US"/>
                </a:p>
              </p:txBody>
            </p:sp>
            <p:sp>
              <p:nvSpPr>
                <p:cNvPr id="21" name="任意多边形: 形状 20"/>
                <p:cNvSpPr/>
                <p:nvPr/>
              </p:nvSpPr>
              <p:spPr>
                <a:xfrm>
                  <a:off x="9039360" y="4847895"/>
                  <a:ext cx="38507" cy="25671"/>
                </a:xfrm>
                <a:custGeom>
                  <a:avLst/>
                  <a:gdLst>
                    <a:gd name="connsiteX0" fmla="*/ 34027 w 38507"/>
                    <a:gd name="connsiteY0" fmla="*/ 16435 h 25671"/>
                    <a:gd name="connsiteX1" fmla="*/ 26197 w 38507"/>
                    <a:gd name="connsiteY1" fmla="*/ 26575 h 25671"/>
                    <a:gd name="connsiteX2" fmla="*/ 20164 w 38507"/>
                    <a:gd name="connsiteY2" fmla="*/ 28629 h 25671"/>
                    <a:gd name="connsiteX3" fmla="*/ 13490 w 38507"/>
                    <a:gd name="connsiteY3" fmla="*/ 27859 h 25671"/>
                    <a:gd name="connsiteX4" fmla="*/ 10152 w 38507"/>
                    <a:gd name="connsiteY4" fmla="*/ 19515 h 25671"/>
                    <a:gd name="connsiteX5" fmla="*/ 10794 w 38507"/>
                    <a:gd name="connsiteY5" fmla="*/ 18488 h 25671"/>
                    <a:gd name="connsiteX6" fmla="*/ 11436 w 38507"/>
                    <a:gd name="connsiteY6" fmla="*/ 17590 h 25671"/>
                    <a:gd name="connsiteX7" fmla="*/ 14902 w 38507"/>
                    <a:gd name="connsiteY7" fmla="*/ 13996 h 25671"/>
                    <a:gd name="connsiteX8" fmla="*/ 18367 w 38507"/>
                    <a:gd name="connsiteY8" fmla="*/ 11814 h 25671"/>
                    <a:gd name="connsiteX9" fmla="*/ 27352 w 38507"/>
                    <a:gd name="connsiteY9" fmla="*/ 9632 h 25671"/>
                    <a:gd name="connsiteX10" fmla="*/ 28251 w 38507"/>
                    <a:gd name="connsiteY10" fmla="*/ 9632 h 25671"/>
                    <a:gd name="connsiteX11" fmla="*/ 34284 w 38507"/>
                    <a:gd name="connsiteY11" fmla="*/ 15151 h 25671"/>
                    <a:gd name="connsiteX12" fmla="*/ 34027 w 38507"/>
                    <a:gd name="connsiteY12" fmla="*/ 16435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25671">
                      <a:moveTo>
                        <a:pt x="34027" y="16435"/>
                      </a:moveTo>
                      <a:cubicBezTo>
                        <a:pt x="33000" y="21184"/>
                        <a:pt x="29791" y="24393"/>
                        <a:pt x="26197" y="26575"/>
                      </a:cubicBezTo>
                      <a:cubicBezTo>
                        <a:pt x="24272" y="27602"/>
                        <a:pt x="22346" y="28372"/>
                        <a:pt x="20164" y="28629"/>
                      </a:cubicBezTo>
                      <a:cubicBezTo>
                        <a:pt x="17982" y="28885"/>
                        <a:pt x="15800" y="28885"/>
                        <a:pt x="13490" y="27859"/>
                      </a:cubicBezTo>
                      <a:cubicBezTo>
                        <a:pt x="10281" y="26446"/>
                        <a:pt x="8740" y="22724"/>
                        <a:pt x="10152" y="19515"/>
                      </a:cubicBezTo>
                      <a:cubicBezTo>
                        <a:pt x="10281" y="19130"/>
                        <a:pt x="10537" y="18745"/>
                        <a:pt x="10794" y="18488"/>
                      </a:cubicBezTo>
                      <a:lnTo>
                        <a:pt x="11436" y="17590"/>
                      </a:lnTo>
                      <a:cubicBezTo>
                        <a:pt x="12591" y="15921"/>
                        <a:pt x="13746" y="14894"/>
                        <a:pt x="14902" y="13996"/>
                      </a:cubicBezTo>
                      <a:cubicBezTo>
                        <a:pt x="16057" y="12969"/>
                        <a:pt x="17212" y="12327"/>
                        <a:pt x="18367" y="11814"/>
                      </a:cubicBezTo>
                      <a:cubicBezTo>
                        <a:pt x="20934" y="10659"/>
                        <a:pt x="23373" y="9760"/>
                        <a:pt x="27352" y="9632"/>
                      </a:cubicBezTo>
                      <a:lnTo>
                        <a:pt x="28251" y="9632"/>
                      </a:lnTo>
                      <a:cubicBezTo>
                        <a:pt x="31460" y="9504"/>
                        <a:pt x="34155" y="11942"/>
                        <a:pt x="34284" y="15151"/>
                      </a:cubicBezTo>
                      <a:cubicBezTo>
                        <a:pt x="34155" y="15408"/>
                        <a:pt x="34027" y="15921"/>
                        <a:pt x="34027" y="16435"/>
                      </a:cubicBezTo>
                      <a:close/>
                    </a:path>
                  </a:pathLst>
                </a:custGeom>
                <a:solidFill>
                  <a:srgbClr val="3C3C3B"/>
                </a:solidFill>
                <a:ln w="9525" cap="flat">
                  <a:noFill/>
                  <a:prstDash val="solid"/>
                  <a:miter/>
                </a:ln>
              </p:spPr>
              <p:txBody>
                <a:bodyPr rtlCol="0" anchor="ctr"/>
                <a:lstStyle/>
                <a:p>
                  <a:endParaRPr lang="zh-CN" altLang="en-US"/>
                </a:p>
              </p:txBody>
            </p:sp>
            <p:sp>
              <p:nvSpPr>
                <p:cNvPr id="22" name="任意多边形: 形状 21"/>
                <p:cNvSpPr/>
                <p:nvPr/>
              </p:nvSpPr>
              <p:spPr>
                <a:xfrm>
                  <a:off x="7477312" y="4353913"/>
                  <a:ext cx="423579" cy="256715"/>
                </a:xfrm>
                <a:custGeom>
                  <a:avLst/>
                  <a:gdLst>
                    <a:gd name="connsiteX0" fmla="*/ 200702 w 423579"/>
                    <a:gd name="connsiteY0" fmla="*/ 9951 h 256714"/>
                    <a:gd name="connsiteX1" fmla="*/ 79918 w 423579"/>
                    <a:gd name="connsiteY1" fmla="*/ 23429 h 256714"/>
                    <a:gd name="connsiteX2" fmla="*/ 31784 w 423579"/>
                    <a:gd name="connsiteY2" fmla="*/ 40885 h 256714"/>
                    <a:gd name="connsiteX3" fmla="*/ 10091 w 423579"/>
                    <a:gd name="connsiteY3" fmla="*/ 85425 h 256714"/>
                    <a:gd name="connsiteX4" fmla="*/ 30629 w 423579"/>
                    <a:gd name="connsiteY4" fmla="*/ 117771 h 256714"/>
                    <a:gd name="connsiteX5" fmla="*/ 279000 w 423579"/>
                    <a:gd name="connsiteY5" fmla="*/ 252290 h 256714"/>
                    <a:gd name="connsiteX6" fmla="*/ 340997 w 423579"/>
                    <a:gd name="connsiteY6" fmla="*/ 253959 h 256714"/>
                    <a:gd name="connsiteX7" fmla="*/ 424557 w 423579"/>
                    <a:gd name="connsiteY7" fmla="*/ 154482 h 256714"/>
                    <a:gd name="connsiteX8" fmla="*/ 293505 w 423579"/>
                    <a:gd name="connsiteY8" fmla="*/ 87350 h 256714"/>
                    <a:gd name="connsiteX9" fmla="*/ 200702 w 423579"/>
                    <a:gd name="connsiteY9" fmla="*/ 9951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579" h="256714">
                      <a:moveTo>
                        <a:pt x="200702" y="9951"/>
                      </a:moveTo>
                      <a:cubicBezTo>
                        <a:pt x="159756" y="7897"/>
                        <a:pt x="120479" y="15984"/>
                        <a:pt x="79918" y="23429"/>
                      </a:cubicBezTo>
                      <a:cubicBezTo>
                        <a:pt x="63103" y="26509"/>
                        <a:pt x="45903" y="30745"/>
                        <a:pt x="31784" y="40885"/>
                      </a:cubicBezTo>
                      <a:cubicBezTo>
                        <a:pt x="17665" y="51025"/>
                        <a:pt x="7268" y="68482"/>
                        <a:pt x="10091" y="85425"/>
                      </a:cubicBezTo>
                      <a:cubicBezTo>
                        <a:pt x="12274" y="98389"/>
                        <a:pt x="21515" y="108658"/>
                        <a:pt x="30629" y="117771"/>
                      </a:cubicBezTo>
                      <a:cubicBezTo>
                        <a:pt x="98273" y="185030"/>
                        <a:pt x="185299" y="232266"/>
                        <a:pt x="279000" y="252290"/>
                      </a:cubicBezTo>
                      <a:cubicBezTo>
                        <a:pt x="299281" y="256654"/>
                        <a:pt x="320716" y="259734"/>
                        <a:pt x="340997" y="253959"/>
                      </a:cubicBezTo>
                      <a:cubicBezTo>
                        <a:pt x="383355" y="241893"/>
                        <a:pt x="405817" y="195171"/>
                        <a:pt x="424557" y="154482"/>
                      </a:cubicBezTo>
                      <a:cubicBezTo>
                        <a:pt x="424557" y="154482"/>
                        <a:pt x="330472" y="127398"/>
                        <a:pt x="293505" y="87350"/>
                      </a:cubicBezTo>
                      <a:lnTo>
                        <a:pt x="200702" y="9951"/>
                      </a:lnTo>
                      <a:close/>
                    </a:path>
                  </a:pathLst>
                </a:custGeom>
                <a:solidFill>
                  <a:srgbClr val="8CD2F5"/>
                </a:solidFill>
                <a:ln w="9525" cap="flat">
                  <a:noFill/>
                  <a:prstDash val="solid"/>
                  <a:miter/>
                </a:ln>
              </p:spPr>
              <p:txBody>
                <a:bodyPr rtlCol="0" anchor="ctr"/>
                <a:lstStyle/>
                <a:p>
                  <a:endParaRPr lang="zh-CN" altLang="en-US"/>
                </a:p>
              </p:txBody>
            </p:sp>
            <p:sp>
              <p:nvSpPr>
                <p:cNvPr id="23" name="任意多边形: 形状 22"/>
                <p:cNvSpPr/>
                <p:nvPr/>
              </p:nvSpPr>
              <p:spPr>
                <a:xfrm>
                  <a:off x="7668002" y="3619606"/>
                  <a:ext cx="693130" cy="885666"/>
                </a:xfrm>
                <a:custGeom>
                  <a:avLst/>
                  <a:gdLst>
                    <a:gd name="connsiteX0" fmla="*/ 312935 w 693129"/>
                    <a:gd name="connsiteY0" fmla="*/ 18397 h 885665"/>
                    <a:gd name="connsiteX1" fmla="*/ 9627 w 693129"/>
                    <a:gd name="connsiteY1" fmla="*/ 744002 h 885665"/>
                    <a:gd name="connsiteX2" fmla="*/ 233354 w 693129"/>
                    <a:gd name="connsiteY2" fmla="*/ 888532 h 885665"/>
                    <a:gd name="connsiteX3" fmla="*/ 286109 w 693129"/>
                    <a:gd name="connsiteY3" fmla="*/ 819348 h 885665"/>
                    <a:gd name="connsiteX4" fmla="*/ 674133 w 693129"/>
                    <a:gd name="connsiteY4" fmla="*/ 311052 h 885665"/>
                    <a:gd name="connsiteX5" fmla="*/ 617399 w 693129"/>
                    <a:gd name="connsiteY5" fmla="*/ 73848 h 885665"/>
                    <a:gd name="connsiteX6" fmla="*/ 312935 w 693129"/>
                    <a:gd name="connsiteY6" fmla="*/ 18397 h 8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29" h="885665">
                      <a:moveTo>
                        <a:pt x="312935" y="18397"/>
                      </a:moveTo>
                      <a:cubicBezTo>
                        <a:pt x="218978" y="243151"/>
                        <a:pt x="103584" y="519248"/>
                        <a:pt x="9627" y="744002"/>
                      </a:cubicBezTo>
                      <a:cubicBezTo>
                        <a:pt x="9627" y="744002"/>
                        <a:pt x="114752" y="870434"/>
                        <a:pt x="233354" y="888532"/>
                      </a:cubicBezTo>
                      <a:lnTo>
                        <a:pt x="286109" y="819348"/>
                      </a:lnTo>
                      <a:cubicBezTo>
                        <a:pt x="419729" y="657104"/>
                        <a:pt x="554376" y="483821"/>
                        <a:pt x="674133" y="311052"/>
                      </a:cubicBezTo>
                      <a:cubicBezTo>
                        <a:pt x="674133" y="311052"/>
                        <a:pt x="731124" y="170629"/>
                        <a:pt x="617399" y="73848"/>
                      </a:cubicBezTo>
                      <a:cubicBezTo>
                        <a:pt x="503546" y="-22934"/>
                        <a:pt x="312935" y="18397"/>
                        <a:pt x="312935" y="18397"/>
                      </a:cubicBezTo>
                      <a:close/>
                    </a:path>
                  </a:pathLst>
                </a:custGeom>
                <a:solidFill>
                  <a:srgbClr val="FAD5CC"/>
                </a:solidFill>
                <a:ln w="9525" cap="flat">
                  <a:noFill/>
                  <a:prstDash val="solid"/>
                  <a:miter/>
                </a:ln>
              </p:spPr>
              <p:txBody>
                <a:bodyPr rtlCol="0" anchor="ctr"/>
                <a:lstStyle/>
                <a:p>
                  <a:endParaRPr lang="zh-CN" altLang="en-US"/>
                </a:p>
              </p:txBody>
            </p:sp>
            <p:sp>
              <p:nvSpPr>
                <p:cNvPr id="24" name="任意多边形: 形状 23"/>
                <p:cNvSpPr/>
                <p:nvPr/>
              </p:nvSpPr>
              <p:spPr>
                <a:xfrm>
                  <a:off x="7520631" y="4428123"/>
                  <a:ext cx="308058" cy="154029"/>
                </a:xfrm>
                <a:custGeom>
                  <a:avLst/>
                  <a:gdLst>
                    <a:gd name="connsiteX0" fmla="*/ 15676 w 308057"/>
                    <a:gd name="connsiteY0" fmla="*/ 10574 h 154028"/>
                    <a:gd name="connsiteX1" fmla="*/ 79855 w 308057"/>
                    <a:gd name="connsiteY1" fmla="*/ 59606 h 154028"/>
                    <a:gd name="connsiteX2" fmla="*/ 150837 w 308057"/>
                    <a:gd name="connsiteY2" fmla="*/ 97729 h 154028"/>
                    <a:gd name="connsiteX3" fmla="*/ 226952 w 308057"/>
                    <a:gd name="connsiteY3" fmla="*/ 124042 h 154028"/>
                    <a:gd name="connsiteX4" fmla="*/ 306406 w 308057"/>
                    <a:gd name="connsiteY4" fmla="*/ 138161 h 154028"/>
                    <a:gd name="connsiteX5" fmla="*/ 310000 w 308057"/>
                    <a:gd name="connsiteY5" fmla="*/ 142525 h 154028"/>
                    <a:gd name="connsiteX6" fmla="*/ 305892 w 308057"/>
                    <a:gd name="connsiteY6" fmla="*/ 146119 h 154028"/>
                    <a:gd name="connsiteX7" fmla="*/ 224129 w 308057"/>
                    <a:gd name="connsiteY7" fmla="*/ 135594 h 154028"/>
                    <a:gd name="connsiteX8" fmla="*/ 145702 w 308057"/>
                    <a:gd name="connsiteY8" fmla="*/ 109409 h 154028"/>
                    <a:gd name="connsiteX9" fmla="*/ 73565 w 308057"/>
                    <a:gd name="connsiteY9" fmla="*/ 69105 h 154028"/>
                    <a:gd name="connsiteX10" fmla="*/ 10670 w 308057"/>
                    <a:gd name="connsiteY10" fmla="*/ 15837 h 154028"/>
                    <a:gd name="connsiteX11" fmla="*/ 10799 w 308057"/>
                    <a:gd name="connsiteY11" fmla="*/ 10702 h 154028"/>
                    <a:gd name="connsiteX12" fmla="*/ 15676 w 308057"/>
                    <a:gd name="connsiteY12" fmla="*/ 10574 h 15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057" h="154028">
                      <a:moveTo>
                        <a:pt x="15676" y="10574"/>
                      </a:moveTo>
                      <a:cubicBezTo>
                        <a:pt x="35700" y="28672"/>
                        <a:pt x="57264" y="44974"/>
                        <a:pt x="79855" y="59606"/>
                      </a:cubicBezTo>
                      <a:cubicBezTo>
                        <a:pt x="102446" y="74111"/>
                        <a:pt x="126064" y="87075"/>
                        <a:pt x="150837" y="97729"/>
                      </a:cubicBezTo>
                      <a:cubicBezTo>
                        <a:pt x="175353" y="108639"/>
                        <a:pt x="200896" y="117367"/>
                        <a:pt x="226952" y="124042"/>
                      </a:cubicBezTo>
                      <a:cubicBezTo>
                        <a:pt x="253009" y="130717"/>
                        <a:pt x="279579" y="135466"/>
                        <a:pt x="306406" y="138161"/>
                      </a:cubicBezTo>
                      <a:cubicBezTo>
                        <a:pt x="308588" y="138418"/>
                        <a:pt x="310128" y="140343"/>
                        <a:pt x="310000" y="142525"/>
                      </a:cubicBezTo>
                      <a:cubicBezTo>
                        <a:pt x="309743" y="144579"/>
                        <a:pt x="308074" y="146119"/>
                        <a:pt x="305892" y="146119"/>
                      </a:cubicBezTo>
                      <a:cubicBezTo>
                        <a:pt x="278424" y="145349"/>
                        <a:pt x="250955" y="141755"/>
                        <a:pt x="224129" y="135594"/>
                      </a:cubicBezTo>
                      <a:cubicBezTo>
                        <a:pt x="197302" y="129304"/>
                        <a:pt x="170989" y="120448"/>
                        <a:pt x="145702" y="109409"/>
                      </a:cubicBezTo>
                      <a:cubicBezTo>
                        <a:pt x="120544" y="98114"/>
                        <a:pt x="96285" y="84764"/>
                        <a:pt x="73565" y="69105"/>
                      </a:cubicBezTo>
                      <a:cubicBezTo>
                        <a:pt x="50846" y="53445"/>
                        <a:pt x="29667" y="35604"/>
                        <a:pt x="10670" y="15837"/>
                      </a:cubicBezTo>
                      <a:cubicBezTo>
                        <a:pt x="9258" y="14425"/>
                        <a:pt x="9258" y="12114"/>
                        <a:pt x="10799" y="10702"/>
                      </a:cubicBezTo>
                      <a:cubicBezTo>
                        <a:pt x="12211" y="9290"/>
                        <a:pt x="14393" y="9290"/>
                        <a:pt x="15676" y="10574"/>
                      </a:cubicBezTo>
                      <a:close/>
                    </a:path>
                  </a:pathLst>
                </a:custGeom>
                <a:solidFill>
                  <a:srgbClr val="3C3C3B"/>
                </a:solidFill>
                <a:ln w="9525" cap="flat">
                  <a:noFill/>
                  <a:prstDash val="solid"/>
                  <a:miter/>
                </a:ln>
              </p:spPr>
              <p:txBody>
                <a:bodyPr rtlCol="0" anchor="ctr"/>
                <a:lstStyle/>
                <a:p>
                  <a:endParaRPr lang="zh-CN" altLang="en-US"/>
                </a:p>
              </p:txBody>
            </p:sp>
            <p:sp>
              <p:nvSpPr>
                <p:cNvPr id="25" name="任意多边形: 形状 24"/>
                <p:cNvSpPr/>
                <p:nvPr/>
              </p:nvSpPr>
              <p:spPr>
                <a:xfrm>
                  <a:off x="7639876" y="4358293"/>
                  <a:ext cx="38507" cy="51343"/>
                </a:xfrm>
                <a:custGeom>
                  <a:avLst/>
                  <a:gdLst>
                    <a:gd name="connsiteX0" fmla="*/ 17730 w 38507"/>
                    <a:gd name="connsiteY0" fmla="*/ 10578 h 51342"/>
                    <a:gd name="connsiteX1" fmla="*/ 31720 w 38507"/>
                    <a:gd name="connsiteY1" fmla="*/ 22643 h 51342"/>
                    <a:gd name="connsiteX2" fmla="*/ 36726 w 38507"/>
                    <a:gd name="connsiteY2" fmla="*/ 30088 h 51342"/>
                    <a:gd name="connsiteX3" fmla="*/ 40320 w 38507"/>
                    <a:gd name="connsiteY3" fmla="*/ 38816 h 51342"/>
                    <a:gd name="connsiteX4" fmla="*/ 40449 w 38507"/>
                    <a:gd name="connsiteY4" fmla="*/ 39587 h 51342"/>
                    <a:gd name="connsiteX5" fmla="*/ 36341 w 38507"/>
                    <a:gd name="connsiteY5" fmla="*/ 46389 h 51342"/>
                    <a:gd name="connsiteX6" fmla="*/ 32491 w 38507"/>
                    <a:gd name="connsiteY6" fmla="*/ 45876 h 51342"/>
                    <a:gd name="connsiteX7" fmla="*/ 24789 w 38507"/>
                    <a:gd name="connsiteY7" fmla="*/ 40100 h 51342"/>
                    <a:gd name="connsiteX8" fmla="*/ 18500 w 38507"/>
                    <a:gd name="connsiteY8" fmla="*/ 33040 h 51342"/>
                    <a:gd name="connsiteX9" fmla="*/ 9771 w 38507"/>
                    <a:gd name="connsiteY9" fmla="*/ 15969 h 51342"/>
                    <a:gd name="connsiteX10" fmla="*/ 13494 w 38507"/>
                    <a:gd name="connsiteY10" fmla="*/ 9808 h 51342"/>
                    <a:gd name="connsiteX11" fmla="*/ 17216 w 38507"/>
                    <a:gd name="connsiteY11" fmla="*/ 10321 h 51342"/>
                    <a:gd name="connsiteX12" fmla="*/ 17730 w 38507"/>
                    <a:gd name="connsiteY12" fmla="*/ 105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7730" y="10578"/>
                      </a:moveTo>
                      <a:cubicBezTo>
                        <a:pt x="23634" y="13787"/>
                        <a:pt x="27870" y="18023"/>
                        <a:pt x="31720" y="22643"/>
                      </a:cubicBezTo>
                      <a:cubicBezTo>
                        <a:pt x="33517" y="24954"/>
                        <a:pt x="35314" y="27393"/>
                        <a:pt x="36726" y="30088"/>
                      </a:cubicBezTo>
                      <a:cubicBezTo>
                        <a:pt x="38138" y="32784"/>
                        <a:pt x="39550" y="35479"/>
                        <a:pt x="40320" y="38816"/>
                      </a:cubicBezTo>
                      <a:lnTo>
                        <a:pt x="40449" y="39587"/>
                      </a:lnTo>
                      <a:cubicBezTo>
                        <a:pt x="41219" y="42667"/>
                        <a:pt x="39294" y="45619"/>
                        <a:pt x="36341" y="46389"/>
                      </a:cubicBezTo>
                      <a:cubicBezTo>
                        <a:pt x="34929" y="46775"/>
                        <a:pt x="33646" y="46518"/>
                        <a:pt x="32491" y="45876"/>
                      </a:cubicBezTo>
                      <a:cubicBezTo>
                        <a:pt x="29538" y="44336"/>
                        <a:pt x="27100" y="42282"/>
                        <a:pt x="24789" y="40100"/>
                      </a:cubicBezTo>
                      <a:cubicBezTo>
                        <a:pt x="22350" y="37918"/>
                        <a:pt x="20425" y="35479"/>
                        <a:pt x="18500" y="33040"/>
                      </a:cubicBezTo>
                      <a:cubicBezTo>
                        <a:pt x="14777" y="27906"/>
                        <a:pt x="11440" y="22515"/>
                        <a:pt x="9771" y="15969"/>
                      </a:cubicBezTo>
                      <a:cubicBezTo>
                        <a:pt x="9130" y="13273"/>
                        <a:pt x="10670" y="10450"/>
                        <a:pt x="13494" y="9808"/>
                      </a:cubicBezTo>
                      <a:cubicBezTo>
                        <a:pt x="14777" y="9423"/>
                        <a:pt x="16061" y="9679"/>
                        <a:pt x="17216" y="10321"/>
                      </a:cubicBezTo>
                      <a:lnTo>
                        <a:pt x="17730" y="10578"/>
                      </a:lnTo>
                      <a:close/>
                    </a:path>
                  </a:pathLst>
                </a:custGeom>
                <a:solidFill>
                  <a:srgbClr val="3C3C3B"/>
                </a:solidFill>
                <a:ln w="9525" cap="flat">
                  <a:noFill/>
                  <a:prstDash val="solid"/>
                  <a:miter/>
                </a:ln>
              </p:spPr>
              <p:txBody>
                <a:bodyPr rtlCol="0" anchor="ctr"/>
                <a:lstStyle/>
                <a:p>
                  <a:endParaRPr lang="zh-CN" altLang="en-US"/>
                </a:p>
              </p:txBody>
            </p:sp>
            <p:sp>
              <p:nvSpPr>
                <p:cNvPr id="26" name="任意多边形: 形状 25"/>
                <p:cNvSpPr/>
                <p:nvPr/>
              </p:nvSpPr>
              <p:spPr>
                <a:xfrm>
                  <a:off x="7603433" y="4369231"/>
                  <a:ext cx="38507" cy="51343"/>
                </a:xfrm>
                <a:custGeom>
                  <a:avLst/>
                  <a:gdLst>
                    <a:gd name="connsiteX0" fmla="*/ 18104 w 38507"/>
                    <a:gd name="connsiteY0" fmla="*/ 10678 h 51342"/>
                    <a:gd name="connsiteX1" fmla="*/ 29656 w 38507"/>
                    <a:gd name="connsiteY1" fmla="*/ 23257 h 51342"/>
                    <a:gd name="connsiteX2" fmla="*/ 33763 w 38507"/>
                    <a:gd name="connsiteY2" fmla="*/ 30445 h 51342"/>
                    <a:gd name="connsiteX3" fmla="*/ 36844 w 38507"/>
                    <a:gd name="connsiteY3" fmla="*/ 38660 h 51342"/>
                    <a:gd name="connsiteX4" fmla="*/ 36844 w 38507"/>
                    <a:gd name="connsiteY4" fmla="*/ 38788 h 51342"/>
                    <a:gd name="connsiteX5" fmla="*/ 32351 w 38507"/>
                    <a:gd name="connsiteY5" fmla="*/ 45719 h 51342"/>
                    <a:gd name="connsiteX6" fmla="*/ 28629 w 38507"/>
                    <a:gd name="connsiteY6" fmla="*/ 45206 h 51342"/>
                    <a:gd name="connsiteX7" fmla="*/ 21184 w 38507"/>
                    <a:gd name="connsiteY7" fmla="*/ 39687 h 51342"/>
                    <a:gd name="connsiteX8" fmla="*/ 15537 w 38507"/>
                    <a:gd name="connsiteY8" fmla="*/ 32627 h 51342"/>
                    <a:gd name="connsiteX9" fmla="*/ 9632 w 38507"/>
                    <a:gd name="connsiteY9" fmla="*/ 15299 h 51342"/>
                    <a:gd name="connsiteX10" fmla="*/ 14638 w 38507"/>
                    <a:gd name="connsiteY10" fmla="*/ 9651 h 51342"/>
                    <a:gd name="connsiteX11" fmla="*/ 18104 w 38507"/>
                    <a:gd name="connsiteY11" fmla="*/ 10678 h 51342"/>
                    <a:gd name="connsiteX12" fmla="*/ 18104 w 38507"/>
                    <a:gd name="connsiteY12" fmla="*/ 106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8104" y="10678"/>
                      </a:moveTo>
                      <a:cubicBezTo>
                        <a:pt x="23110" y="14400"/>
                        <a:pt x="26447" y="18765"/>
                        <a:pt x="29656" y="23257"/>
                      </a:cubicBezTo>
                      <a:cubicBezTo>
                        <a:pt x="31196" y="25567"/>
                        <a:pt x="32608" y="27878"/>
                        <a:pt x="33763" y="30445"/>
                      </a:cubicBezTo>
                      <a:cubicBezTo>
                        <a:pt x="34919" y="33012"/>
                        <a:pt x="36202" y="35579"/>
                        <a:pt x="36844" y="38660"/>
                      </a:cubicBezTo>
                      <a:lnTo>
                        <a:pt x="36844" y="38788"/>
                      </a:lnTo>
                      <a:cubicBezTo>
                        <a:pt x="37486" y="41997"/>
                        <a:pt x="35432" y="45078"/>
                        <a:pt x="32351" y="45719"/>
                      </a:cubicBezTo>
                      <a:cubicBezTo>
                        <a:pt x="31068" y="45976"/>
                        <a:pt x="29784" y="45848"/>
                        <a:pt x="28629" y="45206"/>
                      </a:cubicBezTo>
                      <a:cubicBezTo>
                        <a:pt x="25677" y="43794"/>
                        <a:pt x="23366" y="41740"/>
                        <a:pt x="21184" y="39687"/>
                      </a:cubicBezTo>
                      <a:cubicBezTo>
                        <a:pt x="19002" y="37633"/>
                        <a:pt x="17205" y="35066"/>
                        <a:pt x="15537" y="32627"/>
                      </a:cubicBezTo>
                      <a:cubicBezTo>
                        <a:pt x="12456" y="27493"/>
                        <a:pt x="10017" y="21845"/>
                        <a:pt x="9632" y="15299"/>
                      </a:cubicBezTo>
                      <a:cubicBezTo>
                        <a:pt x="9504" y="12347"/>
                        <a:pt x="11686" y="9908"/>
                        <a:pt x="14638" y="9651"/>
                      </a:cubicBezTo>
                      <a:cubicBezTo>
                        <a:pt x="15922" y="9523"/>
                        <a:pt x="17077" y="9908"/>
                        <a:pt x="18104" y="10678"/>
                      </a:cubicBezTo>
                      <a:lnTo>
                        <a:pt x="18104" y="10678"/>
                      </a:lnTo>
                      <a:close/>
                    </a:path>
                  </a:pathLst>
                </a:custGeom>
                <a:solidFill>
                  <a:srgbClr val="3C3C3B"/>
                </a:solidFill>
                <a:ln w="9525" cap="flat">
                  <a:noFill/>
                  <a:prstDash val="solid"/>
                  <a:miter/>
                </a:ln>
              </p:spPr>
              <p:txBody>
                <a:bodyPr rtlCol="0" anchor="ctr"/>
                <a:lstStyle/>
                <a:p>
                  <a:endParaRPr lang="zh-CN" altLang="en-US"/>
                </a:p>
              </p:txBody>
            </p:sp>
            <p:sp>
              <p:nvSpPr>
                <p:cNvPr id="27" name="任意多边形: 形状 26"/>
                <p:cNvSpPr/>
                <p:nvPr/>
              </p:nvSpPr>
              <p:spPr>
                <a:xfrm>
                  <a:off x="7564562" y="4374244"/>
                  <a:ext cx="38507" cy="38507"/>
                </a:xfrm>
                <a:custGeom>
                  <a:avLst/>
                  <a:gdLst>
                    <a:gd name="connsiteX0" fmla="*/ 20008 w 38507"/>
                    <a:gd name="connsiteY0" fmla="*/ 11184 h 38507"/>
                    <a:gd name="connsiteX1" fmla="*/ 26426 w 38507"/>
                    <a:gd name="connsiteY1" fmla="*/ 17987 h 38507"/>
                    <a:gd name="connsiteX2" fmla="*/ 28094 w 38507"/>
                    <a:gd name="connsiteY2" fmla="*/ 21838 h 38507"/>
                    <a:gd name="connsiteX3" fmla="*/ 28993 w 38507"/>
                    <a:gd name="connsiteY3" fmla="*/ 26716 h 38507"/>
                    <a:gd name="connsiteX4" fmla="*/ 28993 w 38507"/>
                    <a:gd name="connsiteY4" fmla="*/ 27743 h 38507"/>
                    <a:gd name="connsiteX5" fmla="*/ 22703 w 38507"/>
                    <a:gd name="connsiteY5" fmla="*/ 34289 h 38507"/>
                    <a:gd name="connsiteX6" fmla="*/ 21420 w 38507"/>
                    <a:gd name="connsiteY6" fmla="*/ 34160 h 38507"/>
                    <a:gd name="connsiteX7" fmla="*/ 15515 w 38507"/>
                    <a:gd name="connsiteY7" fmla="*/ 31080 h 38507"/>
                    <a:gd name="connsiteX8" fmla="*/ 11536 w 38507"/>
                    <a:gd name="connsiteY8" fmla="*/ 26074 h 38507"/>
                    <a:gd name="connsiteX9" fmla="*/ 10509 w 38507"/>
                    <a:gd name="connsiteY9" fmla="*/ 13238 h 38507"/>
                    <a:gd name="connsiteX10" fmla="*/ 17954 w 38507"/>
                    <a:gd name="connsiteY10" fmla="*/ 10029 h 38507"/>
                    <a:gd name="connsiteX11" fmla="*/ 19238 w 38507"/>
                    <a:gd name="connsiteY11" fmla="*/ 10671 h 38507"/>
                    <a:gd name="connsiteX12" fmla="*/ 20008 w 38507"/>
                    <a:gd name="connsiteY12" fmla="*/ 1118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20008" y="11184"/>
                      </a:moveTo>
                      <a:cubicBezTo>
                        <a:pt x="23217" y="13495"/>
                        <a:pt x="24885" y="15677"/>
                        <a:pt x="26426" y="17987"/>
                      </a:cubicBezTo>
                      <a:cubicBezTo>
                        <a:pt x="27067" y="19143"/>
                        <a:pt x="27709" y="20298"/>
                        <a:pt x="28094" y="21838"/>
                      </a:cubicBezTo>
                      <a:cubicBezTo>
                        <a:pt x="28479" y="23250"/>
                        <a:pt x="28993" y="24662"/>
                        <a:pt x="28993" y="26716"/>
                      </a:cubicBezTo>
                      <a:lnTo>
                        <a:pt x="28993" y="27743"/>
                      </a:lnTo>
                      <a:cubicBezTo>
                        <a:pt x="29121" y="31208"/>
                        <a:pt x="26297" y="34160"/>
                        <a:pt x="22703" y="34289"/>
                      </a:cubicBezTo>
                      <a:cubicBezTo>
                        <a:pt x="22318" y="34289"/>
                        <a:pt x="21805" y="34289"/>
                        <a:pt x="21420" y="34160"/>
                      </a:cubicBezTo>
                      <a:cubicBezTo>
                        <a:pt x="18981" y="33775"/>
                        <a:pt x="17184" y="32492"/>
                        <a:pt x="15515" y="31080"/>
                      </a:cubicBezTo>
                      <a:cubicBezTo>
                        <a:pt x="13846" y="29668"/>
                        <a:pt x="12563" y="27871"/>
                        <a:pt x="11536" y="26074"/>
                      </a:cubicBezTo>
                      <a:cubicBezTo>
                        <a:pt x="9739" y="22223"/>
                        <a:pt x="8841" y="17731"/>
                        <a:pt x="10509" y="13238"/>
                      </a:cubicBezTo>
                      <a:cubicBezTo>
                        <a:pt x="11664" y="10286"/>
                        <a:pt x="15002" y="8874"/>
                        <a:pt x="17954" y="10029"/>
                      </a:cubicBezTo>
                      <a:cubicBezTo>
                        <a:pt x="18467" y="10158"/>
                        <a:pt x="18852" y="10414"/>
                        <a:pt x="19238" y="10671"/>
                      </a:cubicBezTo>
                      <a:lnTo>
                        <a:pt x="20008" y="11184"/>
                      </a:lnTo>
                      <a:close/>
                    </a:path>
                  </a:pathLst>
                </a:custGeom>
                <a:solidFill>
                  <a:srgbClr val="3C3C3B"/>
                </a:solidFill>
                <a:ln w="9525" cap="flat">
                  <a:noFill/>
                  <a:prstDash val="solid"/>
                  <a:miter/>
                </a:ln>
              </p:spPr>
              <p:txBody>
                <a:bodyPr rtlCol="0" anchor="ctr"/>
                <a:lstStyle/>
                <a:p>
                  <a:endParaRPr lang="zh-CN" altLang="en-US"/>
                </a:p>
              </p:txBody>
            </p:sp>
            <p:sp>
              <p:nvSpPr>
                <p:cNvPr id="28" name="任意多边形: 形状 27"/>
                <p:cNvSpPr/>
                <p:nvPr/>
              </p:nvSpPr>
              <p:spPr>
                <a:xfrm>
                  <a:off x="7824342" y="2081799"/>
                  <a:ext cx="1797003" cy="2117897"/>
                </a:xfrm>
                <a:custGeom>
                  <a:avLst/>
                  <a:gdLst>
                    <a:gd name="connsiteX0" fmla="*/ 576966 w 1797003"/>
                    <a:gd name="connsiteY0" fmla="*/ 598402 h 2117896"/>
                    <a:gd name="connsiteX1" fmla="*/ 9627 w 1797003"/>
                    <a:gd name="connsiteY1" fmla="*/ 1669416 h 2117896"/>
                    <a:gd name="connsiteX2" fmla="*/ 1390239 w 1797003"/>
                    <a:gd name="connsiteY2" fmla="*/ 2072843 h 2117896"/>
                    <a:gd name="connsiteX3" fmla="*/ 1452877 w 1797003"/>
                    <a:gd name="connsiteY3" fmla="*/ 988609 h 2117896"/>
                    <a:gd name="connsiteX4" fmla="*/ 1758881 w 1797003"/>
                    <a:gd name="connsiteY4" fmla="*/ 972821 h 2117896"/>
                    <a:gd name="connsiteX5" fmla="*/ 1781857 w 1797003"/>
                    <a:gd name="connsiteY5" fmla="*/ 962039 h 2117896"/>
                    <a:gd name="connsiteX6" fmla="*/ 1788147 w 1797003"/>
                    <a:gd name="connsiteY6" fmla="*/ 939448 h 2117896"/>
                    <a:gd name="connsiteX7" fmla="*/ 1755159 w 1797003"/>
                    <a:gd name="connsiteY7" fmla="*/ 512659 h 2117896"/>
                    <a:gd name="connsiteX8" fmla="*/ 1428489 w 1797003"/>
                    <a:gd name="connsiteY8" fmla="*/ 520489 h 2117896"/>
                    <a:gd name="connsiteX9" fmla="*/ 1014152 w 1797003"/>
                    <a:gd name="connsiteY9" fmla="*/ 356705 h 2117896"/>
                    <a:gd name="connsiteX10" fmla="*/ 831499 w 1797003"/>
                    <a:gd name="connsiteY10" fmla="*/ 9627 h 2117896"/>
                    <a:gd name="connsiteX11" fmla="*/ 435902 w 1797003"/>
                    <a:gd name="connsiteY11" fmla="*/ 176235 h 2117896"/>
                    <a:gd name="connsiteX12" fmla="*/ 571319 w 1797003"/>
                    <a:gd name="connsiteY12" fmla="*/ 593011 h 2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7003" h="2117896">
                      <a:moveTo>
                        <a:pt x="576966" y="598402"/>
                      </a:moveTo>
                      <a:cubicBezTo>
                        <a:pt x="467093" y="764111"/>
                        <a:pt x="119501" y="1503707"/>
                        <a:pt x="9627" y="1669416"/>
                      </a:cubicBezTo>
                      <a:cubicBezTo>
                        <a:pt x="351699" y="1924847"/>
                        <a:pt x="679909" y="2210571"/>
                        <a:pt x="1390239" y="2072843"/>
                      </a:cubicBezTo>
                      <a:cubicBezTo>
                        <a:pt x="1400379" y="1900331"/>
                        <a:pt x="1412958" y="1156628"/>
                        <a:pt x="1452877" y="988609"/>
                      </a:cubicBezTo>
                      <a:cubicBezTo>
                        <a:pt x="1554793" y="999647"/>
                        <a:pt x="1658634" y="994385"/>
                        <a:pt x="1758881" y="972821"/>
                      </a:cubicBezTo>
                      <a:cubicBezTo>
                        <a:pt x="1767353" y="971024"/>
                        <a:pt x="1776466" y="968713"/>
                        <a:pt x="1781857" y="962039"/>
                      </a:cubicBezTo>
                      <a:cubicBezTo>
                        <a:pt x="1786863" y="955877"/>
                        <a:pt x="1787762" y="947406"/>
                        <a:pt x="1788147" y="939448"/>
                      </a:cubicBezTo>
                      <a:cubicBezTo>
                        <a:pt x="1795078" y="796072"/>
                        <a:pt x="1759523" y="706351"/>
                        <a:pt x="1755159" y="512659"/>
                      </a:cubicBezTo>
                      <a:cubicBezTo>
                        <a:pt x="1646440" y="518821"/>
                        <a:pt x="1537465" y="521388"/>
                        <a:pt x="1428489" y="520489"/>
                      </a:cubicBezTo>
                      <a:cubicBezTo>
                        <a:pt x="1428489" y="520489"/>
                        <a:pt x="1175497" y="537946"/>
                        <a:pt x="1014152" y="356705"/>
                      </a:cubicBezTo>
                      <a:cubicBezTo>
                        <a:pt x="930719" y="262876"/>
                        <a:pt x="869365" y="129256"/>
                        <a:pt x="831499" y="9627"/>
                      </a:cubicBezTo>
                      <a:cubicBezTo>
                        <a:pt x="699676" y="65206"/>
                        <a:pt x="567725" y="120784"/>
                        <a:pt x="435902" y="176235"/>
                      </a:cubicBezTo>
                      <a:cubicBezTo>
                        <a:pt x="444502" y="323589"/>
                        <a:pt x="491609" y="468633"/>
                        <a:pt x="571319" y="593011"/>
                      </a:cubicBezTo>
                    </a:path>
                  </a:pathLst>
                </a:custGeom>
                <a:solidFill>
                  <a:srgbClr val="A17BB6"/>
                </a:solidFill>
                <a:ln w="9525" cap="flat">
                  <a:noFill/>
                  <a:prstDash val="solid"/>
                  <a:miter/>
                </a:ln>
              </p:spPr>
              <p:txBody>
                <a:bodyPr rtlCol="0" anchor="ctr"/>
                <a:lstStyle/>
                <a:p>
                  <a:endParaRPr lang="zh-CN" altLang="en-US"/>
                </a:p>
              </p:txBody>
            </p:sp>
            <p:sp>
              <p:nvSpPr>
                <p:cNvPr id="29" name="任意多边形: 形状 28"/>
                <p:cNvSpPr/>
                <p:nvPr/>
              </p:nvSpPr>
              <p:spPr>
                <a:xfrm>
                  <a:off x="8801013" y="2263809"/>
                  <a:ext cx="397908" cy="359401"/>
                </a:xfrm>
                <a:custGeom>
                  <a:avLst/>
                  <a:gdLst>
                    <a:gd name="connsiteX0" fmla="*/ 9627 w 397907"/>
                    <a:gd name="connsiteY0" fmla="*/ 197414 h 359400"/>
                    <a:gd name="connsiteX1" fmla="*/ 76758 w 397907"/>
                    <a:gd name="connsiteY1" fmla="*/ 126945 h 359400"/>
                    <a:gd name="connsiteX2" fmla="*/ 154542 w 397907"/>
                    <a:gd name="connsiteY2" fmla="*/ 9627 h 359400"/>
                    <a:gd name="connsiteX3" fmla="*/ 399320 w 397907"/>
                    <a:gd name="connsiteY3" fmla="*/ 118859 h 359400"/>
                    <a:gd name="connsiteX4" fmla="*/ 340532 w 397907"/>
                    <a:gd name="connsiteY4" fmla="*/ 361198 h 359400"/>
                    <a:gd name="connsiteX5" fmla="*/ 146456 w 397907"/>
                    <a:gd name="connsiteY5" fmla="*/ 332959 h 359400"/>
                    <a:gd name="connsiteX6" fmla="*/ 9627 w 397907"/>
                    <a:gd name="connsiteY6" fmla="*/ 197414 h 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07" h="359400">
                      <a:moveTo>
                        <a:pt x="9627" y="197414"/>
                      </a:moveTo>
                      <a:cubicBezTo>
                        <a:pt x="12964" y="194975"/>
                        <a:pt x="72650" y="131951"/>
                        <a:pt x="76758" y="126945"/>
                      </a:cubicBezTo>
                      <a:cubicBezTo>
                        <a:pt x="97295" y="101659"/>
                        <a:pt x="138241" y="37865"/>
                        <a:pt x="154542" y="9627"/>
                      </a:cubicBezTo>
                      <a:lnTo>
                        <a:pt x="399320" y="118859"/>
                      </a:lnTo>
                      <a:cubicBezTo>
                        <a:pt x="391747" y="151847"/>
                        <a:pt x="348234" y="328210"/>
                        <a:pt x="340532" y="361198"/>
                      </a:cubicBezTo>
                      <a:lnTo>
                        <a:pt x="146456" y="332959"/>
                      </a:lnTo>
                      <a:lnTo>
                        <a:pt x="9627" y="197414"/>
                      </a:lnTo>
                      <a:close/>
                    </a:path>
                  </a:pathLst>
                </a:custGeom>
                <a:solidFill>
                  <a:srgbClr val="FAD5CC"/>
                </a:solidFill>
                <a:ln w="9525" cap="flat">
                  <a:noFill/>
                  <a:prstDash val="solid"/>
                  <a:miter/>
                </a:ln>
              </p:spPr>
              <p:txBody>
                <a:bodyPr rtlCol="0" anchor="ctr"/>
                <a:lstStyle/>
                <a:p>
                  <a:endParaRPr lang="zh-CN" altLang="en-US"/>
                </a:p>
              </p:txBody>
            </p:sp>
            <p:sp>
              <p:nvSpPr>
                <p:cNvPr id="30" name="任意多边形: 形状 29"/>
                <p:cNvSpPr/>
                <p:nvPr/>
              </p:nvSpPr>
              <p:spPr>
                <a:xfrm>
                  <a:off x="8844911" y="2352761"/>
                  <a:ext cx="218208" cy="115522"/>
                </a:xfrm>
                <a:custGeom>
                  <a:avLst/>
                  <a:gdLst>
                    <a:gd name="connsiteX0" fmla="*/ 53653 w 218207"/>
                    <a:gd name="connsiteY0" fmla="*/ 9627 h 115521"/>
                    <a:gd name="connsiteX1" fmla="*/ 217566 w 218207"/>
                    <a:gd name="connsiteY1" fmla="*/ 112313 h 115521"/>
                    <a:gd name="connsiteX2" fmla="*/ 9627 w 218207"/>
                    <a:gd name="connsiteY2" fmla="*/ 62382 h 115521"/>
                    <a:gd name="connsiteX3" fmla="*/ 53653 w 218207"/>
                    <a:gd name="connsiteY3" fmla="*/ 9627 h 115521"/>
                  </a:gdLst>
                  <a:ahLst/>
                  <a:cxnLst>
                    <a:cxn ang="0">
                      <a:pos x="connsiteX0" y="connsiteY0"/>
                    </a:cxn>
                    <a:cxn ang="0">
                      <a:pos x="connsiteX1" y="connsiteY1"/>
                    </a:cxn>
                    <a:cxn ang="0">
                      <a:pos x="connsiteX2" y="connsiteY2"/>
                    </a:cxn>
                    <a:cxn ang="0">
                      <a:pos x="connsiteX3" y="connsiteY3"/>
                    </a:cxn>
                  </a:cxnLst>
                  <a:rect l="l" t="t" r="r" b="b"/>
                  <a:pathLst>
                    <a:path w="218207" h="115521">
                      <a:moveTo>
                        <a:pt x="53653" y="9627"/>
                      </a:moveTo>
                      <a:cubicBezTo>
                        <a:pt x="53653" y="9627"/>
                        <a:pt x="108077" y="74576"/>
                        <a:pt x="217566" y="112313"/>
                      </a:cubicBezTo>
                      <a:cubicBezTo>
                        <a:pt x="217566" y="112313"/>
                        <a:pt x="178288" y="131695"/>
                        <a:pt x="9627" y="62382"/>
                      </a:cubicBezTo>
                      <a:lnTo>
                        <a:pt x="53653" y="9627"/>
                      </a:lnTo>
                      <a:close/>
                    </a:path>
                  </a:pathLst>
                </a:custGeom>
                <a:solidFill>
                  <a:srgbClr val="3C3C3B"/>
                </a:solidFill>
                <a:ln w="9525" cap="flat">
                  <a:noFill/>
                  <a:prstDash val="solid"/>
                  <a:miter/>
                </a:ln>
              </p:spPr>
              <p:txBody>
                <a:bodyPr rtlCol="0" anchor="ctr"/>
                <a:lstStyle/>
                <a:p>
                  <a:endParaRPr lang="zh-CN" altLang="en-US"/>
                </a:p>
              </p:txBody>
            </p:sp>
            <p:sp>
              <p:nvSpPr>
                <p:cNvPr id="31" name="任意多边形: 形状 30"/>
                <p:cNvSpPr/>
                <p:nvPr/>
              </p:nvSpPr>
              <p:spPr>
                <a:xfrm>
                  <a:off x="8779625" y="2373812"/>
                  <a:ext cx="436415" cy="282386"/>
                </a:xfrm>
                <a:custGeom>
                  <a:avLst/>
                  <a:gdLst>
                    <a:gd name="connsiteX0" fmla="*/ 15355 w 436415"/>
                    <a:gd name="connsiteY0" fmla="*/ 9627 h 282386"/>
                    <a:gd name="connsiteX1" fmla="*/ 58740 w 436415"/>
                    <a:gd name="connsiteY1" fmla="*/ 64564 h 282386"/>
                    <a:gd name="connsiteX2" fmla="*/ 438036 w 436415"/>
                    <a:gd name="connsiteY2" fmla="*/ 228604 h 282386"/>
                    <a:gd name="connsiteX3" fmla="*/ 150002 w 436415"/>
                    <a:gd name="connsiteY3" fmla="*/ 254276 h 282386"/>
                    <a:gd name="connsiteX4" fmla="*/ 15355 w 436415"/>
                    <a:gd name="connsiteY4" fmla="*/ 9627 h 282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15" h="282386">
                      <a:moveTo>
                        <a:pt x="15355" y="9627"/>
                      </a:moveTo>
                      <a:cubicBezTo>
                        <a:pt x="29090" y="29009"/>
                        <a:pt x="43594" y="47492"/>
                        <a:pt x="58740" y="64564"/>
                      </a:cubicBezTo>
                      <a:cubicBezTo>
                        <a:pt x="183504" y="204730"/>
                        <a:pt x="362947" y="226166"/>
                        <a:pt x="438036" y="228604"/>
                      </a:cubicBezTo>
                      <a:cubicBezTo>
                        <a:pt x="438036" y="228604"/>
                        <a:pt x="332783" y="325771"/>
                        <a:pt x="150002" y="254276"/>
                      </a:cubicBezTo>
                      <a:cubicBezTo>
                        <a:pt x="-32779" y="182653"/>
                        <a:pt x="15355" y="9627"/>
                        <a:pt x="15355" y="9627"/>
                      </a:cubicBezTo>
                      <a:close/>
                    </a:path>
                  </a:pathLst>
                </a:custGeom>
                <a:solidFill>
                  <a:srgbClr val="FAD5CC"/>
                </a:solidFill>
                <a:ln w="9525" cap="flat">
                  <a:noFill/>
                  <a:prstDash val="solid"/>
                  <a:miter/>
                </a:ln>
              </p:spPr>
              <p:txBody>
                <a:bodyPr rtlCol="0" anchor="ctr"/>
                <a:lstStyle/>
                <a:p>
                  <a:endParaRPr lang="zh-CN" altLang="en-US"/>
                </a:p>
              </p:txBody>
            </p:sp>
            <p:sp>
              <p:nvSpPr>
                <p:cNvPr id="32" name="任意多边形: 形状 31"/>
                <p:cNvSpPr/>
                <p:nvPr/>
              </p:nvSpPr>
              <p:spPr>
                <a:xfrm>
                  <a:off x="9666527" y="2153433"/>
                  <a:ext cx="243879" cy="231043"/>
                </a:xfrm>
                <a:custGeom>
                  <a:avLst/>
                  <a:gdLst>
                    <a:gd name="connsiteX0" fmla="*/ 50701 w 243879"/>
                    <a:gd name="connsiteY0" fmla="*/ 39523 h 231043"/>
                    <a:gd name="connsiteX1" fmla="*/ 161602 w 243879"/>
                    <a:gd name="connsiteY1" fmla="*/ 9872 h 231043"/>
                    <a:gd name="connsiteX2" fmla="*/ 228348 w 243879"/>
                    <a:gd name="connsiteY2" fmla="*/ 54412 h 231043"/>
                    <a:gd name="connsiteX3" fmla="*/ 234509 w 243879"/>
                    <a:gd name="connsiteY3" fmla="*/ 100749 h 231043"/>
                    <a:gd name="connsiteX4" fmla="*/ 140038 w 243879"/>
                    <a:gd name="connsiteY4" fmla="*/ 226411 h 231043"/>
                    <a:gd name="connsiteX5" fmla="*/ 9627 w 243879"/>
                    <a:gd name="connsiteY5" fmla="*/ 159408 h 23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79" h="231043">
                      <a:moveTo>
                        <a:pt x="50701" y="39523"/>
                      </a:moveTo>
                      <a:cubicBezTo>
                        <a:pt x="73806" y="23606"/>
                        <a:pt x="133620" y="7433"/>
                        <a:pt x="161602" y="9872"/>
                      </a:cubicBezTo>
                      <a:cubicBezTo>
                        <a:pt x="189584" y="12311"/>
                        <a:pt x="217052" y="28741"/>
                        <a:pt x="228348" y="54412"/>
                      </a:cubicBezTo>
                      <a:cubicBezTo>
                        <a:pt x="234637" y="68788"/>
                        <a:pt x="235664" y="85090"/>
                        <a:pt x="234509" y="100749"/>
                      </a:cubicBezTo>
                      <a:cubicBezTo>
                        <a:pt x="230530" y="156713"/>
                        <a:pt x="194462" y="213190"/>
                        <a:pt x="140038" y="226411"/>
                      </a:cubicBezTo>
                      <a:cubicBezTo>
                        <a:pt x="93444" y="237706"/>
                        <a:pt x="30164" y="202665"/>
                        <a:pt x="9627" y="159408"/>
                      </a:cubicBezTo>
                    </a:path>
                  </a:pathLst>
                </a:custGeom>
                <a:solidFill>
                  <a:srgbClr val="FAD5CC"/>
                </a:solidFill>
                <a:ln w="9525" cap="flat">
                  <a:noFill/>
                  <a:prstDash val="solid"/>
                  <a:miter/>
                </a:ln>
              </p:spPr>
              <p:txBody>
                <a:bodyPr rtlCol="0" anchor="ctr"/>
                <a:lstStyle/>
                <a:p>
                  <a:endParaRPr lang="zh-CN" altLang="en-US"/>
                </a:p>
              </p:txBody>
            </p:sp>
            <p:sp>
              <p:nvSpPr>
                <p:cNvPr id="33" name="任意多边形: 形状 32"/>
                <p:cNvSpPr/>
                <p:nvPr/>
              </p:nvSpPr>
              <p:spPr>
                <a:xfrm>
                  <a:off x="9739113" y="2227777"/>
                  <a:ext cx="115522" cy="77014"/>
                </a:xfrm>
                <a:custGeom>
                  <a:avLst/>
                  <a:gdLst>
                    <a:gd name="connsiteX0" fmla="*/ 107242 w 115521"/>
                    <a:gd name="connsiteY0" fmla="*/ 17933 h 77014"/>
                    <a:gd name="connsiteX1" fmla="*/ 56413 w 115521"/>
                    <a:gd name="connsiteY1" fmla="*/ 37700 h 77014"/>
                    <a:gd name="connsiteX2" fmla="*/ 17905 w 115521"/>
                    <a:gd name="connsiteY2" fmla="*/ 76208 h 77014"/>
                    <a:gd name="connsiteX3" fmla="*/ 11616 w 115521"/>
                    <a:gd name="connsiteY3" fmla="*/ 77491 h 77014"/>
                    <a:gd name="connsiteX4" fmla="*/ 9947 w 115521"/>
                    <a:gd name="connsiteY4" fmla="*/ 72229 h 77014"/>
                    <a:gd name="connsiteX5" fmla="*/ 48711 w 115521"/>
                    <a:gd name="connsiteY5" fmla="*/ 25763 h 77014"/>
                    <a:gd name="connsiteX6" fmla="*/ 106857 w 115521"/>
                    <a:gd name="connsiteY6" fmla="*/ 9847 h 77014"/>
                    <a:gd name="connsiteX7" fmla="*/ 110708 w 115521"/>
                    <a:gd name="connsiteY7" fmla="*/ 14211 h 77014"/>
                    <a:gd name="connsiteX8" fmla="*/ 107242 w 115521"/>
                    <a:gd name="connsiteY8" fmla="*/ 17933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1" h="77014">
                      <a:moveTo>
                        <a:pt x="107242" y="17933"/>
                      </a:moveTo>
                      <a:cubicBezTo>
                        <a:pt x="88887" y="21142"/>
                        <a:pt x="71559" y="27560"/>
                        <a:pt x="56413" y="37700"/>
                      </a:cubicBezTo>
                      <a:cubicBezTo>
                        <a:pt x="41010" y="47456"/>
                        <a:pt x="28431" y="60805"/>
                        <a:pt x="17905" y="76208"/>
                      </a:cubicBezTo>
                      <a:cubicBezTo>
                        <a:pt x="16494" y="78261"/>
                        <a:pt x="13798" y="78775"/>
                        <a:pt x="11616" y="77491"/>
                      </a:cubicBezTo>
                      <a:cubicBezTo>
                        <a:pt x="9819" y="76336"/>
                        <a:pt x="9177" y="74154"/>
                        <a:pt x="9947" y="72229"/>
                      </a:cubicBezTo>
                      <a:cubicBezTo>
                        <a:pt x="17007" y="52975"/>
                        <a:pt x="31640" y="37059"/>
                        <a:pt x="48711" y="25763"/>
                      </a:cubicBezTo>
                      <a:cubicBezTo>
                        <a:pt x="66039" y="14981"/>
                        <a:pt x="86577" y="8307"/>
                        <a:pt x="106857" y="9847"/>
                      </a:cubicBezTo>
                      <a:cubicBezTo>
                        <a:pt x="109168" y="9975"/>
                        <a:pt x="110836" y="12029"/>
                        <a:pt x="110708" y="14211"/>
                      </a:cubicBezTo>
                      <a:cubicBezTo>
                        <a:pt x="110451" y="16136"/>
                        <a:pt x="109039" y="17677"/>
                        <a:pt x="107242" y="17933"/>
                      </a:cubicBezTo>
                      <a:close/>
                    </a:path>
                  </a:pathLst>
                </a:custGeom>
                <a:solidFill>
                  <a:srgbClr val="3C3C3B"/>
                </a:solidFill>
                <a:ln w="9525" cap="flat">
                  <a:noFill/>
                  <a:prstDash val="solid"/>
                  <a:miter/>
                </a:ln>
              </p:spPr>
              <p:txBody>
                <a:bodyPr rtlCol="0" anchor="ctr"/>
                <a:lstStyle/>
                <a:p>
                  <a:endParaRPr lang="zh-CN" altLang="en-US"/>
                </a:p>
              </p:txBody>
            </p:sp>
            <p:sp>
              <p:nvSpPr>
                <p:cNvPr id="34" name="任意多边形: 形状 33"/>
                <p:cNvSpPr/>
                <p:nvPr/>
              </p:nvSpPr>
              <p:spPr>
                <a:xfrm>
                  <a:off x="9773815" y="2246988"/>
                  <a:ext cx="25671" cy="77014"/>
                </a:xfrm>
                <a:custGeom>
                  <a:avLst/>
                  <a:gdLst>
                    <a:gd name="connsiteX0" fmla="*/ 17861 w 25671"/>
                    <a:gd name="connsiteY0" fmla="*/ 12971 h 77014"/>
                    <a:gd name="connsiteX1" fmla="*/ 24407 w 25671"/>
                    <a:gd name="connsiteY1" fmla="*/ 26064 h 77014"/>
                    <a:gd name="connsiteX2" fmla="*/ 26846 w 25671"/>
                    <a:gd name="connsiteY2" fmla="*/ 42878 h 77014"/>
                    <a:gd name="connsiteX3" fmla="*/ 24278 w 25671"/>
                    <a:gd name="connsiteY3" fmla="*/ 58795 h 77014"/>
                    <a:gd name="connsiteX4" fmla="*/ 18502 w 25671"/>
                    <a:gd name="connsiteY4" fmla="*/ 73171 h 77014"/>
                    <a:gd name="connsiteX5" fmla="*/ 12341 w 25671"/>
                    <a:gd name="connsiteY5" fmla="*/ 74968 h 77014"/>
                    <a:gd name="connsiteX6" fmla="*/ 9902 w 25671"/>
                    <a:gd name="connsiteY6" fmla="*/ 70732 h 77014"/>
                    <a:gd name="connsiteX7" fmla="*/ 12598 w 25671"/>
                    <a:gd name="connsiteY7" fmla="*/ 42108 h 77014"/>
                    <a:gd name="connsiteX8" fmla="*/ 12085 w 25671"/>
                    <a:gd name="connsiteY8" fmla="*/ 29016 h 77014"/>
                    <a:gd name="connsiteX9" fmla="*/ 9646 w 25671"/>
                    <a:gd name="connsiteY9" fmla="*/ 13484 h 77014"/>
                    <a:gd name="connsiteX10" fmla="*/ 13882 w 25671"/>
                    <a:gd name="connsiteY10" fmla="*/ 9634 h 77014"/>
                    <a:gd name="connsiteX11" fmla="*/ 17476 w 25671"/>
                    <a:gd name="connsiteY11" fmla="*/ 12073 h 77014"/>
                    <a:gd name="connsiteX12" fmla="*/ 17861 w 25671"/>
                    <a:gd name="connsiteY12" fmla="*/ 1297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1" h="77014">
                      <a:moveTo>
                        <a:pt x="17861" y="12971"/>
                      </a:moveTo>
                      <a:cubicBezTo>
                        <a:pt x="19273" y="16308"/>
                        <a:pt x="22481" y="20287"/>
                        <a:pt x="24407" y="26064"/>
                      </a:cubicBezTo>
                      <a:cubicBezTo>
                        <a:pt x="26332" y="31583"/>
                        <a:pt x="26846" y="37359"/>
                        <a:pt x="26846" y="42878"/>
                      </a:cubicBezTo>
                      <a:cubicBezTo>
                        <a:pt x="26460" y="48398"/>
                        <a:pt x="25690" y="53789"/>
                        <a:pt x="24278" y="58795"/>
                      </a:cubicBezTo>
                      <a:cubicBezTo>
                        <a:pt x="22738" y="63801"/>
                        <a:pt x="20941" y="68678"/>
                        <a:pt x="18502" y="73171"/>
                      </a:cubicBezTo>
                      <a:cubicBezTo>
                        <a:pt x="17347" y="75353"/>
                        <a:pt x="14523" y="76251"/>
                        <a:pt x="12341" y="74968"/>
                      </a:cubicBezTo>
                      <a:cubicBezTo>
                        <a:pt x="10801" y="74069"/>
                        <a:pt x="9902" y="72529"/>
                        <a:pt x="9902" y="70732"/>
                      </a:cubicBezTo>
                      <a:cubicBezTo>
                        <a:pt x="10159" y="60463"/>
                        <a:pt x="12470" y="51093"/>
                        <a:pt x="12598" y="42108"/>
                      </a:cubicBezTo>
                      <a:cubicBezTo>
                        <a:pt x="13111" y="37616"/>
                        <a:pt x="12598" y="33380"/>
                        <a:pt x="12085" y="29016"/>
                      </a:cubicBezTo>
                      <a:cubicBezTo>
                        <a:pt x="11828" y="25037"/>
                        <a:pt x="9389" y="20287"/>
                        <a:pt x="9646" y="13484"/>
                      </a:cubicBezTo>
                      <a:cubicBezTo>
                        <a:pt x="9774" y="11174"/>
                        <a:pt x="11699" y="9505"/>
                        <a:pt x="13882" y="9634"/>
                      </a:cubicBezTo>
                      <a:cubicBezTo>
                        <a:pt x="15550" y="9762"/>
                        <a:pt x="16834" y="10661"/>
                        <a:pt x="17476" y="12073"/>
                      </a:cubicBezTo>
                      <a:lnTo>
                        <a:pt x="17861" y="12971"/>
                      </a:lnTo>
                      <a:close/>
                    </a:path>
                  </a:pathLst>
                </a:custGeom>
                <a:solidFill>
                  <a:srgbClr val="3C3C3B"/>
                </a:solidFill>
                <a:ln w="9525" cap="flat">
                  <a:noFill/>
                  <a:prstDash val="solid"/>
                  <a:miter/>
                </a:ln>
              </p:spPr>
              <p:txBody>
                <a:bodyPr rtlCol="0" anchor="ctr"/>
                <a:lstStyle/>
                <a:p>
                  <a:endParaRPr lang="zh-CN" altLang="en-US"/>
                </a:p>
              </p:txBody>
            </p:sp>
            <p:sp>
              <p:nvSpPr>
                <p:cNvPr id="35" name="任意多边形: 形状 34"/>
                <p:cNvSpPr/>
                <p:nvPr/>
              </p:nvSpPr>
              <p:spPr>
                <a:xfrm>
                  <a:off x="8703735" y="1465077"/>
                  <a:ext cx="1103874" cy="1078202"/>
                </a:xfrm>
                <a:custGeom>
                  <a:avLst/>
                  <a:gdLst>
                    <a:gd name="connsiteX0" fmla="*/ 1082164 w 1103873"/>
                    <a:gd name="connsiteY0" fmla="*/ 669990 h 1078202"/>
                    <a:gd name="connsiteX1" fmla="*/ 506738 w 1103873"/>
                    <a:gd name="connsiteY1" fmla="*/ 1068411 h 1078202"/>
                    <a:gd name="connsiteX2" fmla="*/ 129496 w 1103873"/>
                    <a:gd name="connsiteY2" fmla="*/ 873693 h 1078202"/>
                    <a:gd name="connsiteX3" fmla="*/ 113323 w 1103873"/>
                    <a:gd name="connsiteY3" fmla="*/ 237297 h 1078202"/>
                    <a:gd name="connsiteX4" fmla="*/ 775390 w 1103873"/>
                    <a:gd name="connsiteY4" fmla="*/ 77877 h 1078202"/>
                    <a:gd name="connsiteX5" fmla="*/ 1082164 w 1103873"/>
                    <a:gd name="connsiteY5" fmla="*/ 669990 h 107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73" h="1078202">
                      <a:moveTo>
                        <a:pt x="1082164" y="669990"/>
                      </a:moveTo>
                      <a:cubicBezTo>
                        <a:pt x="1082164" y="669990"/>
                        <a:pt x="907727" y="1144656"/>
                        <a:pt x="506738" y="1068411"/>
                      </a:cubicBezTo>
                      <a:cubicBezTo>
                        <a:pt x="380435" y="1044409"/>
                        <a:pt x="225122" y="984722"/>
                        <a:pt x="129496" y="873693"/>
                      </a:cubicBezTo>
                      <a:cubicBezTo>
                        <a:pt x="-130428" y="572310"/>
                        <a:pt x="113323" y="237297"/>
                        <a:pt x="113323" y="237297"/>
                      </a:cubicBezTo>
                      <a:cubicBezTo>
                        <a:pt x="113323" y="237297"/>
                        <a:pt x="329348" y="-141229"/>
                        <a:pt x="775390" y="77877"/>
                      </a:cubicBezTo>
                      <a:cubicBezTo>
                        <a:pt x="1221561" y="296855"/>
                        <a:pt x="1082164" y="669990"/>
                        <a:pt x="1082164" y="669990"/>
                      </a:cubicBezTo>
                      <a:close/>
                    </a:path>
                  </a:pathLst>
                </a:custGeom>
                <a:solidFill>
                  <a:srgbClr val="FAD5CC"/>
                </a:solidFill>
                <a:ln w="9525" cap="flat">
                  <a:noFill/>
                  <a:prstDash val="solid"/>
                  <a:miter/>
                </a:ln>
              </p:spPr>
              <p:txBody>
                <a:bodyPr rtlCol="0" anchor="ctr"/>
                <a:lstStyle/>
                <a:p>
                  <a:endParaRPr lang="zh-CN" altLang="en-US"/>
                </a:p>
              </p:txBody>
            </p:sp>
            <p:sp>
              <p:nvSpPr>
                <p:cNvPr id="36" name="任意多边形: 形状 35"/>
                <p:cNvSpPr/>
                <p:nvPr/>
              </p:nvSpPr>
              <p:spPr>
                <a:xfrm>
                  <a:off x="8960622" y="1916970"/>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780" y="16062"/>
                        <a:pt x="63861"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7" name="任意多边形: 形状 36"/>
                <p:cNvSpPr/>
                <p:nvPr/>
              </p:nvSpPr>
              <p:spPr>
                <a:xfrm>
                  <a:off x="9416163" y="2121187"/>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652" y="16062"/>
                        <a:pt x="63733"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8" name="任意多边形: 形状 37"/>
                <p:cNvSpPr/>
                <p:nvPr/>
              </p:nvSpPr>
              <p:spPr>
                <a:xfrm>
                  <a:off x="9173751" y="2059052"/>
                  <a:ext cx="64179" cy="77014"/>
                </a:xfrm>
                <a:custGeom>
                  <a:avLst/>
                  <a:gdLst>
                    <a:gd name="connsiteX0" fmla="*/ 58671 w 64178"/>
                    <a:gd name="connsiteY0" fmla="*/ 30961 h 77014"/>
                    <a:gd name="connsiteX1" fmla="*/ 41600 w 64178"/>
                    <a:gd name="connsiteY1" fmla="*/ 23773 h 77014"/>
                    <a:gd name="connsiteX2" fmla="*/ 27737 w 64178"/>
                    <a:gd name="connsiteY2" fmla="*/ 33400 h 77014"/>
                    <a:gd name="connsiteX3" fmla="*/ 26197 w 64178"/>
                    <a:gd name="connsiteY3" fmla="*/ 51755 h 77014"/>
                    <a:gd name="connsiteX4" fmla="*/ 38904 w 64178"/>
                    <a:gd name="connsiteY4" fmla="*/ 64334 h 77014"/>
                    <a:gd name="connsiteX5" fmla="*/ 39418 w 64178"/>
                    <a:gd name="connsiteY5" fmla="*/ 64462 h 77014"/>
                    <a:gd name="connsiteX6" fmla="*/ 42755 w 64178"/>
                    <a:gd name="connsiteY6" fmla="*/ 70623 h 77014"/>
                    <a:gd name="connsiteX7" fmla="*/ 38262 w 64178"/>
                    <a:gd name="connsiteY7" fmla="*/ 74217 h 77014"/>
                    <a:gd name="connsiteX8" fmla="*/ 12591 w 64178"/>
                    <a:gd name="connsiteY8" fmla="*/ 57146 h 77014"/>
                    <a:gd name="connsiteX9" fmla="*/ 13746 w 64178"/>
                    <a:gd name="connsiteY9" fmla="*/ 25955 h 77014"/>
                    <a:gd name="connsiteX10" fmla="*/ 41215 w 64178"/>
                    <a:gd name="connsiteY10" fmla="*/ 9654 h 77014"/>
                    <a:gd name="connsiteX11" fmla="*/ 66501 w 64178"/>
                    <a:gd name="connsiteY11" fmla="*/ 26468 h 77014"/>
                    <a:gd name="connsiteX12" fmla="*/ 64062 w 64178"/>
                    <a:gd name="connsiteY12" fmla="*/ 32373 h 77014"/>
                    <a:gd name="connsiteX13" fmla="*/ 58928 w 64178"/>
                    <a:gd name="connsiteY13" fmla="*/ 31089 h 77014"/>
                    <a:gd name="connsiteX14" fmla="*/ 58671 w 64178"/>
                    <a:gd name="connsiteY14" fmla="*/ 3096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8671" y="30961"/>
                      </a:moveTo>
                      <a:cubicBezTo>
                        <a:pt x="54179" y="25698"/>
                        <a:pt x="47376" y="23003"/>
                        <a:pt x="41600" y="23773"/>
                      </a:cubicBezTo>
                      <a:cubicBezTo>
                        <a:pt x="35567" y="24543"/>
                        <a:pt x="30176" y="27880"/>
                        <a:pt x="27737" y="33400"/>
                      </a:cubicBezTo>
                      <a:cubicBezTo>
                        <a:pt x="24913" y="38791"/>
                        <a:pt x="24400" y="45850"/>
                        <a:pt x="26197" y="51755"/>
                      </a:cubicBezTo>
                      <a:cubicBezTo>
                        <a:pt x="27865" y="57531"/>
                        <a:pt x="32743" y="62537"/>
                        <a:pt x="38904" y="64334"/>
                      </a:cubicBezTo>
                      <a:lnTo>
                        <a:pt x="39418" y="64462"/>
                      </a:lnTo>
                      <a:cubicBezTo>
                        <a:pt x="42113" y="65232"/>
                        <a:pt x="43525" y="68056"/>
                        <a:pt x="42755" y="70623"/>
                      </a:cubicBezTo>
                      <a:cubicBezTo>
                        <a:pt x="42113" y="72677"/>
                        <a:pt x="40316" y="74089"/>
                        <a:pt x="38262" y="74217"/>
                      </a:cubicBezTo>
                      <a:cubicBezTo>
                        <a:pt x="27223" y="74731"/>
                        <a:pt x="16955" y="67158"/>
                        <a:pt x="12591" y="57146"/>
                      </a:cubicBezTo>
                      <a:cubicBezTo>
                        <a:pt x="8227" y="47134"/>
                        <a:pt x="8740" y="35710"/>
                        <a:pt x="13746" y="25955"/>
                      </a:cubicBezTo>
                      <a:cubicBezTo>
                        <a:pt x="19009" y="16071"/>
                        <a:pt x="30047" y="9140"/>
                        <a:pt x="41215" y="9654"/>
                      </a:cubicBezTo>
                      <a:cubicBezTo>
                        <a:pt x="52510" y="9782"/>
                        <a:pt x="62650" y="16842"/>
                        <a:pt x="66501" y="26468"/>
                      </a:cubicBezTo>
                      <a:cubicBezTo>
                        <a:pt x="67399" y="28779"/>
                        <a:pt x="66372" y="31474"/>
                        <a:pt x="64062" y="32373"/>
                      </a:cubicBezTo>
                      <a:cubicBezTo>
                        <a:pt x="62137" y="33143"/>
                        <a:pt x="60083" y="32630"/>
                        <a:pt x="58928" y="31089"/>
                      </a:cubicBezTo>
                      <a:lnTo>
                        <a:pt x="58671" y="30961"/>
                      </a:lnTo>
                      <a:close/>
                    </a:path>
                  </a:pathLst>
                </a:custGeom>
                <a:solidFill>
                  <a:srgbClr val="3C3C3B"/>
                </a:solidFill>
                <a:ln w="9525" cap="flat">
                  <a:noFill/>
                  <a:prstDash val="solid"/>
                  <a:miter/>
                </a:ln>
              </p:spPr>
              <p:txBody>
                <a:bodyPr rtlCol="0" anchor="ctr"/>
                <a:lstStyle/>
                <a:p>
                  <a:endParaRPr lang="zh-CN" altLang="en-US"/>
                </a:p>
              </p:txBody>
            </p:sp>
            <p:sp>
              <p:nvSpPr>
                <p:cNvPr id="39" name="任意多边形: 形状 38"/>
                <p:cNvSpPr/>
                <p:nvPr/>
              </p:nvSpPr>
              <p:spPr>
                <a:xfrm>
                  <a:off x="9386987" y="2214149"/>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1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1" y="18085"/>
                      </a:cubicBezTo>
                      <a:cubicBezTo>
                        <a:pt x="148744" y="35541"/>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0" name="任意多边形: 形状 39"/>
                <p:cNvSpPr/>
                <p:nvPr/>
              </p:nvSpPr>
              <p:spPr>
                <a:xfrm>
                  <a:off x="8806426" y="1954225"/>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2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2" y="18085"/>
                      </a:cubicBezTo>
                      <a:cubicBezTo>
                        <a:pt x="148872" y="35413"/>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1" name="任意多边形: 形状 40"/>
                <p:cNvSpPr/>
                <p:nvPr/>
              </p:nvSpPr>
              <p:spPr>
                <a:xfrm>
                  <a:off x="9184314" y="2143175"/>
                  <a:ext cx="89850" cy="51343"/>
                </a:xfrm>
                <a:custGeom>
                  <a:avLst/>
                  <a:gdLst>
                    <a:gd name="connsiteX0" fmla="*/ 80582 w 89850"/>
                    <a:gd name="connsiteY0" fmla="*/ 14611 h 51342"/>
                    <a:gd name="connsiteX1" fmla="*/ 52344 w 89850"/>
                    <a:gd name="connsiteY1" fmla="*/ 44903 h 51342"/>
                    <a:gd name="connsiteX2" fmla="*/ 11269 w 89850"/>
                    <a:gd name="connsiteY2" fmla="*/ 38485 h 51342"/>
                    <a:gd name="connsiteX3" fmla="*/ 10627 w 89850"/>
                    <a:gd name="connsiteY3" fmla="*/ 32067 h 51342"/>
                    <a:gd name="connsiteX4" fmla="*/ 15505 w 89850"/>
                    <a:gd name="connsiteY4" fmla="*/ 30655 h 51342"/>
                    <a:gd name="connsiteX5" fmla="*/ 15762 w 89850"/>
                    <a:gd name="connsiteY5" fmla="*/ 30784 h 51342"/>
                    <a:gd name="connsiteX6" fmla="*/ 47723 w 89850"/>
                    <a:gd name="connsiteY6" fmla="*/ 31425 h 51342"/>
                    <a:gd name="connsiteX7" fmla="*/ 73009 w 89850"/>
                    <a:gd name="connsiteY7" fmla="*/ 11530 h 51342"/>
                    <a:gd name="connsiteX8" fmla="*/ 73137 w 89850"/>
                    <a:gd name="connsiteY8" fmla="*/ 11402 h 51342"/>
                    <a:gd name="connsiteX9" fmla="*/ 78913 w 89850"/>
                    <a:gd name="connsiteY9" fmla="*/ 10375 h 51342"/>
                    <a:gd name="connsiteX10" fmla="*/ 80582 w 89850"/>
                    <a:gd name="connsiteY10" fmla="*/ 14611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50" h="51342">
                      <a:moveTo>
                        <a:pt x="80582" y="14611"/>
                      </a:moveTo>
                      <a:cubicBezTo>
                        <a:pt x="77373" y="28473"/>
                        <a:pt x="66078" y="39897"/>
                        <a:pt x="52344" y="44903"/>
                      </a:cubicBezTo>
                      <a:cubicBezTo>
                        <a:pt x="38481" y="49524"/>
                        <a:pt x="22436" y="47598"/>
                        <a:pt x="11269" y="38485"/>
                      </a:cubicBezTo>
                      <a:cubicBezTo>
                        <a:pt x="9344" y="36945"/>
                        <a:pt x="9087" y="33993"/>
                        <a:pt x="10627" y="32067"/>
                      </a:cubicBezTo>
                      <a:cubicBezTo>
                        <a:pt x="11783" y="30655"/>
                        <a:pt x="13708" y="30142"/>
                        <a:pt x="15505" y="30655"/>
                      </a:cubicBezTo>
                      <a:lnTo>
                        <a:pt x="15762" y="30784"/>
                      </a:lnTo>
                      <a:cubicBezTo>
                        <a:pt x="26544" y="34249"/>
                        <a:pt x="37711" y="35019"/>
                        <a:pt x="47723" y="31425"/>
                      </a:cubicBezTo>
                      <a:cubicBezTo>
                        <a:pt x="57863" y="28345"/>
                        <a:pt x="66463" y="21028"/>
                        <a:pt x="73009" y="11530"/>
                      </a:cubicBezTo>
                      <a:lnTo>
                        <a:pt x="73137" y="11402"/>
                      </a:lnTo>
                      <a:cubicBezTo>
                        <a:pt x="74421" y="9476"/>
                        <a:pt x="76988" y="9091"/>
                        <a:pt x="78913" y="10375"/>
                      </a:cubicBezTo>
                      <a:cubicBezTo>
                        <a:pt x="80325" y="11273"/>
                        <a:pt x="80967" y="12942"/>
                        <a:pt x="80582" y="14611"/>
                      </a:cubicBezTo>
                      <a:close/>
                    </a:path>
                  </a:pathLst>
                </a:custGeom>
                <a:solidFill>
                  <a:srgbClr val="3C3C3B"/>
                </a:solidFill>
                <a:ln w="9525" cap="flat">
                  <a:noFill/>
                  <a:prstDash val="solid"/>
                  <a:miter/>
                </a:ln>
              </p:spPr>
              <p:txBody>
                <a:bodyPr rtlCol="0" anchor="ctr"/>
                <a:lstStyle/>
                <a:p>
                  <a:endParaRPr lang="zh-CN" altLang="en-US"/>
                </a:p>
              </p:txBody>
            </p:sp>
            <p:sp>
              <p:nvSpPr>
                <p:cNvPr id="42" name="任意多边形: 形状 41"/>
                <p:cNvSpPr/>
                <p:nvPr/>
              </p:nvSpPr>
              <p:spPr>
                <a:xfrm>
                  <a:off x="8579580" y="1676575"/>
                  <a:ext cx="218208" cy="243879"/>
                </a:xfrm>
                <a:custGeom>
                  <a:avLst/>
                  <a:gdLst>
                    <a:gd name="connsiteX0" fmla="*/ 218738 w 218207"/>
                    <a:gd name="connsiteY0" fmla="*/ 117318 h 243879"/>
                    <a:gd name="connsiteX1" fmla="*/ 151222 w 218207"/>
                    <a:gd name="connsiteY1" fmla="*/ 24515 h 243879"/>
                    <a:gd name="connsiteX2" fmla="*/ 71384 w 218207"/>
                    <a:gd name="connsiteY2" fmla="*/ 17199 h 243879"/>
                    <a:gd name="connsiteX3" fmla="*/ 37369 w 218207"/>
                    <a:gd name="connsiteY3" fmla="*/ 49417 h 243879"/>
                    <a:gd name="connsiteX4" fmla="*/ 31850 w 218207"/>
                    <a:gd name="connsiteY4" fmla="*/ 206526 h 243879"/>
                    <a:gd name="connsiteX5" fmla="*/ 175353 w 218207"/>
                    <a:gd name="connsiteY5" fmla="*/ 236305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218738" y="117318"/>
                      </a:moveTo>
                      <a:cubicBezTo>
                        <a:pt x="210780" y="90363"/>
                        <a:pt x="174455" y="40303"/>
                        <a:pt x="151222" y="24515"/>
                      </a:cubicBezTo>
                      <a:cubicBezTo>
                        <a:pt x="127989" y="8727"/>
                        <a:pt x="96285" y="4235"/>
                        <a:pt x="71384" y="17199"/>
                      </a:cubicBezTo>
                      <a:cubicBezTo>
                        <a:pt x="57393" y="24387"/>
                        <a:pt x="46354" y="36452"/>
                        <a:pt x="37369" y="49417"/>
                      </a:cubicBezTo>
                      <a:cubicBezTo>
                        <a:pt x="5408" y="95497"/>
                        <a:pt x="-2165" y="161986"/>
                        <a:pt x="31850" y="206526"/>
                      </a:cubicBezTo>
                      <a:cubicBezTo>
                        <a:pt x="60987" y="244648"/>
                        <a:pt x="132225" y="257099"/>
                        <a:pt x="175353" y="236305"/>
                      </a:cubicBezTo>
                    </a:path>
                  </a:pathLst>
                </a:custGeom>
                <a:solidFill>
                  <a:srgbClr val="FAD5CC"/>
                </a:solidFill>
                <a:ln w="9525" cap="flat">
                  <a:noFill/>
                  <a:prstDash val="solid"/>
                  <a:miter/>
                </a:ln>
              </p:spPr>
              <p:txBody>
                <a:bodyPr rtlCol="0" anchor="ctr"/>
                <a:lstStyle/>
                <a:p>
                  <a:endParaRPr lang="zh-CN" altLang="en-US"/>
                </a:p>
              </p:txBody>
            </p:sp>
            <p:sp>
              <p:nvSpPr>
                <p:cNvPr id="43" name="任意多边形: 形状 42"/>
                <p:cNvSpPr/>
                <p:nvPr/>
              </p:nvSpPr>
              <p:spPr>
                <a:xfrm>
                  <a:off x="8654004" y="1737373"/>
                  <a:ext cx="64179" cy="128357"/>
                </a:xfrm>
                <a:custGeom>
                  <a:avLst/>
                  <a:gdLst>
                    <a:gd name="connsiteX0" fmla="*/ 16213 w 64178"/>
                    <a:gd name="connsiteY0" fmla="*/ 10311 h 128357"/>
                    <a:gd name="connsiteX1" fmla="*/ 51382 w 64178"/>
                    <a:gd name="connsiteY1" fmla="*/ 59344 h 128357"/>
                    <a:gd name="connsiteX2" fmla="*/ 52281 w 64178"/>
                    <a:gd name="connsiteY2" fmla="*/ 119800 h 128357"/>
                    <a:gd name="connsiteX3" fmla="*/ 46633 w 64178"/>
                    <a:gd name="connsiteY3" fmla="*/ 122624 h 128357"/>
                    <a:gd name="connsiteX4" fmla="*/ 43553 w 64178"/>
                    <a:gd name="connsiteY4" fmla="*/ 118003 h 128357"/>
                    <a:gd name="connsiteX5" fmla="*/ 37777 w 64178"/>
                    <a:gd name="connsiteY5" fmla="*/ 63836 h 128357"/>
                    <a:gd name="connsiteX6" fmla="*/ 10693 w 64178"/>
                    <a:gd name="connsiteY6" fmla="*/ 16473 h 128357"/>
                    <a:gd name="connsiteX7" fmla="*/ 11078 w 64178"/>
                    <a:gd name="connsiteY7" fmla="*/ 10696 h 128357"/>
                    <a:gd name="connsiteX8" fmla="*/ 16213 w 64178"/>
                    <a:gd name="connsiteY8" fmla="*/ 10311 h 1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78" h="128357">
                      <a:moveTo>
                        <a:pt x="16213" y="10311"/>
                      </a:moveTo>
                      <a:cubicBezTo>
                        <a:pt x="32899" y="21992"/>
                        <a:pt x="44708" y="39962"/>
                        <a:pt x="51382" y="59344"/>
                      </a:cubicBezTo>
                      <a:cubicBezTo>
                        <a:pt x="57544" y="78854"/>
                        <a:pt x="58955" y="100418"/>
                        <a:pt x="52281" y="119800"/>
                      </a:cubicBezTo>
                      <a:cubicBezTo>
                        <a:pt x="51511" y="122111"/>
                        <a:pt x="48944" y="123394"/>
                        <a:pt x="46633" y="122624"/>
                      </a:cubicBezTo>
                      <a:cubicBezTo>
                        <a:pt x="44708" y="121982"/>
                        <a:pt x="43424" y="119929"/>
                        <a:pt x="43553" y="118003"/>
                      </a:cubicBezTo>
                      <a:cubicBezTo>
                        <a:pt x="45093" y="99520"/>
                        <a:pt x="43681" y="81165"/>
                        <a:pt x="37777" y="63836"/>
                      </a:cubicBezTo>
                      <a:cubicBezTo>
                        <a:pt x="32386" y="46380"/>
                        <a:pt x="22887" y="30592"/>
                        <a:pt x="10693" y="16473"/>
                      </a:cubicBezTo>
                      <a:cubicBezTo>
                        <a:pt x="9153" y="14804"/>
                        <a:pt x="9281" y="12108"/>
                        <a:pt x="11078" y="10696"/>
                      </a:cubicBezTo>
                      <a:cubicBezTo>
                        <a:pt x="12619" y="9413"/>
                        <a:pt x="14672" y="9285"/>
                        <a:pt x="16213" y="10311"/>
                      </a:cubicBezTo>
                      <a:close/>
                    </a:path>
                  </a:pathLst>
                </a:custGeom>
                <a:solidFill>
                  <a:srgbClr val="3C3C3B"/>
                </a:solidFill>
                <a:ln w="9525" cap="flat">
                  <a:noFill/>
                  <a:prstDash val="solid"/>
                  <a:miter/>
                </a:ln>
              </p:spPr>
              <p:txBody>
                <a:bodyPr rtlCol="0" anchor="ctr"/>
                <a:lstStyle/>
                <a:p>
                  <a:endParaRPr lang="zh-CN" altLang="en-US"/>
                </a:p>
              </p:txBody>
            </p:sp>
            <p:sp>
              <p:nvSpPr>
                <p:cNvPr id="44" name="任意多边形: 形状 43"/>
                <p:cNvSpPr/>
                <p:nvPr/>
              </p:nvSpPr>
              <p:spPr>
                <a:xfrm>
                  <a:off x="8650009" y="1788944"/>
                  <a:ext cx="64179" cy="64179"/>
                </a:xfrm>
                <a:custGeom>
                  <a:avLst/>
                  <a:gdLst>
                    <a:gd name="connsiteX0" fmla="*/ 54094 w 64178"/>
                    <a:gd name="connsiteY0" fmla="*/ 15988 h 64178"/>
                    <a:gd name="connsiteX1" fmla="*/ 42413 w 64178"/>
                    <a:gd name="connsiteY1" fmla="*/ 26513 h 64178"/>
                    <a:gd name="connsiteX2" fmla="*/ 33813 w 64178"/>
                    <a:gd name="connsiteY2" fmla="*/ 36396 h 64178"/>
                    <a:gd name="connsiteX3" fmla="*/ 17897 w 64178"/>
                    <a:gd name="connsiteY3" fmla="*/ 60399 h 64178"/>
                    <a:gd name="connsiteX4" fmla="*/ 11479 w 64178"/>
                    <a:gd name="connsiteY4" fmla="*/ 61298 h 64178"/>
                    <a:gd name="connsiteX5" fmla="*/ 9682 w 64178"/>
                    <a:gd name="connsiteY5" fmla="*/ 56805 h 64178"/>
                    <a:gd name="connsiteX6" fmla="*/ 14303 w 64178"/>
                    <a:gd name="connsiteY6" fmla="*/ 41916 h 64178"/>
                    <a:gd name="connsiteX7" fmla="*/ 22390 w 64178"/>
                    <a:gd name="connsiteY7" fmla="*/ 27925 h 64178"/>
                    <a:gd name="connsiteX8" fmla="*/ 34840 w 64178"/>
                    <a:gd name="connsiteY8" fmla="*/ 16373 h 64178"/>
                    <a:gd name="connsiteX9" fmla="*/ 48189 w 64178"/>
                    <a:gd name="connsiteY9" fmla="*/ 10340 h 64178"/>
                    <a:gd name="connsiteX10" fmla="*/ 48703 w 64178"/>
                    <a:gd name="connsiteY10" fmla="*/ 10083 h 64178"/>
                    <a:gd name="connsiteX11" fmla="*/ 54222 w 64178"/>
                    <a:gd name="connsiteY11" fmla="*/ 11752 h 64178"/>
                    <a:gd name="connsiteX12" fmla="*/ 54094 w 64178"/>
                    <a:gd name="connsiteY12" fmla="*/ 1598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78" h="64178">
                      <a:moveTo>
                        <a:pt x="54094" y="15988"/>
                      </a:moveTo>
                      <a:cubicBezTo>
                        <a:pt x="50115" y="21379"/>
                        <a:pt x="45237" y="23561"/>
                        <a:pt x="42413" y="26513"/>
                      </a:cubicBezTo>
                      <a:cubicBezTo>
                        <a:pt x="39333" y="29465"/>
                        <a:pt x="36252" y="32546"/>
                        <a:pt x="33813" y="36396"/>
                      </a:cubicBezTo>
                      <a:cubicBezTo>
                        <a:pt x="28294" y="43456"/>
                        <a:pt x="24187" y="52184"/>
                        <a:pt x="17897" y="60399"/>
                      </a:cubicBezTo>
                      <a:cubicBezTo>
                        <a:pt x="16357" y="62453"/>
                        <a:pt x="13533" y="62838"/>
                        <a:pt x="11479" y="61298"/>
                      </a:cubicBezTo>
                      <a:cubicBezTo>
                        <a:pt x="10067" y="60271"/>
                        <a:pt x="9425" y="58474"/>
                        <a:pt x="9682" y="56805"/>
                      </a:cubicBezTo>
                      <a:cubicBezTo>
                        <a:pt x="10581" y="51671"/>
                        <a:pt x="12249" y="46793"/>
                        <a:pt x="14303" y="41916"/>
                      </a:cubicBezTo>
                      <a:cubicBezTo>
                        <a:pt x="16357" y="37038"/>
                        <a:pt x="19052" y="32417"/>
                        <a:pt x="22390" y="27925"/>
                      </a:cubicBezTo>
                      <a:cubicBezTo>
                        <a:pt x="25855" y="23689"/>
                        <a:pt x="29834" y="19453"/>
                        <a:pt x="34840" y="16373"/>
                      </a:cubicBezTo>
                      <a:cubicBezTo>
                        <a:pt x="39975" y="13035"/>
                        <a:pt x="44980" y="12009"/>
                        <a:pt x="48189" y="10340"/>
                      </a:cubicBezTo>
                      <a:lnTo>
                        <a:pt x="48703" y="10083"/>
                      </a:lnTo>
                      <a:cubicBezTo>
                        <a:pt x="50757" y="9056"/>
                        <a:pt x="53195" y="9826"/>
                        <a:pt x="54222" y="11752"/>
                      </a:cubicBezTo>
                      <a:cubicBezTo>
                        <a:pt x="55121" y="13035"/>
                        <a:pt x="54992" y="14832"/>
                        <a:pt x="54094" y="15988"/>
                      </a:cubicBezTo>
                      <a:close/>
                    </a:path>
                  </a:pathLst>
                </a:custGeom>
                <a:solidFill>
                  <a:srgbClr val="3C3C3B"/>
                </a:solidFill>
                <a:ln w="9525" cap="flat">
                  <a:noFill/>
                  <a:prstDash val="solid"/>
                  <a:miter/>
                </a:ln>
              </p:spPr>
              <p:txBody>
                <a:bodyPr rtlCol="0" anchor="ctr"/>
                <a:lstStyle/>
                <a:p>
                  <a:endParaRPr lang="zh-CN" altLang="en-US"/>
                </a:p>
              </p:txBody>
            </p:sp>
            <p:sp>
              <p:nvSpPr>
                <p:cNvPr id="45" name="任意多边形: 形状 44"/>
                <p:cNvSpPr/>
                <p:nvPr/>
              </p:nvSpPr>
              <p:spPr>
                <a:xfrm>
                  <a:off x="8769492" y="1453549"/>
                  <a:ext cx="1052531" cy="731637"/>
                </a:xfrm>
                <a:custGeom>
                  <a:avLst/>
                  <a:gdLst>
                    <a:gd name="connsiteX0" fmla="*/ 409661 w 1052530"/>
                    <a:gd name="connsiteY0" fmla="*/ 11236 h 731637"/>
                    <a:gd name="connsiteX1" fmla="*/ 955565 w 1052530"/>
                    <a:gd name="connsiteY1" fmla="*/ 258067 h 731637"/>
                    <a:gd name="connsiteX2" fmla="*/ 1042592 w 1052530"/>
                    <a:gd name="connsiteY2" fmla="*/ 490907 h 731637"/>
                    <a:gd name="connsiteX3" fmla="*/ 995228 w 1052530"/>
                    <a:gd name="connsiteY3" fmla="*/ 729267 h 731637"/>
                    <a:gd name="connsiteX4" fmla="*/ 802563 w 1052530"/>
                    <a:gd name="connsiteY4" fmla="*/ 654435 h 731637"/>
                    <a:gd name="connsiteX5" fmla="*/ 729015 w 1052530"/>
                    <a:gd name="connsiteY5" fmla="*/ 597187 h 731637"/>
                    <a:gd name="connsiteX6" fmla="*/ 704113 w 1052530"/>
                    <a:gd name="connsiteY6" fmla="*/ 425958 h 731637"/>
                    <a:gd name="connsiteX7" fmla="*/ 640705 w 1052530"/>
                    <a:gd name="connsiteY7" fmla="*/ 562146 h 731637"/>
                    <a:gd name="connsiteX8" fmla="*/ 491810 w 1052530"/>
                    <a:gd name="connsiteY8" fmla="*/ 548411 h 731637"/>
                    <a:gd name="connsiteX9" fmla="*/ 403372 w 1052530"/>
                    <a:gd name="connsiteY9" fmla="*/ 511573 h 731637"/>
                    <a:gd name="connsiteX10" fmla="*/ 354725 w 1052530"/>
                    <a:gd name="connsiteY10" fmla="*/ 478072 h 731637"/>
                    <a:gd name="connsiteX11" fmla="*/ 345355 w 1052530"/>
                    <a:gd name="connsiteY11" fmla="*/ 432248 h 731637"/>
                    <a:gd name="connsiteX12" fmla="*/ 357933 w 1052530"/>
                    <a:gd name="connsiteY12" fmla="*/ 316341 h 731637"/>
                    <a:gd name="connsiteX13" fmla="*/ 218409 w 1052530"/>
                    <a:gd name="connsiteY13" fmla="*/ 395024 h 731637"/>
                    <a:gd name="connsiteX14" fmla="*/ 58476 w 1052530"/>
                    <a:gd name="connsiteY14" fmla="*/ 355362 h 731637"/>
                    <a:gd name="connsiteX15" fmla="*/ 10470 w 1052530"/>
                    <a:gd name="connsiteY15" fmla="*/ 305303 h 731637"/>
                    <a:gd name="connsiteX16" fmla="*/ 14706 w 1052530"/>
                    <a:gd name="connsiteY16" fmla="*/ 273342 h 731637"/>
                    <a:gd name="connsiteX17" fmla="*/ 409661 w 1052530"/>
                    <a:gd name="connsiteY17" fmla="*/ 11236 h 73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530" h="731637">
                      <a:moveTo>
                        <a:pt x="409661" y="11236"/>
                      </a:moveTo>
                      <a:cubicBezTo>
                        <a:pt x="614777" y="3021"/>
                        <a:pt x="846590" y="84014"/>
                        <a:pt x="955565" y="258067"/>
                      </a:cubicBezTo>
                      <a:cubicBezTo>
                        <a:pt x="999977" y="328920"/>
                        <a:pt x="1032580" y="407988"/>
                        <a:pt x="1042592" y="490907"/>
                      </a:cubicBezTo>
                      <a:cubicBezTo>
                        <a:pt x="1052604" y="573826"/>
                        <a:pt x="1037714" y="657259"/>
                        <a:pt x="995228" y="729267"/>
                      </a:cubicBezTo>
                      <a:cubicBezTo>
                        <a:pt x="928225" y="712452"/>
                        <a:pt x="863276" y="687294"/>
                        <a:pt x="802563" y="654435"/>
                      </a:cubicBezTo>
                      <a:cubicBezTo>
                        <a:pt x="774967" y="639545"/>
                        <a:pt x="747498" y="622474"/>
                        <a:pt x="729015" y="597187"/>
                      </a:cubicBezTo>
                      <a:cubicBezTo>
                        <a:pt x="694102" y="549567"/>
                        <a:pt x="698337" y="484746"/>
                        <a:pt x="704113" y="425958"/>
                      </a:cubicBezTo>
                      <a:cubicBezTo>
                        <a:pt x="697310" y="477558"/>
                        <a:pt x="685887" y="536346"/>
                        <a:pt x="640705" y="562146"/>
                      </a:cubicBezTo>
                      <a:cubicBezTo>
                        <a:pt x="595780" y="587817"/>
                        <a:pt x="539559" y="568307"/>
                        <a:pt x="491810" y="548411"/>
                      </a:cubicBezTo>
                      <a:cubicBezTo>
                        <a:pt x="462288" y="536089"/>
                        <a:pt x="432766" y="523895"/>
                        <a:pt x="403372" y="511573"/>
                      </a:cubicBezTo>
                      <a:cubicBezTo>
                        <a:pt x="384889" y="503871"/>
                        <a:pt x="365121" y="495143"/>
                        <a:pt x="354725" y="478072"/>
                      </a:cubicBezTo>
                      <a:cubicBezTo>
                        <a:pt x="346510" y="464594"/>
                        <a:pt x="345483" y="448036"/>
                        <a:pt x="345355" y="432248"/>
                      </a:cubicBezTo>
                      <a:cubicBezTo>
                        <a:pt x="345098" y="393227"/>
                        <a:pt x="349334" y="354335"/>
                        <a:pt x="357933" y="316341"/>
                      </a:cubicBezTo>
                      <a:cubicBezTo>
                        <a:pt x="329952" y="364347"/>
                        <a:pt x="273988" y="391559"/>
                        <a:pt x="218409" y="395024"/>
                      </a:cubicBezTo>
                      <a:cubicBezTo>
                        <a:pt x="162959" y="398362"/>
                        <a:pt x="108022" y="380648"/>
                        <a:pt x="58476" y="355362"/>
                      </a:cubicBezTo>
                      <a:cubicBezTo>
                        <a:pt x="37040" y="344452"/>
                        <a:pt x="14192" y="329049"/>
                        <a:pt x="10470" y="305303"/>
                      </a:cubicBezTo>
                      <a:cubicBezTo>
                        <a:pt x="8801" y="294649"/>
                        <a:pt x="9315" y="282712"/>
                        <a:pt x="14706" y="273342"/>
                      </a:cubicBezTo>
                      <a:cubicBezTo>
                        <a:pt x="136004" y="61680"/>
                        <a:pt x="349462" y="-1728"/>
                        <a:pt x="409661" y="11236"/>
                      </a:cubicBezTo>
                      <a:close/>
                    </a:path>
                  </a:pathLst>
                </a:custGeom>
                <a:solidFill>
                  <a:srgbClr val="3C3C3B"/>
                </a:solidFill>
                <a:ln w="9525" cap="flat">
                  <a:noFill/>
                  <a:prstDash val="solid"/>
                  <a:miter/>
                </a:ln>
              </p:spPr>
              <p:txBody>
                <a:bodyPr rtlCol="0" anchor="ctr"/>
                <a:lstStyle/>
                <a:p>
                  <a:endParaRPr lang="zh-CN" altLang="en-US"/>
                </a:p>
              </p:txBody>
            </p:sp>
            <p:sp>
              <p:nvSpPr>
                <p:cNvPr id="46" name="任意多边形: 形状 45"/>
                <p:cNvSpPr/>
                <p:nvPr/>
              </p:nvSpPr>
              <p:spPr>
                <a:xfrm>
                  <a:off x="7914293" y="3667069"/>
                  <a:ext cx="1245067" cy="436415"/>
                </a:xfrm>
                <a:custGeom>
                  <a:avLst/>
                  <a:gdLst>
                    <a:gd name="connsiteX0" fmla="*/ 1237135 w 1245066"/>
                    <a:gd name="connsiteY0" fmla="*/ 385528 h 436415"/>
                    <a:gd name="connsiteX1" fmla="*/ 1206329 w 1245066"/>
                    <a:gd name="connsiteY1" fmla="*/ 355493 h 436415"/>
                    <a:gd name="connsiteX2" fmla="*/ 1161019 w 1245066"/>
                    <a:gd name="connsiteY2" fmla="*/ 357033 h 436415"/>
                    <a:gd name="connsiteX3" fmla="*/ 1080924 w 1245066"/>
                    <a:gd name="connsiteY3" fmla="*/ 411071 h 436415"/>
                    <a:gd name="connsiteX4" fmla="*/ 1034330 w 1245066"/>
                    <a:gd name="connsiteY4" fmla="*/ 431095 h 436415"/>
                    <a:gd name="connsiteX5" fmla="*/ 983758 w 1245066"/>
                    <a:gd name="connsiteY5" fmla="*/ 421982 h 436415"/>
                    <a:gd name="connsiteX6" fmla="*/ 945507 w 1245066"/>
                    <a:gd name="connsiteY6" fmla="*/ 388994 h 436415"/>
                    <a:gd name="connsiteX7" fmla="*/ 914188 w 1245066"/>
                    <a:gd name="connsiteY7" fmla="*/ 351257 h 436415"/>
                    <a:gd name="connsiteX8" fmla="*/ 879660 w 1245066"/>
                    <a:gd name="connsiteY8" fmla="*/ 319296 h 436415"/>
                    <a:gd name="connsiteX9" fmla="*/ 836660 w 1245066"/>
                    <a:gd name="connsiteY9" fmla="*/ 310824 h 436415"/>
                    <a:gd name="connsiteX10" fmla="*/ 795457 w 1245066"/>
                    <a:gd name="connsiteY10" fmla="*/ 331233 h 436415"/>
                    <a:gd name="connsiteX11" fmla="*/ 755667 w 1245066"/>
                    <a:gd name="connsiteY11" fmla="*/ 360499 h 436415"/>
                    <a:gd name="connsiteX12" fmla="*/ 707533 w 1245066"/>
                    <a:gd name="connsiteY12" fmla="*/ 377827 h 436415"/>
                    <a:gd name="connsiteX13" fmla="*/ 656575 w 1245066"/>
                    <a:gd name="connsiteY13" fmla="*/ 372436 h 436415"/>
                    <a:gd name="connsiteX14" fmla="*/ 612548 w 1245066"/>
                    <a:gd name="connsiteY14" fmla="*/ 346123 h 436415"/>
                    <a:gd name="connsiteX15" fmla="*/ 584053 w 1245066"/>
                    <a:gd name="connsiteY15" fmla="*/ 303893 h 436415"/>
                    <a:gd name="connsiteX16" fmla="*/ 563772 w 1245066"/>
                    <a:gd name="connsiteY16" fmla="*/ 259481 h 436415"/>
                    <a:gd name="connsiteX17" fmla="*/ 535790 w 1245066"/>
                    <a:gd name="connsiteY17" fmla="*/ 223413 h 436415"/>
                    <a:gd name="connsiteX18" fmla="*/ 493561 w 1245066"/>
                    <a:gd name="connsiteY18" fmla="*/ 210834 h 436415"/>
                    <a:gd name="connsiteX19" fmla="*/ 447481 w 1245066"/>
                    <a:gd name="connsiteY19" fmla="*/ 220204 h 436415"/>
                    <a:gd name="connsiteX20" fmla="*/ 351084 w 1245066"/>
                    <a:gd name="connsiteY20" fmla="*/ 244464 h 436415"/>
                    <a:gd name="connsiteX21" fmla="*/ 262389 w 1245066"/>
                    <a:gd name="connsiteY21" fmla="*/ 198897 h 436415"/>
                    <a:gd name="connsiteX22" fmla="*/ 249425 w 1245066"/>
                    <a:gd name="connsiteY22" fmla="*/ 176563 h 436415"/>
                    <a:gd name="connsiteX23" fmla="*/ 241980 w 1245066"/>
                    <a:gd name="connsiteY23" fmla="*/ 152175 h 436415"/>
                    <a:gd name="connsiteX24" fmla="*/ 232739 w 1245066"/>
                    <a:gd name="connsiteY24" fmla="*/ 104426 h 436415"/>
                    <a:gd name="connsiteX25" fmla="*/ 209121 w 1245066"/>
                    <a:gd name="connsiteY25" fmla="*/ 67202 h 436415"/>
                    <a:gd name="connsiteX26" fmla="*/ 165479 w 1245066"/>
                    <a:gd name="connsiteY26" fmla="*/ 59244 h 436415"/>
                    <a:gd name="connsiteX27" fmla="*/ 69853 w 1245066"/>
                    <a:gd name="connsiteY27" fmla="*/ 80936 h 436415"/>
                    <a:gd name="connsiteX28" fmla="*/ 44053 w 1245066"/>
                    <a:gd name="connsiteY28" fmla="*/ 76572 h 436415"/>
                    <a:gd name="connsiteX29" fmla="*/ 22746 w 1245066"/>
                    <a:gd name="connsiteY29" fmla="*/ 61298 h 436415"/>
                    <a:gd name="connsiteX30" fmla="*/ 10424 w 1245066"/>
                    <a:gd name="connsiteY30" fmla="*/ 37937 h 436415"/>
                    <a:gd name="connsiteX31" fmla="*/ 15301 w 1245066"/>
                    <a:gd name="connsiteY31" fmla="*/ 11367 h 436415"/>
                    <a:gd name="connsiteX32" fmla="*/ 20821 w 1245066"/>
                    <a:gd name="connsiteY32" fmla="*/ 10340 h 436415"/>
                    <a:gd name="connsiteX33" fmla="*/ 21976 w 1245066"/>
                    <a:gd name="connsiteY33" fmla="*/ 15859 h 436415"/>
                    <a:gd name="connsiteX34" fmla="*/ 18510 w 1245066"/>
                    <a:gd name="connsiteY34" fmla="*/ 36268 h 436415"/>
                    <a:gd name="connsiteX35" fmla="*/ 29164 w 1245066"/>
                    <a:gd name="connsiteY35" fmla="*/ 55522 h 436415"/>
                    <a:gd name="connsiteX36" fmla="*/ 47519 w 1245066"/>
                    <a:gd name="connsiteY36" fmla="*/ 68229 h 436415"/>
                    <a:gd name="connsiteX37" fmla="*/ 69853 w 1245066"/>
                    <a:gd name="connsiteY37" fmla="*/ 71695 h 436415"/>
                    <a:gd name="connsiteX38" fmla="*/ 164452 w 1245066"/>
                    <a:gd name="connsiteY38" fmla="*/ 48847 h 436415"/>
                    <a:gd name="connsiteX39" fmla="*/ 215154 w 1245066"/>
                    <a:gd name="connsiteY39" fmla="*/ 58217 h 436415"/>
                    <a:gd name="connsiteX40" fmla="*/ 243392 w 1245066"/>
                    <a:gd name="connsiteY40" fmla="*/ 101474 h 436415"/>
                    <a:gd name="connsiteX41" fmla="*/ 271503 w 1245066"/>
                    <a:gd name="connsiteY41" fmla="*/ 192094 h 436415"/>
                    <a:gd name="connsiteX42" fmla="*/ 351341 w 1245066"/>
                    <a:gd name="connsiteY42" fmla="*/ 232783 h 436415"/>
                    <a:gd name="connsiteX43" fmla="*/ 443886 w 1245066"/>
                    <a:gd name="connsiteY43" fmla="*/ 208652 h 436415"/>
                    <a:gd name="connsiteX44" fmla="*/ 493432 w 1245066"/>
                    <a:gd name="connsiteY44" fmla="*/ 198512 h 436415"/>
                    <a:gd name="connsiteX45" fmla="*/ 543363 w 1245066"/>
                    <a:gd name="connsiteY45" fmla="*/ 213273 h 436415"/>
                    <a:gd name="connsiteX46" fmla="*/ 575325 w 1245066"/>
                    <a:gd name="connsiteY46" fmla="*/ 253577 h 436415"/>
                    <a:gd name="connsiteX47" fmla="*/ 595862 w 1245066"/>
                    <a:gd name="connsiteY47" fmla="*/ 298245 h 436415"/>
                    <a:gd name="connsiteX48" fmla="*/ 621662 w 1245066"/>
                    <a:gd name="connsiteY48" fmla="*/ 336881 h 436415"/>
                    <a:gd name="connsiteX49" fmla="*/ 660939 w 1245066"/>
                    <a:gd name="connsiteY49" fmla="*/ 360499 h 436415"/>
                    <a:gd name="connsiteX50" fmla="*/ 749891 w 1245066"/>
                    <a:gd name="connsiteY50" fmla="*/ 350230 h 436415"/>
                    <a:gd name="connsiteX51" fmla="*/ 789168 w 1245066"/>
                    <a:gd name="connsiteY51" fmla="*/ 321607 h 436415"/>
                    <a:gd name="connsiteX52" fmla="*/ 835120 w 1245066"/>
                    <a:gd name="connsiteY52" fmla="*/ 299401 h 436415"/>
                    <a:gd name="connsiteX53" fmla="*/ 885949 w 1245066"/>
                    <a:gd name="connsiteY53" fmla="*/ 309541 h 436415"/>
                    <a:gd name="connsiteX54" fmla="*/ 923045 w 1245066"/>
                    <a:gd name="connsiteY54" fmla="*/ 343941 h 436415"/>
                    <a:gd name="connsiteX55" fmla="*/ 954107 w 1245066"/>
                    <a:gd name="connsiteY55" fmla="*/ 381678 h 436415"/>
                    <a:gd name="connsiteX56" fmla="*/ 989405 w 1245066"/>
                    <a:gd name="connsiteY56" fmla="*/ 412612 h 436415"/>
                    <a:gd name="connsiteX57" fmla="*/ 1033175 w 1245066"/>
                    <a:gd name="connsiteY57" fmla="*/ 420827 h 436415"/>
                    <a:gd name="connsiteX58" fmla="*/ 1076047 w 1245066"/>
                    <a:gd name="connsiteY58" fmla="*/ 402600 h 436415"/>
                    <a:gd name="connsiteX59" fmla="*/ 1158580 w 1245066"/>
                    <a:gd name="connsiteY59" fmla="*/ 348690 h 436415"/>
                    <a:gd name="connsiteX60" fmla="*/ 1209282 w 1245066"/>
                    <a:gd name="connsiteY60" fmla="*/ 347663 h 436415"/>
                    <a:gd name="connsiteX61" fmla="*/ 1244708 w 1245066"/>
                    <a:gd name="connsiteY61" fmla="*/ 383732 h 436415"/>
                    <a:gd name="connsiteX62" fmla="*/ 1241884 w 1245066"/>
                    <a:gd name="connsiteY62" fmla="*/ 388096 h 436415"/>
                    <a:gd name="connsiteX63" fmla="*/ 1237135 w 1245066"/>
                    <a:gd name="connsiteY63" fmla="*/ 385528 h 43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45066" h="436415">
                      <a:moveTo>
                        <a:pt x="1237135" y="385528"/>
                      </a:moveTo>
                      <a:cubicBezTo>
                        <a:pt x="1233798" y="370896"/>
                        <a:pt x="1220834" y="359985"/>
                        <a:pt x="1206329" y="355493"/>
                      </a:cubicBezTo>
                      <a:cubicBezTo>
                        <a:pt x="1191568" y="350744"/>
                        <a:pt x="1175524" y="351257"/>
                        <a:pt x="1161019" y="357033"/>
                      </a:cubicBezTo>
                      <a:cubicBezTo>
                        <a:pt x="1131240" y="368072"/>
                        <a:pt x="1108649" y="392588"/>
                        <a:pt x="1080924" y="411071"/>
                      </a:cubicBezTo>
                      <a:cubicBezTo>
                        <a:pt x="1067062" y="420185"/>
                        <a:pt x="1051530" y="428143"/>
                        <a:pt x="1034330" y="431095"/>
                      </a:cubicBezTo>
                      <a:cubicBezTo>
                        <a:pt x="1017131" y="434176"/>
                        <a:pt x="998776" y="430325"/>
                        <a:pt x="983758" y="421982"/>
                      </a:cubicBezTo>
                      <a:cubicBezTo>
                        <a:pt x="968612" y="413510"/>
                        <a:pt x="956418" y="401445"/>
                        <a:pt x="945507" y="388994"/>
                      </a:cubicBezTo>
                      <a:cubicBezTo>
                        <a:pt x="934597" y="376544"/>
                        <a:pt x="924585" y="363579"/>
                        <a:pt x="914188" y="351257"/>
                      </a:cubicBezTo>
                      <a:cubicBezTo>
                        <a:pt x="903663" y="339063"/>
                        <a:pt x="892752" y="327254"/>
                        <a:pt x="879660" y="319296"/>
                      </a:cubicBezTo>
                      <a:cubicBezTo>
                        <a:pt x="866696" y="311209"/>
                        <a:pt x="851293" y="308001"/>
                        <a:pt x="836660" y="310824"/>
                      </a:cubicBezTo>
                      <a:cubicBezTo>
                        <a:pt x="821899" y="313392"/>
                        <a:pt x="808293" y="321863"/>
                        <a:pt x="795457" y="331233"/>
                      </a:cubicBezTo>
                      <a:cubicBezTo>
                        <a:pt x="782493" y="340732"/>
                        <a:pt x="770043" y="351514"/>
                        <a:pt x="755667" y="360499"/>
                      </a:cubicBezTo>
                      <a:cubicBezTo>
                        <a:pt x="741547" y="369869"/>
                        <a:pt x="724476" y="375902"/>
                        <a:pt x="707533" y="377827"/>
                      </a:cubicBezTo>
                      <a:cubicBezTo>
                        <a:pt x="690461" y="379624"/>
                        <a:pt x="673005" y="377827"/>
                        <a:pt x="656575" y="372436"/>
                      </a:cubicBezTo>
                      <a:cubicBezTo>
                        <a:pt x="640273" y="366917"/>
                        <a:pt x="624870" y="358317"/>
                        <a:pt x="612548" y="346123"/>
                      </a:cubicBezTo>
                      <a:cubicBezTo>
                        <a:pt x="599841" y="334057"/>
                        <a:pt x="591241" y="318911"/>
                        <a:pt x="584053" y="303893"/>
                      </a:cubicBezTo>
                      <a:cubicBezTo>
                        <a:pt x="576736" y="288875"/>
                        <a:pt x="570960" y="273601"/>
                        <a:pt x="563772" y="259481"/>
                      </a:cubicBezTo>
                      <a:cubicBezTo>
                        <a:pt x="556713" y="245362"/>
                        <a:pt x="547856" y="232398"/>
                        <a:pt x="535790" y="223413"/>
                      </a:cubicBezTo>
                      <a:cubicBezTo>
                        <a:pt x="523596" y="214813"/>
                        <a:pt x="508835" y="210449"/>
                        <a:pt x="493561" y="210834"/>
                      </a:cubicBezTo>
                      <a:cubicBezTo>
                        <a:pt x="478286" y="211091"/>
                        <a:pt x="462755" y="215326"/>
                        <a:pt x="447481" y="220204"/>
                      </a:cubicBezTo>
                      <a:cubicBezTo>
                        <a:pt x="416931" y="229959"/>
                        <a:pt x="385997" y="244335"/>
                        <a:pt x="351084" y="244464"/>
                      </a:cubicBezTo>
                      <a:cubicBezTo>
                        <a:pt x="316299" y="244207"/>
                        <a:pt x="283055" y="226237"/>
                        <a:pt x="262389" y="198897"/>
                      </a:cubicBezTo>
                      <a:cubicBezTo>
                        <a:pt x="257255" y="191966"/>
                        <a:pt x="252891" y="184521"/>
                        <a:pt x="249425" y="176563"/>
                      </a:cubicBezTo>
                      <a:cubicBezTo>
                        <a:pt x="246088" y="168476"/>
                        <a:pt x="243777" y="160261"/>
                        <a:pt x="241980" y="152175"/>
                      </a:cubicBezTo>
                      <a:cubicBezTo>
                        <a:pt x="238515" y="135873"/>
                        <a:pt x="236846" y="119572"/>
                        <a:pt x="232739" y="104426"/>
                      </a:cubicBezTo>
                      <a:cubicBezTo>
                        <a:pt x="228888" y="89280"/>
                        <a:pt x="221572" y="75289"/>
                        <a:pt x="209121" y="67202"/>
                      </a:cubicBezTo>
                      <a:cubicBezTo>
                        <a:pt x="196799" y="59116"/>
                        <a:pt x="180882" y="57447"/>
                        <a:pt x="165479" y="59244"/>
                      </a:cubicBezTo>
                      <a:cubicBezTo>
                        <a:pt x="134288" y="62196"/>
                        <a:pt x="104638" y="80423"/>
                        <a:pt x="69853" y="80936"/>
                      </a:cubicBezTo>
                      <a:cubicBezTo>
                        <a:pt x="61253" y="80936"/>
                        <a:pt x="52525" y="79910"/>
                        <a:pt x="44053" y="76572"/>
                      </a:cubicBezTo>
                      <a:cubicBezTo>
                        <a:pt x="35838" y="73235"/>
                        <a:pt x="28522" y="67972"/>
                        <a:pt x="22746" y="61298"/>
                      </a:cubicBezTo>
                      <a:cubicBezTo>
                        <a:pt x="16970" y="54751"/>
                        <a:pt x="12349" y="46793"/>
                        <a:pt x="10424" y="37937"/>
                      </a:cubicBezTo>
                      <a:cubicBezTo>
                        <a:pt x="8498" y="29080"/>
                        <a:pt x="10039" y="19068"/>
                        <a:pt x="15301" y="11367"/>
                      </a:cubicBezTo>
                      <a:cubicBezTo>
                        <a:pt x="16585" y="9570"/>
                        <a:pt x="19024" y="9056"/>
                        <a:pt x="20821" y="10340"/>
                      </a:cubicBezTo>
                      <a:cubicBezTo>
                        <a:pt x="22618" y="11495"/>
                        <a:pt x="23131" y="14062"/>
                        <a:pt x="21976" y="15859"/>
                      </a:cubicBezTo>
                      <a:cubicBezTo>
                        <a:pt x="18125" y="21892"/>
                        <a:pt x="17098" y="29208"/>
                        <a:pt x="18510" y="36268"/>
                      </a:cubicBezTo>
                      <a:cubicBezTo>
                        <a:pt x="20179" y="43328"/>
                        <a:pt x="24029" y="50002"/>
                        <a:pt x="29164" y="55522"/>
                      </a:cubicBezTo>
                      <a:cubicBezTo>
                        <a:pt x="34170" y="61169"/>
                        <a:pt x="40588" y="65533"/>
                        <a:pt x="47519" y="68229"/>
                      </a:cubicBezTo>
                      <a:cubicBezTo>
                        <a:pt x="54322" y="70924"/>
                        <a:pt x="62152" y="71823"/>
                        <a:pt x="69853" y="71695"/>
                      </a:cubicBezTo>
                      <a:cubicBezTo>
                        <a:pt x="101301" y="71181"/>
                        <a:pt x="130309" y="52954"/>
                        <a:pt x="164452" y="48847"/>
                      </a:cubicBezTo>
                      <a:cubicBezTo>
                        <a:pt x="181139" y="46793"/>
                        <a:pt x="199879" y="48205"/>
                        <a:pt x="215154" y="58217"/>
                      </a:cubicBezTo>
                      <a:cubicBezTo>
                        <a:pt x="230557" y="68101"/>
                        <a:pt x="239285" y="85301"/>
                        <a:pt x="243392" y="101474"/>
                      </a:cubicBezTo>
                      <a:cubicBezTo>
                        <a:pt x="251864" y="134076"/>
                        <a:pt x="251222" y="167578"/>
                        <a:pt x="271503" y="192094"/>
                      </a:cubicBezTo>
                      <a:cubicBezTo>
                        <a:pt x="290243" y="216738"/>
                        <a:pt x="320535" y="232783"/>
                        <a:pt x="351341" y="232783"/>
                      </a:cubicBezTo>
                      <a:cubicBezTo>
                        <a:pt x="382532" y="232655"/>
                        <a:pt x="412696" y="218921"/>
                        <a:pt x="443886" y="208652"/>
                      </a:cubicBezTo>
                      <a:cubicBezTo>
                        <a:pt x="459546" y="203518"/>
                        <a:pt x="475976" y="198897"/>
                        <a:pt x="493432" y="198512"/>
                      </a:cubicBezTo>
                      <a:cubicBezTo>
                        <a:pt x="510761" y="197870"/>
                        <a:pt x="528859" y="202876"/>
                        <a:pt x="543363" y="213273"/>
                      </a:cubicBezTo>
                      <a:cubicBezTo>
                        <a:pt x="557740" y="223927"/>
                        <a:pt x="567751" y="238688"/>
                        <a:pt x="575325" y="253577"/>
                      </a:cubicBezTo>
                      <a:cubicBezTo>
                        <a:pt x="583026" y="268467"/>
                        <a:pt x="588930" y="283741"/>
                        <a:pt x="595862" y="298245"/>
                      </a:cubicBezTo>
                      <a:cubicBezTo>
                        <a:pt x="602793" y="312621"/>
                        <a:pt x="610623" y="326356"/>
                        <a:pt x="621662" y="336881"/>
                      </a:cubicBezTo>
                      <a:cubicBezTo>
                        <a:pt x="632572" y="347663"/>
                        <a:pt x="646306" y="355493"/>
                        <a:pt x="660939" y="360499"/>
                      </a:cubicBezTo>
                      <a:cubicBezTo>
                        <a:pt x="690333" y="370382"/>
                        <a:pt x="723834" y="367558"/>
                        <a:pt x="749891" y="350230"/>
                      </a:cubicBezTo>
                      <a:cubicBezTo>
                        <a:pt x="763240" y="341887"/>
                        <a:pt x="775690" y="331362"/>
                        <a:pt x="789168" y="321607"/>
                      </a:cubicBezTo>
                      <a:cubicBezTo>
                        <a:pt x="802645" y="311980"/>
                        <a:pt x="817535" y="302481"/>
                        <a:pt x="835120" y="299401"/>
                      </a:cubicBezTo>
                      <a:cubicBezTo>
                        <a:pt x="852576" y="296063"/>
                        <a:pt x="871317" y="300171"/>
                        <a:pt x="885949" y="309541"/>
                      </a:cubicBezTo>
                      <a:cubicBezTo>
                        <a:pt x="900839" y="318783"/>
                        <a:pt x="912263" y="331362"/>
                        <a:pt x="923045" y="343941"/>
                      </a:cubicBezTo>
                      <a:cubicBezTo>
                        <a:pt x="933698" y="356520"/>
                        <a:pt x="943582" y="369612"/>
                        <a:pt x="954107" y="381678"/>
                      </a:cubicBezTo>
                      <a:cubicBezTo>
                        <a:pt x="964632" y="393743"/>
                        <a:pt x="976056" y="405167"/>
                        <a:pt x="989405" y="412612"/>
                      </a:cubicBezTo>
                      <a:cubicBezTo>
                        <a:pt x="1002755" y="420057"/>
                        <a:pt x="1018158" y="423394"/>
                        <a:pt x="1033175" y="420827"/>
                      </a:cubicBezTo>
                      <a:cubicBezTo>
                        <a:pt x="1048321" y="418388"/>
                        <a:pt x="1062697" y="411071"/>
                        <a:pt x="1076047" y="402600"/>
                      </a:cubicBezTo>
                      <a:cubicBezTo>
                        <a:pt x="1102745" y="385528"/>
                        <a:pt x="1126234" y="360499"/>
                        <a:pt x="1158580" y="348690"/>
                      </a:cubicBezTo>
                      <a:cubicBezTo>
                        <a:pt x="1174497" y="342657"/>
                        <a:pt x="1192980" y="342144"/>
                        <a:pt x="1209282" y="347663"/>
                      </a:cubicBezTo>
                      <a:cubicBezTo>
                        <a:pt x="1225455" y="352926"/>
                        <a:pt x="1240986" y="365761"/>
                        <a:pt x="1244708" y="383732"/>
                      </a:cubicBezTo>
                      <a:cubicBezTo>
                        <a:pt x="1245093" y="385657"/>
                        <a:pt x="1243938" y="387711"/>
                        <a:pt x="1241884" y="388096"/>
                      </a:cubicBezTo>
                      <a:cubicBezTo>
                        <a:pt x="1239574" y="388737"/>
                        <a:pt x="1237649" y="387454"/>
                        <a:pt x="1237135" y="385528"/>
                      </a:cubicBezTo>
                      <a:close/>
                    </a:path>
                  </a:pathLst>
                </a:custGeom>
                <a:solidFill>
                  <a:srgbClr val="FFFFFF"/>
                </a:solidFill>
                <a:ln w="9525" cap="flat">
                  <a:noFill/>
                  <a:prstDash val="solid"/>
                  <a:miter/>
                </a:ln>
              </p:spPr>
              <p:txBody>
                <a:bodyPr rtlCol="0" anchor="ctr"/>
                <a:lstStyle/>
                <a:p>
                  <a:endParaRPr lang="zh-CN" altLang="en-US"/>
                </a:p>
              </p:txBody>
            </p:sp>
            <p:sp>
              <p:nvSpPr>
                <p:cNvPr id="47" name="任意多边形: 形状 46"/>
                <p:cNvSpPr/>
                <p:nvPr/>
              </p:nvSpPr>
              <p:spPr>
                <a:xfrm>
                  <a:off x="7985966" y="3537907"/>
                  <a:ext cx="1180888" cy="385072"/>
                </a:xfrm>
                <a:custGeom>
                  <a:avLst/>
                  <a:gdLst>
                    <a:gd name="connsiteX0" fmla="*/ 1177528 w 1180887"/>
                    <a:gd name="connsiteY0" fmla="*/ 351677 h 385072"/>
                    <a:gd name="connsiteX1" fmla="*/ 1139149 w 1180887"/>
                    <a:gd name="connsiteY1" fmla="*/ 339611 h 385072"/>
                    <a:gd name="connsiteX2" fmla="*/ 1097946 w 1180887"/>
                    <a:gd name="connsiteY2" fmla="*/ 345515 h 385072"/>
                    <a:gd name="connsiteX3" fmla="*/ 1017338 w 1180887"/>
                    <a:gd name="connsiteY3" fmla="*/ 375808 h 385072"/>
                    <a:gd name="connsiteX4" fmla="*/ 973183 w 1180887"/>
                    <a:gd name="connsiteY4" fmla="*/ 381712 h 385072"/>
                    <a:gd name="connsiteX5" fmla="*/ 930312 w 1180887"/>
                    <a:gd name="connsiteY5" fmla="*/ 367721 h 385072"/>
                    <a:gd name="connsiteX6" fmla="*/ 866518 w 1180887"/>
                    <a:gd name="connsiteY6" fmla="*/ 308163 h 385072"/>
                    <a:gd name="connsiteX7" fmla="*/ 798103 w 1180887"/>
                    <a:gd name="connsiteY7" fmla="*/ 264779 h 385072"/>
                    <a:gd name="connsiteX8" fmla="*/ 716982 w 1180887"/>
                    <a:gd name="connsiteY8" fmla="*/ 278641 h 385072"/>
                    <a:gd name="connsiteX9" fmla="*/ 632266 w 1180887"/>
                    <a:gd name="connsiteY9" fmla="*/ 300847 h 385072"/>
                    <a:gd name="connsiteX10" fmla="*/ 587341 w 1180887"/>
                    <a:gd name="connsiteY10" fmla="*/ 293017 h 385072"/>
                    <a:gd name="connsiteX11" fmla="*/ 552813 w 1180887"/>
                    <a:gd name="connsiteY11" fmla="*/ 262853 h 385072"/>
                    <a:gd name="connsiteX12" fmla="*/ 509299 w 1180887"/>
                    <a:gd name="connsiteY12" fmla="*/ 189818 h 385072"/>
                    <a:gd name="connsiteX13" fmla="*/ 494025 w 1180887"/>
                    <a:gd name="connsiteY13" fmla="*/ 177495 h 385072"/>
                    <a:gd name="connsiteX14" fmla="*/ 476055 w 1180887"/>
                    <a:gd name="connsiteY14" fmla="*/ 169537 h 385072"/>
                    <a:gd name="connsiteX15" fmla="*/ 435494 w 1180887"/>
                    <a:gd name="connsiteY15" fmla="*/ 167612 h 385072"/>
                    <a:gd name="connsiteX16" fmla="*/ 351548 w 1180887"/>
                    <a:gd name="connsiteY16" fmla="*/ 184683 h 385072"/>
                    <a:gd name="connsiteX17" fmla="*/ 307393 w 1180887"/>
                    <a:gd name="connsiteY17" fmla="*/ 188406 h 385072"/>
                    <a:gd name="connsiteX18" fmla="*/ 263880 w 1180887"/>
                    <a:gd name="connsiteY18" fmla="*/ 175057 h 385072"/>
                    <a:gd name="connsiteX19" fmla="*/ 167099 w 1180887"/>
                    <a:gd name="connsiteY19" fmla="*/ 35404 h 385072"/>
                    <a:gd name="connsiteX20" fmla="*/ 129233 w 1180887"/>
                    <a:gd name="connsiteY20" fmla="*/ 27831 h 385072"/>
                    <a:gd name="connsiteX21" fmla="*/ 88672 w 1180887"/>
                    <a:gd name="connsiteY21" fmla="*/ 39640 h 385072"/>
                    <a:gd name="connsiteX22" fmla="*/ 44132 w 1180887"/>
                    <a:gd name="connsiteY22" fmla="*/ 43747 h 385072"/>
                    <a:gd name="connsiteX23" fmla="*/ 22697 w 1180887"/>
                    <a:gd name="connsiteY23" fmla="*/ 34634 h 385072"/>
                    <a:gd name="connsiteX24" fmla="*/ 9732 w 1180887"/>
                    <a:gd name="connsiteY24" fmla="*/ 14482 h 385072"/>
                    <a:gd name="connsiteX25" fmla="*/ 12813 w 1180887"/>
                    <a:gd name="connsiteY25" fmla="*/ 9732 h 385072"/>
                    <a:gd name="connsiteX26" fmla="*/ 17562 w 1180887"/>
                    <a:gd name="connsiteY26" fmla="*/ 12813 h 385072"/>
                    <a:gd name="connsiteX27" fmla="*/ 45672 w 1180887"/>
                    <a:gd name="connsiteY27" fmla="*/ 35275 h 385072"/>
                    <a:gd name="connsiteX28" fmla="*/ 85720 w 1180887"/>
                    <a:gd name="connsiteY28" fmla="*/ 30783 h 385072"/>
                    <a:gd name="connsiteX29" fmla="*/ 127693 w 1180887"/>
                    <a:gd name="connsiteY29" fmla="*/ 18076 h 385072"/>
                    <a:gd name="connsiteX30" fmla="*/ 172618 w 1180887"/>
                    <a:gd name="connsiteY30" fmla="*/ 26547 h 385072"/>
                    <a:gd name="connsiteX31" fmla="*/ 202782 w 1180887"/>
                    <a:gd name="connsiteY31" fmla="*/ 60177 h 385072"/>
                    <a:gd name="connsiteX32" fmla="*/ 222164 w 1180887"/>
                    <a:gd name="connsiteY32" fmla="*/ 99198 h 385072"/>
                    <a:gd name="connsiteX33" fmla="*/ 269785 w 1180887"/>
                    <a:gd name="connsiteY33" fmla="*/ 165558 h 385072"/>
                    <a:gd name="connsiteX34" fmla="*/ 307907 w 1180887"/>
                    <a:gd name="connsiteY34" fmla="*/ 176982 h 385072"/>
                    <a:gd name="connsiteX35" fmla="*/ 349366 w 1180887"/>
                    <a:gd name="connsiteY35" fmla="*/ 173260 h 385072"/>
                    <a:gd name="connsiteX36" fmla="*/ 434082 w 1180887"/>
                    <a:gd name="connsiteY36" fmla="*/ 155675 h 385072"/>
                    <a:gd name="connsiteX37" fmla="*/ 479135 w 1180887"/>
                    <a:gd name="connsiteY37" fmla="*/ 157729 h 385072"/>
                    <a:gd name="connsiteX38" fmla="*/ 500443 w 1180887"/>
                    <a:gd name="connsiteY38" fmla="*/ 166970 h 385072"/>
                    <a:gd name="connsiteX39" fmla="*/ 518541 w 1180887"/>
                    <a:gd name="connsiteY39" fmla="*/ 181474 h 385072"/>
                    <a:gd name="connsiteX40" fmla="*/ 563338 w 1180887"/>
                    <a:gd name="connsiteY40" fmla="*/ 255794 h 385072"/>
                    <a:gd name="connsiteX41" fmla="*/ 592603 w 1180887"/>
                    <a:gd name="connsiteY41" fmla="*/ 281850 h 385072"/>
                    <a:gd name="connsiteX42" fmla="*/ 631752 w 1180887"/>
                    <a:gd name="connsiteY42" fmla="*/ 288781 h 385072"/>
                    <a:gd name="connsiteX43" fmla="*/ 713003 w 1180887"/>
                    <a:gd name="connsiteY43" fmla="*/ 267731 h 385072"/>
                    <a:gd name="connsiteX44" fmla="*/ 799900 w 1180887"/>
                    <a:gd name="connsiteY44" fmla="*/ 253868 h 385072"/>
                    <a:gd name="connsiteX45" fmla="*/ 841488 w 1180887"/>
                    <a:gd name="connsiteY45" fmla="*/ 271453 h 385072"/>
                    <a:gd name="connsiteX46" fmla="*/ 874348 w 1180887"/>
                    <a:gd name="connsiteY46" fmla="*/ 300847 h 385072"/>
                    <a:gd name="connsiteX47" fmla="*/ 935574 w 1180887"/>
                    <a:gd name="connsiteY47" fmla="*/ 358993 h 385072"/>
                    <a:gd name="connsiteX48" fmla="*/ 973696 w 1180887"/>
                    <a:gd name="connsiteY48" fmla="*/ 371700 h 385072"/>
                    <a:gd name="connsiteX49" fmla="*/ 1014514 w 1180887"/>
                    <a:gd name="connsiteY49" fmla="*/ 366438 h 385072"/>
                    <a:gd name="connsiteX50" fmla="*/ 1095508 w 1180887"/>
                    <a:gd name="connsiteY50" fmla="*/ 337300 h 385072"/>
                    <a:gd name="connsiteX51" fmla="*/ 1139277 w 1180887"/>
                    <a:gd name="connsiteY51" fmla="*/ 331781 h 385072"/>
                    <a:gd name="connsiteX52" fmla="*/ 1181635 w 1180887"/>
                    <a:gd name="connsiteY52" fmla="*/ 345900 h 385072"/>
                    <a:gd name="connsiteX53" fmla="*/ 1182406 w 1180887"/>
                    <a:gd name="connsiteY53" fmla="*/ 351035 h 385072"/>
                    <a:gd name="connsiteX54" fmla="*/ 1177528 w 1180887"/>
                    <a:gd name="connsiteY54" fmla="*/ 351677 h 38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80887" h="385072">
                      <a:moveTo>
                        <a:pt x="1177528" y="351677"/>
                      </a:moveTo>
                      <a:cubicBezTo>
                        <a:pt x="1166361" y="343847"/>
                        <a:pt x="1152883" y="339996"/>
                        <a:pt x="1139149" y="339611"/>
                      </a:cubicBezTo>
                      <a:cubicBezTo>
                        <a:pt x="1125415" y="339226"/>
                        <a:pt x="1111424" y="341665"/>
                        <a:pt x="1097946" y="345515"/>
                      </a:cubicBezTo>
                      <a:cubicBezTo>
                        <a:pt x="1070863" y="353088"/>
                        <a:pt x="1045705" y="367593"/>
                        <a:pt x="1017338" y="375808"/>
                      </a:cubicBezTo>
                      <a:cubicBezTo>
                        <a:pt x="1003219" y="380043"/>
                        <a:pt x="988329" y="382611"/>
                        <a:pt x="973183" y="381712"/>
                      </a:cubicBezTo>
                      <a:cubicBezTo>
                        <a:pt x="958037" y="380685"/>
                        <a:pt x="943147" y="375551"/>
                        <a:pt x="930312" y="367721"/>
                      </a:cubicBezTo>
                      <a:cubicBezTo>
                        <a:pt x="904383" y="351933"/>
                        <a:pt x="886157" y="328572"/>
                        <a:pt x="866518" y="308163"/>
                      </a:cubicBezTo>
                      <a:cubicBezTo>
                        <a:pt x="847136" y="287754"/>
                        <a:pt x="825187" y="268758"/>
                        <a:pt x="798103" y="264779"/>
                      </a:cubicBezTo>
                      <a:cubicBezTo>
                        <a:pt x="771277" y="260414"/>
                        <a:pt x="743552" y="269014"/>
                        <a:pt x="716982" y="278641"/>
                      </a:cubicBezTo>
                      <a:cubicBezTo>
                        <a:pt x="690412" y="288525"/>
                        <a:pt x="662430" y="299435"/>
                        <a:pt x="632266" y="300847"/>
                      </a:cubicBezTo>
                      <a:cubicBezTo>
                        <a:pt x="617248" y="301489"/>
                        <a:pt x="601588" y="299563"/>
                        <a:pt x="587341" y="293017"/>
                      </a:cubicBezTo>
                      <a:cubicBezTo>
                        <a:pt x="572965" y="286599"/>
                        <a:pt x="561284" y="275304"/>
                        <a:pt x="552813" y="262853"/>
                      </a:cubicBezTo>
                      <a:cubicBezTo>
                        <a:pt x="535741" y="238080"/>
                        <a:pt x="527526" y="209713"/>
                        <a:pt x="509299" y="189818"/>
                      </a:cubicBezTo>
                      <a:cubicBezTo>
                        <a:pt x="504807" y="184940"/>
                        <a:pt x="499801" y="180576"/>
                        <a:pt x="494025" y="177495"/>
                      </a:cubicBezTo>
                      <a:cubicBezTo>
                        <a:pt x="488634" y="173516"/>
                        <a:pt x="482216" y="171848"/>
                        <a:pt x="476055" y="169537"/>
                      </a:cubicBezTo>
                      <a:cubicBezTo>
                        <a:pt x="463091" y="166585"/>
                        <a:pt x="449356" y="166072"/>
                        <a:pt x="435494" y="167612"/>
                      </a:cubicBezTo>
                      <a:cubicBezTo>
                        <a:pt x="407769" y="170693"/>
                        <a:pt x="380300" y="179421"/>
                        <a:pt x="351548" y="184683"/>
                      </a:cubicBezTo>
                      <a:cubicBezTo>
                        <a:pt x="337172" y="187379"/>
                        <a:pt x="322411" y="188919"/>
                        <a:pt x="307393" y="188406"/>
                      </a:cubicBezTo>
                      <a:cubicBezTo>
                        <a:pt x="292375" y="187122"/>
                        <a:pt x="277101" y="183400"/>
                        <a:pt x="263880" y="175057"/>
                      </a:cubicBezTo>
                      <a:cubicBezTo>
                        <a:pt x="210997" y="139117"/>
                        <a:pt x="211639" y="67108"/>
                        <a:pt x="167099" y="35404"/>
                      </a:cubicBezTo>
                      <a:cubicBezTo>
                        <a:pt x="156060" y="28473"/>
                        <a:pt x="142582" y="25777"/>
                        <a:pt x="129233" y="27831"/>
                      </a:cubicBezTo>
                      <a:cubicBezTo>
                        <a:pt x="115756" y="29756"/>
                        <a:pt x="102535" y="35147"/>
                        <a:pt x="88672" y="39640"/>
                      </a:cubicBezTo>
                      <a:cubicBezTo>
                        <a:pt x="75066" y="44389"/>
                        <a:pt x="59022" y="47084"/>
                        <a:pt x="44132" y="43747"/>
                      </a:cubicBezTo>
                      <a:cubicBezTo>
                        <a:pt x="36687" y="42207"/>
                        <a:pt x="29243" y="39511"/>
                        <a:pt x="22697" y="34634"/>
                      </a:cubicBezTo>
                      <a:cubicBezTo>
                        <a:pt x="16279" y="29756"/>
                        <a:pt x="11401" y="22440"/>
                        <a:pt x="9732" y="14482"/>
                      </a:cubicBezTo>
                      <a:cubicBezTo>
                        <a:pt x="9219" y="12300"/>
                        <a:pt x="10631" y="10246"/>
                        <a:pt x="12813" y="9732"/>
                      </a:cubicBezTo>
                      <a:cubicBezTo>
                        <a:pt x="14995" y="9219"/>
                        <a:pt x="17049" y="10631"/>
                        <a:pt x="17562" y="12813"/>
                      </a:cubicBezTo>
                      <a:cubicBezTo>
                        <a:pt x="20129" y="25264"/>
                        <a:pt x="32580" y="33093"/>
                        <a:pt x="45672" y="35275"/>
                      </a:cubicBezTo>
                      <a:cubicBezTo>
                        <a:pt x="59150" y="37843"/>
                        <a:pt x="72371" y="35660"/>
                        <a:pt x="85720" y="30783"/>
                      </a:cubicBezTo>
                      <a:cubicBezTo>
                        <a:pt x="99069" y="26290"/>
                        <a:pt x="112547" y="20514"/>
                        <a:pt x="127693" y="18076"/>
                      </a:cubicBezTo>
                      <a:cubicBezTo>
                        <a:pt x="142711" y="15508"/>
                        <a:pt x="159269" y="18332"/>
                        <a:pt x="172618" y="26547"/>
                      </a:cubicBezTo>
                      <a:cubicBezTo>
                        <a:pt x="185967" y="34890"/>
                        <a:pt x="195337" y="47469"/>
                        <a:pt x="202782" y="60177"/>
                      </a:cubicBezTo>
                      <a:cubicBezTo>
                        <a:pt x="210227" y="73013"/>
                        <a:pt x="216131" y="86233"/>
                        <a:pt x="222164" y="99198"/>
                      </a:cubicBezTo>
                      <a:cubicBezTo>
                        <a:pt x="234101" y="124869"/>
                        <a:pt x="247065" y="151182"/>
                        <a:pt x="269785" y="165558"/>
                      </a:cubicBezTo>
                      <a:cubicBezTo>
                        <a:pt x="281080" y="172618"/>
                        <a:pt x="294301" y="175827"/>
                        <a:pt x="307907" y="176982"/>
                      </a:cubicBezTo>
                      <a:cubicBezTo>
                        <a:pt x="321641" y="177367"/>
                        <a:pt x="335503" y="175955"/>
                        <a:pt x="349366" y="173260"/>
                      </a:cubicBezTo>
                      <a:cubicBezTo>
                        <a:pt x="377091" y="168125"/>
                        <a:pt x="404688" y="159140"/>
                        <a:pt x="434082" y="155675"/>
                      </a:cubicBezTo>
                      <a:cubicBezTo>
                        <a:pt x="448715" y="153878"/>
                        <a:pt x="464118" y="154263"/>
                        <a:pt x="479135" y="157729"/>
                      </a:cubicBezTo>
                      <a:cubicBezTo>
                        <a:pt x="486452" y="160296"/>
                        <a:pt x="493896" y="162478"/>
                        <a:pt x="500443" y="166970"/>
                      </a:cubicBezTo>
                      <a:cubicBezTo>
                        <a:pt x="507246" y="170693"/>
                        <a:pt x="513407" y="175827"/>
                        <a:pt x="518541" y="181474"/>
                      </a:cubicBezTo>
                      <a:cubicBezTo>
                        <a:pt x="539335" y="204579"/>
                        <a:pt x="547807" y="233331"/>
                        <a:pt x="563338" y="255794"/>
                      </a:cubicBezTo>
                      <a:cubicBezTo>
                        <a:pt x="571039" y="267089"/>
                        <a:pt x="580666" y="276331"/>
                        <a:pt x="592603" y="281850"/>
                      </a:cubicBezTo>
                      <a:cubicBezTo>
                        <a:pt x="604541" y="287369"/>
                        <a:pt x="618146" y="289295"/>
                        <a:pt x="631752" y="288781"/>
                      </a:cubicBezTo>
                      <a:cubicBezTo>
                        <a:pt x="659349" y="287754"/>
                        <a:pt x="685919" y="277743"/>
                        <a:pt x="713003" y="267731"/>
                      </a:cubicBezTo>
                      <a:cubicBezTo>
                        <a:pt x="739958" y="258232"/>
                        <a:pt x="769351" y="248862"/>
                        <a:pt x="799900" y="253868"/>
                      </a:cubicBezTo>
                      <a:cubicBezTo>
                        <a:pt x="815047" y="256179"/>
                        <a:pt x="829294" y="262853"/>
                        <a:pt x="841488" y="271453"/>
                      </a:cubicBezTo>
                      <a:cubicBezTo>
                        <a:pt x="853811" y="280053"/>
                        <a:pt x="864336" y="290450"/>
                        <a:pt x="874348" y="300847"/>
                      </a:cubicBezTo>
                      <a:cubicBezTo>
                        <a:pt x="894243" y="321769"/>
                        <a:pt x="912085" y="344617"/>
                        <a:pt x="935574" y="358993"/>
                      </a:cubicBezTo>
                      <a:cubicBezTo>
                        <a:pt x="947255" y="366052"/>
                        <a:pt x="960219" y="370673"/>
                        <a:pt x="973696" y="371700"/>
                      </a:cubicBezTo>
                      <a:cubicBezTo>
                        <a:pt x="987302" y="372599"/>
                        <a:pt x="1001037" y="370288"/>
                        <a:pt x="1014514" y="366438"/>
                      </a:cubicBezTo>
                      <a:cubicBezTo>
                        <a:pt x="1041597" y="359121"/>
                        <a:pt x="1067012" y="345002"/>
                        <a:pt x="1095508" y="337300"/>
                      </a:cubicBezTo>
                      <a:cubicBezTo>
                        <a:pt x="1109627" y="333578"/>
                        <a:pt x="1124388" y="331011"/>
                        <a:pt x="1139277" y="331781"/>
                      </a:cubicBezTo>
                      <a:cubicBezTo>
                        <a:pt x="1154167" y="332423"/>
                        <a:pt x="1169313" y="336915"/>
                        <a:pt x="1181635" y="345900"/>
                      </a:cubicBezTo>
                      <a:cubicBezTo>
                        <a:pt x="1183304" y="347056"/>
                        <a:pt x="1183689" y="349366"/>
                        <a:pt x="1182406" y="351035"/>
                      </a:cubicBezTo>
                      <a:cubicBezTo>
                        <a:pt x="1181379" y="352447"/>
                        <a:pt x="1179068" y="352832"/>
                        <a:pt x="1177528" y="351677"/>
                      </a:cubicBezTo>
                      <a:close/>
                    </a:path>
                  </a:pathLst>
                </a:custGeom>
                <a:solidFill>
                  <a:srgbClr val="FFFFFF"/>
                </a:solidFill>
                <a:ln w="9525" cap="flat">
                  <a:noFill/>
                  <a:prstDash val="solid"/>
                  <a:miter/>
                </a:ln>
              </p:spPr>
              <p:txBody>
                <a:bodyPr rtlCol="0" anchor="ctr"/>
                <a:lstStyle/>
                <a:p>
                  <a:endParaRPr lang="zh-CN" altLang="en-US"/>
                </a:p>
              </p:txBody>
            </p:sp>
            <p:sp>
              <p:nvSpPr>
                <p:cNvPr id="48" name="任意多边形: 形状 47"/>
                <p:cNvSpPr/>
                <p:nvPr/>
              </p:nvSpPr>
              <p:spPr>
                <a:xfrm>
                  <a:off x="8084707" y="3404996"/>
                  <a:ext cx="1091038" cy="346565"/>
                </a:xfrm>
                <a:custGeom>
                  <a:avLst/>
                  <a:gdLst>
                    <a:gd name="connsiteX0" fmla="*/ 1077247 w 1091037"/>
                    <a:gd name="connsiteY0" fmla="*/ 331072 h 346564"/>
                    <a:gd name="connsiteX1" fmla="*/ 1043232 w 1091037"/>
                    <a:gd name="connsiteY1" fmla="*/ 316953 h 346564"/>
                    <a:gd name="connsiteX2" fmla="*/ 1005495 w 1091037"/>
                    <a:gd name="connsiteY2" fmla="*/ 318236 h 346564"/>
                    <a:gd name="connsiteX3" fmla="*/ 929250 w 1091037"/>
                    <a:gd name="connsiteY3" fmla="*/ 335565 h 346564"/>
                    <a:gd name="connsiteX4" fmla="*/ 849284 w 1091037"/>
                    <a:gd name="connsiteY4" fmla="*/ 330174 h 346564"/>
                    <a:gd name="connsiteX5" fmla="*/ 787929 w 1091037"/>
                    <a:gd name="connsiteY5" fmla="*/ 279216 h 346564"/>
                    <a:gd name="connsiteX6" fmla="*/ 724392 w 1091037"/>
                    <a:gd name="connsiteY6" fmla="*/ 243276 h 346564"/>
                    <a:gd name="connsiteX7" fmla="*/ 650587 w 1091037"/>
                    <a:gd name="connsiteY7" fmla="*/ 257395 h 346564"/>
                    <a:gd name="connsiteX8" fmla="*/ 573700 w 1091037"/>
                    <a:gd name="connsiteY8" fmla="*/ 278574 h 346564"/>
                    <a:gd name="connsiteX9" fmla="*/ 532498 w 1091037"/>
                    <a:gd name="connsiteY9" fmla="*/ 272541 h 346564"/>
                    <a:gd name="connsiteX10" fmla="*/ 498868 w 1091037"/>
                    <a:gd name="connsiteY10" fmla="*/ 248153 h 346564"/>
                    <a:gd name="connsiteX11" fmla="*/ 453045 w 1091037"/>
                    <a:gd name="connsiteY11" fmla="*/ 184231 h 346564"/>
                    <a:gd name="connsiteX12" fmla="*/ 425704 w 1091037"/>
                    <a:gd name="connsiteY12" fmla="*/ 159715 h 346564"/>
                    <a:gd name="connsiteX13" fmla="*/ 391048 w 1091037"/>
                    <a:gd name="connsiteY13" fmla="*/ 149061 h 346564"/>
                    <a:gd name="connsiteX14" fmla="*/ 316087 w 1091037"/>
                    <a:gd name="connsiteY14" fmla="*/ 159715 h 346564"/>
                    <a:gd name="connsiteX15" fmla="*/ 239073 w 1091037"/>
                    <a:gd name="connsiteY15" fmla="*/ 178327 h 346564"/>
                    <a:gd name="connsiteX16" fmla="*/ 198383 w 1091037"/>
                    <a:gd name="connsiteY16" fmla="*/ 177300 h 346564"/>
                    <a:gd name="connsiteX17" fmla="*/ 160518 w 1091037"/>
                    <a:gd name="connsiteY17" fmla="*/ 160613 h 346564"/>
                    <a:gd name="connsiteX18" fmla="*/ 118802 w 1091037"/>
                    <a:gd name="connsiteY18" fmla="*/ 92199 h 346564"/>
                    <a:gd name="connsiteX19" fmla="*/ 80166 w 1091037"/>
                    <a:gd name="connsiteY19" fmla="*/ 28405 h 346564"/>
                    <a:gd name="connsiteX20" fmla="*/ 46280 w 1091037"/>
                    <a:gd name="connsiteY20" fmla="*/ 18522 h 346564"/>
                    <a:gd name="connsiteX21" fmla="*/ 17143 w 1091037"/>
                    <a:gd name="connsiteY21" fmla="*/ 35080 h 346564"/>
                    <a:gd name="connsiteX22" fmla="*/ 11752 w 1091037"/>
                    <a:gd name="connsiteY22" fmla="*/ 36749 h 346564"/>
                    <a:gd name="connsiteX23" fmla="*/ 10083 w 1091037"/>
                    <a:gd name="connsiteY23" fmla="*/ 31357 h 346564"/>
                    <a:gd name="connsiteX24" fmla="*/ 10083 w 1091037"/>
                    <a:gd name="connsiteY24" fmla="*/ 31229 h 346564"/>
                    <a:gd name="connsiteX25" fmla="*/ 45638 w 1091037"/>
                    <a:gd name="connsiteY25" fmla="*/ 9793 h 346564"/>
                    <a:gd name="connsiteX26" fmla="*/ 85557 w 1091037"/>
                    <a:gd name="connsiteY26" fmla="*/ 20832 h 346564"/>
                    <a:gd name="connsiteX27" fmla="*/ 128429 w 1091037"/>
                    <a:gd name="connsiteY27" fmla="*/ 88348 h 346564"/>
                    <a:gd name="connsiteX28" fmla="*/ 167064 w 1091037"/>
                    <a:gd name="connsiteY28" fmla="*/ 151885 h 346564"/>
                    <a:gd name="connsiteX29" fmla="*/ 237661 w 1091037"/>
                    <a:gd name="connsiteY29" fmla="*/ 167031 h 346564"/>
                    <a:gd name="connsiteX30" fmla="*/ 312622 w 1091037"/>
                    <a:gd name="connsiteY30" fmla="*/ 148420 h 346564"/>
                    <a:gd name="connsiteX31" fmla="*/ 391946 w 1091037"/>
                    <a:gd name="connsiteY31" fmla="*/ 136867 h 346564"/>
                    <a:gd name="connsiteX32" fmla="*/ 431609 w 1091037"/>
                    <a:gd name="connsiteY32" fmla="*/ 148933 h 346564"/>
                    <a:gd name="connsiteX33" fmla="*/ 462543 w 1091037"/>
                    <a:gd name="connsiteY33" fmla="*/ 176273 h 346564"/>
                    <a:gd name="connsiteX34" fmla="*/ 508110 w 1091037"/>
                    <a:gd name="connsiteY34" fmla="*/ 239553 h 346564"/>
                    <a:gd name="connsiteX35" fmla="*/ 572674 w 1091037"/>
                    <a:gd name="connsiteY35" fmla="*/ 266251 h 346564"/>
                    <a:gd name="connsiteX36" fmla="*/ 646479 w 1091037"/>
                    <a:gd name="connsiteY36" fmla="*/ 246228 h 346564"/>
                    <a:gd name="connsiteX37" fmla="*/ 725419 w 1091037"/>
                    <a:gd name="connsiteY37" fmla="*/ 231980 h 346564"/>
                    <a:gd name="connsiteX38" fmla="*/ 764311 w 1091037"/>
                    <a:gd name="connsiteY38" fmla="*/ 245714 h 346564"/>
                    <a:gd name="connsiteX39" fmla="*/ 795245 w 1091037"/>
                    <a:gd name="connsiteY39" fmla="*/ 271514 h 346564"/>
                    <a:gd name="connsiteX40" fmla="*/ 853391 w 1091037"/>
                    <a:gd name="connsiteY40" fmla="*/ 320803 h 346564"/>
                    <a:gd name="connsiteX41" fmla="*/ 927197 w 1091037"/>
                    <a:gd name="connsiteY41" fmla="*/ 325809 h 346564"/>
                    <a:gd name="connsiteX42" fmla="*/ 1003954 w 1091037"/>
                    <a:gd name="connsiteY42" fmla="*/ 309765 h 346564"/>
                    <a:gd name="connsiteX43" fmla="*/ 1044259 w 1091037"/>
                    <a:gd name="connsiteY43" fmla="*/ 309123 h 346564"/>
                    <a:gd name="connsiteX44" fmla="*/ 1081611 w 1091037"/>
                    <a:gd name="connsiteY44" fmla="*/ 325424 h 346564"/>
                    <a:gd name="connsiteX45" fmla="*/ 1082381 w 1091037"/>
                    <a:gd name="connsiteY45" fmla="*/ 330559 h 346564"/>
                    <a:gd name="connsiteX46" fmla="*/ 1077375 w 1091037"/>
                    <a:gd name="connsiteY46" fmla="*/ 331329 h 346564"/>
                    <a:gd name="connsiteX47" fmla="*/ 1077247 w 1091037"/>
                    <a:gd name="connsiteY47" fmla="*/ 331072 h 34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1037" h="346564">
                      <a:moveTo>
                        <a:pt x="1077247" y="331072"/>
                      </a:moveTo>
                      <a:cubicBezTo>
                        <a:pt x="1067106" y="323884"/>
                        <a:pt x="1055683" y="318750"/>
                        <a:pt x="1043232" y="316953"/>
                      </a:cubicBezTo>
                      <a:cubicBezTo>
                        <a:pt x="1030781" y="315669"/>
                        <a:pt x="1018074" y="316054"/>
                        <a:pt x="1005495" y="318236"/>
                      </a:cubicBezTo>
                      <a:cubicBezTo>
                        <a:pt x="980208" y="322344"/>
                        <a:pt x="955179" y="330430"/>
                        <a:pt x="929250" y="335565"/>
                      </a:cubicBezTo>
                      <a:cubicBezTo>
                        <a:pt x="903451" y="340185"/>
                        <a:pt x="874827" y="342496"/>
                        <a:pt x="849284" y="330174"/>
                      </a:cubicBezTo>
                      <a:cubicBezTo>
                        <a:pt x="823997" y="318236"/>
                        <a:pt x="806412" y="297057"/>
                        <a:pt x="787929" y="279216"/>
                      </a:cubicBezTo>
                      <a:cubicBezTo>
                        <a:pt x="769831" y="261117"/>
                        <a:pt x="749165" y="245073"/>
                        <a:pt x="724392" y="243276"/>
                      </a:cubicBezTo>
                      <a:cubicBezTo>
                        <a:pt x="699876" y="240708"/>
                        <a:pt x="674846" y="248923"/>
                        <a:pt x="650587" y="257395"/>
                      </a:cubicBezTo>
                      <a:cubicBezTo>
                        <a:pt x="626070" y="265866"/>
                        <a:pt x="601297" y="276263"/>
                        <a:pt x="573700" y="278574"/>
                      </a:cubicBezTo>
                      <a:cubicBezTo>
                        <a:pt x="560095" y="279216"/>
                        <a:pt x="545590" y="278445"/>
                        <a:pt x="532498" y="272541"/>
                      </a:cubicBezTo>
                      <a:cubicBezTo>
                        <a:pt x="519277" y="267407"/>
                        <a:pt x="507981" y="258293"/>
                        <a:pt x="498868" y="248153"/>
                      </a:cubicBezTo>
                      <a:cubicBezTo>
                        <a:pt x="480513" y="227744"/>
                        <a:pt x="468961" y="203742"/>
                        <a:pt x="453045" y="184231"/>
                      </a:cubicBezTo>
                      <a:cubicBezTo>
                        <a:pt x="445215" y="174476"/>
                        <a:pt x="436230" y="165748"/>
                        <a:pt x="425704" y="159715"/>
                      </a:cubicBezTo>
                      <a:cubicBezTo>
                        <a:pt x="415179" y="153682"/>
                        <a:pt x="403370" y="150217"/>
                        <a:pt x="391048" y="149061"/>
                      </a:cubicBezTo>
                      <a:cubicBezTo>
                        <a:pt x="366275" y="146879"/>
                        <a:pt x="340860" y="152784"/>
                        <a:pt x="316087" y="159715"/>
                      </a:cubicBezTo>
                      <a:cubicBezTo>
                        <a:pt x="291443" y="167031"/>
                        <a:pt x="265771" y="175631"/>
                        <a:pt x="239073" y="178327"/>
                      </a:cubicBezTo>
                      <a:cubicBezTo>
                        <a:pt x="225724" y="179739"/>
                        <a:pt x="211989" y="179867"/>
                        <a:pt x="198383" y="177300"/>
                      </a:cubicBezTo>
                      <a:cubicBezTo>
                        <a:pt x="184906" y="174733"/>
                        <a:pt x="171557" y="169213"/>
                        <a:pt x="160518" y="160613"/>
                      </a:cubicBezTo>
                      <a:cubicBezTo>
                        <a:pt x="137799" y="143029"/>
                        <a:pt x="127915" y="116202"/>
                        <a:pt x="118802" y="92199"/>
                      </a:cubicBezTo>
                      <a:cubicBezTo>
                        <a:pt x="109817" y="68068"/>
                        <a:pt x="100062" y="43295"/>
                        <a:pt x="80166" y="28405"/>
                      </a:cubicBezTo>
                      <a:cubicBezTo>
                        <a:pt x="70668" y="21217"/>
                        <a:pt x="58346" y="17752"/>
                        <a:pt x="46280" y="18522"/>
                      </a:cubicBezTo>
                      <a:cubicBezTo>
                        <a:pt x="34343" y="19164"/>
                        <a:pt x="22662" y="24811"/>
                        <a:pt x="17143" y="35080"/>
                      </a:cubicBezTo>
                      <a:cubicBezTo>
                        <a:pt x="16116" y="37005"/>
                        <a:pt x="13677" y="37775"/>
                        <a:pt x="11752" y="36749"/>
                      </a:cubicBezTo>
                      <a:cubicBezTo>
                        <a:pt x="9826" y="35722"/>
                        <a:pt x="9056" y="33283"/>
                        <a:pt x="10083" y="31357"/>
                      </a:cubicBezTo>
                      <a:lnTo>
                        <a:pt x="10083" y="31229"/>
                      </a:lnTo>
                      <a:cubicBezTo>
                        <a:pt x="16886" y="17880"/>
                        <a:pt x="31776" y="10692"/>
                        <a:pt x="45638" y="9793"/>
                      </a:cubicBezTo>
                      <a:cubicBezTo>
                        <a:pt x="59629" y="8767"/>
                        <a:pt x="74005" y="12489"/>
                        <a:pt x="85557" y="20832"/>
                      </a:cubicBezTo>
                      <a:cubicBezTo>
                        <a:pt x="108405" y="37775"/>
                        <a:pt x="119059" y="64345"/>
                        <a:pt x="128429" y="88348"/>
                      </a:cubicBezTo>
                      <a:cubicBezTo>
                        <a:pt x="137670" y="112351"/>
                        <a:pt x="147426" y="137124"/>
                        <a:pt x="167064" y="151885"/>
                      </a:cubicBezTo>
                      <a:cubicBezTo>
                        <a:pt x="186446" y="167031"/>
                        <a:pt x="212759" y="169983"/>
                        <a:pt x="237661" y="167031"/>
                      </a:cubicBezTo>
                      <a:cubicBezTo>
                        <a:pt x="263076" y="164336"/>
                        <a:pt x="287335" y="156121"/>
                        <a:pt x="312622" y="148420"/>
                      </a:cubicBezTo>
                      <a:cubicBezTo>
                        <a:pt x="337908" y="141232"/>
                        <a:pt x="364350" y="134557"/>
                        <a:pt x="391946" y="136867"/>
                      </a:cubicBezTo>
                      <a:cubicBezTo>
                        <a:pt x="405681" y="138151"/>
                        <a:pt x="419415" y="141873"/>
                        <a:pt x="431609" y="148933"/>
                      </a:cubicBezTo>
                      <a:cubicBezTo>
                        <a:pt x="443931" y="155864"/>
                        <a:pt x="454071" y="165748"/>
                        <a:pt x="462543" y="176273"/>
                      </a:cubicBezTo>
                      <a:cubicBezTo>
                        <a:pt x="479486" y="197324"/>
                        <a:pt x="491423" y="220941"/>
                        <a:pt x="508110" y="239553"/>
                      </a:cubicBezTo>
                      <a:cubicBezTo>
                        <a:pt x="524283" y="258550"/>
                        <a:pt x="547901" y="268434"/>
                        <a:pt x="572674" y="266251"/>
                      </a:cubicBezTo>
                      <a:cubicBezTo>
                        <a:pt x="597447" y="264455"/>
                        <a:pt x="621834" y="254699"/>
                        <a:pt x="646479" y="246228"/>
                      </a:cubicBezTo>
                      <a:cubicBezTo>
                        <a:pt x="671124" y="237885"/>
                        <a:pt x="697437" y="229028"/>
                        <a:pt x="725419" y="231980"/>
                      </a:cubicBezTo>
                      <a:cubicBezTo>
                        <a:pt x="739153" y="233520"/>
                        <a:pt x="752887" y="238141"/>
                        <a:pt x="764311" y="245714"/>
                      </a:cubicBezTo>
                      <a:cubicBezTo>
                        <a:pt x="775992" y="253031"/>
                        <a:pt x="785875" y="262272"/>
                        <a:pt x="795245" y="271514"/>
                      </a:cubicBezTo>
                      <a:cubicBezTo>
                        <a:pt x="813857" y="289998"/>
                        <a:pt x="830800" y="310150"/>
                        <a:pt x="853391" y="320803"/>
                      </a:cubicBezTo>
                      <a:cubicBezTo>
                        <a:pt x="875725" y="331714"/>
                        <a:pt x="902039" y="330045"/>
                        <a:pt x="927197" y="325809"/>
                      </a:cubicBezTo>
                      <a:cubicBezTo>
                        <a:pt x="952611" y="321317"/>
                        <a:pt x="977641" y="313615"/>
                        <a:pt x="1003954" y="309765"/>
                      </a:cubicBezTo>
                      <a:cubicBezTo>
                        <a:pt x="1017047" y="307711"/>
                        <a:pt x="1030653" y="307326"/>
                        <a:pt x="1044259" y="309123"/>
                      </a:cubicBezTo>
                      <a:cubicBezTo>
                        <a:pt x="1057865" y="311177"/>
                        <a:pt x="1070700" y="317209"/>
                        <a:pt x="1081611" y="325424"/>
                      </a:cubicBezTo>
                      <a:cubicBezTo>
                        <a:pt x="1083279" y="326579"/>
                        <a:pt x="1083536" y="328890"/>
                        <a:pt x="1082381" y="330559"/>
                      </a:cubicBezTo>
                      <a:cubicBezTo>
                        <a:pt x="1081226" y="332099"/>
                        <a:pt x="1078915" y="332484"/>
                        <a:pt x="1077375" y="331329"/>
                      </a:cubicBezTo>
                      <a:lnTo>
                        <a:pt x="1077247" y="331072"/>
                      </a:lnTo>
                      <a:close/>
                    </a:path>
                  </a:pathLst>
                </a:custGeom>
                <a:solidFill>
                  <a:srgbClr val="FFFFFF"/>
                </a:solidFill>
                <a:ln w="9525" cap="flat">
                  <a:noFill/>
                  <a:prstDash val="solid"/>
                  <a:miter/>
                </a:ln>
              </p:spPr>
              <p:txBody>
                <a:bodyPr rtlCol="0" anchor="ctr"/>
                <a:lstStyle/>
                <a:p>
                  <a:endParaRPr lang="zh-CN" altLang="en-US"/>
                </a:p>
              </p:txBody>
            </p:sp>
          </p:grpSp>
        </p:grpSp>
      </p:grpSp>
      <p:grpSp>
        <p:nvGrpSpPr>
          <p:cNvPr id="4" name="组合 3"/>
          <p:cNvGrpSpPr/>
          <p:nvPr/>
        </p:nvGrpSpPr>
        <p:grpSpPr>
          <a:xfrm>
            <a:off x="910498" y="558520"/>
            <a:ext cx="4991192" cy="2781326"/>
            <a:chOff x="1104808" y="1672945"/>
            <a:chExt cx="4991192" cy="2781326"/>
          </a:xfrm>
        </p:grpSpPr>
        <p:cxnSp>
          <p:nvCxnSpPr>
            <p:cNvPr id="13" name="直接连接符 12"/>
            <p:cNvCxnSpPr/>
            <p:nvPr/>
          </p:nvCxnSpPr>
          <p:spPr>
            <a:xfrm>
              <a:off x="6096000" y="3337453"/>
              <a:ext cx="0" cy="1116818"/>
            </a:xfrm>
            <a:prstGeom prst="line">
              <a:avLst/>
            </a:prstGeom>
            <a:ln w="38100">
              <a:solidFill>
                <a:srgbClr val="CCECF8"/>
              </a:solidFill>
              <a:prstDash val="dash"/>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1104808" y="1672945"/>
              <a:ext cx="3913815" cy="955364"/>
              <a:chOff x="4178208" y="2858499"/>
              <a:chExt cx="3913815" cy="955364"/>
            </a:xfrm>
          </p:grpSpPr>
          <p:grpSp>
            <p:nvGrpSpPr>
              <p:cNvPr id="65" name="组合 64"/>
              <p:cNvGrpSpPr/>
              <p:nvPr/>
            </p:nvGrpSpPr>
            <p:grpSpPr>
              <a:xfrm>
                <a:off x="4178208" y="2858499"/>
                <a:ext cx="3913815" cy="839559"/>
                <a:chOff x="3916092" y="2236199"/>
                <a:chExt cx="3913815" cy="839559"/>
              </a:xfrm>
            </p:grpSpPr>
            <p:sp>
              <p:nvSpPr>
                <p:cNvPr id="66" name="图形 570"/>
                <p:cNvSpPr/>
                <p:nvPr/>
              </p:nvSpPr>
              <p:spPr>
                <a:xfrm>
                  <a:off x="7208620" y="2236199"/>
                  <a:ext cx="300874" cy="372332"/>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p>
                  <a:endParaRPr lang="zh-CN" altLang="en-US"/>
                </a:p>
              </p:txBody>
            </p:sp>
            <p:sp>
              <p:nvSpPr>
                <p:cNvPr id="67" name="任意多边形: 形状 15"/>
                <p:cNvSpPr/>
                <p:nvPr/>
              </p:nvSpPr>
              <p:spPr>
                <a:xfrm>
                  <a:off x="3916092" y="2792228"/>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68" name="图形 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316793" y="2682722"/>
                  <a:ext cx="513114" cy="305562"/>
                </a:xfrm>
                <a:prstGeom prst="rect">
                  <a:avLst/>
                </a:prstGeom>
              </p:spPr>
            </p:pic>
          </p:grpSp>
          <p:sp>
            <p:nvSpPr>
              <p:cNvPr id="69" name="文本框 68"/>
              <p:cNvSpPr txBox="1"/>
              <p:nvPr/>
            </p:nvSpPr>
            <p:spPr>
              <a:xfrm>
                <a:off x="4721265" y="2995090"/>
                <a:ext cx="2225040" cy="706755"/>
              </a:xfrm>
              <a:prstGeom prst="rect">
                <a:avLst/>
              </a:prstGeom>
              <a:noFill/>
            </p:spPr>
            <p:txBody>
              <a:bodyPr wrap="none" rtlCol="0">
                <a:spAutoFit/>
              </a:bodyPr>
              <a:p>
                <a:pPr algn="l"/>
                <a:r>
                  <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学习目标</a:t>
                </a:r>
                <a:endPar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70" name="矩形: 圆角 13"/>
              <p:cNvSpPr/>
              <p:nvPr/>
            </p:nvSpPr>
            <p:spPr>
              <a:xfrm>
                <a:off x="4791578" y="3701927"/>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grpSp>
      <p:grpSp>
        <p:nvGrpSpPr>
          <p:cNvPr id="71" name="组合 70"/>
          <p:cNvGrpSpPr/>
          <p:nvPr/>
        </p:nvGrpSpPr>
        <p:grpSpPr>
          <a:xfrm>
            <a:off x="1782761" y="1876729"/>
            <a:ext cx="6448109" cy="4112759"/>
            <a:chOff x="7793" y="1920"/>
            <a:chExt cx="10092" cy="6154"/>
          </a:xfrm>
        </p:grpSpPr>
        <p:grpSp>
          <p:nvGrpSpPr>
            <p:cNvPr id="72" name="组合"/>
            <p:cNvGrpSpPr/>
            <p:nvPr/>
          </p:nvGrpSpPr>
          <p:grpSpPr>
            <a:xfrm>
              <a:off x="7793" y="1920"/>
              <a:ext cx="10092" cy="968"/>
              <a:chOff x="5612415" y="1316412"/>
              <a:chExt cx="6409103" cy="615351"/>
            </a:xfrm>
          </p:grpSpPr>
          <p:sp>
            <p:nvSpPr>
              <p:cNvPr id="73" name="矩形"/>
              <p:cNvSpPr/>
              <p:nvPr/>
            </p:nvSpPr>
            <p:spPr>
              <a:xfrm>
                <a:off x="5612415" y="1316412"/>
                <a:ext cx="6409103" cy="525893"/>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74" name="矩形"/>
              <p:cNvSpPr/>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5" name="矩形"/>
            <p:cNvSpPr/>
            <p:nvPr/>
          </p:nvSpPr>
          <p:spPr>
            <a:xfrm>
              <a:off x="7793" y="3128"/>
              <a:ext cx="9097" cy="542"/>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掌握书法艺术的含义、书法艺术的种类及特点。</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6" name="组合"/>
            <p:cNvGrpSpPr/>
            <p:nvPr/>
          </p:nvGrpSpPr>
          <p:grpSpPr>
            <a:xfrm>
              <a:off x="7793" y="4122"/>
              <a:ext cx="10092" cy="957"/>
              <a:chOff x="5612415" y="2921334"/>
              <a:chExt cx="6409103" cy="607530"/>
            </a:xfrm>
          </p:grpSpPr>
          <p:sp>
            <p:nvSpPr>
              <p:cNvPr id="77" name="矩形"/>
              <p:cNvSpPr/>
              <p:nvPr/>
            </p:nvSpPr>
            <p:spPr>
              <a:xfrm>
                <a:off x="5612415" y="2921334"/>
                <a:ext cx="6409103" cy="525492"/>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78" name="矩形"/>
              <p:cNvSpPr/>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9" name="矩形"/>
            <p:cNvSpPr/>
            <p:nvPr/>
          </p:nvSpPr>
          <p:spPr>
            <a:xfrm>
              <a:off x="7793" y="5370"/>
              <a:ext cx="9392" cy="542"/>
            </a:xfrm>
            <a:prstGeom prst="rect">
              <a:avLst/>
            </a:prstGeom>
            <a:noFill/>
            <a:ln w="9525">
              <a:noFill/>
            </a:ln>
          </p:spPr>
          <p:txBody>
            <a:bodyPr wrap="square" lIns="91440" tIns="45720" rIns="91440" bIns="45720" anchor="ctr">
              <a:sp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能区分不同书体及其特点。</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80" name="组合"/>
            <p:cNvGrpSpPr/>
            <p:nvPr/>
          </p:nvGrpSpPr>
          <p:grpSpPr>
            <a:xfrm>
              <a:off x="7793" y="6316"/>
              <a:ext cx="10092" cy="968"/>
              <a:chOff x="5612415" y="4161269"/>
              <a:chExt cx="6409103" cy="615351"/>
            </a:xfrm>
          </p:grpSpPr>
          <p:sp>
            <p:nvSpPr>
              <p:cNvPr id="81" name="矩形"/>
              <p:cNvSpPr/>
              <p:nvPr/>
            </p:nvSpPr>
            <p:spPr>
              <a:xfrm>
                <a:off x="5612415" y="4161269"/>
                <a:ext cx="6409103" cy="525894"/>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82" name="矩形"/>
              <p:cNvSpPr/>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83" name="矩形"/>
            <p:cNvSpPr/>
            <p:nvPr/>
          </p:nvSpPr>
          <p:spPr>
            <a:xfrm>
              <a:off x="7793" y="7532"/>
              <a:ext cx="9737" cy="542"/>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了解中国书法的文化艺术魅力，提升人格修养和书法艺术鉴赏能力。</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500"/>
                                        <p:tgtEl>
                                          <p:spTgt spid="16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485265" y="1685290"/>
            <a:ext cx="7663815" cy="46037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400" b="0" i="0" u="none" strike="noStrike" kern="1200" cap="none" spc="0" normalizeH="0" baseline="0" noProof="0" dirty="0">
                <a:ln>
                  <a:noFill/>
                </a:ln>
                <a:solidFill>
                  <a:schemeClr val="dk1"/>
                </a:solidFill>
                <a:effectLst/>
                <a:uLnTx/>
                <a:uFillTx/>
                <a:latin typeface="+mn-lt"/>
                <a:ea typeface="+mn-ea"/>
                <a:cs typeface="+mn-cs"/>
              </a:rPr>
              <a:t>书法作品装裱起来用于悬挂或收藏的幅式基本有两大类：</a:t>
            </a:r>
            <a:endParaRPr kumimoji="0" lang="en-US" altLang="zh-CN"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33797" name="TextBox 3"/>
          <p:cNvSpPr txBox="1"/>
          <p:nvPr/>
        </p:nvSpPr>
        <p:spPr>
          <a:xfrm>
            <a:off x="1329055" y="2145665"/>
            <a:ext cx="3600450" cy="829945"/>
          </a:xfrm>
          <a:prstGeom prst="rect">
            <a:avLst/>
          </a:prstGeom>
          <a:noFill/>
          <a:ln w="9525">
            <a:noFill/>
          </a:ln>
        </p:spPr>
        <p:txBody>
          <a:bodyPr>
            <a:spAutoFit/>
          </a:bodyPr>
          <a:p>
            <a:pPr eaLnBrk="1" latinLnBrk="1" hangingPunct="1">
              <a:buFont typeface="Arial" panose="020B0604020202020204" pitchFamily="34" charset="0"/>
            </a:pPr>
            <a:r>
              <a:rPr lang="zh-CN" altLang="zh-CN" sz="2400" b="1" dirty="0">
                <a:latin typeface="Arial" panose="020B0604020202020204" pitchFamily="34" charset="0"/>
                <a:ea typeface="黑体" panose="02010609060101010101" charset="-122"/>
              </a:rPr>
              <a:t>（一）卷式作品 </a:t>
            </a:r>
            <a:endParaRPr lang="zh-CN" altLang="zh-CN" sz="2400" dirty="0">
              <a:latin typeface="Arial" panose="020B0604020202020204" pitchFamily="34" charset="0"/>
              <a:ea typeface="黑体" panose="02010609060101010101" charset="-122"/>
            </a:endParaRPr>
          </a:p>
          <a:p>
            <a:pPr eaLnBrk="1" hangingPunct="1">
              <a:buFont typeface="Arial" panose="020B0604020202020204" pitchFamily="34" charset="0"/>
            </a:pPr>
            <a:r>
              <a:rPr lang="en-US" altLang="zh-CN" sz="2400" b="1" dirty="0">
                <a:latin typeface="Arial" panose="020B0604020202020204" pitchFamily="34" charset="0"/>
                <a:ea typeface="黑体" panose="02010609060101010101" charset="-122"/>
              </a:rPr>
              <a:t>    1.</a:t>
            </a:r>
            <a:r>
              <a:rPr lang="zh-CN" altLang="zh-CN" sz="2400" b="1" dirty="0">
                <a:latin typeface="Arial" panose="020B0604020202020204" pitchFamily="34" charset="0"/>
                <a:ea typeface="黑体" panose="02010609060101010101" charset="-122"/>
              </a:rPr>
              <a:t>手卷</a:t>
            </a:r>
            <a:r>
              <a:rPr lang="en-US" altLang="zh-CN" sz="2400" dirty="0">
                <a:latin typeface="Arial" panose="020B0604020202020204" pitchFamily="34" charset="0"/>
                <a:ea typeface="黑体" panose="02010609060101010101" charset="-122"/>
              </a:rPr>
              <a:t> </a:t>
            </a:r>
            <a:endParaRPr lang="zh-CN" altLang="zh-CN" sz="2400" dirty="0">
              <a:latin typeface="Arial" panose="020B0604020202020204" pitchFamily="34" charset="0"/>
              <a:ea typeface="黑体" panose="02010609060101010101" charset="-122"/>
            </a:endParaRPr>
          </a:p>
        </p:txBody>
      </p:sp>
      <p:pic>
        <p:nvPicPr>
          <p:cNvPr id="33798" name="Picture 7" descr="yehuazhou_0_sfwlzl_33"/>
          <p:cNvPicPr>
            <a:picLocks noChangeAspect="1"/>
          </p:cNvPicPr>
          <p:nvPr/>
        </p:nvPicPr>
        <p:blipFill>
          <a:blip r:embed="rId1"/>
          <a:srcRect l="5588" t="8803" r="5780" b="24648"/>
          <a:stretch>
            <a:fillRect/>
          </a:stretch>
        </p:blipFill>
        <p:spPr>
          <a:xfrm>
            <a:off x="2204085" y="2975610"/>
            <a:ext cx="8183245" cy="2760980"/>
          </a:xfrm>
          <a:prstGeom prst="rect">
            <a:avLst/>
          </a:prstGeom>
          <a:noFill/>
          <a:ln w="9525">
            <a:noFill/>
          </a:ln>
        </p:spPr>
      </p:pic>
      <p:sp>
        <p:nvSpPr>
          <p:cNvPr id="33799" name="TextBox 4"/>
          <p:cNvSpPr txBox="1"/>
          <p:nvPr/>
        </p:nvSpPr>
        <p:spPr>
          <a:xfrm>
            <a:off x="5644515" y="5833110"/>
            <a:ext cx="1978025" cy="398780"/>
          </a:xfrm>
          <a:prstGeom prst="rect">
            <a:avLst/>
          </a:prstGeom>
          <a:noFill/>
          <a:ln w="9525">
            <a:noFill/>
          </a:ln>
        </p:spPr>
        <p:txBody>
          <a:bodyPr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叶华洲手卷</a:t>
            </a:r>
            <a:endParaRPr lang="zh-CN" altLang="en-US" sz="2000" dirty="0">
              <a:latin typeface="Arial" panose="020B0604020202020204" pitchFamily="34" charset="0"/>
              <a:ea typeface="黑体" panose="02010609060101010101" charset="-122"/>
            </a:endParaRPr>
          </a:p>
        </p:txBody>
      </p:sp>
      <p:graphicFrame>
        <p:nvGraphicFramePr>
          <p:cNvPr id="3" name="图示 2"/>
          <p:cNvGraphicFramePr/>
          <p:nvPr/>
        </p:nvGraphicFramePr>
        <p:xfrm>
          <a:off x="1485900" y="888365"/>
          <a:ext cx="6452235" cy="6483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20" name="TextBox 3"/>
          <p:cNvSpPr txBox="1"/>
          <p:nvPr/>
        </p:nvSpPr>
        <p:spPr>
          <a:xfrm>
            <a:off x="922020" y="907733"/>
            <a:ext cx="3600450" cy="460375"/>
          </a:xfrm>
          <a:prstGeom prst="rect">
            <a:avLst/>
          </a:prstGeom>
          <a:noFill/>
          <a:ln w="9525">
            <a:noFill/>
          </a:ln>
        </p:spPr>
        <p:txBody>
          <a:bodyPr>
            <a:spAutoFit/>
          </a:bodyPr>
          <a:p>
            <a:pPr eaLnBrk="1" hangingPunct="1">
              <a:buFont typeface="Arial" panose="020B0604020202020204" pitchFamily="34" charset="0"/>
            </a:pPr>
            <a:r>
              <a:rPr lang="en-US" altLang="zh-CN" sz="2400" b="1" dirty="0">
                <a:latin typeface="Arial" panose="020B0604020202020204" pitchFamily="34" charset="0"/>
                <a:ea typeface="黑体" panose="02010609060101010101" charset="-122"/>
              </a:rPr>
              <a:t>     2. </a:t>
            </a:r>
            <a:r>
              <a:rPr lang="zh-CN" altLang="zh-CN" sz="2400" b="1" dirty="0">
                <a:latin typeface="Arial" panose="020B0604020202020204" pitchFamily="34" charset="0"/>
                <a:ea typeface="黑体" panose="02010609060101010101" charset="-122"/>
              </a:rPr>
              <a:t>横幅</a:t>
            </a:r>
            <a:endParaRPr lang="zh-CN" altLang="zh-CN" sz="2400" dirty="0">
              <a:latin typeface="Arial" panose="020B0604020202020204" pitchFamily="34" charset="0"/>
              <a:ea typeface="黑体" panose="02010609060101010101" charset="-122"/>
            </a:endParaRPr>
          </a:p>
        </p:txBody>
      </p:sp>
      <p:sp>
        <p:nvSpPr>
          <p:cNvPr id="34821" name="TextBox 4"/>
          <p:cNvSpPr txBox="1"/>
          <p:nvPr/>
        </p:nvSpPr>
        <p:spPr>
          <a:xfrm>
            <a:off x="5044440" y="5644515"/>
            <a:ext cx="2103120" cy="398780"/>
          </a:xfrm>
          <a:prstGeom prst="rect">
            <a:avLst/>
          </a:prstGeom>
          <a:noFill/>
          <a:ln w="9525">
            <a:noFill/>
          </a:ln>
        </p:spPr>
        <p:txBody>
          <a:bodyPr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 吴昌硕篆书横幅</a:t>
            </a:r>
            <a:endParaRPr lang="zh-CN" altLang="en-US" sz="2000" dirty="0">
              <a:latin typeface="Arial" panose="020B0604020202020204" pitchFamily="34" charset="0"/>
              <a:ea typeface="黑体" panose="02010609060101010101" charset="-122"/>
            </a:endParaRPr>
          </a:p>
        </p:txBody>
      </p:sp>
      <p:pic>
        <p:nvPicPr>
          <p:cNvPr id="34822" name="Picture 24" descr="吴昌硕"/>
          <p:cNvPicPr>
            <a:picLocks noChangeAspect="1"/>
          </p:cNvPicPr>
          <p:nvPr/>
        </p:nvPicPr>
        <p:blipFill>
          <a:blip r:embed="rId1"/>
          <a:stretch>
            <a:fillRect/>
          </a:stretch>
        </p:blipFill>
        <p:spPr>
          <a:xfrm>
            <a:off x="1986280" y="1499870"/>
            <a:ext cx="8351520" cy="38588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998220" y="770573"/>
            <a:ext cx="6911975" cy="105029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1" hangingPunct="1">
              <a:lnSpc>
                <a:spcPct val="130000"/>
              </a:lnSpc>
              <a:spcBef>
                <a:spcPct val="0"/>
              </a:spcBef>
              <a:spcAft>
                <a:spcPct val="0"/>
              </a:spcAft>
              <a:buClrTx/>
              <a:buSzTx/>
              <a:buFontTx/>
              <a:buNone/>
              <a:defRPr/>
            </a:pPr>
            <a:r>
              <a:rPr kumimoji="0" lang="zh-CN" altLang="zh-CN" sz="2400" b="1" i="0" u="none" strike="noStrike" kern="1200" cap="none" spc="0" normalizeH="0" baseline="0" noProof="0" dirty="0">
                <a:ln>
                  <a:noFill/>
                </a:ln>
                <a:solidFill>
                  <a:schemeClr val="dk1"/>
                </a:solidFill>
                <a:effectLst/>
                <a:uLnTx/>
                <a:uFillTx/>
                <a:latin typeface="+mn-lt"/>
                <a:ea typeface="+mn-ea"/>
                <a:cs typeface="+mn-cs"/>
              </a:rPr>
              <a:t>（二）轴式作品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竖式的作品下部安有轴和轴头，统称为轴式作品</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35845" name="图片 88"/>
          <p:cNvPicPr>
            <a:picLocks noChangeAspect="1"/>
          </p:cNvPicPr>
          <p:nvPr/>
        </p:nvPicPr>
        <p:blipFill>
          <a:blip r:embed="rId1"/>
          <a:stretch>
            <a:fillRect/>
          </a:stretch>
        </p:blipFill>
        <p:spPr>
          <a:xfrm>
            <a:off x="3829685" y="1821180"/>
            <a:ext cx="2133600" cy="4286250"/>
          </a:xfrm>
          <a:prstGeom prst="rect">
            <a:avLst/>
          </a:prstGeom>
          <a:noFill/>
          <a:ln w="9525">
            <a:noFill/>
          </a:ln>
        </p:spPr>
      </p:pic>
      <p:pic>
        <p:nvPicPr>
          <p:cNvPr id="35846" name="Picture 4" descr="http://picapi.ooopic.com/01/22/83/00b1OOOPIC38.jpg"/>
          <p:cNvPicPr>
            <a:picLocks noChangeAspect="1"/>
          </p:cNvPicPr>
          <p:nvPr/>
        </p:nvPicPr>
        <p:blipFill>
          <a:blip r:embed="rId2"/>
          <a:srcRect l="11646" r="12401"/>
          <a:stretch>
            <a:fillRect/>
          </a:stretch>
        </p:blipFill>
        <p:spPr>
          <a:xfrm>
            <a:off x="6294755" y="1821180"/>
            <a:ext cx="2178685" cy="4316730"/>
          </a:xfrm>
          <a:prstGeom prst="rect">
            <a:avLst/>
          </a:prstGeom>
          <a:noFill/>
          <a:ln w="9525">
            <a:noFill/>
          </a:ln>
        </p:spPr>
      </p:pic>
      <p:sp>
        <p:nvSpPr>
          <p:cNvPr id="35847" name="TextBox 2"/>
          <p:cNvSpPr txBox="1"/>
          <p:nvPr/>
        </p:nvSpPr>
        <p:spPr>
          <a:xfrm>
            <a:off x="1135698" y="1821180"/>
            <a:ext cx="3783012"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9060101010101" charset="-122"/>
              </a:rPr>
              <a:t>   1.</a:t>
            </a:r>
            <a:r>
              <a:rPr lang="zh-CN" altLang="en-US" sz="2800" b="1" dirty="0">
                <a:latin typeface="Arial" panose="020B0604020202020204" pitchFamily="34" charset="0"/>
                <a:ea typeface="黑体" panose="02010609060101010101" charset="-122"/>
              </a:rPr>
              <a:t>中堂</a:t>
            </a:r>
            <a:endParaRPr lang="zh-CN" altLang="en-US" sz="2800" b="1"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8" name="TextBox 2"/>
          <p:cNvSpPr txBox="1"/>
          <p:nvPr/>
        </p:nvSpPr>
        <p:spPr>
          <a:xfrm>
            <a:off x="785178" y="739458"/>
            <a:ext cx="3783012"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9060101010101" charset="-122"/>
              </a:rPr>
              <a:t>2.</a:t>
            </a:r>
            <a:r>
              <a:rPr lang="zh-CN" altLang="en-US" sz="2800" b="1" dirty="0">
                <a:latin typeface="Arial" panose="020B0604020202020204" pitchFamily="34" charset="0"/>
                <a:ea typeface="黑体" panose="02010609060101010101" charset="-122"/>
              </a:rPr>
              <a:t>楹联 </a:t>
            </a:r>
            <a:endParaRPr lang="zh-CN" altLang="en-US" sz="2800" b="1" dirty="0">
              <a:latin typeface="Arial" panose="020B0604020202020204" pitchFamily="34" charset="0"/>
              <a:ea typeface="黑体" panose="02010609060101010101" charset="-122"/>
            </a:endParaRPr>
          </a:p>
        </p:txBody>
      </p:sp>
      <p:pic>
        <p:nvPicPr>
          <p:cNvPr id="36869" name="Picture 25" descr="http://imgmall.artxun.com/thumb_imgs/201112/16/goods_709121_420_420.jpg"/>
          <p:cNvPicPr>
            <a:picLocks noChangeAspect="1"/>
          </p:cNvPicPr>
          <p:nvPr/>
        </p:nvPicPr>
        <p:blipFill>
          <a:blip r:embed="rId1" r:link="rId2"/>
          <a:srcRect l="7857" t="1666" r="9285" b="2856"/>
          <a:stretch>
            <a:fillRect/>
          </a:stretch>
        </p:blipFill>
        <p:spPr>
          <a:xfrm>
            <a:off x="3929380" y="932815"/>
            <a:ext cx="4693285" cy="5407660"/>
          </a:xfrm>
          <a:prstGeom prst="rect">
            <a:avLst/>
          </a:prstGeom>
          <a:noFill/>
          <a:ln w="9525">
            <a:noFill/>
          </a:ln>
        </p:spPr>
      </p:pic>
      <p:sp>
        <p:nvSpPr>
          <p:cNvPr id="36870" name="TextBox 1"/>
          <p:cNvSpPr txBox="1"/>
          <p:nvPr/>
        </p:nvSpPr>
        <p:spPr>
          <a:xfrm>
            <a:off x="8622665" y="1585913"/>
            <a:ext cx="921385" cy="4481512"/>
          </a:xfrm>
          <a:prstGeom prst="rect">
            <a:avLst/>
          </a:prstGeom>
          <a:noFill/>
          <a:ln w="9525">
            <a:noFill/>
          </a:ln>
        </p:spPr>
        <p:txBody>
          <a:bodyPr vert="eaVert">
            <a:spAutoFit/>
          </a:bodyPr>
          <a:p>
            <a:pPr eaLnBrk="1" hangingPunct="1">
              <a:buFont typeface="Arial" panose="020B0604020202020204" pitchFamily="34" charset="0"/>
            </a:pPr>
            <a:r>
              <a:rPr lang="zh-CN" altLang="zh-CN" sz="2400" dirty="0">
                <a:latin typeface="Arial" panose="020B0604020202020204" pitchFamily="34" charset="0"/>
                <a:ea typeface="黑体" panose="02010609060101010101" charset="-122"/>
              </a:rPr>
              <a:t>刘国明《寿》字中堂竖幅与对联</a:t>
            </a:r>
            <a:endParaRPr lang="zh-CN" altLang="zh-CN" sz="2400" dirty="0">
              <a:latin typeface="Arial" panose="020B0604020202020204" pitchFamily="34" charset="0"/>
              <a:ea typeface="黑体" panose="02010609060101010101" charset="-122"/>
            </a:endParaRPr>
          </a:p>
          <a:p>
            <a:pPr eaLnBrk="1" hangingPunct="1">
              <a:buFont typeface="Arial" panose="020B0604020202020204" pitchFamily="34" charset="0"/>
            </a:pPr>
            <a:endParaRPr lang="zh-CN" altLang="en-US" sz="2400"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2" name="TextBox 2"/>
          <p:cNvSpPr txBox="1"/>
          <p:nvPr/>
        </p:nvSpPr>
        <p:spPr>
          <a:xfrm>
            <a:off x="904558" y="776605"/>
            <a:ext cx="3784600"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9060101010101" charset="-122"/>
              </a:rPr>
              <a:t>    3.</a:t>
            </a:r>
            <a:r>
              <a:rPr lang="zh-CN" altLang="zh-CN" sz="2800" b="1" dirty="0">
                <a:latin typeface="Arial" panose="020B0604020202020204" pitchFamily="34" charset="0"/>
                <a:ea typeface="黑体" panose="02010609060101010101" charset="-122"/>
              </a:rPr>
              <a:t>条幅</a:t>
            </a:r>
            <a:endParaRPr lang="zh-CN" altLang="en-US" sz="2800" b="1" dirty="0">
              <a:latin typeface="Arial" panose="020B0604020202020204" pitchFamily="34" charset="0"/>
              <a:ea typeface="黑体" panose="02010609060101010101" charset="-122"/>
            </a:endParaRPr>
          </a:p>
        </p:txBody>
      </p:sp>
      <p:sp>
        <p:nvSpPr>
          <p:cNvPr id="37893" name="TextBox 1"/>
          <p:cNvSpPr txBox="1"/>
          <p:nvPr/>
        </p:nvSpPr>
        <p:spPr>
          <a:xfrm flipH="1">
            <a:off x="6395085" y="2178050"/>
            <a:ext cx="490220" cy="2734310"/>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沈延毅条幅书法作品 </a:t>
            </a:r>
            <a:endParaRPr lang="zh-CN" altLang="zh-CN" sz="2000" dirty="0">
              <a:latin typeface="Arial" panose="020B0604020202020204" pitchFamily="34" charset="0"/>
              <a:ea typeface="黑体" panose="02010609060101010101" charset="-122"/>
            </a:endParaRPr>
          </a:p>
        </p:txBody>
      </p:sp>
      <p:pic>
        <p:nvPicPr>
          <p:cNvPr id="37894" name="Picture 8" descr="3defb767d3f2e3f79e7426d2318b883f"/>
          <p:cNvPicPr>
            <a:picLocks noChangeAspect="1"/>
          </p:cNvPicPr>
          <p:nvPr/>
        </p:nvPicPr>
        <p:blipFill>
          <a:blip r:embed="rId1"/>
          <a:stretch>
            <a:fillRect/>
          </a:stretch>
        </p:blipFill>
        <p:spPr>
          <a:xfrm>
            <a:off x="4399280" y="760095"/>
            <a:ext cx="1913255" cy="5443855"/>
          </a:xfrm>
          <a:prstGeom prst="rect">
            <a:avLst/>
          </a:prstGeom>
          <a:noFill/>
          <a:ln w="9525">
            <a:noFill/>
          </a:ln>
        </p:spPr>
      </p:pic>
      <p:pic>
        <p:nvPicPr>
          <p:cNvPr id="37895" name="Picture 9" descr="王铎"/>
          <p:cNvPicPr>
            <a:picLocks noChangeAspect="1"/>
          </p:cNvPicPr>
          <p:nvPr/>
        </p:nvPicPr>
        <p:blipFill>
          <a:blip r:embed="rId2"/>
          <a:stretch>
            <a:fillRect/>
          </a:stretch>
        </p:blipFill>
        <p:spPr>
          <a:xfrm>
            <a:off x="7533958" y="776605"/>
            <a:ext cx="1279525" cy="5400675"/>
          </a:xfrm>
          <a:prstGeom prst="rect">
            <a:avLst/>
          </a:prstGeom>
          <a:noFill/>
          <a:ln w="9525">
            <a:noFill/>
          </a:ln>
        </p:spPr>
      </p:pic>
      <p:sp>
        <p:nvSpPr>
          <p:cNvPr id="37896" name="TextBox 9"/>
          <p:cNvSpPr txBox="1"/>
          <p:nvPr/>
        </p:nvSpPr>
        <p:spPr>
          <a:xfrm>
            <a:off x="9174480" y="2375535"/>
            <a:ext cx="490220" cy="2536825"/>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王铎条幅书法作品</a:t>
            </a:r>
            <a:endParaRPr lang="zh-CN" altLang="zh-CN" sz="2000"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6" name="TextBox 2"/>
          <p:cNvSpPr txBox="1"/>
          <p:nvPr/>
        </p:nvSpPr>
        <p:spPr>
          <a:xfrm>
            <a:off x="755333" y="737870"/>
            <a:ext cx="3784600"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9060101010101" charset="-122"/>
              </a:rPr>
              <a:t>    4.</a:t>
            </a:r>
            <a:r>
              <a:rPr lang="zh-CN" altLang="zh-CN" sz="2800" b="1" dirty="0">
                <a:latin typeface="Arial" panose="020B0604020202020204" pitchFamily="34" charset="0"/>
                <a:ea typeface="黑体" panose="02010609060101010101" charset="-122"/>
              </a:rPr>
              <a:t>屏条</a:t>
            </a:r>
            <a:endParaRPr lang="zh-CN" altLang="zh-CN" sz="2800" dirty="0">
              <a:latin typeface="Arial" panose="020B0604020202020204" pitchFamily="34" charset="0"/>
              <a:ea typeface="黑体" panose="02010609060101010101" charset="-122"/>
            </a:endParaRPr>
          </a:p>
        </p:txBody>
      </p:sp>
      <p:pic>
        <p:nvPicPr>
          <p:cNvPr id="38917" name="Picture 10" descr="赵之谦"/>
          <p:cNvPicPr>
            <a:picLocks noChangeAspect="1"/>
          </p:cNvPicPr>
          <p:nvPr/>
        </p:nvPicPr>
        <p:blipFill>
          <a:blip r:embed="rId1"/>
          <a:stretch>
            <a:fillRect/>
          </a:stretch>
        </p:blipFill>
        <p:spPr>
          <a:xfrm>
            <a:off x="3329940" y="925830"/>
            <a:ext cx="5398135" cy="5196840"/>
          </a:xfrm>
          <a:prstGeom prst="rect">
            <a:avLst/>
          </a:prstGeom>
          <a:noFill/>
          <a:ln w="9525">
            <a:noFill/>
          </a:ln>
        </p:spPr>
      </p:pic>
      <p:sp>
        <p:nvSpPr>
          <p:cNvPr id="38918" name="TextBox 3"/>
          <p:cNvSpPr txBox="1"/>
          <p:nvPr/>
        </p:nvSpPr>
        <p:spPr>
          <a:xfrm>
            <a:off x="8981123" y="2487930"/>
            <a:ext cx="490220" cy="2303463"/>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赵之谦四条屏作品</a:t>
            </a:r>
            <a:endParaRPr lang="zh-CN" altLang="zh-CN" sz="2000"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40" name="TextBox 2"/>
          <p:cNvSpPr txBox="1"/>
          <p:nvPr/>
        </p:nvSpPr>
        <p:spPr>
          <a:xfrm>
            <a:off x="829628" y="762635"/>
            <a:ext cx="3784600"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9060101010101" charset="-122"/>
              </a:rPr>
              <a:t>     5.</a:t>
            </a:r>
            <a:r>
              <a:rPr lang="zh-CN" altLang="zh-CN" sz="2800" b="1" dirty="0">
                <a:latin typeface="Arial" panose="020B0604020202020204" pitchFamily="34" charset="0"/>
                <a:ea typeface="黑体" panose="02010609060101010101" charset="-122"/>
              </a:rPr>
              <a:t>斗方</a:t>
            </a:r>
            <a:r>
              <a:rPr lang="zh-CN" altLang="zh-CN" sz="2800" dirty="0">
                <a:latin typeface="Arial" panose="020B0604020202020204" pitchFamily="34" charset="0"/>
                <a:ea typeface="黑体" panose="02010609060101010101" charset="-122"/>
              </a:rPr>
              <a:t> </a:t>
            </a:r>
            <a:endParaRPr lang="zh-CN" altLang="zh-CN" sz="2800" dirty="0">
              <a:latin typeface="Arial" panose="020B0604020202020204" pitchFamily="34" charset="0"/>
              <a:ea typeface="黑体" panose="02010609060101010101" charset="-122"/>
            </a:endParaRPr>
          </a:p>
        </p:txBody>
      </p:sp>
      <p:sp>
        <p:nvSpPr>
          <p:cNvPr id="39941" name="TextBox 3"/>
          <p:cNvSpPr txBox="1"/>
          <p:nvPr/>
        </p:nvSpPr>
        <p:spPr>
          <a:xfrm>
            <a:off x="8906828" y="2277110"/>
            <a:ext cx="490220" cy="2303463"/>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王洪宇行书斗方</a:t>
            </a:r>
            <a:endParaRPr lang="zh-CN" altLang="zh-CN" sz="2000" dirty="0">
              <a:latin typeface="Arial" panose="020B0604020202020204" pitchFamily="34" charset="0"/>
              <a:ea typeface="黑体" panose="02010609060101010101" charset="-122"/>
            </a:endParaRPr>
          </a:p>
        </p:txBody>
      </p:sp>
      <p:pic>
        <p:nvPicPr>
          <p:cNvPr id="39942" name="Picture 26" descr="王洪宇毛笔作品"/>
          <p:cNvPicPr>
            <a:picLocks noChangeAspect="1"/>
          </p:cNvPicPr>
          <p:nvPr/>
        </p:nvPicPr>
        <p:blipFill>
          <a:blip r:embed="rId1"/>
          <a:stretch>
            <a:fillRect/>
          </a:stretch>
        </p:blipFill>
        <p:spPr>
          <a:xfrm>
            <a:off x="3297555" y="892810"/>
            <a:ext cx="5374005" cy="50723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4" name="TextBox 2"/>
          <p:cNvSpPr txBox="1"/>
          <p:nvPr/>
        </p:nvSpPr>
        <p:spPr>
          <a:xfrm>
            <a:off x="804863" y="787400"/>
            <a:ext cx="3784600"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9060101010101" charset="-122"/>
              </a:rPr>
              <a:t>    6.</a:t>
            </a:r>
            <a:r>
              <a:rPr lang="zh-CN" altLang="zh-CN" sz="2800" b="1" dirty="0">
                <a:latin typeface="Arial" panose="020B0604020202020204" pitchFamily="34" charset="0"/>
                <a:ea typeface="黑体" panose="02010609060101010101" charset="-122"/>
              </a:rPr>
              <a:t>册页</a:t>
            </a:r>
            <a:endParaRPr lang="zh-CN" altLang="zh-CN" sz="2800" dirty="0">
              <a:latin typeface="Arial" panose="020B0604020202020204" pitchFamily="34" charset="0"/>
              <a:ea typeface="黑体" panose="02010609060101010101" charset="-122"/>
            </a:endParaRPr>
          </a:p>
        </p:txBody>
      </p:sp>
      <p:pic>
        <p:nvPicPr>
          <p:cNvPr id="40965" name="图片 92"/>
          <p:cNvPicPr>
            <a:picLocks noChangeAspect="1"/>
          </p:cNvPicPr>
          <p:nvPr/>
        </p:nvPicPr>
        <p:blipFill>
          <a:blip r:embed="rId1"/>
          <a:stretch>
            <a:fillRect/>
          </a:stretch>
        </p:blipFill>
        <p:spPr>
          <a:xfrm>
            <a:off x="2682240" y="787400"/>
            <a:ext cx="7174865" cy="50590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8" name="TextBox 2"/>
          <p:cNvSpPr txBox="1"/>
          <p:nvPr/>
        </p:nvSpPr>
        <p:spPr>
          <a:xfrm>
            <a:off x="743268" y="750570"/>
            <a:ext cx="3784600"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9060101010101" charset="-122"/>
              </a:rPr>
              <a:t>      7.</a:t>
            </a:r>
            <a:r>
              <a:rPr lang="zh-CN" altLang="zh-CN" sz="2800" b="1" dirty="0">
                <a:latin typeface="Arial" panose="020B0604020202020204" pitchFamily="34" charset="0"/>
                <a:ea typeface="黑体" panose="02010609060101010101" charset="-122"/>
              </a:rPr>
              <a:t>扇面</a:t>
            </a:r>
            <a:endParaRPr lang="zh-CN" altLang="zh-CN" sz="2800" dirty="0">
              <a:latin typeface="Arial" panose="020B0604020202020204" pitchFamily="34" charset="0"/>
              <a:ea typeface="黑体" panose="02010609060101010101" charset="-122"/>
            </a:endParaRPr>
          </a:p>
        </p:txBody>
      </p:sp>
      <p:pic>
        <p:nvPicPr>
          <p:cNvPr id="41989" name="Picture 12" descr="03Feb20101151088298"/>
          <p:cNvPicPr>
            <a:picLocks noChangeAspect="1"/>
          </p:cNvPicPr>
          <p:nvPr/>
        </p:nvPicPr>
        <p:blipFill>
          <a:blip r:embed="rId1">
            <a:clrChange>
              <a:clrFrom>
                <a:srgbClr val="FFFFFF"/>
              </a:clrFrom>
              <a:clrTo>
                <a:srgbClr val="FFFFFF">
                  <a:alpha val="0"/>
                </a:srgbClr>
              </a:clrTo>
            </a:clrChange>
          </a:blip>
          <a:stretch>
            <a:fillRect/>
          </a:stretch>
        </p:blipFill>
        <p:spPr>
          <a:xfrm>
            <a:off x="2916555" y="1535430"/>
            <a:ext cx="8054340" cy="3981450"/>
          </a:xfrm>
          <a:prstGeom prst="rect">
            <a:avLst/>
          </a:prstGeom>
          <a:noFill/>
          <a:ln w="9525">
            <a:noFill/>
          </a:ln>
        </p:spPr>
      </p:pic>
      <p:sp>
        <p:nvSpPr>
          <p:cNvPr id="41990" name="TextBox 1"/>
          <p:cNvSpPr txBox="1"/>
          <p:nvPr/>
        </p:nvSpPr>
        <p:spPr>
          <a:xfrm>
            <a:off x="6095365" y="5623243"/>
            <a:ext cx="3600450" cy="368300"/>
          </a:xfrm>
          <a:prstGeom prst="rect">
            <a:avLst/>
          </a:prstGeom>
          <a:noFill/>
          <a:ln w="9525">
            <a:noFill/>
          </a:ln>
        </p:spPr>
        <p:txBody>
          <a:bodyPr>
            <a:spAutoFit/>
          </a:bodyPr>
          <a:p>
            <a:pPr eaLnBrk="1" hangingPunct="1">
              <a:buFont typeface="Arial" panose="020B0604020202020204" pitchFamily="34" charset="0"/>
            </a:pPr>
            <a:r>
              <a:rPr lang="en-US" altLang="zh-CN" dirty="0">
                <a:latin typeface="Arial" panose="020B0604020202020204" pitchFamily="34" charset="0"/>
                <a:ea typeface="黑体" panose="02010609060101010101" charset="-122"/>
              </a:rPr>
              <a:t> </a:t>
            </a:r>
            <a:r>
              <a:rPr lang="zh-CN" altLang="zh-CN" dirty="0">
                <a:latin typeface="Arial" panose="020B0604020202020204" pitchFamily="34" charset="0"/>
                <a:ea typeface="黑体" panose="02010609060101010101" charset="-122"/>
              </a:rPr>
              <a:t>董其昌扇面书法</a:t>
            </a:r>
            <a:endParaRPr lang="zh-CN" altLang="en-US"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366317" y="774745"/>
          <a:ext cx="5087256" cy="7200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TextBox 3"/>
          <p:cNvSpPr txBox="1"/>
          <p:nvPr/>
        </p:nvSpPr>
        <p:spPr>
          <a:xfrm>
            <a:off x="1177290" y="1494790"/>
            <a:ext cx="5845175" cy="97091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1" hangingPunct="1">
              <a:lnSpc>
                <a:spcPct val="13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chemeClr val="dk1"/>
                </a:solidFill>
                <a:effectLst/>
                <a:uLnTx/>
                <a:uFillTx/>
                <a:latin typeface="+mn-lt"/>
                <a:ea typeface="+mn-ea"/>
                <a:cs typeface="+mn-cs"/>
              </a:rPr>
              <a:t>（一）楷书四大家：颜体（颜真卿）、柳体（柳公权）、欧体（欧阳询）、赵体（赵孟頫）</a:t>
            </a:r>
            <a:endParaRPr kumimoji="0" lang="zh-CN" altLang="en-US" sz="2200" b="1" i="0" u="none" strike="noStrike" kern="1200" cap="none" spc="0" normalizeH="0" baseline="0" noProof="0" dirty="0">
              <a:ln>
                <a:noFill/>
              </a:ln>
              <a:solidFill>
                <a:schemeClr val="dk1"/>
              </a:solidFill>
              <a:effectLst/>
              <a:uLnTx/>
              <a:uFillTx/>
              <a:latin typeface="+mn-lt"/>
              <a:ea typeface="+mn-ea"/>
              <a:cs typeface="+mn-cs"/>
            </a:endParaRPr>
          </a:p>
        </p:txBody>
      </p:sp>
      <p:pic>
        <p:nvPicPr>
          <p:cNvPr id="43013" name="Picture 27" descr="http://jlzx.dyedu.cn/art/UploadFile/2006-12/200612228441066700.jpg"/>
          <p:cNvPicPr>
            <a:picLocks noChangeAspect="1"/>
          </p:cNvPicPr>
          <p:nvPr/>
        </p:nvPicPr>
        <p:blipFill>
          <a:blip r:embed="rId6" r:link="rId7"/>
          <a:stretch>
            <a:fillRect/>
          </a:stretch>
        </p:blipFill>
        <p:spPr>
          <a:xfrm>
            <a:off x="7952740" y="1435100"/>
            <a:ext cx="2890520" cy="4641850"/>
          </a:xfrm>
          <a:prstGeom prst="rect">
            <a:avLst/>
          </a:prstGeom>
          <a:noFill/>
          <a:ln w="9525">
            <a:noFill/>
          </a:ln>
        </p:spPr>
      </p:pic>
      <p:sp>
        <p:nvSpPr>
          <p:cNvPr id="9" name="TextBox 8"/>
          <p:cNvSpPr txBox="1"/>
          <p:nvPr/>
        </p:nvSpPr>
        <p:spPr>
          <a:xfrm>
            <a:off x="1176655" y="2479040"/>
            <a:ext cx="6467475" cy="388175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4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1.</a:t>
            </a:r>
            <a:r>
              <a:rPr kumimoji="0" lang="zh-CN" altLang="en-US" sz="2200" b="1"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颜体</a:t>
            </a:r>
            <a:endParaRPr kumimoji="0" lang="zh-CN" altLang="en-US" sz="2200" b="1"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4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  </a:t>
            </a:r>
            <a:r>
              <a:rPr kumimoji="0" lang="zh-CN" altLang="en-US" sz="22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颜体是唐代书法家颜真卿创立的书体，是针对颜真卿的楷书而言的。</a:t>
            </a:r>
            <a:endParaRPr kumimoji="0" lang="zh-CN" altLang="en-US" sz="22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40000"/>
              </a:lnSpc>
              <a:spcBef>
                <a:spcPct val="0"/>
              </a:spcBef>
              <a:spcAft>
                <a:spcPct val="0"/>
              </a:spcAft>
              <a:buClrTx/>
              <a:buSzTx/>
              <a:buFontTx/>
              <a:buNone/>
              <a:defRPr/>
            </a:pPr>
            <a:r>
              <a:rPr kumimoji="0" lang="zh-CN" altLang="en-US" sz="22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  颜体特点</a:t>
            </a:r>
            <a:r>
              <a:rPr kumimoji="0" lang="en-US" altLang="zh-CN" sz="22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a:t>
            </a:r>
            <a:r>
              <a:rPr kumimoji="0" lang="zh-CN" altLang="en-US" sz="22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结体方正茂密，内疏外密 ，拙朴大方，笔画横轻竖重，笔力浑厚有力，气势庄严雄浑。颜体注重字的充实美，笔法遒劲有力。“点如坠石，画如夏云，钩如屈金，戈如发弩，纵横有象，低昂有态”。有“颜筋”之称。</a:t>
            </a:r>
            <a:endParaRPr kumimoji="0" lang="zh-CN" altLang="en-US" sz="22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p:txBody>
      </p:sp>
      <p:sp>
        <p:nvSpPr>
          <p:cNvPr id="43015" name="TextBox 1"/>
          <p:cNvSpPr txBox="1"/>
          <p:nvPr/>
        </p:nvSpPr>
        <p:spPr>
          <a:xfrm>
            <a:off x="10930255" y="2188210"/>
            <a:ext cx="459740" cy="2916238"/>
          </a:xfrm>
          <a:prstGeom prst="rect">
            <a:avLst/>
          </a:prstGeom>
          <a:noFill/>
          <a:ln w="9525">
            <a:noFill/>
          </a:ln>
        </p:spPr>
        <p:txBody>
          <a:bodyPr vert="eaVert">
            <a:spAutoFit/>
          </a:bodyPr>
          <a:p>
            <a:pPr eaLnBrk="1" hangingPunct="1">
              <a:buFont typeface="Arial" panose="020B0604020202020204" pitchFamily="34" charset="0"/>
            </a:pPr>
            <a:r>
              <a:rPr lang="en-US" altLang="zh-CN" dirty="0">
                <a:latin typeface="Arial" panose="020B0604020202020204" pitchFamily="34" charset="0"/>
                <a:ea typeface="黑体" panose="02010609060101010101" charset="-122"/>
              </a:rPr>
              <a:t>颜</a:t>
            </a:r>
            <a:r>
              <a:rPr lang="zh-CN" altLang="zh-CN" dirty="0">
                <a:latin typeface="Arial" panose="020B0604020202020204" pitchFamily="34" charset="0"/>
                <a:ea typeface="黑体" panose="02010609060101010101" charset="-122"/>
              </a:rPr>
              <a:t>真卿《</a:t>
            </a:r>
            <a:r>
              <a:rPr lang="en-US" altLang="zh-CN" dirty="0">
                <a:latin typeface="Arial" panose="020B0604020202020204" pitchFamily="34" charset="0"/>
                <a:ea typeface="黑体" panose="02010609060101010101" charset="-122"/>
              </a:rPr>
              <a:t>颜勤礼碑</a:t>
            </a:r>
            <a:r>
              <a:rPr lang="zh-CN" altLang="zh-CN" dirty="0">
                <a:latin typeface="Arial" panose="020B0604020202020204" pitchFamily="34" charset="0"/>
                <a:ea typeface="黑体" panose="02010609060101010101" charset="-122"/>
              </a:rPr>
              <a:t>》 局部</a:t>
            </a:r>
            <a:endParaRPr lang="zh-CN" altLang="en-US"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426210" y="1069340"/>
            <a:ext cx="6013450" cy="398780"/>
          </a:xfrm>
        </p:spPr>
        <p:txBody>
          <a:bodyPr>
            <a:noAutofit/>
          </a:bodyPr>
          <a:p>
            <a:pPr algn="l"/>
            <a:r>
              <a:rPr lang="zh-CN" altLang="en-US" sz="2800" b="1" dirty="0" smtClean="0">
                <a:solidFill>
                  <a:schemeClr val="accent1"/>
                </a:solidFill>
                <a:effectLst>
                  <a:outerShdw blurRad="38100" dist="25400" dir="5400000" algn="ctr" rotWithShape="0">
                    <a:srgbClr val="6E747A">
                      <a:alpha val="43000"/>
                    </a:srgbClr>
                  </a:outerShdw>
                </a:effectLst>
              </a:rPr>
              <a:t>知识点</a:t>
            </a:r>
            <a:endParaRPr lang="zh-CN" altLang="en-US" sz="2800" b="1" dirty="0" smtClean="0">
              <a:solidFill>
                <a:schemeClr val="accent1"/>
              </a:solidFill>
              <a:effectLst>
                <a:outerShdw blurRad="38100" dist="25400" dir="5400000" algn="ctr" rotWithShape="0">
                  <a:srgbClr val="6E747A">
                    <a:alpha val="43000"/>
                  </a:srgbClr>
                </a:outerShdw>
              </a:effectLst>
            </a:endParaRPr>
          </a:p>
        </p:txBody>
      </p:sp>
      <p:sp>
        <p:nvSpPr>
          <p:cNvPr id="2" name="文本框 1"/>
          <p:cNvSpPr txBox="1"/>
          <p:nvPr/>
        </p:nvSpPr>
        <p:spPr>
          <a:xfrm>
            <a:off x="1849120" y="1554480"/>
            <a:ext cx="6332855" cy="2861310"/>
          </a:xfrm>
          <a:prstGeom prst="rect">
            <a:avLst/>
          </a:prstGeom>
          <a:noFill/>
        </p:spPr>
        <p:txBody>
          <a:bodyPr wrap="square" rtlCol="0" anchor="t">
            <a:spAutoFit/>
            <a:scene3d>
              <a:camera prst="orthographicFront"/>
              <a:lightRig rig="threePt" dir="t"/>
            </a:scene3d>
          </a:bodyPr>
          <a:p>
            <a:pPr algn="l">
              <a:lnSpc>
                <a:spcPct val="150000"/>
              </a:lnSpc>
              <a:buClrTx/>
              <a:buSzTx/>
              <a:buFontTx/>
            </a:pPr>
            <a:endParaRPr sz="2400" b="1" dirty="0" smtClean="0">
              <a:solidFill>
                <a:schemeClr val="accent2">
                  <a:lumMod val="54320"/>
                </a:schemeClr>
              </a:solidFill>
              <a:effectLst>
                <a:outerShdw>
                  <a:srgbClr val="FFFFFF"/>
                </a:outerShdw>
              </a:effectLst>
              <a:uFill>
                <a:solidFill>
                  <a:srgbClr val="0091DC"/>
                </a:solidFill>
              </a:uFill>
              <a:latin typeface="+mj-lt"/>
              <a:ea typeface="+mj-ea"/>
            </a:endParaRPr>
          </a:p>
          <a:p>
            <a:pPr algn="l">
              <a:lnSpc>
                <a:spcPct val="150000"/>
              </a:lnSpc>
              <a:buClrTx/>
              <a:buSzTx/>
              <a:buFontTx/>
            </a:pPr>
            <a:r>
              <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rPr>
              <a:t>1. 重点掌握书法艺术的种类与书法的特点。</a:t>
            </a:r>
            <a:endPar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endParaRPr>
          </a:p>
          <a:p>
            <a:pPr algn="l">
              <a:lnSpc>
                <a:spcPct val="150000"/>
              </a:lnSpc>
              <a:buClrTx/>
              <a:buSzTx/>
              <a:buFontTx/>
            </a:pPr>
            <a:r>
              <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rPr>
              <a:t>2. 能够了解书写工具和材料的分类以及楷书四大家和行书四大家的代表作品。</a:t>
            </a:r>
            <a:endPar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endParaRPr>
          </a:p>
          <a:p>
            <a:pPr algn="l">
              <a:lnSpc>
                <a:spcPct val="150000"/>
              </a:lnSpc>
              <a:buClrTx/>
              <a:buSzTx/>
              <a:buFontTx/>
            </a:pPr>
            <a:r>
              <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rPr>
              <a:t>3. 难点是能够说明书法艺术的个性化特点。</a:t>
            </a:r>
            <a:endPar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endParaRPr>
          </a:p>
        </p:txBody>
      </p:sp>
      <p:grpSp>
        <p:nvGrpSpPr>
          <p:cNvPr id="169" name="组合 168"/>
          <p:cNvGrpSpPr/>
          <p:nvPr/>
        </p:nvGrpSpPr>
        <p:grpSpPr>
          <a:xfrm>
            <a:off x="7734935" y="3303905"/>
            <a:ext cx="3312160" cy="2942590"/>
            <a:chOff x="6451600" y="975556"/>
            <a:chExt cx="4450093" cy="4254711"/>
          </a:xfrm>
        </p:grpSpPr>
        <p:grpSp>
          <p:nvGrpSpPr>
            <p:cNvPr id="168" name="组合 167"/>
            <p:cNvGrpSpPr/>
            <p:nvPr/>
          </p:nvGrpSpPr>
          <p:grpSpPr>
            <a:xfrm rot="787937">
              <a:off x="8202852" y="975556"/>
              <a:ext cx="1570897" cy="1390739"/>
              <a:chOff x="4394345" y="-1095839"/>
              <a:chExt cx="1570897" cy="1390739"/>
            </a:xfrm>
          </p:grpSpPr>
          <p:sp>
            <p:nvSpPr>
              <p:cNvPr id="157" name="任意多边形: 形状 156"/>
              <p:cNvSpPr/>
              <p:nvPr/>
            </p:nvSpPr>
            <p:spPr>
              <a:xfrm>
                <a:off x="4394345" y="-674363"/>
                <a:ext cx="804841" cy="899529"/>
              </a:xfrm>
              <a:custGeom>
                <a:avLst/>
                <a:gdLst>
                  <a:gd name="connsiteX0" fmla="*/ 552941 w 647700"/>
                  <a:gd name="connsiteY0" fmla="*/ 136446 h 723900"/>
                  <a:gd name="connsiteX1" fmla="*/ 606567 w 647700"/>
                  <a:gd name="connsiteY1" fmla="*/ 551736 h 723900"/>
                  <a:gd name="connsiteX2" fmla="*/ 235187 w 647700"/>
                  <a:gd name="connsiteY2" fmla="*/ 695849 h 723900"/>
                  <a:gd name="connsiteX3" fmla="*/ 126221 w 647700"/>
                  <a:gd name="connsiteY3" fmla="*/ 609553 h 723900"/>
                  <a:gd name="connsiteX4" fmla="*/ 12492 w 647700"/>
                  <a:gd name="connsiteY4" fmla="*/ 253889 h 723900"/>
                  <a:gd name="connsiteX5" fmla="*/ 552941 w 647700"/>
                  <a:gd name="connsiteY5" fmla="*/ 1364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723900">
                    <a:moveTo>
                      <a:pt x="552941" y="136446"/>
                    </a:moveTo>
                    <a:cubicBezTo>
                      <a:pt x="641619" y="253699"/>
                      <a:pt x="672480" y="420291"/>
                      <a:pt x="606567" y="551736"/>
                    </a:cubicBezTo>
                    <a:cubicBezTo>
                      <a:pt x="540654" y="683181"/>
                      <a:pt x="368156" y="758714"/>
                      <a:pt x="235187" y="695849"/>
                    </a:cubicBezTo>
                    <a:cubicBezTo>
                      <a:pt x="192991" y="675942"/>
                      <a:pt x="157177" y="644510"/>
                      <a:pt x="126221" y="609553"/>
                    </a:cubicBezTo>
                    <a:cubicBezTo>
                      <a:pt x="40877" y="513065"/>
                      <a:pt x="-10082" y="380667"/>
                      <a:pt x="12492" y="253889"/>
                    </a:cubicBezTo>
                    <a:cubicBezTo>
                      <a:pt x="61546" y="-20621"/>
                      <a:pt x="392826" y="-75295"/>
                      <a:pt x="552941" y="136446"/>
                    </a:cubicBezTo>
                    <a:close/>
                  </a:path>
                </a:pathLst>
              </a:custGeom>
              <a:solidFill>
                <a:srgbClr val="8CD2F5"/>
              </a:solidFill>
              <a:ln w="9525" cap="flat">
                <a:noFill/>
                <a:prstDash val="solid"/>
                <a:miter/>
              </a:ln>
            </p:spPr>
            <p:txBody>
              <a:bodyPr rtlCol="0" anchor="ctr"/>
              <a:p>
                <a:endParaRPr lang="zh-CN" altLang="en-US"/>
              </a:p>
            </p:txBody>
          </p:sp>
          <p:sp>
            <p:nvSpPr>
              <p:cNvPr id="158" name="任意多边形: 形状 157"/>
              <p:cNvSpPr/>
              <p:nvPr/>
            </p:nvSpPr>
            <p:spPr>
              <a:xfrm>
                <a:off x="4838514" y="164705"/>
                <a:ext cx="130195" cy="130195"/>
              </a:xfrm>
              <a:custGeom>
                <a:avLst/>
                <a:gdLst>
                  <a:gd name="connsiteX0" fmla="*/ 47284 w 104775"/>
                  <a:gd name="connsiteY0" fmla="*/ 10605 h 104775"/>
                  <a:gd name="connsiteX1" fmla="*/ 68525 w 104775"/>
                  <a:gd name="connsiteY1" fmla="*/ 12510 h 104775"/>
                  <a:gd name="connsiteX2" fmla="*/ 93290 w 104775"/>
                  <a:gd name="connsiteY2" fmla="*/ 36989 h 104775"/>
                  <a:gd name="connsiteX3" fmla="*/ 104339 w 104775"/>
                  <a:gd name="connsiteY3" fmla="*/ 65564 h 104775"/>
                  <a:gd name="connsiteX4" fmla="*/ 84527 w 104775"/>
                  <a:gd name="connsiteY4" fmla="*/ 85376 h 104775"/>
                  <a:gd name="connsiteX5" fmla="*/ 64525 w 104775"/>
                  <a:gd name="connsiteY5" fmla="*/ 78899 h 104775"/>
                  <a:gd name="connsiteX6" fmla="*/ 29663 w 104775"/>
                  <a:gd name="connsiteY6" fmla="*/ 98425 h 104775"/>
                  <a:gd name="connsiteX7" fmla="*/ 7375 w 104775"/>
                  <a:gd name="connsiteY7" fmla="*/ 78042 h 104775"/>
                  <a:gd name="connsiteX8" fmla="*/ 15566 w 104775"/>
                  <a:gd name="connsiteY8" fmla="*/ 45847 h 104775"/>
                  <a:gd name="connsiteX9" fmla="*/ 51666 w 104775"/>
                  <a:gd name="connsiteY9" fmla="*/ 717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04775">
                    <a:moveTo>
                      <a:pt x="47284" y="10605"/>
                    </a:moveTo>
                    <a:cubicBezTo>
                      <a:pt x="51952" y="4223"/>
                      <a:pt x="62143" y="7747"/>
                      <a:pt x="68525" y="12510"/>
                    </a:cubicBezTo>
                    <a:cubicBezTo>
                      <a:pt x="77860" y="19463"/>
                      <a:pt x="86242" y="27750"/>
                      <a:pt x="93290" y="36989"/>
                    </a:cubicBezTo>
                    <a:cubicBezTo>
                      <a:pt x="99577" y="45276"/>
                      <a:pt x="104911" y="55182"/>
                      <a:pt x="104339" y="65564"/>
                    </a:cubicBezTo>
                    <a:cubicBezTo>
                      <a:pt x="103672" y="75946"/>
                      <a:pt x="94909" y="86328"/>
                      <a:pt x="84527" y="85376"/>
                    </a:cubicBezTo>
                    <a:cubicBezTo>
                      <a:pt x="77479" y="84709"/>
                      <a:pt x="71573" y="79185"/>
                      <a:pt x="64525" y="78899"/>
                    </a:cubicBezTo>
                    <a:cubicBezTo>
                      <a:pt x="50904" y="78327"/>
                      <a:pt x="43093" y="96425"/>
                      <a:pt x="29663" y="98425"/>
                    </a:cubicBezTo>
                    <a:cubicBezTo>
                      <a:pt x="18519" y="100044"/>
                      <a:pt x="8708" y="89186"/>
                      <a:pt x="7375" y="78042"/>
                    </a:cubicBezTo>
                    <a:cubicBezTo>
                      <a:pt x="6041" y="66897"/>
                      <a:pt x="10708" y="55944"/>
                      <a:pt x="15566" y="45847"/>
                    </a:cubicBezTo>
                    <a:cubicBezTo>
                      <a:pt x="23472" y="29464"/>
                      <a:pt x="34045" y="11843"/>
                      <a:pt x="51666" y="7176"/>
                    </a:cubicBezTo>
                  </a:path>
                </a:pathLst>
              </a:custGeom>
              <a:solidFill>
                <a:srgbClr val="8CD2F5"/>
              </a:solidFill>
              <a:ln w="9525" cap="flat">
                <a:noFill/>
                <a:prstDash val="solid"/>
                <a:miter/>
              </a:ln>
            </p:spPr>
            <p:txBody>
              <a:bodyPr rtlCol="0" anchor="ctr"/>
              <a:p>
                <a:endParaRPr lang="zh-CN" altLang="en-US"/>
              </a:p>
            </p:txBody>
          </p:sp>
          <p:sp>
            <p:nvSpPr>
              <p:cNvPr id="159" name="任意多边形: 形状 158"/>
              <p:cNvSpPr/>
              <p:nvPr/>
            </p:nvSpPr>
            <p:spPr>
              <a:xfrm>
                <a:off x="4450546" y="-538140"/>
                <a:ext cx="473436" cy="686482"/>
              </a:xfrm>
              <a:custGeom>
                <a:avLst/>
                <a:gdLst>
                  <a:gd name="connsiteX0" fmla="*/ 261205 w 381000"/>
                  <a:gd name="connsiteY0" fmla="*/ 87114 h 552450"/>
                  <a:gd name="connsiteX1" fmla="*/ 246061 w 381000"/>
                  <a:gd name="connsiteY1" fmla="*/ 194175 h 552450"/>
                  <a:gd name="connsiteX2" fmla="*/ 229392 w 381000"/>
                  <a:gd name="connsiteY2" fmla="*/ 334192 h 552450"/>
                  <a:gd name="connsiteX3" fmla="*/ 307116 w 381000"/>
                  <a:gd name="connsiteY3" fmla="*/ 445349 h 552450"/>
                  <a:gd name="connsiteX4" fmla="*/ 369695 w 381000"/>
                  <a:gd name="connsiteY4" fmla="*/ 478782 h 552450"/>
                  <a:gd name="connsiteX5" fmla="*/ 354836 w 381000"/>
                  <a:gd name="connsiteY5" fmla="*/ 535646 h 552450"/>
                  <a:gd name="connsiteX6" fmla="*/ 294162 w 381000"/>
                  <a:gd name="connsiteY6" fmla="*/ 551838 h 552450"/>
                  <a:gd name="connsiteX7" fmla="*/ 114901 w 381000"/>
                  <a:gd name="connsiteY7" fmla="*/ 459255 h 552450"/>
                  <a:gd name="connsiteX8" fmla="*/ 24033 w 381000"/>
                  <a:gd name="connsiteY8" fmla="*/ 274185 h 552450"/>
                  <a:gd name="connsiteX9" fmla="*/ 16032 w 381000"/>
                  <a:gd name="connsiteY9" fmla="*/ 109116 h 552450"/>
                  <a:gd name="connsiteX10" fmla="*/ 261205 w 381000"/>
                  <a:gd name="connsiteY10" fmla="*/ 8711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552450">
                    <a:moveTo>
                      <a:pt x="261205" y="87114"/>
                    </a:moveTo>
                    <a:cubicBezTo>
                      <a:pt x="267206" y="122928"/>
                      <a:pt x="255871" y="159123"/>
                      <a:pt x="246061" y="194175"/>
                    </a:cubicBezTo>
                    <a:cubicBezTo>
                      <a:pt x="233297" y="239799"/>
                      <a:pt x="222724" y="287329"/>
                      <a:pt x="229392" y="334192"/>
                    </a:cubicBezTo>
                    <a:cubicBezTo>
                      <a:pt x="236059" y="381055"/>
                      <a:pt x="263206" y="427537"/>
                      <a:pt x="307116" y="445349"/>
                    </a:cubicBezTo>
                    <a:cubicBezTo>
                      <a:pt x="329595" y="454493"/>
                      <a:pt x="357694" y="457731"/>
                      <a:pt x="369695" y="478782"/>
                    </a:cubicBezTo>
                    <a:cubicBezTo>
                      <a:pt x="380268" y="497355"/>
                      <a:pt x="371600" y="522406"/>
                      <a:pt x="354836" y="535646"/>
                    </a:cubicBezTo>
                    <a:cubicBezTo>
                      <a:pt x="338072" y="548886"/>
                      <a:pt x="315498" y="552315"/>
                      <a:pt x="294162" y="551838"/>
                    </a:cubicBezTo>
                    <a:cubicBezTo>
                      <a:pt x="224915" y="550314"/>
                      <a:pt x="159955" y="511929"/>
                      <a:pt x="114901" y="459255"/>
                    </a:cubicBezTo>
                    <a:cubicBezTo>
                      <a:pt x="69848" y="406582"/>
                      <a:pt x="42702" y="340955"/>
                      <a:pt x="24033" y="274185"/>
                    </a:cubicBezTo>
                    <a:cubicBezTo>
                      <a:pt x="8983" y="220464"/>
                      <a:pt x="-923" y="162361"/>
                      <a:pt x="16032" y="109116"/>
                    </a:cubicBezTo>
                    <a:cubicBezTo>
                      <a:pt x="47274" y="11485"/>
                      <a:pt x="238155" y="-50618"/>
                      <a:pt x="261205" y="87114"/>
                    </a:cubicBezTo>
                    <a:close/>
                  </a:path>
                </a:pathLst>
              </a:custGeom>
              <a:solidFill>
                <a:srgbClr val="FFFFFF">
                  <a:alpha val="20000"/>
                </a:srgbClr>
              </a:solidFill>
              <a:ln w="9525" cap="flat">
                <a:noFill/>
                <a:prstDash val="solid"/>
                <a:miter/>
              </a:ln>
            </p:spPr>
            <p:txBody>
              <a:bodyPr rtlCol="0" anchor="ctr"/>
              <a:p>
                <a:endParaRPr lang="zh-CN" altLang="en-US"/>
              </a:p>
            </p:txBody>
          </p:sp>
          <p:sp>
            <p:nvSpPr>
              <p:cNvPr id="165" name="任意多边形: 形状 164"/>
              <p:cNvSpPr/>
              <p:nvPr/>
            </p:nvSpPr>
            <p:spPr>
              <a:xfrm>
                <a:off x="5030206" y="-1095839"/>
                <a:ext cx="935036" cy="1183590"/>
              </a:xfrm>
              <a:custGeom>
                <a:avLst/>
                <a:gdLst>
                  <a:gd name="connsiteX0" fmla="*/ 33894 w 752475"/>
                  <a:gd name="connsiteY0" fmla="*/ 328375 h 952500"/>
                  <a:gd name="connsiteX1" fmla="*/ 142575 w 752475"/>
                  <a:gd name="connsiteY1" fmla="*/ 118730 h 952500"/>
                  <a:gd name="connsiteX2" fmla="*/ 523384 w 752475"/>
                  <a:gd name="connsiteY2" fmla="*/ 28623 h 952500"/>
                  <a:gd name="connsiteX3" fmla="*/ 748651 w 752475"/>
                  <a:gd name="connsiteY3" fmla="*/ 348663 h 952500"/>
                  <a:gd name="connsiteX4" fmla="*/ 328693 w 752475"/>
                  <a:gd name="connsiteY4" fmla="*/ 953501 h 952500"/>
                  <a:gd name="connsiteX5" fmla="*/ 33894 w 752475"/>
                  <a:gd name="connsiteY5" fmla="*/ 328375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2475" h="952500">
                    <a:moveTo>
                      <a:pt x="33894" y="328375"/>
                    </a:moveTo>
                    <a:cubicBezTo>
                      <a:pt x="56469" y="252270"/>
                      <a:pt x="88758" y="177118"/>
                      <a:pt x="142575" y="118730"/>
                    </a:cubicBezTo>
                    <a:cubicBezTo>
                      <a:pt x="236301" y="16812"/>
                      <a:pt x="393939" y="-20526"/>
                      <a:pt x="523384" y="28623"/>
                    </a:cubicBezTo>
                    <a:cubicBezTo>
                      <a:pt x="652829" y="77772"/>
                      <a:pt x="746079" y="210170"/>
                      <a:pt x="748651" y="348663"/>
                    </a:cubicBezTo>
                    <a:cubicBezTo>
                      <a:pt x="752651" y="567929"/>
                      <a:pt x="597108" y="962359"/>
                      <a:pt x="328693" y="953501"/>
                    </a:cubicBezTo>
                    <a:cubicBezTo>
                      <a:pt x="16940" y="943309"/>
                      <a:pt x="-34781" y="559452"/>
                      <a:pt x="33894" y="328375"/>
                    </a:cubicBezTo>
                    <a:close/>
                  </a:path>
                </a:pathLst>
              </a:custGeom>
              <a:solidFill>
                <a:srgbClr val="F7EA4B"/>
              </a:solidFill>
              <a:ln w="9525" cap="flat">
                <a:noFill/>
                <a:prstDash val="solid"/>
                <a:miter/>
              </a:ln>
            </p:spPr>
            <p:txBody>
              <a:bodyPr rtlCol="0" anchor="ctr"/>
              <a:p>
                <a:endParaRPr lang="zh-CN" altLang="en-US"/>
              </a:p>
            </p:txBody>
          </p:sp>
          <p:sp>
            <p:nvSpPr>
              <p:cNvPr id="166" name="任意多边形: 形状 165"/>
              <p:cNvSpPr/>
              <p:nvPr/>
            </p:nvSpPr>
            <p:spPr>
              <a:xfrm>
                <a:off x="5261577" y="24910"/>
                <a:ext cx="142031" cy="130195"/>
              </a:xfrm>
              <a:custGeom>
                <a:avLst/>
                <a:gdLst>
                  <a:gd name="connsiteX0" fmla="*/ 113064 w 114300"/>
                  <a:gd name="connsiteY0" fmla="*/ 92816 h 104775"/>
                  <a:gd name="connsiteX1" fmla="*/ 106015 w 114300"/>
                  <a:gd name="connsiteY1" fmla="*/ 97293 h 104775"/>
                  <a:gd name="connsiteX2" fmla="*/ 82584 w 114300"/>
                  <a:gd name="connsiteY2" fmla="*/ 101008 h 104775"/>
                  <a:gd name="connsiteX3" fmla="*/ 47818 w 114300"/>
                  <a:gd name="connsiteY3" fmla="*/ 76624 h 104775"/>
                  <a:gd name="connsiteX4" fmla="*/ 10575 w 114300"/>
                  <a:gd name="connsiteY4" fmla="*/ 74052 h 104775"/>
                  <a:gd name="connsiteX5" fmla="*/ 7146 w 114300"/>
                  <a:gd name="connsiteY5" fmla="*/ 63670 h 104775"/>
                  <a:gd name="connsiteX6" fmla="*/ 31244 w 114300"/>
                  <a:gd name="connsiteY6" fmla="*/ 27665 h 104775"/>
                  <a:gd name="connsiteX7" fmla="*/ 96205 w 114300"/>
                  <a:gd name="connsiteY7" fmla="*/ 18617 h 104775"/>
                  <a:gd name="connsiteX8" fmla="*/ 113064 w 114300"/>
                  <a:gd name="connsiteY8" fmla="*/ 928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04775">
                    <a:moveTo>
                      <a:pt x="113064" y="92816"/>
                    </a:moveTo>
                    <a:cubicBezTo>
                      <a:pt x="111445" y="95102"/>
                      <a:pt x="108587" y="96245"/>
                      <a:pt x="106015" y="97293"/>
                    </a:cubicBezTo>
                    <a:cubicBezTo>
                      <a:pt x="98491" y="100151"/>
                      <a:pt x="90299" y="103103"/>
                      <a:pt x="82584" y="101008"/>
                    </a:cubicBezTo>
                    <a:cubicBezTo>
                      <a:pt x="68677" y="97293"/>
                      <a:pt x="61915" y="79577"/>
                      <a:pt x="47818" y="76624"/>
                    </a:cubicBezTo>
                    <a:cubicBezTo>
                      <a:pt x="35149" y="73957"/>
                      <a:pt x="19147" y="83672"/>
                      <a:pt x="10575" y="74052"/>
                    </a:cubicBezTo>
                    <a:cubicBezTo>
                      <a:pt x="8098" y="71290"/>
                      <a:pt x="7146" y="67385"/>
                      <a:pt x="7146" y="63670"/>
                    </a:cubicBezTo>
                    <a:cubicBezTo>
                      <a:pt x="6955" y="48716"/>
                      <a:pt x="19624" y="37095"/>
                      <a:pt x="31244" y="27665"/>
                    </a:cubicBezTo>
                    <a:cubicBezTo>
                      <a:pt x="49056" y="13187"/>
                      <a:pt x="78583" y="-5196"/>
                      <a:pt x="96205" y="18617"/>
                    </a:cubicBezTo>
                    <a:cubicBezTo>
                      <a:pt x="103729" y="28713"/>
                      <a:pt x="119160" y="84244"/>
                      <a:pt x="113064" y="92816"/>
                    </a:cubicBezTo>
                    <a:close/>
                  </a:path>
                </a:pathLst>
              </a:custGeom>
              <a:solidFill>
                <a:srgbClr val="F7EA4B"/>
              </a:solidFill>
              <a:ln w="9525" cap="flat">
                <a:noFill/>
                <a:prstDash val="solid"/>
                <a:miter/>
              </a:ln>
            </p:spPr>
            <p:txBody>
              <a:bodyPr rtlCol="0" anchor="ctr"/>
              <a:p>
                <a:endParaRPr lang="zh-CN" altLang="en-US"/>
              </a:p>
            </p:txBody>
          </p:sp>
          <p:sp>
            <p:nvSpPr>
              <p:cNvPr id="167" name="任意多边形: 形状 166"/>
              <p:cNvSpPr/>
              <p:nvPr/>
            </p:nvSpPr>
            <p:spPr>
              <a:xfrm>
                <a:off x="5109760" y="-1008414"/>
                <a:ext cx="520780" cy="958708"/>
              </a:xfrm>
              <a:custGeom>
                <a:avLst/>
                <a:gdLst>
                  <a:gd name="connsiteX0" fmla="*/ 415547 w 419100"/>
                  <a:gd name="connsiteY0" fmla="*/ 125145 h 771525"/>
                  <a:gd name="connsiteX1" fmla="*/ 333727 w 419100"/>
                  <a:gd name="connsiteY1" fmla="*/ 259257 h 771525"/>
                  <a:gd name="connsiteX2" fmla="*/ 262004 w 419100"/>
                  <a:gd name="connsiteY2" fmla="*/ 309168 h 771525"/>
                  <a:gd name="connsiteX3" fmla="*/ 162467 w 419100"/>
                  <a:gd name="connsiteY3" fmla="*/ 483952 h 771525"/>
                  <a:gd name="connsiteX4" fmla="*/ 198758 w 419100"/>
                  <a:gd name="connsiteY4" fmla="*/ 682929 h 771525"/>
                  <a:gd name="connsiteX5" fmla="*/ 217522 w 419100"/>
                  <a:gd name="connsiteY5" fmla="*/ 725506 h 771525"/>
                  <a:gd name="connsiteX6" fmla="*/ 202187 w 419100"/>
                  <a:gd name="connsiteY6" fmla="*/ 766559 h 771525"/>
                  <a:gd name="connsiteX7" fmla="*/ 176755 w 419100"/>
                  <a:gd name="connsiteY7" fmla="*/ 770369 h 771525"/>
                  <a:gd name="connsiteX8" fmla="*/ 80076 w 419100"/>
                  <a:gd name="connsiteY8" fmla="*/ 682644 h 771525"/>
                  <a:gd name="connsiteX9" fmla="*/ 13592 w 419100"/>
                  <a:gd name="connsiteY9" fmla="*/ 494334 h 771525"/>
                  <a:gd name="connsiteX10" fmla="*/ 59788 w 419100"/>
                  <a:gd name="connsiteY10" fmla="*/ 192582 h 771525"/>
                  <a:gd name="connsiteX11" fmla="*/ 113128 w 419100"/>
                  <a:gd name="connsiteY11" fmla="*/ 113811 h 771525"/>
                  <a:gd name="connsiteX12" fmla="*/ 309914 w 419100"/>
                  <a:gd name="connsiteY12" fmla="*/ 8274 h 771525"/>
                  <a:gd name="connsiteX13" fmla="*/ 415547 w 419100"/>
                  <a:gd name="connsiteY13" fmla="*/ 12514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100" h="771525">
                    <a:moveTo>
                      <a:pt x="415547" y="125145"/>
                    </a:moveTo>
                    <a:cubicBezTo>
                      <a:pt x="412118" y="179057"/>
                      <a:pt x="376780" y="226682"/>
                      <a:pt x="333727" y="259257"/>
                    </a:cubicBezTo>
                    <a:cubicBezTo>
                      <a:pt x="310486" y="276879"/>
                      <a:pt x="284864" y="291071"/>
                      <a:pt x="262004" y="309168"/>
                    </a:cubicBezTo>
                    <a:cubicBezTo>
                      <a:pt x="208283" y="351936"/>
                      <a:pt x="172945" y="416134"/>
                      <a:pt x="162467" y="483952"/>
                    </a:cubicBezTo>
                    <a:cubicBezTo>
                      <a:pt x="151990" y="551770"/>
                      <a:pt x="165992" y="622636"/>
                      <a:pt x="198758" y="682929"/>
                    </a:cubicBezTo>
                    <a:cubicBezTo>
                      <a:pt x="206187" y="696645"/>
                      <a:pt x="214664" y="710171"/>
                      <a:pt x="217522" y="725506"/>
                    </a:cubicBezTo>
                    <a:cubicBezTo>
                      <a:pt x="220284" y="740841"/>
                      <a:pt x="215712" y="758748"/>
                      <a:pt x="202187" y="766559"/>
                    </a:cubicBezTo>
                    <a:cubicBezTo>
                      <a:pt x="194662" y="770940"/>
                      <a:pt x="185423" y="771417"/>
                      <a:pt x="176755" y="770369"/>
                    </a:cubicBezTo>
                    <a:cubicBezTo>
                      <a:pt x="131797" y="764940"/>
                      <a:pt x="101317" y="722649"/>
                      <a:pt x="80076" y="682644"/>
                    </a:cubicBezTo>
                    <a:cubicBezTo>
                      <a:pt x="48739" y="623589"/>
                      <a:pt x="24450" y="560247"/>
                      <a:pt x="13592" y="494334"/>
                    </a:cubicBezTo>
                    <a:cubicBezTo>
                      <a:pt x="-3268" y="392226"/>
                      <a:pt x="13211" y="284975"/>
                      <a:pt x="59788" y="192582"/>
                    </a:cubicBezTo>
                    <a:cubicBezTo>
                      <a:pt x="74171" y="164198"/>
                      <a:pt x="91316" y="137052"/>
                      <a:pt x="113128" y="113811"/>
                    </a:cubicBezTo>
                    <a:cubicBezTo>
                      <a:pt x="162277" y="61423"/>
                      <a:pt x="238667" y="20275"/>
                      <a:pt x="309914" y="8274"/>
                    </a:cubicBezTo>
                    <a:cubicBezTo>
                      <a:pt x="374208" y="-2490"/>
                      <a:pt x="419357" y="65709"/>
                      <a:pt x="415547" y="125145"/>
                    </a:cubicBezTo>
                    <a:close/>
                  </a:path>
                </a:pathLst>
              </a:custGeom>
              <a:solidFill>
                <a:srgbClr val="FFFFFF">
                  <a:alpha val="38000"/>
                </a:srgbClr>
              </a:solidFill>
              <a:ln w="9525" cap="flat">
                <a:noFill/>
                <a:prstDash val="solid"/>
                <a:miter/>
              </a:ln>
            </p:spPr>
            <p:txBody>
              <a:bodyPr rtlCol="0" anchor="ctr"/>
              <a:p>
                <a:endParaRPr lang="zh-CN" altLang="en-US"/>
              </a:p>
            </p:txBody>
          </p:sp>
        </p:grpSp>
        <p:grpSp>
          <p:nvGrpSpPr>
            <p:cNvPr id="152" name="组合 151"/>
            <p:cNvGrpSpPr/>
            <p:nvPr/>
          </p:nvGrpSpPr>
          <p:grpSpPr>
            <a:xfrm>
              <a:off x="6451600" y="1394018"/>
              <a:ext cx="4450093" cy="3836249"/>
              <a:chOff x="6134100" y="1146041"/>
              <a:chExt cx="4450093" cy="3836249"/>
            </a:xfrm>
          </p:grpSpPr>
          <p:grpSp>
            <p:nvGrpSpPr>
              <p:cNvPr id="151" name="组合 150"/>
              <p:cNvGrpSpPr/>
              <p:nvPr/>
            </p:nvGrpSpPr>
            <p:grpSpPr>
              <a:xfrm>
                <a:off x="7806516" y="1146041"/>
                <a:ext cx="2777677" cy="3797614"/>
                <a:chOff x="10306365" y="1146041"/>
                <a:chExt cx="2777677" cy="3797614"/>
              </a:xfrm>
            </p:grpSpPr>
            <p:sp>
              <p:nvSpPr>
                <p:cNvPr id="49" name="任意多边形: 形状 48"/>
                <p:cNvSpPr/>
                <p:nvPr/>
              </p:nvSpPr>
              <p:spPr>
                <a:xfrm>
                  <a:off x="12008884" y="4725447"/>
                  <a:ext cx="436415" cy="218208"/>
                </a:xfrm>
                <a:custGeom>
                  <a:avLst/>
                  <a:gdLst>
                    <a:gd name="connsiteX0" fmla="*/ 284092 w 436415"/>
                    <a:gd name="connsiteY0" fmla="*/ 9627 h 218207"/>
                    <a:gd name="connsiteX1" fmla="*/ 388190 w 436415"/>
                    <a:gd name="connsiteY1" fmla="*/ 79453 h 218207"/>
                    <a:gd name="connsiteX2" fmla="*/ 424001 w 436415"/>
                    <a:gd name="connsiteY2" fmla="*/ 118217 h 218207"/>
                    <a:gd name="connsiteX3" fmla="*/ 422589 w 436415"/>
                    <a:gd name="connsiteY3" fmla="*/ 169303 h 218207"/>
                    <a:gd name="connsiteX4" fmla="*/ 388446 w 436415"/>
                    <a:gd name="connsiteY4" fmla="*/ 189071 h 218207"/>
                    <a:gd name="connsiteX5" fmla="*/ 97332 w 436415"/>
                    <a:gd name="connsiteY5" fmla="*/ 194205 h 218207"/>
                    <a:gd name="connsiteX6" fmla="*/ 39828 w 436415"/>
                    <a:gd name="connsiteY6" fmla="*/ 166223 h 218207"/>
                    <a:gd name="connsiteX7" fmla="*/ 10691 w 436415"/>
                    <a:gd name="connsiteY7" fmla="*/ 35555 h 218207"/>
                    <a:gd name="connsiteX8" fmla="*/ 162537 w 436415"/>
                    <a:gd name="connsiteY8" fmla="*/ 36325 h 218207"/>
                    <a:gd name="connsiteX9" fmla="*/ 284092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284092" y="9627"/>
                      </a:moveTo>
                      <a:cubicBezTo>
                        <a:pt x="322471" y="27084"/>
                        <a:pt x="354688" y="53269"/>
                        <a:pt x="388190" y="79453"/>
                      </a:cubicBezTo>
                      <a:cubicBezTo>
                        <a:pt x="402052" y="90236"/>
                        <a:pt x="415915" y="102301"/>
                        <a:pt x="424001" y="118217"/>
                      </a:cubicBezTo>
                      <a:cubicBezTo>
                        <a:pt x="432088" y="134262"/>
                        <a:pt x="433243" y="155184"/>
                        <a:pt x="422589" y="169303"/>
                      </a:cubicBezTo>
                      <a:cubicBezTo>
                        <a:pt x="414374" y="180086"/>
                        <a:pt x="401154" y="185092"/>
                        <a:pt x="388446" y="189071"/>
                      </a:cubicBezTo>
                      <a:cubicBezTo>
                        <a:pt x="294489" y="218465"/>
                        <a:pt x="192573" y="220261"/>
                        <a:pt x="97332" y="194205"/>
                      </a:cubicBezTo>
                      <a:cubicBezTo>
                        <a:pt x="76666" y="188557"/>
                        <a:pt x="55744" y="181241"/>
                        <a:pt x="39828" y="166223"/>
                      </a:cubicBezTo>
                      <a:cubicBezTo>
                        <a:pt x="6840" y="135032"/>
                        <a:pt x="8380" y="81636"/>
                        <a:pt x="10691" y="35555"/>
                      </a:cubicBezTo>
                      <a:cubicBezTo>
                        <a:pt x="10691" y="35555"/>
                        <a:pt x="109654" y="55450"/>
                        <a:pt x="162537" y="36325"/>
                      </a:cubicBezTo>
                      <a:lnTo>
                        <a:pt x="284092" y="9627"/>
                      </a:lnTo>
                      <a:close/>
                    </a:path>
                  </a:pathLst>
                </a:custGeom>
                <a:solidFill>
                  <a:srgbClr val="F08BB8"/>
                </a:solidFill>
                <a:ln w="9525" cap="flat">
                  <a:noFill/>
                  <a:prstDash val="solid"/>
                  <a:miter/>
                </a:ln>
              </p:spPr>
              <p:txBody>
                <a:bodyPr rtlCol="0" anchor="ctr"/>
                <a:p>
                  <a:endParaRPr lang="zh-CN" altLang="en-US"/>
                </a:p>
              </p:txBody>
            </p:sp>
            <p:sp>
              <p:nvSpPr>
                <p:cNvPr id="50" name="任意多边形: 形状 49"/>
                <p:cNvSpPr/>
                <p:nvPr/>
              </p:nvSpPr>
              <p:spPr>
                <a:xfrm>
                  <a:off x="11881462" y="3817839"/>
                  <a:ext cx="487758" cy="962680"/>
                </a:xfrm>
                <a:custGeom>
                  <a:avLst/>
                  <a:gdLst>
                    <a:gd name="connsiteX0" fmla="*/ 479158 w 487758"/>
                    <a:gd name="connsiteY0" fmla="*/ 109354 h 962680"/>
                    <a:gd name="connsiteX1" fmla="*/ 411899 w 487758"/>
                    <a:gd name="connsiteY1" fmla="*/ 917363 h 962680"/>
                    <a:gd name="connsiteX2" fmla="*/ 138626 w 487758"/>
                    <a:gd name="connsiteY2" fmla="*/ 943292 h 962680"/>
                    <a:gd name="connsiteX3" fmla="*/ 123223 w 487758"/>
                    <a:gd name="connsiteY3" fmla="*/ 854982 h 962680"/>
                    <a:gd name="connsiteX4" fmla="*/ 9627 w 487758"/>
                    <a:gd name="connsiteY4" fmla="*/ 205622 h 962680"/>
                    <a:gd name="connsiteX5" fmla="*/ 174181 w 487758"/>
                    <a:gd name="connsiteY5" fmla="*/ 15524 h 962680"/>
                    <a:gd name="connsiteX6" fmla="*/ 479158 w 487758"/>
                    <a:gd name="connsiteY6" fmla="*/ 109354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758" h="962680">
                      <a:moveTo>
                        <a:pt x="479158" y="109354"/>
                      </a:moveTo>
                      <a:cubicBezTo>
                        <a:pt x="458364" y="359650"/>
                        <a:pt x="432821" y="667066"/>
                        <a:pt x="411899" y="917363"/>
                      </a:cubicBezTo>
                      <a:cubicBezTo>
                        <a:pt x="411899" y="917363"/>
                        <a:pt x="255688" y="983211"/>
                        <a:pt x="138626" y="943292"/>
                      </a:cubicBezTo>
                      <a:lnTo>
                        <a:pt x="123223" y="854982"/>
                      </a:lnTo>
                      <a:cubicBezTo>
                        <a:pt x="78042" y="643064"/>
                        <a:pt x="37224" y="420492"/>
                        <a:pt x="9627" y="205622"/>
                      </a:cubicBezTo>
                      <a:cubicBezTo>
                        <a:pt x="9627" y="205622"/>
                        <a:pt x="24131" y="50053"/>
                        <a:pt x="174181" y="15524"/>
                      </a:cubicBezTo>
                      <a:cubicBezTo>
                        <a:pt x="324359" y="-19004"/>
                        <a:pt x="479158" y="109354"/>
                        <a:pt x="479158" y="109354"/>
                      </a:cubicBezTo>
                      <a:close/>
                    </a:path>
                  </a:pathLst>
                </a:custGeom>
                <a:solidFill>
                  <a:srgbClr val="FAD5CC"/>
                </a:solidFill>
                <a:ln w="9525" cap="flat">
                  <a:noFill/>
                  <a:prstDash val="solid"/>
                  <a:miter/>
                </a:ln>
              </p:spPr>
              <p:txBody>
                <a:bodyPr rtlCol="0" anchor="ctr"/>
                <a:p>
                  <a:endParaRPr lang="zh-CN" altLang="en-US"/>
                </a:p>
              </p:txBody>
            </p:sp>
            <p:sp>
              <p:nvSpPr>
                <p:cNvPr id="51" name="任意多边形: 形状 50"/>
                <p:cNvSpPr/>
                <p:nvPr/>
              </p:nvSpPr>
              <p:spPr>
                <a:xfrm>
                  <a:off x="12045132" y="4839667"/>
                  <a:ext cx="346565" cy="64179"/>
                </a:xfrm>
                <a:custGeom>
                  <a:avLst/>
                  <a:gdLst>
                    <a:gd name="connsiteX0" fmla="*/ 343984 w 346564"/>
                    <a:gd name="connsiteY0" fmla="*/ 38397 h 64178"/>
                    <a:gd name="connsiteX1" fmla="*/ 261065 w 346564"/>
                    <a:gd name="connsiteY1" fmla="*/ 57137 h 64178"/>
                    <a:gd name="connsiteX2" fmla="*/ 175964 w 346564"/>
                    <a:gd name="connsiteY2" fmla="*/ 59705 h 64178"/>
                    <a:gd name="connsiteX3" fmla="*/ 91761 w 346564"/>
                    <a:gd name="connsiteY3" fmla="*/ 46484 h 64178"/>
                    <a:gd name="connsiteX4" fmla="*/ 11923 w 346564"/>
                    <a:gd name="connsiteY4" fmla="*/ 17346 h 64178"/>
                    <a:gd name="connsiteX5" fmla="*/ 9998 w 346564"/>
                    <a:gd name="connsiteY5" fmla="*/ 11956 h 64178"/>
                    <a:gd name="connsiteX6" fmla="*/ 15132 w 346564"/>
                    <a:gd name="connsiteY6" fmla="*/ 9902 h 64178"/>
                    <a:gd name="connsiteX7" fmla="*/ 94585 w 346564"/>
                    <a:gd name="connsiteY7" fmla="*/ 34803 h 64178"/>
                    <a:gd name="connsiteX8" fmla="*/ 176734 w 346564"/>
                    <a:gd name="connsiteY8" fmla="*/ 46869 h 64178"/>
                    <a:gd name="connsiteX9" fmla="*/ 259781 w 346564"/>
                    <a:gd name="connsiteY9" fmla="*/ 45714 h 64178"/>
                    <a:gd name="connsiteX10" fmla="*/ 341801 w 346564"/>
                    <a:gd name="connsiteY10" fmla="*/ 31338 h 64178"/>
                    <a:gd name="connsiteX11" fmla="*/ 346422 w 346564"/>
                    <a:gd name="connsiteY11" fmla="*/ 34033 h 64178"/>
                    <a:gd name="connsiteX12" fmla="*/ 343984 w 346564"/>
                    <a:gd name="connsiteY12" fmla="*/ 38397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64178">
                      <a:moveTo>
                        <a:pt x="343984" y="38397"/>
                      </a:moveTo>
                      <a:cubicBezTo>
                        <a:pt x="317157" y="47382"/>
                        <a:pt x="289303" y="53672"/>
                        <a:pt x="261065" y="57137"/>
                      </a:cubicBezTo>
                      <a:cubicBezTo>
                        <a:pt x="232826" y="60731"/>
                        <a:pt x="204331" y="61373"/>
                        <a:pt x="175964" y="59705"/>
                      </a:cubicBezTo>
                      <a:cubicBezTo>
                        <a:pt x="147597" y="57779"/>
                        <a:pt x="119358" y="53415"/>
                        <a:pt x="91761" y="46484"/>
                      </a:cubicBezTo>
                      <a:cubicBezTo>
                        <a:pt x="64164" y="39424"/>
                        <a:pt x="37466" y="29669"/>
                        <a:pt x="11923" y="17346"/>
                      </a:cubicBezTo>
                      <a:cubicBezTo>
                        <a:pt x="9869" y="16320"/>
                        <a:pt x="9099" y="13881"/>
                        <a:pt x="9998" y="11956"/>
                      </a:cubicBezTo>
                      <a:cubicBezTo>
                        <a:pt x="10896" y="10030"/>
                        <a:pt x="13206" y="9132"/>
                        <a:pt x="15132" y="9902"/>
                      </a:cubicBezTo>
                      <a:cubicBezTo>
                        <a:pt x="40932" y="20299"/>
                        <a:pt x="67502" y="28514"/>
                        <a:pt x="94585" y="34803"/>
                      </a:cubicBezTo>
                      <a:cubicBezTo>
                        <a:pt x="121540" y="40964"/>
                        <a:pt x="149009" y="45200"/>
                        <a:pt x="176734" y="46869"/>
                      </a:cubicBezTo>
                      <a:cubicBezTo>
                        <a:pt x="204331" y="48923"/>
                        <a:pt x="232184" y="48281"/>
                        <a:pt x="259781" y="45714"/>
                      </a:cubicBezTo>
                      <a:cubicBezTo>
                        <a:pt x="287378" y="43018"/>
                        <a:pt x="314846" y="38269"/>
                        <a:pt x="341801" y="31338"/>
                      </a:cubicBezTo>
                      <a:cubicBezTo>
                        <a:pt x="343855" y="30824"/>
                        <a:pt x="345781" y="31979"/>
                        <a:pt x="346422" y="34033"/>
                      </a:cubicBezTo>
                      <a:cubicBezTo>
                        <a:pt x="346936" y="35830"/>
                        <a:pt x="345909" y="37756"/>
                        <a:pt x="343984" y="38397"/>
                      </a:cubicBezTo>
                      <a:close/>
                    </a:path>
                  </a:pathLst>
                </a:custGeom>
                <a:solidFill>
                  <a:srgbClr val="3C3C3B"/>
                </a:solidFill>
                <a:ln w="9525" cap="flat">
                  <a:noFill/>
                  <a:prstDash val="solid"/>
                  <a:miter/>
                </a:ln>
              </p:spPr>
              <p:txBody>
                <a:bodyPr rtlCol="0" anchor="ctr"/>
                <a:p>
                  <a:endParaRPr lang="zh-CN" altLang="en-US"/>
                </a:p>
              </p:txBody>
            </p:sp>
            <p:sp>
              <p:nvSpPr>
                <p:cNvPr id="52" name="任意多边形: 形状 51"/>
                <p:cNvSpPr/>
                <p:nvPr/>
              </p:nvSpPr>
              <p:spPr>
                <a:xfrm>
                  <a:off x="12263582" y="4739823"/>
                  <a:ext cx="51343" cy="38507"/>
                </a:xfrm>
                <a:custGeom>
                  <a:avLst/>
                  <a:gdLst>
                    <a:gd name="connsiteX0" fmla="*/ 50444 w 51342"/>
                    <a:gd name="connsiteY0" fmla="*/ 18355 h 38507"/>
                    <a:gd name="connsiteX1" fmla="*/ 34400 w 51342"/>
                    <a:gd name="connsiteY1" fmla="*/ 29779 h 38507"/>
                    <a:gd name="connsiteX2" fmla="*/ 25286 w 51342"/>
                    <a:gd name="connsiteY2" fmla="*/ 33245 h 38507"/>
                    <a:gd name="connsiteX3" fmla="*/ 15403 w 51342"/>
                    <a:gd name="connsiteY3" fmla="*/ 34785 h 38507"/>
                    <a:gd name="connsiteX4" fmla="*/ 9627 w 51342"/>
                    <a:gd name="connsiteY4" fmla="*/ 28880 h 38507"/>
                    <a:gd name="connsiteX5" fmla="*/ 11039 w 51342"/>
                    <a:gd name="connsiteY5" fmla="*/ 25158 h 38507"/>
                    <a:gd name="connsiteX6" fmla="*/ 11552 w 51342"/>
                    <a:gd name="connsiteY6" fmla="*/ 24644 h 38507"/>
                    <a:gd name="connsiteX7" fmla="*/ 18997 w 51342"/>
                    <a:gd name="connsiteY7" fmla="*/ 18355 h 38507"/>
                    <a:gd name="connsiteX8" fmla="*/ 27083 w 51342"/>
                    <a:gd name="connsiteY8" fmla="*/ 13991 h 38507"/>
                    <a:gd name="connsiteX9" fmla="*/ 45695 w 51342"/>
                    <a:gd name="connsiteY9" fmla="*/ 9627 h 38507"/>
                    <a:gd name="connsiteX10" fmla="*/ 46337 w 51342"/>
                    <a:gd name="connsiteY10" fmla="*/ 9627 h 38507"/>
                    <a:gd name="connsiteX11" fmla="*/ 51728 w 51342"/>
                    <a:gd name="connsiteY11" fmla="*/ 14761 h 38507"/>
                    <a:gd name="connsiteX12" fmla="*/ 50444 w 51342"/>
                    <a:gd name="connsiteY12" fmla="*/ 18355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444" y="18355"/>
                      </a:moveTo>
                      <a:cubicBezTo>
                        <a:pt x="45823" y="23489"/>
                        <a:pt x="40176" y="26827"/>
                        <a:pt x="34400" y="29779"/>
                      </a:cubicBezTo>
                      <a:cubicBezTo>
                        <a:pt x="31447" y="31191"/>
                        <a:pt x="28367" y="32474"/>
                        <a:pt x="25286" y="33245"/>
                      </a:cubicBezTo>
                      <a:cubicBezTo>
                        <a:pt x="22077" y="34143"/>
                        <a:pt x="18868" y="34913"/>
                        <a:pt x="15403" y="34785"/>
                      </a:cubicBezTo>
                      <a:cubicBezTo>
                        <a:pt x="12194" y="34785"/>
                        <a:pt x="9627" y="32089"/>
                        <a:pt x="9627" y="28880"/>
                      </a:cubicBezTo>
                      <a:cubicBezTo>
                        <a:pt x="9627" y="27468"/>
                        <a:pt x="10140" y="26185"/>
                        <a:pt x="11039" y="25158"/>
                      </a:cubicBezTo>
                      <a:lnTo>
                        <a:pt x="11552" y="24644"/>
                      </a:lnTo>
                      <a:cubicBezTo>
                        <a:pt x="13862" y="21949"/>
                        <a:pt x="16430" y="20152"/>
                        <a:pt x="18997" y="18355"/>
                      </a:cubicBezTo>
                      <a:cubicBezTo>
                        <a:pt x="21564" y="16558"/>
                        <a:pt x="24388" y="15146"/>
                        <a:pt x="27083" y="13991"/>
                      </a:cubicBezTo>
                      <a:cubicBezTo>
                        <a:pt x="32731" y="11681"/>
                        <a:pt x="38635" y="9755"/>
                        <a:pt x="45695" y="9627"/>
                      </a:cubicBezTo>
                      <a:lnTo>
                        <a:pt x="46337" y="9627"/>
                      </a:lnTo>
                      <a:cubicBezTo>
                        <a:pt x="49289" y="9627"/>
                        <a:pt x="51600" y="11809"/>
                        <a:pt x="51728" y="14761"/>
                      </a:cubicBezTo>
                      <a:cubicBezTo>
                        <a:pt x="51728" y="16173"/>
                        <a:pt x="51214" y="17456"/>
                        <a:pt x="50444" y="18355"/>
                      </a:cubicBezTo>
                      <a:close/>
                    </a:path>
                  </a:pathLst>
                </a:custGeom>
                <a:solidFill>
                  <a:srgbClr val="3C3C3B"/>
                </a:solidFill>
                <a:ln w="9525" cap="flat">
                  <a:noFill/>
                  <a:prstDash val="solid"/>
                  <a:miter/>
                </a:ln>
              </p:spPr>
              <p:txBody>
                <a:bodyPr rtlCol="0" anchor="ctr"/>
                <a:p>
                  <a:endParaRPr lang="zh-CN" altLang="en-US"/>
                </a:p>
              </p:txBody>
            </p:sp>
            <p:sp>
              <p:nvSpPr>
                <p:cNvPr id="53" name="任意多边形: 形状 52"/>
                <p:cNvSpPr/>
                <p:nvPr/>
              </p:nvSpPr>
              <p:spPr>
                <a:xfrm>
                  <a:off x="12295543" y="4766828"/>
                  <a:ext cx="51343" cy="38507"/>
                </a:xfrm>
                <a:custGeom>
                  <a:avLst/>
                  <a:gdLst>
                    <a:gd name="connsiteX0" fmla="*/ 47107 w 51342"/>
                    <a:gd name="connsiteY0" fmla="*/ 17921 h 38507"/>
                    <a:gd name="connsiteX1" fmla="*/ 33501 w 51342"/>
                    <a:gd name="connsiteY1" fmla="*/ 30884 h 38507"/>
                    <a:gd name="connsiteX2" fmla="*/ 25029 w 51342"/>
                    <a:gd name="connsiteY2" fmla="*/ 34735 h 38507"/>
                    <a:gd name="connsiteX3" fmla="*/ 15531 w 51342"/>
                    <a:gd name="connsiteY3" fmla="*/ 36276 h 38507"/>
                    <a:gd name="connsiteX4" fmla="*/ 9627 w 51342"/>
                    <a:gd name="connsiteY4" fmla="*/ 30114 h 38507"/>
                    <a:gd name="connsiteX5" fmla="*/ 11039 w 51342"/>
                    <a:gd name="connsiteY5" fmla="*/ 26520 h 38507"/>
                    <a:gd name="connsiteX6" fmla="*/ 11167 w 51342"/>
                    <a:gd name="connsiteY6" fmla="*/ 26392 h 38507"/>
                    <a:gd name="connsiteX7" fmla="*/ 17841 w 51342"/>
                    <a:gd name="connsiteY7" fmla="*/ 20359 h 38507"/>
                    <a:gd name="connsiteX8" fmla="*/ 25029 w 51342"/>
                    <a:gd name="connsiteY8" fmla="*/ 15738 h 38507"/>
                    <a:gd name="connsiteX9" fmla="*/ 41459 w 51342"/>
                    <a:gd name="connsiteY9" fmla="*/ 9706 h 38507"/>
                    <a:gd name="connsiteX10" fmla="*/ 41588 w 51342"/>
                    <a:gd name="connsiteY10" fmla="*/ 9706 h 38507"/>
                    <a:gd name="connsiteX11" fmla="*/ 47877 w 51342"/>
                    <a:gd name="connsiteY11" fmla="*/ 14198 h 38507"/>
                    <a:gd name="connsiteX12" fmla="*/ 47107 w 51342"/>
                    <a:gd name="connsiteY12" fmla="*/ 1792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7107" y="17921"/>
                      </a:moveTo>
                      <a:cubicBezTo>
                        <a:pt x="43641" y="23697"/>
                        <a:pt x="38764" y="27676"/>
                        <a:pt x="33501" y="30884"/>
                      </a:cubicBezTo>
                      <a:cubicBezTo>
                        <a:pt x="30806" y="32425"/>
                        <a:pt x="27982" y="33837"/>
                        <a:pt x="25029" y="34735"/>
                      </a:cubicBezTo>
                      <a:cubicBezTo>
                        <a:pt x="22077" y="35634"/>
                        <a:pt x="18997" y="36404"/>
                        <a:pt x="15531" y="36276"/>
                      </a:cubicBezTo>
                      <a:cubicBezTo>
                        <a:pt x="12194" y="36147"/>
                        <a:pt x="9627" y="33452"/>
                        <a:pt x="9627" y="30114"/>
                      </a:cubicBezTo>
                      <a:cubicBezTo>
                        <a:pt x="9627" y="28703"/>
                        <a:pt x="10140" y="27419"/>
                        <a:pt x="11039" y="26520"/>
                      </a:cubicBezTo>
                      <a:lnTo>
                        <a:pt x="11167" y="26392"/>
                      </a:lnTo>
                      <a:cubicBezTo>
                        <a:pt x="13221" y="23953"/>
                        <a:pt x="15531" y="22156"/>
                        <a:pt x="17841" y="20359"/>
                      </a:cubicBezTo>
                      <a:cubicBezTo>
                        <a:pt x="20152" y="18562"/>
                        <a:pt x="22591" y="17151"/>
                        <a:pt x="25029" y="15738"/>
                      </a:cubicBezTo>
                      <a:cubicBezTo>
                        <a:pt x="30036" y="13171"/>
                        <a:pt x="35170" y="10861"/>
                        <a:pt x="41459" y="9706"/>
                      </a:cubicBezTo>
                      <a:lnTo>
                        <a:pt x="41588" y="9706"/>
                      </a:lnTo>
                      <a:cubicBezTo>
                        <a:pt x="44540" y="9192"/>
                        <a:pt x="47364" y="11246"/>
                        <a:pt x="47877" y="14198"/>
                      </a:cubicBezTo>
                      <a:cubicBezTo>
                        <a:pt x="48006" y="15610"/>
                        <a:pt x="47749" y="16894"/>
                        <a:pt x="47107" y="17921"/>
                      </a:cubicBezTo>
                      <a:close/>
                    </a:path>
                  </a:pathLst>
                </a:custGeom>
                <a:solidFill>
                  <a:srgbClr val="3C3C3B"/>
                </a:solidFill>
                <a:ln w="9525" cap="flat">
                  <a:noFill/>
                  <a:prstDash val="solid"/>
                  <a:miter/>
                </a:ln>
              </p:spPr>
              <p:txBody>
                <a:bodyPr rtlCol="0" anchor="ctr"/>
                <a:p>
                  <a:endParaRPr lang="zh-CN" altLang="en-US"/>
                </a:p>
              </p:txBody>
            </p:sp>
            <p:sp>
              <p:nvSpPr>
                <p:cNvPr id="3" name="任意多边形: 形状 53"/>
                <p:cNvSpPr/>
                <p:nvPr/>
              </p:nvSpPr>
              <p:spPr>
                <a:xfrm>
                  <a:off x="12341604" y="4789426"/>
                  <a:ext cx="38507" cy="38507"/>
                </a:xfrm>
                <a:custGeom>
                  <a:avLst/>
                  <a:gdLst>
                    <a:gd name="connsiteX0" fmla="*/ 34162 w 38507"/>
                    <a:gd name="connsiteY0" fmla="*/ 16244 h 38507"/>
                    <a:gd name="connsiteX1" fmla="*/ 27231 w 38507"/>
                    <a:gd name="connsiteY1" fmla="*/ 27540 h 38507"/>
                    <a:gd name="connsiteX2" fmla="*/ 21198 w 38507"/>
                    <a:gd name="connsiteY2" fmla="*/ 30236 h 38507"/>
                    <a:gd name="connsiteX3" fmla="*/ 14267 w 38507"/>
                    <a:gd name="connsiteY3" fmla="*/ 30107 h 38507"/>
                    <a:gd name="connsiteX4" fmla="*/ 9903 w 38507"/>
                    <a:gd name="connsiteY4" fmla="*/ 21892 h 38507"/>
                    <a:gd name="connsiteX5" fmla="*/ 10416 w 38507"/>
                    <a:gd name="connsiteY5" fmla="*/ 20737 h 38507"/>
                    <a:gd name="connsiteX6" fmla="*/ 10930 w 38507"/>
                    <a:gd name="connsiteY6" fmla="*/ 19839 h 38507"/>
                    <a:gd name="connsiteX7" fmla="*/ 14139 w 38507"/>
                    <a:gd name="connsiteY7" fmla="*/ 15731 h 38507"/>
                    <a:gd name="connsiteX8" fmla="*/ 17476 w 38507"/>
                    <a:gd name="connsiteY8" fmla="*/ 13035 h 38507"/>
                    <a:gd name="connsiteX9" fmla="*/ 26589 w 38507"/>
                    <a:gd name="connsiteY9" fmla="*/ 9826 h 38507"/>
                    <a:gd name="connsiteX10" fmla="*/ 27487 w 38507"/>
                    <a:gd name="connsiteY10" fmla="*/ 9698 h 38507"/>
                    <a:gd name="connsiteX11" fmla="*/ 34291 w 38507"/>
                    <a:gd name="connsiteY11" fmla="*/ 14704 h 38507"/>
                    <a:gd name="connsiteX12" fmla="*/ 34162 w 38507"/>
                    <a:gd name="connsiteY12" fmla="*/ 1624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34162" y="16244"/>
                      </a:moveTo>
                      <a:cubicBezTo>
                        <a:pt x="33649" y="21122"/>
                        <a:pt x="30696" y="24844"/>
                        <a:pt x="27231" y="27540"/>
                      </a:cubicBezTo>
                      <a:cubicBezTo>
                        <a:pt x="25434" y="28823"/>
                        <a:pt x="23380" y="29851"/>
                        <a:pt x="21198" y="30236"/>
                      </a:cubicBezTo>
                      <a:cubicBezTo>
                        <a:pt x="19016" y="30749"/>
                        <a:pt x="16705" y="30877"/>
                        <a:pt x="14267" y="30107"/>
                      </a:cubicBezTo>
                      <a:cubicBezTo>
                        <a:pt x="10801" y="29080"/>
                        <a:pt x="8876" y="25358"/>
                        <a:pt x="9903" y="21892"/>
                      </a:cubicBezTo>
                      <a:cubicBezTo>
                        <a:pt x="10031" y="21507"/>
                        <a:pt x="10160" y="21122"/>
                        <a:pt x="10416" y="20737"/>
                      </a:cubicBezTo>
                      <a:lnTo>
                        <a:pt x="10930" y="19839"/>
                      </a:lnTo>
                      <a:cubicBezTo>
                        <a:pt x="11956" y="18042"/>
                        <a:pt x="12983" y="16886"/>
                        <a:pt x="14139" y="15731"/>
                      </a:cubicBezTo>
                      <a:cubicBezTo>
                        <a:pt x="15165" y="14576"/>
                        <a:pt x="16320" y="13806"/>
                        <a:pt x="17476" y="13035"/>
                      </a:cubicBezTo>
                      <a:cubicBezTo>
                        <a:pt x="19914" y="11624"/>
                        <a:pt x="22482" y="10468"/>
                        <a:pt x="26589" y="9826"/>
                      </a:cubicBezTo>
                      <a:lnTo>
                        <a:pt x="27487" y="9698"/>
                      </a:lnTo>
                      <a:cubicBezTo>
                        <a:pt x="30696" y="9185"/>
                        <a:pt x="33777" y="11495"/>
                        <a:pt x="34291" y="14704"/>
                      </a:cubicBezTo>
                      <a:cubicBezTo>
                        <a:pt x="34291" y="15218"/>
                        <a:pt x="34291" y="15731"/>
                        <a:pt x="34162" y="16244"/>
                      </a:cubicBezTo>
                      <a:close/>
                    </a:path>
                  </a:pathLst>
                </a:custGeom>
                <a:solidFill>
                  <a:srgbClr val="3C3C3B"/>
                </a:solidFill>
                <a:ln w="9525" cap="flat">
                  <a:noFill/>
                  <a:prstDash val="solid"/>
                  <a:miter/>
                </a:ln>
              </p:spPr>
              <p:txBody>
                <a:bodyPr rtlCol="0" anchor="ctr"/>
                <a:p>
                  <a:endParaRPr lang="zh-CN" altLang="en-US"/>
                </a:p>
              </p:txBody>
            </p:sp>
            <p:sp>
              <p:nvSpPr>
                <p:cNvPr id="4" name="任意多边形: 形状 54"/>
                <p:cNvSpPr/>
                <p:nvPr/>
              </p:nvSpPr>
              <p:spPr>
                <a:xfrm>
                  <a:off x="11108250" y="4721981"/>
                  <a:ext cx="436415" cy="218208"/>
                </a:xfrm>
                <a:custGeom>
                  <a:avLst/>
                  <a:gdLst>
                    <a:gd name="connsiteX0" fmla="*/ 163643 w 436415"/>
                    <a:gd name="connsiteY0" fmla="*/ 9627 h 218207"/>
                    <a:gd name="connsiteX1" fmla="*/ 55566 w 436415"/>
                    <a:gd name="connsiteY1" fmla="*/ 73164 h 218207"/>
                    <a:gd name="connsiteX2" fmla="*/ 17572 w 436415"/>
                    <a:gd name="connsiteY2" fmla="*/ 109746 h 218207"/>
                    <a:gd name="connsiteX3" fmla="*/ 15904 w 436415"/>
                    <a:gd name="connsiteY3" fmla="*/ 160832 h 218207"/>
                    <a:gd name="connsiteX4" fmla="*/ 48763 w 436415"/>
                    <a:gd name="connsiteY4" fmla="*/ 182653 h 218207"/>
                    <a:gd name="connsiteX5" fmla="*/ 339107 w 436415"/>
                    <a:gd name="connsiteY5" fmla="*/ 204987 h 218207"/>
                    <a:gd name="connsiteX6" fmla="*/ 398152 w 436415"/>
                    <a:gd name="connsiteY6" fmla="*/ 180470 h 218207"/>
                    <a:gd name="connsiteX7" fmla="*/ 434990 w 436415"/>
                    <a:gd name="connsiteY7" fmla="*/ 51728 h 218207"/>
                    <a:gd name="connsiteX8" fmla="*/ 283400 w 436415"/>
                    <a:gd name="connsiteY8" fmla="*/ 43513 h 218207"/>
                    <a:gd name="connsiteX9" fmla="*/ 163643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163643" y="9627"/>
                      </a:moveTo>
                      <a:cubicBezTo>
                        <a:pt x="124237" y="24773"/>
                        <a:pt x="90608" y="49033"/>
                        <a:pt x="55566" y="73164"/>
                      </a:cubicBezTo>
                      <a:cubicBezTo>
                        <a:pt x="41062" y="83176"/>
                        <a:pt x="26558" y="94343"/>
                        <a:pt x="17572" y="109746"/>
                      </a:cubicBezTo>
                      <a:cubicBezTo>
                        <a:pt x="8587" y="125277"/>
                        <a:pt x="6148" y="146071"/>
                        <a:pt x="15904" y="160832"/>
                      </a:cubicBezTo>
                      <a:cubicBezTo>
                        <a:pt x="23349" y="172127"/>
                        <a:pt x="36312" y="177904"/>
                        <a:pt x="48763" y="182653"/>
                      </a:cubicBezTo>
                      <a:cubicBezTo>
                        <a:pt x="140796" y="217566"/>
                        <a:pt x="242454" y="225396"/>
                        <a:pt x="339107" y="204987"/>
                      </a:cubicBezTo>
                      <a:cubicBezTo>
                        <a:pt x="360030" y="200494"/>
                        <a:pt x="381466" y="194461"/>
                        <a:pt x="398152" y="180470"/>
                      </a:cubicBezTo>
                      <a:cubicBezTo>
                        <a:pt x="432937" y="151205"/>
                        <a:pt x="434477" y="97808"/>
                        <a:pt x="434990" y="51728"/>
                      </a:cubicBezTo>
                      <a:cubicBezTo>
                        <a:pt x="434990" y="51728"/>
                        <a:pt x="335000" y="65719"/>
                        <a:pt x="283400" y="43513"/>
                      </a:cubicBezTo>
                      <a:lnTo>
                        <a:pt x="163643" y="9627"/>
                      </a:lnTo>
                      <a:close/>
                    </a:path>
                  </a:pathLst>
                </a:custGeom>
                <a:solidFill>
                  <a:srgbClr val="F08BB8"/>
                </a:solidFill>
                <a:ln w="9525" cap="flat">
                  <a:noFill/>
                  <a:prstDash val="solid"/>
                  <a:miter/>
                </a:ln>
              </p:spPr>
              <p:txBody>
                <a:bodyPr rtlCol="0" anchor="ctr"/>
                <a:p>
                  <a:endParaRPr lang="zh-CN" altLang="en-US"/>
                </a:p>
              </p:txBody>
            </p:sp>
            <p:sp>
              <p:nvSpPr>
                <p:cNvPr id="5" name="任意多边形: 形状 55"/>
                <p:cNvSpPr/>
                <p:nvPr/>
              </p:nvSpPr>
              <p:spPr>
                <a:xfrm>
                  <a:off x="11242370" y="3826205"/>
                  <a:ext cx="474922" cy="962680"/>
                </a:xfrm>
                <a:custGeom>
                  <a:avLst/>
                  <a:gdLst>
                    <a:gd name="connsiteX0" fmla="*/ 9627 w 474922"/>
                    <a:gd name="connsiteY0" fmla="*/ 94826 h 962680"/>
                    <a:gd name="connsiteX1" fmla="*/ 29137 w 474922"/>
                    <a:gd name="connsiteY1" fmla="*/ 905403 h 962680"/>
                    <a:gd name="connsiteX2" fmla="*/ 300485 w 474922"/>
                    <a:gd name="connsiteY2" fmla="*/ 947376 h 962680"/>
                    <a:gd name="connsiteX3" fmla="*/ 321150 w 474922"/>
                    <a:gd name="connsiteY3" fmla="*/ 860093 h 962680"/>
                    <a:gd name="connsiteX4" fmla="*/ 472740 w 474922"/>
                    <a:gd name="connsiteY4" fmla="*/ 218563 h 962680"/>
                    <a:gd name="connsiteX5" fmla="*/ 319610 w 474922"/>
                    <a:gd name="connsiteY5" fmla="*/ 19095 h 962680"/>
                    <a:gd name="connsiteX6" fmla="*/ 9627 w 474922"/>
                    <a:gd name="connsiteY6" fmla="*/ 94826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62680">
                      <a:moveTo>
                        <a:pt x="9627" y="94826"/>
                      </a:moveTo>
                      <a:cubicBezTo>
                        <a:pt x="15660" y="345893"/>
                        <a:pt x="23105" y="654336"/>
                        <a:pt x="29137" y="905403"/>
                      </a:cubicBezTo>
                      <a:cubicBezTo>
                        <a:pt x="29137" y="905403"/>
                        <a:pt x="181241" y="980235"/>
                        <a:pt x="300485" y="947376"/>
                      </a:cubicBezTo>
                      <a:lnTo>
                        <a:pt x="321150" y="860093"/>
                      </a:lnTo>
                      <a:cubicBezTo>
                        <a:pt x="378783" y="651255"/>
                        <a:pt x="432565" y="431507"/>
                        <a:pt x="472740" y="218563"/>
                      </a:cubicBezTo>
                      <a:cubicBezTo>
                        <a:pt x="472740" y="218563"/>
                        <a:pt x="467478" y="62480"/>
                        <a:pt x="319610" y="19095"/>
                      </a:cubicBezTo>
                      <a:cubicBezTo>
                        <a:pt x="171742" y="-24161"/>
                        <a:pt x="9627" y="94826"/>
                        <a:pt x="9627" y="94826"/>
                      </a:cubicBezTo>
                      <a:close/>
                    </a:path>
                  </a:pathLst>
                </a:custGeom>
                <a:solidFill>
                  <a:srgbClr val="FAD5CC"/>
                </a:solidFill>
                <a:ln w="9525" cap="flat">
                  <a:noFill/>
                  <a:prstDash val="solid"/>
                  <a:miter/>
                </a:ln>
              </p:spPr>
              <p:txBody>
                <a:bodyPr rtlCol="0" anchor="ctr"/>
                <a:p>
                  <a:endParaRPr lang="zh-CN" altLang="en-US"/>
                </a:p>
              </p:txBody>
            </p:sp>
            <p:sp>
              <p:nvSpPr>
                <p:cNvPr id="6" name="任意多边形: 形状 56"/>
                <p:cNvSpPr/>
                <p:nvPr/>
              </p:nvSpPr>
              <p:spPr>
                <a:xfrm>
                  <a:off x="11155454" y="4849715"/>
                  <a:ext cx="346565" cy="51343"/>
                </a:xfrm>
                <a:custGeom>
                  <a:avLst/>
                  <a:gdLst>
                    <a:gd name="connsiteX0" fmla="*/ 14523 w 346564"/>
                    <a:gd name="connsiteY0" fmla="*/ 11919 h 51342"/>
                    <a:gd name="connsiteX1" fmla="*/ 95516 w 346564"/>
                    <a:gd name="connsiteY1" fmla="*/ 31173 h 51342"/>
                    <a:gd name="connsiteX2" fmla="*/ 178307 w 346564"/>
                    <a:gd name="connsiteY2" fmla="*/ 37206 h 51342"/>
                    <a:gd name="connsiteX3" fmla="*/ 260969 w 346564"/>
                    <a:gd name="connsiteY3" fmla="*/ 30018 h 51342"/>
                    <a:gd name="connsiteX4" fmla="*/ 341706 w 346564"/>
                    <a:gd name="connsiteY4" fmla="*/ 9866 h 51342"/>
                    <a:gd name="connsiteX5" fmla="*/ 346840 w 346564"/>
                    <a:gd name="connsiteY5" fmla="*/ 12433 h 51342"/>
                    <a:gd name="connsiteX6" fmla="*/ 344530 w 346564"/>
                    <a:gd name="connsiteY6" fmla="*/ 17439 h 51342"/>
                    <a:gd name="connsiteX7" fmla="*/ 263151 w 346564"/>
                    <a:gd name="connsiteY7" fmla="*/ 41826 h 51342"/>
                    <a:gd name="connsiteX8" fmla="*/ 178435 w 346564"/>
                    <a:gd name="connsiteY8" fmla="*/ 50170 h 51342"/>
                    <a:gd name="connsiteX9" fmla="*/ 93591 w 346564"/>
                    <a:gd name="connsiteY9" fmla="*/ 42597 h 51342"/>
                    <a:gd name="connsiteX10" fmla="*/ 11956 w 346564"/>
                    <a:gd name="connsiteY10" fmla="*/ 18979 h 51342"/>
                    <a:gd name="connsiteX11" fmla="*/ 9902 w 346564"/>
                    <a:gd name="connsiteY11" fmla="*/ 14102 h 51342"/>
                    <a:gd name="connsiteX12" fmla="*/ 14523 w 346564"/>
                    <a:gd name="connsiteY12" fmla="*/ 11919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51342">
                      <a:moveTo>
                        <a:pt x="14523" y="11919"/>
                      </a:moveTo>
                      <a:cubicBezTo>
                        <a:pt x="40964" y="20519"/>
                        <a:pt x="68176" y="26809"/>
                        <a:pt x="95516" y="31173"/>
                      </a:cubicBezTo>
                      <a:cubicBezTo>
                        <a:pt x="122985" y="35280"/>
                        <a:pt x="150582" y="37591"/>
                        <a:pt x="178307" y="37206"/>
                      </a:cubicBezTo>
                      <a:cubicBezTo>
                        <a:pt x="206032" y="37206"/>
                        <a:pt x="233629" y="34638"/>
                        <a:pt x="260969" y="30018"/>
                      </a:cubicBezTo>
                      <a:cubicBezTo>
                        <a:pt x="288309" y="25397"/>
                        <a:pt x="315264" y="18722"/>
                        <a:pt x="341706" y="9866"/>
                      </a:cubicBezTo>
                      <a:cubicBezTo>
                        <a:pt x="343888" y="9095"/>
                        <a:pt x="346198" y="10251"/>
                        <a:pt x="346840" y="12433"/>
                      </a:cubicBezTo>
                      <a:cubicBezTo>
                        <a:pt x="347482" y="14487"/>
                        <a:pt x="346455" y="16669"/>
                        <a:pt x="344530" y="17439"/>
                      </a:cubicBezTo>
                      <a:cubicBezTo>
                        <a:pt x="318345" y="28349"/>
                        <a:pt x="291005" y="36436"/>
                        <a:pt x="263151" y="41826"/>
                      </a:cubicBezTo>
                      <a:cubicBezTo>
                        <a:pt x="235298" y="47218"/>
                        <a:pt x="206802" y="49913"/>
                        <a:pt x="178435" y="50170"/>
                      </a:cubicBezTo>
                      <a:cubicBezTo>
                        <a:pt x="150068" y="50042"/>
                        <a:pt x="121573" y="47859"/>
                        <a:pt x="93591" y="42597"/>
                      </a:cubicBezTo>
                      <a:cubicBezTo>
                        <a:pt x="65609" y="37462"/>
                        <a:pt x="38269" y="29504"/>
                        <a:pt x="11956" y="18979"/>
                      </a:cubicBezTo>
                      <a:cubicBezTo>
                        <a:pt x="10030" y="18209"/>
                        <a:pt x="9132" y="16027"/>
                        <a:pt x="9902" y="14102"/>
                      </a:cubicBezTo>
                      <a:cubicBezTo>
                        <a:pt x="10672" y="12176"/>
                        <a:pt x="12726" y="11278"/>
                        <a:pt x="14523" y="11919"/>
                      </a:cubicBezTo>
                      <a:close/>
                    </a:path>
                  </a:pathLst>
                </a:custGeom>
                <a:solidFill>
                  <a:srgbClr val="3C3C3B"/>
                </a:solidFill>
                <a:ln w="9525" cap="flat">
                  <a:noFill/>
                  <a:prstDash val="solid"/>
                  <a:miter/>
                </a:ln>
              </p:spPr>
              <p:txBody>
                <a:bodyPr rtlCol="0" anchor="ctr"/>
                <a:p>
                  <a:endParaRPr lang="zh-CN" altLang="en-US"/>
                </a:p>
              </p:txBody>
            </p:sp>
            <p:sp>
              <p:nvSpPr>
                <p:cNvPr id="8" name="任意多边形: 形状 57"/>
                <p:cNvSpPr/>
                <p:nvPr/>
              </p:nvSpPr>
              <p:spPr>
                <a:xfrm>
                  <a:off x="11238675" y="4735050"/>
                  <a:ext cx="51343" cy="38507"/>
                </a:xfrm>
                <a:custGeom>
                  <a:avLst/>
                  <a:gdLst>
                    <a:gd name="connsiteX0" fmla="*/ 16146 w 51342"/>
                    <a:gd name="connsiteY0" fmla="*/ 9908 h 38507"/>
                    <a:gd name="connsiteX1" fmla="*/ 34373 w 51342"/>
                    <a:gd name="connsiteY1" fmla="*/ 15299 h 38507"/>
                    <a:gd name="connsiteX2" fmla="*/ 42203 w 51342"/>
                    <a:gd name="connsiteY2" fmla="*/ 20176 h 38507"/>
                    <a:gd name="connsiteX3" fmla="*/ 49263 w 51342"/>
                    <a:gd name="connsiteY3" fmla="*/ 26851 h 38507"/>
                    <a:gd name="connsiteX4" fmla="*/ 49776 w 51342"/>
                    <a:gd name="connsiteY4" fmla="*/ 27493 h 38507"/>
                    <a:gd name="connsiteX5" fmla="*/ 48749 w 51342"/>
                    <a:gd name="connsiteY5" fmla="*/ 35579 h 38507"/>
                    <a:gd name="connsiteX6" fmla="*/ 44899 w 51342"/>
                    <a:gd name="connsiteY6" fmla="*/ 36734 h 38507"/>
                    <a:gd name="connsiteX7" fmla="*/ 35143 w 51342"/>
                    <a:gd name="connsiteY7" fmla="*/ 34552 h 38507"/>
                    <a:gd name="connsiteX8" fmla="*/ 26158 w 51342"/>
                    <a:gd name="connsiteY8" fmla="*/ 30573 h 38507"/>
                    <a:gd name="connsiteX9" fmla="*/ 10755 w 51342"/>
                    <a:gd name="connsiteY9" fmla="*/ 18251 h 38507"/>
                    <a:gd name="connsiteX10" fmla="*/ 11654 w 51342"/>
                    <a:gd name="connsiteY10" fmla="*/ 10806 h 38507"/>
                    <a:gd name="connsiteX11" fmla="*/ 15376 w 51342"/>
                    <a:gd name="connsiteY11" fmla="*/ 9651 h 38507"/>
                    <a:gd name="connsiteX12" fmla="*/ 16146 w 51342"/>
                    <a:gd name="connsiteY12" fmla="*/ 9908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146" y="9908"/>
                      </a:moveTo>
                      <a:cubicBezTo>
                        <a:pt x="23078" y="10421"/>
                        <a:pt x="28854" y="12732"/>
                        <a:pt x="34373" y="15299"/>
                      </a:cubicBezTo>
                      <a:cubicBezTo>
                        <a:pt x="37069" y="16711"/>
                        <a:pt x="39764" y="18251"/>
                        <a:pt x="42203" y="20176"/>
                      </a:cubicBezTo>
                      <a:cubicBezTo>
                        <a:pt x="44642" y="22101"/>
                        <a:pt x="47209" y="24155"/>
                        <a:pt x="49263" y="26851"/>
                      </a:cubicBezTo>
                      <a:lnTo>
                        <a:pt x="49776" y="27493"/>
                      </a:lnTo>
                      <a:cubicBezTo>
                        <a:pt x="51701" y="30060"/>
                        <a:pt x="51316" y="33654"/>
                        <a:pt x="48749" y="35579"/>
                      </a:cubicBezTo>
                      <a:cubicBezTo>
                        <a:pt x="47594" y="36478"/>
                        <a:pt x="46182" y="36863"/>
                        <a:pt x="44899" y="36734"/>
                      </a:cubicBezTo>
                      <a:cubicBezTo>
                        <a:pt x="41433" y="36606"/>
                        <a:pt x="38352" y="35579"/>
                        <a:pt x="35143" y="34552"/>
                      </a:cubicBezTo>
                      <a:cubicBezTo>
                        <a:pt x="32063" y="33525"/>
                        <a:pt x="29110" y="32113"/>
                        <a:pt x="26158" y="30573"/>
                      </a:cubicBezTo>
                      <a:cubicBezTo>
                        <a:pt x="20511" y="27364"/>
                        <a:pt x="14991" y="23642"/>
                        <a:pt x="10755" y="18251"/>
                      </a:cubicBezTo>
                      <a:cubicBezTo>
                        <a:pt x="8958" y="15941"/>
                        <a:pt x="9343" y="12603"/>
                        <a:pt x="11654" y="10806"/>
                      </a:cubicBezTo>
                      <a:cubicBezTo>
                        <a:pt x="12681" y="9908"/>
                        <a:pt x="14093" y="9523"/>
                        <a:pt x="15376" y="9651"/>
                      </a:cubicBezTo>
                      <a:lnTo>
                        <a:pt x="16146" y="9908"/>
                      </a:lnTo>
                      <a:close/>
                    </a:path>
                  </a:pathLst>
                </a:custGeom>
                <a:solidFill>
                  <a:srgbClr val="3C3C3B"/>
                </a:solidFill>
                <a:ln w="9525" cap="flat">
                  <a:noFill/>
                  <a:prstDash val="solid"/>
                  <a:miter/>
                </a:ln>
              </p:spPr>
              <p:txBody>
                <a:bodyPr rtlCol="0" anchor="ctr"/>
                <a:p>
                  <a:endParaRPr lang="zh-CN" altLang="en-US"/>
                </a:p>
              </p:txBody>
            </p:sp>
            <p:sp>
              <p:nvSpPr>
                <p:cNvPr id="9" name="任意多边形: 形状 58"/>
                <p:cNvSpPr/>
                <p:nvPr/>
              </p:nvSpPr>
              <p:spPr>
                <a:xfrm>
                  <a:off x="11209134" y="4760750"/>
                  <a:ext cx="51343" cy="38507"/>
                </a:xfrm>
                <a:custGeom>
                  <a:avLst/>
                  <a:gdLst>
                    <a:gd name="connsiteX0" fmla="*/ 16421 w 51342"/>
                    <a:gd name="connsiteY0" fmla="*/ 9751 h 38507"/>
                    <a:gd name="connsiteX1" fmla="*/ 32466 w 51342"/>
                    <a:gd name="connsiteY1" fmla="*/ 16682 h 38507"/>
                    <a:gd name="connsiteX2" fmla="*/ 39397 w 51342"/>
                    <a:gd name="connsiteY2" fmla="*/ 21688 h 38507"/>
                    <a:gd name="connsiteX3" fmla="*/ 45686 w 51342"/>
                    <a:gd name="connsiteY3" fmla="*/ 28106 h 38507"/>
                    <a:gd name="connsiteX4" fmla="*/ 45815 w 51342"/>
                    <a:gd name="connsiteY4" fmla="*/ 28234 h 38507"/>
                    <a:gd name="connsiteX5" fmla="*/ 44531 w 51342"/>
                    <a:gd name="connsiteY5" fmla="*/ 36706 h 38507"/>
                    <a:gd name="connsiteX6" fmla="*/ 40809 w 51342"/>
                    <a:gd name="connsiteY6" fmla="*/ 37861 h 38507"/>
                    <a:gd name="connsiteX7" fmla="*/ 31439 w 51342"/>
                    <a:gd name="connsiteY7" fmla="*/ 35807 h 38507"/>
                    <a:gd name="connsiteX8" fmla="*/ 23096 w 51342"/>
                    <a:gd name="connsiteY8" fmla="*/ 31443 h 38507"/>
                    <a:gd name="connsiteX9" fmla="*/ 10260 w 51342"/>
                    <a:gd name="connsiteY9" fmla="*/ 17581 h 38507"/>
                    <a:gd name="connsiteX10" fmla="*/ 12570 w 51342"/>
                    <a:gd name="connsiteY10" fmla="*/ 10264 h 38507"/>
                    <a:gd name="connsiteX11" fmla="*/ 16421 w 51342"/>
                    <a:gd name="connsiteY11" fmla="*/ 9751 h 38507"/>
                    <a:gd name="connsiteX12" fmla="*/ 16421 w 51342"/>
                    <a:gd name="connsiteY12" fmla="*/ 975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421" y="9751"/>
                      </a:moveTo>
                      <a:cubicBezTo>
                        <a:pt x="22711" y="11163"/>
                        <a:pt x="27588" y="13858"/>
                        <a:pt x="32466" y="16682"/>
                      </a:cubicBezTo>
                      <a:cubicBezTo>
                        <a:pt x="34904" y="18222"/>
                        <a:pt x="37215" y="19763"/>
                        <a:pt x="39397" y="21688"/>
                      </a:cubicBezTo>
                      <a:cubicBezTo>
                        <a:pt x="41579" y="23614"/>
                        <a:pt x="43761" y="25539"/>
                        <a:pt x="45686" y="28106"/>
                      </a:cubicBezTo>
                      <a:lnTo>
                        <a:pt x="45815" y="28234"/>
                      </a:lnTo>
                      <a:cubicBezTo>
                        <a:pt x="47740" y="30930"/>
                        <a:pt x="47227" y="34652"/>
                        <a:pt x="44531" y="36706"/>
                      </a:cubicBezTo>
                      <a:cubicBezTo>
                        <a:pt x="43376" y="37476"/>
                        <a:pt x="42092" y="37861"/>
                        <a:pt x="40809" y="37861"/>
                      </a:cubicBezTo>
                      <a:cubicBezTo>
                        <a:pt x="37472" y="37733"/>
                        <a:pt x="34391" y="36834"/>
                        <a:pt x="31439" y="35807"/>
                      </a:cubicBezTo>
                      <a:cubicBezTo>
                        <a:pt x="28487" y="34781"/>
                        <a:pt x="25791" y="33240"/>
                        <a:pt x="23096" y="31443"/>
                      </a:cubicBezTo>
                      <a:cubicBezTo>
                        <a:pt x="17962" y="27849"/>
                        <a:pt x="13341" y="23614"/>
                        <a:pt x="10260" y="17581"/>
                      </a:cubicBezTo>
                      <a:cubicBezTo>
                        <a:pt x="8848" y="14885"/>
                        <a:pt x="9875" y="11548"/>
                        <a:pt x="12570" y="10264"/>
                      </a:cubicBezTo>
                      <a:cubicBezTo>
                        <a:pt x="13726" y="9622"/>
                        <a:pt x="15009" y="9494"/>
                        <a:pt x="16421" y="9751"/>
                      </a:cubicBezTo>
                      <a:lnTo>
                        <a:pt x="16421" y="9751"/>
                      </a:lnTo>
                      <a:close/>
                    </a:path>
                  </a:pathLst>
                </a:custGeom>
                <a:solidFill>
                  <a:srgbClr val="3C3C3B"/>
                </a:solidFill>
                <a:ln w="9525" cap="flat">
                  <a:noFill/>
                  <a:prstDash val="solid"/>
                  <a:miter/>
                </a:ln>
              </p:spPr>
              <p:txBody>
                <a:bodyPr rtlCol="0" anchor="ctr"/>
                <a:p>
                  <a:endParaRPr lang="zh-CN" altLang="en-US"/>
                </a:p>
              </p:txBody>
            </p:sp>
            <p:sp>
              <p:nvSpPr>
                <p:cNvPr id="60" name="任意多边形: 形状 59"/>
                <p:cNvSpPr/>
                <p:nvPr/>
              </p:nvSpPr>
              <p:spPr>
                <a:xfrm>
                  <a:off x="11175620" y="4781154"/>
                  <a:ext cx="38507" cy="38507"/>
                </a:xfrm>
                <a:custGeom>
                  <a:avLst/>
                  <a:gdLst>
                    <a:gd name="connsiteX0" fmla="*/ 17461 w 38507"/>
                    <a:gd name="connsiteY0" fmla="*/ 10140 h 38507"/>
                    <a:gd name="connsiteX1" fmla="*/ 26318 w 38507"/>
                    <a:gd name="connsiteY1" fmla="*/ 13862 h 38507"/>
                    <a:gd name="connsiteX2" fmla="*/ 29527 w 38507"/>
                    <a:gd name="connsiteY2" fmla="*/ 16686 h 38507"/>
                    <a:gd name="connsiteX3" fmla="*/ 32479 w 38507"/>
                    <a:gd name="connsiteY3" fmla="*/ 20922 h 38507"/>
                    <a:gd name="connsiteX4" fmla="*/ 32993 w 38507"/>
                    <a:gd name="connsiteY4" fmla="*/ 21821 h 38507"/>
                    <a:gd name="connsiteX5" fmla="*/ 29912 w 38507"/>
                    <a:gd name="connsiteY5" fmla="*/ 30549 h 38507"/>
                    <a:gd name="connsiteX6" fmla="*/ 28757 w 38507"/>
                    <a:gd name="connsiteY6" fmla="*/ 30934 h 38507"/>
                    <a:gd name="connsiteX7" fmla="*/ 21825 w 38507"/>
                    <a:gd name="connsiteY7" fmla="*/ 30549 h 38507"/>
                    <a:gd name="connsiteX8" fmla="*/ 15921 w 38507"/>
                    <a:gd name="connsiteY8" fmla="*/ 27468 h 38507"/>
                    <a:gd name="connsiteX9" fmla="*/ 9631 w 38507"/>
                    <a:gd name="connsiteY9" fmla="*/ 15788 h 38507"/>
                    <a:gd name="connsiteX10" fmla="*/ 15279 w 38507"/>
                    <a:gd name="connsiteY10" fmla="*/ 9627 h 38507"/>
                    <a:gd name="connsiteX11" fmla="*/ 16691 w 38507"/>
                    <a:gd name="connsiteY11" fmla="*/ 9755 h 38507"/>
                    <a:gd name="connsiteX12" fmla="*/ 17461 w 38507"/>
                    <a:gd name="connsiteY12" fmla="*/ 1014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17461" y="10140"/>
                      </a:moveTo>
                      <a:cubicBezTo>
                        <a:pt x="21569" y="11039"/>
                        <a:pt x="23879" y="12322"/>
                        <a:pt x="26318" y="13862"/>
                      </a:cubicBezTo>
                      <a:cubicBezTo>
                        <a:pt x="27473" y="14761"/>
                        <a:pt x="28500" y="15531"/>
                        <a:pt x="29527" y="16686"/>
                      </a:cubicBezTo>
                      <a:cubicBezTo>
                        <a:pt x="30554" y="17841"/>
                        <a:pt x="31580" y="18997"/>
                        <a:pt x="32479" y="20922"/>
                      </a:cubicBezTo>
                      <a:lnTo>
                        <a:pt x="32993" y="21821"/>
                      </a:lnTo>
                      <a:cubicBezTo>
                        <a:pt x="34533" y="25158"/>
                        <a:pt x="33121" y="29009"/>
                        <a:pt x="29912" y="30549"/>
                      </a:cubicBezTo>
                      <a:cubicBezTo>
                        <a:pt x="29527" y="30677"/>
                        <a:pt x="29142" y="30934"/>
                        <a:pt x="28757" y="30934"/>
                      </a:cubicBezTo>
                      <a:cubicBezTo>
                        <a:pt x="26318" y="31576"/>
                        <a:pt x="24007" y="31191"/>
                        <a:pt x="21825" y="30549"/>
                      </a:cubicBezTo>
                      <a:cubicBezTo>
                        <a:pt x="19643" y="30036"/>
                        <a:pt x="17718" y="28880"/>
                        <a:pt x="15921" y="27468"/>
                      </a:cubicBezTo>
                      <a:cubicBezTo>
                        <a:pt x="12583" y="24644"/>
                        <a:pt x="9888" y="20794"/>
                        <a:pt x="9631" y="15788"/>
                      </a:cubicBezTo>
                      <a:cubicBezTo>
                        <a:pt x="9503" y="12451"/>
                        <a:pt x="12070" y="9755"/>
                        <a:pt x="15279" y="9627"/>
                      </a:cubicBezTo>
                      <a:cubicBezTo>
                        <a:pt x="15792" y="9627"/>
                        <a:pt x="16306" y="9627"/>
                        <a:pt x="16691" y="9755"/>
                      </a:cubicBezTo>
                      <a:lnTo>
                        <a:pt x="17461" y="10140"/>
                      </a:lnTo>
                      <a:close/>
                    </a:path>
                  </a:pathLst>
                </a:custGeom>
                <a:solidFill>
                  <a:srgbClr val="3C3C3B"/>
                </a:solidFill>
                <a:ln w="9525" cap="flat">
                  <a:noFill/>
                  <a:prstDash val="solid"/>
                  <a:miter/>
                </a:ln>
              </p:spPr>
              <p:txBody>
                <a:bodyPr rtlCol="0" anchor="ctr"/>
                <a:p>
                  <a:endParaRPr lang="zh-CN" altLang="en-US"/>
                </a:p>
              </p:txBody>
            </p:sp>
            <p:sp>
              <p:nvSpPr>
                <p:cNvPr id="10" name="任意多边形: 形状 60"/>
                <p:cNvSpPr/>
                <p:nvPr/>
              </p:nvSpPr>
              <p:spPr>
                <a:xfrm>
                  <a:off x="10306365" y="2075840"/>
                  <a:ext cx="962680" cy="641787"/>
                </a:xfrm>
                <a:custGeom>
                  <a:avLst/>
                  <a:gdLst>
                    <a:gd name="connsiteX0" fmla="*/ 963988 w 962680"/>
                    <a:gd name="connsiteY0" fmla="*/ 340201 h 641786"/>
                    <a:gd name="connsiteX1" fmla="*/ 231452 w 962680"/>
                    <a:gd name="connsiteY1" fmla="*/ 83358 h 641786"/>
                    <a:gd name="connsiteX2" fmla="*/ 198464 w 962680"/>
                    <a:gd name="connsiteY2" fmla="*/ 22259 h 641786"/>
                    <a:gd name="connsiteX3" fmla="*/ 178697 w 962680"/>
                    <a:gd name="connsiteY3" fmla="*/ 9809 h 641786"/>
                    <a:gd name="connsiteX4" fmla="*/ 156491 w 962680"/>
                    <a:gd name="connsiteY4" fmla="*/ 52552 h 641786"/>
                    <a:gd name="connsiteX5" fmla="*/ 117599 w 962680"/>
                    <a:gd name="connsiteY5" fmla="*/ 42026 h 641786"/>
                    <a:gd name="connsiteX6" fmla="*/ 79605 w 962680"/>
                    <a:gd name="connsiteY6" fmla="*/ 24056 h 641786"/>
                    <a:gd name="connsiteX7" fmla="*/ 100399 w 962680"/>
                    <a:gd name="connsiteY7" fmla="*/ 92728 h 641786"/>
                    <a:gd name="connsiteX8" fmla="*/ 67411 w 962680"/>
                    <a:gd name="connsiteY8" fmla="*/ 71549 h 641786"/>
                    <a:gd name="connsiteX9" fmla="*/ 43280 w 962680"/>
                    <a:gd name="connsiteY9" fmla="*/ 101456 h 641786"/>
                    <a:gd name="connsiteX10" fmla="*/ 65101 w 962680"/>
                    <a:gd name="connsiteY10" fmla="*/ 138936 h 641786"/>
                    <a:gd name="connsiteX11" fmla="*/ 10421 w 962680"/>
                    <a:gd name="connsiteY11" fmla="*/ 118912 h 641786"/>
                    <a:gd name="connsiteX12" fmla="*/ 44820 w 962680"/>
                    <a:gd name="connsiteY12" fmla="*/ 169485 h 641786"/>
                    <a:gd name="connsiteX13" fmla="*/ 13501 w 962680"/>
                    <a:gd name="connsiteY13" fmla="*/ 163709 h 641786"/>
                    <a:gd name="connsiteX14" fmla="*/ 18122 w 962680"/>
                    <a:gd name="connsiteY14" fmla="*/ 204399 h 641786"/>
                    <a:gd name="connsiteX15" fmla="*/ 52779 w 962680"/>
                    <a:gd name="connsiteY15" fmla="*/ 229685 h 641786"/>
                    <a:gd name="connsiteX16" fmla="*/ 157518 w 962680"/>
                    <a:gd name="connsiteY16" fmla="*/ 247527 h 641786"/>
                    <a:gd name="connsiteX17" fmla="*/ 923683 w 962680"/>
                    <a:gd name="connsiteY17" fmla="*/ 644023 h 641786"/>
                    <a:gd name="connsiteX18" fmla="*/ 963988 w 962680"/>
                    <a:gd name="connsiteY18" fmla="*/ 340201 h 64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680" h="641786">
                      <a:moveTo>
                        <a:pt x="963988" y="340201"/>
                      </a:moveTo>
                      <a:cubicBezTo>
                        <a:pt x="710482" y="285264"/>
                        <a:pt x="463779" y="198751"/>
                        <a:pt x="231452" y="83358"/>
                      </a:cubicBezTo>
                      <a:cubicBezTo>
                        <a:pt x="229013" y="63590"/>
                        <a:pt x="209631" y="38818"/>
                        <a:pt x="198464" y="22259"/>
                      </a:cubicBezTo>
                      <a:cubicBezTo>
                        <a:pt x="193843" y="15456"/>
                        <a:pt x="186784" y="8397"/>
                        <a:pt x="178697" y="9809"/>
                      </a:cubicBezTo>
                      <a:cubicBezTo>
                        <a:pt x="162011" y="12889"/>
                        <a:pt x="169070" y="41256"/>
                        <a:pt x="156491" y="52552"/>
                      </a:cubicBezTo>
                      <a:cubicBezTo>
                        <a:pt x="145324" y="62435"/>
                        <a:pt x="127996" y="52680"/>
                        <a:pt x="117599" y="42026"/>
                      </a:cubicBezTo>
                      <a:cubicBezTo>
                        <a:pt x="107074" y="31373"/>
                        <a:pt x="93468" y="18794"/>
                        <a:pt x="79605" y="24056"/>
                      </a:cubicBezTo>
                      <a:cubicBezTo>
                        <a:pt x="69722" y="48059"/>
                        <a:pt x="78963" y="78223"/>
                        <a:pt x="100399" y="92728"/>
                      </a:cubicBezTo>
                      <a:cubicBezTo>
                        <a:pt x="88462" y="87080"/>
                        <a:pt x="80632" y="72961"/>
                        <a:pt x="67411" y="71549"/>
                      </a:cubicBezTo>
                      <a:cubicBezTo>
                        <a:pt x="52779" y="70008"/>
                        <a:pt x="41611" y="86823"/>
                        <a:pt x="43280" y="101456"/>
                      </a:cubicBezTo>
                      <a:cubicBezTo>
                        <a:pt x="44949" y="116089"/>
                        <a:pt x="55089" y="128154"/>
                        <a:pt x="65101" y="138936"/>
                      </a:cubicBezTo>
                      <a:cubicBezTo>
                        <a:pt x="52779" y="122507"/>
                        <a:pt x="30316" y="114292"/>
                        <a:pt x="10421" y="118912"/>
                      </a:cubicBezTo>
                      <a:cubicBezTo>
                        <a:pt x="10677" y="140477"/>
                        <a:pt x="24797" y="161270"/>
                        <a:pt x="44820" y="169485"/>
                      </a:cubicBezTo>
                      <a:cubicBezTo>
                        <a:pt x="34423" y="167560"/>
                        <a:pt x="24026" y="165635"/>
                        <a:pt x="13501" y="163709"/>
                      </a:cubicBezTo>
                      <a:cubicBezTo>
                        <a:pt x="6442" y="176288"/>
                        <a:pt x="9650" y="192718"/>
                        <a:pt x="18122" y="204399"/>
                      </a:cubicBezTo>
                      <a:cubicBezTo>
                        <a:pt x="26594" y="216079"/>
                        <a:pt x="39558" y="223652"/>
                        <a:pt x="52779" y="229685"/>
                      </a:cubicBezTo>
                      <a:cubicBezTo>
                        <a:pt x="85381" y="244446"/>
                        <a:pt x="121835" y="250607"/>
                        <a:pt x="157518" y="247527"/>
                      </a:cubicBezTo>
                      <a:cubicBezTo>
                        <a:pt x="376239" y="432618"/>
                        <a:pt x="644763" y="579074"/>
                        <a:pt x="923683" y="644023"/>
                      </a:cubicBezTo>
                      <a:lnTo>
                        <a:pt x="963988" y="340201"/>
                      </a:lnTo>
                      <a:close/>
                    </a:path>
                  </a:pathLst>
                </a:custGeom>
                <a:solidFill>
                  <a:srgbClr val="FAD5CC"/>
                </a:solidFill>
                <a:ln w="9525" cap="flat">
                  <a:noFill/>
                  <a:prstDash val="solid"/>
                  <a:miter/>
                </a:ln>
              </p:spPr>
              <p:txBody>
                <a:bodyPr rtlCol="0" anchor="ctr"/>
                <a:p>
                  <a:endParaRPr lang="zh-CN" altLang="en-US"/>
                </a:p>
              </p:txBody>
            </p:sp>
            <p:sp>
              <p:nvSpPr>
                <p:cNvPr id="11" name="任意多边形: 形状 61"/>
                <p:cNvSpPr/>
                <p:nvPr/>
              </p:nvSpPr>
              <p:spPr>
                <a:xfrm>
                  <a:off x="12236883" y="1635243"/>
                  <a:ext cx="847159" cy="898502"/>
                </a:xfrm>
                <a:custGeom>
                  <a:avLst/>
                  <a:gdLst>
                    <a:gd name="connsiteX0" fmla="*/ 9627 w 847158"/>
                    <a:gd name="connsiteY0" fmla="*/ 621763 h 898501"/>
                    <a:gd name="connsiteX1" fmla="*/ 601354 w 847158"/>
                    <a:gd name="connsiteY1" fmla="*/ 119372 h 898501"/>
                    <a:gd name="connsiteX2" fmla="*/ 610211 w 847158"/>
                    <a:gd name="connsiteY2" fmla="*/ 50573 h 898501"/>
                    <a:gd name="connsiteX3" fmla="*/ 624202 w 847158"/>
                    <a:gd name="connsiteY3" fmla="*/ 31961 h 898501"/>
                    <a:gd name="connsiteX4" fmla="*/ 660270 w 847158"/>
                    <a:gd name="connsiteY4" fmla="*/ 63794 h 898501"/>
                    <a:gd name="connsiteX5" fmla="*/ 692873 w 847158"/>
                    <a:gd name="connsiteY5" fmla="*/ 40047 h 898501"/>
                    <a:gd name="connsiteX6" fmla="*/ 721882 w 847158"/>
                    <a:gd name="connsiteY6" fmla="*/ 9627 h 898501"/>
                    <a:gd name="connsiteX7" fmla="*/ 727016 w 847158"/>
                    <a:gd name="connsiteY7" fmla="*/ 81250 h 898501"/>
                    <a:gd name="connsiteX8" fmla="*/ 750121 w 847158"/>
                    <a:gd name="connsiteY8" fmla="*/ 49674 h 898501"/>
                    <a:gd name="connsiteX9" fmla="*/ 783365 w 847158"/>
                    <a:gd name="connsiteY9" fmla="*/ 68928 h 898501"/>
                    <a:gd name="connsiteX10" fmla="*/ 776306 w 847158"/>
                    <a:gd name="connsiteY10" fmla="*/ 111799 h 898501"/>
                    <a:gd name="connsiteX11" fmla="*/ 820204 w 847158"/>
                    <a:gd name="connsiteY11" fmla="*/ 73549 h 898501"/>
                    <a:gd name="connsiteX12" fmla="*/ 806213 w 847158"/>
                    <a:gd name="connsiteY12" fmla="*/ 133107 h 898501"/>
                    <a:gd name="connsiteX13" fmla="*/ 833296 w 847158"/>
                    <a:gd name="connsiteY13" fmla="*/ 116548 h 898501"/>
                    <a:gd name="connsiteX14" fmla="*/ 843565 w 847158"/>
                    <a:gd name="connsiteY14" fmla="*/ 156211 h 898501"/>
                    <a:gd name="connsiteX15" fmla="*/ 820332 w 847158"/>
                    <a:gd name="connsiteY15" fmla="*/ 192151 h 898501"/>
                    <a:gd name="connsiteX16" fmla="*/ 728942 w 847158"/>
                    <a:gd name="connsiteY16" fmla="*/ 246318 h 898501"/>
                    <a:gd name="connsiteX17" fmla="*/ 155826 w 847158"/>
                    <a:gd name="connsiteY17" fmla="*/ 891185 h 898501"/>
                    <a:gd name="connsiteX18" fmla="*/ 9627 w 847158"/>
                    <a:gd name="connsiteY18" fmla="*/ 621763 h 89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7158" h="898501">
                      <a:moveTo>
                        <a:pt x="9627" y="621763"/>
                      </a:moveTo>
                      <a:cubicBezTo>
                        <a:pt x="226679" y="479543"/>
                        <a:pt x="425890" y="310368"/>
                        <a:pt x="601354" y="119372"/>
                      </a:cubicBezTo>
                      <a:cubicBezTo>
                        <a:pt x="596605" y="99990"/>
                        <a:pt x="605719" y="69955"/>
                        <a:pt x="610211" y="50573"/>
                      </a:cubicBezTo>
                      <a:cubicBezTo>
                        <a:pt x="612136" y="42486"/>
                        <a:pt x="616115" y="33501"/>
                        <a:pt x="624202" y="31961"/>
                      </a:cubicBezTo>
                      <a:cubicBezTo>
                        <a:pt x="640760" y="28880"/>
                        <a:pt x="644482" y="57889"/>
                        <a:pt x="660270" y="63794"/>
                      </a:cubicBezTo>
                      <a:cubicBezTo>
                        <a:pt x="674261" y="69056"/>
                        <a:pt x="686841" y="53653"/>
                        <a:pt x="692873" y="40047"/>
                      </a:cubicBezTo>
                      <a:cubicBezTo>
                        <a:pt x="698906" y="26442"/>
                        <a:pt x="706993" y="9627"/>
                        <a:pt x="721882" y="9627"/>
                      </a:cubicBezTo>
                      <a:cubicBezTo>
                        <a:pt x="739595" y="28495"/>
                        <a:pt x="741906" y="60071"/>
                        <a:pt x="727016" y="81250"/>
                      </a:cubicBezTo>
                      <a:cubicBezTo>
                        <a:pt x="736258" y="71752"/>
                        <a:pt x="738440" y="55707"/>
                        <a:pt x="750121" y="49674"/>
                      </a:cubicBezTo>
                      <a:cubicBezTo>
                        <a:pt x="763213" y="43000"/>
                        <a:pt x="779771" y="54680"/>
                        <a:pt x="783365" y="68928"/>
                      </a:cubicBezTo>
                      <a:cubicBezTo>
                        <a:pt x="787088" y="83176"/>
                        <a:pt x="781825" y="98065"/>
                        <a:pt x="776306" y="111799"/>
                      </a:cubicBezTo>
                      <a:cubicBezTo>
                        <a:pt x="781953" y="92032"/>
                        <a:pt x="799923" y="76373"/>
                        <a:pt x="820204" y="73549"/>
                      </a:cubicBezTo>
                      <a:cubicBezTo>
                        <a:pt x="827777" y="93829"/>
                        <a:pt x="822001" y="118346"/>
                        <a:pt x="806213" y="133107"/>
                      </a:cubicBezTo>
                      <a:cubicBezTo>
                        <a:pt x="815198" y="127587"/>
                        <a:pt x="824311" y="122068"/>
                        <a:pt x="833296" y="116548"/>
                      </a:cubicBezTo>
                      <a:cubicBezTo>
                        <a:pt x="844335" y="125790"/>
                        <a:pt x="847287" y="142348"/>
                        <a:pt x="843565" y="156211"/>
                      </a:cubicBezTo>
                      <a:cubicBezTo>
                        <a:pt x="839842" y="170202"/>
                        <a:pt x="830472" y="181882"/>
                        <a:pt x="820332" y="192151"/>
                      </a:cubicBezTo>
                      <a:cubicBezTo>
                        <a:pt x="795174" y="217566"/>
                        <a:pt x="763341" y="236434"/>
                        <a:pt x="728942" y="246318"/>
                      </a:cubicBezTo>
                      <a:cubicBezTo>
                        <a:pt x="591214" y="497513"/>
                        <a:pt x="392902" y="730482"/>
                        <a:pt x="155826" y="891185"/>
                      </a:cubicBezTo>
                      <a:lnTo>
                        <a:pt x="9627" y="621763"/>
                      </a:lnTo>
                      <a:close/>
                    </a:path>
                  </a:pathLst>
                </a:custGeom>
                <a:solidFill>
                  <a:srgbClr val="FAD5CC"/>
                </a:solidFill>
                <a:ln w="9525" cap="flat">
                  <a:noFill/>
                  <a:prstDash val="solid"/>
                  <a:miter/>
                </a:ln>
              </p:spPr>
              <p:txBody>
                <a:bodyPr rtlCol="0" anchor="ctr"/>
                <a:p>
                  <a:endParaRPr lang="zh-CN" altLang="en-US"/>
                </a:p>
              </p:txBody>
            </p:sp>
            <p:sp>
              <p:nvSpPr>
                <p:cNvPr id="12" name="任意多边形: 形状 62"/>
                <p:cNvSpPr/>
                <p:nvPr/>
              </p:nvSpPr>
              <p:spPr>
                <a:xfrm>
                  <a:off x="11150595" y="3291567"/>
                  <a:ext cx="1257902" cy="911337"/>
                </a:xfrm>
                <a:custGeom>
                  <a:avLst/>
                  <a:gdLst>
                    <a:gd name="connsiteX0" fmla="*/ 1136348 w 1257902"/>
                    <a:gd name="connsiteY0" fmla="*/ 9627 h 911337"/>
                    <a:gd name="connsiteX1" fmla="*/ 1249688 w 1257902"/>
                    <a:gd name="connsiteY1" fmla="*/ 842666 h 911337"/>
                    <a:gd name="connsiteX2" fmla="*/ 672850 w 1257902"/>
                    <a:gd name="connsiteY2" fmla="*/ 896191 h 911337"/>
                    <a:gd name="connsiteX3" fmla="*/ 640375 w 1257902"/>
                    <a:gd name="connsiteY3" fmla="*/ 648077 h 911337"/>
                    <a:gd name="connsiteX4" fmla="*/ 581716 w 1257902"/>
                    <a:gd name="connsiteY4" fmla="*/ 893496 h 911337"/>
                    <a:gd name="connsiteX5" fmla="*/ 84587 w 1257902"/>
                    <a:gd name="connsiteY5" fmla="*/ 844463 h 911337"/>
                    <a:gd name="connsiteX6" fmla="*/ 9627 w 1257902"/>
                    <a:gd name="connsiteY6" fmla="*/ 808010 h 911337"/>
                    <a:gd name="connsiteX7" fmla="*/ 170331 w 1257902"/>
                    <a:gd name="connsiteY7" fmla="*/ 11937 h 911337"/>
                    <a:gd name="connsiteX8" fmla="*/ 1136348 w 1257902"/>
                    <a:gd name="connsiteY8" fmla="*/ 9627 h 91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902" h="911337">
                      <a:moveTo>
                        <a:pt x="1136348" y="9627"/>
                      </a:moveTo>
                      <a:cubicBezTo>
                        <a:pt x="1205276" y="284954"/>
                        <a:pt x="1248276" y="558868"/>
                        <a:pt x="1249688" y="842666"/>
                      </a:cubicBezTo>
                      <a:cubicBezTo>
                        <a:pt x="1068704" y="901326"/>
                        <a:pt x="859609" y="932260"/>
                        <a:pt x="672850" y="896191"/>
                      </a:cubicBezTo>
                      <a:cubicBezTo>
                        <a:pt x="666945" y="819305"/>
                        <a:pt x="646280" y="724963"/>
                        <a:pt x="640375" y="648077"/>
                      </a:cubicBezTo>
                      <a:cubicBezTo>
                        <a:pt x="628823" y="734975"/>
                        <a:pt x="601098" y="808010"/>
                        <a:pt x="581716" y="893496"/>
                      </a:cubicBezTo>
                      <a:cubicBezTo>
                        <a:pt x="420114" y="903508"/>
                        <a:pt x="240670" y="887463"/>
                        <a:pt x="84587" y="844463"/>
                      </a:cubicBezTo>
                      <a:cubicBezTo>
                        <a:pt x="57504" y="837019"/>
                        <a:pt x="29394" y="828034"/>
                        <a:pt x="9627" y="808010"/>
                      </a:cubicBezTo>
                      <a:cubicBezTo>
                        <a:pt x="61868" y="544749"/>
                        <a:pt x="106280" y="272503"/>
                        <a:pt x="170331" y="11937"/>
                      </a:cubicBezTo>
                      <a:lnTo>
                        <a:pt x="1136348" y="9627"/>
                      </a:lnTo>
                      <a:close/>
                    </a:path>
                  </a:pathLst>
                </a:custGeom>
                <a:solidFill>
                  <a:srgbClr val="689BD3"/>
                </a:solidFill>
                <a:ln w="9525" cap="flat">
                  <a:noFill/>
                  <a:prstDash val="solid"/>
                  <a:miter/>
                </a:ln>
              </p:spPr>
              <p:txBody>
                <a:bodyPr rtlCol="0" anchor="ctr"/>
                <a:p>
                  <a:endParaRPr lang="zh-CN" altLang="en-US"/>
                </a:p>
              </p:txBody>
            </p:sp>
            <p:sp>
              <p:nvSpPr>
                <p:cNvPr id="128" name="任意多边形: 形状 127"/>
                <p:cNvSpPr/>
                <p:nvPr/>
              </p:nvSpPr>
              <p:spPr>
                <a:xfrm>
                  <a:off x="11589449" y="2210541"/>
                  <a:ext cx="308058" cy="192536"/>
                </a:xfrm>
                <a:custGeom>
                  <a:avLst/>
                  <a:gdLst>
                    <a:gd name="connsiteX0" fmla="*/ 301768 w 308057"/>
                    <a:gd name="connsiteY0" fmla="*/ 9627 h 192536"/>
                    <a:gd name="connsiteX1" fmla="*/ 301640 w 308057"/>
                    <a:gd name="connsiteY1" fmla="*/ 128101 h 192536"/>
                    <a:gd name="connsiteX2" fmla="*/ 9627 w 308057"/>
                    <a:gd name="connsiteY2" fmla="*/ 172127 h 192536"/>
                    <a:gd name="connsiteX3" fmla="*/ 9627 w 308057"/>
                    <a:gd name="connsiteY3" fmla="*/ 27083 h 192536"/>
                    <a:gd name="connsiteX4" fmla="*/ 301768 w 308057"/>
                    <a:gd name="connsiteY4" fmla="*/ 9627 h 19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057" h="192536">
                      <a:moveTo>
                        <a:pt x="301768" y="9627"/>
                      </a:moveTo>
                      <a:lnTo>
                        <a:pt x="301640" y="128101"/>
                      </a:lnTo>
                      <a:cubicBezTo>
                        <a:pt x="301640" y="128101"/>
                        <a:pt x="197927" y="228348"/>
                        <a:pt x="9627" y="172127"/>
                      </a:cubicBezTo>
                      <a:lnTo>
                        <a:pt x="9627" y="27083"/>
                      </a:lnTo>
                      <a:lnTo>
                        <a:pt x="301768" y="9627"/>
                      </a:lnTo>
                      <a:close/>
                    </a:path>
                  </a:pathLst>
                </a:custGeom>
                <a:solidFill>
                  <a:srgbClr val="FAD5CC"/>
                </a:solidFill>
                <a:ln w="9525" cap="flat">
                  <a:noFill/>
                  <a:prstDash val="solid"/>
                  <a:miter/>
                </a:ln>
              </p:spPr>
              <p:txBody>
                <a:bodyPr rtlCol="0" anchor="ctr"/>
                <a:p>
                  <a:endParaRPr lang="zh-CN" altLang="en-US"/>
                </a:p>
              </p:txBody>
            </p:sp>
            <p:sp>
              <p:nvSpPr>
                <p:cNvPr id="129" name="任意多边形: 形状 128"/>
                <p:cNvSpPr/>
                <p:nvPr/>
              </p:nvSpPr>
              <p:spPr>
                <a:xfrm>
                  <a:off x="11082822" y="2189956"/>
                  <a:ext cx="1437603" cy="1180888"/>
                </a:xfrm>
                <a:custGeom>
                  <a:avLst/>
                  <a:gdLst>
                    <a:gd name="connsiteX0" fmla="*/ 9627 w 1437602"/>
                    <a:gd name="connsiteY0" fmla="*/ 567644 h 1180887"/>
                    <a:gd name="connsiteX1" fmla="*/ 277766 w 1437602"/>
                    <a:gd name="connsiteY1" fmla="*/ 636187 h 1180887"/>
                    <a:gd name="connsiteX2" fmla="*/ 271604 w 1437602"/>
                    <a:gd name="connsiteY2" fmla="*/ 711405 h 1180887"/>
                    <a:gd name="connsiteX3" fmla="*/ 261336 w 1437602"/>
                    <a:gd name="connsiteY3" fmla="*/ 836168 h 1180887"/>
                    <a:gd name="connsiteX4" fmla="*/ 237975 w 1437602"/>
                    <a:gd name="connsiteY4" fmla="*/ 1113548 h 1180887"/>
                    <a:gd name="connsiteX5" fmla="*/ 1203993 w 1437602"/>
                    <a:gd name="connsiteY5" fmla="*/ 1111110 h 1180887"/>
                    <a:gd name="connsiteX6" fmla="*/ 1172288 w 1437602"/>
                    <a:gd name="connsiteY6" fmla="*/ 569570 h 1180887"/>
                    <a:gd name="connsiteX7" fmla="*/ 1431827 w 1437602"/>
                    <a:gd name="connsiteY7" fmla="*/ 304768 h 1180887"/>
                    <a:gd name="connsiteX8" fmla="*/ 1166512 w 1437602"/>
                    <a:gd name="connsiteY8" fmla="*/ 9675 h 1180887"/>
                    <a:gd name="connsiteX9" fmla="*/ 722780 w 1437602"/>
                    <a:gd name="connsiteY9" fmla="*/ 158313 h 1180887"/>
                    <a:gd name="connsiteX10" fmla="*/ 140038 w 1437602"/>
                    <a:gd name="connsiteY10" fmla="*/ 148301 h 1180887"/>
                    <a:gd name="connsiteX11" fmla="*/ 9627 w 1437602"/>
                    <a:gd name="connsiteY11" fmla="*/ 567644 h 118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602" h="1180887">
                      <a:moveTo>
                        <a:pt x="9627" y="567644"/>
                      </a:moveTo>
                      <a:cubicBezTo>
                        <a:pt x="99477" y="607178"/>
                        <a:pt x="166608" y="618345"/>
                        <a:pt x="277766" y="636187"/>
                      </a:cubicBezTo>
                      <a:cubicBezTo>
                        <a:pt x="274685" y="673796"/>
                        <a:pt x="274685" y="673796"/>
                        <a:pt x="271604" y="711405"/>
                      </a:cubicBezTo>
                      <a:cubicBezTo>
                        <a:pt x="268139" y="752992"/>
                        <a:pt x="264801" y="794580"/>
                        <a:pt x="261336" y="836168"/>
                      </a:cubicBezTo>
                      <a:cubicBezTo>
                        <a:pt x="253763" y="928585"/>
                        <a:pt x="254661" y="1022414"/>
                        <a:pt x="237975" y="1113548"/>
                      </a:cubicBezTo>
                      <a:cubicBezTo>
                        <a:pt x="547573" y="1206992"/>
                        <a:pt x="892597" y="1198393"/>
                        <a:pt x="1203993" y="1111110"/>
                      </a:cubicBezTo>
                      <a:cubicBezTo>
                        <a:pt x="1193724" y="926660"/>
                        <a:pt x="1205019" y="751324"/>
                        <a:pt x="1172288" y="569570"/>
                      </a:cubicBezTo>
                      <a:cubicBezTo>
                        <a:pt x="1273562" y="505904"/>
                        <a:pt x="1370857" y="407711"/>
                        <a:pt x="1431827" y="304768"/>
                      </a:cubicBezTo>
                      <a:cubicBezTo>
                        <a:pt x="1434522" y="300148"/>
                        <a:pt x="1171646" y="5311"/>
                        <a:pt x="1166512" y="9675"/>
                      </a:cubicBezTo>
                      <a:cubicBezTo>
                        <a:pt x="1053558" y="103247"/>
                        <a:pt x="868980" y="146375"/>
                        <a:pt x="722780" y="158313"/>
                      </a:cubicBezTo>
                      <a:cubicBezTo>
                        <a:pt x="431537" y="182059"/>
                        <a:pt x="225010" y="160495"/>
                        <a:pt x="140038" y="148301"/>
                      </a:cubicBezTo>
                      <a:lnTo>
                        <a:pt x="9627" y="567644"/>
                      </a:lnTo>
                      <a:close/>
                    </a:path>
                  </a:pathLst>
                </a:custGeom>
                <a:solidFill>
                  <a:srgbClr val="F7EA4B"/>
                </a:solidFill>
                <a:ln w="9525" cap="flat">
                  <a:noFill/>
                  <a:prstDash val="solid"/>
                  <a:miter/>
                </a:ln>
              </p:spPr>
              <p:txBody>
                <a:bodyPr rtlCol="0" anchor="ctr"/>
                <a:p>
                  <a:endParaRPr lang="zh-CN" altLang="en-US"/>
                </a:p>
              </p:txBody>
            </p:sp>
            <p:sp>
              <p:nvSpPr>
                <p:cNvPr id="130" name="任意多边形: 形状 129"/>
                <p:cNvSpPr/>
                <p:nvPr/>
              </p:nvSpPr>
              <p:spPr>
                <a:xfrm>
                  <a:off x="11479061" y="2300391"/>
                  <a:ext cx="551937" cy="231043"/>
                </a:xfrm>
                <a:custGeom>
                  <a:avLst/>
                  <a:gdLst>
                    <a:gd name="connsiteX0" fmla="*/ 9627 w 551936"/>
                    <a:gd name="connsiteY0" fmla="*/ 57889 h 231043"/>
                    <a:gd name="connsiteX1" fmla="*/ 326670 w 551936"/>
                    <a:gd name="connsiteY1" fmla="*/ 47877 h 231043"/>
                    <a:gd name="connsiteX2" fmla="*/ 542438 w 551936"/>
                    <a:gd name="connsiteY2" fmla="*/ 9627 h 231043"/>
                    <a:gd name="connsiteX3" fmla="*/ 265957 w 551936"/>
                    <a:gd name="connsiteY3" fmla="*/ 223984 h 231043"/>
                    <a:gd name="connsiteX4" fmla="*/ 9627 w 551936"/>
                    <a:gd name="connsiteY4" fmla="*/ 57889 h 23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 h="231043">
                      <a:moveTo>
                        <a:pt x="9627" y="57889"/>
                      </a:moveTo>
                      <a:cubicBezTo>
                        <a:pt x="98835" y="59814"/>
                        <a:pt x="205372" y="57761"/>
                        <a:pt x="326670" y="47877"/>
                      </a:cubicBezTo>
                      <a:cubicBezTo>
                        <a:pt x="394057" y="42358"/>
                        <a:pt x="469532" y="30292"/>
                        <a:pt x="542438" y="9627"/>
                      </a:cubicBezTo>
                      <a:cubicBezTo>
                        <a:pt x="542438" y="9627"/>
                        <a:pt x="486603" y="211020"/>
                        <a:pt x="265957" y="223984"/>
                      </a:cubicBezTo>
                      <a:cubicBezTo>
                        <a:pt x="45439" y="236948"/>
                        <a:pt x="9627" y="57889"/>
                        <a:pt x="9627" y="57889"/>
                      </a:cubicBezTo>
                      <a:close/>
                    </a:path>
                  </a:pathLst>
                </a:custGeom>
                <a:solidFill>
                  <a:srgbClr val="FAD5CC"/>
                </a:solidFill>
                <a:ln w="9525" cap="flat">
                  <a:noFill/>
                  <a:prstDash val="solid"/>
                  <a:miter/>
                </a:ln>
              </p:spPr>
              <p:txBody>
                <a:bodyPr rtlCol="0" anchor="ctr"/>
                <a:p>
                  <a:endParaRPr lang="zh-CN" altLang="en-US"/>
                </a:p>
              </p:txBody>
            </p:sp>
            <p:sp>
              <p:nvSpPr>
                <p:cNvPr id="131" name="任意多边形: 形状 130"/>
                <p:cNvSpPr/>
                <p:nvPr/>
              </p:nvSpPr>
              <p:spPr>
                <a:xfrm>
                  <a:off x="11212138" y="1298257"/>
                  <a:ext cx="1065366" cy="1026859"/>
                </a:xfrm>
                <a:custGeom>
                  <a:avLst/>
                  <a:gdLst>
                    <a:gd name="connsiteX0" fmla="*/ 1052214 w 1065366"/>
                    <a:gd name="connsiteY0" fmla="*/ 382424 h 1026859"/>
                    <a:gd name="connsiteX1" fmla="*/ 736455 w 1065366"/>
                    <a:gd name="connsiteY1" fmla="*/ 992635 h 1026859"/>
                    <a:gd name="connsiteX2" fmla="*/ 319678 w 1065366"/>
                    <a:gd name="connsiteY2" fmla="*/ 997384 h 1026859"/>
                    <a:gd name="connsiteX3" fmla="*/ 12904 w 1065366"/>
                    <a:gd name="connsiteY3" fmla="*/ 452892 h 1026859"/>
                    <a:gd name="connsiteX4" fmla="*/ 513755 w 1065366"/>
                    <a:gd name="connsiteY4" fmla="*/ 10060 h 1026859"/>
                    <a:gd name="connsiteX5" fmla="*/ 1052214 w 1065366"/>
                    <a:gd name="connsiteY5" fmla="*/ 382424 h 10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366" h="1026859">
                      <a:moveTo>
                        <a:pt x="1052214" y="382424"/>
                      </a:moveTo>
                      <a:cubicBezTo>
                        <a:pt x="1052214" y="382424"/>
                        <a:pt x="1119217" y="874418"/>
                        <a:pt x="736455" y="992635"/>
                      </a:cubicBezTo>
                      <a:cubicBezTo>
                        <a:pt x="615799" y="1029859"/>
                        <a:pt x="453684" y="1049626"/>
                        <a:pt x="319678" y="997384"/>
                      </a:cubicBezTo>
                      <a:cubicBezTo>
                        <a:pt x="-44343" y="855550"/>
                        <a:pt x="12904" y="452892"/>
                        <a:pt x="12904" y="452892"/>
                      </a:cubicBezTo>
                      <a:cubicBezTo>
                        <a:pt x="12904" y="452892"/>
                        <a:pt x="26125" y="25206"/>
                        <a:pt x="513755" y="10060"/>
                      </a:cubicBezTo>
                      <a:cubicBezTo>
                        <a:pt x="1001384" y="-5087"/>
                        <a:pt x="1052214" y="382424"/>
                        <a:pt x="1052214" y="382424"/>
                      </a:cubicBezTo>
                      <a:close/>
                    </a:path>
                  </a:pathLst>
                </a:custGeom>
                <a:solidFill>
                  <a:srgbClr val="FAD5CC"/>
                </a:solidFill>
                <a:ln w="9525" cap="flat">
                  <a:noFill/>
                  <a:prstDash val="solid"/>
                  <a:miter/>
                </a:ln>
              </p:spPr>
              <p:txBody>
                <a:bodyPr rtlCol="0" anchor="ctr"/>
                <a:p>
                  <a:endParaRPr lang="zh-CN" altLang="en-US"/>
                </a:p>
              </p:txBody>
            </p:sp>
            <p:sp>
              <p:nvSpPr>
                <p:cNvPr id="132" name="任意多边形: 形状 131"/>
                <p:cNvSpPr/>
                <p:nvPr/>
              </p:nvSpPr>
              <p:spPr>
                <a:xfrm>
                  <a:off x="11645156" y="2296797"/>
                  <a:ext cx="243879" cy="51343"/>
                </a:xfrm>
                <a:custGeom>
                  <a:avLst/>
                  <a:gdLst>
                    <a:gd name="connsiteX0" fmla="*/ 245933 w 243879"/>
                    <a:gd name="connsiteY0" fmla="*/ 9627 h 51342"/>
                    <a:gd name="connsiteX1" fmla="*/ 9627 w 243879"/>
                    <a:gd name="connsiteY1" fmla="*/ 27468 h 51342"/>
                    <a:gd name="connsiteX2" fmla="*/ 245933 w 243879"/>
                    <a:gd name="connsiteY2" fmla="*/ 37865 h 51342"/>
                    <a:gd name="connsiteX3" fmla="*/ 245933 w 243879"/>
                    <a:gd name="connsiteY3" fmla="*/ 9627 h 51342"/>
                  </a:gdLst>
                  <a:ahLst/>
                  <a:cxnLst>
                    <a:cxn ang="0">
                      <a:pos x="connsiteX0" y="connsiteY0"/>
                    </a:cxn>
                    <a:cxn ang="0">
                      <a:pos x="connsiteX1" y="connsiteY1"/>
                    </a:cxn>
                    <a:cxn ang="0">
                      <a:pos x="connsiteX2" y="connsiteY2"/>
                    </a:cxn>
                    <a:cxn ang="0">
                      <a:pos x="connsiteX3" y="connsiteY3"/>
                    </a:cxn>
                  </a:cxnLst>
                  <a:rect l="l" t="t" r="r" b="b"/>
                  <a:pathLst>
                    <a:path w="243879" h="51342">
                      <a:moveTo>
                        <a:pt x="245933" y="9627"/>
                      </a:moveTo>
                      <a:cubicBezTo>
                        <a:pt x="172769" y="26698"/>
                        <a:pt x="89979" y="35812"/>
                        <a:pt x="9627" y="27468"/>
                      </a:cubicBezTo>
                      <a:cubicBezTo>
                        <a:pt x="9627" y="27468"/>
                        <a:pt x="81122" y="70982"/>
                        <a:pt x="245933" y="37865"/>
                      </a:cubicBezTo>
                      <a:lnTo>
                        <a:pt x="245933" y="9627"/>
                      </a:lnTo>
                      <a:close/>
                    </a:path>
                  </a:pathLst>
                </a:custGeom>
                <a:solidFill>
                  <a:srgbClr val="3C3C3B"/>
                </a:solidFill>
                <a:ln w="9525" cap="flat">
                  <a:noFill/>
                  <a:prstDash val="solid"/>
                  <a:miter/>
                </a:ln>
              </p:spPr>
              <p:txBody>
                <a:bodyPr rtlCol="0" anchor="ctr"/>
                <a:p>
                  <a:endParaRPr lang="zh-CN" altLang="en-US"/>
                </a:p>
              </p:txBody>
            </p:sp>
            <p:sp>
              <p:nvSpPr>
                <p:cNvPr id="133" name="任意多边形: 形状 132"/>
                <p:cNvSpPr/>
                <p:nvPr/>
              </p:nvSpPr>
              <p:spPr>
                <a:xfrm>
                  <a:off x="11672624" y="1845380"/>
                  <a:ext cx="64179" cy="77014"/>
                </a:xfrm>
                <a:custGeom>
                  <a:avLst/>
                  <a:gdLst>
                    <a:gd name="connsiteX0" fmla="*/ 50829 w 64178"/>
                    <a:gd name="connsiteY0" fmla="*/ 23088 h 77014"/>
                    <a:gd name="connsiteX1" fmla="*/ 32731 w 64178"/>
                    <a:gd name="connsiteY1" fmla="*/ 24629 h 77014"/>
                    <a:gd name="connsiteX2" fmla="*/ 25158 w 64178"/>
                    <a:gd name="connsiteY2" fmla="*/ 39261 h 77014"/>
                    <a:gd name="connsiteX3" fmla="*/ 32217 w 64178"/>
                    <a:gd name="connsiteY3" fmla="*/ 55948 h 77014"/>
                    <a:gd name="connsiteX4" fmla="*/ 49033 w 64178"/>
                    <a:gd name="connsiteY4" fmla="*/ 61082 h 77014"/>
                    <a:gd name="connsiteX5" fmla="*/ 49546 w 64178"/>
                    <a:gd name="connsiteY5" fmla="*/ 60954 h 77014"/>
                    <a:gd name="connsiteX6" fmla="*/ 55322 w 64178"/>
                    <a:gd name="connsiteY6" fmla="*/ 64805 h 77014"/>
                    <a:gd name="connsiteX7" fmla="*/ 53012 w 64178"/>
                    <a:gd name="connsiteY7" fmla="*/ 69939 h 77014"/>
                    <a:gd name="connsiteX8" fmla="*/ 22976 w 64178"/>
                    <a:gd name="connsiteY8" fmla="*/ 66987 h 77014"/>
                    <a:gd name="connsiteX9" fmla="*/ 9627 w 64178"/>
                    <a:gd name="connsiteY9" fmla="*/ 39390 h 77014"/>
                    <a:gd name="connsiteX10" fmla="*/ 25928 w 64178"/>
                    <a:gd name="connsiteY10" fmla="*/ 12691 h 77014"/>
                    <a:gd name="connsiteX11" fmla="*/ 55579 w 64178"/>
                    <a:gd name="connsiteY11" fmla="*/ 15644 h 77014"/>
                    <a:gd name="connsiteX12" fmla="*/ 56092 w 64178"/>
                    <a:gd name="connsiteY12" fmla="*/ 21933 h 77014"/>
                    <a:gd name="connsiteX13" fmla="*/ 51086 w 64178"/>
                    <a:gd name="connsiteY13" fmla="*/ 23217 h 77014"/>
                    <a:gd name="connsiteX14" fmla="*/ 50829 w 64178"/>
                    <a:gd name="connsiteY14" fmla="*/ 23088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0829" y="23088"/>
                      </a:moveTo>
                      <a:cubicBezTo>
                        <a:pt x="44540" y="20650"/>
                        <a:pt x="37352" y="21291"/>
                        <a:pt x="32731" y="24629"/>
                      </a:cubicBezTo>
                      <a:cubicBezTo>
                        <a:pt x="27853" y="28094"/>
                        <a:pt x="24773" y="33357"/>
                        <a:pt x="25158" y="39261"/>
                      </a:cubicBezTo>
                      <a:cubicBezTo>
                        <a:pt x="25158" y="45166"/>
                        <a:pt x="27982" y="51584"/>
                        <a:pt x="32217" y="55948"/>
                      </a:cubicBezTo>
                      <a:cubicBezTo>
                        <a:pt x="36325" y="60184"/>
                        <a:pt x="42871" y="62366"/>
                        <a:pt x="49033" y="61082"/>
                      </a:cubicBezTo>
                      <a:lnTo>
                        <a:pt x="49546" y="60954"/>
                      </a:lnTo>
                      <a:cubicBezTo>
                        <a:pt x="52242" y="60440"/>
                        <a:pt x="54808" y="62109"/>
                        <a:pt x="55322" y="64805"/>
                      </a:cubicBezTo>
                      <a:cubicBezTo>
                        <a:pt x="55707" y="66858"/>
                        <a:pt x="54808" y="68912"/>
                        <a:pt x="53012" y="69939"/>
                      </a:cubicBezTo>
                      <a:cubicBezTo>
                        <a:pt x="43770" y="75458"/>
                        <a:pt x="31319" y="73661"/>
                        <a:pt x="22976" y="66987"/>
                      </a:cubicBezTo>
                      <a:cubicBezTo>
                        <a:pt x="14504" y="60312"/>
                        <a:pt x="9755" y="50172"/>
                        <a:pt x="9627" y="39390"/>
                      </a:cubicBezTo>
                      <a:cubicBezTo>
                        <a:pt x="9627" y="28479"/>
                        <a:pt x="16045" y="17312"/>
                        <a:pt x="25928" y="12691"/>
                      </a:cubicBezTo>
                      <a:cubicBezTo>
                        <a:pt x="35812" y="7557"/>
                        <a:pt x="47749" y="9097"/>
                        <a:pt x="55579" y="15644"/>
                      </a:cubicBezTo>
                      <a:cubicBezTo>
                        <a:pt x="57504" y="17184"/>
                        <a:pt x="57761" y="20008"/>
                        <a:pt x="56092" y="21933"/>
                      </a:cubicBezTo>
                      <a:cubicBezTo>
                        <a:pt x="54808" y="23473"/>
                        <a:pt x="52755" y="23859"/>
                        <a:pt x="51086" y="23217"/>
                      </a:cubicBezTo>
                      <a:lnTo>
                        <a:pt x="50829" y="23088"/>
                      </a:lnTo>
                      <a:close/>
                    </a:path>
                  </a:pathLst>
                </a:custGeom>
                <a:solidFill>
                  <a:srgbClr val="3C3C3B"/>
                </a:solidFill>
                <a:ln w="9525" cap="flat">
                  <a:noFill/>
                  <a:prstDash val="solid"/>
                  <a:miter/>
                </a:ln>
              </p:spPr>
              <p:txBody>
                <a:bodyPr rtlCol="0" anchor="ctr"/>
                <a:p>
                  <a:endParaRPr lang="zh-CN" altLang="en-US"/>
                </a:p>
              </p:txBody>
            </p:sp>
            <p:sp>
              <p:nvSpPr>
                <p:cNvPr id="134" name="任意多边形: 形状 133"/>
                <p:cNvSpPr/>
                <p:nvPr/>
              </p:nvSpPr>
              <p:spPr>
                <a:xfrm>
                  <a:off x="11299361" y="1914766"/>
                  <a:ext cx="166865" cy="128357"/>
                </a:xfrm>
                <a:custGeom>
                  <a:avLst/>
                  <a:gdLst>
                    <a:gd name="connsiteX0" fmla="*/ 163528 w 166864"/>
                    <a:gd name="connsiteY0" fmla="*/ 61908 h 128357"/>
                    <a:gd name="connsiteX1" fmla="*/ 91006 w 166864"/>
                    <a:gd name="connsiteY1" fmla="*/ 125573 h 128357"/>
                    <a:gd name="connsiteX2" fmla="*/ 9756 w 166864"/>
                    <a:gd name="connsiteY2" fmla="*/ 73588 h 128357"/>
                    <a:gd name="connsiteX3" fmla="*/ 82278 w 166864"/>
                    <a:gd name="connsiteY3" fmla="*/ 9923 h 128357"/>
                    <a:gd name="connsiteX4" fmla="*/ 163528 w 166864"/>
                    <a:gd name="connsiteY4" fmla="*/ 61908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163528" y="61908"/>
                      </a:moveTo>
                      <a:cubicBezTo>
                        <a:pt x="165967" y="93869"/>
                        <a:pt x="133492" y="122364"/>
                        <a:pt x="91006" y="125573"/>
                      </a:cubicBezTo>
                      <a:cubicBezTo>
                        <a:pt x="48519" y="128782"/>
                        <a:pt x="12194" y="105549"/>
                        <a:pt x="9756" y="73588"/>
                      </a:cubicBezTo>
                      <a:cubicBezTo>
                        <a:pt x="7317" y="41627"/>
                        <a:pt x="39791" y="13132"/>
                        <a:pt x="82278" y="9923"/>
                      </a:cubicBezTo>
                      <a:cubicBezTo>
                        <a:pt x="124764" y="6714"/>
                        <a:pt x="161089" y="29947"/>
                        <a:pt x="163528" y="61908"/>
                      </a:cubicBezTo>
                      <a:close/>
                    </a:path>
                  </a:pathLst>
                </a:custGeom>
                <a:solidFill>
                  <a:srgbClr val="F5A8A6"/>
                </a:solidFill>
                <a:ln w="9525" cap="flat">
                  <a:noFill/>
                  <a:prstDash val="solid"/>
                  <a:miter/>
                </a:ln>
              </p:spPr>
              <p:txBody>
                <a:bodyPr rtlCol="0" anchor="ctr"/>
                <a:p>
                  <a:endParaRPr lang="zh-CN" altLang="en-US"/>
                </a:p>
              </p:txBody>
            </p:sp>
            <p:sp>
              <p:nvSpPr>
                <p:cNvPr id="135" name="任意多边形: 形状 134"/>
                <p:cNvSpPr/>
                <p:nvPr/>
              </p:nvSpPr>
              <p:spPr>
                <a:xfrm>
                  <a:off x="11655277" y="1943506"/>
                  <a:ext cx="102686" cy="64179"/>
                </a:xfrm>
                <a:custGeom>
                  <a:avLst/>
                  <a:gdLst>
                    <a:gd name="connsiteX0" fmla="*/ 55983 w 102685"/>
                    <a:gd name="connsiteY0" fmla="*/ 15198 h 64178"/>
                    <a:gd name="connsiteX1" fmla="*/ 21968 w 102685"/>
                    <a:gd name="connsiteY1" fmla="*/ 11090 h 64178"/>
                    <a:gd name="connsiteX2" fmla="*/ 15679 w 102685"/>
                    <a:gd name="connsiteY2" fmla="*/ 11347 h 64178"/>
                    <a:gd name="connsiteX3" fmla="*/ 10031 w 102685"/>
                    <a:gd name="connsiteY3" fmla="*/ 26878 h 64178"/>
                    <a:gd name="connsiteX4" fmla="*/ 28001 w 102685"/>
                    <a:gd name="connsiteY4" fmla="*/ 52165 h 64178"/>
                    <a:gd name="connsiteX5" fmla="*/ 53159 w 102685"/>
                    <a:gd name="connsiteY5" fmla="*/ 56272 h 64178"/>
                    <a:gd name="connsiteX6" fmla="*/ 84735 w 102685"/>
                    <a:gd name="connsiteY6" fmla="*/ 50881 h 64178"/>
                    <a:gd name="connsiteX7" fmla="*/ 104374 w 102685"/>
                    <a:gd name="connsiteY7" fmla="*/ 27007 h 64178"/>
                    <a:gd name="connsiteX8" fmla="*/ 55983 w 102685"/>
                    <a:gd name="connsiteY8" fmla="*/ 1519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64178">
                      <a:moveTo>
                        <a:pt x="55983" y="15198"/>
                      </a:moveTo>
                      <a:cubicBezTo>
                        <a:pt x="44559" y="14813"/>
                        <a:pt x="33392" y="12374"/>
                        <a:pt x="21968" y="11090"/>
                      </a:cubicBezTo>
                      <a:cubicBezTo>
                        <a:pt x="19914" y="10834"/>
                        <a:pt x="17732" y="10577"/>
                        <a:pt x="15679" y="11347"/>
                      </a:cubicBezTo>
                      <a:cubicBezTo>
                        <a:pt x="10031" y="13272"/>
                        <a:pt x="8876" y="20974"/>
                        <a:pt x="10031" y="26878"/>
                      </a:cubicBezTo>
                      <a:cubicBezTo>
                        <a:pt x="12085" y="37404"/>
                        <a:pt x="18502" y="47415"/>
                        <a:pt x="28001" y="52165"/>
                      </a:cubicBezTo>
                      <a:cubicBezTo>
                        <a:pt x="35702" y="56015"/>
                        <a:pt x="44559" y="56400"/>
                        <a:pt x="53159" y="56272"/>
                      </a:cubicBezTo>
                      <a:cubicBezTo>
                        <a:pt x="63941" y="56144"/>
                        <a:pt x="74980" y="55374"/>
                        <a:pt x="84735" y="50881"/>
                      </a:cubicBezTo>
                      <a:cubicBezTo>
                        <a:pt x="94490" y="46389"/>
                        <a:pt x="102961" y="37660"/>
                        <a:pt x="104374" y="27007"/>
                      </a:cubicBezTo>
                      <a:cubicBezTo>
                        <a:pt x="108481" y="-3671"/>
                        <a:pt x="70616" y="15711"/>
                        <a:pt x="55983" y="15198"/>
                      </a:cubicBezTo>
                      <a:close/>
                    </a:path>
                  </a:pathLst>
                </a:custGeom>
                <a:solidFill>
                  <a:srgbClr val="FFFFFF"/>
                </a:solidFill>
                <a:ln w="9525" cap="flat">
                  <a:noFill/>
                  <a:prstDash val="solid"/>
                  <a:miter/>
                </a:ln>
              </p:spPr>
              <p:txBody>
                <a:bodyPr rtlCol="0" anchor="ctr"/>
                <a:p>
                  <a:endParaRPr lang="zh-CN" altLang="en-US"/>
                </a:p>
              </p:txBody>
            </p:sp>
            <p:sp>
              <p:nvSpPr>
                <p:cNvPr id="136" name="任意多边形: 形状 135"/>
                <p:cNvSpPr/>
                <p:nvPr/>
              </p:nvSpPr>
              <p:spPr>
                <a:xfrm>
                  <a:off x="11928170" y="1912303"/>
                  <a:ext cx="166865" cy="128357"/>
                </a:xfrm>
                <a:custGeom>
                  <a:avLst/>
                  <a:gdLst>
                    <a:gd name="connsiteX0" fmla="*/ 9769 w 166864"/>
                    <a:gd name="connsiteY0" fmla="*/ 61675 h 128357"/>
                    <a:gd name="connsiteX1" fmla="*/ 82034 w 166864"/>
                    <a:gd name="connsiteY1" fmla="*/ 125469 h 128357"/>
                    <a:gd name="connsiteX2" fmla="*/ 163413 w 166864"/>
                    <a:gd name="connsiteY2" fmla="*/ 73741 h 128357"/>
                    <a:gd name="connsiteX3" fmla="*/ 91148 w 166864"/>
                    <a:gd name="connsiteY3" fmla="*/ 9947 h 128357"/>
                    <a:gd name="connsiteX4" fmla="*/ 9769 w 166864"/>
                    <a:gd name="connsiteY4" fmla="*/ 61675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9769" y="61675"/>
                      </a:moveTo>
                      <a:cubicBezTo>
                        <a:pt x="7202" y="93636"/>
                        <a:pt x="39677" y="122132"/>
                        <a:pt x="82034" y="125469"/>
                      </a:cubicBezTo>
                      <a:cubicBezTo>
                        <a:pt x="124521" y="128806"/>
                        <a:pt x="160846" y="105573"/>
                        <a:pt x="163413" y="73741"/>
                      </a:cubicBezTo>
                      <a:cubicBezTo>
                        <a:pt x="165980" y="41780"/>
                        <a:pt x="133506" y="13285"/>
                        <a:pt x="91148" y="9947"/>
                      </a:cubicBezTo>
                      <a:cubicBezTo>
                        <a:pt x="48661" y="6610"/>
                        <a:pt x="12208" y="29714"/>
                        <a:pt x="9769" y="61675"/>
                      </a:cubicBezTo>
                      <a:close/>
                    </a:path>
                  </a:pathLst>
                </a:custGeom>
                <a:solidFill>
                  <a:srgbClr val="F5A8A6"/>
                </a:solidFill>
                <a:ln w="9525" cap="flat">
                  <a:noFill/>
                  <a:prstDash val="solid"/>
                  <a:miter/>
                </a:ln>
              </p:spPr>
              <p:txBody>
                <a:bodyPr rtlCol="0" anchor="ctr"/>
                <a:p>
                  <a:endParaRPr lang="zh-CN" altLang="en-US"/>
                </a:p>
              </p:txBody>
            </p:sp>
            <p:sp>
              <p:nvSpPr>
                <p:cNvPr id="137" name="任意多边形: 形状 136"/>
                <p:cNvSpPr/>
                <p:nvPr/>
              </p:nvSpPr>
              <p:spPr>
                <a:xfrm>
                  <a:off x="11393952" y="1832780"/>
                  <a:ext cx="102686" cy="89850"/>
                </a:xfrm>
                <a:custGeom>
                  <a:avLst/>
                  <a:gdLst>
                    <a:gd name="connsiteX0" fmla="*/ 9636 w 102685"/>
                    <a:gd name="connsiteY0" fmla="*/ 78560 h 89850"/>
                    <a:gd name="connsiteX1" fmla="*/ 15283 w 102685"/>
                    <a:gd name="connsiteY1" fmla="*/ 36074 h 89850"/>
                    <a:gd name="connsiteX2" fmla="*/ 30301 w 102685"/>
                    <a:gd name="connsiteY2" fmla="*/ 16563 h 89850"/>
                    <a:gd name="connsiteX3" fmla="*/ 54175 w 102685"/>
                    <a:gd name="connsiteY3" fmla="*/ 9632 h 89850"/>
                    <a:gd name="connsiteX4" fmla="*/ 92297 w 102685"/>
                    <a:gd name="connsiteY4" fmla="*/ 37485 h 89850"/>
                    <a:gd name="connsiteX5" fmla="*/ 97175 w 102685"/>
                    <a:gd name="connsiteY5" fmla="*/ 79587 h 89850"/>
                    <a:gd name="connsiteX6" fmla="*/ 97175 w 102685"/>
                    <a:gd name="connsiteY6" fmla="*/ 79715 h 89850"/>
                    <a:gd name="connsiteX7" fmla="*/ 93196 w 102685"/>
                    <a:gd name="connsiteY7" fmla="*/ 85363 h 89850"/>
                    <a:gd name="connsiteX8" fmla="*/ 87805 w 102685"/>
                    <a:gd name="connsiteY8" fmla="*/ 82154 h 89850"/>
                    <a:gd name="connsiteX9" fmla="*/ 78949 w 102685"/>
                    <a:gd name="connsiteY9" fmla="*/ 43005 h 89850"/>
                    <a:gd name="connsiteX10" fmla="*/ 53662 w 102685"/>
                    <a:gd name="connsiteY10" fmla="*/ 25163 h 89850"/>
                    <a:gd name="connsiteX11" fmla="*/ 38388 w 102685"/>
                    <a:gd name="connsiteY11" fmla="*/ 29142 h 89850"/>
                    <a:gd name="connsiteX12" fmla="*/ 28119 w 102685"/>
                    <a:gd name="connsiteY12" fmla="*/ 41336 h 89850"/>
                    <a:gd name="connsiteX13" fmla="*/ 22856 w 102685"/>
                    <a:gd name="connsiteY13" fmla="*/ 59691 h 89850"/>
                    <a:gd name="connsiteX14" fmla="*/ 18364 w 102685"/>
                    <a:gd name="connsiteY14" fmla="*/ 79843 h 89850"/>
                    <a:gd name="connsiteX15" fmla="*/ 18364 w 102685"/>
                    <a:gd name="connsiteY15" fmla="*/ 79972 h 89850"/>
                    <a:gd name="connsiteX16" fmla="*/ 12973 w 102685"/>
                    <a:gd name="connsiteY16" fmla="*/ 83181 h 89850"/>
                    <a:gd name="connsiteX17" fmla="*/ 9636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36" y="78560"/>
                      </a:moveTo>
                      <a:cubicBezTo>
                        <a:pt x="10791" y="64697"/>
                        <a:pt x="10406" y="51348"/>
                        <a:pt x="15283" y="36074"/>
                      </a:cubicBezTo>
                      <a:cubicBezTo>
                        <a:pt x="17722" y="28629"/>
                        <a:pt x="23113" y="21056"/>
                        <a:pt x="30301" y="16563"/>
                      </a:cubicBezTo>
                      <a:cubicBezTo>
                        <a:pt x="37360" y="11814"/>
                        <a:pt x="45704" y="9504"/>
                        <a:pt x="54175" y="9632"/>
                      </a:cubicBezTo>
                      <a:cubicBezTo>
                        <a:pt x="71632" y="10145"/>
                        <a:pt x="86650" y="22083"/>
                        <a:pt x="92297" y="37485"/>
                      </a:cubicBezTo>
                      <a:cubicBezTo>
                        <a:pt x="97817" y="53145"/>
                        <a:pt x="95250" y="67264"/>
                        <a:pt x="97175" y="79587"/>
                      </a:cubicBezTo>
                      <a:lnTo>
                        <a:pt x="97175" y="79715"/>
                      </a:lnTo>
                      <a:cubicBezTo>
                        <a:pt x="97560" y="82410"/>
                        <a:pt x="95763" y="84849"/>
                        <a:pt x="93196" y="85363"/>
                      </a:cubicBezTo>
                      <a:cubicBezTo>
                        <a:pt x="90757" y="85748"/>
                        <a:pt x="88575" y="84336"/>
                        <a:pt x="87805" y="82154"/>
                      </a:cubicBezTo>
                      <a:cubicBezTo>
                        <a:pt x="82928" y="67778"/>
                        <a:pt x="83826" y="53273"/>
                        <a:pt x="78949" y="43005"/>
                      </a:cubicBezTo>
                      <a:cubicBezTo>
                        <a:pt x="74327" y="32993"/>
                        <a:pt x="64059" y="25420"/>
                        <a:pt x="53662" y="25163"/>
                      </a:cubicBezTo>
                      <a:cubicBezTo>
                        <a:pt x="48399" y="24906"/>
                        <a:pt x="42880" y="26190"/>
                        <a:pt x="38388" y="29142"/>
                      </a:cubicBezTo>
                      <a:cubicBezTo>
                        <a:pt x="33766" y="31966"/>
                        <a:pt x="30686" y="36074"/>
                        <a:pt x="28119" y="41336"/>
                      </a:cubicBezTo>
                      <a:cubicBezTo>
                        <a:pt x="25680" y="46727"/>
                        <a:pt x="24268" y="53017"/>
                        <a:pt x="22856" y="59691"/>
                      </a:cubicBezTo>
                      <a:cubicBezTo>
                        <a:pt x="21316" y="66366"/>
                        <a:pt x="20033" y="73169"/>
                        <a:pt x="18364" y="79843"/>
                      </a:cubicBezTo>
                      <a:lnTo>
                        <a:pt x="18364" y="79972"/>
                      </a:lnTo>
                      <a:cubicBezTo>
                        <a:pt x="17722" y="82410"/>
                        <a:pt x="15283" y="83822"/>
                        <a:pt x="12973" y="83181"/>
                      </a:cubicBezTo>
                      <a:cubicBezTo>
                        <a:pt x="10791" y="82796"/>
                        <a:pt x="9507" y="80742"/>
                        <a:pt x="9636" y="78560"/>
                      </a:cubicBezTo>
                      <a:close/>
                    </a:path>
                  </a:pathLst>
                </a:custGeom>
                <a:solidFill>
                  <a:srgbClr val="3C3C3B"/>
                </a:solidFill>
                <a:ln w="9525" cap="flat">
                  <a:noFill/>
                  <a:prstDash val="solid"/>
                  <a:miter/>
                </a:ln>
              </p:spPr>
              <p:txBody>
                <a:bodyPr rtlCol="0" anchor="ctr"/>
                <a:p>
                  <a:endParaRPr lang="zh-CN" altLang="en-US"/>
                </a:p>
              </p:txBody>
            </p:sp>
            <p:sp>
              <p:nvSpPr>
                <p:cNvPr id="138" name="任意多边形: 形状 137"/>
                <p:cNvSpPr/>
                <p:nvPr/>
              </p:nvSpPr>
              <p:spPr>
                <a:xfrm>
                  <a:off x="11899017" y="1829700"/>
                  <a:ext cx="102686" cy="89850"/>
                </a:xfrm>
                <a:custGeom>
                  <a:avLst/>
                  <a:gdLst>
                    <a:gd name="connsiteX0" fmla="*/ 9657 w 102685"/>
                    <a:gd name="connsiteY0" fmla="*/ 78560 h 89850"/>
                    <a:gd name="connsiteX1" fmla="*/ 15305 w 102685"/>
                    <a:gd name="connsiteY1" fmla="*/ 36074 h 89850"/>
                    <a:gd name="connsiteX2" fmla="*/ 30323 w 102685"/>
                    <a:gd name="connsiteY2" fmla="*/ 16563 h 89850"/>
                    <a:gd name="connsiteX3" fmla="*/ 54197 w 102685"/>
                    <a:gd name="connsiteY3" fmla="*/ 9632 h 89850"/>
                    <a:gd name="connsiteX4" fmla="*/ 92319 w 102685"/>
                    <a:gd name="connsiteY4" fmla="*/ 37485 h 89850"/>
                    <a:gd name="connsiteX5" fmla="*/ 97197 w 102685"/>
                    <a:gd name="connsiteY5" fmla="*/ 79587 h 89850"/>
                    <a:gd name="connsiteX6" fmla="*/ 97197 w 102685"/>
                    <a:gd name="connsiteY6" fmla="*/ 79715 h 89850"/>
                    <a:gd name="connsiteX7" fmla="*/ 93218 w 102685"/>
                    <a:gd name="connsiteY7" fmla="*/ 85363 h 89850"/>
                    <a:gd name="connsiteX8" fmla="*/ 87826 w 102685"/>
                    <a:gd name="connsiteY8" fmla="*/ 82154 h 89850"/>
                    <a:gd name="connsiteX9" fmla="*/ 78970 w 102685"/>
                    <a:gd name="connsiteY9" fmla="*/ 43005 h 89850"/>
                    <a:gd name="connsiteX10" fmla="*/ 53684 w 102685"/>
                    <a:gd name="connsiteY10" fmla="*/ 25163 h 89850"/>
                    <a:gd name="connsiteX11" fmla="*/ 38409 w 102685"/>
                    <a:gd name="connsiteY11" fmla="*/ 29142 h 89850"/>
                    <a:gd name="connsiteX12" fmla="*/ 28140 w 102685"/>
                    <a:gd name="connsiteY12" fmla="*/ 41336 h 89850"/>
                    <a:gd name="connsiteX13" fmla="*/ 23006 w 102685"/>
                    <a:gd name="connsiteY13" fmla="*/ 59691 h 89850"/>
                    <a:gd name="connsiteX14" fmla="*/ 18513 w 102685"/>
                    <a:gd name="connsiteY14" fmla="*/ 79843 h 89850"/>
                    <a:gd name="connsiteX15" fmla="*/ 18513 w 102685"/>
                    <a:gd name="connsiteY15" fmla="*/ 79972 h 89850"/>
                    <a:gd name="connsiteX16" fmla="*/ 13123 w 102685"/>
                    <a:gd name="connsiteY16" fmla="*/ 83181 h 89850"/>
                    <a:gd name="connsiteX17" fmla="*/ 9657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57" y="78560"/>
                      </a:moveTo>
                      <a:cubicBezTo>
                        <a:pt x="10812" y="64697"/>
                        <a:pt x="10427" y="51348"/>
                        <a:pt x="15305" y="36074"/>
                      </a:cubicBezTo>
                      <a:cubicBezTo>
                        <a:pt x="17743" y="28629"/>
                        <a:pt x="23135" y="21056"/>
                        <a:pt x="30323" y="16563"/>
                      </a:cubicBezTo>
                      <a:cubicBezTo>
                        <a:pt x="37382" y="11814"/>
                        <a:pt x="45725" y="9504"/>
                        <a:pt x="54197" y="9632"/>
                      </a:cubicBezTo>
                      <a:cubicBezTo>
                        <a:pt x="71654" y="10145"/>
                        <a:pt x="86671" y="22083"/>
                        <a:pt x="92319" y="37485"/>
                      </a:cubicBezTo>
                      <a:cubicBezTo>
                        <a:pt x="97838" y="53145"/>
                        <a:pt x="95271" y="67264"/>
                        <a:pt x="97197" y="79587"/>
                      </a:cubicBezTo>
                      <a:lnTo>
                        <a:pt x="97197" y="79715"/>
                      </a:lnTo>
                      <a:cubicBezTo>
                        <a:pt x="97582" y="82411"/>
                        <a:pt x="95785" y="84849"/>
                        <a:pt x="93218" y="85363"/>
                      </a:cubicBezTo>
                      <a:cubicBezTo>
                        <a:pt x="90779" y="85748"/>
                        <a:pt x="88597" y="84336"/>
                        <a:pt x="87826" y="82154"/>
                      </a:cubicBezTo>
                      <a:cubicBezTo>
                        <a:pt x="82949" y="67778"/>
                        <a:pt x="83847" y="53273"/>
                        <a:pt x="78970" y="43005"/>
                      </a:cubicBezTo>
                      <a:cubicBezTo>
                        <a:pt x="74349" y="32993"/>
                        <a:pt x="64081" y="25420"/>
                        <a:pt x="53684" y="25163"/>
                      </a:cubicBezTo>
                      <a:cubicBezTo>
                        <a:pt x="48421" y="24906"/>
                        <a:pt x="42901" y="26190"/>
                        <a:pt x="38409" y="29142"/>
                      </a:cubicBezTo>
                      <a:cubicBezTo>
                        <a:pt x="33788" y="31966"/>
                        <a:pt x="30708" y="36074"/>
                        <a:pt x="28140" y="41336"/>
                      </a:cubicBezTo>
                      <a:cubicBezTo>
                        <a:pt x="25701" y="46727"/>
                        <a:pt x="24290" y="53017"/>
                        <a:pt x="23006" y="59691"/>
                      </a:cubicBezTo>
                      <a:cubicBezTo>
                        <a:pt x="21466" y="66366"/>
                        <a:pt x="20182" y="73169"/>
                        <a:pt x="18513" y="79843"/>
                      </a:cubicBezTo>
                      <a:lnTo>
                        <a:pt x="18513" y="79972"/>
                      </a:lnTo>
                      <a:cubicBezTo>
                        <a:pt x="17872" y="82411"/>
                        <a:pt x="15433" y="83822"/>
                        <a:pt x="13123" y="83181"/>
                      </a:cubicBezTo>
                      <a:cubicBezTo>
                        <a:pt x="10812" y="82796"/>
                        <a:pt x="9400" y="80742"/>
                        <a:pt x="9657" y="78560"/>
                      </a:cubicBezTo>
                      <a:close/>
                    </a:path>
                  </a:pathLst>
                </a:custGeom>
                <a:solidFill>
                  <a:srgbClr val="3C3C3B"/>
                </a:solidFill>
                <a:ln w="9525" cap="flat">
                  <a:noFill/>
                  <a:prstDash val="solid"/>
                  <a:miter/>
                </a:ln>
              </p:spPr>
              <p:txBody>
                <a:bodyPr rtlCol="0" anchor="ctr"/>
                <a:p>
                  <a:endParaRPr lang="zh-CN" altLang="en-US"/>
                </a:p>
              </p:txBody>
            </p:sp>
            <p:sp>
              <p:nvSpPr>
                <p:cNvPr id="139" name="任意多边形: 形状 138"/>
                <p:cNvSpPr/>
                <p:nvPr/>
              </p:nvSpPr>
              <p:spPr>
                <a:xfrm>
                  <a:off x="12202612" y="1757809"/>
                  <a:ext cx="218208" cy="243879"/>
                </a:xfrm>
                <a:custGeom>
                  <a:avLst/>
                  <a:gdLst>
                    <a:gd name="connsiteX0" fmla="*/ 9627 w 218207"/>
                    <a:gd name="connsiteY0" fmla="*/ 93203 h 243879"/>
                    <a:gd name="connsiteX1" fmla="*/ 92161 w 218207"/>
                    <a:gd name="connsiteY1" fmla="*/ 16445 h 243879"/>
                    <a:gd name="connsiteX2" fmla="*/ 170459 w 218207"/>
                    <a:gd name="connsiteY2" fmla="*/ 24403 h 243879"/>
                    <a:gd name="connsiteX3" fmla="*/ 197157 w 218207"/>
                    <a:gd name="connsiteY3" fmla="*/ 61755 h 243879"/>
                    <a:gd name="connsiteX4" fmla="*/ 173026 w 218207"/>
                    <a:gd name="connsiteY4" fmla="*/ 214244 h 243879"/>
                    <a:gd name="connsiteX5" fmla="*/ 29137 w 218207"/>
                    <a:gd name="connsiteY5" fmla="*/ 216041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9627" y="93203"/>
                      </a:moveTo>
                      <a:cubicBezTo>
                        <a:pt x="22334" y="68815"/>
                        <a:pt x="66874" y="27227"/>
                        <a:pt x="92161" y="16445"/>
                      </a:cubicBezTo>
                      <a:cubicBezTo>
                        <a:pt x="117447" y="5663"/>
                        <a:pt x="148894" y="7204"/>
                        <a:pt x="170459" y="24403"/>
                      </a:cubicBezTo>
                      <a:cubicBezTo>
                        <a:pt x="182524" y="34030"/>
                        <a:pt x="190867" y="47636"/>
                        <a:pt x="197157" y="61755"/>
                      </a:cubicBezTo>
                      <a:cubicBezTo>
                        <a:pt x="219363" y="112072"/>
                        <a:pt x="214100" y="177662"/>
                        <a:pt x="173026" y="214244"/>
                      </a:cubicBezTo>
                      <a:cubicBezTo>
                        <a:pt x="137856" y="245563"/>
                        <a:pt x="66874" y="244151"/>
                        <a:pt x="29137" y="216041"/>
                      </a:cubicBezTo>
                    </a:path>
                  </a:pathLst>
                </a:custGeom>
                <a:solidFill>
                  <a:srgbClr val="FAD5CC"/>
                </a:solidFill>
                <a:ln w="9525" cap="flat">
                  <a:noFill/>
                  <a:prstDash val="solid"/>
                  <a:miter/>
                </a:ln>
              </p:spPr>
              <p:txBody>
                <a:bodyPr rtlCol="0" anchor="ctr"/>
                <a:p>
                  <a:endParaRPr lang="zh-CN" altLang="en-US"/>
                </a:p>
              </p:txBody>
            </p:sp>
            <p:sp>
              <p:nvSpPr>
                <p:cNvPr id="140" name="任意多边形: 形状 139"/>
                <p:cNvSpPr/>
                <p:nvPr/>
              </p:nvSpPr>
              <p:spPr>
                <a:xfrm>
                  <a:off x="12278538" y="1821142"/>
                  <a:ext cx="77014" cy="115522"/>
                </a:xfrm>
                <a:custGeom>
                  <a:avLst/>
                  <a:gdLst>
                    <a:gd name="connsiteX0" fmla="*/ 69888 w 77014"/>
                    <a:gd name="connsiteY0" fmla="*/ 16649 h 115521"/>
                    <a:gd name="connsiteX1" fmla="*/ 34846 w 77014"/>
                    <a:gd name="connsiteY1" fmla="*/ 57210 h 115521"/>
                    <a:gd name="connsiteX2" fmla="*/ 19187 w 77014"/>
                    <a:gd name="connsiteY2" fmla="*/ 108296 h 115521"/>
                    <a:gd name="connsiteX3" fmla="*/ 14309 w 77014"/>
                    <a:gd name="connsiteY3" fmla="*/ 112275 h 115521"/>
                    <a:gd name="connsiteX4" fmla="*/ 10330 w 77014"/>
                    <a:gd name="connsiteY4" fmla="*/ 108553 h 115521"/>
                    <a:gd name="connsiteX5" fmla="*/ 22524 w 77014"/>
                    <a:gd name="connsiteY5" fmla="*/ 50535 h 115521"/>
                    <a:gd name="connsiteX6" fmla="*/ 65652 w 77014"/>
                    <a:gd name="connsiteY6" fmla="*/ 9975 h 115521"/>
                    <a:gd name="connsiteX7" fmla="*/ 71043 w 77014"/>
                    <a:gd name="connsiteY7" fmla="*/ 12028 h 115521"/>
                    <a:gd name="connsiteX8" fmla="*/ 69888 w 77014"/>
                    <a:gd name="connsiteY8" fmla="*/ 16649 h 11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14" h="115521">
                      <a:moveTo>
                        <a:pt x="69888" y="16649"/>
                      </a:moveTo>
                      <a:cubicBezTo>
                        <a:pt x="55512" y="27945"/>
                        <a:pt x="43318" y="41422"/>
                        <a:pt x="34846" y="57210"/>
                      </a:cubicBezTo>
                      <a:cubicBezTo>
                        <a:pt x="25990" y="72741"/>
                        <a:pt x="21112" y="90198"/>
                        <a:pt x="19187" y="108296"/>
                      </a:cubicBezTo>
                      <a:cubicBezTo>
                        <a:pt x="18930" y="110735"/>
                        <a:pt x="16748" y="112532"/>
                        <a:pt x="14309" y="112275"/>
                      </a:cubicBezTo>
                      <a:cubicBezTo>
                        <a:pt x="12256" y="112019"/>
                        <a:pt x="10715" y="110478"/>
                        <a:pt x="10330" y="108553"/>
                      </a:cubicBezTo>
                      <a:cubicBezTo>
                        <a:pt x="7635" y="88658"/>
                        <a:pt x="12897" y="68120"/>
                        <a:pt x="22524" y="50535"/>
                      </a:cubicBezTo>
                      <a:cubicBezTo>
                        <a:pt x="32536" y="33207"/>
                        <a:pt x="47297" y="18061"/>
                        <a:pt x="65652" y="9975"/>
                      </a:cubicBezTo>
                      <a:cubicBezTo>
                        <a:pt x="67706" y="9076"/>
                        <a:pt x="70017" y="9975"/>
                        <a:pt x="71043" y="12028"/>
                      </a:cubicBezTo>
                      <a:cubicBezTo>
                        <a:pt x="71942" y="13440"/>
                        <a:pt x="71300" y="15494"/>
                        <a:pt x="69888" y="16649"/>
                      </a:cubicBezTo>
                      <a:close/>
                    </a:path>
                  </a:pathLst>
                </a:custGeom>
                <a:solidFill>
                  <a:srgbClr val="3C3C3B"/>
                </a:solidFill>
                <a:ln w="9525" cap="flat">
                  <a:noFill/>
                  <a:prstDash val="solid"/>
                  <a:miter/>
                </a:ln>
              </p:spPr>
              <p:txBody>
                <a:bodyPr rtlCol="0" anchor="ctr"/>
                <a:p>
                  <a:endParaRPr lang="zh-CN" altLang="en-US"/>
                </a:p>
              </p:txBody>
            </p:sp>
            <p:sp>
              <p:nvSpPr>
                <p:cNvPr id="141" name="任意多边形: 形状 140"/>
                <p:cNvSpPr/>
                <p:nvPr/>
              </p:nvSpPr>
              <p:spPr>
                <a:xfrm>
                  <a:off x="12291193" y="1864261"/>
                  <a:ext cx="51343" cy="64179"/>
                </a:xfrm>
                <a:custGeom>
                  <a:avLst/>
                  <a:gdLst>
                    <a:gd name="connsiteX0" fmla="*/ 16415 w 51342"/>
                    <a:gd name="connsiteY0" fmla="*/ 10882 h 64178"/>
                    <a:gd name="connsiteX1" fmla="*/ 28224 w 51342"/>
                    <a:gd name="connsiteY1" fmla="*/ 19225 h 64178"/>
                    <a:gd name="connsiteX2" fmla="*/ 38108 w 51342"/>
                    <a:gd name="connsiteY2" fmla="*/ 32703 h 64178"/>
                    <a:gd name="connsiteX3" fmla="*/ 43242 w 51342"/>
                    <a:gd name="connsiteY3" fmla="*/ 47720 h 64178"/>
                    <a:gd name="connsiteX4" fmla="*/ 44911 w 51342"/>
                    <a:gd name="connsiteY4" fmla="*/ 62867 h 64178"/>
                    <a:gd name="connsiteX5" fmla="*/ 40418 w 51342"/>
                    <a:gd name="connsiteY5" fmla="*/ 67359 h 64178"/>
                    <a:gd name="connsiteX6" fmla="*/ 36439 w 51342"/>
                    <a:gd name="connsiteY6" fmla="*/ 64792 h 64178"/>
                    <a:gd name="connsiteX7" fmla="*/ 25657 w 51342"/>
                    <a:gd name="connsiteY7" fmla="*/ 38735 h 64178"/>
                    <a:gd name="connsiteX8" fmla="*/ 19239 w 51342"/>
                    <a:gd name="connsiteY8" fmla="*/ 27697 h 64178"/>
                    <a:gd name="connsiteX9" fmla="*/ 9998 w 51342"/>
                    <a:gd name="connsiteY9" fmla="*/ 15374 h 64178"/>
                    <a:gd name="connsiteX10" fmla="*/ 11923 w 51342"/>
                    <a:gd name="connsiteY10" fmla="*/ 9983 h 64178"/>
                    <a:gd name="connsiteX11" fmla="*/ 16159 w 51342"/>
                    <a:gd name="connsiteY11" fmla="*/ 10497 h 64178"/>
                    <a:gd name="connsiteX12" fmla="*/ 16415 w 51342"/>
                    <a:gd name="connsiteY12" fmla="*/ 10882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64178">
                      <a:moveTo>
                        <a:pt x="16415" y="10882"/>
                      </a:moveTo>
                      <a:cubicBezTo>
                        <a:pt x="19239" y="13064"/>
                        <a:pt x="23860" y="15118"/>
                        <a:pt x="28224" y="19225"/>
                      </a:cubicBezTo>
                      <a:cubicBezTo>
                        <a:pt x="32460" y="23076"/>
                        <a:pt x="35541" y="27825"/>
                        <a:pt x="38108" y="32703"/>
                      </a:cubicBezTo>
                      <a:cubicBezTo>
                        <a:pt x="40418" y="37708"/>
                        <a:pt x="42087" y="42714"/>
                        <a:pt x="43242" y="47720"/>
                      </a:cubicBezTo>
                      <a:cubicBezTo>
                        <a:pt x="44269" y="52855"/>
                        <a:pt x="44911" y="57861"/>
                        <a:pt x="44911" y="62867"/>
                      </a:cubicBezTo>
                      <a:cubicBezTo>
                        <a:pt x="44911" y="65305"/>
                        <a:pt x="42857" y="67359"/>
                        <a:pt x="40418" y="67359"/>
                      </a:cubicBezTo>
                      <a:cubicBezTo>
                        <a:pt x="38621" y="67359"/>
                        <a:pt x="37209" y="66332"/>
                        <a:pt x="36439" y="64792"/>
                      </a:cubicBezTo>
                      <a:cubicBezTo>
                        <a:pt x="31947" y="55807"/>
                        <a:pt x="29636" y="46565"/>
                        <a:pt x="25657" y="38735"/>
                      </a:cubicBezTo>
                      <a:cubicBezTo>
                        <a:pt x="23989" y="34628"/>
                        <a:pt x="21678" y="31162"/>
                        <a:pt x="19239" y="27697"/>
                      </a:cubicBezTo>
                      <a:cubicBezTo>
                        <a:pt x="17186" y="24359"/>
                        <a:pt x="12821" y="21407"/>
                        <a:pt x="9998" y="15374"/>
                      </a:cubicBezTo>
                      <a:cubicBezTo>
                        <a:pt x="9099" y="13321"/>
                        <a:pt x="9869" y="11010"/>
                        <a:pt x="11923" y="9983"/>
                      </a:cubicBezTo>
                      <a:cubicBezTo>
                        <a:pt x="13335" y="9342"/>
                        <a:pt x="15003" y="9598"/>
                        <a:pt x="16159" y="10497"/>
                      </a:cubicBezTo>
                      <a:lnTo>
                        <a:pt x="16415" y="10882"/>
                      </a:lnTo>
                      <a:close/>
                    </a:path>
                  </a:pathLst>
                </a:custGeom>
                <a:solidFill>
                  <a:srgbClr val="3C3C3B"/>
                </a:solidFill>
                <a:ln w="9525" cap="flat">
                  <a:noFill/>
                  <a:prstDash val="solid"/>
                  <a:miter/>
                </a:ln>
              </p:spPr>
              <p:txBody>
                <a:bodyPr rtlCol="0" anchor="ctr"/>
                <a:p>
                  <a:endParaRPr lang="zh-CN" altLang="en-US"/>
                </a:p>
              </p:txBody>
            </p:sp>
            <p:sp>
              <p:nvSpPr>
                <p:cNvPr id="142" name="任意多边形: 形状 141"/>
                <p:cNvSpPr/>
                <p:nvPr/>
              </p:nvSpPr>
              <p:spPr>
                <a:xfrm>
                  <a:off x="11183820" y="1387380"/>
                  <a:ext cx="205372" cy="462087"/>
                </a:xfrm>
                <a:custGeom>
                  <a:avLst/>
                  <a:gdLst>
                    <a:gd name="connsiteX0" fmla="*/ 182543 w 205371"/>
                    <a:gd name="connsiteY0" fmla="*/ 29913 h 462086"/>
                    <a:gd name="connsiteX1" fmla="*/ 198203 w 205371"/>
                    <a:gd name="connsiteY1" fmla="*/ 113858 h 462086"/>
                    <a:gd name="connsiteX2" fmla="*/ 153021 w 205371"/>
                    <a:gd name="connsiteY2" fmla="*/ 190359 h 462086"/>
                    <a:gd name="connsiteX3" fmla="*/ 106427 w 205371"/>
                    <a:gd name="connsiteY3" fmla="*/ 259929 h 462086"/>
                    <a:gd name="connsiteX4" fmla="*/ 38783 w 205371"/>
                    <a:gd name="connsiteY4" fmla="*/ 456829 h 462086"/>
                    <a:gd name="connsiteX5" fmla="*/ 18631 w 205371"/>
                    <a:gd name="connsiteY5" fmla="*/ 150697 h 462086"/>
                    <a:gd name="connsiteX6" fmla="*/ 71514 w 205371"/>
                    <a:gd name="connsiteY6" fmla="*/ 32480 h 462086"/>
                    <a:gd name="connsiteX7" fmla="*/ 182543 w 205371"/>
                    <a:gd name="connsiteY7" fmla="*/ 29913 h 4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462086">
                      <a:moveTo>
                        <a:pt x="182543" y="29913"/>
                      </a:moveTo>
                      <a:cubicBezTo>
                        <a:pt x="202695" y="52118"/>
                        <a:pt x="206289" y="85235"/>
                        <a:pt x="198203" y="113858"/>
                      </a:cubicBezTo>
                      <a:cubicBezTo>
                        <a:pt x="190116" y="142482"/>
                        <a:pt x="172146" y="167383"/>
                        <a:pt x="153021" y="190359"/>
                      </a:cubicBezTo>
                      <a:cubicBezTo>
                        <a:pt x="133896" y="213464"/>
                        <a:pt x="121445" y="234001"/>
                        <a:pt x="106427" y="259929"/>
                      </a:cubicBezTo>
                      <a:cubicBezTo>
                        <a:pt x="87174" y="293174"/>
                        <a:pt x="49437" y="372242"/>
                        <a:pt x="38783" y="456829"/>
                      </a:cubicBezTo>
                      <a:cubicBezTo>
                        <a:pt x="7207" y="359021"/>
                        <a:pt x="2586" y="251971"/>
                        <a:pt x="18631" y="150697"/>
                      </a:cubicBezTo>
                      <a:cubicBezTo>
                        <a:pt x="25177" y="109109"/>
                        <a:pt x="38141" y="61617"/>
                        <a:pt x="71514" y="32480"/>
                      </a:cubicBezTo>
                      <a:cubicBezTo>
                        <a:pt x="100780" y="6937"/>
                        <a:pt x="153920" y="-1535"/>
                        <a:pt x="182543" y="29913"/>
                      </a:cubicBezTo>
                      <a:close/>
                    </a:path>
                  </a:pathLst>
                </a:custGeom>
                <a:solidFill>
                  <a:srgbClr val="3C3C3B"/>
                </a:solidFill>
                <a:ln w="9525" cap="flat">
                  <a:noFill/>
                  <a:prstDash val="solid"/>
                  <a:miter/>
                </a:ln>
              </p:spPr>
              <p:txBody>
                <a:bodyPr rtlCol="0" anchor="ctr"/>
                <a:p>
                  <a:endParaRPr lang="zh-CN" altLang="en-US"/>
                </a:p>
              </p:txBody>
            </p:sp>
            <p:sp>
              <p:nvSpPr>
                <p:cNvPr id="144" name="任意多边形: 形状 143"/>
                <p:cNvSpPr/>
                <p:nvPr/>
              </p:nvSpPr>
              <p:spPr>
                <a:xfrm>
                  <a:off x="11323401" y="1146041"/>
                  <a:ext cx="988352" cy="680294"/>
                </a:xfrm>
                <a:custGeom>
                  <a:avLst/>
                  <a:gdLst>
                    <a:gd name="connsiteX0" fmla="*/ 828253 w 988351"/>
                    <a:gd name="connsiteY0" fmla="*/ 454803 h 680294"/>
                    <a:gd name="connsiteX1" fmla="*/ 473217 w 988351"/>
                    <a:gd name="connsiteY1" fmla="*/ 619998 h 680294"/>
                    <a:gd name="connsiteX2" fmla="*/ 352817 w 988351"/>
                    <a:gd name="connsiteY2" fmla="*/ 557232 h 680294"/>
                    <a:gd name="connsiteX3" fmla="*/ 303400 w 988351"/>
                    <a:gd name="connsiteY3" fmla="*/ 433238 h 680294"/>
                    <a:gd name="connsiteX4" fmla="*/ 140386 w 988351"/>
                    <a:gd name="connsiteY4" fmla="*/ 448898 h 680294"/>
                    <a:gd name="connsiteX5" fmla="*/ 19730 w 988351"/>
                    <a:gd name="connsiteY5" fmla="*/ 343260 h 680294"/>
                    <a:gd name="connsiteX6" fmla="*/ 9975 w 988351"/>
                    <a:gd name="connsiteY6" fmla="*/ 264834 h 680294"/>
                    <a:gd name="connsiteX7" fmla="*/ 160153 w 988351"/>
                    <a:gd name="connsiteY7" fmla="*/ 28143 h 680294"/>
                    <a:gd name="connsiteX8" fmla="*/ 420462 w 988351"/>
                    <a:gd name="connsiteY8" fmla="*/ 99124 h 680294"/>
                    <a:gd name="connsiteX9" fmla="*/ 651120 w 988351"/>
                    <a:gd name="connsiteY9" fmla="*/ 69345 h 680294"/>
                    <a:gd name="connsiteX10" fmla="*/ 745719 w 988351"/>
                    <a:gd name="connsiteY10" fmla="*/ 189488 h 680294"/>
                    <a:gd name="connsiteX11" fmla="*/ 883832 w 988351"/>
                    <a:gd name="connsiteY11" fmla="*/ 230819 h 680294"/>
                    <a:gd name="connsiteX12" fmla="*/ 962643 w 988351"/>
                    <a:gd name="connsiteY12" fmla="*/ 355326 h 680294"/>
                    <a:gd name="connsiteX13" fmla="*/ 985234 w 988351"/>
                    <a:gd name="connsiteY13" fmla="*/ 512563 h 680294"/>
                    <a:gd name="connsiteX14" fmla="*/ 948396 w 988351"/>
                    <a:gd name="connsiteY14" fmla="*/ 665309 h 680294"/>
                    <a:gd name="connsiteX15" fmla="*/ 828253 w 988351"/>
                    <a:gd name="connsiteY15" fmla="*/ 454803 h 68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8351" h="680294">
                      <a:moveTo>
                        <a:pt x="828253" y="454803"/>
                      </a:moveTo>
                      <a:cubicBezTo>
                        <a:pt x="763432" y="579181"/>
                        <a:pt x="610174" y="650548"/>
                        <a:pt x="473217" y="619998"/>
                      </a:cubicBezTo>
                      <a:cubicBezTo>
                        <a:pt x="428420" y="609987"/>
                        <a:pt x="385163" y="589835"/>
                        <a:pt x="352817" y="557232"/>
                      </a:cubicBezTo>
                      <a:cubicBezTo>
                        <a:pt x="320471" y="524629"/>
                        <a:pt x="300062" y="479062"/>
                        <a:pt x="303400" y="433238"/>
                      </a:cubicBezTo>
                      <a:cubicBezTo>
                        <a:pt x="252313" y="455059"/>
                        <a:pt x="194167" y="463274"/>
                        <a:pt x="140386" y="448898"/>
                      </a:cubicBezTo>
                      <a:cubicBezTo>
                        <a:pt x="86732" y="434522"/>
                        <a:pt x="38470" y="395630"/>
                        <a:pt x="19730" y="343260"/>
                      </a:cubicBezTo>
                      <a:cubicBezTo>
                        <a:pt x="10745" y="318230"/>
                        <a:pt x="8691" y="291275"/>
                        <a:pt x="9975" y="264834"/>
                      </a:cubicBezTo>
                      <a:cubicBezTo>
                        <a:pt x="14596" y="166640"/>
                        <a:pt x="70688" y="68832"/>
                        <a:pt x="160153" y="28143"/>
                      </a:cubicBezTo>
                      <a:cubicBezTo>
                        <a:pt x="249618" y="-12675"/>
                        <a:pt x="368990" y="15307"/>
                        <a:pt x="420462" y="99124"/>
                      </a:cubicBezTo>
                      <a:cubicBezTo>
                        <a:pt x="486309" y="52530"/>
                        <a:pt x="575646" y="40978"/>
                        <a:pt x="651120" y="69345"/>
                      </a:cubicBezTo>
                      <a:cubicBezTo>
                        <a:pt x="702463" y="88599"/>
                        <a:pt x="751239" y="134808"/>
                        <a:pt x="745719" y="189488"/>
                      </a:cubicBezTo>
                      <a:cubicBezTo>
                        <a:pt x="794495" y="180118"/>
                        <a:pt x="846095" y="198473"/>
                        <a:pt x="883832" y="230819"/>
                      </a:cubicBezTo>
                      <a:cubicBezTo>
                        <a:pt x="921569" y="263165"/>
                        <a:pt x="946599" y="308218"/>
                        <a:pt x="962643" y="355326"/>
                      </a:cubicBezTo>
                      <a:cubicBezTo>
                        <a:pt x="979971" y="405642"/>
                        <a:pt x="987416" y="459295"/>
                        <a:pt x="985234" y="512563"/>
                      </a:cubicBezTo>
                      <a:cubicBezTo>
                        <a:pt x="983694" y="550300"/>
                        <a:pt x="979971" y="638482"/>
                        <a:pt x="948396" y="665309"/>
                      </a:cubicBezTo>
                      <a:cubicBezTo>
                        <a:pt x="880366" y="722941"/>
                        <a:pt x="825044" y="498957"/>
                        <a:pt x="828253" y="454803"/>
                      </a:cubicBezTo>
                      <a:close/>
                    </a:path>
                  </a:pathLst>
                </a:custGeom>
                <a:solidFill>
                  <a:srgbClr val="3C3C3B"/>
                </a:solidFill>
                <a:ln w="9525" cap="flat">
                  <a:noFill/>
                  <a:prstDash val="solid"/>
                  <a:miter/>
                </a:ln>
              </p:spPr>
              <p:txBody>
                <a:bodyPr rtlCol="0" anchor="ctr"/>
                <a:p>
                  <a:endParaRPr lang="zh-CN" altLang="en-US"/>
                </a:p>
              </p:txBody>
            </p:sp>
            <p:sp>
              <p:nvSpPr>
                <p:cNvPr id="145" name="任意多边形: 形状 144"/>
                <p:cNvSpPr/>
                <p:nvPr/>
              </p:nvSpPr>
              <p:spPr>
                <a:xfrm>
                  <a:off x="11929970" y="2783657"/>
                  <a:ext cx="205372" cy="243879"/>
                </a:xfrm>
                <a:custGeom>
                  <a:avLst/>
                  <a:gdLst>
                    <a:gd name="connsiteX0" fmla="*/ 16184 w 205371"/>
                    <a:gd name="connsiteY0" fmla="*/ 22719 h 243879"/>
                    <a:gd name="connsiteX1" fmla="*/ 10408 w 205371"/>
                    <a:gd name="connsiteY1" fmla="*/ 116934 h 243879"/>
                    <a:gd name="connsiteX2" fmla="*/ 43525 w 205371"/>
                    <a:gd name="connsiteY2" fmla="*/ 203703 h 243879"/>
                    <a:gd name="connsiteX3" fmla="*/ 128112 w 205371"/>
                    <a:gd name="connsiteY3" fmla="*/ 235022 h 243879"/>
                    <a:gd name="connsiteX4" fmla="*/ 192034 w 205371"/>
                    <a:gd name="connsiteY4" fmla="*/ 177518 h 243879"/>
                    <a:gd name="connsiteX5" fmla="*/ 204998 w 205371"/>
                    <a:gd name="connsiteY5" fmla="*/ 89850 h 243879"/>
                    <a:gd name="connsiteX6" fmla="*/ 196398 w 205371"/>
                    <a:gd name="connsiteY6" fmla="*/ 9627 h 243879"/>
                    <a:gd name="connsiteX7" fmla="*/ 16184 w 205371"/>
                    <a:gd name="connsiteY7" fmla="*/ 22719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243879">
                      <a:moveTo>
                        <a:pt x="16184" y="22719"/>
                      </a:moveTo>
                      <a:cubicBezTo>
                        <a:pt x="12077" y="53910"/>
                        <a:pt x="7841" y="85486"/>
                        <a:pt x="10408" y="116934"/>
                      </a:cubicBezTo>
                      <a:cubicBezTo>
                        <a:pt x="12976" y="148381"/>
                        <a:pt x="22731" y="180085"/>
                        <a:pt x="43525" y="203703"/>
                      </a:cubicBezTo>
                      <a:cubicBezTo>
                        <a:pt x="64318" y="227449"/>
                        <a:pt x="97306" y="241697"/>
                        <a:pt x="128112" y="235022"/>
                      </a:cubicBezTo>
                      <a:cubicBezTo>
                        <a:pt x="157249" y="228733"/>
                        <a:pt x="180225" y="204858"/>
                        <a:pt x="192034" y="177518"/>
                      </a:cubicBezTo>
                      <a:cubicBezTo>
                        <a:pt x="203843" y="150178"/>
                        <a:pt x="205768" y="119629"/>
                        <a:pt x="204998" y="89850"/>
                      </a:cubicBezTo>
                      <a:cubicBezTo>
                        <a:pt x="204228" y="62895"/>
                        <a:pt x="201404" y="36068"/>
                        <a:pt x="196398" y="9627"/>
                      </a:cubicBezTo>
                      <a:lnTo>
                        <a:pt x="16184" y="22719"/>
                      </a:lnTo>
                      <a:close/>
                    </a:path>
                  </a:pathLst>
                </a:custGeom>
                <a:solidFill>
                  <a:srgbClr val="E8D000"/>
                </a:solidFill>
                <a:ln w="9525" cap="flat">
                  <a:noFill/>
                  <a:prstDash val="solid"/>
                  <a:miter/>
                </a:ln>
              </p:spPr>
              <p:txBody>
                <a:bodyPr rtlCol="0" anchor="ctr"/>
                <a:p>
                  <a:endParaRPr lang="zh-CN" altLang="en-US"/>
                </a:p>
              </p:txBody>
            </p:sp>
            <p:sp>
              <p:nvSpPr>
                <p:cNvPr id="146" name="任意多边形: 形状 145"/>
                <p:cNvSpPr/>
                <p:nvPr/>
              </p:nvSpPr>
              <p:spPr>
                <a:xfrm>
                  <a:off x="11741062" y="3924667"/>
                  <a:ext cx="102686" cy="25671"/>
                </a:xfrm>
                <a:custGeom>
                  <a:avLst/>
                  <a:gdLst>
                    <a:gd name="connsiteX0" fmla="*/ 13326 w 102685"/>
                    <a:gd name="connsiteY0" fmla="*/ 10484 h 25671"/>
                    <a:gd name="connsiteX1" fmla="*/ 56839 w 102685"/>
                    <a:gd name="connsiteY1" fmla="*/ 10228 h 25671"/>
                    <a:gd name="connsiteX2" fmla="*/ 99968 w 102685"/>
                    <a:gd name="connsiteY2" fmla="*/ 15619 h 25671"/>
                    <a:gd name="connsiteX3" fmla="*/ 103305 w 102685"/>
                    <a:gd name="connsiteY3" fmla="*/ 20881 h 25671"/>
                    <a:gd name="connsiteX4" fmla="*/ 99454 w 102685"/>
                    <a:gd name="connsiteY4" fmla="*/ 24347 h 25671"/>
                    <a:gd name="connsiteX5" fmla="*/ 55941 w 102685"/>
                    <a:gd name="connsiteY5" fmla="*/ 24218 h 25671"/>
                    <a:gd name="connsiteX6" fmla="*/ 12813 w 102685"/>
                    <a:gd name="connsiteY6" fmla="*/ 18571 h 25671"/>
                    <a:gd name="connsiteX7" fmla="*/ 9732 w 102685"/>
                    <a:gd name="connsiteY7" fmla="*/ 13693 h 25671"/>
                    <a:gd name="connsiteX8" fmla="*/ 13326 w 102685"/>
                    <a:gd name="connsiteY8" fmla="*/ 10484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25671">
                      <a:moveTo>
                        <a:pt x="13326" y="10484"/>
                      </a:moveTo>
                      <a:cubicBezTo>
                        <a:pt x="27959" y="9072"/>
                        <a:pt x="42335" y="9714"/>
                        <a:pt x="56839" y="10228"/>
                      </a:cubicBezTo>
                      <a:cubicBezTo>
                        <a:pt x="71216" y="11383"/>
                        <a:pt x="85720" y="12281"/>
                        <a:pt x="99968" y="15619"/>
                      </a:cubicBezTo>
                      <a:cubicBezTo>
                        <a:pt x="102406" y="16132"/>
                        <a:pt x="103818" y="18571"/>
                        <a:pt x="103305" y="20881"/>
                      </a:cubicBezTo>
                      <a:cubicBezTo>
                        <a:pt x="102920" y="22807"/>
                        <a:pt x="101251" y="24090"/>
                        <a:pt x="99454" y="24347"/>
                      </a:cubicBezTo>
                      <a:cubicBezTo>
                        <a:pt x="84822" y="25759"/>
                        <a:pt x="70446" y="24989"/>
                        <a:pt x="55941" y="24218"/>
                      </a:cubicBezTo>
                      <a:cubicBezTo>
                        <a:pt x="41565" y="22935"/>
                        <a:pt x="27061" y="21780"/>
                        <a:pt x="12813" y="18571"/>
                      </a:cubicBezTo>
                      <a:cubicBezTo>
                        <a:pt x="10631" y="18057"/>
                        <a:pt x="9219" y="15875"/>
                        <a:pt x="9732" y="13693"/>
                      </a:cubicBezTo>
                      <a:cubicBezTo>
                        <a:pt x="10246" y="11896"/>
                        <a:pt x="11658" y="10741"/>
                        <a:pt x="13326" y="10484"/>
                      </a:cubicBezTo>
                      <a:close/>
                    </a:path>
                  </a:pathLst>
                </a:custGeom>
                <a:solidFill>
                  <a:srgbClr val="3C3C3B"/>
                </a:solidFill>
                <a:ln w="9525" cap="flat">
                  <a:noFill/>
                  <a:prstDash val="solid"/>
                  <a:miter/>
                </a:ln>
              </p:spPr>
              <p:txBody>
                <a:bodyPr rtlCol="0" anchor="ctr"/>
                <a:p>
                  <a:endParaRPr lang="zh-CN" altLang="en-US"/>
                </a:p>
              </p:txBody>
            </p:sp>
            <p:sp>
              <p:nvSpPr>
                <p:cNvPr id="147" name="任意多边形: 形状 146"/>
                <p:cNvSpPr/>
                <p:nvPr/>
              </p:nvSpPr>
              <p:spPr>
                <a:xfrm>
                  <a:off x="12121763" y="3352518"/>
                  <a:ext cx="205372" cy="256715"/>
                </a:xfrm>
                <a:custGeom>
                  <a:avLst/>
                  <a:gdLst>
                    <a:gd name="connsiteX0" fmla="*/ 17312 w 205371"/>
                    <a:gd name="connsiteY0" fmla="*/ 11956 h 256714"/>
                    <a:gd name="connsiteX1" fmla="*/ 89448 w 205371"/>
                    <a:gd name="connsiteY1" fmla="*/ 142238 h 256714"/>
                    <a:gd name="connsiteX2" fmla="*/ 137454 w 205371"/>
                    <a:gd name="connsiteY2" fmla="*/ 198202 h 256714"/>
                    <a:gd name="connsiteX3" fmla="*/ 196242 w 205371"/>
                    <a:gd name="connsiteY3" fmla="*/ 242485 h 256714"/>
                    <a:gd name="connsiteX4" fmla="*/ 197911 w 205371"/>
                    <a:gd name="connsiteY4" fmla="*/ 248518 h 256714"/>
                    <a:gd name="connsiteX5" fmla="*/ 192263 w 205371"/>
                    <a:gd name="connsiteY5" fmla="*/ 250315 h 256714"/>
                    <a:gd name="connsiteX6" fmla="*/ 128597 w 205371"/>
                    <a:gd name="connsiteY6" fmla="*/ 207829 h 256714"/>
                    <a:gd name="connsiteX7" fmla="*/ 78025 w 205371"/>
                    <a:gd name="connsiteY7" fmla="*/ 150453 h 256714"/>
                    <a:gd name="connsiteX8" fmla="*/ 9867 w 205371"/>
                    <a:gd name="connsiteY8" fmla="*/ 15036 h 256714"/>
                    <a:gd name="connsiteX9" fmla="*/ 12306 w 205371"/>
                    <a:gd name="connsiteY9" fmla="*/ 9902 h 256714"/>
                    <a:gd name="connsiteX10" fmla="*/ 17312 w 205371"/>
                    <a:gd name="connsiteY10" fmla="*/ 11956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71" h="256714">
                      <a:moveTo>
                        <a:pt x="17312" y="11956"/>
                      </a:moveTo>
                      <a:cubicBezTo>
                        <a:pt x="38234" y="57266"/>
                        <a:pt x="60440" y="102063"/>
                        <a:pt x="89448" y="142238"/>
                      </a:cubicBezTo>
                      <a:cubicBezTo>
                        <a:pt x="103696" y="162390"/>
                        <a:pt x="119613" y="181259"/>
                        <a:pt x="137454" y="198202"/>
                      </a:cubicBezTo>
                      <a:cubicBezTo>
                        <a:pt x="155167" y="215274"/>
                        <a:pt x="174935" y="230163"/>
                        <a:pt x="196242" y="242485"/>
                      </a:cubicBezTo>
                      <a:cubicBezTo>
                        <a:pt x="198296" y="243641"/>
                        <a:pt x="199066" y="246336"/>
                        <a:pt x="197911" y="248518"/>
                      </a:cubicBezTo>
                      <a:cubicBezTo>
                        <a:pt x="196755" y="250444"/>
                        <a:pt x="194317" y="251214"/>
                        <a:pt x="192263" y="250315"/>
                      </a:cubicBezTo>
                      <a:cubicBezTo>
                        <a:pt x="169030" y="239662"/>
                        <a:pt x="147723" y="224900"/>
                        <a:pt x="128597" y="207829"/>
                      </a:cubicBezTo>
                      <a:cubicBezTo>
                        <a:pt x="109601" y="190629"/>
                        <a:pt x="92914" y="171119"/>
                        <a:pt x="78025" y="150453"/>
                      </a:cubicBezTo>
                      <a:cubicBezTo>
                        <a:pt x="48759" y="108609"/>
                        <a:pt x="26682" y="62528"/>
                        <a:pt x="9867" y="15036"/>
                      </a:cubicBezTo>
                      <a:cubicBezTo>
                        <a:pt x="9097" y="12983"/>
                        <a:pt x="10252" y="10672"/>
                        <a:pt x="12306" y="9902"/>
                      </a:cubicBezTo>
                      <a:cubicBezTo>
                        <a:pt x="14231" y="9132"/>
                        <a:pt x="16413" y="10030"/>
                        <a:pt x="17312" y="11956"/>
                      </a:cubicBezTo>
                      <a:close/>
                    </a:path>
                  </a:pathLst>
                </a:custGeom>
                <a:solidFill>
                  <a:srgbClr val="3C3C3B"/>
                </a:solidFill>
                <a:ln w="9525" cap="flat">
                  <a:noFill/>
                  <a:prstDash val="solid"/>
                  <a:miter/>
                </a:ln>
              </p:spPr>
              <p:txBody>
                <a:bodyPr rtlCol="0" anchor="ctr"/>
                <a:p>
                  <a:endParaRPr lang="zh-CN" altLang="en-US"/>
                </a:p>
              </p:txBody>
            </p:sp>
            <p:sp>
              <p:nvSpPr>
                <p:cNvPr id="149" name="任意多边形: 形状 148"/>
                <p:cNvSpPr/>
                <p:nvPr/>
              </p:nvSpPr>
              <p:spPr>
                <a:xfrm>
                  <a:off x="11261753" y="3358938"/>
                  <a:ext cx="243879" cy="256715"/>
                </a:xfrm>
                <a:custGeom>
                  <a:avLst/>
                  <a:gdLst>
                    <a:gd name="connsiteX0" fmla="*/ 240798 w 243879"/>
                    <a:gd name="connsiteY0" fmla="*/ 15163 h 256714"/>
                    <a:gd name="connsiteX1" fmla="*/ 205242 w 243879"/>
                    <a:gd name="connsiteY1" fmla="*/ 90252 h 256714"/>
                    <a:gd name="connsiteX2" fmla="*/ 153899 w 243879"/>
                    <a:gd name="connsiteY2" fmla="*/ 155971 h 256714"/>
                    <a:gd name="connsiteX3" fmla="*/ 89721 w 243879"/>
                    <a:gd name="connsiteY3" fmla="*/ 209239 h 256714"/>
                    <a:gd name="connsiteX4" fmla="*/ 15530 w 243879"/>
                    <a:gd name="connsiteY4" fmla="*/ 246976 h 256714"/>
                    <a:gd name="connsiteX5" fmla="*/ 9882 w 243879"/>
                    <a:gd name="connsiteY5" fmla="*/ 244409 h 256714"/>
                    <a:gd name="connsiteX6" fmla="*/ 12193 w 243879"/>
                    <a:gd name="connsiteY6" fmla="*/ 238890 h 256714"/>
                    <a:gd name="connsiteX7" fmla="*/ 82405 w 243879"/>
                    <a:gd name="connsiteY7" fmla="*/ 198457 h 256714"/>
                    <a:gd name="connsiteX8" fmla="*/ 143888 w 243879"/>
                    <a:gd name="connsiteY8" fmla="*/ 146087 h 256714"/>
                    <a:gd name="connsiteX9" fmla="*/ 194717 w 243879"/>
                    <a:gd name="connsiteY9" fmla="*/ 83321 h 256714"/>
                    <a:gd name="connsiteX10" fmla="*/ 233353 w 243879"/>
                    <a:gd name="connsiteY10" fmla="*/ 12082 h 256714"/>
                    <a:gd name="connsiteX11" fmla="*/ 238615 w 243879"/>
                    <a:gd name="connsiteY11" fmla="*/ 9900 h 256714"/>
                    <a:gd name="connsiteX12" fmla="*/ 240798 w 243879"/>
                    <a:gd name="connsiteY12" fmla="*/ 15163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79" h="256714">
                      <a:moveTo>
                        <a:pt x="240798" y="15163"/>
                      </a:moveTo>
                      <a:cubicBezTo>
                        <a:pt x="231941" y="41348"/>
                        <a:pt x="219875" y="66634"/>
                        <a:pt x="205242" y="90252"/>
                      </a:cubicBezTo>
                      <a:cubicBezTo>
                        <a:pt x="190610" y="113998"/>
                        <a:pt x="173153" y="135819"/>
                        <a:pt x="153899" y="155971"/>
                      </a:cubicBezTo>
                      <a:cubicBezTo>
                        <a:pt x="134389" y="175866"/>
                        <a:pt x="112954" y="193836"/>
                        <a:pt x="89721" y="209239"/>
                      </a:cubicBezTo>
                      <a:cubicBezTo>
                        <a:pt x="66488" y="224642"/>
                        <a:pt x="41587" y="237349"/>
                        <a:pt x="15530" y="246976"/>
                      </a:cubicBezTo>
                      <a:cubicBezTo>
                        <a:pt x="13220" y="247875"/>
                        <a:pt x="10781" y="246591"/>
                        <a:pt x="9882" y="244409"/>
                      </a:cubicBezTo>
                      <a:cubicBezTo>
                        <a:pt x="9112" y="242227"/>
                        <a:pt x="10139" y="239916"/>
                        <a:pt x="12193" y="238890"/>
                      </a:cubicBezTo>
                      <a:cubicBezTo>
                        <a:pt x="36838" y="227594"/>
                        <a:pt x="60327" y="213988"/>
                        <a:pt x="82405" y="198457"/>
                      </a:cubicBezTo>
                      <a:cubicBezTo>
                        <a:pt x="104482" y="182926"/>
                        <a:pt x="125148" y="165469"/>
                        <a:pt x="143888" y="146087"/>
                      </a:cubicBezTo>
                      <a:cubicBezTo>
                        <a:pt x="162885" y="126962"/>
                        <a:pt x="179699" y="105783"/>
                        <a:pt x="194717" y="83321"/>
                      </a:cubicBezTo>
                      <a:cubicBezTo>
                        <a:pt x="209607" y="60858"/>
                        <a:pt x="222699" y="36983"/>
                        <a:pt x="233353" y="12082"/>
                      </a:cubicBezTo>
                      <a:cubicBezTo>
                        <a:pt x="234251" y="10028"/>
                        <a:pt x="236562" y="9130"/>
                        <a:pt x="238615" y="9900"/>
                      </a:cubicBezTo>
                      <a:cubicBezTo>
                        <a:pt x="240541" y="10927"/>
                        <a:pt x="241439" y="13237"/>
                        <a:pt x="240798" y="15163"/>
                      </a:cubicBezTo>
                      <a:close/>
                    </a:path>
                  </a:pathLst>
                </a:custGeom>
                <a:solidFill>
                  <a:srgbClr val="3C3C3B"/>
                </a:solidFill>
                <a:ln w="9525" cap="flat">
                  <a:noFill/>
                  <a:prstDash val="solid"/>
                  <a:miter/>
                </a:ln>
              </p:spPr>
              <p:txBody>
                <a:bodyPr rtlCol="0" anchor="ctr"/>
                <a:p>
                  <a:endParaRPr lang="zh-CN" altLang="en-US"/>
                </a:p>
              </p:txBody>
            </p:sp>
          </p:grpSp>
          <p:grpSp>
            <p:nvGrpSpPr>
              <p:cNvPr id="150" name="组合 149"/>
              <p:cNvGrpSpPr/>
              <p:nvPr/>
            </p:nvGrpSpPr>
            <p:grpSpPr>
              <a:xfrm flipH="1">
                <a:off x="6134100" y="1263777"/>
                <a:ext cx="2977971" cy="3718513"/>
                <a:chOff x="7477312" y="1263777"/>
                <a:chExt cx="2977971" cy="3718513"/>
              </a:xfrm>
            </p:grpSpPr>
            <p:sp>
              <p:nvSpPr>
                <p:cNvPr id="13" name="任意多边形: 形状 4"/>
                <p:cNvSpPr/>
                <p:nvPr/>
              </p:nvSpPr>
              <p:spPr>
                <a:xfrm>
                  <a:off x="8622596" y="1428654"/>
                  <a:ext cx="1296410" cy="1707153"/>
                </a:xfrm>
                <a:custGeom>
                  <a:avLst/>
                  <a:gdLst>
                    <a:gd name="connsiteX0" fmla="*/ 1097713 w 1296409"/>
                    <a:gd name="connsiteY0" fmla="*/ 242529 h 1707153"/>
                    <a:gd name="connsiteX1" fmla="*/ 1204378 w 1296409"/>
                    <a:gd name="connsiteY1" fmla="*/ 779705 h 1707153"/>
                    <a:gd name="connsiteX2" fmla="*/ 1153933 w 1296409"/>
                    <a:gd name="connsiteY2" fmla="*/ 961202 h 1707153"/>
                    <a:gd name="connsiteX3" fmla="*/ 1195265 w 1296409"/>
                    <a:gd name="connsiteY3" fmla="*/ 1309564 h 1707153"/>
                    <a:gd name="connsiteX4" fmla="*/ 1286655 w 1296409"/>
                    <a:gd name="connsiteY4" fmla="*/ 1589640 h 1707153"/>
                    <a:gd name="connsiteX5" fmla="*/ 1066522 w 1296409"/>
                    <a:gd name="connsiteY5" fmla="*/ 1693096 h 1707153"/>
                    <a:gd name="connsiteX6" fmla="*/ 971538 w 1296409"/>
                    <a:gd name="connsiteY6" fmla="*/ 1625837 h 1707153"/>
                    <a:gd name="connsiteX7" fmla="*/ 841126 w 1296409"/>
                    <a:gd name="connsiteY7" fmla="*/ 1591951 h 1707153"/>
                    <a:gd name="connsiteX8" fmla="*/ 676701 w 1296409"/>
                    <a:gd name="connsiteY8" fmla="*/ 1628404 h 1707153"/>
                    <a:gd name="connsiteX9" fmla="*/ 380452 w 1296409"/>
                    <a:gd name="connsiteY9" fmla="*/ 1499790 h 1707153"/>
                    <a:gd name="connsiteX10" fmla="*/ 260823 w 1296409"/>
                    <a:gd name="connsiteY10" fmla="*/ 1285176 h 1707153"/>
                    <a:gd name="connsiteX11" fmla="*/ 74961 w 1296409"/>
                    <a:gd name="connsiteY11" fmla="*/ 1148476 h 1707153"/>
                    <a:gd name="connsiteX12" fmla="*/ 9627 w 1296409"/>
                    <a:gd name="connsiteY12" fmla="*/ 988029 h 1707153"/>
                    <a:gd name="connsiteX13" fmla="*/ 45311 w 1296409"/>
                    <a:gd name="connsiteY13" fmla="*/ 815132 h 1707153"/>
                    <a:gd name="connsiteX14" fmla="*/ 66875 w 1296409"/>
                    <a:gd name="connsiteY14" fmla="*/ 478450 h 1707153"/>
                    <a:gd name="connsiteX15" fmla="*/ 204474 w 1296409"/>
                    <a:gd name="connsiteY15" fmla="*/ 201840 h 1707153"/>
                    <a:gd name="connsiteX16" fmla="*/ 292784 w 1296409"/>
                    <a:gd name="connsiteY16" fmla="*/ 118279 h 1707153"/>
                    <a:gd name="connsiteX17" fmla="*/ 1097713 w 1296409"/>
                    <a:gd name="connsiteY17" fmla="*/ 242529 h 17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6409" h="1707153">
                      <a:moveTo>
                        <a:pt x="1097713" y="242529"/>
                      </a:moveTo>
                      <a:cubicBezTo>
                        <a:pt x="1177294" y="346756"/>
                        <a:pt x="1231975" y="651604"/>
                        <a:pt x="1204378" y="779705"/>
                      </a:cubicBezTo>
                      <a:cubicBezTo>
                        <a:pt x="1191157" y="841060"/>
                        <a:pt x="1167283" y="899719"/>
                        <a:pt x="1153933" y="961202"/>
                      </a:cubicBezTo>
                      <a:cubicBezTo>
                        <a:pt x="1128775" y="1077623"/>
                        <a:pt x="1143537" y="1202258"/>
                        <a:pt x="1195265" y="1309564"/>
                      </a:cubicBezTo>
                      <a:cubicBezTo>
                        <a:pt x="1239034" y="1400185"/>
                        <a:pt x="1310401" y="1491960"/>
                        <a:pt x="1286655" y="1589640"/>
                      </a:cubicBezTo>
                      <a:cubicBezTo>
                        <a:pt x="1264706" y="1680004"/>
                        <a:pt x="1149954" y="1733914"/>
                        <a:pt x="1066522" y="1693096"/>
                      </a:cubicBezTo>
                      <a:cubicBezTo>
                        <a:pt x="1031609" y="1676025"/>
                        <a:pt x="1004397" y="1646631"/>
                        <a:pt x="971538" y="1625837"/>
                      </a:cubicBezTo>
                      <a:cubicBezTo>
                        <a:pt x="932902" y="1601449"/>
                        <a:pt x="886693" y="1589383"/>
                        <a:pt x="841126" y="1591951"/>
                      </a:cubicBezTo>
                      <a:cubicBezTo>
                        <a:pt x="785034" y="1595159"/>
                        <a:pt x="732279" y="1619547"/>
                        <a:pt x="676701" y="1628404"/>
                      </a:cubicBezTo>
                      <a:cubicBezTo>
                        <a:pt x="564388" y="1646246"/>
                        <a:pt x="443989" y="1594004"/>
                        <a:pt x="380452" y="1499790"/>
                      </a:cubicBezTo>
                      <a:cubicBezTo>
                        <a:pt x="334500" y="1431632"/>
                        <a:pt x="316787" y="1345376"/>
                        <a:pt x="260823" y="1285176"/>
                      </a:cubicBezTo>
                      <a:cubicBezTo>
                        <a:pt x="208196" y="1228699"/>
                        <a:pt x="129000" y="1203541"/>
                        <a:pt x="74961" y="1148476"/>
                      </a:cubicBezTo>
                      <a:cubicBezTo>
                        <a:pt x="33502" y="1106246"/>
                        <a:pt x="9499" y="1047202"/>
                        <a:pt x="9627" y="988029"/>
                      </a:cubicBezTo>
                      <a:cubicBezTo>
                        <a:pt x="9756" y="928985"/>
                        <a:pt x="32603" y="872764"/>
                        <a:pt x="45311" y="815132"/>
                      </a:cubicBezTo>
                      <a:cubicBezTo>
                        <a:pt x="69570" y="705129"/>
                        <a:pt x="56734" y="590635"/>
                        <a:pt x="66875" y="478450"/>
                      </a:cubicBezTo>
                      <a:cubicBezTo>
                        <a:pt x="76245" y="374994"/>
                        <a:pt x="134006" y="278213"/>
                        <a:pt x="204474" y="201840"/>
                      </a:cubicBezTo>
                      <a:cubicBezTo>
                        <a:pt x="231942" y="172061"/>
                        <a:pt x="262363" y="145106"/>
                        <a:pt x="292784" y="118279"/>
                      </a:cubicBezTo>
                      <a:cubicBezTo>
                        <a:pt x="320381" y="93892"/>
                        <a:pt x="776819" y="-177456"/>
                        <a:pt x="1097713" y="242529"/>
                      </a:cubicBezTo>
                      <a:close/>
                    </a:path>
                  </a:pathLst>
                </a:custGeom>
                <a:solidFill>
                  <a:srgbClr val="3C3C3B"/>
                </a:solidFill>
                <a:ln w="9525" cap="flat">
                  <a:noFill/>
                  <a:prstDash val="solid"/>
                  <a:miter/>
                </a:ln>
              </p:spPr>
              <p:txBody>
                <a:bodyPr rtlCol="0" anchor="ctr"/>
                <a:p>
                  <a:endParaRPr lang="zh-CN" altLang="en-US"/>
                </a:p>
              </p:txBody>
            </p:sp>
            <p:sp>
              <p:nvSpPr>
                <p:cNvPr id="14" name="任意多边形: 形状 5"/>
                <p:cNvSpPr/>
                <p:nvPr/>
              </p:nvSpPr>
              <p:spPr>
                <a:xfrm>
                  <a:off x="9428424" y="2372377"/>
                  <a:ext cx="1026859" cy="654623"/>
                </a:xfrm>
                <a:custGeom>
                  <a:avLst/>
                  <a:gdLst>
                    <a:gd name="connsiteX0" fmla="*/ 9627 w 1026859"/>
                    <a:gd name="connsiteY0" fmla="*/ 332468 h 654622"/>
                    <a:gd name="connsiteX1" fmla="*/ 793762 w 1026859"/>
                    <a:gd name="connsiteY1" fmla="*/ 85894 h 654622"/>
                    <a:gd name="connsiteX2" fmla="*/ 830729 w 1026859"/>
                    <a:gd name="connsiteY2" fmla="*/ 22357 h 654622"/>
                    <a:gd name="connsiteX3" fmla="*/ 852036 w 1026859"/>
                    <a:gd name="connsiteY3" fmla="*/ 9906 h 654622"/>
                    <a:gd name="connsiteX4" fmla="*/ 874114 w 1026859"/>
                    <a:gd name="connsiteY4" fmla="*/ 55858 h 654622"/>
                    <a:gd name="connsiteX5" fmla="*/ 915702 w 1026859"/>
                    <a:gd name="connsiteY5" fmla="*/ 46103 h 654622"/>
                    <a:gd name="connsiteX6" fmla="*/ 956519 w 1026859"/>
                    <a:gd name="connsiteY6" fmla="*/ 28390 h 654622"/>
                    <a:gd name="connsiteX7" fmla="*/ 932131 w 1026859"/>
                    <a:gd name="connsiteY7" fmla="*/ 100398 h 654622"/>
                    <a:gd name="connsiteX8" fmla="*/ 967686 w 1026859"/>
                    <a:gd name="connsiteY8" fmla="*/ 79091 h 654622"/>
                    <a:gd name="connsiteX9" fmla="*/ 992203 w 1026859"/>
                    <a:gd name="connsiteY9" fmla="*/ 111565 h 654622"/>
                    <a:gd name="connsiteX10" fmla="*/ 967686 w 1026859"/>
                    <a:gd name="connsiteY10" fmla="*/ 150458 h 654622"/>
                    <a:gd name="connsiteX11" fmla="*/ 1026346 w 1026859"/>
                    <a:gd name="connsiteY11" fmla="*/ 131204 h 654622"/>
                    <a:gd name="connsiteX12" fmla="*/ 988224 w 1026859"/>
                    <a:gd name="connsiteY12" fmla="*/ 183574 h 654622"/>
                    <a:gd name="connsiteX13" fmla="*/ 1021468 w 1026859"/>
                    <a:gd name="connsiteY13" fmla="*/ 178568 h 654622"/>
                    <a:gd name="connsiteX14" fmla="*/ 1015179 w 1026859"/>
                    <a:gd name="connsiteY14" fmla="*/ 221568 h 654622"/>
                    <a:gd name="connsiteX15" fmla="*/ 977698 w 1026859"/>
                    <a:gd name="connsiteY15" fmla="*/ 247111 h 654622"/>
                    <a:gd name="connsiteX16" fmla="*/ 866156 w 1026859"/>
                    <a:gd name="connsiteY16" fmla="*/ 262385 h 654622"/>
                    <a:gd name="connsiteX17" fmla="*/ 41460 w 1026859"/>
                    <a:gd name="connsiteY17" fmla="*/ 655672 h 654622"/>
                    <a:gd name="connsiteX18" fmla="*/ 9627 w 1026859"/>
                    <a:gd name="connsiteY18" fmla="*/ 332468 h 65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859" h="654622">
                      <a:moveTo>
                        <a:pt x="9627" y="332468"/>
                      </a:moveTo>
                      <a:cubicBezTo>
                        <a:pt x="279819" y="283051"/>
                        <a:pt x="543979" y="200004"/>
                        <a:pt x="793762" y="85894"/>
                      </a:cubicBezTo>
                      <a:cubicBezTo>
                        <a:pt x="797099" y="65100"/>
                        <a:pt x="818407" y="39428"/>
                        <a:pt x="830729" y="22357"/>
                      </a:cubicBezTo>
                      <a:cubicBezTo>
                        <a:pt x="835863" y="15297"/>
                        <a:pt x="843565" y="8109"/>
                        <a:pt x="852036" y="9906"/>
                      </a:cubicBezTo>
                      <a:cubicBezTo>
                        <a:pt x="869493" y="13629"/>
                        <a:pt x="861150" y="43536"/>
                        <a:pt x="874114" y="55858"/>
                      </a:cubicBezTo>
                      <a:cubicBezTo>
                        <a:pt x="885538" y="66769"/>
                        <a:pt x="904278" y="56885"/>
                        <a:pt x="915702" y="46103"/>
                      </a:cubicBezTo>
                      <a:cubicBezTo>
                        <a:pt x="927126" y="35193"/>
                        <a:pt x="942015" y="22229"/>
                        <a:pt x="956519" y="28390"/>
                      </a:cubicBezTo>
                      <a:cubicBezTo>
                        <a:pt x="966146" y="54061"/>
                        <a:pt x="955364" y="85766"/>
                        <a:pt x="932131" y="100398"/>
                      </a:cubicBezTo>
                      <a:cubicBezTo>
                        <a:pt x="944967" y="94879"/>
                        <a:pt x="953824" y="80118"/>
                        <a:pt x="967686" y="79091"/>
                      </a:cubicBezTo>
                      <a:cubicBezTo>
                        <a:pt x="983218" y="77936"/>
                        <a:pt x="994513" y="96162"/>
                        <a:pt x="992203" y="111565"/>
                      </a:cubicBezTo>
                      <a:cubicBezTo>
                        <a:pt x="989892" y="126968"/>
                        <a:pt x="978725" y="139419"/>
                        <a:pt x="967686" y="150458"/>
                      </a:cubicBezTo>
                      <a:cubicBezTo>
                        <a:pt x="981292" y="133514"/>
                        <a:pt x="1005295" y="125556"/>
                        <a:pt x="1026346" y="131204"/>
                      </a:cubicBezTo>
                      <a:cubicBezTo>
                        <a:pt x="1025319" y="154052"/>
                        <a:pt x="1009659" y="175616"/>
                        <a:pt x="988224" y="183574"/>
                      </a:cubicBezTo>
                      <a:cubicBezTo>
                        <a:pt x="999262" y="181905"/>
                        <a:pt x="1010429" y="180237"/>
                        <a:pt x="1021468" y="178568"/>
                      </a:cubicBezTo>
                      <a:cubicBezTo>
                        <a:pt x="1028528" y="192174"/>
                        <a:pt x="1024549" y="209502"/>
                        <a:pt x="1015179" y="221568"/>
                      </a:cubicBezTo>
                      <a:cubicBezTo>
                        <a:pt x="1005809" y="233633"/>
                        <a:pt x="991818" y="241206"/>
                        <a:pt x="977698" y="247111"/>
                      </a:cubicBezTo>
                      <a:cubicBezTo>
                        <a:pt x="942657" y="261615"/>
                        <a:pt x="903893" y="266878"/>
                        <a:pt x="866156" y="262385"/>
                      </a:cubicBezTo>
                      <a:cubicBezTo>
                        <a:pt x="628310" y="450685"/>
                        <a:pt x="338992" y="596371"/>
                        <a:pt x="41460" y="655672"/>
                      </a:cubicBezTo>
                      <a:lnTo>
                        <a:pt x="9627" y="332468"/>
                      </a:lnTo>
                      <a:close/>
                    </a:path>
                  </a:pathLst>
                </a:custGeom>
                <a:solidFill>
                  <a:srgbClr val="FAD5CC"/>
                </a:solidFill>
                <a:ln w="9525" cap="flat">
                  <a:noFill/>
                  <a:prstDash val="solid"/>
                  <a:miter/>
                </a:ln>
              </p:spPr>
              <p:txBody>
                <a:bodyPr rtlCol="0" anchor="ctr"/>
                <a:p>
                  <a:endParaRPr lang="zh-CN" altLang="en-US"/>
                </a:p>
              </p:txBody>
            </p:sp>
            <p:sp>
              <p:nvSpPr>
                <p:cNvPr id="15" name="任意多边形: 形状 6"/>
                <p:cNvSpPr/>
                <p:nvPr/>
              </p:nvSpPr>
              <p:spPr>
                <a:xfrm>
                  <a:off x="8193882" y="1263777"/>
                  <a:ext cx="462087" cy="1129545"/>
                </a:xfrm>
                <a:custGeom>
                  <a:avLst/>
                  <a:gdLst>
                    <a:gd name="connsiteX0" fmla="*/ 457980 w 462086"/>
                    <a:gd name="connsiteY0" fmla="*/ 976286 h 1129544"/>
                    <a:gd name="connsiteX1" fmla="*/ 246447 w 462086"/>
                    <a:gd name="connsiteY1" fmla="*/ 181882 h 1129544"/>
                    <a:gd name="connsiteX2" fmla="*/ 280205 w 462086"/>
                    <a:gd name="connsiteY2" fmla="*/ 116677 h 1129544"/>
                    <a:gd name="connsiteX3" fmla="*/ 279306 w 462086"/>
                    <a:gd name="connsiteY3" fmla="*/ 92032 h 1129544"/>
                    <a:gd name="connsiteX4" fmla="*/ 228734 w 462086"/>
                    <a:gd name="connsiteY4" fmla="*/ 98065 h 1129544"/>
                    <a:gd name="connsiteX5" fmla="*/ 214743 w 462086"/>
                    <a:gd name="connsiteY5" fmla="*/ 57632 h 1129544"/>
                    <a:gd name="connsiteX6" fmla="*/ 207811 w 462086"/>
                    <a:gd name="connsiteY6" fmla="*/ 13606 h 1129544"/>
                    <a:gd name="connsiteX7" fmla="*/ 160063 w 462086"/>
                    <a:gd name="connsiteY7" fmla="*/ 72779 h 1129544"/>
                    <a:gd name="connsiteX8" fmla="*/ 159036 w 462086"/>
                    <a:gd name="connsiteY8" fmla="*/ 31319 h 1129544"/>
                    <a:gd name="connsiteX9" fmla="*/ 118475 w 462086"/>
                    <a:gd name="connsiteY9" fmla="*/ 27982 h 1129544"/>
                    <a:gd name="connsiteX10" fmla="*/ 98708 w 462086"/>
                    <a:gd name="connsiteY10" fmla="*/ 69441 h 1129544"/>
                    <a:gd name="connsiteX11" fmla="*/ 83561 w 462086"/>
                    <a:gd name="connsiteY11" fmla="*/ 9627 h 1129544"/>
                    <a:gd name="connsiteX12" fmla="*/ 59687 w 462086"/>
                    <a:gd name="connsiteY12" fmla="*/ 69826 h 1129544"/>
                    <a:gd name="connsiteX13" fmla="*/ 46081 w 462086"/>
                    <a:gd name="connsiteY13" fmla="*/ 39021 h 1129544"/>
                    <a:gd name="connsiteX14" fmla="*/ 13222 w 462086"/>
                    <a:gd name="connsiteY14" fmla="*/ 67388 h 1129544"/>
                    <a:gd name="connsiteX15" fmla="*/ 11810 w 462086"/>
                    <a:gd name="connsiteY15" fmla="*/ 112698 h 1129544"/>
                    <a:gd name="connsiteX16" fmla="*/ 58660 w 462086"/>
                    <a:gd name="connsiteY16" fmla="*/ 214999 h 1129544"/>
                    <a:gd name="connsiteX17" fmla="*/ 168021 w 462086"/>
                    <a:gd name="connsiteY17" fmla="*/ 1122100 h 1129544"/>
                    <a:gd name="connsiteX18" fmla="*/ 457980 w 462086"/>
                    <a:gd name="connsiteY18" fmla="*/ 976286 h 112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86" h="1129544">
                      <a:moveTo>
                        <a:pt x="457980" y="976286"/>
                      </a:moveTo>
                      <a:cubicBezTo>
                        <a:pt x="354909" y="721625"/>
                        <a:pt x="283799" y="454128"/>
                        <a:pt x="246447" y="181882"/>
                      </a:cubicBezTo>
                      <a:cubicBezTo>
                        <a:pt x="262235" y="168020"/>
                        <a:pt x="272504" y="136187"/>
                        <a:pt x="280205" y="116677"/>
                      </a:cubicBezTo>
                      <a:cubicBezTo>
                        <a:pt x="283414" y="108590"/>
                        <a:pt x="285468" y="98193"/>
                        <a:pt x="279306" y="92032"/>
                      </a:cubicBezTo>
                      <a:cubicBezTo>
                        <a:pt x="266727" y="79325"/>
                        <a:pt x="246062" y="102301"/>
                        <a:pt x="228734" y="98065"/>
                      </a:cubicBezTo>
                      <a:cubicBezTo>
                        <a:pt x="213459" y="94214"/>
                        <a:pt x="211662" y="73164"/>
                        <a:pt x="214743" y="57632"/>
                      </a:cubicBezTo>
                      <a:cubicBezTo>
                        <a:pt x="217823" y="42101"/>
                        <a:pt x="220776" y="22591"/>
                        <a:pt x="207811" y="13606"/>
                      </a:cubicBezTo>
                      <a:cubicBezTo>
                        <a:pt x="180985" y="19254"/>
                        <a:pt x="159934" y="45310"/>
                        <a:pt x="160063" y="72779"/>
                      </a:cubicBezTo>
                      <a:cubicBezTo>
                        <a:pt x="157752" y="58916"/>
                        <a:pt x="165582" y="43642"/>
                        <a:pt x="159036" y="31319"/>
                      </a:cubicBezTo>
                      <a:cubicBezTo>
                        <a:pt x="151719" y="17585"/>
                        <a:pt x="130284" y="17842"/>
                        <a:pt x="118475" y="27982"/>
                      </a:cubicBezTo>
                      <a:cubicBezTo>
                        <a:pt x="106666" y="38122"/>
                        <a:pt x="102173" y="54295"/>
                        <a:pt x="98708" y="69441"/>
                      </a:cubicBezTo>
                      <a:cubicBezTo>
                        <a:pt x="105767" y="48904"/>
                        <a:pt x="99606" y="24388"/>
                        <a:pt x="83561" y="9627"/>
                      </a:cubicBezTo>
                      <a:cubicBezTo>
                        <a:pt x="64821" y="22719"/>
                        <a:pt x="54938" y="47492"/>
                        <a:pt x="59687" y="69826"/>
                      </a:cubicBezTo>
                      <a:cubicBezTo>
                        <a:pt x="55195" y="59558"/>
                        <a:pt x="50574" y="49289"/>
                        <a:pt x="46081" y="39021"/>
                      </a:cubicBezTo>
                      <a:cubicBezTo>
                        <a:pt x="30807" y="40433"/>
                        <a:pt x="18356" y="53012"/>
                        <a:pt x="13222" y="67388"/>
                      </a:cubicBezTo>
                      <a:cubicBezTo>
                        <a:pt x="8087" y="81764"/>
                        <a:pt x="9243" y="97552"/>
                        <a:pt x="11810" y="112698"/>
                      </a:cubicBezTo>
                      <a:cubicBezTo>
                        <a:pt x="18356" y="150050"/>
                        <a:pt x="34657" y="185605"/>
                        <a:pt x="58660" y="214999"/>
                      </a:cubicBezTo>
                      <a:cubicBezTo>
                        <a:pt x="26956" y="516638"/>
                        <a:pt x="58660" y="839072"/>
                        <a:pt x="168021" y="1122100"/>
                      </a:cubicBezTo>
                      <a:lnTo>
                        <a:pt x="457980" y="976286"/>
                      </a:lnTo>
                      <a:close/>
                    </a:path>
                  </a:pathLst>
                </a:custGeom>
                <a:solidFill>
                  <a:srgbClr val="FAD5CC"/>
                </a:solidFill>
                <a:ln w="9525" cap="flat">
                  <a:noFill/>
                  <a:prstDash val="solid"/>
                  <a:miter/>
                </a:ln>
              </p:spPr>
              <p:txBody>
                <a:bodyPr rtlCol="0" anchor="ctr"/>
                <a:p>
                  <a:endParaRPr lang="zh-CN" altLang="en-US"/>
                </a:p>
              </p:txBody>
            </p:sp>
            <p:sp>
              <p:nvSpPr>
                <p:cNvPr id="16" name="任意多边形: 形状 7"/>
                <p:cNvSpPr/>
                <p:nvPr/>
              </p:nvSpPr>
              <p:spPr>
                <a:xfrm>
                  <a:off x="8718461" y="4776918"/>
                  <a:ext cx="410744" cy="205372"/>
                </a:xfrm>
                <a:custGeom>
                  <a:avLst/>
                  <a:gdLst>
                    <a:gd name="connsiteX0" fmla="*/ 281763 w 410743"/>
                    <a:gd name="connsiteY0" fmla="*/ 11167 h 205371"/>
                    <a:gd name="connsiteX1" fmla="*/ 375464 w 410743"/>
                    <a:gd name="connsiteY1" fmla="*/ 88695 h 205371"/>
                    <a:gd name="connsiteX2" fmla="*/ 406269 w 410743"/>
                    <a:gd name="connsiteY2" fmla="*/ 129641 h 205371"/>
                    <a:gd name="connsiteX3" fmla="*/ 399980 w 410743"/>
                    <a:gd name="connsiteY3" fmla="*/ 178802 h 205371"/>
                    <a:gd name="connsiteX4" fmla="*/ 365067 w 410743"/>
                    <a:gd name="connsiteY4" fmla="*/ 194590 h 205371"/>
                    <a:gd name="connsiteX5" fmla="*/ 83579 w 410743"/>
                    <a:gd name="connsiteY5" fmla="*/ 171229 h 205371"/>
                    <a:gd name="connsiteX6" fmla="*/ 30824 w 410743"/>
                    <a:gd name="connsiteY6" fmla="*/ 138626 h 205371"/>
                    <a:gd name="connsiteX7" fmla="*/ 15421 w 410743"/>
                    <a:gd name="connsiteY7" fmla="*/ 9627 h 205371"/>
                    <a:gd name="connsiteX8" fmla="*/ 161877 w 410743"/>
                    <a:gd name="connsiteY8" fmla="*/ 25158 h 205371"/>
                    <a:gd name="connsiteX9" fmla="*/ 281763 w 410743"/>
                    <a:gd name="connsiteY9" fmla="*/ 11167 h 20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743" h="205371">
                      <a:moveTo>
                        <a:pt x="281763" y="11167"/>
                      </a:moveTo>
                      <a:cubicBezTo>
                        <a:pt x="317189" y="31833"/>
                        <a:pt x="345685" y="60200"/>
                        <a:pt x="375464" y="88695"/>
                      </a:cubicBezTo>
                      <a:cubicBezTo>
                        <a:pt x="387786" y="100504"/>
                        <a:pt x="399980" y="113468"/>
                        <a:pt x="406269" y="129641"/>
                      </a:cubicBezTo>
                      <a:cubicBezTo>
                        <a:pt x="412559" y="145814"/>
                        <a:pt x="411660" y="166223"/>
                        <a:pt x="399980" y="178802"/>
                      </a:cubicBezTo>
                      <a:cubicBezTo>
                        <a:pt x="391123" y="188429"/>
                        <a:pt x="377774" y="192023"/>
                        <a:pt x="365067" y="194590"/>
                      </a:cubicBezTo>
                      <a:cubicBezTo>
                        <a:pt x="271622" y="213843"/>
                        <a:pt x="172916" y="205629"/>
                        <a:pt x="83579" y="171229"/>
                      </a:cubicBezTo>
                      <a:cubicBezTo>
                        <a:pt x="64197" y="163784"/>
                        <a:pt x="44687" y="154671"/>
                        <a:pt x="30824" y="138626"/>
                      </a:cubicBezTo>
                      <a:cubicBezTo>
                        <a:pt x="2072" y="105253"/>
                        <a:pt x="8747" y="53910"/>
                        <a:pt x="15421" y="9627"/>
                      </a:cubicBezTo>
                      <a:cubicBezTo>
                        <a:pt x="15421" y="9627"/>
                        <a:pt x="108994" y="38507"/>
                        <a:pt x="161877" y="25158"/>
                      </a:cubicBezTo>
                      <a:lnTo>
                        <a:pt x="281763" y="11167"/>
                      </a:lnTo>
                      <a:close/>
                    </a:path>
                  </a:pathLst>
                </a:custGeom>
                <a:solidFill>
                  <a:srgbClr val="8CD2F5"/>
                </a:solidFill>
                <a:ln w="9525" cap="flat">
                  <a:noFill/>
                  <a:prstDash val="solid"/>
                  <a:miter/>
                </a:ln>
              </p:spPr>
              <p:txBody>
                <a:bodyPr rtlCol="0" anchor="ctr"/>
                <a:p>
                  <a:endParaRPr lang="zh-CN" altLang="en-US"/>
                </a:p>
              </p:txBody>
            </p:sp>
            <p:sp>
              <p:nvSpPr>
                <p:cNvPr id="17" name="任意多边形: 形状 8"/>
                <p:cNvSpPr/>
                <p:nvPr/>
              </p:nvSpPr>
              <p:spPr>
                <a:xfrm>
                  <a:off x="8672014" y="3883352"/>
                  <a:ext cx="474922" cy="924173"/>
                </a:xfrm>
                <a:custGeom>
                  <a:avLst/>
                  <a:gdLst>
                    <a:gd name="connsiteX0" fmla="*/ 472098 w 474922"/>
                    <a:gd name="connsiteY0" fmla="*/ 131509 h 924173"/>
                    <a:gd name="connsiteX1" fmla="*/ 328723 w 474922"/>
                    <a:gd name="connsiteY1" fmla="*/ 904733 h 924173"/>
                    <a:gd name="connsiteX2" fmla="*/ 62382 w 474922"/>
                    <a:gd name="connsiteY2" fmla="*/ 903193 h 924173"/>
                    <a:gd name="connsiteX3" fmla="*/ 56092 w 474922"/>
                    <a:gd name="connsiteY3" fmla="*/ 816423 h 924173"/>
                    <a:gd name="connsiteX4" fmla="*/ 9627 w 474922"/>
                    <a:gd name="connsiteY4" fmla="*/ 178744 h 924173"/>
                    <a:gd name="connsiteX5" fmla="*/ 186888 w 474922"/>
                    <a:gd name="connsiteY5" fmla="*/ 11366 h 924173"/>
                    <a:gd name="connsiteX6" fmla="*/ 472098 w 474922"/>
                    <a:gd name="connsiteY6" fmla="*/ 131509 h 92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24173">
                      <a:moveTo>
                        <a:pt x="472098" y="131509"/>
                      </a:moveTo>
                      <a:cubicBezTo>
                        <a:pt x="427687" y="371024"/>
                        <a:pt x="373135" y="665218"/>
                        <a:pt x="328723" y="904733"/>
                      </a:cubicBezTo>
                      <a:cubicBezTo>
                        <a:pt x="328723" y="904733"/>
                        <a:pt x="171614" y="952996"/>
                        <a:pt x="62382" y="903193"/>
                      </a:cubicBezTo>
                      <a:lnTo>
                        <a:pt x="56092" y="816423"/>
                      </a:lnTo>
                      <a:cubicBezTo>
                        <a:pt x="33116" y="607586"/>
                        <a:pt x="15274" y="388737"/>
                        <a:pt x="9627" y="178744"/>
                      </a:cubicBezTo>
                      <a:cubicBezTo>
                        <a:pt x="9627" y="178744"/>
                        <a:pt x="38764" y="29978"/>
                        <a:pt x="186888" y="11366"/>
                      </a:cubicBezTo>
                      <a:cubicBezTo>
                        <a:pt x="335141" y="-7374"/>
                        <a:pt x="472098" y="131509"/>
                        <a:pt x="472098" y="131509"/>
                      </a:cubicBezTo>
                      <a:close/>
                    </a:path>
                  </a:pathLst>
                </a:custGeom>
                <a:solidFill>
                  <a:srgbClr val="FAD5CC"/>
                </a:solidFill>
                <a:ln w="9525" cap="flat">
                  <a:noFill/>
                  <a:prstDash val="solid"/>
                  <a:miter/>
                </a:ln>
              </p:spPr>
              <p:txBody>
                <a:bodyPr rtlCol="0" anchor="ctr"/>
                <a:p>
                  <a:endParaRPr lang="zh-CN" altLang="en-US"/>
                </a:p>
              </p:txBody>
            </p:sp>
            <p:sp>
              <p:nvSpPr>
                <p:cNvPr id="18" name="任意多边形: 形状 17"/>
                <p:cNvSpPr/>
                <p:nvPr/>
              </p:nvSpPr>
              <p:spPr>
                <a:xfrm>
                  <a:off x="8749346" y="4865894"/>
                  <a:ext cx="333729" cy="77014"/>
                </a:xfrm>
                <a:custGeom>
                  <a:avLst/>
                  <a:gdLst>
                    <a:gd name="connsiteX0" fmla="*/ 329817 w 333729"/>
                    <a:gd name="connsiteY0" fmla="*/ 69546 h 77014"/>
                    <a:gd name="connsiteX1" fmla="*/ 248053 w 333729"/>
                    <a:gd name="connsiteY1" fmla="*/ 79687 h 77014"/>
                    <a:gd name="connsiteX2" fmla="*/ 165648 w 333729"/>
                    <a:gd name="connsiteY2" fmla="*/ 73910 h 77014"/>
                    <a:gd name="connsiteX3" fmla="*/ 85681 w 333729"/>
                    <a:gd name="connsiteY3" fmla="*/ 52860 h 77014"/>
                    <a:gd name="connsiteX4" fmla="*/ 11491 w 333729"/>
                    <a:gd name="connsiteY4" fmla="*/ 16920 h 77014"/>
                    <a:gd name="connsiteX5" fmla="*/ 10207 w 333729"/>
                    <a:gd name="connsiteY5" fmla="*/ 11529 h 77014"/>
                    <a:gd name="connsiteX6" fmla="*/ 15470 w 333729"/>
                    <a:gd name="connsiteY6" fmla="*/ 10117 h 77014"/>
                    <a:gd name="connsiteX7" fmla="*/ 89660 w 333729"/>
                    <a:gd name="connsiteY7" fmla="*/ 41821 h 77014"/>
                    <a:gd name="connsiteX8" fmla="*/ 167702 w 333729"/>
                    <a:gd name="connsiteY8" fmla="*/ 61460 h 77014"/>
                    <a:gd name="connsiteX9" fmla="*/ 247925 w 333729"/>
                    <a:gd name="connsiteY9" fmla="*/ 68391 h 77014"/>
                    <a:gd name="connsiteX10" fmla="*/ 328405 w 333729"/>
                    <a:gd name="connsiteY10" fmla="*/ 62487 h 77014"/>
                    <a:gd name="connsiteX11" fmla="*/ 332513 w 333729"/>
                    <a:gd name="connsiteY11" fmla="*/ 65567 h 77014"/>
                    <a:gd name="connsiteX12" fmla="*/ 329817 w 333729"/>
                    <a:gd name="connsiteY12" fmla="*/ 69546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729" h="77014">
                      <a:moveTo>
                        <a:pt x="329817" y="69546"/>
                      </a:moveTo>
                      <a:cubicBezTo>
                        <a:pt x="302990" y="75579"/>
                        <a:pt x="275522" y="79045"/>
                        <a:pt x="248053" y="79687"/>
                      </a:cubicBezTo>
                      <a:cubicBezTo>
                        <a:pt x="220457" y="80457"/>
                        <a:pt x="192860" y="78275"/>
                        <a:pt x="165648" y="73910"/>
                      </a:cubicBezTo>
                      <a:cubicBezTo>
                        <a:pt x="138436" y="69290"/>
                        <a:pt x="111610" y="62358"/>
                        <a:pt x="85681" y="52860"/>
                      </a:cubicBezTo>
                      <a:cubicBezTo>
                        <a:pt x="59753" y="43361"/>
                        <a:pt x="34852" y="31296"/>
                        <a:pt x="11491" y="16920"/>
                      </a:cubicBezTo>
                      <a:cubicBezTo>
                        <a:pt x="9694" y="15765"/>
                        <a:pt x="9052" y="13326"/>
                        <a:pt x="10207" y="11529"/>
                      </a:cubicBezTo>
                      <a:cubicBezTo>
                        <a:pt x="11362" y="9732"/>
                        <a:pt x="13545" y="9090"/>
                        <a:pt x="15470" y="10117"/>
                      </a:cubicBezTo>
                      <a:cubicBezTo>
                        <a:pt x="39344" y="22696"/>
                        <a:pt x="64246" y="33221"/>
                        <a:pt x="89660" y="41821"/>
                      </a:cubicBezTo>
                      <a:cubicBezTo>
                        <a:pt x="115075" y="50421"/>
                        <a:pt x="141260" y="57096"/>
                        <a:pt x="167702" y="61460"/>
                      </a:cubicBezTo>
                      <a:cubicBezTo>
                        <a:pt x="194143" y="66081"/>
                        <a:pt x="221098" y="68134"/>
                        <a:pt x="247925" y="68391"/>
                      </a:cubicBezTo>
                      <a:cubicBezTo>
                        <a:pt x="274752" y="68520"/>
                        <a:pt x="301707" y="66594"/>
                        <a:pt x="328405" y="62487"/>
                      </a:cubicBezTo>
                      <a:cubicBezTo>
                        <a:pt x="330330" y="62230"/>
                        <a:pt x="332256" y="63514"/>
                        <a:pt x="332513" y="65567"/>
                      </a:cubicBezTo>
                      <a:cubicBezTo>
                        <a:pt x="332898" y="67364"/>
                        <a:pt x="331614" y="69033"/>
                        <a:pt x="329817" y="69546"/>
                      </a:cubicBezTo>
                      <a:close/>
                    </a:path>
                  </a:pathLst>
                </a:custGeom>
                <a:solidFill>
                  <a:srgbClr val="3C3C3B"/>
                </a:solidFill>
                <a:ln w="9525" cap="flat">
                  <a:noFill/>
                  <a:prstDash val="solid"/>
                  <a:miter/>
                </a:ln>
              </p:spPr>
              <p:txBody>
                <a:bodyPr rtlCol="0" anchor="ctr"/>
                <a:p>
                  <a:endParaRPr lang="zh-CN" altLang="en-US"/>
                </a:p>
              </p:txBody>
            </p:sp>
            <p:sp>
              <p:nvSpPr>
                <p:cNvPr id="19" name="任意多边形: 形状 18"/>
                <p:cNvSpPr/>
                <p:nvPr/>
              </p:nvSpPr>
              <p:spPr>
                <a:xfrm>
                  <a:off x="8968242" y="4793747"/>
                  <a:ext cx="51343" cy="38507"/>
                </a:xfrm>
                <a:custGeom>
                  <a:avLst/>
                  <a:gdLst>
                    <a:gd name="connsiteX0" fmla="*/ 50080 w 51342"/>
                    <a:gd name="connsiteY0" fmla="*/ 18727 h 38507"/>
                    <a:gd name="connsiteX1" fmla="*/ 33522 w 51342"/>
                    <a:gd name="connsiteY1" fmla="*/ 28225 h 38507"/>
                    <a:gd name="connsiteX2" fmla="*/ 24280 w 51342"/>
                    <a:gd name="connsiteY2" fmla="*/ 30664 h 38507"/>
                    <a:gd name="connsiteX3" fmla="*/ 14653 w 51342"/>
                    <a:gd name="connsiteY3" fmla="*/ 31177 h 38507"/>
                    <a:gd name="connsiteX4" fmla="*/ 9647 w 51342"/>
                    <a:gd name="connsiteY4" fmla="*/ 25016 h 38507"/>
                    <a:gd name="connsiteX5" fmla="*/ 11444 w 51342"/>
                    <a:gd name="connsiteY5" fmla="*/ 21550 h 38507"/>
                    <a:gd name="connsiteX6" fmla="*/ 11958 w 51342"/>
                    <a:gd name="connsiteY6" fmla="*/ 21037 h 38507"/>
                    <a:gd name="connsiteX7" fmla="*/ 19787 w 51342"/>
                    <a:gd name="connsiteY7" fmla="*/ 15646 h 38507"/>
                    <a:gd name="connsiteX8" fmla="*/ 28131 w 51342"/>
                    <a:gd name="connsiteY8" fmla="*/ 12180 h 38507"/>
                    <a:gd name="connsiteX9" fmla="*/ 46486 w 51342"/>
                    <a:gd name="connsiteY9" fmla="*/ 9741 h 38507"/>
                    <a:gd name="connsiteX10" fmla="*/ 47128 w 51342"/>
                    <a:gd name="connsiteY10" fmla="*/ 9741 h 38507"/>
                    <a:gd name="connsiteX11" fmla="*/ 51877 w 51342"/>
                    <a:gd name="connsiteY11" fmla="*/ 15261 h 38507"/>
                    <a:gd name="connsiteX12" fmla="*/ 50080 w 51342"/>
                    <a:gd name="connsiteY12" fmla="*/ 18727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080" y="18727"/>
                      </a:moveTo>
                      <a:cubicBezTo>
                        <a:pt x="45202" y="23219"/>
                        <a:pt x="39426" y="25915"/>
                        <a:pt x="33522" y="28225"/>
                      </a:cubicBezTo>
                      <a:cubicBezTo>
                        <a:pt x="30570" y="29252"/>
                        <a:pt x="27489" y="30150"/>
                        <a:pt x="24280" y="30664"/>
                      </a:cubicBezTo>
                      <a:cubicBezTo>
                        <a:pt x="21071" y="31177"/>
                        <a:pt x="17990" y="31562"/>
                        <a:pt x="14653" y="31177"/>
                      </a:cubicBezTo>
                      <a:cubicBezTo>
                        <a:pt x="11573" y="30792"/>
                        <a:pt x="9391" y="28096"/>
                        <a:pt x="9647" y="25016"/>
                      </a:cubicBezTo>
                      <a:cubicBezTo>
                        <a:pt x="9776" y="23604"/>
                        <a:pt x="10417" y="22449"/>
                        <a:pt x="11444" y="21550"/>
                      </a:cubicBezTo>
                      <a:lnTo>
                        <a:pt x="11958" y="21037"/>
                      </a:lnTo>
                      <a:cubicBezTo>
                        <a:pt x="14396" y="18727"/>
                        <a:pt x="17092" y="17186"/>
                        <a:pt x="19787" y="15646"/>
                      </a:cubicBezTo>
                      <a:cubicBezTo>
                        <a:pt x="22483" y="14105"/>
                        <a:pt x="25307" y="13079"/>
                        <a:pt x="28131" y="12180"/>
                      </a:cubicBezTo>
                      <a:cubicBezTo>
                        <a:pt x="33907" y="10511"/>
                        <a:pt x="39683" y="9228"/>
                        <a:pt x="46486" y="9741"/>
                      </a:cubicBezTo>
                      <a:lnTo>
                        <a:pt x="47128" y="9741"/>
                      </a:lnTo>
                      <a:cubicBezTo>
                        <a:pt x="49952" y="9998"/>
                        <a:pt x="52005" y="12437"/>
                        <a:pt x="51877" y="15261"/>
                      </a:cubicBezTo>
                      <a:cubicBezTo>
                        <a:pt x="51620" y="16673"/>
                        <a:pt x="50978" y="17828"/>
                        <a:pt x="50080" y="18727"/>
                      </a:cubicBezTo>
                      <a:close/>
                    </a:path>
                  </a:pathLst>
                </a:custGeom>
                <a:solidFill>
                  <a:srgbClr val="3C3C3B"/>
                </a:solidFill>
                <a:ln w="9525" cap="flat">
                  <a:noFill/>
                  <a:prstDash val="solid"/>
                  <a:miter/>
                </a:ln>
              </p:spPr>
              <p:txBody>
                <a:bodyPr rtlCol="0" anchor="ctr"/>
                <a:p>
                  <a:endParaRPr lang="zh-CN" altLang="en-US"/>
                </a:p>
              </p:txBody>
            </p:sp>
            <p:sp>
              <p:nvSpPr>
                <p:cNvPr id="20" name="任意多边形: 形状 19"/>
                <p:cNvSpPr/>
                <p:nvPr/>
              </p:nvSpPr>
              <p:spPr>
                <a:xfrm>
                  <a:off x="8996457" y="4822851"/>
                  <a:ext cx="51343" cy="38507"/>
                </a:xfrm>
                <a:custGeom>
                  <a:avLst/>
                  <a:gdLst>
                    <a:gd name="connsiteX0" fmla="*/ 46894 w 51342"/>
                    <a:gd name="connsiteY0" fmla="*/ 17990 h 38507"/>
                    <a:gd name="connsiteX1" fmla="*/ 32518 w 51342"/>
                    <a:gd name="connsiteY1" fmla="*/ 29285 h 38507"/>
                    <a:gd name="connsiteX2" fmla="*/ 23918 w 51342"/>
                    <a:gd name="connsiteY2" fmla="*/ 32109 h 38507"/>
                    <a:gd name="connsiteX3" fmla="*/ 14677 w 51342"/>
                    <a:gd name="connsiteY3" fmla="*/ 32751 h 38507"/>
                    <a:gd name="connsiteX4" fmla="*/ 9671 w 51342"/>
                    <a:gd name="connsiteY4" fmla="*/ 26204 h 38507"/>
                    <a:gd name="connsiteX5" fmla="*/ 11339 w 51342"/>
                    <a:gd name="connsiteY5" fmla="*/ 22867 h 38507"/>
                    <a:gd name="connsiteX6" fmla="*/ 11468 w 51342"/>
                    <a:gd name="connsiteY6" fmla="*/ 22739 h 38507"/>
                    <a:gd name="connsiteX7" fmla="*/ 18399 w 51342"/>
                    <a:gd name="connsiteY7" fmla="*/ 17604 h 38507"/>
                    <a:gd name="connsiteX8" fmla="*/ 25844 w 51342"/>
                    <a:gd name="connsiteY8" fmla="*/ 13882 h 38507"/>
                    <a:gd name="connsiteX9" fmla="*/ 42274 w 51342"/>
                    <a:gd name="connsiteY9" fmla="*/ 9646 h 38507"/>
                    <a:gd name="connsiteX10" fmla="*/ 42402 w 51342"/>
                    <a:gd name="connsiteY10" fmla="*/ 9646 h 38507"/>
                    <a:gd name="connsiteX11" fmla="*/ 48050 w 51342"/>
                    <a:gd name="connsiteY11" fmla="*/ 14524 h 38507"/>
                    <a:gd name="connsiteX12" fmla="*/ 46894 w 51342"/>
                    <a:gd name="connsiteY12" fmla="*/ 1799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6894" y="17990"/>
                      </a:moveTo>
                      <a:cubicBezTo>
                        <a:pt x="43044" y="23252"/>
                        <a:pt x="37909" y="26589"/>
                        <a:pt x="32518" y="29285"/>
                      </a:cubicBezTo>
                      <a:cubicBezTo>
                        <a:pt x="29823" y="30568"/>
                        <a:pt x="26871" y="31595"/>
                        <a:pt x="23918" y="32109"/>
                      </a:cubicBezTo>
                      <a:cubicBezTo>
                        <a:pt x="20966" y="32751"/>
                        <a:pt x="17886" y="33136"/>
                        <a:pt x="14677" y="32751"/>
                      </a:cubicBezTo>
                      <a:cubicBezTo>
                        <a:pt x="11468" y="32365"/>
                        <a:pt x="9286" y="29413"/>
                        <a:pt x="9671" y="26204"/>
                      </a:cubicBezTo>
                      <a:cubicBezTo>
                        <a:pt x="9799" y="24921"/>
                        <a:pt x="10441" y="23765"/>
                        <a:pt x="11339" y="22867"/>
                      </a:cubicBezTo>
                      <a:lnTo>
                        <a:pt x="11468" y="22739"/>
                      </a:lnTo>
                      <a:cubicBezTo>
                        <a:pt x="13650" y="20556"/>
                        <a:pt x="16089" y="19016"/>
                        <a:pt x="18399" y="17604"/>
                      </a:cubicBezTo>
                      <a:cubicBezTo>
                        <a:pt x="20710" y="16064"/>
                        <a:pt x="23277" y="15037"/>
                        <a:pt x="25844" y="13882"/>
                      </a:cubicBezTo>
                      <a:cubicBezTo>
                        <a:pt x="30978" y="11828"/>
                        <a:pt x="36112" y="10160"/>
                        <a:pt x="42274" y="9646"/>
                      </a:cubicBezTo>
                      <a:lnTo>
                        <a:pt x="42402" y="9646"/>
                      </a:lnTo>
                      <a:cubicBezTo>
                        <a:pt x="45354" y="9389"/>
                        <a:pt x="47793" y="11700"/>
                        <a:pt x="48050" y="14524"/>
                      </a:cubicBezTo>
                      <a:cubicBezTo>
                        <a:pt x="48050" y="15807"/>
                        <a:pt x="47665" y="17091"/>
                        <a:pt x="46894" y="17990"/>
                      </a:cubicBezTo>
                      <a:close/>
                    </a:path>
                  </a:pathLst>
                </a:custGeom>
                <a:solidFill>
                  <a:srgbClr val="3C3C3B"/>
                </a:solidFill>
                <a:ln w="9525" cap="flat">
                  <a:noFill/>
                  <a:prstDash val="solid"/>
                  <a:miter/>
                </a:ln>
              </p:spPr>
              <p:txBody>
                <a:bodyPr rtlCol="0" anchor="ctr"/>
                <a:p>
                  <a:endParaRPr lang="zh-CN" altLang="en-US"/>
                </a:p>
              </p:txBody>
            </p:sp>
            <p:sp>
              <p:nvSpPr>
                <p:cNvPr id="21" name="任意多边形: 形状 20"/>
                <p:cNvSpPr/>
                <p:nvPr/>
              </p:nvSpPr>
              <p:spPr>
                <a:xfrm>
                  <a:off x="9039360" y="4847895"/>
                  <a:ext cx="38507" cy="25671"/>
                </a:xfrm>
                <a:custGeom>
                  <a:avLst/>
                  <a:gdLst>
                    <a:gd name="connsiteX0" fmla="*/ 34027 w 38507"/>
                    <a:gd name="connsiteY0" fmla="*/ 16435 h 25671"/>
                    <a:gd name="connsiteX1" fmla="*/ 26197 w 38507"/>
                    <a:gd name="connsiteY1" fmla="*/ 26575 h 25671"/>
                    <a:gd name="connsiteX2" fmla="*/ 20164 w 38507"/>
                    <a:gd name="connsiteY2" fmla="*/ 28629 h 25671"/>
                    <a:gd name="connsiteX3" fmla="*/ 13490 w 38507"/>
                    <a:gd name="connsiteY3" fmla="*/ 27859 h 25671"/>
                    <a:gd name="connsiteX4" fmla="*/ 10152 w 38507"/>
                    <a:gd name="connsiteY4" fmla="*/ 19515 h 25671"/>
                    <a:gd name="connsiteX5" fmla="*/ 10794 w 38507"/>
                    <a:gd name="connsiteY5" fmla="*/ 18488 h 25671"/>
                    <a:gd name="connsiteX6" fmla="*/ 11436 w 38507"/>
                    <a:gd name="connsiteY6" fmla="*/ 17590 h 25671"/>
                    <a:gd name="connsiteX7" fmla="*/ 14902 w 38507"/>
                    <a:gd name="connsiteY7" fmla="*/ 13996 h 25671"/>
                    <a:gd name="connsiteX8" fmla="*/ 18367 w 38507"/>
                    <a:gd name="connsiteY8" fmla="*/ 11814 h 25671"/>
                    <a:gd name="connsiteX9" fmla="*/ 27352 w 38507"/>
                    <a:gd name="connsiteY9" fmla="*/ 9632 h 25671"/>
                    <a:gd name="connsiteX10" fmla="*/ 28251 w 38507"/>
                    <a:gd name="connsiteY10" fmla="*/ 9632 h 25671"/>
                    <a:gd name="connsiteX11" fmla="*/ 34284 w 38507"/>
                    <a:gd name="connsiteY11" fmla="*/ 15151 h 25671"/>
                    <a:gd name="connsiteX12" fmla="*/ 34027 w 38507"/>
                    <a:gd name="connsiteY12" fmla="*/ 16435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25671">
                      <a:moveTo>
                        <a:pt x="34027" y="16435"/>
                      </a:moveTo>
                      <a:cubicBezTo>
                        <a:pt x="33000" y="21184"/>
                        <a:pt x="29791" y="24393"/>
                        <a:pt x="26197" y="26575"/>
                      </a:cubicBezTo>
                      <a:cubicBezTo>
                        <a:pt x="24272" y="27602"/>
                        <a:pt x="22346" y="28372"/>
                        <a:pt x="20164" y="28629"/>
                      </a:cubicBezTo>
                      <a:cubicBezTo>
                        <a:pt x="17982" y="28885"/>
                        <a:pt x="15800" y="28885"/>
                        <a:pt x="13490" y="27859"/>
                      </a:cubicBezTo>
                      <a:cubicBezTo>
                        <a:pt x="10281" y="26446"/>
                        <a:pt x="8740" y="22724"/>
                        <a:pt x="10152" y="19515"/>
                      </a:cubicBezTo>
                      <a:cubicBezTo>
                        <a:pt x="10281" y="19130"/>
                        <a:pt x="10537" y="18745"/>
                        <a:pt x="10794" y="18488"/>
                      </a:cubicBezTo>
                      <a:lnTo>
                        <a:pt x="11436" y="17590"/>
                      </a:lnTo>
                      <a:cubicBezTo>
                        <a:pt x="12591" y="15921"/>
                        <a:pt x="13746" y="14894"/>
                        <a:pt x="14902" y="13996"/>
                      </a:cubicBezTo>
                      <a:cubicBezTo>
                        <a:pt x="16057" y="12969"/>
                        <a:pt x="17212" y="12327"/>
                        <a:pt x="18367" y="11814"/>
                      </a:cubicBezTo>
                      <a:cubicBezTo>
                        <a:pt x="20934" y="10659"/>
                        <a:pt x="23373" y="9760"/>
                        <a:pt x="27352" y="9632"/>
                      </a:cubicBezTo>
                      <a:lnTo>
                        <a:pt x="28251" y="9632"/>
                      </a:lnTo>
                      <a:cubicBezTo>
                        <a:pt x="31460" y="9504"/>
                        <a:pt x="34155" y="11942"/>
                        <a:pt x="34284" y="15151"/>
                      </a:cubicBezTo>
                      <a:cubicBezTo>
                        <a:pt x="34155" y="15408"/>
                        <a:pt x="34027" y="15921"/>
                        <a:pt x="34027" y="16435"/>
                      </a:cubicBezTo>
                      <a:close/>
                    </a:path>
                  </a:pathLst>
                </a:custGeom>
                <a:solidFill>
                  <a:srgbClr val="3C3C3B"/>
                </a:solidFill>
                <a:ln w="9525" cap="flat">
                  <a:noFill/>
                  <a:prstDash val="solid"/>
                  <a:miter/>
                </a:ln>
              </p:spPr>
              <p:txBody>
                <a:bodyPr rtlCol="0" anchor="ctr"/>
                <a:p>
                  <a:endParaRPr lang="zh-CN" altLang="en-US"/>
                </a:p>
              </p:txBody>
            </p:sp>
            <p:sp>
              <p:nvSpPr>
                <p:cNvPr id="22" name="任意多边形: 形状 21"/>
                <p:cNvSpPr/>
                <p:nvPr/>
              </p:nvSpPr>
              <p:spPr>
                <a:xfrm>
                  <a:off x="7477312" y="4353913"/>
                  <a:ext cx="423579" cy="256715"/>
                </a:xfrm>
                <a:custGeom>
                  <a:avLst/>
                  <a:gdLst>
                    <a:gd name="connsiteX0" fmla="*/ 200702 w 423579"/>
                    <a:gd name="connsiteY0" fmla="*/ 9951 h 256714"/>
                    <a:gd name="connsiteX1" fmla="*/ 79918 w 423579"/>
                    <a:gd name="connsiteY1" fmla="*/ 23429 h 256714"/>
                    <a:gd name="connsiteX2" fmla="*/ 31784 w 423579"/>
                    <a:gd name="connsiteY2" fmla="*/ 40885 h 256714"/>
                    <a:gd name="connsiteX3" fmla="*/ 10091 w 423579"/>
                    <a:gd name="connsiteY3" fmla="*/ 85425 h 256714"/>
                    <a:gd name="connsiteX4" fmla="*/ 30629 w 423579"/>
                    <a:gd name="connsiteY4" fmla="*/ 117771 h 256714"/>
                    <a:gd name="connsiteX5" fmla="*/ 279000 w 423579"/>
                    <a:gd name="connsiteY5" fmla="*/ 252290 h 256714"/>
                    <a:gd name="connsiteX6" fmla="*/ 340997 w 423579"/>
                    <a:gd name="connsiteY6" fmla="*/ 253959 h 256714"/>
                    <a:gd name="connsiteX7" fmla="*/ 424557 w 423579"/>
                    <a:gd name="connsiteY7" fmla="*/ 154482 h 256714"/>
                    <a:gd name="connsiteX8" fmla="*/ 293505 w 423579"/>
                    <a:gd name="connsiteY8" fmla="*/ 87350 h 256714"/>
                    <a:gd name="connsiteX9" fmla="*/ 200702 w 423579"/>
                    <a:gd name="connsiteY9" fmla="*/ 9951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579" h="256714">
                      <a:moveTo>
                        <a:pt x="200702" y="9951"/>
                      </a:moveTo>
                      <a:cubicBezTo>
                        <a:pt x="159756" y="7897"/>
                        <a:pt x="120479" y="15984"/>
                        <a:pt x="79918" y="23429"/>
                      </a:cubicBezTo>
                      <a:cubicBezTo>
                        <a:pt x="63103" y="26509"/>
                        <a:pt x="45903" y="30745"/>
                        <a:pt x="31784" y="40885"/>
                      </a:cubicBezTo>
                      <a:cubicBezTo>
                        <a:pt x="17665" y="51025"/>
                        <a:pt x="7268" y="68482"/>
                        <a:pt x="10091" y="85425"/>
                      </a:cubicBezTo>
                      <a:cubicBezTo>
                        <a:pt x="12274" y="98389"/>
                        <a:pt x="21515" y="108658"/>
                        <a:pt x="30629" y="117771"/>
                      </a:cubicBezTo>
                      <a:cubicBezTo>
                        <a:pt x="98273" y="185030"/>
                        <a:pt x="185299" y="232266"/>
                        <a:pt x="279000" y="252290"/>
                      </a:cubicBezTo>
                      <a:cubicBezTo>
                        <a:pt x="299281" y="256654"/>
                        <a:pt x="320716" y="259734"/>
                        <a:pt x="340997" y="253959"/>
                      </a:cubicBezTo>
                      <a:cubicBezTo>
                        <a:pt x="383355" y="241893"/>
                        <a:pt x="405817" y="195171"/>
                        <a:pt x="424557" y="154482"/>
                      </a:cubicBezTo>
                      <a:cubicBezTo>
                        <a:pt x="424557" y="154482"/>
                        <a:pt x="330472" y="127398"/>
                        <a:pt x="293505" y="87350"/>
                      </a:cubicBezTo>
                      <a:lnTo>
                        <a:pt x="200702" y="9951"/>
                      </a:lnTo>
                      <a:close/>
                    </a:path>
                  </a:pathLst>
                </a:custGeom>
                <a:solidFill>
                  <a:srgbClr val="8CD2F5"/>
                </a:solidFill>
                <a:ln w="9525" cap="flat">
                  <a:noFill/>
                  <a:prstDash val="solid"/>
                  <a:miter/>
                </a:ln>
              </p:spPr>
              <p:txBody>
                <a:bodyPr rtlCol="0" anchor="ctr"/>
                <a:p>
                  <a:endParaRPr lang="zh-CN" altLang="en-US"/>
                </a:p>
              </p:txBody>
            </p:sp>
            <p:sp>
              <p:nvSpPr>
                <p:cNvPr id="23" name="任意多边形: 形状 22"/>
                <p:cNvSpPr/>
                <p:nvPr/>
              </p:nvSpPr>
              <p:spPr>
                <a:xfrm>
                  <a:off x="7668002" y="3619606"/>
                  <a:ext cx="693130" cy="885666"/>
                </a:xfrm>
                <a:custGeom>
                  <a:avLst/>
                  <a:gdLst>
                    <a:gd name="connsiteX0" fmla="*/ 312935 w 693129"/>
                    <a:gd name="connsiteY0" fmla="*/ 18397 h 885665"/>
                    <a:gd name="connsiteX1" fmla="*/ 9627 w 693129"/>
                    <a:gd name="connsiteY1" fmla="*/ 744002 h 885665"/>
                    <a:gd name="connsiteX2" fmla="*/ 233354 w 693129"/>
                    <a:gd name="connsiteY2" fmla="*/ 888532 h 885665"/>
                    <a:gd name="connsiteX3" fmla="*/ 286109 w 693129"/>
                    <a:gd name="connsiteY3" fmla="*/ 819348 h 885665"/>
                    <a:gd name="connsiteX4" fmla="*/ 674133 w 693129"/>
                    <a:gd name="connsiteY4" fmla="*/ 311052 h 885665"/>
                    <a:gd name="connsiteX5" fmla="*/ 617399 w 693129"/>
                    <a:gd name="connsiteY5" fmla="*/ 73848 h 885665"/>
                    <a:gd name="connsiteX6" fmla="*/ 312935 w 693129"/>
                    <a:gd name="connsiteY6" fmla="*/ 18397 h 8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29" h="885665">
                      <a:moveTo>
                        <a:pt x="312935" y="18397"/>
                      </a:moveTo>
                      <a:cubicBezTo>
                        <a:pt x="218978" y="243151"/>
                        <a:pt x="103584" y="519248"/>
                        <a:pt x="9627" y="744002"/>
                      </a:cubicBezTo>
                      <a:cubicBezTo>
                        <a:pt x="9627" y="744002"/>
                        <a:pt x="114752" y="870434"/>
                        <a:pt x="233354" y="888532"/>
                      </a:cubicBezTo>
                      <a:lnTo>
                        <a:pt x="286109" y="819348"/>
                      </a:lnTo>
                      <a:cubicBezTo>
                        <a:pt x="419729" y="657104"/>
                        <a:pt x="554376" y="483821"/>
                        <a:pt x="674133" y="311052"/>
                      </a:cubicBezTo>
                      <a:cubicBezTo>
                        <a:pt x="674133" y="311052"/>
                        <a:pt x="731124" y="170629"/>
                        <a:pt x="617399" y="73848"/>
                      </a:cubicBezTo>
                      <a:cubicBezTo>
                        <a:pt x="503546" y="-22934"/>
                        <a:pt x="312935" y="18397"/>
                        <a:pt x="312935" y="18397"/>
                      </a:cubicBezTo>
                      <a:close/>
                    </a:path>
                  </a:pathLst>
                </a:custGeom>
                <a:solidFill>
                  <a:srgbClr val="FAD5CC"/>
                </a:solidFill>
                <a:ln w="9525" cap="flat">
                  <a:noFill/>
                  <a:prstDash val="solid"/>
                  <a:miter/>
                </a:ln>
              </p:spPr>
              <p:txBody>
                <a:bodyPr rtlCol="0" anchor="ctr"/>
                <a:p>
                  <a:endParaRPr lang="zh-CN" altLang="en-US"/>
                </a:p>
              </p:txBody>
            </p:sp>
            <p:sp>
              <p:nvSpPr>
                <p:cNvPr id="24" name="任意多边形: 形状 23"/>
                <p:cNvSpPr/>
                <p:nvPr/>
              </p:nvSpPr>
              <p:spPr>
                <a:xfrm>
                  <a:off x="7520631" y="4428123"/>
                  <a:ext cx="308058" cy="154029"/>
                </a:xfrm>
                <a:custGeom>
                  <a:avLst/>
                  <a:gdLst>
                    <a:gd name="connsiteX0" fmla="*/ 15676 w 308057"/>
                    <a:gd name="connsiteY0" fmla="*/ 10574 h 154028"/>
                    <a:gd name="connsiteX1" fmla="*/ 79855 w 308057"/>
                    <a:gd name="connsiteY1" fmla="*/ 59606 h 154028"/>
                    <a:gd name="connsiteX2" fmla="*/ 150837 w 308057"/>
                    <a:gd name="connsiteY2" fmla="*/ 97729 h 154028"/>
                    <a:gd name="connsiteX3" fmla="*/ 226952 w 308057"/>
                    <a:gd name="connsiteY3" fmla="*/ 124042 h 154028"/>
                    <a:gd name="connsiteX4" fmla="*/ 306406 w 308057"/>
                    <a:gd name="connsiteY4" fmla="*/ 138161 h 154028"/>
                    <a:gd name="connsiteX5" fmla="*/ 310000 w 308057"/>
                    <a:gd name="connsiteY5" fmla="*/ 142525 h 154028"/>
                    <a:gd name="connsiteX6" fmla="*/ 305892 w 308057"/>
                    <a:gd name="connsiteY6" fmla="*/ 146119 h 154028"/>
                    <a:gd name="connsiteX7" fmla="*/ 224129 w 308057"/>
                    <a:gd name="connsiteY7" fmla="*/ 135594 h 154028"/>
                    <a:gd name="connsiteX8" fmla="*/ 145702 w 308057"/>
                    <a:gd name="connsiteY8" fmla="*/ 109409 h 154028"/>
                    <a:gd name="connsiteX9" fmla="*/ 73565 w 308057"/>
                    <a:gd name="connsiteY9" fmla="*/ 69105 h 154028"/>
                    <a:gd name="connsiteX10" fmla="*/ 10670 w 308057"/>
                    <a:gd name="connsiteY10" fmla="*/ 15837 h 154028"/>
                    <a:gd name="connsiteX11" fmla="*/ 10799 w 308057"/>
                    <a:gd name="connsiteY11" fmla="*/ 10702 h 154028"/>
                    <a:gd name="connsiteX12" fmla="*/ 15676 w 308057"/>
                    <a:gd name="connsiteY12" fmla="*/ 10574 h 15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057" h="154028">
                      <a:moveTo>
                        <a:pt x="15676" y="10574"/>
                      </a:moveTo>
                      <a:cubicBezTo>
                        <a:pt x="35700" y="28672"/>
                        <a:pt x="57264" y="44974"/>
                        <a:pt x="79855" y="59606"/>
                      </a:cubicBezTo>
                      <a:cubicBezTo>
                        <a:pt x="102446" y="74111"/>
                        <a:pt x="126064" y="87075"/>
                        <a:pt x="150837" y="97729"/>
                      </a:cubicBezTo>
                      <a:cubicBezTo>
                        <a:pt x="175353" y="108639"/>
                        <a:pt x="200896" y="117367"/>
                        <a:pt x="226952" y="124042"/>
                      </a:cubicBezTo>
                      <a:cubicBezTo>
                        <a:pt x="253009" y="130717"/>
                        <a:pt x="279579" y="135466"/>
                        <a:pt x="306406" y="138161"/>
                      </a:cubicBezTo>
                      <a:cubicBezTo>
                        <a:pt x="308588" y="138418"/>
                        <a:pt x="310128" y="140343"/>
                        <a:pt x="310000" y="142525"/>
                      </a:cubicBezTo>
                      <a:cubicBezTo>
                        <a:pt x="309743" y="144579"/>
                        <a:pt x="308074" y="146119"/>
                        <a:pt x="305892" y="146119"/>
                      </a:cubicBezTo>
                      <a:cubicBezTo>
                        <a:pt x="278424" y="145349"/>
                        <a:pt x="250955" y="141755"/>
                        <a:pt x="224129" y="135594"/>
                      </a:cubicBezTo>
                      <a:cubicBezTo>
                        <a:pt x="197302" y="129304"/>
                        <a:pt x="170989" y="120448"/>
                        <a:pt x="145702" y="109409"/>
                      </a:cubicBezTo>
                      <a:cubicBezTo>
                        <a:pt x="120544" y="98114"/>
                        <a:pt x="96285" y="84764"/>
                        <a:pt x="73565" y="69105"/>
                      </a:cubicBezTo>
                      <a:cubicBezTo>
                        <a:pt x="50846" y="53445"/>
                        <a:pt x="29667" y="35604"/>
                        <a:pt x="10670" y="15837"/>
                      </a:cubicBezTo>
                      <a:cubicBezTo>
                        <a:pt x="9258" y="14425"/>
                        <a:pt x="9258" y="12114"/>
                        <a:pt x="10799" y="10702"/>
                      </a:cubicBezTo>
                      <a:cubicBezTo>
                        <a:pt x="12211" y="9290"/>
                        <a:pt x="14393" y="9290"/>
                        <a:pt x="15676" y="10574"/>
                      </a:cubicBezTo>
                      <a:close/>
                    </a:path>
                  </a:pathLst>
                </a:custGeom>
                <a:solidFill>
                  <a:srgbClr val="3C3C3B"/>
                </a:solidFill>
                <a:ln w="9525" cap="flat">
                  <a:noFill/>
                  <a:prstDash val="solid"/>
                  <a:miter/>
                </a:ln>
              </p:spPr>
              <p:txBody>
                <a:bodyPr rtlCol="0" anchor="ctr"/>
                <a:p>
                  <a:endParaRPr lang="zh-CN" altLang="en-US"/>
                </a:p>
              </p:txBody>
            </p:sp>
            <p:sp>
              <p:nvSpPr>
                <p:cNvPr id="25" name="任意多边形: 形状 24"/>
                <p:cNvSpPr/>
                <p:nvPr/>
              </p:nvSpPr>
              <p:spPr>
                <a:xfrm>
                  <a:off x="7639876" y="4358293"/>
                  <a:ext cx="38507" cy="51343"/>
                </a:xfrm>
                <a:custGeom>
                  <a:avLst/>
                  <a:gdLst>
                    <a:gd name="connsiteX0" fmla="*/ 17730 w 38507"/>
                    <a:gd name="connsiteY0" fmla="*/ 10578 h 51342"/>
                    <a:gd name="connsiteX1" fmla="*/ 31720 w 38507"/>
                    <a:gd name="connsiteY1" fmla="*/ 22643 h 51342"/>
                    <a:gd name="connsiteX2" fmla="*/ 36726 w 38507"/>
                    <a:gd name="connsiteY2" fmla="*/ 30088 h 51342"/>
                    <a:gd name="connsiteX3" fmla="*/ 40320 w 38507"/>
                    <a:gd name="connsiteY3" fmla="*/ 38816 h 51342"/>
                    <a:gd name="connsiteX4" fmla="*/ 40449 w 38507"/>
                    <a:gd name="connsiteY4" fmla="*/ 39587 h 51342"/>
                    <a:gd name="connsiteX5" fmla="*/ 36341 w 38507"/>
                    <a:gd name="connsiteY5" fmla="*/ 46389 h 51342"/>
                    <a:gd name="connsiteX6" fmla="*/ 32491 w 38507"/>
                    <a:gd name="connsiteY6" fmla="*/ 45876 h 51342"/>
                    <a:gd name="connsiteX7" fmla="*/ 24789 w 38507"/>
                    <a:gd name="connsiteY7" fmla="*/ 40100 h 51342"/>
                    <a:gd name="connsiteX8" fmla="*/ 18500 w 38507"/>
                    <a:gd name="connsiteY8" fmla="*/ 33040 h 51342"/>
                    <a:gd name="connsiteX9" fmla="*/ 9771 w 38507"/>
                    <a:gd name="connsiteY9" fmla="*/ 15969 h 51342"/>
                    <a:gd name="connsiteX10" fmla="*/ 13494 w 38507"/>
                    <a:gd name="connsiteY10" fmla="*/ 9808 h 51342"/>
                    <a:gd name="connsiteX11" fmla="*/ 17216 w 38507"/>
                    <a:gd name="connsiteY11" fmla="*/ 10321 h 51342"/>
                    <a:gd name="connsiteX12" fmla="*/ 17730 w 38507"/>
                    <a:gd name="connsiteY12" fmla="*/ 105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7730" y="10578"/>
                      </a:moveTo>
                      <a:cubicBezTo>
                        <a:pt x="23634" y="13787"/>
                        <a:pt x="27870" y="18023"/>
                        <a:pt x="31720" y="22643"/>
                      </a:cubicBezTo>
                      <a:cubicBezTo>
                        <a:pt x="33517" y="24954"/>
                        <a:pt x="35314" y="27393"/>
                        <a:pt x="36726" y="30088"/>
                      </a:cubicBezTo>
                      <a:cubicBezTo>
                        <a:pt x="38138" y="32784"/>
                        <a:pt x="39550" y="35479"/>
                        <a:pt x="40320" y="38816"/>
                      </a:cubicBezTo>
                      <a:lnTo>
                        <a:pt x="40449" y="39587"/>
                      </a:lnTo>
                      <a:cubicBezTo>
                        <a:pt x="41219" y="42667"/>
                        <a:pt x="39294" y="45619"/>
                        <a:pt x="36341" y="46389"/>
                      </a:cubicBezTo>
                      <a:cubicBezTo>
                        <a:pt x="34929" y="46775"/>
                        <a:pt x="33646" y="46518"/>
                        <a:pt x="32491" y="45876"/>
                      </a:cubicBezTo>
                      <a:cubicBezTo>
                        <a:pt x="29538" y="44336"/>
                        <a:pt x="27100" y="42282"/>
                        <a:pt x="24789" y="40100"/>
                      </a:cubicBezTo>
                      <a:cubicBezTo>
                        <a:pt x="22350" y="37918"/>
                        <a:pt x="20425" y="35479"/>
                        <a:pt x="18500" y="33040"/>
                      </a:cubicBezTo>
                      <a:cubicBezTo>
                        <a:pt x="14777" y="27906"/>
                        <a:pt x="11440" y="22515"/>
                        <a:pt x="9771" y="15969"/>
                      </a:cubicBezTo>
                      <a:cubicBezTo>
                        <a:pt x="9130" y="13273"/>
                        <a:pt x="10670" y="10450"/>
                        <a:pt x="13494" y="9808"/>
                      </a:cubicBezTo>
                      <a:cubicBezTo>
                        <a:pt x="14777" y="9423"/>
                        <a:pt x="16061" y="9679"/>
                        <a:pt x="17216" y="10321"/>
                      </a:cubicBezTo>
                      <a:lnTo>
                        <a:pt x="17730" y="10578"/>
                      </a:lnTo>
                      <a:close/>
                    </a:path>
                  </a:pathLst>
                </a:custGeom>
                <a:solidFill>
                  <a:srgbClr val="3C3C3B"/>
                </a:solidFill>
                <a:ln w="9525" cap="flat">
                  <a:noFill/>
                  <a:prstDash val="solid"/>
                  <a:miter/>
                </a:ln>
              </p:spPr>
              <p:txBody>
                <a:bodyPr rtlCol="0" anchor="ctr"/>
                <a:p>
                  <a:endParaRPr lang="zh-CN" altLang="en-US"/>
                </a:p>
              </p:txBody>
            </p:sp>
            <p:sp>
              <p:nvSpPr>
                <p:cNvPr id="26" name="任意多边形: 形状 25"/>
                <p:cNvSpPr/>
                <p:nvPr/>
              </p:nvSpPr>
              <p:spPr>
                <a:xfrm>
                  <a:off x="7603433" y="4369231"/>
                  <a:ext cx="38507" cy="51343"/>
                </a:xfrm>
                <a:custGeom>
                  <a:avLst/>
                  <a:gdLst>
                    <a:gd name="connsiteX0" fmla="*/ 18104 w 38507"/>
                    <a:gd name="connsiteY0" fmla="*/ 10678 h 51342"/>
                    <a:gd name="connsiteX1" fmla="*/ 29656 w 38507"/>
                    <a:gd name="connsiteY1" fmla="*/ 23257 h 51342"/>
                    <a:gd name="connsiteX2" fmla="*/ 33763 w 38507"/>
                    <a:gd name="connsiteY2" fmla="*/ 30445 h 51342"/>
                    <a:gd name="connsiteX3" fmla="*/ 36844 w 38507"/>
                    <a:gd name="connsiteY3" fmla="*/ 38660 h 51342"/>
                    <a:gd name="connsiteX4" fmla="*/ 36844 w 38507"/>
                    <a:gd name="connsiteY4" fmla="*/ 38788 h 51342"/>
                    <a:gd name="connsiteX5" fmla="*/ 32351 w 38507"/>
                    <a:gd name="connsiteY5" fmla="*/ 45719 h 51342"/>
                    <a:gd name="connsiteX6" fmla="*/ 28629 w 38507"/>
                    <a:gd name="connsiteY6" fmla="*/ 45206 h 51342"/>
                    <a:gd name="connsiteX7" fmla="*/ 21184 w 38507"/>
                    <a:gd name="connsiteY7" fmla="*/ 39687 h 51342"/>
                    <a:gd name="connsiteX8" fmla="*/ 15537 w 38507"/>
                    <a:gd name="connsiteY8" fmla="*/ 32627 h 51342"/>
                    <a:gd name="connsiteX9" fmla="*/ 9632 w 38507"/>
                    <a:gd name="connsiteY9" fmla="*/ 15299 h 51342"/>
                    <a:gd name="connsiteX10" fmla="*/ 14638 w 38507"/>
                    <a:gd name="connsiteY10" fmla="*/ 9651 h 51342"/>
                    <a:gd name="connsiteX11" fmla="*/ 18104 w 38507"/>
                    <a:gd name="connsiteY11" fmla="*/ 10678 h 51342"/>
                    <a:gd name="connsiteX12" fmla="*/ 18104 w 38507"/>
                    <a:gd name="connsiteY12" fmla="*/ 106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8104" y="10678"/>
                      </a:moveTo>
                      <a:cubicBezTo>
                        <a:pt x="23110" y="14400"/>
                        <a:pt x="26447" y="18765"/>
                        <a:pt x="29656" y="23257"/>
                      </a:cubicBezTo>
                      <a:cubicBezTo>
                        <a:pt x="31196" y="25567"/>
                        <a:pt x="32608" y="27878"/>
                        <a:pt x="33763" y="30445"/>
                      </a:cubicBezTo>
                      <a:cubicBezTo>
                        <a:pt x="34919" y="33012"/>
                        <a:pt x="36202" y="35579"/>
                        <a:pt x="36844" y="38660"/>
                      </a:cubicBezTo>
                      <a:lnTo>
                        <a:pt x="36844" y="38788"/>
                      </a:lnTo>
                      <a:cubicBezTo>
                        <a:pt x="37486" y="41997"/>
                        <a:pt x="35432" y="45078"/>
                        <a:pt x="32351" y="45719"/>
                      </a:cubicBezTo>
                      <a:cubicBezTo>
                        <a:pt x="31068" y="45976"/>
                        <a:pt x="29784" y="45848"/>
                        <a:pt x="28629" y="45206"/>
                      </a:cubicBezTo>
                      <a:cubicBezTo>
                        <a:pt x="25677" y="43794"/>
                        <a:pt x="23366" y="41740"/>
                        <a:pt x="21184" y="39687"/>
                      </a:cubicBezTo>
                      <a:cubicBezTo>
                        <a:pt x="19002" y="37633"/>
                        <a:pt x="17205" y="35066"/>
                        <a:pt x="15537" y="32627"/>
                      </a:cubicBezTo>
                      <a:cubicBezTo>
                        <a:pt x="12456" y="27493"/>
                        <a:pt x="10017" y="21845"/>
                        <a:pt x="9632" y="15299"/>
                      </a:cubicBezTo>
                      <a:cubicBezTo>
                        <a:pt x="9504" y="12347"/>
                        <a:pt x="11686" y="9908"/>
                        <a:pt x="14638" y="9651"/>
                      </a:cubicBezTo>
                      <a:cubicBezTo>
                        <a:pt x="15922" y="9523"/>
                        <a:pt x="17077" y="9908"/>
                        <a:pt x="18104" y="10678"/>
                      </a:cubicBezTo>
                      <a:lnTo>
                        <a:pt x="18104" y="10678"/>
                      </a:lnTo>
                      <a:close/>
                    </a:path>
                  </a:pathLst>
                </a:custGeom>
                <a:solidFill>
                  <a:srgbClr val="3C3C3B"/>
                </a:solidFill>
                <a:ln w="9525" cap="flat">
                  <a:noFill/>
                  <a:prstDash val="solid"/>
                  <a:miter/>
                </a:ln>
              </p:spPr>
              <p:txBody>
                <a:bodyPr rtlCol="0" anchor="ctr"/>
                <a:p>
                  <a:endParaRPr lang="zh-CN" altLang="en-US"/>
                </a:p>
              </p:txBody>
            </p:sp>
            <p:sp>
              <p:nvSpPr>
                <p:cNvPr id="27" name="任意多边形: 形状 26"/>
                <p:cNvSpPr/>
                <p:nvPr/>
              </p:nvSpPr>
              <p:spPr>
                <a:xfrm>
                  <a:off x="7564562" y="4374244"/>
                  <a:ext cx="38507" cy="38507"/>
                </a:xfrm>
                <a:custGeom>
                  <a:avLst/>
                  <a:gdLst>
                    <a:gd name="connsiteX0" fmla="*/ 20008 w 38507"/>
                    <a:gd name="connsiteY0" fmla="*/ 11184 h 38507"/>
                    <a:gd name="connsiteX1" fmla="*/ 26426 w 38507"/>
                    <a:gd name="connsiteY1" fmla="*/ 17987 h 38507"/>
                    <a:gd name="connsiteX2" fmla="*/ 28094 w 38507"/>
                    <a:gd name="connsiteY2" fmla="*/ 21838 h 38507"/>
                    <a:gd name="connsiteX3" fmla="*/ 28993 w 38507"/>
                    <a:gd name="connsiteY3" fmla="*/ 26716 h 38507"/>
                    <a:gd name="connsiteX4" fmla="*/ 28993 w 38507"/>
                    <a:gd name="connsiteY4" fmla="*/ 27743 h 38507"/>
                    <a:gd name="connsiteX5" fmla="*/ 22703 w 38507"/>
                    <a:gd name="connsiteY5" fmla="*/ 34289 h 38507"/>
                    <a:gd name="connsiteX6" fmla="*/ 21420 w 38507"/>
                    <a:gd name="connsiteY6" fmla="*/ 34160 h 38507"/>
                    <a:gd name="connsiteX7" fmla="*/ 15515 w 38507"/>
                    <a:gd name="connsiteY7" fmla="*/ 31080 h 38507"/>
                    <a:gd name="connsiteX8" fmla="*/ 11536 w 38507"/>
                    <a:gd name="connsiteY8" fmla="*/ 26074 h 38507"/>
                    <a:gd name="connsiteX9" fmla="*/ 10509 w 38507"/>
                    <a:gd name="connsiteY9" fmla="*/ 13238 h 38507"/>
                    <a:gd name="connsiteX10" fmla="*/ 17954 w 38507"/>
                    <a:gd name="connsiteY10" fmla="*/ 10029 h 38507"/>
                    <a:gd name="connsiteX11" fmla="*/ 19238 w 38507"/>
                    <a:gd name="connsiteY11" fmla="*/ 10671 h 38507"/>
                    <a:gd name="connsiteX12" fmla="*/ 20008 w 38507"/>
                    <a:gd name="connsiteY12" fmla="*/ 1118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20008" y="11184"/>
                      </a:moveTo>
                      <a:cubicBezTo>
                        <a:pt x="23217" y="13495"/>
                        <a:pt x="24885" y="15677"/>
                        <a:pt x="26426" y="17987"/>
                      </a:cubicBezTo>
                      <a:cubicBezTo>
                        <a:pt x="27067" y="19143"/>
                        <a:pt x="27709" y="20298"/>
                        <a:pt x="28094" y="21838"/>
                      </a:cubicBezTo>
                      <a:cubicBezTo>
                        <a:pt x="28479" y="23250"/>
                        <a:pt x="28993" y="24662"/>
                        <a:pt x="28993" y="26716"/>
                      </a:cubicBezTo>
                      <a:lnTo>
                        <a:pt x="28993" y="27743"/>
                      </a:lnTo>
                      <a:cubicBezTo>
                        <a:pt x="29121" y="31208"/>
                        <a:pt x="26297" y="34160"/>
                        <a:pt x="22703" y="34289"/>
                      </a:cubicBezTo>
                      <a:cubicBezTo>
                        <a:pt x="22318" y="34289"/>
                        <a:pt x="21805" y="34289"/>
                        <a:pt x="21420" y="34160"/>
                      </a:cubicBezTo>
                      <a:cubicBezTo>
                        <a:pt x="18981" y="33775"/>
                        <a:pt x="17184" y="32492"/>
                        <a:pt x="15515" y="31080"/>
                      </a:cubicBezTo>
                      <a:cubicBezTo>
                        <a:pt x="13846" y="29668"/>
                        <a:pt x="12563" y="27871"/>
                        <a:pt x="11536" y="26074"/>
                      </a:cubicBezTo>
                      <a:cubicBezTo>
                        <a:pt x="9739" y="22223"/>
                        <a:pt x="8841" y="17731"/>
                        <a:pt x="10509" y="13238"/>
                      </a:cubicBezTo>
                      <a:cubicBezTo>
                        <a:pt x="11664" y="10286"/>
                        <a:pt x="15002" y="8874"/>
                        <a:pt x="17954" y="10029"/>
                      </a:cubicBezTo>
                      <a:cubicBezTo>
                        <a:pt x="18467" y="10158"/>
                        <a:pt x="18852" y="10414"/>
                        <a:pt x="19238" y="10671"/>
                      </a:cubicBezTo>
                      <a:lnTo>
                        <a:pt x="20008" y="11184"/>
                      </a:lnTo>
                      <a:close/>
                    </a:path>
                  </a:pathLst>
                </a:custGeom>
                <a:solidFill>
                  <a:srgbClr val="3C3C3B"/>
                </a:solidFill>
                <a:ln w="9525" cap="flat">
                  <a:noFill/>
                  <a:prstDash val="solid"/>
                  <a:miter/>
                </a:ln>
              </p:spPr>
              <p:txBody>
                <a:bodyPr rtlCol="0" anchor="ctr"/>
                <a:p>
                  <a:endParaRPr lang="zh-CN" altLang="en-US"/>
                </a:p>
              </p:txBody>
            </p:sp>
            <p:sp>
              <p:nvSpPr>
                <p:cNvPr id="28" name="任意多边形: 形状 27"/>
                <p:cNvSpPr/>
                <p:nvPr/>
              </p:nvSpPr>
              <p:spPr>
                <a:xfrm>
                  <a:off x="7824342" y="2081799"/>
                  <a:ext cx="1797003" cy="2117897"/>
                </a:xfrm>
                <a:custGeom>
                  <a:avLst/>
                  <a:gdLst>
                    <a:gd name="connsiteX0" fmla="*/ 576966 w 1797003"/>
                    <a:gd name="connsiteY0" fmla="*/ 598402 h 2117896"/>
                    <a:gd name="connsiteX1" fmla="*/ 9627 w 1797003"/>
                    <a:gd name="connsiteY1" fmla="*/ 1669416 h 2117896"/>
                    <a:gd name="connsiteX2" fmla="*/ 1390239 w 1797003"/>
                    <a:gd name="connsiteY2" fmla="*/ 2072843 h 2117896"/>
                    <a:gd name="connsiteX3" fmla="*/ 1452877 w 1797003"/>
                    <a:gd name="connsiteY3" fmla="*/ 988609 h 2117896"/>
                    <a:gd name="connsiteX4" fmla="*/ 1758881 w 1797003"/>
                    <a:gd name="connsiteY4" fmla="*/ 972821 h 2117896"/>
                    <a:gd name="connsiteX5" fmla="*/ 1781857 w 1797003"/>
                    <a:gd name="connsiteY5" fmla="*/ 962039 h 2117896"/>
                    <a:gd name="connsiteX6" fmla="*/ 1788147 w 1797003"/>
                    <a:gd name="connsiteY6" fmla="*/ 939448 h 2117896"/>
                    <a:gd name="connsiteX7" fmla="*/ 1755159 w 1797003"/>
                    <a:gd name="connsiteY7" fmla="*/ 512659 h 2117896"/>
                    <a:gd name="connsiteX8" fmla="*/ 1428489 w 1797003"/>
                    <a:gd name="connsiteY8" fmla="*/ 520489 h 2117896"/>
                    <a:gd name="connsiteX9" fmla="*/ 1014152 w 1797003"/>
                    <a:gd name="connsiteY9" fmla="*/ 356705 h 2117896"/>
                    <a:gd name="connsiteX10" fmla="*/ 831499 w 1797003"/>
                    <a:gd name="connsiteY10" fmla="*/ 9627 h 2117896"/>
                    <a:gd name="connsiteX11" fmla="*/ 435902 w 1797003"/>
                    <a:gd name="connsiteY11" fmla="*/ 176235 h 2117896"/>
                    <a:gd name="connsiteX12" fmla="*/ 571319 w 1797003"/>
                    <a:gd name="connsiteY12" fmla="*/ 593011 h 2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7003" h="2117896">
                      <a:moveTo>
                        <a:pt x="576966" y="598402"/>
                      </a:moveTo>
                      <a:cubicBezTo>
                        <a:pt x="467093" y="764111"/>
                        <a:pt x="119501" y="1503707"/>
                        <a:pt x="9627" y="1669416"/>
                      </a:cubicBezTo>
                      <a:cubicBezTo>
                        <a:pt x="351699" y="1924847"/>
                        <a:pt x="679909" y="2210571"/>
                        <a:pt x="1390239" y="2072843"/>
                      </a:cubicBezTo>
                      <a:cubicBezTo>
                        <a:pt x="1400379" y="1900331"/>
                        <a:pt x="1412958" y="1156628"/>
                        <a:pt x="1452877" y="988609"/>
                      </a:cubicBezTo>
                      <a:cubicBezTo>
                        <a:pt x="1554793" y="999647"/>
                        <a:pt x="1658634" y="994385"/>
                        <a:pt x="1758881" y="972821"/>
                      </a:cubicBezTo>
                      <a:cubicBezTo>
                        <a:pt x="1767353" y="971024"/>
                        <a:pt x="1776466" y="968713"/>
                        <a:pt x="1781857" y="962039"/>
                      </a:cubicBezTo>
                      <a:cubicBezTo>
                        <a:pt x="1786863" y="955877"/>
                        <a:pt x="1787762" y="947406"/>
                        <a:pt x="1788147" y="939448"/>
                      </a:cubicBezTo>
                      <a:cubicBezTo>
                        <a:pt x="1795078" y="796072"/>
                        <a:pt x="1759523" y="706351"/>
                        <a:pt x="1755159" y="512659"/>
                      </a:cubicBezTo>
                      <a:cubicBezTo>
                        <a:pt x="1646440" y="518821"/>
                        <a:pt x="1537465" y="521388"/>
                        <a:pt x="1428489" y="520489"/>
                      </a:cubicBezTo>
                      <a:cubicBezTo>
                        <a:pt x="1428489" y="520489"/>
                        <a:pt x="1175497" y="537946"/>
                        <a:pt x="1014152" y="356705"/>
                      </a:cubicBezTo>
                      <a:cubicBezTo>
                        <a:pt x="930719" y="262876"/>
                        <a:pt x="869365" y="129256"/>
                        <a:pt x="831499" y="9627"/>
                      </a:cubicBezTo>
                      <a:cubicBezTo>
                        <a:pt x="699676" y="65206"/>
                        <a:pt x="567725" y="120784"/>
                        <a:pt x="435902" y="176235"/>
                      </a:cubicBezTo>
                      <a:cubicBezTo>
                        <a:pt x="444502" y="323589"/>
                        <a:pt x="491609" y="468633"/>
                        <a:pt x="571319" y="593011"/>
                      </a:cubicBezTo>
                    </a:path>
                  </a:pathLst>
                </a:custGeom>
                <a:solidFill>
                  <a:srgbClr val="A17BB6"/>
                </a:solidFill>
                <a:ln w="9525" cap="flat">
                  <a:noFill/>
                  <a:prstDash val="solid"/>
                  <a:miter/>
                </a:ln>
              </p:spPr>
              <p:txBody>
                <a:bodyPr rtlCol="0" anchor="ctr"/>
                <a:p>
                  <a:endParaRPr lang="zh-CN" altLang="en-US"/>
                </a:p>
              </p:txBody>
            </p:sp>
            <p:sp>
              <p:nvSpPr>
                <p:cNvPr id="29" name="任意多边形: 形状 28"/>
                <p:cNvSpPr/>
                <p:nvPr/>
              </p:nvSpPr>
              <p:spPr>
                <a:xfrm>
                  <a:off x="8801013" y="2263809"/>
                  <a:ext cx="397908" cy="359401"/>
                </a:xfrm>
                <a:custGeom>
                  <a:avLst/>
                  <a:gdLst>
                    <a:gd name="connsiteX0" fmla="*/ 9627 w 397907"/>
                    <a:gd name="connsiteY0" fmla="*/ 197414 h 359400"/>
                    <a:gd name="connsiteX1" fmla="*/ 76758 w 397907"/>
                    <a:gd name="connsiteY1" fmla="*/ 126945 h 359400"/>
                    <a:gd name="connsiteX2" fmla="*/ 154542 w 397907"/>
                    <a:gd name="connsiteY2" fmla="*/ 9627 h 359400"/>
                    <a:gd name="connsiteX3" fmla="*/ 399320 w 397907"/>
                    <a:gd name="connsiteY3" fmla="*/ 118859 h 359400"/>
                    <a:gd name="connsiteX4" fmla="*/ 340532 w 397907"/>
                    <a:gd name="connsiteY4" fmla="*/ 361198 h 359400"/>
                    <a:gd name="connsiteX5" fmla="*/ 146456 w 397907"/>
                    <a:gd name="connsiteY5" fmla="*/ 332959 h 359400"/>
                    <a:gd name="connsiteX6" fmla="*/ 9627 w 397907"/>
                    <a:gd name="connsiteY6" fmla="*/ 197414 h 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07" h="359400">
                      <a:moveTo>
                        <a:pt x="9627" y="197414"/>
                      </a:moveTo>
                      <a:cubicBezTo>
                        <a:pt x="12964" y="194975"/>
                        <a:pt x="72650" y="131951"/>
                        <a:pt x="76758" y="126945"/>
                      </a:cubicBezTo>
                      <a:cubicBezTo>
                        <a:pt x="97295" y="101659"/>
                        <a:pt x="138241" y="37865"/>
                        <a:pt x="154542" y="9627"/>
                      </a:cubicBezTo>
                      <a:lnTo>
                        <a:pt x="399320" y="118859"/>
                      </a:lnTo>
                      <a:cubicBezTo>
                        <a:pt x="391747" y="151847"/>
                        <a:pt x="348234" y="328210"/>
                        <a:pt x="340532" y="361198"/>
                      </a:cubicBezTo>
                      <a:lnTo>
                        <a:pt x="146456" y="332959"/>
                      </a:lnTo>
                      <a:lnTo>
                        <a:pt x="9627" y="197414"/>
                      </a:lnTo>
                      <a:close/>
                    </a:path>
                  </a:pathLst>
                </a:custGeom>
                <a:solidFill>
                  <a:srgbClr val="FAD5CC"/>
                </a:solidFill>
                <a:ln w="9525" cap="flat">
                  <a:noFill/>
                  <a:prstDash val="solid"/>
                  <a:miter/>
                </a:ln>
              </p:spPr>
              <p:txBody>
                <a:bodyPr rtlCol="0" anchor="ctr"/>
                <a:p>
                  <a:endParaRPr lang="zh-CN" altLang="en-US"/>
                </a:p>
              </p:txBody>
            </p:sp>
            <p:sp>
              <p:nvSpPr>
                <p:cNvPr id="30" name="任意多边形: 形状 29"/>
                <p:cNvSpPr/>
                <p:nvPr/>
              </p:nvSpPr>
              <p:spPr>
                <a:xfrm>
                  <a:off x="8844911" y="2352761"/>
                  <a:ext cx="218208" cy="115522"/>
                </a:xfrm>
                <a:custGeom>
                  <a:avLst/>
                  <a:gdLst>
                    <a:gd name="connsiteX0" fmla="*/ 53653 w 218207"/>
                    <a:gd name="connsiteY0" fmla="*/ 9627 h 115521"/>
                    <a:gd name="connsiteX1" fmla="*/ 217566 w 218207"/>
                    <a:gd name="connsiteY1" fmla="*/ 112313 h 115521"/>
                    <a:gd name="connsiteX2" fmla="*/ 9627 w 218207"/>
                    <a:gd name="connsiteY2" fmla="*/ 62382 h 115521"/>
                    <a:gd name="connsiteX3" fmla="*/ 53653 w 218207"/>
                    <a:gd name="connsiteY3" fmla="*/ 9627 h 115521"/>
                  </a:gdLst>
                  <a:ahLst/>
                  <a:cxnLst>
                    <a:cxn ang="0">
                      <a:pos x="connsiteX0" y="connsiteY0"/>
                    </a:cxn>
                    <a:cxn ang="0">
                      <a:pos x="connsiteX1" y="connsiteY1"/>
                    </a:cxn>
                    <a:cxn ang="0">
                      <a:pos x="connsiteX2" y="connsiteY2"/>
                    </a:cxn>
                    <a:cxn ang="0">
                      <a:pos x="connsiteX3" y="connsiteY3"/>
                    </a:cxn>
                  </a:cxnLst>
                  <a:rect l="l" t="t" r="r" b="b"/>
                  <a:pathLst>
                    <a:path w="218207" h="115521">
                      <a:moveTo>
                        <a:pt x="53653" y="9627"/>
                      </a:moveTo>
                      <a:cubicBezTo>
                        <a:pt x="53653" y="9627"/>
                        <a:pt x="108077" y="74576"/>
                        <a:pt x="217566" y="112313"/>
                      </a:cubicBezTo>
                      <a:cubicBezTo>
                        <a:pt x="217566" y="112313"/>
                        <a:pt x="178288" y="131695"/>
                        <a:pt x="9627" y="62382"/>
                      </a:cubicBezTo>
                      <a:lnTo>
                        <a:pt x="53653" y="9627"/>
                      </a:lnTo>
                      <a:close/>
                    </a:path>
                  </a:pathLst>
                </a:custGeom>
                <a:solidFill>
                  <a:srgbClr val="3C3C3B"/>
                </a:solidFill>
                <a:ln w="9525" cap="flat">
                  <a:noFill/>
                  <a:prstDash val="solid"/>
                  <a:miter/>
                </a:ln>
              </p:spPr>
              <p:txBody>
                <a:bodyPr rtlCol="0" anchor="ctr"/>
                <a:p>
                  <a:endParaRPr lang="zh-CN" altLang="en-US"/>
                </a:p>
              </p:txBody>
            </p:sp>
            <p:sp>
              <p:nvSpPr>
                <p:cNvPr id="31" name="任意多边形: 形状 30"/>
                <p:cNvSpPr/>
                <p:nvPr/>
              </p:nvSpPr>
              <p:spPr>
                <a:xfrm>
                  <a:off x="8779625" y="2373812"/>
                  <a:ext cx="436415" cy="282386"/>
                </a:xfrm>
                <a:custGeom>
                  <a:avLst/>
                  <a:gdLst>
                    <a:gd name="connsiteX0" fmla="*/ 15355 w 436415"/>
                    <a:gd name="connsiteY0" fmla="*/ 9627 h 282386"/>
                    <a:gd name="connsiteX1" fmla="*/ 58740 w 436415"/>
                    <a:gd name="connsiteY1" fmla="*/ 64564 h 282386"/>
                    <a:gd name="connsiteX2" fmla="*/ 438036 w 436415"/>
                    <a:gd name="connsiteY2" fmla="*/ 228604 h 282386"/>
                    <a:gd name="connsiteX3" fmla="*/ 150002 w 436415"/>
                    <a:gd name="connsiteY3" fmla="*/ 254276 h 282386"/>
                    <a:gd name="connsiteX4" fmla="*/ 15355 w 436415"/>
                    <a:gd name="connsiteY4" fmla="*/ 9627 h 282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15" h="282386">
                      <a:moveTo>
                        <a:pt x="15355" y="9627"/>
                      </a:moveTo>
                      <a:cubicBezTo>
                        <a:pt x="29090" y="29009"/>
                        <a:pt x="43594" y="47492"/>
                        <a:pt x="58740" y="64564"/>
                      </a:cubicBezTo>
                      <a:cubicBezTo>
                        <a:pt x="183504" y="204730"/>
                        <a:pt x="362947" y="226166"/>
                        <a:pt x="438036" y="228604"/>
                      </a:cubicBezTo>
                      <a:cubicBezTo>
                        <a:pt x="438036" y="228604"/>
                        <a:pt x="332783" y="325771"/>
                        <a:pt x="150002" y="254276"/>
                      </a:cubicBezTo>
                      <a:cubicBezTo>
                        <a:pt x="-32779" y="182653"/>
                        <a:pt x="15355" y="9627"/>
                        <a:pt x="15355" y="9627"/>
                      </a:cubicBezTo>
                      <a:close/>
                    </a:path>
                  </a:pathLst>
                </a:custGeom>
                <a:solidFill>
                  <a:srgbClr val="FAD5CC"/>
                </a:solidFill>
                <a:ln w="9525" cap="flat">
                  <a:noFill/>
                  <a:prstDash val="solid"/>
                  <a:miter/>
                </a:ln>
              </p:spPr>
              <p:txBody>
                <a:bodyPr rtlCol="0" anchor="ctr"/>
                <a:p>
                  <a:endParaRPr lang="zh-CN" altLang="en-US"/>
                </a:p>
              </p:txBody>
            </p:sp>
            <p:sp>
              <p:nvSpPr>
                <p:cNvPr id="32" name="任意多边形: 形状 31"/>
                <p:cNvSpPr/>
                <p:nvPr/>
              </p:nvSpPr>
              <p:spPr>
                <a:xfrm>
                  <a:off x="9666527" y="2153433"/>
                  <a:ext cx="243879" cy="231043"/>
                </a:xfrm>
                <a:custGeom>
                  <a:avLst/>
                  <a:gdLst>
                    <a:gd name="connsiteX0" fmla="*/ 50701 w 243879"/>
                    <a:gd name="connsiteY0" fmla="*/ 39523 h 231043"/>
                    <a:gd name="connsiteX1" fmla="*/ 161602 w 243879"/>
                    <a:gd name="connsiteY1" fmla="*/ 9872 h 231043"/>
                    <a:gd name="connsiteX2" fmla="*/ 228348 w 243879"/>
                    <a:gd name="connsiteY2" fmla="*/ 54412 h 231043"/>
                    <a:gd name="connsiteX3" fmla="*/ 234509 w 243879"/>
                    <a:gd name="connsiteY3" fmla="*/ 100749 h 231043"/>
                    <a:gd name="connsiteX4" fmla="*/ 140038 w 243879"/>
                    <a:gd name="connsiteY4" fmla="*/ 226411 h 231043"/>
                    <a:gd name="connsiteX5" fmla="*/ 9627 w 243879"/>
                    <a:gd name="connsiteY5" fmla="*/ 159408 h 23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79" h="231043">
                      <a:moveTo>
                        <a:pt x="50701" y="39523"/>
                      </a:moveTo>
                      <a:cubicBezTo>
                        <a:pt x="73806" y="23606"/>
                        <a:pt x="133620" y="7433"/>
                        <a:pt x="161602" y="9872"/>
                      </a:cubicBezTo>
                      <a:cubicBezTo>
                        <a:pt x="189584" y="12311"/>
                        <a:pt x="217052" y="28741"/>
                        <a:pt x="228348" y="54412"/>
                      </a:cubicBezTo>
                      <a:cubicBezTo>
                        <a:pt x="234637" y="68788"/>
                        <a:pt x="235664" y="85090"/>
                        <a:pt x="234509" y="100749"/>
                      </a:cubicBezTo>
                      <a:cubicBezTo>
                        <a:pt x="230530" y="156713"/>
                        <a:pt x="194462" y="213190"/>
                        <a:pt x="140038" y="226411"/>
                      </a:cubicBezTo>
                      <a:cubicBezTo>
                        <a:pt x="93444" y="237706"/>
                        <a:pt x="30164" y="202665"/>
                        <a:pt x="9627" y="159408"/>
                      </a:cubicBezTo>
                    </a:path>
                  </a:pathLst>
                </a:custGeom>
                <a:solidFill>
                  <a:srgbClr val="FAD5CC"/>
                </a:solidFill>
                <a:ln w="9525" cap="flat">
                  <a:noFill/>
                  <a:prstDash val="solid"/>
                  <a:miter/>
                </a:ln>
              </p:spPr>
              <p:txBody>
                <a:bodyPr rtlCol="0" anchor="ctr"/>
                <a:p>
                  <a:endParaRPr lang="zh-CN" altLang="en-US"/>
                </a:p>
              </p:txBody>
            </p:sp>
            <p:sp>
              <p:nvSpPr>
                <p:cNvPr id="33" name="任意多边形: 形状 32"/>
                <p:cNvSpPr/>
                <p:nvPr/>
              </p:nvSpPr>
              <p:spPr>
                <a:xfrm>
                  <a:off x="9739113" y="2227777"/>
                  <a:ext cx="115522" cy="77014"/>
                </a:xfrm>
                <a:custGeom>
                  <a:avLst/>
                  <a:gdLst>
                    <a:gd name="connsiteX0" fmla="*/ 107242 w 115521"/>
                    <a:gd name="connsiteY0" fmla="*/ 17933 h 77014"/>
                    <a:gd name="connsiteX1" fmla="*/ 56413 w 115521"/>
                    <a:gd name="connsiteY1" fmla="*/ 37700 h 77014"/>
                    <a:gd name="connsiteX2" fmla="*/ 17905 w 115521"/>
                    <a:gd name="connsiteY2" fmla="*/ 76208 h 77014"/>
                    <a:gd name="connsiteX3" fmla="*/ 11616 w 115521"/>
                    <a:gd name="connsiteY3" fmla="*/ 77491 h 77014"/>
                    <a:gd name="connsiteX4" fmla="*/ 9947 w 115521"/>
                    <a:gd name="connsiteY4" fmla="*/ 72229 h 77014"/>
                    <a:gd name="connsiteX5" fmla="*/ 48711 w 115521"/>
                    <a:gd name="connsiteY5" fmla="*/ 25763 h 77014"/>
                    <a:gd name="connsiteX6" fmla="*/ 106857 w 115521"/>
                    <a:gd name="connsiteY6" fmla="*/ 9847 h 77014"/>
                    <a:gd name="connsiteX7" fmla="*/ 110708 w 115521"/>
                    <a:gd name="connsiteY7" fmla="*/ 14211 h 77014"/>
                    <a:gd name="connsiteX8" fmla="*/ 107242 w 115521"/>
                    <a:gd name="connsiteY8" fmla="*/ 17933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1" h="77014">
                      <a:moveTo>
                        <a:pt x="107242" y="17933"/>
                      </a:moveTo>
                      <a:cubicBezTo>
                        <a:pt x="88887" y="21142"/>
                        <a:pt x="71559" y="27560"/>
                        <a:pt x="56413" y="37700"/>
                      </a:cubicBezTo>
                      <a:cubicBezTo>
                        <a:pt x="41010" y="47456"/>
                        <a:pt x="28431" y="60805"/>
                        <a:pt x="17905" y="76208"/>
                      </a:cubicBezTo>
                      <a:cubicBezTo>
                        <a:pt x="16494" y="78261"/>
                        <a:pt x="13798" y="78775"/>
                        <a:pt x="11616" y="77491"/>
                      </a:cubicBezTo>
                      <a:cubicBezTo>
                        <a:pt x="9819" y="76336"/>
                        <a:pt x="9177" y="74154"/>
                        <a:pt x="9947" y="72229"/>
                      </a:cubicBezTo>
                      <a:cubicBezTo>
                        <a:pt x="17007" y="52975"/>
                        <a:pt x="31640" y="37059"/>
                        <a:pt x="48711" y="25763"/>
                      </a:cubicBezTo>
                      <a:cubicBezTo>
                        <a:pt x="66039" y="14981"/>
                        <a:pt x="86577" y="8307"/>
                        <a:pt x="106857" y="9847"/>
                      </a:cubicBezTo>
                      <a:cubicBezTo>
                        <a:pt x="109168" y="9975"/>
                        <a:pt x="110836" y="12029"/>
                        <a:pt x="110708" y="14211"/>
                      </a:cubicBezTo>
                      <a:cubicBezTo>
                        <a:pt x="110451" y="16136"/>
                        <a:pt x="109039" y="17677"/>
                        <a:pt x="107242" y="17933"/>
                      </a:cubicBezTo>
                      <a:close/>
                    </a:path>
                  </a:pathLst>
                </a:custGeom>
                <a:solidFill>
                  <a:srgbClr val="3C3C3B"/>
                </a:solidFill>
                <a:ln w="9525" cap="flat">
                  <a:noFill/>
                  <a:prstDash val="solid"/>
                  <a:miter/>
                </a:ln>
              </p:spPr>
              <p:txBody>
                <a:bodyPr rtlCol="0" anchor="ctr"/>
                <a:p>
                  <a:endParaRPr lang="zh-CN" altLang="en-US"/>
                </a:p>
              </p:txBody>
            </p:sp>
            <p:sp>
              <p:nvSpPr>
                <p:cNvPr id="34" name="任意多边形: 形状 33"/>
                <p:cNvSpPr/>
                <p:nvPr/>
              </p:nvSpPr>
              <p:spPr>
                <a:xfrm>
                  <a:off x="9773815" y="2246988"/>
                  <a:ext cx="25671" cy="77014"/>
                </a:xfrm>
                <a:custGeom>
                  <a:avLst/>
                  <a:gdLst>
                    <a:gd name="connsiteX0" fmla="*/ 17861 w 25671"/>
                    <a:gd name="connsiteY0" fmla="*/ 12971 h 77014"/>
                    <a:gd name="connsiteX1" fmla="*/ 24407 w 25671"/>
                    <a:gd name="connsiteY1" fmla="*/ 26064 h 77014"/>
                    <a:gd name="connsiteX2" fmla="*/ 26846 w 25671"/>
                    <a:gd name="connsiteY2" fmla="*/ 42878 h 77014"/>
                    <a:gd name="connsiteX3" fmla="*/ 24278 w 25671"/>
                    <a:gd name="connsiteY3" fmla="*/ 58795 h 77014"/>
                    <a:gd name="connsiteX4" fmla="*/ 18502 w 25671"/>
                    <a:gd name="connsiteY4" fmla="*/ 73171 h 77014"/>
                    <a:gd name="connsiteX5" fmla="*/ 12341 w 25671"/>
                    <a:gd name="connsiteY5" fmla="*/ 74968 h 77014"/>
                    <a:gd name="connsiteX6" fmla="*/ 9902 w 25671"/>
                    <a:gd name="connsiteY6" fmla="*/ 70732 h 77014"/>
                    <a:gd name="connsiteX7" fmla="*/ 12598 w 25671"/>
                    <a:gd name="connsiteY7" fmla="*/ 42108 h 77014"/>
                    <a:gd name="connsiteX8" fmla="*/ 12085 w 25671"/>
                    <a:gd name="connsiteY8" fmla="*/ 29016 h 77014"/>
                    <a:gd name="connsiteX9" fmla="*/ 9646 w 25671"/>
                    <a:gd name="connsiteY9" fmla="*/ 13484 h 77014"/>
                    <a:gd name="connsiteX10" fmla="*/ 13882 w 25671"/>
                    <a:gd name="connsiteY10" fmla="*/ 9634 h 77014"/>
                    <a:gd name="connsiteX11" fmla="*/ 17476 w 25671"/>
                    <a:gd name="connsiteY11" fmla="*/ 12073 h 77014"/>
                    <a:gd name="connsiteX12" fmla="*/ 17861 w 25671"/>
                    <a:gd name="connsiteY12" fmla="*/ 1297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1" h="77014">
                      <a:moveTo>
                        <a:pt x="17861" y="12971"/>
                      </a:moveTo>
                      <a:cubicBezTo>
                        <a:pt x="19273" y="16308"/>
                        <a:pt x="22481" y="20287"/>
                        <a:pt x="24407" y="26064"/>
                      </a:cubicBezTo>
                      <a:cubicBezTo>
                        <a:pt x="26332" y="31583"/>
                        <a:pt x="26846" y="37359"/>
                        <a:pt x="26846" y="42878"/>
                      </a:cubicBezTo>
                      <a:cubicBezTo>
                        <a:pt x="26460" y="48398"/>
                        <a:pt x="25690" y="53789"/>
                        <a:pt x="24278" y="58795"/>
                      </a:cubicBezTo>
                      <a:cubicBezTo>
                        <a:pt x="22738" y="63801"/>
                        <a:pt x="20941" y="68678"/>
                        <a:pt x="18502" y="73171"/>
                      </a:cubicBezTo>
                      <a:cubicBezTo>
                        <a:pt x="17347" y="75353"/>
                        <a:pt x="14523" y="76251"/>
                        <a:pt x="12341" y="74968"/>
                      </a:cubicBezTo>
                      <a:cubicBezTo>
                        <a:pt x="10801" y="74069"/>
                        <a:pt x="9902" y="72529"/>
                        <a:pt x="9902" y="70732"/>
                      </a:cubicBezTo>
                      <a:cubicBezTo>
                        <a:pt x="10159" y="60463"/>
                        <a:pt x="12470" y="51093"/>
                        <a:pt x="12598" y="42108"/>
                      </a:cubicBezTo>
                      <a:cubicBezTo>
                        <a:pt x="13111" y="37616"/>
                        <a:pt x="12598" y="33380"/>
                        <a:pt x="12085" y="29016"/>
                      </a:cubicBezTo>
                      <a:cubicBezTo>
                        <a:pt x="11828" y="25037"/>
                        <a:pt x="9389" y="20287"/>
                        <a:pt x="9646" y="13484"/>
                      </a:cubicBezTo>
                      <a:cubicBezTo>
                        <a:pt x="9774" y="11174"/>
                        <a:pt x="11699" y="9505"/>
                        <a:pt x="13882" y="9634"/>
                      </a:cubicBezTo>
                      <a:cubicBezTo>
                        <a:pt x="15550" y="9762"/>
                        <a:pt x="16834" y="10661"/>
                        <a:pt x="17476" y="12073"/>
                      </a:cubicBezTo>
                      <a:lnTo>
                        <a:pt x="17861" y="12971"/>
                      </a:lnTo>
                      <a:close/>
                    </a:path>
                  </a:pathLst>
                </a:custGeom>
                <a:solidFill>
                  <a:srgbClr val="3C3C3B"/>
                </a:solidFill>
                <a:ln w="9525" cap="flat">
                  <a:noFill/>
                  <a:prstDash val="solid"/>
                  <a:miter/>
                </a:ln>
              </p:spPr>
              <p:txBody>
                <a:bodyPr rtlCol="0" anchor="ctr"/>
                <a:p>
                  <a:endParaRPr lang="zh-CN" altLang="en-US"/>
                </a:p>
              </p:txBody>
            </p:sp>
            <p:sp>
              <p:nvSpPr>
                <p:cNvPr id="35" name="任意多边形: 形状 34"/>
                <p:cNvSpPr/>
                <p:nvPr/>
              </p:nvSpPr>
              <p:spPr>
                <a:xfrm>
                  <a:off x="8703735" y="1465077"/>
                  <a:ext cx="1103874" cy="1078202"/>
                </a:xfrm>
                <a:custGeom>
                  <a:avLst/>
                  <a:gdLst>
                    <a:gd name="connsiteX0" fmla="*/ 1082164 w 1103873"/>
                    <a:gd name="connsiteY0" fmla="*/ 669990 h 1078202"/>
                    <a:gd name="connsiteX1" fmla="*/ 506738 w 1103873"/>
                    <a:gd name="connsiteY1" fmla="*/ 1068411 h 1078202"/>
                    <a:gd name="connsiteX2" fmla="*/ 129496 w 1103873"/>
                    <a:gd name="connsiteY2" fmla="*/ 873693 h 1078202"/>
                    <a:gd name="connsiteX3" fmla="*/ 113323 w 1103873"/>
                    <a:gd name="connsiteY3" fmla="*/ 237297 h 1078202"/>
                    <a:gd name="connsiteX4" fmla="*/ 775390 w 1103873"/>
                    <a:gd name="connsiteY4" fmla="*/ 77877 h 1078202"/>
                    <a:gd name="connsiteX5" fmla="*/ 1082164 w 1103873"/>
                    <a:gd name="connsiteY5" fmla="*/ 669990 h 107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73" h="1078202">
                      <a:moveTo>
                        <a:pt x="1082164" y="669990"/>
                      </a:moveTo>
                      <a:cubicBezTo>
                        <a:pt x="1082164" y="669990"/>
                        <a:pt x="907727" y="1144656"/>
                        <a:pt x="506738" y="1068411"/>
                      </a:cubicBezTo>
                      <a:cubicBezTo>
                        <a:pt x="380435" y="1044409"/>
                        <a:pt x="225122" y="984722"/>
                        <a:pt x="129496" y="873693"/>
                      </a:cubicBezTo>
                      <a:cubicBezTo>
                        <a:pt x="-130428" y="572310"/>
                        <a:pt x="113323" y="237297"/>
                        <a:pt x="113323" y="237297"/>
                      </a:cubicBezTo>
                      <a:cubicBezTo>
                        <a:pt x="113323" y="237297"/>
                        <a:pt x="329348" y="-141229"/>
                        <a:pt x="775390" y="77877"/>
                      </a:cubicBezTo>
                      <a:cubicBezTo>
                        <a:pt x="1221561" y="296855"/>
                        <a:pt x="1082164" y="669990"/>
                        <a:pt x="1082164" y="669990"/>
                      </a:cubicBezTo>
                      <a:close/>
                    </a:path>
                  </a:pathLst>
                </a:custGeom>
                <a:solidFill>
                  <a:srgbClr val="FAD5CC"/>
                </a:solidFill>
                <a:ln w="9525" cap="flat">
                  <a:noFill/>
                  <a:prstDash val="solid"/>
                  <a:miter/>
                </a:ln>
              </p:spPr>
              <p:txBody>
                <a:bodyPr rtlCol="0" anchor="ctr"/>
                <a:p>
                  <a:endParaRPr lang="zh-CN" altLang="en-US"/>
                </a:p>
              </p:txBody>
            </p:sp>
            <p:sp>
              <p:nvSpPr>
                <p:cNvPr id="36" name="任意多边形: 形状 35"/>
                <p:cNvSpPr/>
                <p:nvPr/>
              </p:nvSpPr>
              <p:spPr>
                <a:xfrm>
                  <a:off x="8960622" y="1916970"/>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780" y="16062"/>
                        <a:pt x="63861" y="34674"/>
                        <a:pt x="55903" y="52644"/>
                      </a:cubicBezTo>
                      <a:close/>
                    </a:path>
                  </a:pathLst>
                </a:custGeom>
                <a:solidFill>
                  <a:srgbClr val="3C3C3B"/>
                </a:solidFill>
                <a:ln w="9525" cap="flat">
                  <a:noFill/>
                  <a:prstDash val="solid"/>
                  <a:miter/>
                </a:ln>
              </p:spPr>
              <p:txBody>
                <a:bodyPr rtlCol="0" anchor="ctr"/>
                <a:p>
                  <a:endParaRPr lang="zh-CN" altLang="en-US"/>
                </a:p>
              </p:txBody>
            </p:sp>
            <p:sp>
              <p:nvSpPr>
                <p:cNvPr id="37" name="任意多边形: 形状 36"/>
                <p:cNvSpPr/>
                <p:nvPr/>
              </p:nvSpPr>
              <p:spPr>
                <a:xfrm>
                  <a:off x="9416163" y="2121187"/>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652" y="16062"/>
                        <a:pt x="63733" y="34674"/>
                        <a:pt x="55903" y="52644"/>
                      </a:cubicBezTo>
                      <a:close/>
                    </a:path>
                  </a:pathLst>
                </a:custGeom>
                <a:solidFill>
                  <a:srgbClr val="3C3C3B"/>
                </a:solidFill>
                <a:ln w="9525" cap="flat">
                  <a:noFill/>
                  <a:prstDash val="solid"/>
                  <a:miter/>
                </a:ln>
              </p:spPr>
              <p:txBody>
                <a:bodyPr rtlCol="0" anchor="ctr"/>
                <a:p>
                  <a:endParaRPr lang="zh-CN" altLang="en-US"/>
                </a:p>
              </p:txBody>
            </p:sp>
            <p:sp>
              <p:nvSpPr>
                <p:cNvPr id="38" name="任意多边形: 形状 37"/>
                <p:cNvSpPr/>
                <p:nvPr/>
              </p:nvSpPr>
              <p:spPr>
                <a:xfrm>
                  <a:off x="9173751" y="2059052"/>
                  <a:ext cx="64179" cy="77014"/>
                </a:xfrm>
                <a:custGeom>
                  <a:avLst/>
                  <a:gdLst>
                    <a:gd name="connsiteX0" fmla="*/ 58671 w 64178"/>
                    <a:gd name="connsiteY0" fmla="*/ 30961 h 77014"/>
                    <a:gd name="connsiteX1" fmla="*/ 41600 w 64178"/>
                    <a:gd name="connsiteY1" fmla="*/ 23773 h 77014"/>
                    <a:gd name="connsiteX2" fmla="*/ 27737 w 64178"/>
                    <a:gd name="connsiteY2" fmla="*/ 33400 h 77014"/>
                    <a:gd name="connsiteX3" fmla="*/ 26197 w 64178"/>
                    <a:gd name="connsiteY3" fmla="*/ 51755 h 77014"/>
                    <a:gd name="connsiteX4" fmla="*/ 38904 w 64178"/>
                    <a:gd name="connsiteY4" fmla="*/ 64334 h 77014"/>
                    <a:gd name="connsiteX5" fmla="*/ 39418 w 64178"/>
                    <a:gd name="connsiteY5" fmla="*/ 64462 h 77014"/>
                    <a:gd name="connsiteX6" fmla="*/ 42755 w 64178"/>
                    <a:gd name="connsiteY6" fmla="*/ 70623 h 77014"/>
                    <a:gd name="connsiteX7" fmla="*/ 38262 w 64178"/>
                    <a:gd name="connsiteY7" fmla="*/ 74217 h 77014"/>
                    <a:gd name="connsiteX8" fmla="*/ 12591 w 64178"/>
                    <a:gd name="connsiteY8" fmla="*/ 57146 h 77014"/>
                    <a:gd name="connsiteX9" fmla="*/ 13746 w 64178"/>
                    <a:gd name="connsiteY9" fmla="*/ 25955 h 77014"/>
                    <a:gd name="connsiteX10" fmla="*/ 41215 w 64178"/>
                    <a:gd name="connsiteY10" fmla="*/ 9654 h 77014"/>
                    <a:gd name="connsiteX11" fmla="*/ 66501 w 64178"/>
                    <a:gd name="connsiteY11" fmla="*/ 26468 h 77014"/>
                    <a:gd name="connsiteX12" fmla="*/ 64062 w 64178"/>
                    <a:gd name="connsiteY12" fmla="*/ 32373 h 77014"/>
                    <a:gd name="connsiteX13" fmla="*/ 58928 w 64178"/>
                    <a:gd name="connsiteY13" fmla="*/ 31089 h 77014"/>
                    <a:gd name="connsiteX14" fmla="*/ 58671 w 64178"/>
                    <a:gd name="connsiteY14" fmla="*/ 3096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8671" y="30961"/>
                      </a:moveTo>
                      <a:cubicBezTo>
                        <a:pt x="54179" y="25698"/>
                        <a:pt x="47376" y="23003"/>
                        <a:pt x="41600" y="23773"/>
                      </a:cubicBezTo>
                      <a:cubicBezTo>
                        <a:pt x="35567" y="24543"/>
                        <a:pt x="30176" y="27880"/>
                        <a:pt x="27737" y="33400"/>
                      </a:cubicBezTo>
                      <a:cubicBezTo>
                        <a:pt x="24913" y="38791"/>
                        <a:pt x="24400" y="45850"/>
                        <a:pt x="26197" y="51755"/>
                      </a:cubicBezTo>
                      <a:cubicBezTo>
                        <a:pt x="27865" y="57531"/>
                        <a:pt x="32743" y="62537"/>
                        <a:pt x="38904" y="64334"/>
                      </a:cubicBezTo>
                      <a:lnTo>
                        <a:pt x="39418" y="64462"/>
                      </a:lnTo>
                      <a:cubicBezTo>
                        <a:pt x="42113" y="65232"/>
                        <a:pt x="43525" y="68056"/>
                        <a:pt x="42755" y="70623"/>
                      </a:cubicBezTo>
                      <a:cubicBezTo>
                        <a:pt x="42113" y="72677"/>
                        <a:pt x="40316" y="74089"/>
                        <a:pt x="38262" y="74217"/>
                      </a:cubicBezTo>
                      <a:cubicBezTo>
                        <a:pt x="27223" y="74731"/>
                        <a:pt x="16955" y="67158"/>
                        <a:pt x="12591" y="57146"/>
                      </a:cubicBezTo>
                      <a:cubicBezTo>
                        <a:pt x="8227" y="47134"/>
                        <a:pt x="8740" y="35710"/>
                        <a:pt x="13746" y="25955"/>
                      </a:cubicBezTo>
                      <a:cubicBezTo>
                        <a:pt x="19009" y="16071"/>
                        <a:pt x="30047" y="9140"/>
                        <a:pt x="41215" y="9654"/>
                      </a:cubicBezTo>
                      <a:cubicBezTo>
                        <a:pt x="52510" y="9782"/>
                        <a:pt x="62650" y="16842"/>
                        <a:pt x="66501" y="26468"/>
                      </a:cubicBezTo>
                      <a:cubicBezTo>
                        <a:pt x="67399" y="28779"/>
                        <a:pt x="66372" y="31474"/>
                        <a:pt x="64062" y="32373"/>
                      </a:cubicBezTo>
                      <a:cubicBezTo>
                        <a:pt x="62137" y="33143"/>
                        <a:pt x="60083" y="32630"/>
                        <a:pt x="58928" y="31089"/>
                      </a:cubicBezTo>
                      <a:lnTo>
                        <a:pt x="58671" y="30961"/>
                      </a:lnTo>
                      <a:close/>
                    </a:path>
                  </a:pathLst>
                </a:custGeom>
                <a:solidFill>
                  <a:srgbClr val="3C3C3B"/>
                </a:solidFill>
                <a:ln w="9525" cap="flat">
                  <a:noFill/>
                  <a:prstDash val="solid"/>
                  <a:miter/>
                </a:ln>
              </p:spPr>
              <p:txBody>
                <a:bodyPr rtlCol="0" anchor="ctr"/>
                <a:p>
                  <a:endParaRPr lang="zh-CN" altLang="en-US"/>
                </a:p>
              </p:txBody>
            </p:sp>
            <p:sp>
              <p:nvSpPr>
                <p:cNvPr id="39" name="任意多边形: 形状 38"/>
                <p:cNvSpPr/>
                <p:nvPr/>
              </p:nvSpPr>
              <p:spPr>
                <a:xfrm>
                  <a:off x="9386987" y="2214149"/>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1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1" y="18085"/>
                      </a:cubicBezTo>
                      <a:cubicBezTo>
                        <a:pt x="148744" y="35541"/>
                        <a:pt x="170436" y="73792"/>
                        <a:pt x="157344" y="103699"/>
                      </a:cubicBezTo>
                      <a:close/>
                    </a:path>
                  </a:pathLst>
                </a:custGeom>
                <a:solidFill>
                  <a:srgbClr val="F5A8A6"/>
                </a:solidFill>
                <a:ln w="9525" cap="flat">
                  <a:noFill/>
                  <a:prstDash val="solid"/>
                  <a:miter/>
                </a:ln>
              </p:spPr>
              <p:txBody>
                <a:bodyPr rtlCol="0" anchor="ctr"/>
                <a:p>
                  <a:endParaRPr lang="zh-CN" altLang="en-US"/>
                </a:p>
              </p:txBody>
            </p:sp>
            <p:sp>
              <p:nvSpPr>
                <p:cNvPr id="40" name="任意多边形: 形状 39"/>
                <p:cNvSpPr/>
                <p:nvPr/>
              </p:nvSpPr>
              <p:spPr>
                <a:xfrm>
                  <a:off x="8806426" y="1954225"/>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2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2" y="18085"/>
                      </a:cubicBezTo>
                      <a:cubicBezTo>
                        <a:pt x="148872" y="35413"/>
                        <a:pt x="170436" y="73792"/>
                        <a:pt x="157344" y="103699"/>
                      </a:cubicBezTo>
                      <a:close/>
                    </a:path>
                  </a:pathLst>
                </a:custGeom>
                <a:solidFill>
                  <a:srgbClr val="F5A8A6"/>
                </a:solidFill>
                <a:ln w="9525" cap="flat">
                  <a:noFill/>
                  <a:prstDash val="solid"/>
                  <a:miter/>
                </a:ln>
              </p:spPr>
              <p:txBody>
                <a:bodyPr rtlCol="0" anchor="ctr"/>
                <a:p>
                  <a:endParaRPr lang="zh-CN" altLang="en-US"/>
                </a:p>
              </p:txBody>
            </p:sp>
            <p:sp>
              <p:nvSpPr>
                <p:cNvPr id="41" name="任意多边形: 形状 40"/>
                <p:cNvSpPr/>
                <p:nvPr/>
              </p:nvSpPr>
              <p:spPr>
                <a:xfrm>
                  <a:off x="9184314" y="2143175"/>
                  <a:ext cx="89850" cy="51343"/>
                </a:xfrm>
                <a:custGeom>
                  <a:avLst/>
                  <a:gdLst>
                    <a:gd name="connsiteX0" fmla="*/ 80582 w 89850"/>
                    <a:gd name="connsiteY0" fmla="*/ 14611 h 51342"/>
                    <a:gd name="connsiteX1" fmla="*/ 52344 w 89850"/>
                    <a:gd name="connsiteY1" fmla="*/ 44903 h 51342"/>
                    <a:gd name="connsiteX2" fmla="*/ 11269 w 89850"/>
                    <a:gd name="connsiteY2" fmla="*/ 38485 h 51342"/>
                    <a:gd name="connsiteX3" fmla="*/ 10627 w 89850"/>
                    <a:gd name="connsiteY3" fmla="*/ 32067 h 51342"/>
                    <a:gd name="connsiteX4" fmla="*/ 15505 w 89850"/>
                    <a:gd name="connsiteY4" fmla="*/ 30655 h 51342"/>
                    <a:gd name="connsiteX5" fmla="*/ 15762 w 89850"/>
                    <a:gd name="connsiteY5" fmla="*/ 30784 h 51342"/>
                    <a:gd name="connsiteX6" fmla="*/ 47723 w 89850"/>
                    <a:gd name="connsiteY6" fmla="*/ 31425 h 51342"/>
                    <a:gd name="connsiteX7" fmla="*/ 73009 w 89850"/>
                    <a:gd name="connsiteY7" fmla="*/ 11530 h 51342"/>
                    <a:gd name="connsiteX8" fmla="*/ 73137 w 89850"/>
                    <a:gd name="connsiteY8" fmla="*/ 11402 h 51342"/>
                    <a:gd name="connsiteX9" fmla="*/ 78913 w 89850"/>
                    <a:gd name="connsiteY9" fmla="*/ 10375 h 51342"/>
                    <a:gd name="connsiteX10" fmla="*/ 80582 w 89850"/>
                    <a:gd name="connsiteY10" fmla="*/ 14611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50" h="51342">
                      <a:moveTo>
                        <a:pt x="80582" y="14611"/>
                      </a:moveTo>
                      <a:cubicBezTo>
                        <a:pt x="77373" y="28473"/>
                        <a:pt x="66078" y="39897"/>
                        <a:pt x="52344" y="44903"/>
                      </a:cubicBezTo>
                      <a:cubicBezTo>
                        <a:pt x="38481" y="49524"/>
                        <a:pt x="22436" y="47598"/>
                        <a:pt x="11269" y="38485"/>
                      </a:cubicBezTo>
                      <a:cubicBezTo>
                        <a:pt x="9344" y="36945"/>
                        <a:pt x="9087" y="33993"/>
                        <a:pt x="10627" y="32067"/>
                      </a:cubicBezTo>
                      <a:cubicBezTo>
                        <a:pt x="11783" y="30655"/>
                        <a:pt x="13708" y="30142"/>
                        <a:pt x="15505" y="30655"/>
                      </a:cubicBezTo>
                      <a:lnTo>
                        <a:pt x="15762" y="30784"/>
                      </a:lnTo>
                      <a:cubicBezTo>
                        <a:pt x="26544" y="34249"/>
                        <a:pt x="37711" y="35019"/>
                        <a:pt x="47723" y="31425"/>
                      </a:cubicBezTo>
                      <a:cubicBezTo>
                        <a:pt x="57863" y="28345"/>
                        <a:pt x="66463" y="21028"/>
                        <a:pt x="73009" y="11530"/>
                      </a:cubicBezTo>
                      <a:lnTo>
                        <a:pt x="73137" y="11402"/>
                      </a:lnTo>
                      <a:cubicBezTo>
                        <a:pt x="74421" y="9476"/>
                        <a:pt x="76988" y="9091"/>
                        <a:pt x="78913" y="10375"/>
                      </a:cubicBezTo>
                      <a:cubicBezTo>
                        <a:pt x="80325" y="11273"/>
                        <a:pt x="80967" y="12942"/>
                        <a:pt x="80582" y="14611"/>
                      </a:cubicBezTo>
                      <a:close/>
                    </a:path>
                  </a:pathLst>
                </a:custGeom>
                <a:solidFill>
                  <a:srgbClr val="3C3C3B"/>
                </a:solidFill>
                <a:ln w="9525" cap="flat">
                  <a:noFill/>
                  <a:prstDash val="solid"/>
                  <a:miter/>
                </a:ln>
              </p:spPr>
              <p:txBody>
                <a:bodyPr rtlCol="0" anchor="ctr"/>
                <a:p>
                  <a:endParaRPr lang="zh-CN" altLang="en-US"/>
                </a:p>
              </p:txBody>
            </p:sp>
            <p:sp>
              <p:nvSpPr>
                <p:cNvPr id="42" name="任意多边形: 形状 41"/>
                <p:cNvSpPr/>
                <p:nvPr/>
              </p:nvSpPr>
              <p:spPr>
                <a:xfrm>
                  <a:off x="8579580" y="1676575"/>
                  <a:ext cx="218208" cy="243879"/>
                </a:xfrm>
                <a:custGeom>
                  <a:avLst/>
                  <a:gdLst>
                    <a:gd name="connsiteX0" fmla="*/ 218738 w 218207"/>
                    <a:gd name="connsiteY0" fmla="*/ 117318 h 243879"/>
                    <a:gd name="connsiteX1" fmla="*/ 151222 w 218207"/>
                    <a:gd name="connsiteY1" fmla="*/ 24515 h 243879"/>
                    <a:gd name="connsiteX2" fmla="*/ 71384 w 218207"/>
                    <a:gd name="connsiteY2" fmla="*/ 17199 h 243879"/>
                    <a:gd name="connsiteX3" fmla="*/ 37369 w 218207"/>
                    <a:gd name="connsiteY3" fmla="*/ 49417 h 243879"/>
                    <a:gd name="connsiteX4" fmla="*/ 31850 w 218207"/>
                    <a:gd name="connsiteY4" fmla="*/ 206526 h 243879"/>
                    <a:gd name="connsiteX5" fmla="*/ 175353 w 218207"/>
                    <a:gd name="connsiteY5" fmla="*/ 236305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218738" y="117318"/>
                      </a:moveTo>
                      <a:cubicBezTo>
                        <a:pt x="210780" y="90363"/>
                        <a:pt x="174455" y="40303"/>
                        <a:pt x="151222" y="24515"/>
                      </a:cubicBezTo>
                      <a:cubicBezTo>
                        <a:pt x="127989" y="8727"/>
                        <a:pt x="96285" y="4235"/>
                        <a:pt x="71384" y="17199"/>
                      </a:cubicBezTo>
                      <a:cubicBezTo>
                        <a:pt x="57393" y="24387"/>
                        <a:pt x="46354" y="36452"/>
                        <a:pt x="37369" y="49417"/>
                      </a:cubicBezTo>
                      <a:cubicBezTo>
                        <a:pt x="5408" y="95497"/>
                        <a:pt x="-2165" y="161986"/>
                        <a:pt x="31850" y="206526"/>
                      </a:cubicBezTo>
                      <a:cubicBezTo>
                        <a:pt x="60987" y="244648"/>
                        <a:pt x="132225" y="257099"/>
                        <a:pt x="175353" y="236305"/>
                      </a:cubicBezTo>
                    </a:path>
                  </a:pathLst>
                </a:custGeom>
                <a:solidFill>
                  <a:srgbClr val="FAD5CC"/>
                </a:solidFill>
                <a:ln w="9525" cap="flat">
                  <a:noFill/>
                  <a:prstDash val="solid"/>
                  <a:miter/>
                </a:ln>
              </p:spPr>
              <p:txBody>
                <a:bodyPr rtlCol="0" anchor="ctr"/>
                <a:p>
                  <a:endParaRPr lang="zh-CN" altLang="en-US"/>
                </a:p>
              </p:txBody>
            </p:sp>
            <p:sp>
              <p:nvSpPr>
                <p:cNvPr id="43" name="任意多边形: 形状 42"/>
                <p:cNvSpPr/>
                <p:nvPr/>
              </p:nvSpPr>
              <p:spPr>
                <a:xfrm>
                  <a:off x="8654004" y="1737373"/>
                  <a:ext cx="64179" cy="128357"/>
                </a:xfrm>
                <a:custGeom>
                  <a:avLst/>
                  <a:gdLst>
                    <a:gd name="connsiteX0" fmla="*/ 16213 w 64178"/>
                    <a:gd name="connsiteY0" fmla="*/ 10311 h 128357"/>
                    <a:gd name="connsiteX1" fmla="*/ 51382 w 64178"/>
                    <a:gd name="connsiteY1" fmla="*/ 59344 h 128357"/>
                    <a:gd name="connsiteX2" fmla="*/ 52281 w 64178"/>
                    <a:gd name="connsiteY2" fmla="*/ 119800 h 128357"/>
                    <a:gd name="connsiteX3" fmla="*/ 46633 w 64178"/>
                    <a:gd name="connsiteY3" fmla="*/ 122624 h 128357"/>
                    <a:gd name="connsiteX4" fmla="*/ 43553 w 64178"/>
                    <a:gd name="connsiteY4" fmla="*/ 118003 h 128357"/>
                    <a:gd name="connsiteX5" fmla="*/ 37777 w 64178"/>
                    <a:gd name="connsiteY5" fmla="*/ 63836 h 128357"/>
                    <a:gd name="connsiteX6" fmla="*/ 10693 w 64178"/>
                    <a:gd name="connsiteY6" fmla="*/ 16473 h 128357"/>
                    <a:gd name="connsiteX7" fmla="*/ 11078 w 64178"/>
                    <a:gd name="connsiteY7" fmla="*/ 10696 h 128357"/>
                    <a:gd name="connsiteX8" fmla="*/ 16213 w 64178"/>
                    <a:gd name="connsiteY8" fmla="*/ 10311 h 1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78" h="128357">
                      <a:moveTo>
                        <a:pt x="16213" y="10311"/>
                      </a:moveTo>
                      <a:cubicBezTo>
                        <a:pt x="32899" y="21992"/>
                        <a:pt x="44708" y="39962"/>
                        <a:pt x="51382" y="59344"/>
                      </a:cubicBezTo>
                      <a:cubicBezTo>
                        <a:pt x="57544" y="78854"/>
                        <a:pt x="58955" y="100418"/>
                        <a:pt x="52281" y="119800"/>
                      </a:cubicBezTo>
                      <a:cubicBezTo>
                        <a:pt x="51511" y="122111"/>
                        <a:pt x="48944" y="123394"/>
                        <a:pt x="46633" y="122624"/>
                      </a:cubicBezTo>
                      <a:cubicBezTo>
                        <a:pt x="44708" y="121982"/>
                        <a:pt x="43424" y="119929"/>
                        <a:pt x="43553" y="118003"/>
                      </a:cubicBezTo>
                      <a:cubicBezTo>
                        <a:pt x="45093" y="99520"/>
                        <a:pt x="43681" y="81165"/>
                        <a:pt x="37777" y="63836"/>
                      </a:cubicBezTo>
                      <a:cubicBezTo>
                        <a:pt x="32386" y="46380"/>
                        <a:pt x="22887" y="30592"/>
                        <a:pt x="10693" y="16473"/>
                      </a:cubicBezTo>
                      <a:cubicBezTo>
                        <a:pt x="9153" y="14804"/>
                        <a:pt x="9281" y="12108"/>
                        <a:pt x="11078" y="10696"/>
                      </a:cubicBezTo>
                      <a:cubicBezTo>
                        <a:pt x="12619" y="9413"/>
                        <a:pt x="14672" y="9285"/>
                        <a:pt x="16213" y="10311"/>
                      </a:cubicBezTo>
                      <a:close/>
                    </a:path>
                  </a:pathLst>
                </a:custGeom>
                <a:solidFill>
                  <a:srgbClr val="3C3C3B"/>
                </a:solidFill>
                <a:ln w="9525" cap="flat">
                  <a:noFill/>
                  <a:prstDash val="solid"/>
                  <a:miter/>
                </a:ln>
              </p:spPr>
              <p:txBody>
                <a:bodyPr rtlCol="0" anchor="ctr"/>
                <a:p>
                  <a:endParaRPr lang="zh-CN" altLang="en-US"/>
                </a:p>
              </p:txBody>
            </p:sp>
            <p:sp>
              <p:nvSpPr>
                <p:cNvPr id="44" name="任意多边形: 形状 43"/>
                <p:cNvSpPr/>
                <p:nvPr/>
              </p:nvSpPr>
              <p:spPr>
                <a:xfrm>
                  <a:off x="8650009" y="1788944"/>
                  <a:ext cx="64179" cy="64179"/>
                </a:xfrm>
                <a:custGeom>
                  <a:avLst/>
                  <a:gdLst>
                    <a:gd name="connsiteX0" fmla="*/ 54094 w 64178"/>
                    <a:gd name="connsiteY0" fmla="*/ 15988 h 64178"/>
                    <a:gd name="connsiteX1" fmla="*/ 42413 w 64178"/>
                    <a:gd name="connsiteY1" fmla="*/ 26513 h 64178"/>
                    <a:gd name="connsiteX2" fmla="*/ 33813 w 64178"/>
                    <a:gd name="connsiteY2" fmla="*/ 36396 h 64178"/>
                    <a:gd name="connsiteX3" fmla="*/ 17897 w 64178"/>
                    <a:gd name="connsiteY3" fmla="*/ 60399 h 64178"/>
                    <a:gd name="connsiteX4" fmla="*/ 11479 w 64178"/>
                    <a:gd name="connsiteY4" fmla="*/ 61298 h 64178"/>
                    <a:gd name="connsiteX5" fmla="*/ 9682 w 64178"/>
                    <a:gd name="connsiteY5" fmla="*/ 56805 h 64178"/>
                    <a:gd name="connsiteX6" fmla="*/ 14303 w 64178"/>
                    <a:gd name="connsiteY6" fmla="*/ 41916 h 64178"/>
                    <a:gd name="connsiteX7" fmla="*/ 22390 w 64178"/>
                    <a:gd name="connsiteY7" fmla="*/ 27925 h 64178"/>
                    <a:gd name="connsiteX8" fmla="*/ 34840 w 64178"/>
                    <a:gd name="connsiteY8" fmla="*/ 16373 h 64178"/>
                    <a:gd name="connsiteX9" fmla="*/ 48189 w 64178"/>
                    <a:gd name="connsiteY9" fmla="*/ 10340 h 64178"/>
                    <a:gd name="connsiteX10" fmla="*/ 48703 w 64178"/>
                    <a:gd name="connsiteY10" fmla="*/ 10083 h 64178"/>
                    <a:gd name="connsiteX11" fmla="*/ 54222 w 64178"/>
                    <a:gd name="connsiteY11" fmla="*/ 11752 h 64178"/>
                    <a:gd name="connsiteX12" fmla="*/ 54094 w 64178"/>
                    <a:gd name="connsiteY12" fmla="*/ 1598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78" h="64178">
                      <a:moveTo>
                        <a:pt x="54094" y="15988"/>
                      </a:moveTo>
                      <a:cubicBezTo>
                        <a:pt x="50115" y="21379"/>
                        <a:pt x="45237" y="23561"/>
                        <a:pt x="42413" y="26513"/>
                      </a:cubicBezTo>
                      <a:cubicBezTo>
                        <a:pt x="39333" y="29465"/>
                        <a:pt x="36252" y="32546"/>
                        <a:pt x="33813" y="36396"/>
                      </a:cubicBezTo>
                      <a:cubicBezTo>
                        <a:pt x="28294" y="43456"/>
                        <a:pt x="24187" y="52184"/>
                        <a:pt x="17897" y="60399"/>
                      </a:cubicBezTo>
                      <a:cubicBezTo>
                        <a:pt x="16357" y="62453"/>
                        <a:pt x="13533" y="62838"/>
                        <a:pt x="11479" y="61298"/>
                      </a:cubicBezTo>
                      <a:cubicBezTo>
                        <a:pt x="10067" y="60271"/>
                        <a:pt x="9425" y="58474"/>
                        <a:pt x="9682" y="56805"/>
                      </a:cubicBezTo>
                      <a:cubicBezTo>
                        <a:pt x="10581" y="51671"/>
                        <a:pt x="12249" y="46793"/>
                        <a:pt x="14303" y="41916"/>
                      </a:cubicBezTo>
                      <a:cubicBezTo>
                        <a:pt x="16357" y="37038"/>
                        <a:pt x="19052" y="32417"/>
                        <a:pt x="22390" y="27925"/>
                      </a:cubicBezTo>
                      <a:cubicBezTo>
                        <a:pt x="25855" y="23689"/>
                        <a:pt x="29834" y="19453"/>
                        <a:pt x="34840" y="16373"/>
                      </a:cubicBezTo>
                      <a:cubicBezTo>
                        <a:pt x="39975" y="13035"/>
                        <a:pt x="44980" y="12009"/>
                        <a:pt x="48189" y="10340"/>
                      </a:cubicBezTo>
                      <a:lnTo>
                        <a:pt x="48703" y="10083"/>
                      </a:lnTo>
                      <a:cubicBezTo>
                        <a:pt x="50757" y="9056"/>
                        <a:pt x="53195" y="9826"/>
                        <a:pt x="54222" y="11752"/>
                      </a:cubicBezTo>
                      <a:cubicBezTo>
                        <a:pt x="55121" y="13035"/>
                        <a:pt x="54992" y="14832"/>
                        <a:pt x="54094" y="15988"/>
                      </a:cubicBezTo>
                      <a:close/>
                    </a:path>
                  </a:pathLst>
                </a:custGeom>
                <a:solidFill>
                  <a:srgbClr val="3C3C3B"/>
                </a:solidFill>
                <a:ln w="9525" cap="flat">
                  <a:noFill/>
                  <a:prstDash val="solid"/>
                  <a:miter/>
                </a:ln>
              </p:spPr>
              <p:txBody>
                <a:bodyPr rtlCol="0" anchor="ctr"/>
                <a:p>
                  <a:endParaRPr lang="zh-CN" altLang="en-US"/>
                </a:p>
              </p:txBody>
            </p:sp>
            <p:sp>
              <p:nvSpPr>
                <p:cNvPr id="45" name="任意多边形: 形状 44"/>
                <p:cNvSpPr/>
                <p:nvPr/>
              </p:nvSpPr>
              <p:spPr>
                <a:xfrm>
                  <a:off x="8769492" y="1453549"/>
                  <a:ext cx="1052531" cy="731637"/>
                </a:xfrm>
                <a:custGeom>
                  <a:avLst/>
                  <a:gdLst>
                    <a:gd name="connsiteX0" fmla="*/ 409661 w 1052530"/>
                    <a:gd name="connsiteY0" fmla="*/ 11236 h 731637"/>
                    <a:gd name="connsiteX1" fmla="*/ 955565 w 1052530"/>
                    <a:gd name="connsiteY1" fmla="*/ 258067 h 731637"/>
                    <a:gd name="connsiteX2" fmla="*/ 1042592 w 1052530"/>
                    <a:gd name="connsiteY2" fmla="*/ 490907 h 731637"/>
                    <a:gd name="connsiteX3" fmla="*/ 995228 w 1052530"/>
                    <a:gd name="connsiteY3" fmla="*/ 729267 h 731637"/>
                    <a:gd name="connsiteX4" fmla="*/ 802563 w 1052530"/>
                    <a:gd name="connsiteY4" fmla="*/ 654435 h 731637"/>
                    <a:gd name="connsiteX5" fmla="*/ 729015 w 1052530"/>
                    <a:gd name="connsiteY5" fmla="*/ 597187 h 731637"/>
                    <a:gd name="connsiteX6" fmla="*/ 704113 w 1052530"/>
                    <a:gd name="connsiteY6" fmla="*/ 425958 h 731637"/>
                    <a:gd name="connsiteX7" fmla="*/ 640705 w 1052530"/>
                    <a:gd name="connsiteY7" fmla="*/ 562146 h 731637"/>
                    <a:gd name="connsiteX8" fmla="*/ 491810 w 1052530"/>
                    <a:gd name="connsiteY8" fmla="*/ 548411 h 731637"/>
                    <a:gd name="connsiteX9" fmla="*/ 403372 w 1052530"/>
                    <a:gd name="connsiteY9" fmla="*/ 511573 h 731637"/>
                    <a:gd name="connsiteX10" fmla="*/ 354725 w 1052530"/>
                    <a:gd name="connsiteY10" fmla="*/ 478072 h 731637"/>
                    <a:gd name="connsiteX11" fmla="*/ 345355 w 1052530"/>
                    <a:gd name="connsiteY11" fmla="*/ 432248 h 731637"/>
                    <a:gd name="connsiteX12" fmla="*/ 357933 w 1052530"/>
                    <a:gd name="connsiteY12" fmla="*/ 316341 h 731637"/>
                    <a:gd name="connsiteX13" fmla="*/ 218409 w 1052530"/>
                    <a:gd name="connsiteY13" fmla="*/ 395024 h 731637"/>
                    <a:gd name="connsiteX14" fmla="*/ 58476 w 1052530"/>
                    <a:gd name="connsiteY14" fmla="*/ 355362 h 731637"/>
                    <a:gd name="connsiteX15" fmla="*/ 10470 w 1052530"/>
                    <a:gd name="connsiteY15" fmla="*/ 305303 h 731637"/>
                    <a:gd name="connsiteX16" fmla="*/ 14706 w 1052530"/>
                    <a:gd name="connsiteY16" fmla="*/ 273342 h 731637"/>
                    <a:gd name="connsiteX17" fmla="*/ 409661 w 1052530"/>
                    <a:gd name="connsiteY17" fmla="*/ 11236 h 73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530" h="731637">
                      <a:moveTo>
                        <a:pt x="409661" y="11236"/>
                      </a:moveTo>
                      <a:cubicBezTo>
                        <a:pt x="614777" y="3021"/>
                        <a:pt x="846590" y="84014"/>
                        <a:pt x="955565" y="258067"/>
                      </a:cubicBezTo>
                      <a:cubicBezTo>
                        <a:pt x="999977" y="328920"/>
                        <a:pt x="1032580" y="407988"/>
                        <a:pt x="1042592" y="490907"/>
                      </a:cubicBezTo>
                      <a:cubicBezTo>
                        <a:pt x="1052604" y="573826"/>
                        <a:pt x="1037714" y="657259"/>
                        <a:pt x="995228" y="729267"/>
                      </a:cubicBezTo>
                      <a:cubicBezTo>
                        <a:pt x="928225" y="712452"/>
                        <a:pt x="863276" y="687294"/>
                        <a:pt x="802563" y="654435"/>
                      </a:cubicBezTo>
                      <a:cubicBezTo>
                        <a:pt x="774967" y="639545"/>
                        <a:pt x="747498" y="622474"/>
                        <a:pt x="729015" y="597187"/>
                      </a:cubicBezTo>
                      <a:cubicBezTo>
                        <a:pt x="694102" y="549567"/>
                        <a:pt x="698337" y="484746"/>
                        <a:pt x="704113" y="425958"/>
                      </a:cubicBezTo>
                      <a:cubicBezTo>
                        <a:pt x="697310" y="477558"/>
                        <a:pt x="685887" y="536346"/>
                        <a:pt x="640705" y="562146"/>
                      </a:cubicBezTo>
                      <a:cubicBezTo>
                        <a:pt x="595780" y="587817"/>
                        <a:pt x="539559" y="568307"/>
                        <a:pt x="491810" y="548411"/>
                      </a:cubicBezTo>
                      <a:cubicBezTo>
                        <a:pt x="462288" y="536089"/>
                        <a:pt x="432766" y="523895"/>
                        <a:pt x="403372" y="511573"/>
                      </a:cubicBezTo>
                      <a:cubicBezTo>
                        <a:pt x="384889" y="503871"/>
                        <a:pt x="365121" y="495143"/>
                        <a:pt x="354725" y="478072"/>
                      </a:cubicBezTo>
                      <a:cubicBezTo>
                        <a:pt x="346510" y="464594"/>
                        <a:pt x="345483" y="448036"/>
                        <a:pt x="345355" y="432248"/>
                      </a:cubicBezTo>
                      <a:cubicBezTo>
                        <a:pt x="345098" y="393227"/>
                        <a:pt x="349334" y="354335"/>
                        <a:pt x="357933" y="316341"/>
                      </a:cubicBezTo>
                      <a:cubicBezTo>
                        <a:pt x="329952" y="364347"/>
                        <a:pt x="273988" y="391559"/>
                        <a:pt x="218409" y="395024"/>
                      </a:cubicBezTo>
                      <a:cubicBezTo>
                        <a:pt x="162959" y="398362"/>
                        <a:pt x="108022" y="380648"/>
                        <a:pt x="58476" y="355362"/>
                      </a:cubicBezTo>
                      <a:cubicBezTo>
                        <a:pt x="37040" y="344452"/>
                        <a:pt x="14192" y="329049"/>
                        <a:pt x="10470" y="305303"/>
                      </a:cubicBezTo>
                      <a:cubicBezTo>
                        <a:pt x="8801" y="294649"/>
                        <a:pt x="9315" y="282712"/>
                        <a:pt x="14706" y="273342"/>
                      </a:cubicBezTo>
                      <a:cubicBezTo>
                        <a:pt x="136004" y="61680"/>
                        <a:pt x="349462" y="-1728"/>
                        <a:pt x="409661" y="11236"/>
                      </a:cubicBezTo>
                      <a:close/>
                    </a:path>
                  </a:pathLst>
                </a:custGeom>
                <a:solidFill>
                  <a:srgbClr val="3C3C3B"/>
                </a:solidFill>
                <a:ln w="9525" cap="flat">
                  <a:noFill/>
                  <a:prstDash val="solid"/>
                  <a:miter/>
                </a:ln>
              </p:spPr>
              <p:txBody>
                <a:bodyPr rtlCol="0" anchor="ctr"/>
                <a:p>
                  <a:endParaRPr lang="zh-CN" altLang="en-US"/>
                </a:p>
              </p:txBody>
            </p:sp>
            <p:sp>
              <p:nvSpPr>
                <p:cNvPr id="46" name="任意多边形: 形状 45"/>
                <p:cNvSpPr/>
                <p:nvPr/>
              </p:nvSpPr>
              <p:spPr>
                <a:xfrm>
                  <a:off x="7914293" y="3667069"/>
                  <a:ext cx="1245067" cy="436415"/>
                </a:xfrm>
                <a:custGeom>
                  <a:avLst/>
                  <a:gdLst>
                    <a:gd name="connsiteX0" fmla="*/ 1237135 w 1245066"/>
                    <a:gd name="connsiteY0" fmla="*/ 385528 h 436415"/>
                    <a:gd name="connsiteX1" fmla="*/ 1206329 w 1245066"/>
                    <a:gd name="connsiteY1" fmla="*/ 355493 h 436415"/>
                    <a:gd name="connsiteX2" fmla="*/ 1161019 w 1245066"/>
                    <a:gd name="connsiteY2" fmla="*/ 357033 h 436415"/>
                    <a:gd name="connsiteX3" fmla="*/ 1080924 w 1245066"/>
                    <a:gd name="connsiteY3" fmla="*/ 411071 h 436415"/>
                    <a:gd name="connsiteX4" fmla="*/ 1034330 w 1245066"/>
                    <a:gd name="connsiteY4" fmla="*/ 431095 h 436415"/>
                    <a:gd name="connsiteX5" fmla="*/ 983758 w 1245066"/>
                    <a:gd name="connsiteY5" fmla="*/ 421982 h 436415"/>
                    <a:gd name="connsiteX6" fmla="*/ 945507 w 1245066"/>
                    <a:gd name="connsiteY6" fmla="*/ 388994 h 436415"/>
                    <a:gd name="connsiteX7" fmla="*/ 914188 w 1245066"/>
                    <a:gd name="connsiteY7" fmla="*/ 351257 h 436415"/>
                    <a:gd name="connsiteX8" fmla="*/ 879660 w 1245066"/>
                    <a:gd name="connsiteY8" fmla="*/ 319296 h 436415"/>
                    <a:gd name="connsiteX9" fmla="*/ 836660 w 1245066"/>
                    <a:gd name="connsiteY9" fmla="*/ 310824 h 436415"/>
                    <a:gd name="connsiteX10" fmla="*/ 795457 w 1245066"/>
                    <a:gd name="connsiteY10" fmla="*/ 331233 h 436415"/>
                    <a:gd name="connsiteX11" fmla="*/ 755667 w 1245066"/>
                    <a:gd name="connsiteY11" fmla="*/ 360499 h 436415"/>
                    <a:gd name="connsiteX12" fmla="*/ 707533 w 1245066"/>
                    <a:gd name="connsiteY12" fmla="*/ 377827 h 436415"/>
                    <a:gd name="connsiteX13" fmla="*/ 656575 w 1245066"/>
                    <a:gd name="connsiteY13" fmla="*/ 372436 h 436415"/>
                    <a:gd name="connsiteX14" fmla="*/ 612548 w 1245066"/>
                    <a:gd name="connsiteY14" fmla="*/ 346123 h 436415"/>
                    <a:gd name="connsiteX15" fmla="*/ 584053 w 1245066"/>
                    <a:gd name="connsiteY15" fmla="*/ 303893 h 436415"/>
                    <a:gd name="connsiteX16" fmla="*/ 563772 w 1245066"/>
                    <a:gd name="connsiteY16" fmla="*/ 259481 h 436415"/>
                    <a:gd name="connsiteX17" fmla="*/ 535790 w 1245066"/>
                    <a:gd name="connsiteY17" fmla="*/ 223413 h 436415"/>
                    <a:gd name="connsiteX18" fmla="*/ 493561 w 1245066"/>
                    <a:gd name="connsiteY18" fmla="*/ 210834 h 436415"/>
                    <a:gd name="connsiteX19" fmla="*/ 447481 w 1245066"/>
                    <a:gd name="connsiteY19" fmla="*/ 220204 h 436415"/>
                    <a:gd name="connsiteX20" fmla="*/ 351084 w 1245066"/>
                    <a:gd name="connsiteY20" fmla="*/ 244464 h 436415"/>
                    <a:gd name="connsiteX21" fmla="*/ 262389 w 1245066"/>
                    <a:gd name="connsiteY21" fmla="*/ 198897 h 436415"/>
                    <a:gd name="connsiteX22" fmla="*/ 249425 w 1245066"/>
                    <a:gd name="connsiteY22" fmla="*/ 176563 h 436415"/>
                    <a:gd name="connsiteX23" fmla="*/ 241980 w 1245066"/>
                    <a:gd name="connsiteY23" fmla="*/ 152175 h 436415"/>
                    <a:gd name="connsiteX24" fmla="*/ 232739 w 1245066"/>
                    <a:gd name="connsiteY24" fmla="*/ 104426 h 436415"/>
                    <a:gd name="connsiteX25" fmla="*/ 209121 w 1245066"/>
                    <a:gd name="connsiteY25" fmla="*/ 67202 h 436415"/>
                    <a:gd name="connsiteX26" fmla="*/ 165479 w 1245066"/>
                    <a:gd name="connsiteY26" fmla="*/ 59244 h 436415"/>
                    <a:gd name="connsiteX27" fmla="*/ 69853 w 1245066"/>
                    <a:gd name="connsiteY27" fmla="*/ 80936 h 436415"/>
                    <a:gd name="connsiteX28" fmla="*/ 44053 w 1245066"/>
                    <a:gd name="connsiteY28" fmla="*/ 76572 h 436415"/>
                    <a:gd name="connsiteX29" fmla="*/ 22746 w 1245066"/>
                    <a:gd name="connsiteY29" fmla="*/ 61298 h 436415"/>
                    <a:gd name="connsiteX30" fmla="*/ 10424 w 1245066"/>
                    <a:gd name="connsiteY30" fmla="*/ 37937 h 436415"/>
                    <a:gd name="connsiteX31" fmla="*/ 15301 w 1245066"/>
                    <a:gd name="connsiteY31" fmla="*/ 11367 h 436415"/>
                    <a:gd name="connsiteX32" fmla="*/ 20821 w 1245066"/>
                    <a:gd name="connsiteY32" fmla="*/ 10340 h 436415"/>
                    <a:gd name="connsiteX33" fmla="*/ 21976 w 1245066"/>
                    <a:gd name="connsiteY33" fmla="*/ 15859 h 436415"/>
                    <a:gd name="connsiteX34" fmla="*/ 18510 w 1245066"/>
                    <a:gd name="connsiteY34" fmla="*/ 36268 h 436415"/>
                    <a:gd name="connsiteX35" fmla="*/ 29164 w 1245066"/>
                    <a:gd name="connsiteY35" fmla="*/ 55522 h 436415"/>
                    <a:gd name="connsiteX36" fmla="*/ 47519 w 1245066"/>
                    <a:gd name="connsiteY36" fmla="*/ 68229 h 436415"/>
                    <a:gd name="connsiteX37" fmla="*/ 69853 w 1245066"/>
                    <a:gd name="connsiteY37" fmla="*/ 71695 h 436415"/>
                    <a:gd name="connsiteX38" fmla="*/ 164452 w 1245066"/>
                    <a:gd name="connsiteY38" fmla="*/ 48847 h 436415"/>
                    <a:gd name="connsiteX39" fmla="*/ 215154 w 1245066"/>
                    <a:gd name="connsiteY39" fmla="*/ 58217 h 436415"/>
                    <a:gd name="connsiteX40" fmla="*/ 243392 w 1245066"/>
                    <a:gd name="connsiteY40" fmla="*/ 101474 h 436415"/>
                    <a:gd name="connsiteX41" fmla="*/ 271503 w 1245066"/>
                    <a:gd name="connsiteY41" fmla="*/ 192094 h 436415"/>
                    <a:gd name="connsiteX42" fmla="*/ 351341 w 1245066"/>
                    <a:gd name="connsiteY42" fmla="*/ 232783 h 436415"/>
                    <a:gd name="connsiteX43" fmla="*/ 443886 w 1245066"/>
                    <a:gd name="connsiteY43" fmla="*/ 208652 h 436415"/>
                    <a:gd name="connsiteX44" fmla="*/ 493432 w 1245066"/>
                    <a:gd name="connsiteY44" fmla="*/ 198512 h 436415"/>
                    <a:gd name="connsiteX45" fmla="*/ 543363 w 1245066"/>
                    <a:gd name="connsiteY45" fmla="*/ 213273 h 436415"/>
                    <a:gd name="connsiteX46" fmla="*/ 575325 w 1245066"/>
                    <a:gd name="connsiteY46" fmla="*/ 253577 h 436415"/>
                    <a:gd name="connsiteX47" fmla="*/ 595862 w 1245066"/>
                    <a:gd name="connsiteY47" fmla="*/ 298245 h 436415"/>
                    <a:gd name="connsiteX48" fmla="*/ 621662 w 1245066"/>
                    <a:gd name="connsiteY48" fmla="*/ 336881 h 436415"/>
                    <a:gd name="connsiteX49" fmla="*/ 660939 w 1245066"/>
                    <a:gd name="connsiteY49" fmla="*/ 360499 h 436415"/>
                    <a:gd name="connsiteX50" fmla="*/ 749891 w 1245066"/>
                    <a:gd name="connsiteY50" fmla="*/ 350230 h 436415"/>
                    <a:gd name="connsiteX51" fmla="*/ 789168 w 1245066"/>
                    <a:gd name="connsiteY51" fmla="*/ 321607 h 436415"/>
                    <a:gd name="connsiteX52" fmla="*/ 835120 w 1245066"/>
                    <a:gd name="connsiteY52" fmla="*/ 299401 h 436415"/>
                    <a:gd name="connsiteX53" fmla="*/ 885949 w 1245066"/>
                    <a:gd name="connsiteY53" fmla="*/ 309541 h 436415"/>
                    <a:gd name="connsiteX54" fmla="*/ 923045 w 1245066"/>
                    <a:gd name="connsiteY54" fmla="*/ 343941 h 436415"/>
                    <a:gd name="connsiteX55" fmla="*/ 954107 w 1245066"/>
                    <a:gd name="connsiteY55" fmla="*/ 381678 h 436415"/>
                    <a:gd name="connsiteX56" fmla="*/ 989405 w 1245066"/>
                    <a:gd name="connsiteY56" fmla="*/ 412612 h 436415"/>
                    <a:gd name="connsiteX57" fmla="*/ 1033175 w 1245066"/>
                    <a:gd name="connsiteY57" fmla="*/ 420827 h 436415"/>
                    <a:gd name="connsiteX58" fmla="*/ 1076047 w 1245066"/>
                    <a:gd name="connsiteY58" fmla="*/ 402600 h 436415"/>
                    <a:gd name="connsiteX59" fmla="*/ 1158580 w 1245066"/>
                    <a:gd name="connsiteY59" fmla="*/ 348690 h 436415"/>
                    <a:gd name="connsiteX60" fmla="*/ 1209282 w 1245066"/>
                    <a:gd name="connsiteY60" fmla="*/ 347663 h 436415"/>
                    <a:gd name="connsiteX61" fmla="*/ 1244708 w 1245066"/>
                    <a:gd name="connsiteY61" fmla="*/ 383732 h 436415"/>
                    <a:gd name="connsiteX62" fmla="*/ 1241884 w 1245066"/>
                    <a:gd name="connsiteY62" fmla="*/ 388096 h 436415"/>
                    <a:gd name="connsiteX63" fmla="*/ 1237135 w 1245066"/>
                    <a:gd name="connsiteY63" fmla="*/ 385528 h 43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45066" h="436415">
                      <a:moveTo>
                        <a:pt x="1237135" y="385528"/>
                      </a:moveTo>
                      <a:cubicBezTo>
                        <a:pt x="1233798" y="370896"/>
                        <a:pt x="1220834" y="359985"/>
                        <a:pt x="1206329" y="355493"/>
                      </a:cubicBezTo>
                      <a:cubicBezTo>
                        <a:pt x="1191568" y="350744"/>
                        <a:pt x="1175524" y="351257"/>
                        <a:pt x="1161019" y="357033"/>
                      </a:cubicBezTo>
                      <a:cubicBezTo>
                        <a:pt x="1131240" y="368072"/>
                        <a:pt x="1108649" y="392588"/>
                        <a:pt x="1080924" y="411071"/>
                      </a:cubicBezTo>
                      <a:cubicBezTo>
                        <a:pt x="1067062" y="420185"/>
                        <a:pt x="1051530" y="428143"/>
                        <a:pt x="1034330" y="431095"/>
                      </a:cubicBezTo>
                      <a:cubicBezTo>
                        <a:pt x="1017131" y="434176"/>
                        <a:pt x="998776" y="430325"/>
                        <a:pt x="983758" y="421982"/>
                      </a:cubicBezTo>
                      <a:cubicBezTo>
                        <a:pt x="968612" y="413510"/>
                        <a:pt x="956418" y="401445"/>
                        <a:pt x="945507" y="388994"/>
                      </a:cubicBezTo>
                      <a:cubicBezTo>
                        <a:pt x="934597" y="376544"/>
                        <a:pt x="924585" y="363579"/>
                        <a:pt x="914188" y="351257"/>
                      </a:cubicBezTo>
                      <a:cubicBezTo>
                        <a:pt x="903663" y="339063"/>
                        <a:pt x="892752" y="327254"/>
                        <a:pt x="879660" y="319296"/>
                      </a:cubicBezTo>
                      <a:cubicBezTo>
                        <a:pt x="866696" y="311209"/>
                        <a:pt x="851293" y="308001"/>
                        <a:pt x="836660" y="310824"/>
                      </a:cubicBezTo>
                      <a:cubicBezTo>
                        <a:pt x="821899" y="313392"/>
                        <a:pt x="808293" y="321863"/>
                        <a:pt x="795457" y="331233"/>
                      </a:cubicBezTo>
                      <a:cubicBezTo>
                        <a:pt x="782493" y="340732"/>
                        <a:pt x="770043" y="351514"/>
                        <a:pt x="755667" y="360499"/>
                      </a:cubicBezTo>
                      <a:cubicBezTo>
                        <a:pt x="741547" y="369869"/>
                        <a:pt x="724476" y="375902"/>
                        <a:pt x="707533" y="377827"/>
                      </a:cubicBezTo>
                      <a:cubicBezTo>
                        <a:pt x="690461" y="379624"/>
                        <a:pt x="673005" y="377827"/>
                        <a:pt x="656575" y="372436"/>
                      </a:cubicBezTo>
                      <a:cubicBezTo>
                        <a:pt x="640273" y="366917"/>
                        <a:pt x="624870" y="358317"/>
                        <a:pt x="612548" y="346123"/>
                      </a:cubicBezTo>
                      <a:cubicBezTo>
                        <a:pt x="599841" y="334057"/>
                        <a:pt x="591241" y="318911"/>
                        <a:pt x="584053" y="303893"/>
                      </a:cubicBezTo>
                      <a:cubicBezTo>
                        <a:pt x="576736" y="288875"/>
                        <a:pt x="570960" y="273601"/>
                        <a:pt x="563772" y="259481"/>
                      </a:cubicBezTo>
                      <a:cubicBezTo>
                        <a:pt x="556713" y="245362"/>
                        <a:pt x="547856" y="232398"/>
                        <a:pt x="535790" y="223413"/>
                      </a:cubicBezTo>
                      <a:cubicBezTo>
                        <a:pt x="523596" y="214813"/>
                        <a:pt x="508835" y="210449"/>
                        <a:pt x="493561" y="210834"/>
                      </a:cubicBezTo>
                      <a:cubicBezTo>
                        <a:pt x="478286" y="211091"/>
                        <a:pt x="462755" y="215326"/>
                        <a:pt x="447481" y="220204"/>
                      </a:cubicBezTo>
                      <a:cubicBezTo>
                        <a:pt x="416931" y="229959"/>
                        <a:pt x="385997" y="244335"/>
                        <a:pt x="351084" y="244464"/>
                      </a:cubicBezTo>
                      <a:cubicBezTo>
                        <a:pt x="316299" y="244207"/>
                        <a:pt x="283055" y="226237"/>
                        <a:pt x="262389" y="198897"/>
                      </a:cubicBezTo>
                      <a:cubicBezTo>
                        <a:pt x="257255" y="191966"/>
                        <a:pt x="252891" y="184521"/>
                        <a:pt x="249425" y="176563"/>
                      </a:cubicBezTo>
                      <a:cubicBezTo>
                        <a:pt x="246088" y="168476"/>
                        <a:pt x="243777" y="160261"/>
                        <a:pt x="241980" y="152175"/>
                      </a:cubicBezTo>
                      <a:cubicBezTo>
                        <a:pt x="238515" y="135873"/>
                        <a:pt x="236846" y="119572"/>
                        <a:pt x="232739" y="104426"/>
                      </a:cubicBezTo>
                      <a:cubicBezTo>
                        <a:pt x="228888" y="89280"/>
                        <a:pt x="221572" y="75289"/>
                        <a:pt x="209121" y="67202"/>
                      </a:cubicBezTo>
                      <a:cubicBezTo>
                        <a:pt x="196799" y="59116"/>
                        <a:pt x="180882" y="57447"/>
                        <a:pt x="165479" y="59244"/>
                      </a:cubicBezTo>
                      <a:cubicBezTo>
                        <a:pt x="134288" y="62196"/>
                        <a:pt x="104638" y="80423"/>
                        <a:pt x="69853" y="80936"/>
                      </a:cubicBezTo>
                      <a:cubicBezTo>
                        <a:pt x="61253" y="80936"/>
                        <a:pt x="52525" y="79910"/>
                        <a:pt x="44053" y="76572"/>
                      </a:cubicBezTo>
                      <a:cubicBezTo>
                        <a:pt x="35838" y="73235"/>
                        <a:pt x="28522" y="67972"/>
                        <a:pt x="22746" y="61298"/>
                      </a:cubicBezTo>
                      <a:cubicBezTo>
                        <a:pt x="16970" y="54751"/>
                        <a:pt x="12349" y="46793"/>
                        <a:pt x="10424" y="37937"/>
                      </a:cubicBezTo>
                      <a:cubicBezTo>
                        <a:pt x="8498" y="29080"/>
                        <a:pt x="10039" y="19068"/>
                        <a:pt x="15301" y="11367"/>
                      </a:cubicBezTo>
                      <a:cubicBezTo>
                        <a:pt x="16585" y="9570"/>
                        <a:pt x="19024" y="9056"/>
                        <a:pt x="20821" y="10340"/>
                      </a:cubicBezTo>
                      <a:cubicBezTo>
                        <a:pt x="22618" y="11495"/>
                        <a:pt x="23131" y="14062"/>
                        <a:pt x="21976" y="15859"/>
                      </a:cubicBezTo>
                      <a:cubicBezTo>
                        <a:pt x="18125" y="21892"/>
                        <a:pt x="17098" y="29208"/>
                        <a:pt x="18510" y="36268"/>
                      </a:cubicBezTo>
                      <a:cubicBezTo>
                        <a:pt x="20179" y="43328"/>
                        <a:pt x="24029" y="50002"/>
                        <a:pt x="29164" y="55522"/>
                      </a:cubicBezTo>
                      <a:cubicBezTo>
                        <a:pt x="34170" y="61169"/>
                        <a:pt x="40588" y="65533"/>
                        <a:pt x="47519" y="68229"/>
                      </a:cubicBezTo>
                      <a:cubicBezTo>
                        <a:pt x="54322" y="70924"/>
                        <a:pt x="62152" y="71823"/>
                        <a:pt x="69853" y="71695"/>
                      </a:cubicBezTo>
                      <a:cubicBezTo>
                        <a:pt x="101301" y="71181"/>
                        <a:pt x="130309" y="52954"/>
                        <a:pt x="164452" y="48847"/>
                      </a:cubicBezTo>
                      <a:cubicBezTo>
                        <a:pt x="181139" y="46793"/>
                        <a:pt x="199879" y="48205"/>
                        <a:pt x="215154" y="58217"/>
                      </a:cubicBezTo>
                      <a:cubicBezTo>
                        <a:pt x="230557" y="68101"/>
                        <a:pt x="239285" y="85301"/>
                        <a:pt x="243392" y="101474"/>
                      </a:cubicBezTo>
                      <a:cubicBezTo>
                        <a:pt x="251864" y="134076"/>
                        <a:pt x="251222" y="167578"/>
                        <a:pt x="271503" y="192094"/>
                      </a:cubicBezTo>
                      <a:cubicBezTo>
                        <a:pt x="290243" y="216738"/>
                        <a:pt x="320535" y="232783"/>
                        <a:pt x="351341" y="232783"/>
                      </a:cubicBezTo>
                      <a:cubicBezTo>
                        <a:pt x="382532" y="232655"/>
                        <a:pt x="412696" y="218921"/>
                        <a:pt x="443886" y="208652"/>
                      </a:cubicBezTo>
                      <a:cubicBezTo>
                        <a:pt x="459546" y="203518"/>
                        <a:pt x="475976" y="198897"/>
                        <a:pt x="493432" y="198512"/>
                      </a:cubicBezTo>
                      <a:cubicBezTo>
                        <a:pt x="510761" y="197870"/>
                        <a:pt x="528859" y="202876"/>
                        <a:pt x="543363" y="213273"/>
                      </a:cubicBezTo>
                      <a:cubicBezTo>
                        <a:pt x="557740" y="223927"/>
                        <a:pt x="567751" y="238688"/>
                        <a:pt x="575325" y="253577"/>
                      </a:cubicBezTo>
                      <a:cubicBezTo>
                        <a:pt x="583026" y="268467"/>
                        <a:pt x="588930" y="283741"/>
                        <a:pt x="595862" y="298245"/>
                      </a:cubicBezTo>
                      <a:cubicBezTo>
                        <a:pt x="602793" y="312621"/>
                        <a:pt x="610623" y="326356"/>
                        <a:pt x="621662" y="336881"/>
                      </a:cubicBezTo>
                      <a:cubicBezTo>
                        <a:pt x="632572" y="347663"/>
                        <a:pt x="646306" y="355493"/>
                        <a:pt x="660939" y="360499"/>
                      </a:cubicBezTo>
                      <a:cubicBezTo>
                        <a:pt x="690333" y="370382"/>
                        <a:pt x="723834" y="367558"/>
                        <a:pt x="749891" y="350230"/>
                      </a:cubicBezTo>
                      <a:cubicBezTo>
                        <a:pt x="763240" y="341887"/>
                        <a:pt x="775690" y="331362"/>
                        <a:pt x="789168" y="321607"/>
                      </a:cubicBezTo>
                      <a:cubicBezTo>
                        <a:pt x="802645" y="311980"/>
                        <a:pt x="817535" y="302481"/>
                        <a:pt x="835120" y="299401"/>
                      </a:cubicBezTo>
                      <a:cubicBezTo>
                        <a:pt x="852576" y="296063"/>
                        <a:pt x="871317" y="300171"/>
                        <a:pt x="885949" y="309541"/>
                      </a:cubicBezTo>
                      <a:cubicBezTo>
                        <a:pt x="900839" y="318783"/>
                        <a:pt x="912263" y="331362"/>
                        <a:pt x="923045" y="343941"/>
                      </a:cubicBezTo>
                      <a:cubicBezTo>
                        <a:pt x="933698" y="356520"/>
                        <a:pt x="943582" y="369612"/>
                        <a:pt x="954107" y="381678"/>
                      </a:cubicBezTo>
                      <a:cubicBezTo>
                        <a:pt x="964632" y="393743"/>
                        <a:pt x="976056" y="405167"/>
                        <a:pt x="989405" y="412612"/>
                      </a:cubicBezTo>
                      <a:cubicBezTo>
                        <a:pt x="1002755" y="420057"/>
                        <a:pt x="1018158" y="423394"/>
                        <a:pt x="1033175" y="420827"/>
                      </a:cubicBezTo>
                      <a:cubicBezTo>
                        <a:pt x="1048321" y="418388"/>
                        <a:pt x="1062697" y="411071"/>
                        <a:pt x="1076047" y="402600"/>
                      </a:cubicBezTo>
                      <a:cubicBezTo>
                        <a:pt x="1102745" y="385528"/>
                        <a:pt x="1126234" y="360499"/>
                        <a:pt x="1158580" y="348690"/>
                      </a:cubicBezTo>
                      <a:cubicBezTo>
                        <a:pt x="1174497" y="342657"/>
                        <a:pt x="1192980" y="342144"/>
                        <a:pt x="1209282" y="347663"/>
                      </a:cubicBezTo>
                      <a:cubicBezTo>
                        <a:pt x="1225455" y="352926"/>
                        <a:pt x="1240986" y="365761"/>
                        <a:pt x="1244708" y="383732"/>
                      </a:cubicBezTo>
                      <a:cubicBezTo>
                        <a:pt x="1245093" y="385657"/>
                        <a:pt x="1243938" y="387711"/>
                        <a:pt x="1241884" y="388096"/>
                      </a:cubicBezTo>
                      <a:cubicBezTo>
                        <a:pt x="1239574" y="388737"/>
                        <a:pt x="1237649" y="387454"/>
                        <a:pt x="1237135" y="385528"/>
                      </a:cubicBezTo>
                      <a:close/>
                    </a:path>
                  </a:pathLst>
                </a:custGeom>
                <a:solidFill>
                  <a:srgbClr val="FFFFFF"/>
                </a:solidFill>
                <a:ln w="9525" cap="flat">
                  <a:noFill/>
                  <a:prstDash val="solid"/>
                  <a:miter/>
                </a:ln>
              </p:spPr>
              <p:txBody>
                <a:bodyPr rtlCol="0" anchor="ctr"/>
                <a:p>
                  <a:endParaRPr lang="zh-CN" altLang="en-US"/>
                </a:p>
              </p:txBody>
            </p:sp>
            <p:sp>
              <p:nvSpPr>
                <p:cNvPr id="47" name="任意多边形: 形状 46"/>
                <p:cNvSpPr/>
                <p:nvPr/>
              </p:nvSpPr>
              <p:spPr>
                <a:xfrm>
                  <a:off x="7985966" y="3537907"/>
                  <a:ext cx="1180888" cy="385072"/>
                </a:xfrm>
                <a:custGeom>
                  <a:avLst/>
                  <a:gdLst>
                    <a:gd name="connsiteX0" fmla="*/ 1177528 w 1180887"/>
                    <a:gd name="connsiteY0" fmla="*/ 351677 h 385072"/>
                    <a:gd name="connsiteX1" fmla="*/ 1139149 w 1180887"/>
                    <a:gd name="connsiteY1" fmla="*/ 339611 h 385072"/>
                    <a:gd name="connsiteX2" fmla="*/ 1097946 w 1180887"/>
                    <a:gd name="connsiteY2" fmla="*/ 345515 h 385072"/>
                    <a:gd name="connsiteX3" fmla="*/ 1017338 w 1180887"/>
                    <a:gd name="connsiteY3" fmla="*/ 375808 h 385072"/>
                    <a:gd name="connsiteX4" fmla="*/ 973183 w 1180887"/>
                    <a:gd name="connsiteY4" fmla="*/ 381712 h 385072"/>
                    <a:gd name="connsiteX5" fmla="*/ 930312 w 1180887"/>
                    <a:gd name="connsiteY5" fmla="*/ 367721 h 385072"/>
                    <a:gd name="connsiteX6" fmla="*/ 866518 w 1180887"/>
                    <a:gd name="connsiteY6" fmla="*/ 308163 h 385072"/>
                    <a:gd name="connsiteX7" fmla="*/ 798103 w 1180887"/>
                    <a:gd name="connsiteY7" fmla="*/ 264779 h 385072"/>
                    <a:gd name="connsiteX8" fmla="*/ 716982 w 1180887"/>
                    <a:gd name="connsiteY8" fmla="*/ 278641 h 385072"/>
                    <a:gd name="connsiteX9" fmla="*/ 632266 w 1180887"/>
                    <a:gd name="connsiteY9" fmla="*/ 300847 h 385072"/>
                    <a:gd name="connsiteX10" fmla="*/ 587341 w 1180887"/>
                    <a:gd name="connsiteY10" fmla="*/ 293017 h 385072"/>
                    <a:gd name="connsiteX11" fmla="*/ 552813 w 1180887"/>
                    <a:gd name="connsiteY11" fmla="*/ 262853 h 385072"/>
                    <a:gd name="connsiteX12" fmla="*/ 509299 w 1180887"/>
                    <a:gd name="connsiteY12" fmla="*/ 189818 h 385072"/>
                    <a:gd name="connsiteX13" fmla="*/ 494025 w 1180887"/>
                    <a:gd name="connsiteY13" fmla="*/ 177495 h 385072"/>
                    <a:gd name="connsiteX14" fmla="*/ 476055 w 1180887"/>
                    <a:gd name="connsiteY14" fmla="*/ 169537 h 385072"/>
                    <a:gd name="connsiteX15" fmla="*/ 435494 w 1180887"/>
                    <a:gd name="connsiteY15" fmla="*/ 167612 h 385072"/>
                    <a:gd name="connsiteX16" fmla="*/ 351548 w 1180887"/>
                    <a:gd name="connsiteY16" fmla="*/ 184683 h 385072"/>
                    <a:gd name="connsiteX17" fmla="*/ 307393 w 1180887"/>
                    <a:gd name="connsiteY17" fmla="*/ 188406 h 385072"/>
                    <a:gd name="connsiteX18" fmla="*/ 263880 w 1180887"/>
                    <a:gd name="connsiteY18" fmla="*/ 175057 h 385072"/>
                    <a:gd name="connsiteX19" fmla="*/ 167099 w 1180887"/>
                    <a:gd name="connsiteY19" fmla="*/ 35404 h 385072"/>
                    <a:gd name="connsiteX20" fmla="*/ 129233 w 1180887"/>
                    <a:gd name="connsiteY20" fmla="*/ 27831 h 385072"/>
                    <a:gd name="connsiteX21" fmla="*/ 88672 w 1180887"/>
                    <a:gd name="connsiteY21" fmla="*/ 39640 h 385072"/>
                    <a:gd name="connsiteX22" fmla="*/ 44132 w 1180887"/>
                    <a:gd name="connsiteY22" fmla="*/ 43747 h 385072"/>
                    <a:gd name="connsiteX23" fmla="*/ 22697 w 1180887"/>
                    <a:gd name="connsiteY23" fmla="*/ 34634 h 385072"/>
                    <a:gd name="connsiteX24" fmla="*/ 9732 w 1180887"/>
                    <a:gd name="connsiteY24" fmla="*/ 14482 h 385072"/>
                    <a:gd name="connsiteX25" fmla="*/ 12813 w 1180887"/>
                    <a:gd name="connsiteY25" fmla="*/ 9732 h 385072"/>
                    <a:gd name="connsiteX26" fmla="*/ 17562 w 1180887"/>
                    <a:gd name="connsiteY26" fmla="*/ 12813 h 385072"/>
                    <a:gd name="connsiteX27" fmla="*/ 45672 w 1180887"/>
                    <a:gd name="connsiteY27" fmla="*/ 35275 h 385072"/>
                    <a:gd name="connsiteX28" fmla="*/ 85720 w 1180887"/>
                    <a:gd name="connsiteY28" fmla="*/ 30783 h 385072"/>
                    <a:gd name="connsiteX29" fmla="*/ 127693 w 1180887"/>
                    <a:gd name="connsiteY29" fmla="*/ 18076 h 385072"/>
                    <a:gd name="connsiteX30" fmla="*/ 172618 w 1180887"/>
                    <a:gd name="connsiteY30" fmla="*/ 26547 h 385072"/>
                    <a:gd name="connsiteX31" fmla="*/ 202782 w 1180887"/>
                    <a:gd name="connsiteY31" fmla="*/ 60177 h 385072"/>
                    <a:gd name="connsiteX32" fmla="*/ 222164 w 1180887"/>
                    <a:gd name="connsiteY32" fmla="*/ 99198 h 385072"/>
                    <a:gd name="connsiteX33" fmla="*/ 269785 w 1180887"/>
                    <a:gd name="connsiteY33" fmla="*/ 165558 h 385072"/>
                    <a:gd name="connsiteX34" fmla="*/ 307907 w 1180887"/>
                    <a:gd name="connsiteY34" fmla="*/ 176982 h 385072"/>
                    <a:gd name="connsiteX35" fmla="*/ 349366 w 1180887"/>
                    <a:gd name="connsiteY35" fmla="*/ 173260 h 385072"/>
                    <a:gd name="connsiteX36" fmla="*/ 434082 w 1180887"/>
                    <a:gd name="connsiteY36" fmla="*/ 155675 h 385072"/>
                    <a:gd name="connsiteX37" fmla="*/ 479135 w 1180887"/>
                    <a:gd name="connsiteY37" fmla="*/ 157729 h 385072"/>
                    <a:gd name="connsiteX38" fmla="*/ 500443 w 1180887"/>
                    <a:gd name="connsiteY38" fmla="*/ 166970 h 385072"/>
                    <a:gd name="connsiteX39" fmla="*/ 518541 w 1180887"/>
                    <a:gd name="connsiteY39" fmla="*/ 181474 h 385072"/>
                    <a:gd name="connsiteX40" fmla="*/ 563338 w 1180887"/>
                    <a:gd name="connsiteY40" fmla="*/ 255794 h 385072"/>
                    <a:gd name="connsiteX41" fmla="*/ 592603 w 1180887"/>
                    <a:gd name="connsiteY41" fmla="*/ 281850 h 385072"/>
                    <a:gd name="connsiteX42" fmla="*/ 631752 w 1180887"/>
                    <a:gd name="connsiteY42" fmla="*/ 288781 h 385072"/>
                    <a:gd name="connsiteX43" fmla="*/ 713003 w 1180887"/>
                    <a:gd name="connsiteY43" fmla="*/ 267731 h 385072"/>
                    <a:gd name="connsiteX44" fmla="*/ 799900 w 1180887"/>
                    <a:gd name="connsiteY44" fmla="*/ 253868 h 385072"/>
                    <a:gd name="connsiteX45" fmla="*/ 841488 w 1180887"/>
                    <a:gd name="connsiteY45" fmla="*/ 271453 h 385072"/>
                    <a:gd name="connsiteX46" fmla="*/ 874348 w 1180887"/>
                    <a:gd name="connsiteY46" fmla="*/ 300847 h 385072"/>
                    <a:gd name="connsiteX47" fmla="*/ 935574 w 1180887"/>
                    <a:gd name="connsiteY47" fmla="*/ 358993 h 385072"/>
                    <a:gd name="connsiteX48" fmla="*/ 973696 w 1180887"/>
                    <a:gd name="connsiteY48" fmla="*/ 371700 h 385072"/>
                    <a:gd name="connsiteX49" fmla="*/ 1014514 w 1180887"/>
                    <a:gd name="connsiteY49" fmla="*/ 366438 h 385072"/>
                    <a:gd name="connsiteX50" fmla="*/ 1095508 w 1180887"/>
                    <a:gd name="connsiteY50" fmla="*/ 337300 h 385072"/>
                    <a:gd name="connsiteX51" fmla="*/ 1139277 w 1180887"/>
                    <a:gd name="connsiteY51" fmla="*/ 331781 h 385072"/>
                    <a:gd name="connsiteX52" fmla="*/ 1181635 w 1180887"/>
                    <a:gd name="connsiteY52" fmla="*/ 345900 h 385072"/>
                    <a:gd name="connsiteX53" fmla="*/ 1182406 w 1180887"/>
                    <a:gd name="connsiteY53" fmla="*/ 351035 h 385072"/>
                    <a:gd name="connsiteX54" fmla="*/ 1177528 w 1180887"/>
                    <a:gd name="connsiteY54" fmla="*/ 351677 h 38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80887" h="385072">
                      <a:moveTo>
                        <a:pt x="1177528" y="351677"/>
                      </a:moveTo>
                      <a:cubicBezTo>
                        <a:pt x="1166361" y="343847"/>
                        <a:pt x="1152883" y="339996"/>
                        <a:pt x="1139149" y="339611"/>
                      </a:cubicBezTo>
                      <a:cubicBezTo>
                        <a:pt x="1125415" y="339226"/>
                        <a:pt x="1111424" y="341665"/>
                        <a:pt x="1097946" y="345515"/>
                      </a:cubicBezTo>
                      <a:cubicBezTo>
                        <a:pt x="1070863" y="353088"/>
                        <a:pt x="1045705" y="367593"/>
                        <a:pt x="1017338" y="375808"/>
                      </a:cubicBezTo>
                      <a:cubicBezTo>
                        <a:pt x="1003219" y="380043"/>
                        <a:pt x="988329" y="382611"/>
                        <a:pt x="973183" y="381712"/>
                      </a:cubicBezTo>
                      <a:cubicBezTo>
                        <a:pt x="958037" y="380685"/>
                        <a:pt x="943147" y="375551"/>
                        <a:pt x="930312" y="367721"/>
                      </a:cubicBezTo>
                      <a:cubicBezTo>
                        <a:pt x="904383" y="351933"/>
                        <a:pt x="886157" y="328572"/>
                        <a:pt x="866518" y="308163"/>
                      </a:cubicBezTo>
                      <a:cubicBezTo>
                        <a:pt x="847136" y="287754"/>
                        <a:pt x="825187" y="268758"/>
                        <a:pt x="798103" y="264779"/>
                      </a:cubicBezTo>
                      <a:cubicBezTo>
                        <a:pt x="771277" y="260414"/>
                        <a:pt x="743552" y="269014"/>
                        <a:pt x="716982" y="278641"/>
                      </a:cubicBezTo>
                      <a:cubicBezTo>
                        <a:pt x="690412" y="288525"/>
                        <a:pt x="662430" y="299435"/>
                        <a:pt x="632266" y="300847"/>
                      </a:cubicBezTo>
                      <a:cubicBezTo>
                        <a:pt x="617248" y="301489"/>
                        <a:pt x="601588" y="299563"/>
                        <a:pt x="587341" y="293017"/>
                      </a:cubicBezTo>
                      <a:cubicBezTo>
                        <a:pt x="572965" y="286599"/>
                        <a:pt x="561284" y="275304"/>
                        <a:pt x="552813" y="262853"/>
                      </a:cubicBezTo>
                      <a:cubicBezTo>
                        <a:pt x="535741" y="238080"/>
                        <a:pt x="527526" y="209713"/>
                        <a:pt x="509299" y="189818"/>
                      </a:cubicBezTo>
                      <a:cubicBezTo>
                        <a:pt x="504807" y="184940"/>
                        <a:pt x="499801" y="180576"/>
                        <a:pt x="494025" y="177495"/>
                      </a:cubicBezTo>
                      <a:cubicBezTo>
                        <a:pt x="488634" y="173516"/>
                        <a:pt x="482216" y="171848"/>
                        <a:pt x="476055" y="169537"/>
                      </a:cubicBezTo>
                      <a:cubicBezTo>
                        <a:pt x="463091" y="166585"/>
                        <a:pt x="449356" y="166072"/>
                        <a:pt x="435494" y="167612"/>
                      </a:cubicBezTo>
                      <a:cubicBezTo>
                        <a:pt x="407769" y="170693"/>
                        <a:pt x="380300" y="179421"/>
                        <a:pt x="351548" y="184683"/>
                      </a:cubicBezTo>
                      <a:cubicBezTo>
                        <a:pt x="337172" y="187379"/>
                        <a:pt x="322411" y="188919"/>
                        <a:pt x="307393" y="188406"/>
                      </a:cubicBezTo>
                      <a:cubicBezTo>
                        <a:pt x="292375" y="187122"/>
                        <a:pt x="277101" y="183400"/>
                        <a:pt x="263880" y="175057"/>
                      </a:cubicBezTo>
                      <a:cubicBezTo>
                        <a:pt x="210997" y="139117"/>
                        <a:pt x="211639" y="67108"/>
                        <a:pt x="167099" y="35404"/>
                      </a:cubicBezTo>
                      <a:cubicBezTo>
                        <a:pt x="156060" y="28473"/>
                        <a:pt x="142582" y="25777"/>
                        <a:pt x="129233" y="27831"/>
                      </a:cubicBezTo>
                      <a:cubicBezTo>
                        <a:pt x="115756" y="29756"/>
                        <a:pt x="102535" y="35147"/>
                        <a:pt x="88672" y="39640"/>
                      </a:cubicBezTo>
                      <a:cubicBezTo>
                        <a:pt x="75066" y="44389"/>
                        <a:pt x="59022" y="47084"/>
                        <a:pt x="44132" y="43747"/>
                      </a:cubicBezTo>
                      <a:cubicBezTo>
                        <a:pt x="36687" y="42207"/>
                        <a:pt x="29243" y="39511"/>
                        <a:pt x="22697" y="34634"/>
                      </a:cubicBezTo>
                      <a:cubicBezTo>
                        <a:pt x="16279" y="29756"/>
                        <a:pt x="11401" y="22440"/>
                        <a:pt x="9732" y="14482"/>
                      </a:cubicBezTo>
                      <a:cubicBezTo>
                        <a:pt x="9219" y="12300"/>
                        <a:pt x="10631" y="10246"/>
                        <a:pt x="12813" y="9732"/>
                      </a:cubicBezTo>
                      <a:cubicBezTo>
                        <a:pt x="14995" y="9219"/>
                        <a:pt x="17049" y="10631"/>
                        <a:pt x="17562" y="12813"/>
                      </a:cubicBezTo>
                      <a:cubicBezTo>
                        <a:pt x="20129" y="25264"/>
                        <a:pt x="32580" y="33093"/>
                        <a:pt x="45672" y="35275"/>
                      </a:cubicBezTo>
                      <a:cubicBezTo>
                        <a:pt x="59150" y="37843"/>
                        <a:pt x="72371" y="35660"/>
                        <a:pt x="85720" y="30783"/>
                      </a:cubicBezTo>
                      <a:cubicBezTo>
                        <a:pt x="99069" y="26290"/>
                        <a:pt x="112547" y="20514"/>
                        <a:pt x="127693" y="18076"/>
                      </a:cubicBezTo>
                      <a:cubicBezTo>
                        <a:pt x="142711" y="15508"/>
                        <a:pt x="159269" y="18332"/>
                        <a:pt x="172618" y="26547"/>
                      </a:cubicBezTo>
                      <a:cubicBezTo>
                        <a:pt x="185967" y="34890"/>
                        <a:pt x="195337" y="47469"/>
                        <a:pt x="202782" y="60177"/>
                      </a:cubicBezTo>
                      <a:cubicBezTo>
                        <a:pt x="210227" y="73013"/>
                        <a:pt x="216131" y="86233"/>
                        <a:pt x="222164" y="99198"/>
                      </a:cubicBezTo>
                      <a:cubicBezTo>
                        <a:pt x="234101" y="124869"/>
                        <a:pt x="247065" y="151182"/>
                        <a:pt x="269785" y="165558"/>
                      </a:cubicBezTo>
                      <a:cubicBezTo>
                        <a:pt x="281080" y="172618"/>
                        <a:pt x="294301" y="175827"/>
                        <a:pt x="307907" y="176982"/>
                      </a:cubicBezTo>
                      <a:cubicBezTo>
                        <a:pt x="321641" y="177367"/>
                        <a:pt x="335503" y="175955"/>
                        <a:pt x="349366" y="173260"/>
                      </a:cubicBezTo>
                      <a:cubicBezTo>
                        <a:pt x="377091" y="168125"/>
                        <a:pt x="404688" y="159140"/>
                        <a:pt x="434082" y="155675"/>
                      </a:cubicBezTo>
                      <a:cubicBezTo>
                        <a:pt x="448715" y="153878"/>
                        <a:pt x="464118" y="154263"/>
                        <a:pt x="479135" y="157729"/>
                      </a:cubicBezTo>
                      <a:cubicBezTo>
                        <a:pt x="486452" y="160296"/>
                        <a:pt x="493896" y="162478"/>
                        <a:pt x="500443" y="166970"/>
                      </a:cubicBezTo>
                      <a:cubicBezTo>
                        <a:pt x="507246" y="170693"/>
                        <a:pt x="513407" y="175827"/>
                        <a:pt x="518541" y="181474"/>
                      </a:cubicBezTo>
                      <a:cubicBezTo>
                        <a:pt x="539335" y="204579"/>
                        <a:pt x="547807" y="233331"/>
                        <a:pt x="563338" y="255794"/>
                      </a:cubicBezTo>
                      <a:cubicBezTo>
                        <a:pt x="571039" y="267089"/>
                        <a:pt x="580666" y="276331"/>
                        <a:pt x="592603" y="281850"/>
                      </a:cubicBezTo>
                      <a:cubicBezTo>
                        <a:pt x="604541" y="287369"/>
                        <a:pt x="618146" y="289295"/>
                        <a:pt x="631752" y="288781"/>
                      </a:cubicBezTo>
                      <a:cubicBezTo>
                        <a:pt x="659349" y="287754"/>
                        <a:pt x="685919" y="277743"/>
                        <a:pt x="713003" y="267731"/>
                      </a:cubicBezTo>
                      <a:cubicBezTo>
                        <a:pt x="739958" y="258232"/>
                        <a:pt x="769351" y="248862"/>
                        <a:pt x="799900" y="253868"/>
                      </a:cubicBezTo>
                      <a:cubicBezTo>
                        <a:pt x="815047" y="256179"/>
                        <a:pt x="829294" y="262853"/>
                        <a:pt x="841488" y="271453"/>
                      </a:cubicBezTo>
                      <a:cubicBezTo>
                        <a:pt x="853811" y="280053"/>
                        <a:pt x="864336" y="290450"/>
                        <a:pt x="874348" y="300847"/>
                      </a:cubicBezTo>
                      <a:cubicBezTo>
                        <a:pt x="894243" y="321769"/>
                        <a:pt x="912085" y="344617"/>
                        <a:pt x="935574" y="358993"/>
                      </a:cubicBezTo>
                      <a:cubicBezTo>
                        <a:pt x="947255" y="366052"/>
                        <a:pt x="960219" y="370673"/>
                        <a:pt x="973696" y="371700"/>
                      </a:cubicBezTo>
                      <a:cubicBezTo>
                        <a:pt x="987302" y="372599"/>
                        <a:pt x="1001037" y="370288"/>
                        <a:pt x="1014514" y="366438"/>
                      </a:cubicBezTo>
                      <a:cubicBezTo>
                        <a:pt x="1041597" y="359121"/>
                        <a:pt x="1067012" y="345002"/>
                        <a:pt x="1095508" y="337300"/>
                      </a:cubicBezTo>
                      <a:cubicBezTo>
                        <a:pt x="1109627" y="333578"/>
                        <a:pt x="1124388" y="331011"/>
                        <a:pt x="1139277" y="331781"/>
                      </a:cubicBezTo>
                      <a:cubicBezTo>
                        <a:pt x="1154167" y="332423"/>
                        <a:pt x="1169313" y="336915"/>
                        <a:pt x="1181635" y="345900"/>
                      </a:cubicBezTo>
                      <a:cubicBezTo>
                        <a:pt x="1183304" y="347056"/>
                        <a:pt x="1183689" y="349366"/>
                        <a:pt x="1182406" y="351035"/>
                      </a:cubicBezTo>
                      <a:cubicBezTo>
                        <a:pt x="1181379" y="352447"/>
                        <a:pt x="1179068" y="352832"/>
                        <a:pt x="1177528" y="351677"/>
                      </a:cubicBezTo>
                      <a:close/>
                    </a:path>
                  </a:pathLst>
                </a:custGeom>
                <a:solidFill>
                  <a:srgbClr val="FFFFFF"/>
                </a:solidFill>
                <a:ln w="9525" cap="flat">
                  <a:noFill/>
                  <a:prstDash val="solid"/>
                  <a:miter/>
                </a:ln>
              </p:spPr>
              <p:txBody>
                <a:bodyPr rtlCol="0" anchor="ctr"/>
                <a:p>
                  <a:endParaRPr lang="zh-CN" altLang="en-US"/>
                </a:p>
              </p:txBody>
            </p:sp>
            <p:sp>
              <p:nvSpPr>
                <p:cNvPr id="48" name="任意多边形: 形状 47"/>
                <p:cNvSpPr/>
                <p:nvPr/>
              </p:nvSpPr>
              <p:spPr>
                <a:xfrm>
                  <a:off x="8084707" y="3404996"/>
                  <a:ext cx="1091038" cy="346565"/>
                </a:xfrm>
                <a:custGeom>
                  <a:avLst/>
                  <a:gdLst>
                    <a:gd name="connsiteX0" fmla="*/ 1077247 w 1091037"/>
                    <a:gd name="connsiteY0" fmla="*/ 331072 h 346564"/>
                    <a:gd name="connsiteX1" fmla="*/ 1043232 w 1091037"/>
                    <a:gd name="connsiteY1" fmla="*/ 316953 h 346564"/>
                    <a:gd name="connsiteX2" fmla="*/ 1005495 w 1091037"/>
                    <a:gd name="connsiteY2" fmla="*/ 318236 h 346564"/>
                    <a:gd name="connsiteX3" fmla="*/ 929250 w 1091037"/>
                    <a:gd name="connsiteY3" fmla="*/ 335565 h 346564"/>
                    <a:gd name="connsiteX4" fmla="*/ 849284 w 1091037"/>
                    <a:gd name="connsiteY4" fmla="*/ 330174 h 346564"/>
                    <a:gd name="connsiteX5" fmla="*/ 787929 w 1091037"/>
                    <a:gd name="connsiteY5" fmla="*/ 279216 h 346564"/>
                    <a:gd name="connsiteX6" fmla="*/ 724392 w 1091037"/>
                    <a:gd name="connsiteY6" fmla="*/ 243276 h 346564"/>
                    <a:gd name="connsiteX7" fmla="*/ 650587 w 1091037"/>
                    <a:gd name="connsiteY7" fmla="*/ 257395 h 346564"/>
                    <a:gd name="connsiteX8" fmla="*/ 573700 w 1091037"/>
                    <a:gd name="connsiteY8" fmla="*/ 278574 h 346564"/>
                    <a:gd name="connsiteX9" fmla="*/ 532498 w 1091037"/>
                    <a:gd name="connsiteY9" fmla="*/ 272541 h 346564"/>
                    <a:gd name="connsiteX10" fmla="*/ 498868 w 1091037"/>
                    <a:gd name="connsiteY10" fmla="*/ 248153 h 346564"/>
                    <a:gd name="connsiteX11" fmla="*/ 453045 w 1091037"/>
                    <a:gd name="connsiteY11" fmla="*/ 184231 h 346564"/>
                    <a:gd name="connsiteX12" fmla="*/ 425704 w 1091037"/>
                    <a:gd name="connsiteY12" fmla="*/ 159715 h 346564"/>
                    <a:gd name="connsiteX13" fmla="*/ 391048 w 1091037"/>
                    <a:gd name="connsiteY13" fmla="*/ 149061 h 346564"/>
                    <a:gd name="connsiteX14" fmla="*/ 316087 w 1091037"/>
                    <a:gd name="connsiteY14" fmla="*/ 159715 h 346564"/>
                    <a:gd name="connsiteX15" fmla="*/ 239073 w 1091037"/>
                    <a:gd name="connsiteY15" fmla="*/ 178327 h 346564"/>
                    <a:gd name="connsiteX16" fmla="*/ 198383 w 1091037"/>
                    <a:gd name="connsiteY16" fmla="*/ 177300 h 346564"/>
                    <a:gd name="connsiteX17" fmla="*/ 160518 w 1091037"/>
                    <a:gd name="connsiteY17" fmla="*/ 160613 h 346564"/>
                    <a:gd name="connsiteX18" fmla="*/ 118802 w 1091037"/>
                    <a:gd name="connsiteY18" fmla="*/ 92199 h 346564"/>
                    <a:gd name="connsiteX19" fmla="*/ 80166 w 1091037"/>
                    <a:gd name="connsiteY19" fmla="*/ 28405 h 346564"/>
                    <a:gd name="connsiteX20" fmla="*/ 46280 w 1091037"/>
                    <a:gd name="connsiteY20" fmla="*/ 18522 h 346564"/>
                    <a:gd name="connsiteX21" fmla="*/ 17143 w 1091037"/>
                    <a:gd name="connsiteY21" fmla="*/ 35080 h 346564"/>
                    <a:gd name="connsiteX22" fmla="*/ 11752 w 1091037"/>
                    <a:gd name="connsiteY22" fmla="*/ 36749 h 346564"/>
                    <a:gd name="connsiteX23" fmla="*/ 10083 w 1091037"/>
                    <a:gd name="connsiteY23" fmla="*/ 31357 h 346564"/>
                    <a:gd name="connsiteX24" fmla="*/ 10083 w 1091037"/>
                    <a:gd name="connsiteY24" fmla="*/ 31229 h 346564"/>
                    <a:gd name="connsiteX25" fmla="*/ 45638 w 1091037"/>
                    <a:gd name="connsiteY25" fmla="*/ 9793 h 346564"/>
                    <a:gd name="connsiteX26" fmla="*/ 85557 w 1091037"/>
                    <a:gd name="connsiteY26" fmla="*/ 20832 h 346564"/>
                    <a:gd name="connsiteX27" fmla="*/ 128429 w 1091037"/>
                    <a:gd name="connsiteY27" fmla="*/ 88348 h 346564"/>
                    <a:gd name="connsiteX28" fmla="*/ 167064 w 1091037"/>
                    <a:gd name="connsiteY28" fmla="*/ 151885 h 346564"/>
                    <a:gd name="connsiteX29" fmla="*/ 237661 w 1091037"/>
                    <a:gd name="connsiteY29" fmla="*/ 167031 h 346564"/>
                    <a:gd name="connsiteX30" fmla="*/ 312622 w 1091037"/>
                    <a:gd name="connsiteY30" fmla="*/ 148420 h 346564"/>
                    <a:gd name="connsiteX31" fmla="*/ 391946 w 1091037"/>
                    <a:gd name="connsiteY31" fmla="*/ 136867 h 346564"/>
                    <a:gd name="connsiteX32" fmla="*/ 431609 w 1091037"/>
                    <a:gd name="connsiteY32" fmla="*/ 148933 h 346564"/>
                    <a:gd name="connsiteX33" fmla="*/ 462543 w 1091037"/>
                    <a:gd name="connsiteY33" fmla="*/ 176273 h 346564"/>
                    <a:gd name="connsiteX34" fmla="*/ 508110 w 1091037"/>
                    <a:gd name="connsiteY34" fmla="*/ 239553 h 346564"/>
                    <a:gd name="connsiteX35" fmla="*/ 572674 w 1091037"/>
                    <a:gd name="connsiteY35" fmla="*/ 266251 h 346564"/>
                    <a:gd name="connsiteX36" fmla="*/ 646479 w 1091037"/>
                    <a:gd name="connsiteY36" fmla="*/ 246228 h 346564"/>
                    <a:gd name="connsiteX37" fmla="*/ 725419 w 1091037"/>
                    <a:gd name="connsiteY37" fmla="*/ 231980 h 346564"/>
                    <a:gd name="connsiteX38" fmla="*/ 764311 w 1091037"/>
                    <a:gd name="connsiteY38" fmla="*/ 245714 h 346564"/>
                    <a:gd name="connsiteX39" fmla="*/ 795245 w 1091037"/>
                    <a:gd name="connsiteY39" fmla="*/ 271514 h 346564"/>
                    <a:gd name="connsiteX40" fmla="*/ 853391 w 1091037"/>
                    <a:gd name="connsiteY40" fmla="*/ 320803 h 346564"/>
                    <a:gd name="connsiteX41" fmla="*/ 927197 w 1091037"/>
                    <a:gd name="connsiteY41" fmla="*/ 325809 h 346564"/>
                    <a:gd name="connsiteX42" fmla="*/ 1003954 w 1091037"/>
                    <a:gd name="connsiteY42" fmla="*/ 309765 h 346564"/>
                    <a:gd name="connsiteX43" fmla="*/ 1044259 w 1091037"/>
                    <a:gd name="connsiteY43" fmla="*/ 309123 h 346564"/>
                    <a:gd name="connsiteX44" fmla="*/ 1081611 w 1091037"/>
                    <a:gd name="connsiteY44" fmla="*/ 325424 h 346564"/>
                    <a:gd name="connsiteX45" fmla="*/ 1082381 w 1091037"/>
                    <a:gd name="connsiteY45" fmla="*/ 330559 h 346564"/>
                    <a:gd name="connsiteX46" fmla="*/ 1077375 w 1091037"/>
                    <a:gd name="connsiteY46" fmla="*/ 331329 h 346564"/>
                    <a:gd name="connsiteX47" fmla="*/ 1077247 w 1091037"/>
                    <a:gd name="connsiteY47" fmla="*/ 331072 h 34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1037" h="346564">
                      <a:moveTo>
                        <a:pt x="1077247" y="331072"/>
                      </a:moveTo>
                      <a:cubicBezTo>
                        <a:pt x="1067106" y="323884"/>
                        <a:pt x="1055683" y="318750"/>
                        <a:pt x="1043232" y="316953"/>
                      </a:cubicBezTo>
                      <a:cubicBezTo>
                        <a:pt x="1030781" y="315669"/>
                        <a:pt x="1018074" y="316054"/>
                        <a:pt x="1005495" y="318236"/>
                      </a:cubicBezTo>
                      <a:cubicBezTo>
                        <a:pt x="980208" y="322344"/>
                        <a:pt x="955179" y="330430"/>
                        <a:pt x="929250" y="335565"/>
                      </a:cubicBezTo>
                      <a:cubicBezTo>
                        <a:pt x="903451" y="340185"/>
                        <a:pt x="874827" y="342496"/>
                        <a:pt x="849284" y="330174"/>
                      </a:cubicBezTo>
                      <a:cubicBezTo>
                        <a:pt x="823997" y="318236"/>
                        <a:pt x="806412" y="297057"/>
                        <a:pt x="787929" y="279216"/>
                      </a:cubicBezTo>
                      <a:cubicBezTo>
                        <a:pt x="769831" y="261117"/>
                        <a:pt x="749165" y="245073"/>
                        <a:pt x="724392" y="243276"/>
                      </a:cubicBezTo>
                      <a:cubicBezTo>
                        <a:pt x="699876" y="240708"/>
                        <a:pt x="674846" y="248923"/>
                        <a:pt x="650587" y="257395"/>
                      </a:cubicBezTo>
                      <a:cubicBezTo>
                        <a:pt x="626070" y="265866"/>
                        <a:pt x="601297" y="276263"/>
                        <a:pt x="573700" y="278574"/>
                      </a:cubicBezTo>
                      <a:cubicBezTo>
                        <a:pt x="560095" y="279216"/>
                        <a:pt x="545590" y="278445"/>
                        <a:pt x="532498" y="272541"/>
                      </a:cubicBezTo>
                      <a:cubicBezTo>
                        <a:pt x="519277" y="267407"/>
                        <a:pt x="507981" y="258293"/>
                        <a:pt x="498868" y="248153"/>
                      </a:cubicBezTo>
                      <a:cubicBezTo>
                        <a:pt x="480513" y="227744"/>
                        <a:pt x="468961" y="203742"/>
                        <a:pt x="453045" y="184231"/>
                      </a:cubicBezTo>
                      <a:cubicBezTo>
                        <a:pt x="445215" y="174476"/>
                        <a:pt x="436230" y="165748"/>
                        <a:pt x="425704" y="159715"/>
                      </a:cubicBezTo>
                      <a:cubicBezTo>
                        <a:pt x="415179" y="153682"/>
                        <a:pt x="403370" y="150217"/>
                        <a:pt x="391048" y="149061"/>
                      </a:cubicBezTo>
                      <a:cubicBezTo>
                        <a:pt x="366275" y="146879"/>
                        <a:pt x="340860" y="152784"/>
                        <a:pt x="316087" y="159715"/>
                      </a:cubicBezTo>
                      <a:cubicBezTo>
                        <a:pt x="291443" y="167031"/>
                        <a:pt x="265771" y="175631"/>
                        <a:pt x="239073" y="178327"/>
                      </a:cubicBezTo>
                      <a:cubicBezTo>
                        <a:pt x="225724" y="179739"/>
                        <a:pt x="211989" y="179867"/>
                        <a:pt x="198383" y="177300"/>
                      </a:cubicBezTo>
                      <a:cubicBezTo>
                        <a:pt x="184906" y="174733"/>
                        <a:pt x="171557" y="169213"/>
                        <a:pt x="160518" y="160613"/>
                      </a:cubicBezTo>
                      <a:cubicBezTo>
                        <a:pt x="137799" y="143029"/>
                        <a:pt x="127915" y="116202"/>
                        <a:pt x="118802" y="92199"/>
                      </a:cubicBezTo>
                      <a:cubicBezTo>
                        <a:pt x="109817" y="68068"/>
                        <a:pt x="100062" y="43295"/>
                        <a:pt x="80166" y="28405"/>
                      </a:cubicBezTo>
                      <a:cubicBezTo>
                        <a:pt x="70668" y="21217"/>
                        <a:pt x="58346" y="17752"/>
                        <a:pt x="46280" y="18522"/>
                      </a:cubicBezTo>
                      <a:cubicBezTo>
                        <a:pt x="34343" y="19164"/>
                        <a:pt x="22662" y="24811"/>
                        <a:pt x="17143" y="35080"/>
                      </a:cubicBezTo>
                      <a:cubicBezTo>
                        <a:pt x="16116" y="37005"/>
                        <a:pt x="13677" y="37775"/>
                        <a:pt x="11752" y="36749"/>
                      </a:cubicBezTo>
                      <a:cubicBezTo>
                        <a:pt x="9826" y="35722"/>
                        <a:pt x="9056" y="33283"/>
                        <a:pt x="10083" y="31357"/>
                      </a:cubicBezTo>
                      <a:lnTo>
                        <a:pt x="10083" y="31229"/>
                      </a:lnTo>
                      <a:cubicBezTo>
                        <a:pt x="16886" y="17880"/>
                        <a:pt x="31776" y="10692"/>
                        <a:pt x="45638" y="9793"/>
                      </a:cubicBezTo>
                      <a:cubicBezTo>
                        <a:pt x="59629" y="8767"/>
                        <a:pt x="74005" y="12489"/>
                        <a:pt x="85557" y="20832"/>
                      </a:cubicBezTo>
                      <a:cubicBezTo>
                        <a:pt x="108405" y="37775"/>
                        <a:pt x="119059" y="64345"/>
                        <a:pt x="128429" y="88348"/>
                      </a:cubicBezTo>
                      <a:cubicBezTo>
                        <a:pt x="137670" y="112351"/>
                        <a:pt x="147426" y="137124"/>
                        <a:pt x="167064" y="151885"/>
                      </a:cubicBezTo>
                      <a:cubicBezTo>
                        <a:pt x="186446" y="167031"/>
                        <a:pt x="212759" y="169983"/>
                        <a:pt x="237661" y="167031"/>
                      </a:cubicBezTo>
                      <a:cubicBezTo>
                        <a:pt x="263076" y="164336"/>
                        <a:pt x="287335" y="156121"/>
                        <a:pt x="312622" y="148420"/>
                      </a:cubicBezTo>
                      <a:cubicBezTo>
                        <a:pt x="337908" y="141232"/>
                        <a:pt x="364350" y="134557"/>
                        <a:pt x="391946" y="136867"/>
                      </a:cubicBezTo>
                      <a:cubicBezTo>
                        <a:pt x="405681" y="138151"/>
                        <a:pt x="419415" y="141873"/>
                        <a:pt x="431609" y="148933"/>
                      </a:cubicBezTo>
                      <a:cubicBezTo>
                        <a:pt x="443931" y="155864"/>
                        <a:pt x="454071" y="165748"/>
                        <a:pt x="462543" y="176273"/>
                      </a:cubicBezTo>
                      <a:cubicBezTo>
                        <a:pt x="479486" y="197324"/>
                        <a:pt x="491423" y="220941"/>
                        <a:pt x="508110" y="239553"/>
                      </a:cubicBezTo>
                      <a:cubicBezTo>
                        <a:pt x="524283" y="258550"/>
                        <a:pt x="547901" y="268434"/>
                        <a:pt x="572674" y="266251"/>
                      </a:cubicBezTo>
                      <a:cubicBezTo>
                        <a:pt x="597447" y="264455"/>
                        <a:pt x="621834" y="254699"/>
                        <a:pt x="646479" y="246228"/>
                      </a:cubicBezTo>
                      <a:cubicBezTo>
                        <a:pt x="671124" y="237885"/>
                        <a:pt x="697437" y="229028"/>
                        <a:pt x="725419" y="231980"/>
                      </a:cubicBezTo>
                      <a:cubicBezTo>
                        <a:pt x="739153" y="233520"/>
                        <a:pt x="752887" y="238141"/>
                        <a:pt x="764311" y="245714"/>
                      </a:cubicBezTo>
                      <a:cubicBezTo>
                        <a:pt x="775992" y="253031"/>
                        <a:pt x="785875" y="262272"/>
                        <a:pt x="795245" y="271514"/>
                      </a:cubicBezTo>
                      <a:cubicBezTo>
                        <a:pt x="813857" y="289998"/>
                        <a:pt x="830800" y="310150"/>
                        <a:pt x="853391" y="320803"/>
                      </a:cubicBezTo>
                      <a:cubicBezTo>
                        <a:pt x="875725" y="331714"/>
                        <a:pt x="902039" y="330045"/>
                        <a:pt x="927197" y="325809"/>
                      </a:cubicBezTo>
                      <a:cubicBezTo>
                        <a:pt x="952611" y="321317"/>
                        <a:pt x="977641" y="313615"/>
                        <a:pt x="1003954" y="309765"/>
                      </a:cubicBezTo>
                      <a:cubicBezTo>
                        <a:pt x="1017047" y="307711"/>
                        <a:pt x="1030653" y="307326"/>
                        <a:pt x="1044259" y="309123"/>
                      </a:cubicBezTo>
                      <a:cubicBezTo>
                        <a:pt x="1057865" y="311177"/>
                        <a:pt x="1070700" y="317209"/>
                        <a:pt x="1081611" y="325424"/>
                      </a:cubicBezTo>
                      <a:cubicBezTo>
                        <a:pt x="1083279" y="326579"/>
                        <a:pt x="1083536" y="328890"/>
                        <a:pt x="1082381" y="330559"/>
                      </a:cubicBezTo>
                      <a:cubicBezTo>
                        <a:pt x="1081226" y="332099"/>
                        <a:pt x="1078915" y="332484"/>
                        <a:pt x="1077375" y="331329"/>
                      </a:cubicBezTo>
                      <a:lnTo>
                        <a:pt x="1077247" y="331072"/>
                      </a:lnTo>
                      <a:close/>
                    </a:path>
                  </a:pathLst>
                </a:custGeom>
                <a:solidFill>
                  <a:srgbClr val="FFFFFF"/>
                </a:solidFill>
                <a:ln w="9525" cap="flat">
                  <a:noFill/>
                  <a:prstDash val="solid"/>
                  <a:miter/>
                </a:ln>
              </p:spPr>
              <p:txBody>
                <a:bodyPr rtlCol="0" anchor="ctr"/>
                <a:p>
                  <a:endParaRPr lang="zh-CN" altLang="en-US"/>
                </a:p>
              </p:txBody>
            </p:sp>
          </p:grpSp>
        </p:gr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TextBox 8"/>
          <p:cNvSpPr txBox="1"/>
          <p:nvPr/>
        </p:nvSpPr>
        <p:spPr>
          <a:xfrm>
            <a:off x="1410335" y="1183640"/>
            <a:ext cx="5415280" cy="352869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dk1"/>
                </a:solidFill>
                <a:effectLst/>
                <a:uLnTx/>
                <a:uFillTx/>
                <a:latin typeface="+mn-lt"/>
                <a:ea typeface="+mn-ea"/>
                <a:cs typeface="+mn-cs"/>
              </a:rPr>
              <a:t>2.</a:t>
            </a:r>
            <a:r>
              <a:rPr kumimoji="0" lang="zh-CN" altLang="zh-CN" sz="2800" b="1" i="0" u="none" strike="noStrike" kern="1200" cap="none" spc="0" normalizeH="0" baseline="0" noProof="0" dirty="0">
                <a:ln>
                  <a:noFill/>
                </a:ln>
                <a:solidFill>
                  <a:schemeClr val="dk1"/>
                </a:solidFill>
                <a:effectLst/>
                <a:uLnTx/>
                <a:uFillTx/>
                <a:latin typeface="+mn-lt"/>
                <a:ea typeface="+mn-ea"/>
                <a:cs typeface="+mn-cs"/>
              </a:rPr>
              <a:t>柳体</a:t>
            </a:r>
            <a:endParaRPr kumimoji="0" lang="zh-CN" altLang="zh-CN" sz="28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柳体是指唐代柳公权创立的书体，指的是柳公权的楷书书法作品。</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柳体字的特点是：体势劲媚，骨力道健。同</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颜体</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相比，柳体字比较清瘦，结体棱角分明，骨力刚劲，具有疏朗开阔，清秀方整的风采，有“柳骨”之称。</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44037" name="Picture 28" descr="神策军碑"/>
          <p:cNvPicPr>
            <a:picLocks noChangeAspect="1"/>
          </p:cNvPicPr>
          <p:nvPr/>
        </p:nvPicPr>
        <p:blipFill>
          <a:blip r:embed="rId1"/>
          <a:stretch>
            <a:fillRect/>
          </a:stretch>
        </p:blipFill>
        <p:spPr>
          <a:xfrm>
            <a:off x="7061200" y="755015"/>
            <a:ext cx="3107690" cy="5348605"/>
          </a:xfrm>
          <a:prstGeom prst="rect">
            <a:avLst/>
          </a:prstGeom>
          <a:noFill/>
          <a:ln w="9525">
            <a:noFill/>
          </a:ln>
        </p:spPr>
      </p:pic>
      <p:sp>
        <p:nvSpPr>
          <p:cNvPr id="44038" name="TextBox 9"/>
          <p:cNvSpPr txBox="1"/>
          <p:nvPr/>
        </p:nvSpPr>
        <p:spPr>
          <a:xfrm>
            <a:off x="10404475" y="2510155"/>
            <a:ext cx="459740" cy="2917825"/>
          </a:xfrm>
          <a:prstGeom prst="rect">
            <a:avLst/>
          </a:prstGeom>
          <a:noFill/>
          <a:ln w="9525">
            <a:noFill/>
          </a:ln>
        </p:spPr>
        <p:txBody>
          <a:bodyPr vert="eaVert">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柳公权《神策军碑》局部</a:t>
            </a:r>
            <a:endParaRPr lang="zh-CN" altLang="en-US"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4" name="Picture 29" descr="\"/>
          <p:cNvPicPr>
            <a:picLocks noChangeAspect="1"/>
          </p:cNvPicPr>
          <p:nvPr/>
        </p:nvPicPr>
        <p:blipFill>
          <a:blip r:embed="rId1" r:link="rId2"/>
          <a:srcRect b="34564"/>
          <a:stretch>
            <a:fillRect/>
          </a:stretch>
        </p:blipFill>
        <p:spPr>
          <a:xfrm>
            <a:off x="6083935" y="1138238"/>
            <a:ext cx="4754563" cy="4738687"/>
          </a:xfrm>
          <a:prstGeom prst="rect">
            <a:avLst/>
          </a:prstGeom>
          <a:noFill/>
          <a:ln w="9525">
            <a:noFill/>
          </a:ln>
        </p:spPr>
      </p:pic>
      <p:sp>
        <p:nvSpPr>
          <p:cNvPr id="46085" name="TextBox 5"/>
          <p:cNvSpPr txBox="1"/>
          <p:nvPr/>
        </p:nvSpPr>
        <p:spPr>
          <a:xfrm>
            <a:off x="10875010" y="2049463"/>
            <a:ext cx="490220" cy="2916237"/>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《九成宫醴泉铭碑》局部</a:t>
            </a:r>
            <a:endParaRPr lang="zh-CN" altLang="en-US" sz="2000" dirty="0">
              <a:latin typeface="Arial" panose="020B0604020202020204" pitchFamily="34" charset="0"/>
              <a:ea typeface="黑体" panose="02010609060101010101" charset="-122"/>
            </a:endParaRPr>
          </a:p>
        </p:txBody>
      </p:sp>
      <p:sp>
        <p:nvSpPr>
          <p:cNvPr id="9" name="TextBox 8"/>
          <p:cNvSpPr txBox="1"/>
          <p:nvPr/>
        </p:nvSpPr>
        <p:spPr>
          <a:xfrm>
            <a:off x="706120" y="729615"/>
            <a:ext cx="5329555" cy="555561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800" b="1" i="0" u="none" strike="noStrike" kern="1200" cap="none" spc="0" normalizeH="0" baseline="0" noProof="0" dirty="0">
                <a:ln>
                  <a:noFill/>
                </a:ln>
                <a:solidFill>
                  <a:schemeClr val="dk1"/>
                </a:solidFill>
                <a:effectLst/>
                <a:uLnTx/>
                <a:uFillTx/>
                <a:latin typeface="+mn-lt"/>
                <a:ea typeface="+mn-ea"/>
                <a:cs typeface="+mn-cs"/>
              </a:rPr>
              <a:t>3</a:t>
            </a:r>
            <a:r>
              <a:rPr kumimoji="0" lang="en-US" altLang="zh-CN" sz="2800" b="1" i="0" u="none" strike="noStrike" kern="1200" cap="none" spc="0" normalizeH="0" baseline="0" noProof="0" dirty="0">
                <a:ln>
                  <a:noFill/>
                </a:ln>
                <a:solidFill>
                  <a:schemeClr val="dk1"/>
                </a:solidFill>
                <a:effectLst/>
                <a:uLnTx/>
                <a:uFillTx/>
                <a:latin typeface="+mn-lt"/>
                <a:ea typeface="+mn-ea"/>
                <a:cs typeface="+mn-cs"/>
              </a:rPr>
              <a:t>.</a:t>
            </a:r>
            <a:r>
              <a:rPr kumimoji="0" lang="zh-CN" altLang="zh-CN" sz="2800" b="1" i="0" u="none" strike="noStrike" kern="1200" cap="none" spc="0" normalizeH="0" baseline="0" noProof="0" dirty="0">
                <a:ln>
                  <a:noFill/>
                </a:ln>
                <a:solidFill>
                  <a:schemeClr val="dk1"/>
                </a:solidFill>
                <a:effectLst/>
                <a:uLnTx/>
                <a:uFillTx/>
                <a:latin typeface="+mn-lt"/>
                <a:ea typeface="+mn-ea"/>
                <a:cs typeface="+mn-cs"/>
              </a:rPr>
              <a:t>欧体</a:t>
            </a:r>
            <a:r>
              <a:rPr kumimoji="0" lang="zh-CN" altLang="zh-CN" sz="2800" b="0" i="0" u="none" strike="noStrike" kern="1200" cap="none" spc="0" normalizeH="0" baseline="0" noProof="0" dirty="0">
                <a:ln>
                  <a:noFill/>
                </a:ln>
                <a:solidFill>
                  <a:schemeClr val="dk1"/>
                </a:solidFill>
                <a:effectLst/>
                <a:uLnTx/>
                <a:uFillTx/>
                <a:latin typeface="+mn-lt"/>
                <a:ea typeface="+mn-ea"/>
                <a:cs typeface="+mn-cs"/>
              </a:rPr>
              <a:t> </a:t>
            </a:r>
            <a:endParaRPr kumimoji="0" lang="en-US" altLang="zh-CN" sz="28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欧体是唐代欧阳询创立的书体。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体字的特点： 严谨工整、平正峭劲。方圆兼用，以方为主，点画劲挺，笔力凝聚。字形稍长，分间布白，整齐严谨</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中间紧密，主笔伸长，气势奔放，疏密得当。欧体的横竖笔画多用折笔藏锋，欧体竖画正直。悬针竖多在出锋前稍按 ，使收笔处含蓄有力。撇画的落笔多用藏锋，或方或圆，提笔斜出前稍按，使下部略粗，显得笔势劲健，字体大都向右扩展。</a:t>
            </a:r>
            <a:endParaRPr kumimoji="0" lang="zh-CN" altLang="zh-CN" sz="20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2" name="TextBox 5"/>
          <p:cNvSpPr txBox="1"/>
          <p:nvPr/>
        </p:nvSpPr>
        <p:spPr>
          <a:xfrm>
            <a:off x="10902315" y="2135823"/>
            <a:ext cx="490220" cy="2916237"/>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 赵孟頫《行书千字文》</a:t>
            </a:r>
            <a:endParaRPr lang="zh-CN" altLang="en-US" sz="2000" dirty="0">
              <a:latin typeface="Arial" panose="020B0604020202020204" pitchFamily="34" charset="0"/>
              <a:ea typeface="黑体" panose="02010609060101010101" charset="-122"/>
            </a:endParaRPr>
          </a:p>
        </p:txBody>
      </p:sp>
      <p:pic>
        <p:nvPicPr>
          <p:cNvPr id="48133" name="Picture 30" descr="http://www.zhengxxg.cn/uploads/110925/1_205812_2.JPG"/>
          <p:cNvPicPr>
            <a:picLocks noChangeAspect="1"/>
          </p:cNvPicPr>
          <p:nvPr/>
        </p:nvPicPr>
        <p:blipFill>
          <a:blip r:embed="rId1" r:link="rId2"/>
          <a:stretch>
            <a:fillRect/>
          </a:stretch>
        </p:blipFill>
        <p:spPr>
          <a:xfrm>
            <a:off x="6163310" y="974408"/>
            <a:ext cx="4535488" cy="5238750"/>
          </a:xfrm>
          <a:prstGeom prst="rect">
            <a:avLst/>
          </a:prstGeom>
          <a:noFill/>
          <a:ln w="9525">
            <a:noFill/>
          </a:ln>
        </p:spPr>
      </p:pic>
      <p:sp>
        <p:nvSpPr>
          <p:cNvPr id="9" name="TextBox 8"/>
          <p:cNvSpPr txBox="1"/>
          <p:nvPr/>
        </p:nvSpPr>
        <p:spPr>
          <a:xfrm>
            <a:off x="873760" y="705485"/>
            <a:ext cx="5086350" cy="544703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dk1"/>
                </a:solidFill>
                <a:effectLst/>
                <a:uLnTx/>
                <a:uFillTx/>
                <a:latin typeface="+mn-lt"/>
                <a:ea typeface="+mn-ea"/>
                <a:cs typeface="+mn-cs"/>
              </a:rPr>
              <a:t>4.</a:t>
            </a:r>
            <a:r>
              <a:rPr kumimoji="0" lang="zh-CN" altLang="zh-CN" sz="2800" b="1" i="0" u="none" strike="noStrike" kern="1200" cap="none" spc="0" normalizeH="0" baseline="0" noProof="0" dirty="0">
                <a:ln>
                  <a:noFill/>
                </a:ln>
                <a:solidFill>
                  <a:schemeClr val="dk1"/>
                </a:solidFill>
                <a:effectLst/>
                <a:uLnTx/>
                <a:uFillTx/>
                <a:latin typeface="+mn-lt"/>
                <a:ea typeface="+mn-ea"/>
                <a:cs typeface="+mn-cs"/>
              </a:rPr>
              <a:t>赵体</a:t>
            </a:r>
            <a:endParaRPr kumimoji="0" lang="zh-CN" altLang="zh-CN" sz="28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赵体是元代赵孟頫创立的字体。</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赵体字特点：字体用笔沉稳，章法分明，外貌圆润而筋骨内涵，点画遒劲，结体宽绰秀美，平中寓险。字形比较扁方，笔画圆秀，间架方正。赵体撇画，捺画，以及横比较舒展、多起伏，有曲折之美。，字势横展。借用行书的写法，有的字介于行楷之间，笔画与笔画之间有牵丝映带，显得流美动人。</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1121410" y="725170"/>
            <a:ext cx="10271760" cy="105029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1"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dk1"/>
                </a:solidFill>
                <a:effectLst/>
                <a:uLnTx/>
                <a:uFillTx/>
                <a:latin typeface="+mn-lt"/>
                <a:ea typeface="+mn-ea"/>
                <a:cs typeface="+mn-cs"/>
              </a:rPr>
              <a:t>（二）行书四大家：苏体（苏轼）、黄体（黄庭坚）、米体（米芾）、蔡体（一指蔡襄，二指蔡京）</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9" name="TextBox 8"/>
          <p:cNvSpPr txBox="1"/>
          <p:nvPr/>
        </p:nvSpPr>
        <p:spPr>
          <a:xfrm>
            <a:off x="1292225" y="2139950"/>
            <a:ext cx="4456430" cy="317055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dk1"/>
                </a:solidFill>
                <a:effectLst/>
                <a:uLnTx/>
                <a:uFillTx/>
                <a:latin typeface="+mn-lt"/>
                <a:ea typeface="+mn-ea"/>
                <a:cs typeface="+mn-cs"/>
              </a:rPr>
              <a:t>1.</a:t>
            </a:r>
            <a:r>
              <a:rPr kumimoji="0" lang="zh-CN" altLang="zh-CN" sz="2200" b="1" i="0" u="none" strike="noStrike" kern="1200" cap="none" spc="0" normalizeH="0" baseline="0" noProof="0" dirty="0">
                <a:ln>
                  <a:noFill/>
                </a:ln>
                <a:solidFill>
                  <a:schemeClr val="dk1"/>
                </a:solidFill>
                <a:effectLst/>
                <a:uLnTx/>
                <a:uFillTx/>
                <a:latin typeface="+mn-lt"/>
                <a:ea typeface="+mn-ea"/>
                <a:cs typeface="+mn-cs"/>
              </a:rPr>
              <a:t>苏体</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dk1"/>
                </a:solidFill>
                <a:effectLst/>
                <a:uLnTx/>
                <a:uFillTx/>
                <a:latin typeface="+mn-lt"/>
                <a:ea typeface="+mn-ea"/>
                <a:cs typeface="+mn-cs"/>
              </a:rPr>
              <a:t>     </a:t>
            </a:r>
            <a:r>
              <a:rPr kumimoji="0" lang="en-US" altLang="zh-CN" sz="22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苏体是指苏轼书写的行书字体。</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200" b="0" i="0" u="none" strike="noStrike" kern="1200" cap="none" spc="0" normalizeH="0" baseline="0" noProof="0" dirty="0">
                <a:ln>
                  <a:noFill/>
                </a:ln>
                <a:solidFill>
                  <a:schemeClr val="dk1"/>
                </a:solidFill>
                <a:effectLst/>
                <a:uLnTx/>
                <a:uFillTx/>
                <a:latin typeface="+mn-lt"/>
                <a:ea typeface="+mn-ea"/>
                <a:cs typeface="+mn-cs"/>
              </a:rPr>
              <a:t>苏轼书法特点；用笔多取侧势，结体扁平稍肥，外形左低右高，章法整齐。字体的用笔、墨色随诗句语境跌宕起伏，气势不凡，达到“心手相畅”的境界。</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p:txBody>
      </p:sp>
      <p:sp>
        <p:nvSpPr>
          <p:cNvPr id="50180" name="TextBox 5"/>
          <p:cNvSpPr txBox="1"/>
          <p:nvPr/>
        </p:nvSpPr>
        <p:spPr>
          <a:xfrm>
            <a:off x="10982325" y="2716848"/>
            <a:ext cx="490220" cy="2916237"/>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苏轼《归安丘园帖》</a:t>
            </a:r>
            <a:endParaRPr lang="zh-CN" altLang="en-US" sz="2000" dirty="0">
              <a:latin typeface="Arial" panose="020B0604020202020204" pitchFamily="34" charset="0"/>
              <a:ea typeface="黑体" panose="02010609060101010101" charset="-122"/>
            </a:endParaRPr>
          </a:p>
        </p:txBody>
      </p:sp>
      <p:pic>
        <p:nvPicPr>
          <p:cNvPr id="50181" name="Picture 31" descr="http://www.zhengxxg.cn/uploads/101229/1_120408_1.jpg"/>
          <p:cNvPicPr>
            <a:picLocks noChangeAspect="1"/>
          </p:cNvPicPr>
          <p:nvPr/>
        </p:nvPicPr>
        <p:blipFill>
          <a:blip r:embed="rId1" r:link="rId2"/>
          <a:srcRect l="6891" r="5547" b="12836"/>
          <a:stretch>
            <a:fillRect/>
          </a:stretch>
        </p:blipFill>
        <p:spPr>
          <a:xfrm>
            <a:off x="5928360" y="1775460"/>
            <a:ext cx="4892040" cy="40767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8" name="Picture 13" descr="d9a3f2861c3e9c87b949da1068015e97"/>
          <p:cNvPicPr>
            <a:picLocks noChangeAspect="1"/>
          </p:cNvPicPr>
          <p:nvPr/>
        </p:nvPicPr>
        <p:blipFill>
          <a:blip r:embed="rId1"/>
          <a:srcRect l="3113" b="6032"/>
          <a:stretch>
            <a:fillRect/>
          </a:stretch>
        </p:blipFill>
        <p:spPr>
          <a:xfrm>
            <a:off x="6711950" y="2108200"/>
            <a:ext cx="4719320" cy="2640965"/>
          </a:xfrm>
          <a:prstGeom prst="rect">
            <a:avLst/>
          </a:prstGeom>
          <a:noFill/>
          <a:ln w="9525">
            <a:noFill/>
          </a:ln>
        </p:spPr>
      </p:pic>
      <p:sp>
        <p:nvSpPr>
          <p:cNvPr id="52229" name="TextBox 1"/>
          <p:cNvSpPr txBox="1"/>
          <p:nvPr/>
        </p:nvSpPr>
        <p:spPr>
          <a:xfrm>
            <a:off x="7672705" y="4942840"/>
            <a:ext cx="2995295"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黄庭坚书法《松风阁诗卷》</a:t>
            </a:r>
            <a:endParaRPr lang="zh-CN" altLang="zh-CN" dirty="0">
              <a:latin typeface="Arial" panose="020B0604020202020204" pitchFamily="34" charset="0"/>
              <a:ea typeface="黑体" panose="02010609060101010101" charset="-122"/>
            </a:endParaRPr>
          </a:p>
        </p:txBody>
      </p:sp>
      <p:sp>
        <p:nvSpPr>
          <p:cNvPr id="9" name="TextBox 8"/>
          <p:cNvSpPr txBox="1"/>
          <p:nvPr/>
        </p:nvSpPr>
        <p:spPr>
          <a:xfrm>
            <a:off x="1235710" y="1184910"/>
            <a:ext cx="5632450" cy="448818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dk1"/>
                </a:solidFill>
                <a:effectLst/>
                <a:uLnTx/>
                <a:uFillTx/>
                <a:latin typeface="+mn-lt"/>
                <a:ea typeface="+mn-ea"/>
                <a:cs typeface="+mn-cs"/>
              </a:rPr>
              <a:t>3.</a:t>
            </a:r>
            <a:r>
              <a:rPr kumimoji="0" lang="zh-CN" altLang="en-US" sz="2800" b="1" i="0" u="none" strike="noStrike" kern="1200" cap="none" spc="0" normalizeH="0" baseline="0" noProof="0" dirty="0">
                <a:ln>
                  <a:noFill/>
                </a:ln>
                <a:solidFill>
                  <a:schemeClr val="dk1"/>
                </a:solidFill>
                <a:effectLst/>
                <a:uLnTx/>
                <a:uFillTx/>
                <a:latin typeface="+mn-lt"/>
                <a:ea typeface="+mn-ea"/>
                <a:cs typeface="+mn-cs"/>
              </a:rPr>
              <a:t>黄</a:t>
            </a:r>
            <a:r>
              <a:rPr kumimoji="0" lang="zh-CN" altLang="zh-CN" sz="2800" b="1" i="0" u="none" strike="noStrike" kern="1200" cap="none" spc="0" normalizeH="0" baseline="0" noProof="0" dirty="0">
                <a:ln>
                  <a:noFill/>
                </a:ln>
                <a:solidFill>
                  <a:schemeClr val="dk1"/>
                </a:solidFill>
                <a:effectLst/>
                <a:uLnTx/>
                <a:uFillTx/>
                <a:latin typeface="+mn-lt"/>
                <a:ea typeface="+mn-ea"/>
                <a:cs typeface="+mn-cs"/>
              </a:rPr>
              <a:t>体</a:t>
            </a:r>
            <a:endParaRPr kumimoji="0" lang="zh-CN" altLang="zh-CN" sz="28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黄体是指黄庭坚书写的行书书法</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黄庭坚书法的最大特点是；重“韵”，持重风度，写来疏朗有致，如郎月清风，书韵自高。他的起笔处欲右先左，由画中藏锋逆入至左顿笔，然后平出，“无平不陂”，下笔着意变化；收笔处回锋藏颖。善藏锋，注意顿挫，用“画竹法作书”给人以“沉着痛快”的感觉。</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6" name="Picture 32" descr="http://pigimg.zhongso.com/space/gallery/infoimgs/ka/kangabao/20110222/2011022214310681964.jpg"/>
          <p:cNvPicPr>
            <a:picLocks noChangeAspect="1"/>
          </p:cNvPicPr>
          <p:nvPr/>
        </p:nvPicPr>
        <p:blipFill>
          <a:blip r:embed="rId1" r:link="rId2"/>
          <a:stretch>
            <a:fillRect/>
          </a:stretch>
        </p:blipFill>
        <p:spPr>
          <a:xfrm>
            <a:off x="6550025" y="867410"/>
            <a:ext cx="3816350" cy="5446713"/>
          </a:xfrm>
          <a:prstGeom prst="rect">
            <a:avLst/>
          </a:prstGeom>
          <a:noFill/>
          <a:ln w="9525">
            <a:noFill/>
          </a:ln>
        </p:spPr>
      </p:pic>
      <p:sp>
        <p:nvSpPr>
          <p:cNvPr id="54277" name="TextBox 2"/>
          <p:cNvSpPr txBox="1"/>
          <p:nvPr/>
        </p:nvSpPr>
        <p:spPr>
          <a:xfrm>
            <a:off x="10596245" y="2121853"/>
            <a:ext cx="459740" cy="3384550"/>
          </a:xfrm>
          <a:prstGeom prst="rect">
            <a:avLst/>
          </a:prstGeom>
          <a:noFill/>
          <a:ln w="9525">
            <a:noFill/>
          </a:ln>
        </p:spPr>
        <p:txBody>
          <a:bodyPr vert="eaVert">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米芾作品《蜀素帖》局部</a:t>
            </a:r>
            <a:endParaRPr lang="zh-CN" altLang="en-US" dirty="0">
              <a:latin typeface="Arial" panose="020B0604020202020204" pitchFamily="34" charset="0"/>
              <a:ea typeface="黑体" panose="02010609060101010101" charset="-122"/>
            </a:endParaRPr>
          </a:p>
        </p:txBody>
      </p:sp>
      <p:sp>
        <p:nvSpPr>
          <p:cNvPr id="9" name="TextBox 8"/>
          <p:cNvSpPr txBox="1"/>
          <p:nvPr/>
        </p:nvSpPr>
        <p:spPr>
          <a:xfrm>
            <a:off x="1373505" y="1059180"/>
            <a:ext cx="4946015" cy="448818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dk1"/>
                </a:solidFill>
                <a:effectLst/>
                <a:uLnTx/>
                <a:uFillTx/>
                <a:latin typeface="+mn-lt"/>
                <a:ea typeface="+mn-ea"/>
                <a:cs typeface="+mn-cs"/>
              </a:rPr>
              <a:t>3.</a:t>
            </a:r>
            <a:r>
              <a:rPr kumimoji="0" lang="zh-CN" altLang="zh-CN" sz="2800" b="1" i="0" u="none" strike="noStrike" kern="1200" cap="none" spc="0" normalizeH="0" baseline="0" noProof="0" dirty="0">
                <a:ln>
                  <a:noFill/>
                </a:ln>
                <a:solidFill>
                  <a:schemeClr val="dk1"/>
                </a:solidFill>
                <a:effectLst/>
                <a:uLnTx/>
                <a:uFillTx/>
                <a:latin typeface="+mn-lt"/>
                <a:ea typeface="+mn-ea"/>
                <a:cs typeface="+mn-cs"/>
              </a:rPr>
              <a:t>米体</a:t>
            </a:r>
            <a:endParaRPr kumimoji="0" lang="zh-CN" altLang="zh-CN" sz="28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米体是指米芾书写的行书书法。</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米体的特点；八面出锋”，正侧藏露，长短粗细，体态万千。他用笔迅疾而劲健，尽兴尽势尽力，追求“刷”的韵味、气魄和力量，书写自然。结字俯仰斜正，变化极大，并以欹侧为主，表现了动态的美感。</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en-US" altLang="zh-CN" sz="2000" b="0" i="0" u="none" strike="noStrike" kern="1200" cap="none" spc="0" normalizeH="0" baseline="0" noProof="0" dirty="0">
                <a:ln>
                  <a:noFill/>
                </a:ln>
                <a:solidFill>
                  <a:schemeClr val="dk1"/>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4" name="TextBox 2"/>
          <p:cNvSpPr txBox="1"/>
          <p:nvPr/>
        </p:nvSpPr>
        <p:spPr>
          <a:xfrm>
            <a:off x="10547350" y="2314893"/>
            <a:ext cx="459740" cy="3384550"/>
          </a:xfrm>
          <a:prstGeom prst="rect">
            <a:avLst/>
          </a:prstGeom>
          <a:noFill/>
          <a:ln w="9525">
            <a:noFill/>
          </a:ln>
        </p:spPr>
        <p:txBody>
          <a:bodyPr vert="eaVert">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蔡襄的书法作品《大研帖》</a:t>
            </a:r>
            <a:endParaRPr lang="zh-CN" altLang="zh-CN" dirty="0">
              <a:latin typeface="Arial" panose="020B0604020202020204" pitchFamily="34" charset="0"/>
              <a:ea typeface="黑体" panose="02010609060101010101" charset="-122"/>
            </a:endParaRPr>
          </a:p>
        </p:txBody>
      </p:sp>
      <p:pic>
        <p:nvPicPr>
          <p:cNvPr id="56325" name="Picture 33" descr="http://www.zhengxxg.cn/uploads/litimg/101213/1g20611230.jpg"/>
          <p:cNvPicPr>
            <a:picLocks noChangeAspect="1"/>
          </p:cNvPicPr>
          <p:nvPr/>
        </p:nvPicPr>
        <p:blipFill>
          <a:blip r:embed="rId1" r:link="rId2"/>
          <a:srcRect l="3879" r="5263"/>
          <a:stretch>
            <a:fillRect/>
          </a:stretch>
        </p:blipFill>
        <p:spPr>
          <a:xfrm>
            <a:off x="6081078" y="864235"/>
            <a:ext cx="4316412" cy="5129213"/>
          </a:xfrm>
          <a:prstGeom prst="rect">
            <a:avLst/>
          </a:prstGeom>
          <a:noFill/>
          <a:ln w="9525">
            <a:noFill/>
          </a:ln>
        </p:spPr>
      </p:pic>
      <p:sp>
        <p:nvSpPr>
          <p:cNvPr id="9" name="TextBox 8"/>
          <p:cNvSpPr txBox="1"/>
          <p:nvPr/>
        </p:nvSpPr>
        <p:spPr>
          <a:xfrm>
            <a:off x="1490980" y="1230630"/>
            <a:ext cx="4440555" cy="360870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dk1"/>
                </a:solidFill>
                <a:effectLst/>
                <a:uLnTx/>
                <a:uFillTx/>
                <a:latin typeface="+mn-lt"/>
                <a:ea typeface="+mn-ea"/>
                <a:cs typeface="+mn-cs"/>
              </a:rPr>
              <a:t>4.</a:t>
            </a:r>
            <a:r>
              <a:rPr kumimoji="0" lang="zh-CN" altLang="zh-CN" sz="2800" b="1" i="0" u="none" strike="noStrike" kern="1200" cap="none" spc="0" normalizeH="0" baseline="0" noProof="0" dirty="0">
                <a:ln>
                  <a:noFill/>
                </a:ln>
                <a:solidFill>
                  <a:schemeClr val="dk1"/>
                </a:solidFill>
                <a:effectLst/>
                <a:uLnTx/>
                <a:uFillTx/>
                <a:latin typeface="+mn-lt"/>
                <a:ea typeface="+mn-ea"/>
                <a:cs typeface="+mn-cs"/>
              </a:rPr>
              <a:t>蔡体</a:t>
            </a:r>
            <a:endParaRPr kumimoji="0" lang="zh-CN" altLang="zh-CN" sz="28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蔡体是：指蔡襄或蔡京书写的行书书法作品。</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蔡体特点：字体浑厚端庄，淳淡婉美，构字收放适度，得心应手，极尽自然，行文如行云流水，尽展妍丽遒劲之态。</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三</a:t>
            </a:r>
            <a:endParaRPr lang="zh-CN" altLang="en-US" sz="2800">
              <a:solidFill>
                <a:srgbClr val="0091DC"/>
              </a:solidFill>
            </a:endParaRPr>
          </a:p>
        </p:txBody>
      </p:sp>
      <p:sp>
        <p:nvSpPr>
          <p:cNvPr id="6" name="文本框 5"/>
          <p:cNvSpPr txBox="1"/>
          <p:nvPr/>
        </p:nvSpPr>
        <p:spPr>
          <a:xfrm>
            <a:off x="4732655" y="2893695"/>
            <a:ext cx="4492625" cy="706755"/>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书法的特点</a:t>
            </a:r>
            <a:endParaRPr lang="zh-CN" altLang="en-US" sz="4000" dirty="0">
              <a:solidFill>
                <a:srgbClr val="0091DC"/>
              </a:solidFill>
              <a:latin typeface="+mj-ea"/>
              <a:ea typeface="+mj-ea"/>
              <a:cs typeface="思源黑体 CN Medium" panose="020B0600000000000000" charset="-122"/>
            </a:endParaRPr>
          </a:p>
        </p:txBody>
      </p:sp>
      <p:pic>
        <p:nvPicPr>
          <p:cNvPr id="4" name="图片 3"/>
          <p:cNvPicPr>
            <a:picLocks noChangeAspect="1"/>
          </p:cNvPicPr>
          <p:nvPr/>
        </p:nvPicPr>
        <p:blipFill>
          <a:blip r:embed="rId1"/>
          <a:stretch>
            <a:fillRect/>
          </a:stretch>
        </p:blipFill>
        <p:spPr>
          <a:xfrm>
            <a:off x="2123440" y="1016635"/>
            <a:ext cx="3622675" cy="20472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347902" y="857930"/>
          <a:ext cx="5087256" cy="7200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58372" name="Picture 40" descr="http://pic.3zitie.cn/gg/download/images/imgs/yanzhenqingjzg_01.jpg"/>
          <p:cNvPicPr>
            <a:picLocks noChangeAspect="1"/>
          </p:cNvPicPr>
          <p:nvPr/>
        </p:nvPicPr>
        <p:blipFill>
          <a:blip r:embed="rId6" r:link="rId7"/>
          <a:srcRect l="7326"/>
          <a:stretch>
            <a:fillRect/>
          </a:stretch>
        </p:blipFill>
        <p:spPr>
          <a:xfrm>
            <a:off x="2512060" y="1882140"/>
            <a:ext cx="3366770" cy="3983990"/>
          </a:xfrm>
          <a:prstGeom prst="rect">
            <a:avLst/>
          </a:prstGeom>
          <a:noFill/>
          <a:ln w="9525">
            <a:noFill/>
          </a:ln>
        </p:spPr>
      </p:pic>
      <p:pic>
        <p:nvPicPr>
          <p:cNvPr id="58373" name="图片 95"/>
          <p:cNvPicPr>
            <a:picLocks noChangeAspect="1"/>
          </p:cNvPicPr>
          <p:nvPr/>
        </p:nvPicPr>
        <p:blipFill>
          <a:blip r:embed="rId8">
            <a:clrChange>
              <a:clrFrom>
                <a:srgbClr val="FFFFFF"/>
              </a:clrFrom>
              <a:clrTo>
                <a:srgbClr val="FFFFFF">
                  <a:alpha val="0"/>
                </a:srgbClr>
              </a:clrTo>
            </a:clrChange>
          </a:blip>
          <a:srcRect b="10440"/>
          <a:stretch>
            <a:fillRect/>
          </a:stretch>
        </p:blipFill>
        <p:spPr>
          <a:xfrm>
            <a:off x="6336665" y="2397760"/>
            <a:ext cx="4762500" cy="24828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698422" y="1080180"/>
          <a:ext cx="5087256" cy="7200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59396" name="图片 103"/>
          <p:cNvPicPr>
            <a:picLocks noChangeAspect="1"/>
          </p:cNvPicPr>
          <p:nvPr/>
        </p:nvPicPr>
        <p:blipFill>
          <a:blip r:embed="rId6"/>
          <a:srcRect b="29089"/>
          <a:stretch>
            <a:fillRect/>
          </a:stretch>
        </p:blipFill>
        <p:spPr>
          <a:xfrm>
            <a:off x="2644140" y="2591435"/>
            <a:ext cx="4392930" cy="2787015"/>
          </a:xfrm>
          <a:prstGeom prst="rect">
            <a:avLst/>
          </a:prstGeom>
          <a:noFill/>
          <a:ln w="9525">
            <a:noFill/>
          </a:ln>
        </p:spPr>
      </p:pic>
      <p:pic>
        <p:nvPicPr>
          <p:cNvPr id="59397" name="图片 96"/>
          <p:cNvPicPr>
            <a:picLocks noChangeAspect="1"/>
          </p:cNvPicPr>
          <p:nvPr/>
        </p:nvPicPr>
        <p:blipFill>
          <a:blip r:embed="rId7"/>
          <a:stretch>
            <a:fillRect/>
          </a:stretch>
        </p:blipFill>
        <p:spPr>
          <a:xfrm>
            <a:off x="7626985" y="1800225"/>
            <a:ext cx="2625725" cy="40659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稻壳儿搜索【幻雨工作室】_2"/>
          <p:cNvSpPr txBox="1"/>
          <p:nvPr/>
        </p:nvSpPr>
        <p:spPr>
          <a:xfrm>
            <a:off x="4760595" y="863600"/>
            <a:ext cx="2752725" cy="1198880"/>
          </a:xfrm>
          <a:prstGeom prst="rect">
            <a:avLst/>
          </a:prstGeom>
          <a:noFill/>
        </p:spPr>
        <p:txBody>
          <a:bodyPr wrap="square" rtlCol="0">
            <a:spAutoFit/>
          </a:bodyPr>
          <a:p>
            <a:pPr lvl="0" algn="dist">
              <a:buClrTx/>
              <a:buSzTx/>
              <a:buFontTx/>
            </a:pPr>
            <a:r>
              <a:rPr lang="zh-CN" altLang="en-US" sz="7200">
                <a:solidFill>
                  <a:srgbClr val="0091DC"/>
                </a:solidFill>
                <a:latin typeface="汉仪长宋简" panose="02010600000101010101" charset="-122"/>
                <a:ea typeface="汉仪长宋简" panose="02010600000101010101" charset="-122"/>
                <a:sym typeface="+mn-ea"/>
              </a:rPr>
              <a:t>目录</a:t>
            </a:r>
            <a:endParaRPr lang="zh-CN" altLang="en-US" sz="7200">
              <a:solidFill>
                <a:srgbClr val="0091DC"/>
              </a:solidFill>
              <a:latin typeface="汉仪长宋简" panose="02010600000101010101" charset="-122"/>
              <a:ea typeface="汉仪长宋简" panose="02010600000101010101" charset="-122"/>
              <a:sym typeface="+mn-ea"/>
            </a:endParaRPr>
          </a:p>
        </p:txBody>
      </p:sp>
      <p:sp>
        <p:nvSpPr>
          <p:cNvPr id="6" name="文本框 5"/>
          <p:cNvSpPr txBox="1"/>
          <p:nvPr>
            <p:custDataLst>
              <p:tags r:id="rId1"/>
            </p:custDataLst>
          </p:nvPr>
        </p:nvSpPr>
        <p:spPr>
          <a:xfrm>
            <a:off x="4657725" y="2453005"/>
            <a:ext cx="635762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 书法的含义</a:t>
            </a:r>
            <a:endParaRPr lang="zh-CN" altLang="en-US" sz="2800" dirty="0">
              <a:solidFill>
                <a:srgbClr val="0091DC"/>
              </a:solidFill>
              <a:latin typeface="+mj-ea"/>
              <a:ea typeface="+mj-ea"/>
              <a:cs typeface="+mj-ea"/>
            </a:endParaRPr>
          </a:p>
        </p:txBody>
      </p:sp>
      <p:sp>
        <p:nvSpPr>
          <p:cNvPr id="2" name="圆角矩形 1"/>
          <p:cNvSpPr/>
          <p:nvPr>
            <p:custDataLst>
              <p:tags r:id="rId2"/>
            </p:custDataLst>
          </p:nvPr>
        </p:nvSpPr>
        <p:spPr>
          <a:xfrm>
            <a:off x="3331845" y="2434590"/>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3"/>
            </p:custDataLst>
          </p:nvPr>
        </p:nvSpPr>
        <p:spPr>
          <a:xfrm>
            <a:off x="3331845" y="2474595"/>
            <a:ext cx="1193165" cy="473710"/>
          </a:xfrm>
          <a:prstGeom prst="rect">
            <a:avLst/>
          </a:prstGeom>
          <a:noFill/>
        </p:spPr>
        <p:txBody>
          <a:bodyPr wrap="square" rtlCol="0" anchor="ctr" anchorCtr="0">
            <a:noAutofit/>
          </a:bodyPr>
          <a:p>
            <a:pPr algn="ctr"/>
            <a:r>
              <a:rPr lang="zh-CN" altLang="en-US" sz="2400" dirty="0">
                <a:solidFill>
                  <a:srgbClr val="0091DC"/>
                </a:solidFill>
                <a:latin typeface="+mj-ea"/>
                <a:ea typeface="+mj-ea"/>
                <a:cs typeface="+mj-ea"/>
              </a:rPr>
              <a:t>任务一</a:t>
            </a:r>
            <a:endParaRPr lang="zh-CN" altLang="en-US" sz="2400" dirty="0">
              <a:solidFill>
                <a:srgbClr val="0091DC"/>
              </a:solidFill>
              <a:latin typeface="+mj-ea"/>
              <a:ea typeface="+mj-ea"/>
              <a:cs typeface="+mj-ea"/>
            </a:endParaRPr>
          </a:p>
        </p:txBody>
      </p:sp>
      <p:sp>
        <p:nvSpPr>
          <p:cNvPr id="7" name="文本框 6"/>
          <p:cNvSpPr txBox="1"/>
          <p:nvPr>
            <p:custDataLst>
              <p:tags r:id="rId4"/>
            </p:custDataLst>
          </p:nvPr>
        </p:nvSpPr>
        <p:spPr>
          <a:xfrm>
            <a:off x="4631055" y="3411855"/>
            <a:ext cx="6104890" cy="521970"/>
          </a:xfrm>
          <a:prstGeom prst="rect">
            <a:avLst/>
          </a:prstGeom>
          <a:noFill/>
        </p:spPr>
        <p:txBody>
          <a:bodyPr wrap="square" rtlCol="0">
            <a:spAutoFit/>
          </a:bodyPr>
          <a:p>
            <a:pPr algn="l"/>
            <a:r>
              <a:rPr lang="en-US" altLang="zh-CN" sz="2800" dirty="0">
                <a:solidFill>
                  <a:srgbClr val="0091DC"/>
                </a:solidFill>
                <a:latin typeface="+mj-ea"/>
                <a:ea typeface="+mj-ea"/>
                <a:cs typeface="+mj-ea"/>
              </a:rPr>
              <a:t> </a:t>
            </a:r>
            <a:r>
              <a:rPr lang="zh-CN" altLang="en-US" sz="2800" dirty="0">
                <a:solidFill>
                  <a:srgbClr val="0091DC"/>
                </a:solidFill>
                <a:latin typeface="+mj-ea"/>
                <a:ea typeface="+mj-ea"/>
                <a:cs typeface="+mj-ea"/>
              </a:rPr>
              <a:t>书法的种类</a:t>
            </a:r>
            <a:endParaRPr lang="zh-CN" altLang="en-US" sz="2800" dirty="0">
              <a:solidFill>
                <a:srgbClr val="0091DC"/>
              </a:solidFill>
              <a:latin typeface="+mj-ea"/>
              <a:ea typeface="+mj-ea"/>
              <a:cs typeface="+mj-ea"/>
            </a:endParaRPr>
          </a:p>
        </p:txBody>
      </p:sp>
      <p:grpSp>
        <p:nvGrpSpPr>
          <p:cNvPr id="5" name="组合 4"/>
          <p:cNvGrpSpPr/>
          <p:nvPr/>
        </p:nvGrpSpPr>
        <p:grpSpPr>
          <a:xfrm>
            <a:off x="3331845" y="3411855"/>
            <a:ext cx="1191895" cy="561340"/>
            <a:chOff x="5247" y="5373"/>
            <a:chExt cx="1877" cy="884"/>
          </a:xfrm>
        </p:grpSpPr>
        <p:sp>
          <p:nvSpPr>
            <p:cNvPr id="4" name="圆角矩形 3"/>
            <p:cNvSpPr/>
            <p:nvPr>
              <p:custDataLst>
                <p:tags r:id="rId5"/>
              </p:custDataLst>
            </p:nvPr>
          </p:nvSpPr>
          <p:spPr>
            <a:xfrm>
              <a:off x="5247" y="5373"/>
              <a:ext cx="1877" cy="88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5248" y="5470"/>
              <a:ext cx="1877" cy="72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任务二</a:t>
              </a:r>
              <a:endParaRPr lang="zh-CN" altLang="en-US" sz="2400" dirty="0">
                <a:solidFill>
                  <a:srgbClr val="0091DC"/>
                </a:solidFill>
                <a:latin typeface="+mj-ea"/>
                <a:ea typeface="+mj-ea"/>
                <a:cs typeface="+mj-ea"/>
                <a:sym typeface="+mn-ea"/>
              </a:endParaRPr>
            </a:p>
          </p:txBody>
        </p:sp>
      </p:grpSp>
      <p:grpSp>
        <p:nvGrpSpPr>
          <p:cNvPr id="8" name="组合 7"/>
          <p:cNvGrpSpPr/>
          <p:nvPr/>
        </p:nvGrpSpPr>
        <p:grpSpPr>
          <a:xfrm>
            <a:off x="3332480" y="4389120"/>
            <a:ext cx="1192530" cy="561975"/>
            <a:chOff x="5247" y="5373"/>
            <a:chExt cx="1878" cy="885"/>
          </a:xfrm>
        </p:grpSpPr>
        <p:sp>
          <p:nvSpPr>
            <p:cNvPr id="9" name="圆角矩形 8"/>
            <p:cNvSpPr/>
            <p:nvPr>
              <p:custDataLst>
                <p:tags r:id="rId7"/>
              </p:custDataLst>
            </p:nvPr>
          </p:nvSpPr>
          <p:spPr>
            <a:xfrm>
              <a:off x="5247" y="5373"/>
              <a:ext cx="1877" cy="88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custDataLst>
                <p:tags r:id="rId8"/>
              </p:custDataLst>
            </p:nvPr>
          </p:nvSpPr>
          <p:spPr>
            <a:xfrm>
              <a:off x="5248" y="5470"/>
              <a:ext cx="1877" cy="72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a:t>
              </a:r>
              <a:r>
                <a:rPr lang="zh-CN" altLang="en-US" sz="2400" dirty="0">
                  <a:solidFill>
                    <a:srgbClr val="0091DC"/>
                  </a:solidFill>
                  <a:latin typeface="+mj-ea"/>
                  <a:ea typeface="+mj-ea"/>
                  <a:cs typeface="+mj-ea"/>
                  <a:sym typeface="+mn-ea"/>
                </a:rPr>
                <a:t>三</a:t>
              </a:r>
              <a:endParaRPr lang="zh-CN" altLang="en-US" sz="2400" dirty="0">
                <a:solidFill>
                  <a:srgbClr val="0091DC"/>
                </a:solidFill>
                <a:latin typeface="+mj-ea"/>
                <a:ea typeface="+mj-ea"/>
                <a:cs typeface="+mj-ea"/>
                <a:sym typeface="+mn-ea"/>
              </a:endParaRPr>
            </a:p>
          </p:txBody>
        </p:sp>
      </p:grpSp>
      <p:sp>
        <p:nvSpPr>
          <p:cNvPr id="14" name="文本框 13"/>
          <p:cNvSpPr txBox="1"/>
          <p:nvPr>
            <p:custDataLst>
              <p:tags r:id="rId9"/>
            </p:custDataLst>
          </p:nvPr>
        </p:nvSpPr>
        <p:spPr>
          <a:xfrm>
            <a:off x="4784090" y="4419600"/>
            <a:ext cx="610489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书法的特点</a:t>
            </a:r>
            <a:endParaRPr lang="zh-CN" altLang="en-US" sz="2800" dirty="0">
              <a:solidFill>
                <a:srgbClr val="0091DC"/>
              </a:solidFill>
              <a:latin typeface="+mj-ea"/>
              <a:ea typeface="+mj-ea"/>
              <a:cs typeface="+mj-ea"/>
            </a:endParaRPr>
          </a:p>
        </p:txBody>
      </p:sp>
    </p:spTree>
    <p:custDataLst>
      <p:tags r:id="rId10"/>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350442" y="981755"/>
          <a:ext cx="5087256" cy="7200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60420" name="图片 108"/>
          <p:cNvPicPr>
            <a:picLocks noChangeAspect="1"/>
          </p:cNvPicPr>
          <p:nvPr/>
        </p:nvPicPr>
        <p:blipFill>
          <a:blip r:embed="rId6"/>
          <a:stretch>
            <a:fillRect/>
          </a:stretch>
        </p:blipFill>
        <p:spPr>
          <a:xfrm>
            <a:off x="2208213" y="2420938"/>
            <a:ext cx="4229100" cy="2657475"/>
          </a:xfrm>
          <a:prstGeom prst="rect">
            <a:avLst/>
          </a:prstGeom>
          <a:noFill/>
          <a:ln w="9525">
            <a:noFill/>
          </a:ln>
        </p:spPr>
      </p:pic>
      <p:pic>
        <p:nvPicPr>
          <p:cNvPr id="60421" name="图片 106"/>
          <p:cNvPicPr>
            <a:picLocks noChangeAspect="1"/>
          </p:cNvPicPr>
          <p:nvPr/>
        </p:nvPicPr>
        <p:blipFill>
          <a:blip r:embed="rId7"/>
          <a:stretch>
            <a:fillRect/>
          </a:stretch>
        </p:blipFill>
        <p:spPr>
          <a:xfrm>
            <a:off x="7207885" y="1793240"/>
            <a:ext cx="3105150" cy="43313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321867" y="889680"/>
          <a:ext cx="5087256" cy="7200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61444" name="Picture 17" descr="0023ae71ee1d0c50d11f05"/>
          <p:cNvPicPr>
            <a:picLocks noChangeAspect="1"/>
          </p:cNvPicPr>
          <p:nvPr/>
        </p:nvPicPr>
        <p:blipFill>
          <a:blip r:embed="rId6"/>
          <a:stretch>
            <a:fillRect/>
          </a:stretch>
        </p:blipFill>
        <p:spPr>
          <a:xfrm>
            <a:off x="1595120" y="2062480"/>
            <a:ext cx="6398895" cy="3129280"/>
          </a:xfrm>
          <a:prstGeom prst="rect">
            <a:avLst/>
          </a:prstGeom>
          <a:noFill/>
          <a:ln w="9525">
            <a:noFill/>
          </a:ln>
        </p:spPr>
      </p:pic>
      <p:sp>
        <p:nvSpPr>
          <p:cNvPr id="61445" name="TextBox 1"/>
          <p:cNvSpPr txBox="1"/>
          <p:nvPr/>
        </p:nvSpPr>
        <p:spPr>
          <a:xfrm>
            <a:off x="2225040" y="5414328"/>
            <a:ext cx="3887788" cy="645160"/>
          </a:xfrm>
          <a:prstGeom prst="rect">
            <a:avLst/>
          </a:prstGeom>
          <a:noFill/>
          <a:ln w="9525">
            <a:noFill/>
          </a:ln>
        </p:spPr>
        <p:txBody>
          <a:bodyPr>
            <a:spAutoFit/>
          </a:bodyPr>
          <a:p>
            <a:pPr eaLnBrk="1" hangingPunct="1">
              <a:buFont typeface="Arial" panose="020B0604020202020204" pitchFamily="34" charset="0"/>
            </a:pPr>
            <a:r>
              <a:rPr lang="en-US" altLang="zh-CN" dirty="0">
                <a:latin typeface="Arial" panose="020B0604020202020204" pitchFamily="34" charset="0"/>
                <a:ea typeface="黑体" panose="02010609060101010101" charset="-122"/>
              </a:rPr>
              <a:t>        </a:t>
            </a:r>
            <a:r>
              <a:rPr lang="zh-CN" altLang="zh-CN" dirty="0">
                <a:latin typeface="Arial" panose="020B0604020202020204" pitchFamily="34" charset="0"/>
                <a:ea typeface="黑体" panose="02010609060101010101" charset="-122"/>
              </a:rPr>
              <a:t>张旭的《草书古诗四贴》（局部）</a:t>
            </a:r>
            <a:endParaRPr lang="zh-CN" altLang="en-US" dirty="0">
              <a:latin typeface="Arial" panose="020B0604020202020204" pitchFamily="34" charset="0"/>
              <a:ea typeface="黑体" panose="02010609060101010101" charset="-122"/>
            </a:endParaRPr>
          </a:p>
        </p:txBody>
      </p:sp>
      <p:pic>
        <p:nvPicPr>
          <p:cNvPr id="62468" name="图片 107"/>
          <p:cNvPicPr>
            <a:picLocks noChangeAspect="1"/>
          </p:cNvPicPr>
          <p:nvPr/>
        </p:nvPicPr>
        <p:blipFill>
          <a:blip r:embed="rId7"/>
          <a:stretch>
            <a:fillRect/>
          </a:stretch>
        </p:blipFill>
        <p:spPr>
          <a:xfrm>
            <a:off x="8333105" y="1332865"/>
            <a:ext cx="2524125" cy="458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404417" y="797605"/>
          <a:ext cx="5087256" cy="7200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63492" name="图片 110"/>
          <p:cNvPicPr>
            <a:picLocks noChangeAspect="1"/>
          </p:cNvPicPr>
          <p:nvPr/>
        </p:nvPicPr>
        <p:blipFill>
          <a:blip r:embed="rId6"/>
          <a:stretch>
            <a:fillRect/>
          </a:stretch>
        </p:blipFill>
        <p:spPr>
          <a:xfrm>
            <a:off x="1703705" y="1789430"/>
            <a:ext cx="4488815" cy="3485515"/>
          </a:xfrm>
          <a:prstGeom prst="rect">
            <a:avLst/>
          </a:prstGeom>
          <a:noFill/>
          <a:ln w="9525">
            <a:noFill/>
          </a:ln>
        </p:spPr>
      </p:pic>
      <p:sp>
        <p:nvSpPr>
          <p:cNvPr id="63493" name="TextBox 1"/>
          <p:cNvSpPr txBox="1"/>
          <p:nvPr/>
        </p:nvSpPr>
        <p:spPr>
          <a:xfrm>
            <a:off x="1094105" y="2858135"/>
            <a:ext cx="490220" cy="1994535"/>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蔡襄的书法作品</a:t>
            </a:r>
            <a:endParaRPr lang="zh-CN" altLang="en-US" sz="2000" dirty="0">
              <a:latin typeface="Arial" panose="020B0604020202020204" pitchFamily="34" charset="0"/>
              <a:ea typeface="黑体" panose="02010609060101010101" charset="-122"/>
            </a:endParaRPr>
          </a:p>
        </p:txBody>
      </p:sp>
      <p:sp>
        <p:nvSpPr>
          <p:cNvPr id="64516" name="TextBox 1"/>
          <p:cNvSpPr txBox="1"/>
          <p:nvPr/>
        </p:nvSpPr>
        <p:spPr>
          <a:xfrm>
            <a:off x="10997565" y="2869883"/>
            <a:ext cx="490220" cy="1982787"/>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9060101010101" charset="-122"/>
              </a:rPr>
              <a:t>米芾书法作品</a:t>
            </a:r>
            <a:endParaRPr lang="zh-CN" altLang="en-US" sz="2000" dirty="0">
              <a:latin typeface="Arial" panose="020B0604020202020204" pitchFamily="34" charset="0"/>
              <a:ea typeface="黑体" panose="02010609060101010101" charset="-122"/>
            </a:endParaRPr>
          </a:p>
        </p:txBody>
      </p:sp>
      <p:pic>
        <p:nvPicPr>
          <p:cNvPr id="64517" name="图片 114"/>
          <p:cNvPicPr>
            <a:picLocks noChangeAspect="1"/>
          </p:cNvPicPr>
          <p:nvPr/>
        </p:nvPicPr>
        <p:blipFill>
          <a:blip r:embed="rId7"/>
          <a:stretch>
            <a:fillRect/>
          </a:stretch>
        </p:blipFill>
        <p:spPr>
          <a:xfrm>
            <a:off x="6311900" y="1800225"/>
            <a:ext cx="4685665" cy="34632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40" name="图片 116"/>
          <p:cNvPicPr>
            <a:picLocks noChangeAspect="1"/>
          </p:cNvPicPr>
          <p:nvPr/>
        </p:nvPicPr>
        <p:blipFill>
          <a:blip r:embed="rId1"/>
          <a:stretch>
            <a:fillRect/>
          </a:stretch>
        </p:blipFill>
        <p:spPr>
          <a:xfrm>
            <a:off x="1449070" y="1438275"/>
            <a:ext cx="9568815" cy="3602355"/>
          </a:xfrm>
          <a:prstGeom prst="rect">
            <a:avLst/>
          </a:prstGeom>
          <a:noFill/>
          <a:ln w="9525">
            <a:noFill/>
          </a:ln>
        </p:spPr>
      </p:pic>
      <p:sp>
        <p:nvSpPr>
          <p:cNvPr id="65541" name="TextBox 2"/>
          <p:cNvSpPr txBox="1"/>
          <p:nvPr/>
        </p:nvSpPr>
        <p:spPr>
          <a:xfrm>
            <a:off x="4673600" y="5304790"/>
            <a:ext cx="2233295"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黄庭坚书法作品</a:t>
            </a:r>
            <a:endParaRPr lang="zh-CN" altLang="en-US"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 name="矩形"/>
          <p:cNvSpPr/>
          <p:nvPr/>
        </p:nvSpPr>
        <p:spPr>
          <a:xfrm>
            <a:off x="4323715" y="1998345"/>
            <a:ext cx="6416675" cy="2861310"/>
          </a:xfrm>
          <a:prstGeom prst="rect">
            <a:avLst/>
          </a:prstGeom>
          <a:solidFill>
            <a:srgbClr val="FAC08F"/>
          </a:solidFill>
          <a:ln w="9525" cap="flat" cmpd="sng">
            <a:noFill/>
            <a:prstDash val="solid"/>
            <a:miter/>
          </a:ln>
        </p:spPr>
        <p:txBody>
          <a:bodyPr vert="horz" wrap="square" lIns="91440" tIns="45720" rIns="91440" bIns="45720" anchor="ctr" anchorCtr="0">
            <a:spAutoFit/>
          </a:bodyPr>
          <a:lstStyle/>
          <a:p>
            <a:pPr marL="0" indent="288290" algn="l" fontAlgn="auto">
              <a:lnSpc>
                <a:spcPct val="150000"/>
              </a:lnSpc>
              <a:spcBef>
                <a:spcPts val="0"/>
              </a:spcBef>
              <a:spcAft>
                <a:spcPts val="0"/>
              </a:spcAft>
              <a:buNone/>
            </a:pPr>
            <a:r>
              <a:rPr lang="en-US" altLang="zh-CN" sz="2400" b="0" i="0" u="none" strike="noStrike" kern="1200" cap="none" spc="0" baseline="0" noProof="1">
                <a:solidFill>
                  <a:srgbClr val="FFFFFF"/>
                </a:solidFill>
                <a:latin typeface="黑体" panose="02010609060101010101" charset="-122"/>
                <a:ea typeface="黑体" panose="02010609060101010101" charset="-122"/>
                <a:cs typeface="Lato Regular" charset="0"/>
              </a:rPr>
              <a:t>中国书法已成为最具中华文化特色、历史积淀最丰富、最受中国人民乃至世界人民喜爱的传统艺术，中国书法申遗成功，也意味着“中国书法保护工程”的开始，我们要做推动中国书法的保护人、传承者和接班人。</a:t>
            </a:r>
            <a:endParaRPr lang="en-US" altLang="zh-CN" sz="2400" b="0" i="0" u="none" strike="noStrike" kern="1200" cap="none" spc="0" baseline="0" noProof="1">
              <a:solidFill>
                <a:srgbClr val="FFFFFF"/>
              </a:solidFill>
              <a:latin typeface="黑体" panose="02010609060101010101" charset="-122"/>
              <a:ea typeface="黑体" panose="02010609060101010101" charset="-122"/>
              <a:cs typeface="Lato Regular" charset="0"/>
            </a:endParaRPr>
          </a:p>
        </p:txBody>
      </p:sp>
      <p:grpSp>
        <p:nvGrpSpPr>
          <p:cNvPr id="163" name="组合"/>
          <p:cNvGrpSpPr/>
          <p:nvPr/>
        </p:nvGrpSpPr>
        <p:grpSpPr>
          <a:xfrm>
            <a:off x="1302385" y="1858010"/>
            <a:ext cx="2802255" cy="3091815"/>
            <a:chOff x="1327844" y="1748442"/>
            <a:chExt cx="3302751" cy="3212829"/>
          </a:xfrm>
        </p:grpSpPr>
        <p:sp>
          <p:nvSpPr>
            <p:cNvPr id="17413" name="菱形"/>
            <p:cNvSpPr/>
            <p:nvPr/>
          </p:nvSpPr>
          <p:spPr>
            <a:xfrm rot="5400000">
              <a:off x="3198582" y="3557921"/>
              <a:ext cx="1403351" cy="1403348"/>
            </a:xfrm>
            <a:prstGeom prst="diamond">
              <a:avLst/>
            </a:prstGeom>
            <a:solidFill>
              <a:srgbClr val="05AAD1"/>
            </a:solidFill>
            <a:ln w="12700">
              <a:noFill/>
            </a:ln>
          </p:spPr>
          <p:txBody>
            <a:bodyPr anchor="t" anchorCtr="0"/>
            <a:p>
              <a:endParaRPr lang="zh-CN" altLang="en-US">
                <a:latin typeface="Times New Roman" panose="02020603050405020304" charset="0"/>
                <a:ea typeface="黑体" panose="02010609060101010101" charset="-122"/>
              </a:endParaRPr>
            </a:p>
          </p:txBody>
        </p:sp>
        <p:grpSp>
          <p:nvGrpSpPr>
            <p:cNvPr id="17414" name="组合"/>
            <p:cNvGrpSpPr/>
            <p:nvPr/>
          </p:nvGrpSpPr>
          <p:grpSpPr>
            <a:xfrm>
              <a:off x="1327844" y="3534592"/>
              <a:ext cx="1403169" cy="1403169"/>
              <a:chOff x="1327844" y="3534592"/>
              <a:chExt cx="1403169" cy="1403169"/>
            </a:xfrm>
          </p:grpSpPr>
          <p:sp>
            <p:nvSpPr>
              <p:cNvPr id="17415" name="菱形"/>
              <p:cNvSpPr/>
              <p:nvPr/>
            </p:nvSpPr>
            <p:spPr>
              <a:xfrm rot="5400000" flipV="1">
                <a:off x="1327842" y="3534590"/>
                <a:ext cx="1403169" cy="1403169"/>
              </a:xfrm>
              <a:prstGeom prst="diamond">
                <a:avLst/>
              </a:prstGeom>
              <a:solidFill>
                <a:srgbClr val="E0504C"/>
              </a:solidFill>
              <a:ln w="6350">
                <a:noFill/>
              </a:ln>
            </p:spPr>
            <p:txBody>
              <a:bodyPr anchor="t" anchorCtr="0"/>
              <a:p>
                <a:endParaRPr lang="zh-CN" altLang="en-US">
                  <a:latin typeface="Times New Roman" panose="02020603050405020304" charset="0"/>
                  <a:ea typeface="黑体" panose="02010609060101010101" charset="-122"/>
                </a:endParaRPr>
              </a:p>
            </p:txBody>
          </p:sp>
          <p:grpSp>
            <p:nvGrpSpPr>
              <p:cNvPr id="17416" name="组合"/>
              <p:cNvGrpSpPr/>
              <p:nvPr/>
            </p:nvGrpSpPr>
            <p:grpSpPr>
              <a:xfrm>
                <a:off x="1774157" y="3890461"/>
                <a:ext cx="517374" cy="616861"/>
                <a:chOff x="1774157" y="3890461"/>
                <a:chExt cx="517374" cy="616861"/>
              </a:xfrm>
            </p:grpSpPr>
            <p:sp>
              <p:nvSpPr>
                <p:cNvPr id="17417" name="曲线"/>
                <p:cNvSpPr/>
                <p:nvPr/>
              </p:nvSpPr>
              <p:spPr>
                <a:xfrm>
                  <a:off x="1783201"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5" y="19937"/>
                      </a:lnTo>
                      <a:lnTo>
                        <a:pt x="21362" y="19715"/>
                      </a:lnTo>
                      <a:lnTo>
                        <a:pt x="21600" y="19384"/>
                      </a:lnTo>
                      <a:lnTo>
                        <a:pt x="21600" y="19052"/>
                      </a:lnTo>
                      <a:lnTo>
                        <a:pt x="21600" y="19052"/>
                      </a:lnTo>
                      <a:lnTo>
                        <a:pt x="21600" y="18608"/>
                      </a:lnTo>
                      <a:lnTo>
                        <a:pt x="21481" y="18055"/>
                      </a:lnTo>
                      <a:lnTo>
                        <a:pt x="21005" y="16835"/>
                      </a:lnTo>
                      <a:lnTo>
                        <a:pt x="20294"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9060101010101" charset="-122"/>
                  </a:endParaRPr>
                </a:p>
              </p:txBody>
            </p:sp>
            <p:sp>
              <p:nvSpPr>
                <p:cNvPr id="17418" name="曲线"/>
                <p:cNvSpPr/>
                <p:nvPr/>
              </p:nvSpPr>
              <p:spPr>
                <a:xfrm>
                  <a:off x="1949322"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9060101010101" charset="-122"/>
                  </a:endParaRPr>
                </a:p>
              </p:txBody>
            </p:sp>
            <p:sp>
              <p:nvSpPr>
                <p:cNvPr id="17419" name="曲线"/>
                <p:cNvSpPr/>
                <p:nvPr/>
              </p:nvSpPr>
              <p:spPr>
                <a:xfrm>
                  <a:off x="2115443" y="4329389"/>
                  <a:ext cx="166121" cy="177934"/>
                </a:xfrm>
                <a:custGeom>
                  <a:avLst/>
                  <a:gdLst/>
                  <a:ahLst/>
                  <a:cxnLst/>
                  <a:pathLst>
                    <a:path w="21600" h="21600">
                      <a:moveTo>
                        <a:pt x="13529" y="11409"/>
                      </a:moveTo>
                      <a:lnTo>
                        <a:pt x="13529" y="11409"/>
                      </a:lnTo>
                      <a:lnTo>
                        <a:pt x="14240" y="10854"/>
                      </a:lnTo>
                      <a:lnTo>
                        <a:pt x="14834" y="10301"/>
                      </a:lnTo>
                      <a:lnTo>
                        <a:pt x="15428" y="9637"/>
                      </a:lnTo>
                      <a:lnTo>
                        <a:pt x="15902" y="8860"/>
                      </a:lnTo>
                      <a:lnTo>
                        <a:pt x="16258" y="8086"/>
                      </a:lnTo>
                      <a:lnTo>
                        <a:pt x="16496" y="7198"/>
                      </a:lnTo>
                      <a:lnTo>
                        <a:pt x="16734" y="6424"/>
                      </a:lnTo>
                      <a:lnTo>
                        <a:pt x="16734" y="5538"/>
                      </a:lnTo>
                      <a:lnTo>
                        <a:pt x="16734" y="5538"/>
                      </a:lnTo>
                      <a:lnTo>
                        <a:pt x="16615" y="4430"/>
                      </a:lnTo>
                      <a:lnTo>
                        <a:pt x="16258" y="3433"/>
                      </a:lnTo>
                      <a:lnTo>
                        <a:pt x="15784" y="2436"/>
                      </a:lnTo>
                      <a:lnTo>
                        <a:pt x="15072" y="1661"/>
                      </a:lnTo>
                      <a:lnTo>
                        <a:pt x="14121" y="995"/>
                      </a:lnTo>
                      <a:lnTo>
                        <a:pt x="13172" y="443"/>
                      </a:lnTo>
                      <a:lnTo>
                        <a:pt x="11985" y="109"/>
                      </a:lnTo>
                      <a:lnTo>
                        <a:pt x="10800" y="0"/>
                      </a:lnTo>
                      <a:lnTo>
                        <a:pt x="10800" y="0"/>
                      </a:lnTo>
                      <a:lnTo>
                        <a:pt x="9613" y="109"/>
                      </a:lnTo>
                      <a:lnTo>
                        <a:pt x="8545" y="443"/>
                      </a:lnTo>
                      <a:lnTo>
                        <a:pt x="7476" y="995"/>
                      </a:lnTo>
                      <a:lnTo>
                        <a:pt x="6645" y="1661"/>
                      </a:lnTo>
                      <a:lnTo>
                        <a:pt x="5815" y="2436"/>
                      </a:lnTo>
                      <a:lnTo>
                        <a:pt x="5340" y="3433"/>
                      </a:lnTo>
                      <a:lnTo>
                        <a:pt x="4984" y="4430"/>
                      </a:lnTo>
                      <a:lnTo>
                        <a:pt x="4865" y="5538"/>
                      </a:lnTo>
                      <a:lnTo>
                        <a:pt x="4865" y="5538"/>
                      </a:lnTo>
                      <a:lnTo>
                        <a:pt x="4865" y="6424"/>
                      </a:lnTo>
                      <a:lnTo>
                        <a:pt x="5102" y="7198"/>
                      </a:lnTo>
                      <a:lnTo>
                        <a:pt x="5340" y="8086"/>
                      </a:lnTo>
                      <a:lnTo>
                        <a:pt x="5815" y="8860"/>
                      </a:lnTo>
                      <a:lnTo>
                        <a:pt x="6289" y="9637"/>
                      </a:lnTo>
                      <a:lnTo>
                        <a:pt x="6763" y="10301"/>
                      </a:lnTo>
                      <a:lnTo>
                        <a:pt x="7476" y="10854"/>
                      </a:lnTo>
                      <a:lnTo>
                        <a:pt x="8188" y="11409"/>
                      </a:lnTo>
                      <a:lnTo>
                        <a:pt x="8188" y="11409"/>
                      </a:lnTo>
                      <a:lnTo>
                        <a:pt x="6408" y="11962"/>
                      </a:lnTo>
                      <a:lnTo>
                        <a:pt x="4865"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6" y="20602"/>
                      </a:lnTo>
                      <a:lnTo>
                        <a:pt x="3440" y="20934"/>
                      </a:lnTo>
                      <a:lnTo>
                        <a:pt x="4984" y="21267"/>
                      </a:lnTo>
                      <a:lnTo>
                        <a:pt x="6883" y="21488"/>
                      </a:lnTo>
                      <a:lnTo>
                        <a:pt x="8781" y="21600"/>
                      </a:lnTo>
                      <a:lnTo>
                        <a:pt x="10800" y="21600"/>
                      </a:lnTo>
                      <a:lnTo>
                        <a:pt x="12816" y="21600"/>
                      </a:lnTo>
                      <a:lnTo>
                        <a:pt x="14834" y="21488"/>
                      </a:lnTo>
                      <a:lnTo>
                        <a:pt x="16615"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4" y="12627"/>
                      </a:lnTo>
                      <a:lnTo>
                        <a:pt x="15190" y="11962"/>
                      </a:lnTo>
                      <a:lnTo>
                        <a:pt x="13529" y="11409"/>
                      </a:lnTo>
                      <a:lnTo>
                        <a:pt x="13529" y="11409"/>
                      </a:lnTo>
                      <a:close/>
                    </a:path>
                  </a:pathLst>
                </a:custGeom>
                <a:solidFill>
                  <a:schemeClr val="bg1"/>
                </a:solidFill>
                <a:ln w="9525">
                  <a:noFill/>
                </a:ln>
              </p:spPr>
              <p:txBody>
                <a:bodyPr/>
                <a:p>
                  <a:endParaRPr lang="zh-CN" altLang="en-US">
                    <a:ea typeface="黑体" panose="02010609060101010101" charset="-122"/>
                  </a:endParaRPr>
                </a:p>
              </p:txBody>
            </p:sp>
            <p:sp>
              <p:nvSpPr>
                <p:cNvPr id="17420" name="曲线"/>
                <p:cNvSpPr/>
                <p:nvPr/>
              </p:nvSpPr>
              <p:spPr>
                <a:xfrm>
                  <a:off x="1774157" y="3890461"/>
                  <a:ext cx="517374" cy="348669"/>
                </a:xfrm>
                <a:custGeom>
                  <a:avLst/>
                  <a:gdLst/>
                  <a:ahLst/>
                  <a:cxnLst/>
                  <a:pathLst>
                    <a:path w="21600" h="21600">
                      <a:moveTo>
                        <a:pt x="19008" y="0"/>
                      </a:moveTo>
                      <a:lnTo>
                        <a:pt x="2551" y="0"/>
                      </a:lnTo>
                      <a:lnTo>
                        <a:pt x="2551" y="0"/>
                      </a:lnTo>
                      <a:lnTo>
                        <a:pt x="2284" y="0"/>
                      </a:lnTo>
                      <a:lnTo>
                        <a:pt x="2056" y="56"/>
                      </a:lnTo>
                      <a:lnTo>
                        <a:pt x="1790" y="168"/>
                      </a:lnTo>
                      <a:lnTo>
                        <a:pt x="1561" y="281"/>
                      </a:lnTo>
                      <a:lnTo>
                        <a:pt x="1332" y="452"/>
                      </a:lnTo>
                      <a:lnTo>
                        <a:pt x="1103" y="621"/>
                      </a:lnTo>
                      <a:lnTo>
                        <a:pt x="914" y="848"/>
                      </a:lnTo>
                      <a:lnTo>
                        <a:pt x="722" y="1129"/>
                      </a:lnTo>
                      <a:lnTo>
                        <a:pt x="570" y="1356"/>
                      </a:lnTo>
                      <a:lnTo>
                        <a:pt x="419" y="1696"/>
                      </a:lnTo>
                      <a:lnTo>
                        <a:pt x="304" y="1979"/>
                      </a:lnTo>
                      <a:lnTo>
                        <a:pt x="189" y="2317"/>
                      </a:lnTo>
                      <a:lnTo>
                        <a:pt x="114" y="2656"/>
                      </a:lnTo>
                      <a:lnTo>
                        <a:pt x="38" y="3052"/>
                      </a:lnTo>
                      <a:lnTo>
                        <a:pt x="0" y="3392"/>
                      </a:lnTo>
                      <a:lnTo>
                        <a:pt x="0" y="3787"/>
                      </a:lnTo>
                      <a:lnTo>
                        <a:pt x="0" y="17811"/>
                      </a:lnTo>
                      <a:lnTo>
                        <a:pt x="0" y="17811"/>
                      </a:lnTo>
                      <a:lnTo>
                        <a:pt x="0" y="18207"/>
                      </a:lnTo>
                      <a:lnTo>
                        <a:pt x="38" y="18603"/>
                      </a:lnTo>
                      <a:lnTo>
                        <a:pt x="114" y="18942"/>
                      </a:lnTo>
                      <a:lnTo>
                        <a:pt x="189" y="19281"/>
                      </a:lnTo>
                      <a:lnTo>
                        <a:pt x="304" y="19619"/>
                      </a:lnTo>
                      <a:lnTo>
                        <a:pt x="419" y="19960"/>
                      </a:lnTo>
                      <a:lnTo>
                        <a:pt x="570" y="20241"/>
                      </a:lnTo>
                      <a:lnTo>
                        <a:pt x="722" y="20525"/>
                      </a:lnTo>
                      <a:lnTo>
                        <a:pt x="914" y="20751"/>
                      </a:lnTo>
                      <a:lnTo>
                        <a:pt x="1103" y="20977"/>
                      </a:lnTo>
                      <a:lnTo>
                        <a:pt x="1332" y="21146"/>
                      </a:lnTo>
                      <a:lnTo>
                        <a:pt x="1561" y="21317"/>
                      </a:lnTo>
                      <a:lnTo>
                        <a:pt x="1790" y="21430"/>
                      </a:lnTo>
                      <a:lnTo>
                        <a:pt x="2056" y="21543"/>
                      </a:lnTo>
                      <a:lnTo>
                        <a:pt x="2284" y="21599"/>
                      </a:lnTo>
                      <a:lnTo>
                        <a:pt x="2551" y="21599"/>
                      </a:lnTo>
                      <a:lnTo>
                        <a:pt x="4799" y="21599"/>
                      </a:lnTo>
                      <a:lnTo>
                        <a:pt x="4876" y="20072"/>
                      </a:lnTo>
                      <a:lnTo>
                        <a:pt x="2551" y="20072"/>
                      </a:lnTo>
                      <a:lnTo>
                        <a:pt x="2551" y="20072"/>
                      </a:lnTo>
                      <a:lnTo>
                        <a:pt x="2246" y="20072"/>
                      </a:lnTo>
                      <a:lnTo>
                        <a:pt x="1942" y="19903"/>
                      </a:lnTo>
                      <a:lnTo>
                        <a:pt x="1713" y="19734"/>
                      </a:lnTo>
                      <a:lnTo>
                        <a:pt x="1485" y="19450"/>
                      </a:lnTo>
                      <a:lnTo>
                        <a:pt x="1295" y="19112"/>
                      </a:lnTo>
                      <a:lnTo>
                        <a:pt x="1141" y="18716"/>
                      </a:lnTo>
                      <a:lnTo>
                        <a:pt x="1066" y="18263"/>
                      </a:lnTo>
                      <a:lnTo>
                        <a:pt x="1027" y="17811"/>
                      </a:lnTo>
                      <a:lnTo>
                        <a:pt x="1027" y="3787"/>
                      </a:lnTo>
                      <a:lnTo>
                        <a:pt x="1027" y="3787"/>
                      </a:lnTo>
                      <a:lnTo>
                        <a:pt x="1066" y="3335"/>
                      </a:lnTo>
                      <a:lnTo>
                        <a:pt x="1141" y="2939"/>
                      </a:lnTo>
                      <a:lnTo>
                        <a:pt x="1295" y="2544"/>
                      </a:lnTo>
                      <a:lnTo>
                        <a:pt x="1485" y="2204"/>
                      </a:lnTo>
                      <a:lnTo>
                        <a:pt x="1713" y="1921"/>
                      </a:lnTo>
                      <a:lnTo>
                        <a:pt x="1942" y="1696"/>
                      </a:lnTo>
                      <a:lnTo>
                        <a:pt x="2246" y="1583"/>
                      </a:lnTo>
                      <a:lnTo>
                        <a:pt x="2551" y="1525"/>
                      </a:lnTo>
                      <a:lnTo>
                        <a:pt x="19008" y="1525"/>
                      </a:lnTo>
                      <a:lnTo>
                        <a:pt x="19008" y="1525"/>
                      </a:lnTo>
                      <a:lnTo>
                        <a:pt x="19313" y="1583"/>
                      </a:lnTo>
                      <a:lnTo>
                        <a:pt x="19618" y="1696"/>
                      </a:lnTo>
                      <a:lnTo>
                        <a:pt x="19885" y="1921"/>
                      </a:lnTo>
                      <a:lnTo>
                        <a:pt x="20113" y="2204"/>
                      </a:lnTo>
                      <a:lnTo>
                        <a:pt x="20303" y="2544"/>
                      </a:lnTo>
                      <a:lnTo>
                        <a:pt x="20418" y="2939"/>
                      </a:lnTo>
                      <a:lnTo>
                        <a:pt x="20533" y="3335"/>
                      </a:lnTo>
                      <a:lnTo>
                        <a:pt x="20570" y="3787"/>
                      </a:lnTo>
                      <a:lnTo>
                        <a:pt x="20570" y="17811"/>
                      </a:lnTo>
                      <a:lnTo>
                        <a:pt x="20570" y="17811"/>
                      </a:lnTo>
                      <a:lnTo>
                        <a:pt x="20533" y="18263"/>
                      </a:lnTo>
                      <a:lnTo>
                        <a:pt x="20418" y="18716"/>
                      </a:lnTo>
                      <a:lnTo>
                        <a:pt x="20303" y="19112"/>
                      </a:lnTo>
                      <a:lnTo>
                        <a:pt x="20113" y="19450"/>
                      </a:lnTo>
                      <a:lnTo>
                        <a:pt x="19885" y="19734"/>
                      </a:lnTo>
                      <a:lnTo>
                        <a:pt x="19618" y="19903"/>
                      </a:lnTo>
                      <a:lnTo>
                        <a:pt x="19313" y="20072"/>
                      </a:lnTo>
                      <a:lnTo>
                        <a:pt x="19008" y="20072"/>
                      </a:lnTo>
                      <a:lnTo>
                        <a:pt x="10209" y="20072"/>
                      </a:lnTo>
                      <a:lnTo>
                        <a:pt x="10285" y="21599"/>
                      </a:lnTo>
                      <a:lnTo>
                        <a:pt x="19008" y="21599"/>
                      </a:lnTo>
                      <a:lnTo>
                        <a:pt x="19008" y="21599"/>
                      </a:lnTo>
                      <a:lnTo>
                        <a:pt x="19276" y="21599"/>
                      </a:lnTo>
                      <a:lnTo>
                        <a:pt x="19542" y="21543"/>
                      </a:lnTo>
                      <a:lnTo>
                        <a:pt x="19770" y="21430"/>
                      </a:lnTo>
                      <a:lnTo>
                        <a:pt x="20000" y="21317"/>
                      </a:lnTo>
                      <a:lnTo>
                        <a:pt x="20228" y="21146"/>
                      </a:lnTo>
                      <a:lnTo>
                        <a:pt x="20457" y="20977"/>
                      </a:lnTo>
                      <a:lnTo>
                        <a:pt x="20647" y="20751"/>
                      </a:lnTo>
                      <a:lnTo>
                        <a:pt x="20838" y="20525"/>
                      </a:lnTo>
                      <a:lnTo>
                        <a:pt x="20990" y="20241"/>
                      </a:lnTo>
                      <a:lnTo>
                        <a:pt x="21142" y="19960"/>
                      </a:lnTo>
                      <a:lnTo>
                        <a:pt x="21256" y="19619"/>
                      </a:lnTo>
                      <a:lnTo>
                        <a:pt x="21370" y="19281"/>
                      </a:lnTo>
                      <a:lnTo>
                        <a:pt x="21447" y="18942"/>
                      </a:lnTo>
                      <a:lnTo>
                        <a:pt x="21523" y="18603"/>
                      </a:lnTo>
                      <a:lnTo>
                        <a:pt x="21560" y="18207"/>
                      </a:lnTo>
                      <a:lnTo>
                        <a:pt x="21599" y="17811"/>
                      </a:lnTo>
                      <a:lnTo>
                        <a:pt x="21599" y="3787"/>
                      </a:lnTo>
                      <a:lnTo>
                        <a:pt x="21599" y="3787"/>
                      </a:lnTo>
                      <a:lnTo>
                        <a:pt x="21560" y="3392"/>
                      </a:lnTo>
                      <a:lnTo>
                        <a:pt x="21523" y="3052"/>
                      </a:lnTo>
                      <a:lnTo>
                        <a:pt x="21447" y="2656"/>
                      </a:lnTo>
                      <a:lnTo>
                        <a:pt x="21370" y="2317"/>
                      </a:lnTo>
                      <a:lnTo>
                        <a:pt x="21256" y="1979"/>
                      </a:lnTo>
                      <a:lnTo>
                        <a:pt x="21142" y="1696"/>
                      </a:lnTo>
                      <a:lnTo>
                        <a:pt x="20990" y="1356"/>
                      </a:lnTo>
                      <a:lnTo>
                        <a:pt x="20838" y="1129"/>
                      </a:lnTo>
                      <a:lnTo>
                        <a:pt x="20647" y="848"/>
                      </a:lnTo>
                      <a:lnTo>
                        <a:pt x="20457" y="621"/>
                      </a:lnTo>
                      <a:lnTo>
                        <a:pt x="20228" y="452"/>
                      </a:lnTo>
                      <a:lnTo>
                        <a:pt x="20000" y="281"/>
                      </a:lnTo>
                      <a:lnTo>
                        <a:pt x="19770" y="168"/>
                      </a:lnTo>
                      <a:lnTo>
                        <a:pt x="19542" y="56"/>
                      </a:lnTo>
                      <a:lnTo>
                        <a:pt x="19276" y="0"/>
                      </a:lnTo>
                      <a:lnTo>
                        <a:pt x="19008" y="0"/>
                      </a:lnTo>
                      <a:lnTo>
                        <a:pt x="19008" y="0"/>
                      </a:lnTo>
                      <a:close/>
                    </a:path>
                  </a:pathLst>
                </a:custGeom>
                <a:solidFill>
                  <a:schemeClr val="bg1"/>
                </a:solidFill>
                <a:ln w="9525">
                  <a:noFill/>
                </a:ln>
              </p:spPr>
              <p:txBody>
                <a:bodyPr/>
                <a:p>
                  <a:endParaRPr lang="zh-CN" altLang="en-US">
                    <a:ea typeface="黑体" panose="02010609060101010101" charset="-122"/>
                  </a:endParaRPr>
                </a:p>
              </p:txBody>
            </p:sp>
            <p:sp>
              <p:nvSpPr>
                <p:cNvPr id="17421" name="曲线"/>
                <p:cNvSpPr/>
                <p:nvPr/>
              </p:nvSpPr>
              <p:spPr>
                <a:xfrm>
                  <a:off x="1917390" y="3952479"/>
                  <a:ext cx="74939" cy="81213"/>
                </a:xfrm>
                <a:custGeom>
                  <a:avLst/>
                  <a:gdLst/>
                  <a:ahLst/>
                  <a:cxnLst/>
                  <a:pathLst>
                    <a:path w="21600" h="21600">
                      <a:moveTo>
                        <a:pt x="21598" y="9949"/>
                      </a:moveTo>
                      <a:lnTo>
                        <a:pt x="21598" y="9949"/>
                      </a:lnTo>
                      <a:lnTo>
                        <a:pt x="21336" y="8008"/>
                      </a:lnTo>
                      <a:lnTo>
                        <a:pt x="20809" y="6067"/>
                      </a:lnTo>
                      <a:lnTo>
                        <a:pt x="19755" y="4367"/>
                      </a:lnTo>
                      <a:lnTo>
                        <a:pt x="18439" y="2912"/>
                      </a:lnTo>
                      <a:lnTo>
                        <a:pt x="16857" y="1697"/>
                      </a:lnTo>
                      <a:lnTo>
                        <a:pt x="15013" y="728"/>
                      </a:lnTo>
                      <a:lnTo>
                        <a:pt x="12907" y="242"/>
                      </a:lnTo>
                      <a:lnTo>
                        <a:pt x="10798" y="0"/>
                      </a:lnTo>
                      <a:lnTo>
                        <a:pt x="10798" y="0"/>
                      </a:lnTo>
                      <a:lnTo>
                        <a:pt x="8691" y="242"/>
                      </a:lnTo>
                      <a:lnTo>
                        <a:pt x="6585" y="728"/>
                      </a:lnTo>
                      <a:lnTo>
                        <a:pt x="4741" y="1697"/>
                      </a:lnTo>
                      <a:lnTo>
                        <a:pt x="3159" y="2912"/>
                      </a:lnTo>
                      <a:lnTo>
                        <a:pt x="1844" y="4367"/>
                      </a:lnTo>
                      <a:lnTo>
                        <a:pt x="1052" y="6067"/>
                      </a:lnTo>
                      <a:lnTo>
                        <a:pt x="262" y="8008"/>
                      </a:lnTo>
                      <a:lnTo>
                        <a:pt x="0" y="9949"/>
                      </a:lnTo>
                      <a:lnTo>
                        <a:pt x="0" y="9949"/>
                      </a:lnTo>
                      <a:lnTo>
                        <a:pt x="262" y="11891"/>
                      </a:lnTo>
                      <a:lnTo>
                        <a:pt x="1052" y="14076"/>
                      </a:lnTo>
                      <a:lnTo>
                        <a:pt x="1844" y="16018"/>
                      </a:lnTo>
                      <a:lnTo>
                        <a:pt x="3159" y="17959"/>
                      </a:lnTo>
                      <a:lnTo>
                        <a:pt x="4741" y="19415"/>
                      </a:lnTo>
                      <a:lnTo>
                        <a:pt x="6585" y="20628"/>
                      </a:lnTo>
                      <a:lnTo>
                        <a:pt x="8691" y="21356"/>
                      </a:lnTo>
                      <a:lnTo>
                        <a:pt x="10798" y="21600"/>
                      </a:lnTo>
                      <a:lnTo>
                        <a:pt x="10798" y="21600"/>
                      </a:lnTo>
                      <a:lnTo>
                        <a:pt x="12907" y="21356"/>
                      </a:lnTo>
                      <a:lnTo>
                        <a:pt x="15013" y="20628"/>
                      </a:lnTo>
                      <a:lnTo>
                        <a:pt x="16857" y="19415"/>
                      </a:lnTo>
                      <a:lnTo>
                        <a:pt x="18439" y="17959"/>
                      </a:lnTo>
                      <a:lnTo>
                        <a:pt x="19755" y="16018"/>
                      </a:lnTo>
                      <a:lnTo>
                        <a:pt x="20809" y="14076"/>
                      </a:lnTo>
                      <a:lnTo>
                        <a:pt x="21336" y="11891"/>
                      </a:lnTo>
                      <a:lnTo>
                        <a:pt x="21598" y="9949"/>
                      </a:lnTo>
                      <a:lnTo>
                        <a:pt x="21598" y="9949"/>
                      </a:lnTo>
                      <a:close/>
                    </a:path>
                  </a:pathLst>
                </a:custGeom>
                <a:solidFill>
                  <a:schemeClr val="bg1"/>
                </a:solidFill>
                <a:ln w="9525">
                  <a:noFill/>
                </a:ln>
              </p:spPr>
              <p:txBody>
                <a:bodyPr/>
                <a:p>
                  <a:endParaRPr lang="zh-CN" altLang="en-US">
                    <a:ea typeface="黑体" panose="02010609060101010101" charset="-122"/>
                  </a:endParaRPr>
                </a:p>
              </p:txBody>
            </p:sp>
            <p:sp>
              <p:nvSpPr>
                <p:cNvPr id="17422" name="曲线"/>
                <p:cNvSpPr/>
                <p:nvPr/>
              </p:nvSpPr>
              <p:spPr>
                <a:xfrm>
                  <a:off x="1858140" y="4037386"/>
                  <a:ext cx="240874" cy="301047"/>
                </a:xfrm>
                <a:custGeom>
                  <a:avLst/>
                  <a:gdLst/>
                  <a:ahLst/>
                  <a:cxnLst/>
                  <a:pathLst>
                    <a:path w="21600" h="21600">
                      <a:moveTo>
                        <a:pt x="2862" y="980"/>
                      </a:moveTo>
                      <a:lnTo>
                        <a:pt x="2862" y="980"/>
                      </a:lnTo>
                      <a:lnTo>
                        <a:pt x="2618" y="1047"/>
                      </a:lnTo>
                      <a:lnTo>
                        <a:pt x="2618" y="1047"/>
                      </a:lnTo>
                      <a:lnTo>
                        <a:pt x="2454" y="1178"/>
                      </a:lnTo>
                      <a:lnTo>
                        <a:pt x="2454" y="1178"/>
                      </a:lnTo>
                      <a:lnTo>
                        <a:pt x="2290" y="1374"/>
                      </a:lnTo>
                      <a:lnTo>
                        <a:pt x="2290" y="1374"/>
                      </a:lnTo>
                      <a:lnTo>
                        <a:pt x="2208" y="1570"/>
                      </a:lnTo>
                      <a:lnTo>
                        <a:pt x="2208" y="1570"/>
                      </a:lnTo>
                      <a:lnTo>
                        <a:pt x="2127" y="1635"/>
                      </a:lnTo>
                      <a:lnTo>
                        <a:pt x="0" y="9229"/>
                      </a:lnTo>
                      <a:lnTo>
                        <a:pt x="0" y="9229"/>
                      </a:lnTo>
                      <a:lnTo>
                        <a:pt x="0" y="9425"/>
                      </a:lnTo>
                      <a:lnTo>
                        <a:pt x="0" y="9686"/>
                      </a:lnTo>
                      <a:lnTo>
                        <a:pt x="80" y="9883"/>
                      </a:lnTo>
                      <a:lnTo>
                        <a:pt x="163" y="10013"/>
                      </a:lnTo>
                      <a:lnTo>
                        <a:pt x="327" y="10209"/>
                      </a:lnTo>
                      <a:lnTo>
                        <a:pt x="572" y="10340"/>
                      </a:lnTo>
                      <a:lnTo>
                        <a:pt x="736" y="10406"/>
                      </a:lnTo>
                      <a:lnTo>
                        <a:pt x="980" y="10537"/>
                      </a:lnTo>
                      <a:lnTo>
                        <a:pt x="980" y="10537"/>
                      </a:lnTo>
                      <a:lnTo>
                        <a:pt x="1308" y="10537"/>
                      </a:lnTo>
                      <a:lnTo>
                        <a:pt x="1308" y="10537"/>
                      </a:lnTo>
                      <a:lnTo>
                        <a:pt x="1718" y="10471"/>
                      </a:lnTo>
                      <a:lnTo>
                        <a:pt x="2127" y="10275"/>
                      </a:lnTo>
                      <a:lnTo>
                        <a:pt x="2371" y="10013"/>
                      </a:lnTo>
                      <a:lnTo>
                        <a:pt x="2618" y="9686"/>
                      </a:lnTo>
                      <a:lnTo>
                        <a:pt x="4499" y="2683"/>
                      </a:lnTo>
                      <a:lnTo>
                        <a:pt x="4499" y="2683"/>
                      </a:lnTo>
                      <a:lnTo>
                        <a:pt x="4990" y="2617"/>
                      </a:lnTo>
                      <a:lnTo>
                        <a:pt x="4990" y="9817"/>
                      </a:lnTo>
                      <a:lnTo>
                        <a:pt x="3926" y="20224"/>
                      </a:lnTo>
                      <a:lnTo>
                        <a:pt x="3926" y="20224"/>
                      </a:lnTo>
                      <a:lnTo>
                        <a:pt x="3926" y="20486"/>
                      </a:lnTo>
                      <a:lnTo>
                        <a:pt x="4009" y="20749"/>
                      </a:lnTo>
                      <a:lnTo>
                        <a:pt x="4171" y="20945"/>
                      </a:lnTo>
                      <a:lnTo>
                        <a:pt x="4336" y="21140"/>
                      </a:lnTo>
                      <a:lnTo>
                        <a:pt x="4499" y="21338"/>
                      </a:lnTo>
                      <a:lnTo>
                        <a:pt x="4827" y="21468"/>
                      </a:lnTo>
                      <a:lnTo>
                        <a:pt x="5071" y="21533"/>
                      </a:lnTo>
                      <a:lnTo>
                        <a:pt x="5399" y="21600"/>
                      </a:lnTo>
                      <a:lnTo>
                        <a:pt x="5399" y="21600"/>
                      </a:lnTo>
                      <a:lnTo>
                        <a:pt x="5480" y="21600"/>
                      </a:lnTo>
                      <a:lnTo>
                        <a:pt x="5480" y="21600"/>
                      </a:lnTo>
                      <a:lnTo>
                        <a:pt x="5809" y="21600"/>
                      </a:lnTo>
                      <a:lnTo>
                        <a:pt x="6135" y="21533"/>
                      </a:lnTo>
                      <a:lnTo>
                        <a:pt x="6381" y="21403"/>
                      </a:lnTo>
                      <a:lnTo>
                        <a:pt x="6627" y="21272"/>
                      </a:lnTo>
                      <a:lnTo>
                        <a:pt x="6790" y="21076"/>
                      </a:lnTo>
                      <a:lnTo>
                        <a:pt x="6953" y="20878"/>
                      </a:lnTo>
                      <a:lnTo>
                        <a:pt x="7035" y="20683"/>
                      </a:lnTo>
                      <a:lnTo>
                        <a:pt x="7118" y="20421"/>
                      </a:lnTo>
                      <a:lnTo>
                        <a:pt x="8018" y="10995"/>
                      </a:lnTo>
                      <a:lnTo>
                        <a:pt x="8018" y="10995"/>
                      </a:lnTo>
                      <a:lnTo>
                        <a:pt x="8344" y="11061"/>
                      </a:lnTo>
                      <a:lnTo>
                        <a:pt x="8672" y="11127"/>
                      </a:lnTo>
                      <a:lnTo>
                        <a:pt x="8672" y="11127"/>
                      </a:lnTo>
                      <a:lnTo>
                        <a:pt x="8998" y="11061"/>
                      </a:lnTo>
                      <a:lnTo>
                        <a:pt x="9326" y="10995"/>
                      </a:lnTo>
                      <a:lnTo>
                        <a:pt x="10226" y="20421"/>
                      </a:lnTo>
                      <a:lnTo>
                        <a:pt x="10226" y="20421"/>
                      </a:lnTo>
                      <a:lnTo>
                        <a:pt x="10308" y="20683"/>
                      </a:lnTo>
                      <a:lnTo>
                        <a:pt x="10389" y="20878"/>
                      </a:lnTo>
                      <a:lnTo>
                        <a:pt x="10554" y="21076"/>
                      </a:lnTo>
                      <a:lnTo>
                        <a:pt x="10798" y="21272"/>
                      </a:lnTo>
                      <a:lnTo>
                        <a:pt x="10963" y="21403"/>
                      </a:lnTo>
                      <a:lnTo>
                        <a:pt x="11289" y="21533"/>
                      </a:lnTo>
                      <a:lnTo>
                        <a:pt x="11536" y="21600"/>
                      </a:lnTo>
                      <a:lnTo>
                        <a:pt x="11863" y="21600"/>
                      </a:lnTo>
                      <a:lnTo>
                        <a:pt x="11863" y="21600"/>
                      </a:lnTo>
                      <a:lnTo>
                        <a:pt x="11945" y="21600"/>
                      </a:lnTo>
                      <a:lnTo>
                        <a:pt x="11945" y="21600"/>
                      </a:lnTo>
                      <a:lnTo>
                        <a:pt x="12271" y="21533"/>
                      </a:lnTo>
                      <a:lnTo>
                        <a:pt x="12599" y="21468"/>
                      </a:lnTo>
                      <a:lnTo>
                        <a:pt x="12844" y="21338"/>
                      </a:lnTo>
                      <a:lnTo>
                        <a:pt x="13008" y="21140"/>
                      </a:lnTo>
                      <a:lnTo>
                        <a:pt x="13254" y="20945"/>
                      </a:lnTo>
                      <a:lnTo>
                        <a:pt x="13336" y="20749"/>
                      </a:lnTo>
                      <a:lnTo>
                        <a:pt x="13417" y="20486"/>
                      </a:lnTo>
                      <a:lnTo>
                        <a:pt x="13417" y="20224"/>
                      </a:lnTo>
                      <a:lnTo>
                        <a:pt x="12354" y="9817"/>
                      </a:lnTo>
                      <a:lnTo>
                        <a:pt x="12354" y="2617"/>
                      </a:lnTo>
                      <a:lnTo>
                        <a:pt x="12354" y="2617"/>
                      </a:lnTo>
                      <a:lnTo>
                        <a:pt x="13499" y="2879"/>
                      </a:lnTo>
                      <a:lnTo>
                        <a:pt x="13499" y="2879"/>
                      </a:lnTo>
                      <a:lnTo>
                        <a:pt x="13499" y="2879"/>
                      </a:lnTo>
                      <a:lnTo>
                        <a:pt x="13499" y="2879"/>
                      </a:lnTo>
                      <a:lnTo>
                        <a:pt x="13499" y="2879"/>
                      </a:lnTo>
                      <a:lnTo>
                        <a:pt x="19881" y="4581"/>
                      </a:lnTo>
                      <a:lnTo>
                        <a:pt x="19881" y="4581"/>
                      </a:lnTo>
                      <a:lnTo>
                        <a:pt x="20290" y="4647"/>
                      </a:lnTo>
                      <a:lnTo>
                        <a:pt x="20290" y="4647"/>
                      </a:lnTo>
                      <a:lnTo>
                        <a:pt x="20700" y="4581"/>
                      </a:lnTo>
                      <a:lnTo>
                        <a:pt x="21026" y="4449"/>
                      </a:lnTo>
                      <a:lnTo>
                        <a:pt x="21354" y="4189"/>
                      </a:lnTo>
                      <a:lnTo>
                        <a:pt x="21517" y="3927"/>
                      </a:lnTo>
                      <a:lnTo>
                        <a:pt x="21517" y="3927"/>
                      </a:lnTo>
                      <a:lnTo>
                        <a:pt x="21598" y="3664"/>
                      </a:lnTo>
                      <a:lnTo>
                        <a:pt x="21598" y="3468"/>
                      </a:lnTo>
                      <a:lnTo>
                        <a:pt x="21517" y="3271"/>
                      </a:lnTo>
                      <a:lnTo>
                        <a:pt x="21435" y="3075"/>
                      </a:lnTo>
                      <a:lnTo>
                        <a:pt x="21354" y="2944"/>
                      </a:lnTo>
                      <a:lnTo>
                        <a:pt x="21189" y="2748"/>
                      </a:lnTo>
                      <a:lnTo>
                        <a:pt x="20944" y="2683"/>
                      </a:lnTo>
                      <a:lnTo>
                        <a:pt x="20700" y="2552"/>
                      </a:lnTo>
                      <a:lnTo>
                        <a:pt x="14400" y="850"/>
                      </a:lnTo>
                      <a:lnTo>
                        <a:pt x="14400" y="850"/>
                      </a:lnTo>
                      <a:lnTo>
                        <a:pt x="13745" y="720"/>
                      </a:lnTo>
                      <a:lnTo>
                        <a:pt x="12518" y="457"/>
                      </a:lnTo>
                      <a:lnTo>
                        <a:pt x="10963" y="129"/>
                      </a:lnTo>
                      <a:lnTo>
                        <a:pt x="10063" y="65"/>
                      </a:lnTo>
                      <a:lnTo>
                        <a:pt x="9162" y="0"/>
                      </a:lnTo>
                      <a:lnTo>
                        <a:pt x="8836" y="523"/>
                      </a:lnTo>
                      <a:lnTo>
                        <a:pt x="8836" y="523"/>
                      </a:lnTo>
                      <a:lnTo>
                        <a:pt x="9735" y="6020"/>
                      </a:lnTo>
                      <a:lnTo>
                        <a:pt x="8672" y="7526"/>
                      </a:lnTo>
                      <a:lnTo>
                        <a:pt x="7608" y="6020"/>
                      </a:lnTo>
                      <a:lnTo>
                        <a:pt x="8509" y="523"/>
                      </a:lnTo>
                      <a:lnTo>
                        <a:pt x="8509" y="523"/>
                      </a:lnTo>
                      <a:lnTo>
                        <a:pt x="8181" y="0"/>
                      </a:lnTo>
                      <a:lnTo>
                        <a:pt x="8181" y="0"/>
                      </a:lnTo>
                      <a:lnTo>
                        <a:pt x="7281" y="65"/>
                      </a:lnTo>
                      <a:lnTo>
                        <a:pt x="6381" y="196"/>
                      </a:lnTo>
                      <a:lnTo>
                        <a:pt x="4745" y="457"/>
                      </a:lnTo>
                      <a:lnTo>
                        <a:pt x="3517" y="720"/>
                      </a:lnTo>
                      <a:lnTo>
                        <a:pt x="2945" y="915"/>
                      </a:lnTo>
                      <a:lnTo>
                        <a:pt x="2945" y="915"/>
                      </a:lnTo>
                      <a:lnTo>
                        <a:pt x="2862" y="980"/>
                      </a:lnTo>
                      <a:lnTo>
                        <a:pt x="2862" y="980"/>
                      </a:lnTo>
                      <a:close/>
                    </a:path>
                  </a:pathLst>
                </a:custGeom>
                <a:solidFill>
                  <a:schemeClr val="bg1"/>
                </a:solidFill>
                <a:ln w="9525">
                  <a:noFill/>
                </a:ln>
              </p:spPr>
              <p:txBody>
                <a:bodyPr/>
                <a:p>
                  <a:endParaRPr lang="zh-CN" altLang="en-US">
                    <a:ea typeface="黑体" panose="02010609060101010101" charset="-122"/>
                  </a:endParaRPr>
                </a:p>
              </p:txBody>
            </p:sp>
            <p:sp>
              <p:nvSpPr>
                <p:cNvPr id="17423" name="矩形"/>
                <p:cNvSpPr/>
                <p:nvPr/>
              </p:nvSpPr>
              <p:spPr>
                <a:xfrm>
                  <a:off x="2081664" y="4111217"/>
                  <a:ext cx="23809" cy="67555"/>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9060101010101" charset="-122"/>
                  </a:endParaRPr>
                </a:p>
              </p:txBody>
            </p:sp>
            <p:sp>
              <p:nvSpPr>
                <p:cNvPr id="17424" name="矩形"/>
                <p:cNvSpPr/>
                <p:nvPr/>
              </p:nvSpPr>
              <p:spPr>
                <a:xfrm>
                  <a:off x="2117289" y="4080207"/>
                  <a:ext cx="24547" cy="98564"/>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9060101010101" charset="-122"/>
                  </a:endParaRPr>
                </a:p>
              </p:txBody>
            </p:sp>
            <p:sp>
              <p:nvSpPr>
                <p:cNvPr id="17425" name="矩形"/>
                <p:cNvSpPr/>
                <p:nvPr/>
              </p:nvSpPr>
              <p:spPr>
                <a:xfrm>
                  <a:off x="2153835" y="4042923"/>
                  <a:ext cx="24549" cy="135850"/>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9060101010101" charset="-122"/>
                  </a:endParaRPr>
                </a:p>
              </p:txBody>
            </p:sp>
          </p:grpSp>
        </p:grpSp>
        <p:grpSp>
          <p:nvGrpSpPr>
            <p:cNvPr id="17426" name="组合"/>
            <p:cNvGrpSpPr/>
            <p:nvPr/>
          </p:nvGrpSpPr>
          <p:grpSpPr>
            <a:xfrm>
              <a:off x="3227428" y="1778843"/>
              <a:ext cx="1403167" cy="1403169"/>
              <a:chOff x="3227428" y="1778843"/>
              <a:chExt cx="1403167" cy="1403169"/>
            </a:xfrm>
          </p:grpSpPr>
          <p:sp>
            <p:nvSpPr>
              <p:cNvPr id="17427" name="菱形"/>
              <p:cNvSpPr/>
              <p:nvPr/>
            </p:nvSpPr>
            <p:spPr>
              <a:xfrm rot="5400000">
                <a:off x="3227426" y="1778842"/>
                <a:ext cx="1403169" cy="1403167"/>
              </a:xfrm>
              <a:prstGeom prst="diamond">
                <a:avLst/>
              </a:prstGeom>
              <a:solidFill>
                <a:srgbClr val="9960B6"/>
              </a:solidFill>
              <a:ln w="12700">
                <a:noFill/>
              </a:ln>
            </p:spPr>
            <p:txBody>
              <a:bodyPr anchor="t" anchorCtr="0"/>
              <a:p>
                <a:endParaRPr lang="zh-CN" altLang="en-US">
                  <a:latin typeface="Times New Roman" panose="02020603050405020304" charset="0"/>
                  <a:ea typeface="黑体" panose="02010609060101010101" charset="-122"/>
                </a:endParaRPr>
              </a:p>
            </p:txBody>
          </p:sp>
          <p:sp>
            <p:nvSpPr>
              <p:cNvPr id="17428" name="曲线"/>
              <p:cNvSpPr/>
              <p:nvPr/>
            </p:nvSpPr>
            <p:spPr>
              <a:xfrm>
                <a:off x="3725792" y="2381493"/>
                <a:ext cx="379123" cy="298278"/>
              </a:xfrm>
              <a:custGeom>
                <a:avLst/>
                <a:gdLst/>
                <a:ahLst/>
                <a:cxnLst/>
                <a:pathLst>
                  <a:path w="21600" h="21600">
                    <a:moveTo>
                      <a:pt x="6972" y="11065"/>
                    </a:moveTo>
                    <a:cubicBezTo>
                      <a:pt x="6015" y="11065"/>
                      <a:pt x="5231" y="11284"/>
                      <a:pt x="4621" y="11501"/>
                    </a:cubicBezTo>
                    <a:cubicBezTo>
                      <a:pt x="3750" y="11827"/>
                      <a:pt x="3140" y="12264"/>
                      <a:pt x="2706" y="12808"/>
                    </a:cubicBezTo>
                    <a:cubicBezTo>
                      <a:pt x="2271" y="13353"/>
                      <a:pt x="2096" y="13788"/>
                      <a:pt x="2096" y="14333"/>
                    </a:cubicBezTo>
                    <a:cubicBezTo>
                      <a:pt x="2096" y="15857"/>
                      <a:pt x="4098" y="17598"/>
                      <a:pt x="6972" y="17598"/>
                    </a:cubicBezTo>
                    <a:cubicBezTo>
                      <a:pt x="8191" y="17598"/>
                      <a:pt x="9236" y="17163"/>
                      <a:pt x="10107" y="16727"/>
                    </a:cubicBezTo>
                    <a:cubicBezTo>
                      <a:pt x="11151" y="16074"/>
                      <a:pt x="11847" y="15203"/>
                      <a:pt x="11847" y="14333"/>
                    </a:cubicBezTo>
                    <a:cubicBezTo>
                      <a:pt x="11847" y="14223"/>
                      <a:pt x="11760" y="14223"/>
                      <a:pt x="11760" y="14223"/>
                    </a:cubicBezTo>
                    <a:cubicBezTo>
                      <a:pt x="11674" y="12699"/>
                      <a:pt x="9758" y="11065"/>
                      <a:pt x="6972" y="11065"/>
                    </a:cubicBezTo>
                  </a:path>
                  <a:path w="21600" h="21600">
                    <a:moveTo>
                      <a:pt x="6962" y="8398"/>
                    </a:moveTo>
                    <a:cubicBezTo>
                      <a:pt x="10707" y="8398"/>
                      <a:pt x="13578" y="10818"/>
                      <a:pt x="13839" y="13900"/>
                    </a:cubicBezTo>
                    <a:cubicBezTo>
                      <a:pt x="13839" y="14008"/>
                      <a:pt x="13839" y="14229"/>
                      <a:pt x="13839" y="14338"/>
                    </a:cubicBezTo>
                    <a:cubicBezTo>
                      <a:pt x="13839" y="15109"/>
                      <a:pt x="13666" y="15989"/>
                      <a:pt x="13317" y="16650"/>
                    </a:cubicBezTo>
                    <a:cubicBezTo>
                      <a:pt x="12272" y="18739"/>
                      <a:pt x="9836" y="20169"/>
                      <a:pt x="6962" y="20169"/>
                    </a:cubicBezTo>
                    <a:cubicBezTo>
                      <a:pt x="5744" y="20169"/>
                      <a:pt x="4699" y="19950"/>
                      <a:pt x="3742" y="19510"/>
                    </a:cubicBezTo>
                    <a:cubicBezTo>
                      <a:pt x="3742" y="19510"/>
                      <a:pt x="3742" y="19510"/>
                      <a:pt x="347" y="21600"/>
                    </a:cubicBezTo>
                    <a:cubicBezTo>
                      <a:pt x="347" y="21600"/>
                      <a:pt x="347" y="21600"/>
                      <a:pt x="1043" y="17419"/>
                    </a:cubicBezTo>
                    <a:cubicBezTo>
                      <a:pt x="347" y="16538"/>
                      <a:pt x="0" y="15439"/>
                      <a:pt x="0" y="14338"/>
                    </a:cubicBezTo>
                    <a:cubicBezTo>
                      <a:pt x="0" y="12909"/>
                      <a:pt x="609" y="11589"/>
                      <a:pt x="1566" y="10598"/>
                    </a:cubicBezTo>
                    <a:cubicBezTo>
                      <a:pt x="2088" y="10048"/>
                      <a:pt x="2698" y="9608"/>
                      <a:pt x="3394" y="9279"/>
                    </a:cubicBezTo>
                    <a:cubicBezTo>
                      <a:pt x="4438" y="8728"/>
                      <a:pt x="5658" y="8398"/>
                      <a:pt x="6962" y="8398"/>
                    </a:cubicBezTo>
                  </a:path>
                  <a:path w="21600" h="21600">
                    <a:moveTo>
                      <a:pt x="11429" y="0"/>
                    </a:moveTo>
                    <a:cubicBezTo>
                      <a:pt x="17079" y="0"/>
                      <a:pt x="21600" y="3632"/>
                      <a:pt x="21600" y="8365"/>
                    </a:cubicBezTo>
                    <a:cubicBezTo>
                      <a:pt x="21600" y="12216"/>
                      <a:pt x="18643" y="15299"/>
                      <a:pt x="14558" y="16399"/>
                    </a:cubicBezTo>
                    <a:cubicBezTo>
                      <a:pt x="14819" y="15739"/>
                      <a:pt x="14905" y="14968"/>
                      <a:pt x="14905" y="14308"/>
                    </a:cubicBezTo>
                    <a:cubicBezTo>
                      <a:pt x="14905" y="14087"/>
                      <a:pt x="14905" y="13868"/>
                      <a:pt x="14905" y="13537"/>
                    </a:cubicBezTo>
                    <a:cubicBezTo>
                      <a:pt x="17600" y="12656"/>
                      <a:pt x="19513" y="10676"/>
                      <a:pt x="19513" y="8365"/>
                    </a:cubicBezTo>
                    <a:cubicBezTo>
                      <a:pt x="19513" y="5282"/>
                      <a:pt x="15775" y="2641"/>
                      <a:pt x="11429" y="2641"/>
                    </a:cubicBezTo>
                    <a:cubicBezTo>
                      <a:pt x="7255" y="2641"/>
                      <a:pt x="3778" y="4952"/>
                      <a:pt x="3343" y="7814"/>
                    </a:cubicBezTo>
                    <a:cubicBezTo>
                      <a:pt x="2562" y="8144"/>
                      <a:pt x="1866" y="8584"/>
                      <a:pt x="1345" y="9135"/>
                    </a:cubicBezTo>
                    <a:cubicBezTo>
                      <a:pt x="1258" y="8915"/>
                      <a:pt x="1258" y="8694"/>
                      <a:pt x="1258" y="8365"/>
                    </a:cubicBezTo>
                    <a:cubicBezTo>
                      <a:pt x="1258" y="3632"/>
                      <a:pt x="5691" y="0"/>
                      <a:pt x="11429" y="0"/>
                    </a:cubicBezTo>
                    <a:close/>
                  </a:path>
                </a:pathLst>
              </a:custGeom>
              <a:solidFill>
                <a:schemeClr val="bg1"/>
              </a:solidFill>
              <a:ln w="9525">
                <a:noFill/>
              </a:ln>
            </p:spPr>
            <p:txBody>
              <a:bodyPr/>
              <a:p>
                <a:endParaRPr lang="zh-CN" altLang="en-US">
                  <a:ea typeface="黑体" panose="02010609060101010101" charset="-122"/>
                </a:endParaRPr>
              </a:p>
            </p:txBody>
          </p:sp>
        </p:grpSp>
        <p:grpSp>
          <p:nvGrpSpPr>
            <p:cNvPr id="17429" name="组合"/>
            <p:cNvGrpSpPr/>
            <p:nvPr/>
          </p:nvGrpSpPr>
          <p:grpSpPr>
            <a:xfrm>
              <a:off x="1433409" y="1748442"/>
              <a:ext cx="1402984" cy="1402984"/>
              <a:chOff x="1433409" y="1748442"/>
              <a:chExt cx="1402984" cy="1402984"/>
            </a:xfrm>
          </p:grpSpPr>
          <p:sp>
            <p:nvSpPr>
              <p:cNvPr id="17430" name="菱形"/>
              <p:cNvSpPr/>
              <p:nvPr/>
            </p:nvSpPr>
            <p:spPr>
              <a:xfrm rot="5400000" flipV="1">
                <a:off x="1433409" y="1748442"/>
                <a:ext cx="1402984" cy="1402984"/>
              </a:xfrm>
              <a:prstGeom prst="diamond">
                <a:avLst/>
              </a:prstGeom>
              <a:solidFill>
                <a:srgbClr val="EFCB33"/>
              </a:solidFill>
              <a:ln w="6350">
                <a:noFill/>
              </a:ln>
            </p:spPr>
            <p:txBody>
              <a:bodyPr anchor="t" anchorCtr="0"/>
              <a:p>
                <a:endParaRPr lang="zh-CN" altLang="en-US">
                  <a:latin typeface="Times New Roman" panose="02020603050405020304" charset="0"/>
                  <a:ea typeface="黑体" panose="02010609060101010101" charset="-122"/>
                </a:endParaRPr>
              </a:p>
            </p:txBody>
          </p:sp>
          <p:grpSp>
            <p:nvGrpSpPr>
              <p:cNvPr id="17431" name="组合"/>
              <p:cNvGrpSpPr/>
              <p:nvPr/>
            </p:nvGrpSpPr>
            <p:grpSpPr>
              <a:xfrm>
                <a:off x="1843728" y="2304948"/>
                <a:ext cx="345163" cy="291634"/>
                <a:chOff x="1843728" y="2304948"/>
                <a:chExt cx="345163" cy="291634"/>
              </a:xfrm>
            </p:grpSpPr>
            <p:sp>
              <p:nvSpPr>
                <p:cNvPr id="17432" name="曲线"/>
                <p:cNvSpPr/>
                <p:nvPr/>
              </p:nvSpPr>
              <p:spPr>
                <a:xfrm>
                  <a:off x="1843728" y="2502632"/>
                  <a:ext cx="136957" cy="93950"/>
                </a:xfrm>
                <a:custGeom>
                  <a:avLst/>
                  <a:gdLst/>
                  <a:ahLst/>
                  <a:cxnLst/>
                  <a:pathLst>
                    <a:path w="21600" h="21600">
                      <a:moveTo>
                        <a:pt x="21241" y="10408"/>
                      </a:moveTo>
                      <a:lnTo>
                        <a:pt x="14519" y="649"/>
                      </a:lnTo>
                      <a:lnTo>
                        <a:pt x="14249" y="260"/>
                      </a:lnTo>
                      <a:lnTo>
                        <a:pt x="14071" y="129"/>
                      </a:lnTo>
                      <a:lnTo>
                        <a:pt x="13801" y="0"/>
                      </a:lnTo>
                      <a:lnTo>
                        <a:pt x="13443" y="0"/>
                      </a:lnTo>
                      <a:lnTo>
                        <a:pt x="13263" y="0"/>
                      </a:lnTo>
                      <a:lnTo>
                        <a:pt x="12995" y="129"/>
                      </a:lnTo>
                      <a:lnTo>
                        <a:pt x="12815" y="260"/>
                      </a:lnTo>
                      <a:lnTo>
                        <a:pt x="12547" y="649"/>
                      </a:lnTo>
                      <a:lnTo>
                        <a:pt x="448" y="18216"/>
                      </a:lnTo>
                      <a:lnTo>
                        <a:pt x="268" y="18736"/>
                      </a:lnTo>
                      <a:lnTo>
                        <a:pt x="0" y="19256"/>
                      </a:lnTo>
                      <a:lnTo>
                        <a:pt x="0" y="19907"/>
                      </a:lnTo>
                      <a:lnTo>
                        <a:pt x="89" y="20298"/>
                      </a:lnTo>
                      <a:lnTo>
                        <a:pt x="357" y="20818"/>
                      </a:lnTo>
                      <a:lnTo>
                        <a:pt x="627" y="21208"/>
                      </a:lnTo>
                      <a:lnTo>
                        <a:pt x="1075" y="21469"/>
                      </a:lnTo>
                      <a:lnTo>
                        <a:pt x="1343" y="21600"/>
                      </a:lnTo>
                      <a:lnTo>
                        <a:pt x="14877" y="21600"/>
                      </a:lnTo>
                      <a:lnTo>
                        <a:pt x="15414" y="21469"/>
                      </a:lnTo>
                      <a:lnTo>
                        <a:pt x="15773" y="21079"/>
                      </a:lnTo>
                      <a:lnTo>
                        <a:pt x="21241" y="13141"/>
                      </a:lnTo>
                      <a:lnTo>
                        <a:pt x="21420" y="12751"/>
                      </a:lnTo>
                      <a:lnTo>
                        <a:pt x="21598" y="12491"/>
                      </a:lnTo>
                      <a:lnTo>
                        <a:pt x="21598" y="12231"/>
                      </a:lnTo>
                      <a:lnTo>
                        <a:pt x="21598" y="11709"/>
                      </a:lnTo>
                      <a:lnTo>
                        <a:pt x="21598" y="11320"/>
                      </a:lnTo>
                      <a:lnTo>
                        <a:pt x="21598" y="11059"/>
                      </a:lnTo>
                      <a:lnTo>
                        <a:pt x="21420" y="10799"/>
                      </a:lnTo>
                      <a:lnTo>
                        <a:pt x="21241" y="10408"/>
                      </a:lnTo>
                      <a:close/>
                    </a:path>
                  </a:pathLst>
                </a:custGeom>
                <a:solidFill>
                  <a:schemeClr val="bg1"/>
                </a:solidFill>
                <a:ln w="9525">
                  <a:noFill/>
                </a:ln>
              </p:spPr>
              <p:txBody>
                <a:bodyPr/>
                <a:p>
                  <a:endParaRPr lang="zh-CN" altLang="en-US">
                    <a:ea typeface="黑体" panose="02010609060101010101" charset="-122"/>
                  </a:endParaRPr>
                </a:p>
              </p:txBody>
            </p:sp>
            <p:sp>
              <p:nvSpPr>
                <p:cNvPr id="17433" name="曲线"/>
                <p:cNvSpPr/>
                <p:nvPr/>
              </p:nvSpPr>
              <p:spPr>
                <a:xfrm>
                  <a:off x="1963705" y="2304948"/>
                  <a:ext cx="225186" cy="222232"/>
                </a:xfrm>
                <a:custGeom>
                  <a:avLst/>
                  <a:gdLst/>
                  <a:ahLst/>
                  <a:cxnLst/>
                  <a:pathLst>
                    <a:path w="21600" h="21600">
                      <a:moveTo>
                        <a:pt x="2307" y="7714"/>
                      </a:moveTo>
                      <a:lnTo>
                        <a:pt x="2307" y="8043"/>
                      </a:lnTo>
                      <a:lnTo>
                        <a:pt x="2253" y="8319"/>
                      </a:lnTo>
                      <a:lnTo>
                        <a:pt x="2087" y="8651"/>
                      </a:lnTo>
                      <a:lnTo>
                        <a:pt x="1922" y="8981"/>
                      </a:lnTo>
                      <a:lnTo>
                        <a:pt x="1374" y="9697"/>
                      </a:lnTo>
                      <a:lnTo>
                        <a:pt x="549" y="10633"/>
                      </a:lnTo>
                      <a:lnTo>
                        <a:pt x="494" y="10743"/>
                      </a:lnTo>
                      <a:lnTo>
                        <a:pt x="383" y="10910"/>
                      </a:lnTo>
                      <a:lnTo>
                        <a:pt x="383" y="11020"/>
                      </a:lnTo>
                      <a:lnTo>
                        <a:pt x="328" y="11184"/>
                      </a:lnTo>
                      <a:lnTo>
                        <a:pt x="383" y="11351"/>
                      </a:lnTo>
                      <a:lnTo>
                        <a:pt x="383" y="11515"/>
                      </a:lnTo>
                      <a:lnTo>
                        <a:pt x="494" y="11625"/>
                      </a:lnTo>
                      <a:lnTo>
                        <a:pt x="549" y="11791"/>
                      </a:lnTo>
                      <a:lnTo>
                        <a:pt x="9673" y="20993"/>
                      </a:lnTo>
                      <a:lnTo>
                        <a:pt x="9892" y="21104"/>
                      </a:lnTo>
                      <a:lnTo>
                        <a:pt x="10001" y="21159"/>
                      </a:lnTo>
                      <a:lnTo>
                        <a:pt x="10113" y="21214"/>
                      </a:lnTo>
                      <a:lnTo>
                        <a:pt x="10332" y="21214"/>
                      </a:lnTo>
                      <a:lnTo>
                        <a:pt x="10332" y="21214"/>
                      </a:lnTo>
                      <a:lnTo>
                        <a:pt x="10496" y="21214"/>
                      </a:lnTo>
                      <a:lnTo>
                        <a:pt x="10607" y="21159"/>
                      </a:lnTo>
                      <a:lnTo>
                        <a:pt x="10717" y="21104"/>
                      </a:lnTo>
                      <a:lnTo>
                        <a:pt x="10882" y="20993"/>
                      </a:lnTo>
                      <a:lnTo>
                        <a:pt x="11761" y="20222"/>
                      </a:lnTo>
                      <a:lnTo>
                        <a:pt x="12476" y="19671"/>
                      </a:lnTo>
                      <a:lnTo>
                        <a:pt x="12805" y="19505"/>
                      </a:lnTo>
                      <a:lnTo>
                        <a:pt x="13080" y="19340"/>
                      </a:lnTo>
                      <a:lnTo>
                        <a:pt x="13354" y="19284"/>
                      </a:lnTo>
                      <a:lnTo>
                        <a:pt x="13685" y="19229"/>
                      </a:lnTo>
                      <a:lnTo>
                        <a:pt x="13960" y="19284"/>
                      </a:lnTo>
                      <a:lnTo>
                        <a:pt x="14289" y="19340"/>
                      </a:lnTo>
                      <a:lnTo>
                        <a:pt x="14619" y="19505"/>
                      </a:lnTo>
                      <a:lnTo>
                        <a:pt x="14949" y="19725"/>
                      </a:lnTo>
                      <a:lnTo>
                        <a:pt x="15773" y="20332"/>
                      </a:lnTo>
                      <a:lnTo>
                        <a:pt x="16763" y="21324"/>
                      </a:lnTo>
                      <a:lnTo>
                        <a:pt x="17092" y="21544"/>
                      </a:lnTo>
                      <a:lnTo>
                        <a:pt x="17366" y="21600"/>
                      </a:lnTo>
                      <a:lnTo>
                        <a:pt x="17697" y="21544"/>
                      </a:lnTo>
                      <a:lnTo>
                        <a:pt x="17917" y="21324"/>
                      </a:lnTo>
                      <a:lnTo>
                        <a:pt x="21380" y="18072"/>
                      </a:lnTo>
                      <a:lnTo>
                        <a:pt x="21490" y="17908"/>
                      </a:lnTo>
                      <a:lnTo>
                        <a:pt x="21544" y="17742"/>
                      </a:lnTo>
                      <a:lnTo>
                        <a:pt x="21600" y="17632"/>
                      </a:lnTo>
                      <a:lnTo>
                        <a:pt x="21600" y="17412"/>
                      </a:lnTo>
                      <a:lnTo>
                        <a:pt x="21600" y="17245"/>
                      </a:lnTo>
                      <a:lnTo>
                        <a:pt x="21544" y="17136"/>
                      </a:lnTo>
                      <a:lnTo>
                        <a:pt x="21490" y="16971"/>
                      </a:lnTo>
                      <a:lnTo>
                        <a:pt x="21380" y="16860"/>
                      </a:lnTo>
                      <a:lnTo>
                        <a:pt x="4836" y="274"/>
                      </a:lnTo>
                      <a:lnTo>
                        <a:pt x="4726" y="110"/>
                      </a:lnTo>
                      <a:lnTo>
                        <a:pt x="4561" y="54"/>
                      </a:lnTo>
                      <a:lnTo>
                        <a:pt x="4395" y="0"/>
                      </a:lnTo>
                      <a:lnTo>
                        <a:pt x="4231" y="0"/>
                      </a:lnTo>
                      <a:lnTo>
                        <a:pt x="3901" y="54"/>
                      </a:lnTo>
                      <a:lnTo>
                        <a:pt x="3682" y="274"/>
                      </a:lnTo>
                      <a:lnTo>
                        <a:pt x="273" y="3525"/>
                      </a:lnTo>
                      <a:lnTo>
                        <a:pt x="109" y="3691"/>
                      </a:lnTo>
                      <a:lnTo>
                        <a:pt x="54" y="3802"/>
                      </a:lnTo>
                      <a:lnTo>
                        <a:pt x="0" y="3966"/>
                      </a:lnTo>
                      <a:lnTo>
                        <a:pt x="0" y="4186"/>
                      </a:lnTo>
                      <a:lnTo>
                        <a:pt x="0" y="4296"/>
                      </a:lnTo>
                      <a:lnTo>
                        <a:pt x="54" y="4463"/>
                      </a:lnTo>
                      <a:lnTo>
                        <a:pt x="109" y="4627"/>
                      </a:lnTo>
                      <a:lnTo>
                        <a:pt x="273" y="4738"/>
                      </a:lnTo>
                      <a:lnTo>
                        <a:pt x="1099" y="5729"/>
                      </a:lnTo>
                      <a:lnTo>
                        <a:pt x="1812" y="6501"/>
                      </a:lnTo>
                      <a:lnTo>
                        <a:pt x="1978" y="6832"/>
                      </a:lnTo>
                      <a:lnTo>
                        <a:pt x="2198" y="7163"/>
                      </a:lnTo>
                      <a:lnTo>
                        <a:pt x="2253" y="7492"/>
                      </a:lnTo>
                      <a:lnTo>
                        <a:pt x="2307" y="7714"/>
                      </a:lnTo>
                      <a:lnTo>
                        <a:pt x="2307" y="7714"/>
                      </a:lnTo>
                      <a:close/>
                    </a:path>
                  </a:pathLst>
                </a:custGeom>
                <a:solidFill>
                  <a:schemeClr val="bg1"/>
                </a:solidFill>
                <a:ln w="9525">
                  <a:noFill/>
                </a:ln>
              </p:spPr>
              <p:txBody>
                <a:bodyPr/>
                <a:p>
                  <a:endParaRPr lang="zh-CN" altLang="en-US">
                    <a:ea typeface="黑体" panose="02010609060101010101" charset="-122"/>
                  </a:endParaRPr>
                </a:p>
              </p:txBody>
            </p:sp>
          </p:grpSp>
        </p:grpSp>
        <p:sp>
          <p:nvSpPr>
            <p:cNvPr id="17434" name="曲线"/>
            <p:cNvSpPr/>
            <p:nvPr/>
          </p:nvSpPr>
          <p:spPr>
            <a:xfrm>
              <a:off x="3497670" y="4043062"/>
              <a:ext cx="692784" cy="480059"/>
            </a:xfrm>
            <a:custGeom>
              <a:avLst/>
              <a:gdLst/>
              <a:ahLst/>
              <a:cxnLst/>
              <a:pathLst>
                <a:path w="21600" h="21600">
                  <a:moveTo>
                    <a:pt x="21556" y="12180"/>
                  </a:moveTo>
                  <a:lnTo>
                    <a:pt x="20423" y="2197"/>
                  </a:lnTo>
                  <a:lnTo>
                    <a:pt x="20379" y="1632"/>
                  </a:lnTo>
                  <a:lnTo>
                    <a:pt x="19945" y="1757"/>
                  </a:lnTo>
                  <a:lnTo>
                    <a:pt x="16025" y="3202"/>
                  </a:lnTo>
                  <a:lnTo>
                    <a:pt x="16025" y="3202"/>
                  </a:lnTo>
                  <a:lnTo>
                    <a:pt x="15851" y="3139"/>
                  </a:lnTo>
                  <a:lnTo>
                    <a:pt x="15590" y="3013"/>
                  </a:lnTo>
                  <a:lnTo>
                    <a:pt x="14892" y="2510"/>
                  </a:lnTo>
                  <a:lnTo>
                    <a:pt x="13456" y="1318"/>
                  </a:lnTo>
                  <a:lnTo>
                    <a:pt x="13456" y="1318"/>
                  </a:lnTo>
                  <a:lnTo>
                    <a:pt x="12237" y="251"/>
                  </a:lnTo>
                  <a:lnTo>
                    <a:pt x="11888" y="62"/>
                  </a:lnTo>
                  <a:lnTo>
                    <a:pt x="11669" y="0"/>
                  </a:lnTo>
                  <a:lnTo>
                    <a:pt x="11669" y="0"/>
                  </a:lnTo>
                  <a:lnTo>
                    <a:pt x="11322" y="124"/>
                  </a:lnTo>
                  <a:lnTo>
                    <a:pt x="10800" y="376"/>
                  </a:lnTo>
                  <a:lnTo>
                    <a:pt x="10233" y="815"/>
                  </a:lnTo>
                  <a:lnTo>
                    <a:pt x="9579" y="1381"/>
                  </a:lnTo>
                  <a:lnTo>
                    <a:pt x="9579" y="1381"/>
                  </a:lnTo>
                  <a:lnTo>
                    <a:pt x="9406" y="1192"/>
                  </a:lnTo>
                  <a:lnTo>
                    <a:pt x="9274" y="1130"/>
                  </a:lnTo>
                  <a:lnTo>
                    <a:pt x="9274" y="1130"/>
                  </a:lnTo>
                  <a:lnTo>
                    <a:pt x="9101" y="1192"/>
                  </a:lnTo>
                  <a:lnTo>
                    <a:pt x="8882" y="1318"/>
                  </a:lnTo>
                  <a:lnTo>
                    <a:pt x="8404" y="1694"/>
                  </a:lnTo>
                  <a:lnTo>
                    <a:pt x="7271" y="2700"/>
                  </a:lnTo>
                  <a:lnTo>
                    <a:pt x="6183" y="3640"/>
                  </a:lnTo>
                  <a:lnTo>
                    <a:pt x="5747" y="3954"/>
                  </a:lnTo>
                  <a:lnTo>
                    <a:pt x="5574" y="4018"/>
                  </a:lnTo>
                  <a:lnTo>
                    <a:pt x="5487" y="4018"/>
                  </a:lnTo>
                  <a:lnTo>
                    <a:pt x="5487" y="4018"/>
                  </a:lnTo>
                  <a:lnTo>
                    <a:pt x="1044" y="2386"/>
                  </a:lnTo>
                  <a:lnTo>
                    <a:pt x="0" y="12117"/>
                  </a:lnTo>
                  <a:lnTo>
                    <a:pt x="0" y="12117"/>
                  </a:lnTo>
                  <a:lnTo>
                    <a:pt x="4050" y="13687"/>
                  </a:lnTo>
                  <a:lnTo>
                    <a:pt x="3700" y="14440"/>
                  </a:lnTo>
                  <a:lnTo>
                    <a:pt x="3700" y="14440"/>
                  </a:lnTo>
                  <a:lnTo>
                    <a:pt x="3614" y="14754"/>
                  </a:lnTo>
                  <a:lnTo>
                    <a:pt x="3570" y="15069"/>
                  </a:lnTo>
                  <a:lnTo>
                    <a:pt x="3570" y="15382"/>
                  </a:lnTo>
                  <a:lnTo>
                    <a:pt x="3700" y="15760"/>
                  </a:lnTo>
                  <a:lnTo>
                    <a:pt x="3700" y="15760"/>
                  </a:lnTo>
                  <a:lnTo>
                    <a:pt x="3787" y="16010"/>
                  </a:lnTo>
                  <a:lnTo>
                    <a:pt x="3918" y="16261"/>
                  </a:lnTo>
                  <a:lnTo>
                    <a:pt x="4092" y="16450"/>
                  </a:lnTo>
                  <a:lnTo>
                    <a:pt x="4266" y="16639"/>
                  </a:lnTo>
                  <a:lnTo>
                    <a:pt x="4441" y="16765"/>
                  </a:lnTo>
                  <a:lnTo>
                    <a:pt x="4659" y="16890"/>
                  </a:lnTo>
                  <a:lnTo>
                    <a:pt x="4833" y="16952"/>
                  </a:lnTo>
                  <a:lnTo>
                    <a:pt x="5051" y="16952"/>
                  </a:lnTo>
                  <a:lnTo>
                    <a:pt x="5051" y="16952"/>
                  </a:lnTo>
                  <a:lnTo>
                    <a:pt x="5225" y="16952"/>
                  </a:lnTo>
                  <a:lnTo>
                    <a:pt x="5225" y="16952"/>
                  </a:lnTo>
                  <a:lnTo>
                    <a:pt x="5269" y="17267"/>
                  </a:lnTo>
                  <a:lnTo>
                    <a:pt x="5399" y="17518"/>
                  </a:lnTo>
                  <a:lnTo>
                    <a:pt x="5399" y="17518"/>
                  </a:lnTo>
                  <a:lnTo>
                    <a:pt x="5703" y="17957"/>
                  </a:lnTo>
                  <a:lnTo>
                    <a:pt x="6008" y="18272"/>
                  </a:lnTo>
                  <a:lnTo>
                    <a:pt x="6401" y="18459"/>
                  </a:lnTo>
                  <a:lnTo>
                    <a:pt x="6792" y="18523"/>
                  </a:lnTo>
                  <a:lnTo>
                    <a:pt x="6792" y="18523"/>
                  </a:lnTo>
                  <a:lnTo>
                    <a:pt x="7011" y="18523"/>
                  </a:lnTo>
                  <a:lnTo>
                    <a:pt x="7011" y="18523"/>
                  </a:lnTo>
                  <a:lnTo>
                    <a:pt x="7141" y="18837"/>
                  </a:lnTo>
                  <a:lnTo>
                    <a:pt x="7271" y="19150"/>
                  </a:lnTo>
                  <a:lnTo>
                    <a:pt x="7271" y="19150"/>
                  </a:lnTo>
                  <a:lnTo>
                    <a:pt x="7576" y="19590"/>
                  </a:lnTo>
                  <a:lnTo>
                    <a:pt x="7924" y="19841"/>
                  </a:lnTo>
                  <a:lnTo>
                    <a:pt x="8317" y="20030"/>
                  </a:lnTo>
                  <a:lnTo>
                    <a:pt x="8708" y="20092"/>
                  </a:lnTo>
                  <a:lnTo>
                    <a:pt x="8708" y="20092"/>
                  </a:lnTo>
                  <a:lnTo>
                    <a:pt x="8840" y="20092"/>
                  </a:lnTo>
                  <a:lnTo>
                    <a:pt x="8840" y="20092"/>
                  </a:lnTo>
                  <a:lnTo>
                    <a:pt x="8926" y="20468"/>
                  </a:lnTo>
                  <a:lnTo>
                    <a:pt x="9101" y="20782"/>
                  </a:lnTo>
                  <a:lnTo>
                    <a:pt x="9101" y="20782"/>
                  </a:lnTo>
                  <a:lnTo>
                    <a:pt x="9318" y="21160"/>
                  </a:lnTo>
                  <a:lnTo>
                    <a:pt x="9579" y="21411"/>
                  </a:lnTo>
                  <a:lnTo>
                    <a:pt x="9928" y="21537"/>
                  </a:lnTo>
                  <a:lnTo>
                    <a:pt x="10233" y="21600"/>
                  </a:lnTo>
                  <a:lnTo>
                    <a:pt x="10233" y="21600"/>
                  </a:lnTo>
                  <a:lnTo>
                    <a:pt x="10495" y="21600"/>
                  </a:lnTo>
                  <a:lnTo>
                    <a:pt x="10712" y="21474"/>
                  </a:lnTo>
                  <a:lnTo>
                    <a:pt x="10887" y="21286"/>
                  </a:lnTo>
                  <a:lnTo>
                    <a:pt x="11061" y="21033"/>
                  </a:lnTo>
                  <a:lnTo>
                    <a:pt x="11061" y="21033"/>
                  </a:lnTo>
                  <a:lnTo>
                    <a:pt x="11409" y="20155"/>
                  </a:lnTo>
                  <a:lnTo>
                    <a:pt x="11932" y="18899"/>
                  </a:lnTo>
                  <a:lnTo>
                    <a:pt x="11932" y="18899"/>
                  </a:lnTo>
                  <a:lnTo>
                    <a:pt x="12149" y="18397"/>
                  </a:lnTo>
                  <a:lnTo>
                    <a:pt x="12149" y="18397"/>
                  </a:lnTo>
                  <a:lnTo>
                    <a:pt x="12889" y="18837"/>
                  </a:lnTo>
                  <a:lnTo>
                    <a:pt x="12889" y="18837"/>
                  </a:lnTo>
                  <a:lnTo>
                    <a:pt x="13064" y="18899"/>
                  </a:lnTo>
                  <a:lnTo>
                    <a:pt x="13238" y="18961"/>
                  </a:lnTo>
                  <a:lnTo>
                    <a:pt x="13412" y="18899"/>
                  </a:lnTo>
                  <a:lnTo>
                    <a:pt x="13543" y="18837"/>
                  </a:lnTo>
                  <a:lnTo>
                    <a:pt x="13674" y="18711"/>
                  </a:lnTo>
                  <a:lnTo>
                    <a:pt x="13804" y="18586"/>
                  </a:lnTo>
                  <a:lnTo>
                    <a:pt x="13978" y="18208"/>
                  </a:lnTo>
                  <a:lnTo>
                    <a:pt x="14109" y="17768"/>
                  </a:lnTo>
                  <a:lnTo>
                    <a:pt x="14153" y="17329"/>
                  </a:lnTo>
                  <a:lnTo>
                    <a:pt x="14109" y="16952"/>
                  </a:lnTo>
                  <a:lnTo>
                    <a:pt x="14021" y="16765"/>
                  </a:lnTo>
                  <a:lnTo>
                    <a:pt x="13978" y="16639"/>
                  </a:lnTo>
                  <a:lnTo>
                    <a:pt x="14674" y="17016"/>
                  </a:lnTo>
                  <a:lnTo>
                    <a:pt x="14674" y="17016"/>
                  </a:lnTo>
                  <a:lnTo>
                    <a:pt x="14850" y="17079"/>
                  </a:lnTo>
                  <a:lnTo>
                    <a:pt x="15066" y="17141"/>
                  </a:lnTo>
                  <a:lnTo>
                    <a:pt x="15241" y="17141"/>
                  </a:lnTo>
                  <a:lnTo>
                    <a:pt x="15415" y="17079"/>
                  </a:lnTo>
                  <a:lnTo>
                    <a:pt x="15546" y="16952"/>
                  </a:lnTo>
                  <a:lnTo>
                    <a:pt x="15720" y="16827"/>
                  </a:lnTo>
                  <a:lnTo>
                    <a:pt x="15937" y="16512"/>
                  </a:lnTo>
                  <a:lnTo>
                    <a:pt x="16025" y="16261"/>
                  </a:lnTo>
                  <a:lnTo>
                    <a:pt x="16111" y="16074"/>
                  </a:lnTo>
                  <a:lnTo>
                    <a:pt x="16111" y="15823"/>
                  </a:lnTo>
                  <a:lnTo>
                    <a:pt x="16111" y="15571"/>
                  </a:lnTo>
                  <a:lnTo>
                    <a:pt x="16111" y="15320"/>
                  </a:lnTo>
                  <a:lnTo>
                    <a:pt x="16069" y="15069"/>
                  </a:lnTo>
                  <a:lnTo>
                    <a:pt x="15937" y="14880"/>
                  </a:lnTo>
                  <a:lnTo>
                    <a:pt x="15808" y="14629"/>
                  </a:lnTo>
                  <a:lnTo>
                    <a:pt x="15808" y="14629"/>
                  </a:lnTo>
                  <a:lnTo>
                    <a:pt x="16111" y="14754"/>
                  </a:lnTo>
                  <a:lnTo>
                    <a:pt x="16374" y="14754"/>
                  </a:lnTo>
                  <a:lnTo>
                    <a:pt x="16635" y="14693"/>
                  </a:lnTo>
                  <a:lnTo>
                    <a:pt x="16852" y="14503"/>
                  </a:lnTo>
                  <a:lnTo>
                    <a:pt x="16852" y="14503"/>
                  </a:lnTo>
                  <a:lnTo>
                    <a:pt x="17767" y="14189"/>
                  </a:lnTo>
                  <a:lnTo>
                    <a:pt x="21295" y="12809"/>
                  </a:lnTo>
                  <a:lnTo>
                    <a:pt x="21600" y="12619"/>
                  </a:lnTo>
                  <a:lnTo>
                    <a:pt x="21556" y="12180"/>
                  </a:lnTo>
                </a:path>
                <a:path w="21600" h="21600">
                  <a:moveTo>
                    <a:pt x="10712" y="20719"/>
                  </a:moveTo>
                  <a:lnTo>
                    <a:pt x="10712" y="20719"/>
                  </a:lnTo>
                  <a:lnTo>
                    <a:pt x="10625" y="20846"/>
                  </a:lnTo>
                  <a:lnTo>
                    <a:pt x="10495" y="20971"/>
                  </a:lnTo>
                  <a:lnTo>
                    <a:pt x="10363" y="21033"/>
                  </a:lnTo>
                  <a:lnTo>
                    <a:pt x="10233" y="21033"/>
                  </a:lnTo>
                  <a:lnTo>
                    <a:pt x="10233" y="21033"/>
                  </a:lnTo>
                  <a:lnTo>
                    <a:pt x="10016" y="21033"/>
                  </a:lnTo>
                  <a:lnTo>
                    <a:pt x="9841" y="20908"/>
                  </a:lnTo>
                  <a:lnTo>
                    <a:pt x="9623" y="20782"/>
                  </a:lnTo>
                  <a:lnTo>
                    <a:pt x="9450" y="20595"/>
                  </a:lnTo>
                  <a:lnTo>
                    <a:pt x="9318" y="20344"/>
                  </a:lnTo>
                  <a:lnTo>
                    <a:pt x="9232" y="20030"/>
                  </a:lnTo>
                  <a:lnTo>
                    <a:pt x="9188" y="19715"/>
                  </a:lnTo>
                  <a:lnTo>
                    <a:pt x="9232" y="19339"/>
                  </a:lnTo>
                  <a:lnTo>
                    <a:pt x="9232" y="19339"/>
                  </a:lnTo>
                  <a:lnTo>
                    <a:pt x="8969" y="19527"/>
                  </a:lnTo>
                  <a:lnTo>
                    <a:pt x="8708" y="19527"/>
                  </a:lnTo>
                  <a:lnTo>
                    <a:pt x="8708" y="19527"/>
                  </a:lnTo>
                  <a:lnTo>
                    <a:pt x="8448" y="19527"/>
                  </a:lnTo>
                  <a:lnTo>
                    <a:pt x="8186" y="19401"/>
                  </a:lnTo>
                  <a:lnTo>
                    <a:pt x="7924" y="19213"/>
                  </a:lnTo>
                  <a:lnTo>
                    <a:pt x="7707" y="19025"/>
                  </a:lnTo>
                  <a:lnTo>
                    <a:pt x="7532" y="18711"/>
                  </a:lnTo>
                  <a:lnTo>
                    <a:pt x="7402" y="18397"/>
                  </a:lnTo>
                  <a:lnTo>
                    <a:pt x="7358" y="18083"/>
                  </a:lnTo>
                  <a:lnTo>
                    <a:pt x="7358" y="17706"/>
                  </a:lnTo>
                  <a:lnTo>
                    <a:pt x="7358" y="17706"/>
                  </a:lnTo>
                  <a:lnTo>
                    <a:pt x="7229" y="17832"/>
                  </a:lnTo>
                  <a:lnTo>
                    <a:pt x="7097" y="17895"/>
                  </a:lnTo>
                  <a:lnTo>
                    <a:pt x="6792" y="17957"/>
                  </a:lnTo>
                  <a:lnTo>
                    <a:pt x="6792" y="17957"/>
                  </a:lnTo>
                  <a:lnTo>
                    <a:pt x="6575" y="17895"/>
                  </a:lnTo>
                  <a:lnTo>
                    <a:pt x="6314" y="17832"/>
                  </a:lnTo>
                  <a:lnTo>
                    <a:pt x="6052" y="17643"/>
                  </a:lnTo>
                  <a:lnTo>
                    <a:pt x="5879" y="17392"/>
                  </a:lnTo>
                  <a:lnTo>
                    <a:pt x="5703" y="17141"/>
                  </a:lnTo>
                  <a:lnTo>
                    <a:pt x="5574" y="16827"/>
                  </a:lnTo>
                  <a:lnTo>
                    <a:pt x="5530" y="16512"/>
                  </a:lnTo>
                  <a:lnTo>
                    <a:pt x="5574" y="16137"/>
                  </a:lnTo>
                  <a:lnTo>
                    <a:pt x="5574" y="16137"/>
                  </a:lnTo>
                  <a:lnTo>
                    <a:pt x="5311" y="16325"/>
                  </a:lnTo>
                  <a:lnTo>
                    <a:pt x="5051" y="16387"/>
                  </a:lnTo>
                  <a:lnTo>
                    <a:pt x="5051" y="16387"/>
                  </a:lnTo>
                  <a:lnTo>
                    <a:pt x="4833" y="16387"/>
                  </a:lnTo>
                  <a:lnTo>
                    <a:pt x="4571" y="16261"/>
                  </a:lnTo>
                  <a:lnTo>
                    <a:pt x="4354" y="16074"/>
                  </a:lnTo>
                  <a:lnTo>
                    <a:pt x="4180" y="15823"/>
                  </a:lnTo>
                  <a:lnTo>
                    <a:pt x="4050" y="15571"/>
                  </a:lnTo>
                  <a:lnTo>
                    <a:pt x="3961" y="15258"/>
                  </a:lnTo>
                  <a:lnTo>
                    <a:pt x="3961" y="15005"/>
                  </a:lnTo>
                  <a:lnTo>
                    <a:pt x="4006" y="14754"/>
                  </a:lnTo>
                  <a:lnTo>
                    <a:pt x="4746" y="13247"/>
                  </a:lnTo>
                  <a:lnTo>
                    <a:pt x="4746" y="13247"/>
                  </a:lnTo>
                  <a:lnTo>
                    <a:pt x="4833" y="13060"/>
                  </a:lnTo>
                  <a:lnTo>
                    <a:pt x="4964" y="12933"/>
                  </a:lnTo>
                  <a:lnTo>
                    <a:pt x="5094" y="12872"/>
                  </a:lnTo>
                  <a:lnTo>
                    <a:pt x="5225" y="12872"/>
                  </a:lnTo>
                  <a:lnTo>
                    <a:pt x="5225" y="12872"/>
                  </a:lnTo>
                  <a:lnTo>
                    <a:pt x="5399" y="12933"/>
                  </a:lnTo>
                  <a:lnTo>
                    <a:pt x="5574" y="12996"/>
                  </a:lnTo>
                  <a:lnTo>
                    <a:pt x="5747" y="13122"/>
                  </a:lnTo>
                  <a:lnTo>
                    <a:pt x="5921" y="13311"/>
                  </a:lnTo>
                  <a:lnTo>
                    <a:pt x="6052" y="13562"/>
                  </a:lnTo>
                  <a:lnTo>
                    <a:pt x="6140" y="13751"/>
                  </a:lnTo>
                  <a:lnTo>
                    <a:pt x="6227" y="14002"/>
                  </a:lnTo>
                  <a:lnTo>
                    <a:pt x="6227" y="14253"/>
                  </a:lnTo>
                  <a:lnTo>
                    <a:pt x="6227" y="14253"/>
                  </a:lnTo>
                  <a:lnTo>
                    <a:pt x="6445" y="13751"/>
                  </a:lnTo>
                  <a:lnTo>
                    <a:pt x="6705" y="13311"/>
                  </a:lnTo>
                  <a:lnTo>
                    <a:pt x="6924" y="13060"/>
                  </a:lnTo>
                  <a:lnTo>
                    <a:pt x="7053" y="12933"/>
                  </a:lnTo>
                  <a:lnTo>
                    <a:pt x="7229" y="12872"/>
                  </a:lnTo>
                  <a:lnTo>
                    <a:pt x="7229" y="12872"/>
                  </a:lnTo>
                  <a:lnTo>
                    <a:pt x="7402" y="12872"/>
                  </a:lnTo>
                  <a:lnTo>
                    <a:pt x="7402" y="12872"/>
                  </a:lnTo>
                  <a:lnTo>
                    <a:pt x="7664" y="12872"/>
                  </a:lnTo>
                  <a:lnTo>
                    <a:pt x="7882" y="12996"/>
                  </a:lnTo>
                  <a:lnTo>
                    <a:pt x="8098" y="13186"/>
                  </a:lnTo>
                  <a:lnTo>
                    <a:pt x="8273" y="13374"/>
                  </a:lnTo>
                  <a:lnTo>
                    <a:pt x="8404" y="13624"/>
                  </a:lnTo>
                  <a:lnTo>
                    <a:pt x="8534" y="13876"/>
                  </a:lnTo>
                  <a:lnTo>
                    <a:pt x="8578" y="14127"/>
                  </a:lnTo>
                  <a:lnTo>
                    <a:pt x="8622" y="14440"/>
                  </a:lnTo>
                  <a:lnTo>
                    <a:pt x="8622" y="14440"/>
                  </a:lnTo>
                  <a:lnTo>
                    <a:pt x="8796" y="14064"/>
                  </a:lnTo>
                  <a:lnTo>
                    <a:pt x="9013" y="13813"/>
                  </a:lnTo>
                  <a:lnTo>
                    <a:pt x="9274" y="13624"/>
                  </a:lnTo>
                  <a:lnTo>
                    <a:pt x="9536" y="13624"/>
                  </a:lnTo>
                  <a:lnTo>
                    <a:pt x="9536" y="13624"/>
                  </a:lnTo>
                  <a:lnTo>
                    <a:pt x="9798" y="13624"/>
                  </a:lnTo>
                  <a:lnTo>
                    <a:pt x="10058" y="13813"/>
                  </a:lnTo>
                  <a:lnTo>
                    <a:pt x="10276" y="14002"/>
                  </a:lnTo>
                  <a:lnTo>
                    <a:pt x="10495" y="14253"/>
                  </a:lnTo>
                  <a:lnTo>
                    <a:pt x="10669" y="14566"/>
                  </a:lnTo>
                  <a:lnTo>
                    <a:pt x="10756" y="14880"/>
                  </a:lnTo>
                  <a:lnTo>
                    <a:pt x="10800" y="15194"/>
                  </a:lnTo>
                  <a:lnTo>
                    <a:pt x="10756" y="15509"/>
                  </a:lnTo>
                  <a:lnTo>
                    <a:pt x="10756" y="15509"/>
                  </a:lnTo>
                  <a:lnTo>
                    <a:pt x="10843" y="15382"/>
                  </a:lnTo>
                  <a:lnTo>
                    <a:pt x="10973" y="15320"/>
                  </a:lnTo>
                  <a:lnTo>
                    <a:pt x="11235" y="15258"/>
                  </a:lnTo>
                  <a:lnTo>
                    <a:pt x="11235" y="15258"/>
                  </a:lnTo>
                  <a:lnTo>
                    <a:pt x="11453" y="15320"/>
                  </a:lnTo>
                  <a:lnTo>
                    <a:pt x="11713" y="15445"/>
                  </a:lnTo>
                  <a:lnTo>
                    <a:pt x="11888" y="15634"/>
                  </a:lnTo>
                  <a:lnTo>
                    <a:pt x="12061" y="15885"/>
                  </a:lnTo>
                  <a:lnTo>
                    <a:pt x="12193" y="16200"/>
                  </a:lnTo>
                  <a:lnTo>
                    <a:pt x="12237" y="16512"/>
                  </a:lnTo>
                  <a:lnTo>
                    <a:pt x="12237" y="16890"/>
                  </a:lnTo>
                  <a:lnTo>
                    <a:pt x="12105" y="17329"/>
                  </a:lnTo>
                  <a:lnTo>
                    <a:pt x="12105" y="17329"/>
                  </a:lnTo>
                  <a:lnTo>
                    <a:pt x="11409" y="19088"/>
                  </a:lnTo>
                  <a:lnTo>
                    <a:pt x="10712" y="20719"/>
                  </a:lnTo>
                  <a:lnTo>
                    <a:pt x="10712" y="20719"/>
                  </a:lnTo>
                </a:path>
                <a:path w="21600" h="21600">
                  <a:moveTo>
                    <a:pt x="17636" y="13687"/>
                  </a:moveTo>
                  <a:lnTo>
                    <a:pt x="17636" y="13687"/>
                  </a:lnTo>
                  <a:lnTo>
                    <a:pt x="17724" y="13186"/>
                  </a:lnTo>
                  <a:lnTo>
                    <a:pt x="17680" y="12746"/>
                  </a:lnTo>
                  <a:lnTo>
                    <a:pt x="17680" y="12746"/>
                  </a:lnTo>
                  <a:lnTo>
                    <a:pt x="17897" y="12682"/>
                  </a:lnTo>
                  <a:lnTo>
                    <a:pt x="18071" y="12619"/>
                  </a:lnTo>
                  <a:lnTo>
                    <a:pt x="18420" y="12306"/>
                  </a:lnTo>
                  <a:lnTo>
                    <a:pt x="18682" y="11867"/>
                  </a:lnTo>
                  <a:lnTo>
                    <a:pt x="18769" y="11615"/>
                  </a:lnTo>
                  <a:lnTo>
                    <a:pt x="18856" y="11302"/>
                  </a:lnTo>
                  <a:lnTo>
                    <a:pt x="18856" y="11302"/>
                  </a:lnTo>
                  <a:lnTo>
                    <a:pt x="18899" y="11051"/>
                  </a:lnTo>
                  <a:lnTo>
                    <a:pt x="18942" y="10737"/>
                  </a:lnTo>
                  <a:lnTo>
                    <a:pt x="18942" y="10486"/>
                  </a:lnTo>
                  <a:lnTo>
                    <a:pt x="18899" y="10171"/>
                  </a:lnTo>
                  <a:lnTo>
                    <a:pt x="18812" y="9920"/>
                  </a:lnTo>
                  <a:lnTo>
                    <a:pt x="18725" y="9668"/>
                  </a:lnTo>
                  <a:lnTo>
                    <a:pt x="18595" y="9481"/>
                  </a:lnTo>
                  <a:lnTo>
                    <a:pt x="18464" y="9293"/>
                  </a:lnTo>
                  <a:lnTo>
                    <a:pt x="18420" y="9230"/>
                  </a:lnTo>
                  <a:lnTo>
                    <a:pt x="18420" y="9230"/>
                  </a:lnTo>
                  <a:lnTo>
                    <a:pt x="16591" y="7723"/>
                  </a:lnTo>
                  <a:lnTo>
                    <a:pt x="14718" y="6153"/>
                  </a:lnTo>
                  <a:lnTo>
                    <a:pt x="12672" y="4395"/>
                  </a:lnTo>
                  <a:lnTo>
                    <a:pt x="11888" y="4395"/>
                  </a:lnTo>
                  <a:lnTo>
                    <a:pt x="11888" y="4395"/>
                  </a:lnTo>
                  <a:lnTo>
                    <a:pt x="11453" y="4772"/>
                  </a:lnTo>
                  <a:lnTo>
                    <a:pt x="11235" y="5023"/>
                  </a:lnTo>
                  <a:lnTo>
                    <a:pt x="11147" y="5147"/>
                  </a:lnTo>
                  <a:lnTo>
                    <a:pt x="11103" y="5274"/>
                  </a:lnTo>
                  <a:lnTo>
                    <a:pt x="11103" y="5274"/>
                  </a:lnTo>
                  <a:lnTo>
                    <a:pt x="10407" y="8915"/>
                  </a:lnTo>
                  <a:lnTo>
                    <a:pt x="10407" y="8915"/>
                  </a:lnTo>
                  <a:lnTo>
                    <a:pt x="10363" y="9104"/>
                  </a:lnTo>
                  <a:lnTo>
                    <a:pt x="10233" y="9230"/>
                  </a:lnTo>
                  <a:lnTo>
                    <a:pt x="10102" y="9293"/>
                  </a:lnTo>
                  <a:lnTo>
                    <a:pt x="9928" y="9293"/>
                  </a:lnTo>
                  <a:lnTo>
                    <a:pt x="9928" y="9293"/>
                  </a:lnTo>
                  <a:lnTo>
                    <a:pt x="9623" y="9293"/>
                  </a:lnTo>
                  <a:lnTo>
                    <a:pt x="9318" y="9166"/>
                  </a:lnTo>
                  <a:lnTo>
                    <a:pt x="9013" y="8979"/>
                  </a:lnTo>
                  <a:lnTo>
                    <a:pt x="8708" y="8790"/>
                  </a:lnTo>
                  <a:lnTo>
                    <a:pt x="8448" y="8475"/>
                  </a:lnTo>
                  <a:lnTo>
                    <a:pt x="8230" y="8225"/>
                  </a:lnTo>
                  <a:lnTo>
                    <a:pt x="8098" y="7910"/>
                  </a:lnTo>
                  <a:lnTo>
                    <a:pt x="8098" y="7785"/>
                  </a:lnTo>
                  <a:lnTo>
                    <a:pt x="8098" y="7596"/>
                  </a:lnTo>
                  <a:lnTo>
                    <a:pt x="8098" y="7596"/>
                  </a:lnTo>
                  <a:lnTo>
                    <a:pt x="8404" y="5274"/>
                  </a:lnTo>
                  <a:lnTo>
                    <a:pt x="8752" y="3202"/>
                  </a:lnTo>
                  <a:lnTo>
                    <a:pt x="8752" y="3202"/>
                  </a:lnTo>
                  <a:lnTo>
                    <a:pt x="8796" y="3076"/>
                  </a:lnTo>
                  <a:lnTo>
                    <a:pt x="8882" y="2888"/>
                  </a:lnTo>
                  <a:lnTo>
                    <a:pt x="9188" y="2510"/>
                  </a:lnTo>
                  <a:lnTo>
                    <a:pt x="9623" y="2071"/>
                  </a:lnTo>
                  <a:lnTo>
                    <a:pt x="10102" y="1632"/>
                  </a:lnTo>
                  <a:lnTo>
                    <a:pt x="10582" y="1192"/>
                  </a:lnTo>
                  <a:lnTo>
                    <a:pt x="11017" y="878"/>
                  </a:lnTo>
                  <a:lnTo>
                    <a:pt x="11409" y="626"/>
                  </a:lnTo>
                  <a:lnTo>
                    <a:pt x="11669" y="564"/>
                  </a:lnTo>
                  <a:lnTo>
                    <a:pt x="11669" y="564"/>
                  </a:lnTo>
                  <a:lnTo>
                    <a:pt x="11932" y="689"/>
                  </a:lnTo>
                  <a:lnTo>
                    <a:pt x="12410" y="1066"/>
                  </a:lnTo>
                  <a:lnTo>
                    <a:pt x="13716" y="2134"/>
                  </a:lnTo>
                  <a:lnTo>
                    <a:pt x="14414" y="2761"/>
                  </a:lnTo>
                  <a:lnTo>
                    <a:pt x="15066" y="3265"/>
                  </a:lnTo>
                  <a:lnTo>
                    <a:pt x="15633" y="3640"/>
                  </a:lnTo>
                  <a:lnTo>
                    <a:pt x="15851" y="3704"/>
                  </a:lnTo>
                  <a:lnTo>
                    <a:pt x="16025" y="3767"/>
                  </a:lnTo>
                  <a:lnTo>
                    <a:pt x="16025" y="3767"/>
                  </a:lnTo>
                  <a:lnTo>
                    <a:pt x="16111" y="3767"/>
                  </a:lnTo>
                  <a:lnTo>
                    <a:pt x="16111" y="3767"/>
                  </a:lnTo>
                  <a:lnTo>
                    <a:pt x="20074" y="2323"/>
                  </a:lnTo>
                  <a:lnTo>
                    <a:pt x="21163" y="12244"/>
                  </a:lnTo>
                  <a:lnTo>
                    <a:pt x="17636" y="13687"/>
                  </a:lnTo>
                  <a:close/>
                </a:path>
              </a:pathLst>
            </a:custGeom>
            <a:solidFill>
              <a:schemeClr val="bg1"/>
            </a:solidFill>
            <a:ln w="9525">
              <a:noFill/>
            </a:ln>
          </p:spPr>
          <p:txBody>
            <a:bodyPr/>
            <a:p>
              <a:endParaRPr lang="zh-CN" altLang="en-US">
                <a:ea typeface="黑体" panose="02010609060101010101" charset="-122"/>
              </a:endParaRPr>
            </a:p>
          </p:txBody>
        </p:sp>
        <p:sp>
          <p:nvSpPr>
            <p:cNvPr id="17435" name="椭圆"/>
            <p:cNvSpPr/>
            <p:nvPr/>
          </p:nvSpPr>
          <p:spPr>
            <a:xfrm>
              <a:off x="2317813" y="2679659"/>
              <a:ext cx="1352719" cy="1333841"/>
            </a:xfrm>
            <a:prstGeom prst="ellipse">
              <a:avLst/>
            </a:prstGeom>
            <a:solidFill>
              <a:srgbClr val="92D050"/>
            </a:solidFill>
            <a:ln w="9525">
              <a:noFill/>
            </a:ln>
          </p:spPr>
          <p:txBody>
            <a:bodyPr anchor="t" anchorCtr="0"/>
            <a:p>
              <a:endParaRPr lang="zh-CN" altLang="en-US">
                <a:latin typeface="Times New Roman" panose="02020603050405020304" charset="0"/>
                <a:ea typeface="黑体" panose="02010609060101010101" charset="-122"/>
              </a:endParaRPr>
            </a:p>
          </p:txBody>
        </p:sp>
        <p:sp>
          <p:nvSpPr>
            <p:cNvPr id="17436" name="矩形"/>
            <p:cNvSpPr/>
            <p:nvPr/>
          </p:nvSpPr>
          <p:spPr>
            <a:xfrm>
              <a:off x="2365627" y="2829878"/>
              <a:ext cx="1307791" cy="990441"/>
            </a:xfrm>
            <a:prstGeom prst="rect">
              <a:avLst/>
            </a:prstGeom>
            <a:noFill/>
            <a:ln w="9525">
              <a:noFill/>
            </a:ln>
          </p:spPr>
          <p:txBody>
            <a:bodyPr wrap="square" lIns="91440" tIns="45720" rIns="91440" bIns="45720" anchor="ctr" anchorCtr="0">
              <a:spAutoFit/>
            </a:bodyPr>
            <a:p>
              <a:pPr algn="ctr"/>
              <a:r>
                <a:rPr lang="zh-CN" altLang="en-US" sz="2800" b="1" baseline="0">
                  <a:solidFill>
                    <a:srgbClr val="FF0000"/>
                  </a:solidFill>
                  <a:latin typeface="微软雅黑" panose="020B0503020204020204" pitchFamily="34" charset="-122"/>
                  <a:ea typeface="微软雅黑" panose="020B0503020204020204" pitchFamily="34" charset="-122"/>
                </a:rPr>
                <a:t>案例</a:t>
              </a:r>
              <a:endParaRPr lang="zh-CN" altLang="en-US" sz="2800" b="1" baseline="0">
                <a:solidFill>
                  <a:srgbClr val="FF0000"/>
                </a:solidFill>
                <a:latin typeface="微软雅黑" panose="020B0503020204020204" pitchFamily="34" charset="-122"/>
                <a:ea typeface="微软雅黑" panose="020B0503020204020204" pitchFamily="34" charset="-122"/>
              </a:endParaRPr>
            </a:p>
            <a:p>
              <a:pPr algn="ctr"/>
              <a:r>
                <a:rPr lang="zh-CN" altLang="en-US" sz="2800" b="1" baseline="0">
                  <a:solidFill>
                    <a:srgbClr val="FF0000"/>
                  </a:solidFill>
                  <a:latin typeface="微软雅黑" panose="020B0503020204020204" pitchFamily="34" charset="-122"/>
                  <a:ea typeface="微软雅黑" panose="020B0503020204020204" pitchFamily="34" charset="-122"/>
                </a:rPr>
                <a:t>评析</a:t>
              </a:r>
              <a:endParaRPr lang="zh-CN" altLang="en-US" sz="2800" b="1" baseline="0">
                <a:solidFill>
                  <a:srgbClr val="FF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8"/>
                                        </p:tgtEl>
                                        <p:attrNameLst>
                                          <p:attrName>style.visibility</p:attrName>
                                        </p:attrNameLst>
                                      </p:cBhvr>
                                      <p:to>
                                        <p:strVal val="visible"/>
                                      </p:to>
                                    </p:set>
                                    <p:animEffect transition="in" filter="fade">
                                      <p:cBhvr>
                                        <p:cTn id="11" dur="20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331085"/>
            <a:ext cx="6371590" cy="1322070"/>
          </a:xfrm>
          <a:prstGeom prst="rect">
            <a:avLst/>
          </a:prstGeom>
          <a:noFill/>
        </p:spPr>
        <p:txBody>
          <a:bodyPr wrap="square" rtlCol="0">
            <a:spAutoFit/>
          </a:bodyPr>
          <a:p>
            <a:pPr algn="ctr"/>
            <a:r>
              <a:rPr lang="zh-CN" altLang="en-US" sz="8000">
                <a:solidFill>
                  <a:srgbClr val="0091DC"/>
                </a:solidFill>
                <a:latin typeface="汉仪长宋简" panose="02010600000101010101" charset="-122"/>
                <a:ea typeface="汉仪长宋简" panose="02010600000101010101" charset="-122"/>
              </a:rPr>
              <a:t>感谢</a:t>
            </a:r>
            <a:r>
              <a:rPr lang="zh-CN" altLang="en-US" sz="8000">
                <a:solidFill>
                  <a:srgbClr val="0091DC"/>
                </a:solidFill>
                <a:latin typeface="汉仪长宋简" panose="02010600000101010101" charset="-122"/>
                <a:ea typeface="汉仪长宋简" panose="02010600000101010101" charset="-122"/>
              </a:rPr>
              <a:t>观看</a:t>
            </a:r>
            <a:endParaRPr lang="zh-CN" altLang="en-US" sz="80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任务一</a:t>
            </a:r>
            <a:endParaRPr lang="zh-CN" altLang="en-US" sz="2800">
              <a:solidFill>
                <a:srgbClr val="0091DC"/>
              </a:solidFill>
            </a:endParaRPr>
          </a:p>
        </p:txBody>
      </p:sp>
      <p:sp>
        <p:nvSpPr>
          <p:cNvPr id="6" name="文本框 5"/>
          <p:cNvSpPr txBox="1"/>
          <p:nvPr/>
        </p:nvSpPr>
        <p:spPr>
          <a:xfrm>
            <a:off x="5147310" y="2893060"/>
            <a:ext cx="4492625" cy="706755"/>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书法的含义</a:t>
            </a:r>
            <a:endParaRPr lang="zh-CN" altLang="en-US" sz="4000" dirty="0">
              <a:solidFill>
                <a:srgbClr val="0091DC"/>
              </a:solidFill>
              <a:latin typeface="+mj-ea"/>
              <a:ea typeface="+mj-ea"/>
              <a:cs typeface="思源黑体 CN Medium" panose="020B0600000000000000" charset="-122"/>
            </a:endParaRPr>
          </a:p>
        </p:txBody>
      </p:sp>
      <p:pic>
        <p:nvPicPr>
          <p:cNvPr id="4" name="图片 3"/>
          <p:cNvPicPr>
            <a:picLocks noChangeAspect="1"/>
          </p:cNvPicPr>
          <p:nvPr/>
        </p:nvPicPr>
        <p:blipFill>
          <a:blip r:embed="rId1"/>
          <a:stretch>
            <a:fillRect/>
          </a:stretch>
        </p:blipFill>
        <p:spPr>
          <a:xfrm>
            <a:off x="2229485" y="1170305"/>
            <a:ext cx="3622675" cy="20472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1231265" y="938530"/>
          <a:ext cx="4516755" cy="59817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094740" y="1536700"/>
            <a:ext cx="10021570" cy="105029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广义的书法</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，是指文字书写的艺术形式，它包括汉字书法、蒙古文书法、日文书法、阿拉伯文书法等。</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8197" name="图片 71"/>
          <p:cNvPicPr>
            <a:picLocks noChangeAspect="1"/>
          </p:cNvPicPr>
          <p:nvPr/>
        </p:nvPicPr>
        <p:blipFill>
          <a:blip r:embed="rId6"/>
          <a:srcRect r="6845"/>
          <a:stretch>
            <a:fillRect/>
          </a:stretch>
        </p:blipFill>
        <p:spPr>
          <a:xfrm>
            <a:off x="1630045" y="2748915"/>
            <a:ext cx="4117975" cy="2974340"/>
          </a:xfrm>
          <a:prstGeom prst="rect">
            <a:avLst/>
          </a:prstGeom>
          <a:noFill/>
          <a:ln w="9525">
            <a:noFill/>
          </a:ln>
        </p:spPr>
      </p:pic>
      <p:sp>
        <p:nvSpPr>
          <p:cNvPr id="8198" name="TextBox 3"/>
          <p:cNvSpPr txBox="1"/>
          <p:nvPr/>
        </p:nvSpPr>
        <p:spPr>
          <a:xfrm>
            <a:off x="3192780" y="5819775"/>
            <a:ext cx="1263015" cy="368300"/>
          </a:xfrm>
          <a:prstGeom prst="rect">
            <a:avLst/>
          </a:prstGeom>
          <a:noFill/>
          <a:ln w="9525">
            <a:noFill/>
          </a:ln>
        </p:spPr>
        <p:txBody>
          <a:bodyPr wrap="square">
            <a:spAutoFit/>
          </a:bodyPr>
          <a:p>
            <a:pPr eaLnBrk="1" hangingPunct="1">
              <a:buFont typeface="Arial" panose="020B0604020202020204" pitchFamily="34" charset="0"/>
            </a:pPr>
            <a:r>
              <a:rPr lang="zh-CN" altLang="en-US" dirty="0">
                <a:latin typeface="Arial" panose="020B0604020202020204" pitchFamily="34" charset="0"/>
                <a:ea typeface="黑体" panose="02010609060101010101" charset="-122"/>
              </a:rPr>
              <a:t>日文书法</a:t>
            </a:r>
            <a:endParaRPr lang="zh-CN" altLang="en-US" dirty="0">
              <a:latin typeface="Arial" panose="020B0604020202020204" pitchFamily="34" charset="0"/>
              <a:ea typeface="黑体" panose="02010609060101010101" charset="-122"/>
            </a:endParaRPr>
          </a:p>
        </p:txBody>
      </p:sp>
      <p:pic>
        <p:nvPicPr>
          <p:cNvPr id="8199" name="图片 80"/>
          <p:cNvPicPr>
            <a:picLocks noChangeAspect="1"/>
          </p:cNvPicPr>
          <p:nvPr/>
        </p:nvPicPr>
        <p:blipFill>
          <a:blip r:embed="rId7"/>
          <a:srcRect l="16644" t="13182" r="16832" b="20255"/>
          <a:stretch>
            <a:fillRect/>
          </a:stretch>
        </p:blipFill>
        <p:spPr>
          <a:xfrm>
            <a:off x="6888163" y="3114675"/>
            <a:ext cx="2527300" cy="2613025"/>
          </a:xfrm>
          <a:prstGeom prst="rect">
            <a:avLst/>
          </a:prstGeom>
          <a:noFill/>
          <a:ln w="9525">
            <a:noFill/>
          </a:ln>
        </p:spPr>
      </p:pic>
      <p:sp>
        <p:nvSpPr>
          <p:cNvPr id="8200" name="TextBox 9"/>
          <p:cNvSpPr txBox="1"/>
          <p:nvPr/>
        </p:nvSpPr>
        <p:spPr>
          <a:xfrm>
            <a:off x="7505065" y="5819775"/>
            <a:ext cx="1736725"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9060101010101" charset="-122"/>
              </a:rPr>
              <a:t>阿拉伯文书法</a:t>
            </a:r>
            <a:endParaRPr lang="zh-CN" altLang="zh-CN" dirty="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393825" y="1464945"/>
            <a:ext cx="4891405" cy="392811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n-lt"/>
                <a:ea typeface="+mn-ea"/>
                <a:cs typeface="+mn-cs"/>
              </a:rPr>
              <a:t>狭义的书法</a:t>
            </a: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 </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即汉字书法也就是“中国书法”，它是中国汉字特有的一种书写艺术，是中华民族优秀传统文化之一。汉字书法是指按照汉字特点及其涵义，以它独创的、抽象的点画线条为表现形式，用书体笔法、结构和章法写字，把它写成富有创作性美感的艺术作品。 </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9221" name="Picture 2" descr="http://pmgs.kongfz.com/data/pre_show_pic/43/380/386.jpg"/>
          <p:cNvPicPr>
            <a:picLocks noChangeAspect="1"/>
          </p:cNvPicPr>
          <p:nvPr/>
        </p:nvPicPr>
        <p:blipFill>
          <a:blip r:embed="rId1"/>
          <a:stretch>
            <a:fillRect/>
          </a:stretch>
        </p:blipFill>
        <p:spPr>
          <a:xfrm>
            <a:off x="6591935" y="1224280"/>
            <a:ext cx="4354195" cy="44094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061085" y="854075"/>
            <a:ext cx="10070465" cy="152971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2009</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年</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9</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月</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30</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日</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阿联酋首都阿布扎比</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联合国教科文组织保护非物质文化遗产政府间委员会召开第四次会议</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正式把中国书法列入</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人类非物质文化遗产代表作名录</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45" name="aimg_24580" descr="20091226_9faba9c9569bb1555d9cPFq8m97PmIaK.jpg"/>
          <p:cNvPicPr>
            <a:picLocks noChangeAspect="1"/>
          </p:cNvPicPr>
          <p:nvPr/>
        </p:nvPicPr>
        <p:blipFill>
          <a:blip r:embed="rId1" r:link="rId2"/>
          <a:srcRect l="35001" t="7939" r="3999" b="23257"/>
          <a:stretch>
            <a:fillRect/>
          </a:stretch>
        </p:blipFill>
        <p:spPr>
          <a:xfrm>
            <a:off x="1061085" y="2654300"/>
            <a:ext cx="4799965" cy="3239770"/>
          </a:xfrm>
          <a:prstGeom prst="rect">
            <a:avLst/>
          </a:prstGeom>
          <a:noFill/>
          <a:ln w="9525">
            <a:noFill/>
          </a:ln>
        </p:spPr>
      </p:pic>
      <p:pic>
        <p:nvPicPr>
          <p:cNvPr id="10246" name="hoverImg" descr="http://t2.baidu.com/it/u=84816448,1626318267&amp;fm=23&amp;gp=0.jpg"/>
          <p:cNvPicPr>
            <a:picLocks noChangeAspect="1"/>
          </p:cNvPicPr>
          <p:nvPr/>
        </p:nvPicPr>
        <p:blipFill>
          <a:blip r:embed="rId3" r:link="rId2"/>
          <a:stretch>
            <a:fillRect/>
          </a:stretch>
        </p:blipFill>
        <p:spPr>
          <a:xfrm>
            <a:off x="6029325" y="2654300"/>
            <a:ext cx="5175885" cy="31921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2.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43.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44.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51.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52.xml><?xml version="1.0" encoding="utf-8"?>
<p:tagLst xmlns:p="http://schemas.openxmlformats.org/presentationml/2006/main">
  <p:tag name="KSO_WM_DIAGRAM_VIRTUALLY_FRAME" val="{&quot;height&quot;:259,&quot;left&quot;:134.65,&quot;top&quot;:191.7,&quot;width&quot;:755.85}"/>
</p:tagLst>
</file>

<file path=ppt/tags/tag53.xml><?xml version="1.0" encoding="utf-8"?>
<p:tagLst xmlns:p="http://schemas.openxmlformats.org/presentationml/2006/main">
  <p:tag name="KSO_WM_DIAGRAM_VIRTUALLY_FRAME" val="{&quot;height&quot;:259,&quot;left&quot;:134.65,&quot;top&quot;:191.7,&quot;width&quot;:755.85}"/>
</p:tagLst>
</file>

<file path=ppt/tags/tag54.xml><?xml version="1.0" encoding="utf-8"?>
<p:tagLst xmlns:p="http://schemas.openxmlformats.org/presentationml/2006/main">
  <p:tag name="KSO_WM_DIAGRAM_VIRTUALLY_FRAME" val="{&quot;height&quot;:259,&quot;left&quot;:134.65,&quot;top&quot;:191.7,&quot;width&quot;:755.85}"/>
</p:tagLst>
</file>

<file path=ppt/tags/tag55.xml><?xml version="1.0" encoding="utf-8"?>
<p:tagLst xmlns:p="http://schemas.openxmlformats.org/presentationml/2006/main">
  <p:tag name="KSO_WM_DIAGRAM_VIRTUALLY_FRAME" val="{&quot;height&quot;:259,&quot;left&quot;:134.65,&quot;top&quot;:191.7,&quot;width&quot;:755.85}"/>
</p:tagLst>
</file>

<file path=ppt/tags/tag56.xml><?xml version="1.0" encoding="utf-8"?>
<p:tagLst xmlns:p="http://schemas.openxmlformats.org/presentationml/2006/main">
  <p:tag name="KSO_WM_DIAGRAM_VIRTUALLY_FRAME" val="{&quot;height&quot;:259,&quot;left&quot;:134.65,&quot;top&quot;:191.7,&quot;width&quot;:755.85}"/>
</p:tagLst>
</file>

<file path=ppt/tags/tag57.xml><?xml version="1.0" encoding="utf-8"?>
<p:tagLst xmlns:p="http://schemas.openxmlformats.org/presentationml/2006/main">
  <p:tag name="KSO_WM_DIAGRAM_VIRTUALLY_FRAME" val="{&quot;height&quot;:259,&quot;left&quot;:134.65,&quot;top&quot;:191.7,&quot;width&quot;:755.85}"/>
</p:tagLst>
</file>

<file path=ppt/tags/tag58.xml><?xml version="1.0" encoding="utf-8"?>
<p:tagLst xmlns:p="http://schemas.openxmlformats.org/presentationml/2006/main">
  <p:tag name="KSO_WM_DIAGRAM_VIRTUALLY_FRAME" val="{&quot;height&quot;:259,&quot;left&quot;:134.65,&quot;top&quot;:191.7,&quot;width&quot;:755.85}"/>
</p:tagLst>
</file>

<file path=ppt/tags/tag59.xml><?xml version="1.0" encoding="utf-8"?>
<p:tagLst xmlns:p="http://schemas.openxmlformats.org/presentationml/2006/main">
  <p:tag name="KSO_WM_DIAGRAM_VIRTUALLY_FRAME" val="{&quot;height&quot;:259,&quot;left&quot;:134.65,&quot;top&quot;:191.7,&quot;width&quot;:755.85}"/>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xml><?xml version="1.0" encoding="utf-8"?>
<p:tagLst xmlns:p="http://schemas.openxmlformats.org/presentationml/2006/main">
  <p:tag name="KSO_WM_DIAGRAM_VIRTUALLY_FRAME" val="{&quot;height&quot;:259,&quot;left&quot;:134.65,&quot;top&quot;:191.7,&quot;width&quot;:755.85}"/>
</p:tagLst>
</file>

<file path=ppt/tags/tag61.xml><?xml version="1.0" encoding="utf-8"?>
<p:tagLst xmlns:p="http://schemas.openxmlformats.org/presentationml/2006/main">
  <p:tag name="KSO_WM_BEAUTIFY_FLAG" val="#wm#"/>
  <p:tag name="KSO_WM_TEMPLATE_CATEGORY" val="custom"/>
  <p:tag name="KSO_WM_TEMPLATE_INDEX" val="20205081"/>
</p:tagLst>
</file>

<file path=ppt/tags/tag62.xml><?xml version="1.0" encoding="utf-8"?>
<p:tagLst xmlns:p="http://schemas.openxmlformats.org/presentationml/2006/main">
  <p:tag name="KSO_WM_BEAUTIFY_FLAG" val="#wm#"/>
  <p:tag name="KSO_WM_TEMPLATE_CATEGORY" val="custom"/>
  <p:tag name="KSO_WM_TEMPLATE_INDEX" val="2020508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resource_record_key" val="{&quot;13&quot;:[4650186],&quot;65&quot;:[20233329],&quot;70&quot;:[3322227,3322023,3321880,3325286,3322235,3321866,3314060,3312207,3327320,3314050,3326213,3330516,3317092,3328108,3323379,3321478,3322059,3322233,3321864,3314177,3322587,3321418,3319358,3322195,3323813,3323403,3318299,3326950]}"/>
  <p:tag name="COMMONDATA" val="eyJjb3VudCI6OCwiaGRpZCI6ImE4NjU5N2M1YWQwOGY4ZTRkMjY3MjNiZGMzM2Y5MjM1IiwidXNlckNvdW50Ijo4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
      <a:dk1>
        <a:sysClr val="windowText" lastClr="000000"/>
      </a:dk1>
      <a:lt1>
        <a:sysClr val="window" lastClr="FFFFFF"/>
      </a:lt1>
      <a:dk2>
        <a:srgbClr val="000000"/>
      </a:dk2>
      <a:lt2>
        <a:srgbClr val="689BD3"/>
      </a:lt2>
      <a:accent1>
        <a:srgbClr val="689BD3"/>
      </a:accent1>
      <a:accent2>
        <a:srgbClr val="51B8A0"/>
      </a:accent2>
      <a:accent3>
        <a:srgbClr val="F08BB8"/>
      </a:accent3>
      <a:accent4>
        <a:srgbClr val="A17BB6"/>
      </a:accent4>
      <a:accent5>
        <a:srgbClr val="FFB400"/>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3165</Words>
  <Application>WPS 演示</Application>
  <PresentationFormat>宽屏</PresentationFormat>
  <Paragraphs>248</Paragraphs>
  <Slides>55</Slides>
  <Notes>4</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55</vt:i4>
      </vt:variant>
    </vt:vector>
  </HeadingPairs>
  <TitlesOfParts>
    <vt:vector size="74" baseType="lpstr">
      <vt:lpstr>Arial</vt:lpstr>
      <vt:lpstr>宋体</vt:lpstr>
      <vt:lpstr>Wingdings</vt:lpstr>
      <vt:lpstr>微软雅黑</vt:lpstr>
      <vt:lpstr>Wingdings</vt:lpstr>
      <vt:lpstr>汉仪长宋简</vt:lpstr>
      <vt:lpstr>仓耳小丸子</vt:lpstr>
      <vt:lpstr>杨任东竹石体-Regular</vt:lpstr>
      <vt:lpstr>黑体</vt:lpstr>
      <vt:lpstr>思源黑体 CN Medium</vt:lpstr>
      <vt:lpstr>华文琥珀</vt:lpstr>
      <vt:lpstr>Arial Unicode MS</vt:lpstr>
      <vt:lpstr>Calibri</vt:lpstr>
      <vt:lpstr>Lato Regular</vt:lpstr>
      <vt:lpstr>Latha</vt:lpstr>
      <vt:lpstr>Times New Roman</vt:lpstr>
      <vt:lpstr>Segoe UI</vt:lpstr>
      <vt:lpstr>Office 主题​​</vt:lpstr>
      <vt:lpstr>1_Office 主题​​</vt:lpstr>
      <vt:lpstr>PowerPoint 演示文稿</vt:lpstr>
      <vt:lpstr>PowerPoint 演示文稿</vt:lpstr>
      <vt:lpstr>PowerPoint 演示文稿</vt:lpstr>
      <vt:lpstr>知识点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嘟嘟</cp:lastModifiedBy>
  <cp:revision>283</cp:revision>
  <dcterms:created xsi:type="dcterms:W3CDTF">2025-06-17T16:39:00Z</dcterms:created>
  <dcterms:modified xsi:type="dcterms:W3CDTF">2025-07-14T07:57:29Z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KSOTemplateUUID">
    <vt:lpwstr>v1.0_mb_7nxsL5+TwdckcNNtI5vMSw==</vt:lpwstr>
  </property>
  <property fmtid="{D5CDD505-2E9C-101B-9397-08002B2CF9AE}" pid="4" name="ICV">
    <vt:lpwstr>E0049F37DCAF45E28C7614F93C665CE0</vt:lpwstr>
  </property>
</Properties>
</file>