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data4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drawing3.xml" ContentType="application/vnd.ms-office.drawingml.diagramDrawing+xml"/>
  <Override PartName="/ppt/diagrams/drawing4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4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diagrams/quickStyle4.xml" ContentType="application/vnd.openxmlformats-officedocument.drawingml.diagramStyle+xml"/>
  <Override PartName="/ppt/media/image7.svg" ContentType="image/svg+xml"/>
  <Override PartName="/ppt/media/image9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36"/>
  </p:notesMasterIdLst>
  <p:sldIdLst>
    <p:sldId id="700" r:id="rId4"/>
    <p:sldId id="641" r:id="rId5"/>
    <p:sldId id="642" r:id="rId6"/>
    <p:sldId id="701" r:id="rId7"/>
    <p:sldId id="643" r:id="rId8"/>
    <p:sldId id="411" r:id="rId9"/>
    <p:sldId id="821" r:id="rId10"/>
    <p:sldId id="822" r:id="rId11"/>
    <p:sldId id="823" r:id="rId12"/>
    <p:sldId id="824" r:id="rId13"/>
    <p:sldId id="825" r:id="rId14"/>
    <p:sldId id="826" r:id="rId15"/>
    <p:sldId id="827" r:id="rId16"/>
    <p:sldId id="828" r:id="rId17"/>
    <p:sldId id="829" r:id="rId18"/>
    <p:sldId id="847" r:id="rId19"/>
    <p:sldId id="831" r:id="rId20"/>
    <p:sldId id="832" r:id="rId21"/>
    <p:sldId id="833" r:id="rId22"/>
    <p:sldId id="834" r:id="rId23"/>
    <p:sldId id="835" r:id="rId24"/>
    <p:sldId id="836" r:id="rId25"/>
    <p:sldId id="837" r:id="rId26"/>
    <p:sldId id="838" r:id="rId27"/>
    <p:sldId id="839" r:id="rId28"/>
    <p:sldId id="840" r:id="rId29"/>
    <p:sldId id="841" r:id="rId30"/>
    <p:sldId id="842" r:id="rId31"/>
    <p:sldId id="843" r:id="rId32"/>
    <p:sldId id="844" r:id="rId33"/>
    <p:sldId id="845" r:id="rId34"/>
    <p:sldId id="725" r:id="rId35"/>
  </p:sldIdLst>
  <p:sldSz cx="12192000" cy="6858000"/>
  <p:notesSz cx="6858000" cy="9144000"/>
  <p:custDataLst>
    <p:tags r:id="rId4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2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PS" initials="W" lastIdx="1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96D8FF"/>
    <a:srgbClr val="0091DC"/>
    <a:srgbClr val="C5E8FB"/>
    <a:srgbClr val="B4E4F8"/>
    <a:srgbClr val="23A3E2"/>
    <a:srgbClr val="D1F0FF"/>
    <a:srgbClr val="C1E9FF"/>
    <a:srgbClr val="0085CA"/>
    <a:srgbClr val="01A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026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1" Type="http://schemas.openxmlformats.org/officeDocument/2006/relationships/tags" Target="tags/tag62.xml"/><Relationship Id="rId40" Type="http://schemas.openxmlformats.org/officeDocument/2006/relationships/commentAuthors" Target="commentAuthors.xml"/><Relationship Id="rId4" Type="http://schemas.openxmlformats.org/officeDocument/2006/relationships/slide" Target="slides/slide1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notesMaster" Target="notesMasters/notesMaster1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simple3" qsCatId="3D" csTypeId="urn:microsoft.com/office/officeart/2005/8/colors/colorful5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一、什么是书法欣赏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D80D087F-9677-4C2A-8535-04AE02DC84AF}" type="presOf" srcId="{22237F99-FD0F-4EA4-B7E2-BFAD40DF6E70}" destId="{447C00D4-8DDB-44FA-87ED-AAA16D8D1D2A}" srcOrd="0" destOrd="0" presId="urn:microsoft.com/office/officeart/2005/8/layout/vList2"/>
    <dgm:cxn modelId="{C5E31E66-FF05-4ECE-AF7F-D36A7023DC60}" type="presOf" srcId="{561ED4CD-2321-4293-949E-2C47D0B22CC1}" destId="{41CC2077-536E-401A-998A-5928EA2ADDBC}" srcOrd="0" destOrd="0" presId="urn:microsoft.com/office/officeart/2005/8/layout/vList2"/>
    <dgm:cxn modelId="{14E96CA8-1B91-45BD-8A3D-0DF102C158E0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1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二、书法欣赏的规律 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731BFBC-2160-4AC3-9797-CA6F5F4DD153}" type="presOf" srcId="{22237F99-FD0F-4EA4-B7E2-BFAD40DF6E70}" destId="{447C00D4-8DDB-44FA-87ED-AAA16D8D1D2A}" srcOrd="0" destOrd="0" presId="urn:microsoft.com/office/officeart/2005/8/layout/vList2"/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C9180E17-F068-4394-810E-66CA760BA3D5}" type="presOf" srcId="{561ED4CD-2321-4293-949E-2C47D0B22CC1}" destId="{41CC2077-536E-401A-998A-5928EA2ADDBC}" srcOrd="0" destOrd="0" presId="urn:microsoft.com/office/officeart/2005/8/layout/vList2"/>
    <dgm:cxn modelId="{3E7812FE-BA81-45D4-BB52-4C23A1A7CD1A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3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altLang="en-US" b="1" dirty="0" smtClean="0"/>
            <a:t>三、</a:t>
          </a:r>
          <a:r>
            <a:rPr lang="zh-CN" b="1" dirty="0" smtClean="0"/>
            <a:t>从书法艺术形式去鉴赏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F0D0F1B3-2A49-4A69-8112-7307F425EF1E}" type="presOf" srcId="{561ED4CD-2321-4293-949E-2C47D0B22CC1}" destId="{41CC2077-536E-401A-998A-5928EA2ADDBC}" srcOrd="0" destOrd="0" presId="urn:microsoft.com/office/officeart/2005/8/layout/vList2"/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800D6498-D5FA-48E9-8C39-1FAC2CC8B9BB}" type="presOf" srcId="{22237F99-FD0F-4EA4-B7E2-BFAD40DF6E70}" destId="{447C00D4-8DDB-44FA-87ED-AAA16D8D1D2A}" srcOrd="0" destOrd="0" presId="urn:microsoft.com/office/officeart/2005/8/layout/vList2"/>
    <dgm:cxn modelId="{DC89DB59-9179-4759-A049-56FF5A83A6D0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4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四、从思想内容去鉴赏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401D77B1-C4FC-48C5-A3A8-5EB238247B9C}" type="presOf" srcId="{561ED4CD-2321-4293-949E-2C47D0B22CC1}" destId="{41CC2077-536E-401A-998A-5928EA2ADDBC}" srcOrd="0" destOrd="0" presId="urn:microsoft.com/office/officeart/2005/8/layout/vList2"/>
    <dgm:cxn modelId="{177606A3-209E-4086-BC22-B86464EB3D47}" type="presOf" srcId="{22237F99-FD0F-4EA4-B7E2-BFAD40DF6E70}" destId="{447C00D4-8DDB-44FA-87ED-AAA16D8D1D2A}" srcOrd="0" destOrd="0" presId="urn:microsoft.com/office/officeart/2005/8/layout/vList2"/>
    <dgm:cxn modelId="{0177E437-CA78-464F-B357-117848A719B3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392488" cy="648072"/>
        <a:chOff x="0" y="0"/>
        <a:chExt cx="4392488" cy="648072"/>
      </a:xfrm>
    </dsp:grpSpPr>
    <dsp:sp modelId="{41CC2077-536E-401A-998A-5928EA2ADDBC}">
      <dsp:nvSpPr>
        <dsp:cNvPr id="3" name="圆角矩形 2"/>
        <dsp:cNvSpPr/>
      </dsp:nvSpPr>
      <dsp:spPr bwMode="white">
        <a:xfrm>
          <a:off x="0" y="5901"/>
          <a:ext cx="4392488" cy="636270"/>
        </a:xfrm>
        <a:prstGeom prst="roundRect">
          <a:avLst/>
        </a:prstGeom>
        <a:sp3d prstMaterial="dkEdge">
          <a:bevelT w="8200" h="38100"/>
        </a:sp3d>
      </dsp:spPr>
      <dsp:style>
        <a:lnRef idx="0">
          <a:schemeClr val="lt1"/>
        </a:lnRef>
        <a:fillRef idx="2">
          <a:schemeClr val="accent5"/>
        </a:fillRef>
        <a:effectRef idx="1">
          <a:scrgbClr r="0" g="0" b="0"/>
        </a:effectRef>
        <a:fontRef idx="minor">
          <a:schemeClr val="dk1"/>
        </a:fontRef>
      </dsp:style>
      <dsp:txBody>
        <a:bodyPr lIns="91439" tIns="91439" rIns="91439" bIns="91439" anchor="ctr"/>
        <a:lstStyle>
          <a:lvl1pPr algn="l">
            <a:defRPr sz="24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一、什么是书法欣赏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sp:txBody>
      <dsp:txXfrm>
        <a:off x="0" y="5901"/>
        <a:ext cx="4392488" cy="63627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392488" cy="648072"/>
        <a:chOff x="0" y="0"/>
        <a:chExt cx="4392488" cy="648072"/>
      </a:xfrm>
    </dsp:grpSpPr>
    <dsp:sp modelId="{41CC2077-536E-401A-998A-5928EA2ADDBC}">
      <dsp:nvSpPr>
        <dsp:cNvPr id="3" name="圆角矩形 2"/>
        <dsp:cNvSpPr/>
      </dsp:nvSpPr>
      <dsp:spPr bwMode="white">
        <a:xfrm>
          <a:off x="0" y="5901"/>
          <a:ext cx="4392488" cy="636270"/>
        </a:xfrm>
        <a:prstGeom prst="roundRect">
          <a:avLst/>
        </a:prstGeom>
        <a:sp3d prstMaterial="translucentPowder">
          <a:bevelT w="127000" h="25400" prst="softRound"/>
        </a:sp3d>
      </dsp:spPr>
      <dsp:style>
        <a:lnRef idx="0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lIns="91439" tIns="91439" rIns="91439" bIns="91439" anchor="ctr"/>
        <a:lstStyle>
          <a:lvl1pPr algn="l">
            <a:defRPr sz="24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二、书法欣赏的规律 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sp:txBody>
      <dsp:txXfrm>
        <a:off x="0" y="5901"/>
        <a:ext cx="4392488" cy="6362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392488" cy="648072"/>
        <a:chOff x="0" y="0"/>
        <a:chExt cx="4392488" cy="648072"/>
      </a:xfrm>
    </dsp:grpSpPr>
    <dsp:sp modelId="{41CC2077-536E-401A-998A-5928EA2ADDBC}">
      <dsp:nvSpPr>
        <dsp:cNvPr id="3" name="圆角矩形 2"/>
        <dsp:cNvSpPr/>
      </dsp:nvSpPr>
      <dsp:spPr bwMode="white">
        <a:xfrm>
          <a:off x="0" y="5901"/>
          <a:ext cx="4392488" cy="636270"/>
        </a:xfrm>
        <a:prstGeom prst="roundRect">
          <a:avLst/>
        </a:prstGeom>
        <a:sp3d prstMaterial="translucentPowder">
          <a:bevelT w="127000" h="25400" prst="softRound"/>
        </a:sp3d>
      </dsp:spPr>
      <dsp:style>
        <a:lnRef idx="0">
          <a:schemeClr val="lt1"/>
        </a:lnRef>
        <a:fillRef idx="1">
          <a:schemeClr val="accent3"/>
        </a:fillRef>
        <a:effectRef idx="0">
          <a:scrgbClr r="0" g="0" b="0"/>
        </a:effectRef>
        <a:fontRef idx="minor">
          <a:schemeClr val="lt1"/>
        </a:fontRef>
      </dsp:style>
      <dsp:txBody>
        <a:bodyPr lIns="91439" tIns="91439" rIns="91439" bIns="91439" anchor="ctr"/>
        <a:lstStyle>
          <a:lvl1pPr algn="l">
            <a:defRPr sz="24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 smtClean="0"/>
            <a:t>三、</a:t>
          </a:r>
          <a:r>
            <a:rPr lang="zh-CN" b="1" dirty="0" smtClean="0"/>
            <a:t>从书法艺术形式去鉴赏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sp:txBody>
      <dsp:txXfrm>
        <a:off x="0" y="5901"/>
        <a:ext cx="4392488" cy="6362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392488" cy="648072"/>
        <a:chOff x="0" y="0"/>
        <a:chExt cx="4392488" cy="648072"/>
      </a:xfrm>
    </dsp:grpSpPr>
    <dsp:sp modelId="{41CC2077-536E-401A-998A-5928EA2ADDBC}">
      <dsp:nvSpPr>
        <dsp:cNvPr id="3" name="圆角矩形 2"/>
        <dsp:cNvSpPr/>
      </dsp:nvSpPr>
      <dsp:spPr bwMode="white">
        <a:xfrm>
          <a:off x="0" y="5901"/>
          <a:ext cx="4392488" cy="636270"/>
        </a:xfrm>
        <a:prstGeom prst="roundRect">
          <a:avLst/>
        </a:prstGeom>
        <a:sp3d prstMaterial="translucentPowder">
          <a:bevelT w="127000" h="25400" prst="softRound"/>
        </a:sp3d>
      </dsp:spPr>
      <dsp:style>
        <a:lnRef idx="0">
          <a:schemeClr val="lt1"/>
        </a:lnRef>
        <a:fillRef idx="1">
          <a:schemeClr val="accent4"/>
        </a:fillRef>
        <a:effectRef idx="0">
          <a:scrgbClr r="0" g="0" b="0"/>
        </a:effectRef>
        <a:fontRef idx="minor">
          <a:schemeClr val="lt1"/>
        </a:fontRef>
      </dsp:style>
      <dsp:txBody>
        <a:bodyPr lIns="91439" tIns="91439" rIns="91439" bIns="91439" anchor="ctr"/>
        <a:lstStyle>
          <a:lvl1pPr algn="l">
            <a:defRPr sz="24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四、从思想内容去鉴赏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sp:txBody>
      <dsp:txXfrm>
        <a:off x="0" y="5901"/>
        <a:ext cx="4392488" cy="63627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callout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30.xml"/><Relationship Id="rId4" Type="http://schemas.openxmlformats.org/officeDocument/2006/relationships/tags" Target="../tags/tag29.xml"/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48.xml"/><Relationship Id="rId8" Type="http://schemas.openxmlformats.org/officeDocument/2006/relationships/tags" Target="../tags/tag47.xml"/><Relationship Id="rId7" Type="http://schemas.openxmlformats.org/officeDocument/2006/relationships/tags" Target="../tags/tag46.xml"/><Relationship Id="rId6" Type="http://schemas.openxmlformats.org/officeDocument/2006/relationships/tags" Target="../tags/tag45.xml"/><Relationship Id="rId5" Type="http://schemas.openxmlformats.org/officeDocument/2006/relationships/image" Target="../media/image1.png"/><Relationship Id="rId4" Type="http://schemas.openxmlformats.org/officeDocument/2006/relationships/tags" Target="../tags/tag44.xml"/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直角三角形 5"/>
          <p:cNvSpPr/>
          <p:nvPr userDrawn="1"/>
        </p:nvSpPr>
        <p:spPr>
          <a:xfrm rot="16200000" flipH="1">
            <a:off x="7301865" y="-495935"/>
            <a:ext cx="4411345" cy="5395595"/>
          </a:xfrm>
          <a:prstGeom prst="rtTriangle">
            <a:avLst/>
          </a:prstGeom>
          <a:solidFill>
            <a:srgbClr val="96D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 userDrawn="1"/>
        </p:nvSpPr>
        <p:spPr>
          <a:xfrm rot="16200000" flipV="1">
            <a:off x="-22225" y="1322705"/>
            <a:ext cx="5579110" cy="5547360"/>
          </a:xfrm>
          <a:prstGeom prst="rtTriangle">
            <a:avLst/>
          </a:prstGeom>
          <a:solidFill>
            <a:srgbClr val="D1F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 descr="摄图网_401078816_矩形边框（非企业商用）"/>
          <p:cNvPicPr>
            <a:picLocks noChangeAspect="1"/>
          </p:cNvPicPr>
          <p:nvPr userDrawn="1"/>
        </p:nvPicPr>
        <p:blipFill>
          <a:blip r:embed="rId2"/>
          <a:srcRect l="285" t="23128" b="20993"/>
          <a:stretch>
            <a:fillRect/>
          </a:stretch>
        </p:blipFill>
        <p:spPr>
          <a:xfrm>
            <a:off x="343535" y="276225"/>
            <a:ext cx="11725910" cy="6348730"/>
          </a:xfrm>
          <a:prstGeom prst="rect">
            <a:avLst/>
          </a:prstGeom>
        </p:spPr>
      </p:pic>
      <p:pic>
        <p:nvPicPr>
          <p:cNvPr id="10" name="图片 9" descr="摄图网_401432340_文具（非企业商用）"/>
          <p:cNvPicPr>
            <a:picLocks noChangeAspect="1"/>
          </p:cNvPicPr>
          <p:nvPr userDrawn="1"/>
        </p:nvPicPr>
        <p:blipFill>
          <a:blip r:embed="rId3"/>
          <a:srcRect b="9270"/>
          <a:stretch>
            <a:fillRect/>
          </a:stretch>
        </p:blipFill>
        <p:spPr>
          <a:xfrm>
            <a:off x="200660" y="3888105"/>
            <a:ext cx="3025140" cy="285877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040"/>
          <a:stretch>
            <a:fillRect/>
          </a:stretch>
        </p:blipFill>
        <p:spPr>
          <a:xfrm>
            <a:off x="0" y="3145536"/>
            <a:ext cx="12192000" cy="3712464"/>
          </a:xfrm>
          <a:prstGeom prst="rect">
            <a:avLst/>
          </a:prstGeom>
        </p:spPr>
      </p:pic>
      <p:pic>
        <p:nvPicPr>
          <p:cNvPr id="25" name="图片 24" descr="手绘边框1"/>
          <p:cNvPicPr>
            <a:picLocks noChangeAspect="1"/>
          </p:cNvPicPr>
          <p:nvPr userDrawn="1"/>
        </p:nvPicPr>
        <p:blipFill>
          <a:blip r:embed="rId4"/>
          <a:srcRect l="7375" b="71885"/>
          <a:stretch>
            <a:fillRect/>
          </a:stretch>
        </p:blipFill>
        <p:spPr>
          <a:xfrm>
            <a:off x="6545580" y="0"/>
            <a:ext cx="5646420" cy="1713865"/>
          </a:xfrm>
          <a:prstGeom prst="rect">
            <a:avLst/>
          </a:prstGeom>
        </p:spPr>
      </p:pic>
      <p:pic>
        <p:nvPicPr>
          <p:cNvPr id="8" name="图片 7" descr="手绘边框1"/>
          <p:cNvPicPr>
            <a:picLocks noChangeAspect="1"/>
          </p:cNvPicPr>
          <p:nvPr userDrawn="1"/>
        </p:nvPicPr>
        <p:blipFill>
          <a:blip r:embed="rId4"/>
          <a:srcRect l="-885" t="24729" r="79688" b="42188"/>
          <a:stretch>
            <a:fillRect/>
          </a:stretch>
        </p:blipFill>
        <p:spPr>
          <a:xfrm>
            <a:off x="0" y="91440"/>
            <a:ext cx="1292225" cy="20167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板块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633030" y="633030"/>
            <a:ext cx="10925940" cy="5591940"/>
          </a:xfrm>
          <a:prstGeom prst="rect">
            <a:avLst/>
          </a:prstGeom>
          <a:solidFill>
            <a:srgbClr val="CCEC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7" name="矩形 196"/>
          <p:cNvSpPr/>
          <p:nvPr userDrawn="1"/>
        </p:nvSpPr>
        <p:spPr>
          <a:xfrm>
            <a:off x="771317" y="779379"/>
            <a:ext cx="10649366" cy="52992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4" name="组合 323"/>
          <p:cNvGrpSpPr/>
          <p:nvPr userDrawn="1"/>
        </p:nvGrpSpPr>
        <p:grpSpPr>
          <a:xfrm>
            <a:off x="761702" y="755890"/>
            <a:ext cx="10655300" cy="5308600"/>
            <a:chOff x="762000" y="755650"/>
            <a:chExt cx="10655300" cy="5308600"/>
          </a:xfrm>
        </p:grpSpPr>
        <p:grpSp>
          <p:nvGrpSpPr>
            <p:cNvPr id="325" name="组合 324"/>
            <p:cNvGrpSpPr/>
            <p:nvPr/>
          </p:nvGrpSpPr>
          <p:grpSpPr>
            <a:xfrm>
              <a:off x="762000" y="1295400"/>
              <a:ext cx="10655300" cy="4267200"/>
              <a:chOff x="762000" y="1295400"/>
              <a:chExt cx="10655300" cy="4267200"/>
            </a:xfrm>
          </p:grpSpPr>
          <p:cxnSp>
            <p:nvCxnSpPr>
              <p:cNvPr id="343" name="直接连接符 342"/>
              <p:cNvCxnSpPr/>
              <p:nvPr/>
            </p:nvCxnSpPr>
            <p:spPr>
              <a:xfrm>
                <a:off x="762000" y="12954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4" name="直接连接符 343"/>
              <p:cNvCxnSpPr/>
              <p:nvPr/>
            </p:nvCxnSpPr>
            <p:spPr>
              <a:xfrm>
                <a:off x="774700" y="18288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5" name="直接连接符 344"/>
              <p:cNvCxnSpPr/>
              <p:nvPr/>
            </p:nvCxnSpPr>
            <p:spPr>
              <a:xfrm>
                <a:off x="762000" y="23622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6" name="直接连接符 345"/>
              <p:cNvCxnSpPr/>
              <p:nvPr/>
            </p:nvCxnSpPr>
            <p:spPr>
              <a:xfrm>
                <a:off x="774700" y="28956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7" name="直接连接符 346"/>
              <p:cNvCxnSpPr/>
              <p:nvPr/>
            </p:nvCxnSpPr>
            <p:spPr>
              <a:xfrm>
                <a:off x="762000" y="34290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8" name="直接连接符 347"/>
              <p:cNvCxnSpPr/>
              <p:nvPr/>
            </p:nvCxnSpPr>
            <p:spPr>
              <a:xfrm>
                <a:off x="774700" y="39624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9" name="直接连接符 348"/>
              <p:cNvCxnSpPr/>
              <p:nvPr/>
            </p:nvCxnSpPr>
            <p:spPr>
              <a:xfrm>
                <a:off x="762000" y="44958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0" name="直接连接符 349"/>
              <p:cNvCxnSpPr/>
              <p:nvPr/>
            </p:nvCxnSpPr>
            <p:spPr>
              <a:xfrm>
                <a:off x="774700" y="50292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1" name="直接连接符 350"/>
              <p:cNvCxnSpPr/>
              <p:nvPr/>
            </p:nvCxnSpPr>
            <p:spPr>
              <a:xfrm>
                <a:off x="762000" y="55626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26" name="组合 325"/>
            <p:cNvGrpSpPr/>
            <p:nvPr/>
          </p:nvGrpSpPr>
          <p:grpSpPr>
            <a:xfrm>
              <a:off x="1320800" y="755650"/>
              <a:ext cx="9499600" cy="5308600"/>
              <a:chOff x="1320800" y="781050"/>
              <a:chExt cx="9499600" cy="5308600"/>
            </a:xfrm>
          </p:grpSpPr>
          <p:cxnSp>
            <p:nvCxnSpPr>
              <p:cNvPr id="327" name="直接连接符 326"/>
              <p:cNvCxnSpPr/>
              <p:nvPr/>
            </p:nvCxnSpPr>
            <p:spPr>
              <a:xfrm flipV="1">
                <a:off x="1320800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8" name="直接连接符 327"/>
              <p:cNvCxnSpPr/>
              <p:nvPr/>
            </p:nvCxnSpPr>
            <p:spPr>
              <a:xfrm flipV="1">
                <a:off x="1954107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9" name="直接连接符 328"/>
              <p:cNvCxnSpPr/>
              <p:nvPr/>
            </p:nvCxnSpPr>
            <p:spPr>
              <a:xfrm flipV="1">
                <a:off x="2587414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0" name="直接连接符 329"/>
              <p:cNvCxnSpPr/>
              <p:nvPr/>
            </p:nvCxnSpPr>
            <p:spPr>
              <a:xfrm flipV="1">
                <a:off x="3220721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1" name="直接连接符 330"/>
              <p:cNvCxnSpPr/>
              <p:nvPr/>
            </p:nvCxnSpPr>
            <p:spPr>
              <a:xfrm flipV="1">
                <a:off x="3854028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2" name="直接连接符 331"/>
              <p:cNvCxnSpPr/>
              <p:nvPr/>
            </p:nvCxnSpPr>
            <p:spPr>
              <a:xfrm flipV="1">
                <a:off x="4487335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3" name="直接连接符 332"/>
              <p:cNvCxnSpPr/>
              <p:nvPr/>
            </p:nvCxnSpPr>
            <p:spPr>
              <a:xfrm flipV="1">
                <a:off x="5120642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4" name="直接连接符 333"/>
              <p:cNvCxnSpPr/>
              <p:nvPr/>
            </p:nvCxnSpPr>
            <p:spPr>
              <a:xfrm flipV="1">
                <a:off x="5753949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5" name="直接连接符 334"/>
              <p:cNvCxnSpPr/>
              <p:nvPr/>
            </p:nvCxnSpPr>
            <p:spPr>
              <a:xfrm flipV="1">
                <a:off x="6387256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6" name="直接连接符 335"/>
              <p:cNvCxnSpPr/>
              <p:nvPr/>
            </p:nvCxnSpPr>
            <p:spPr>
              <a:xfrm flipV="1">
                <a:off x="7020563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7" name="直接连接符 336"/>
              <p:cNvCxnSpPr/>
              <p:nvPr/>
            </p:nvCxnSpPr>
            <p:spPr>
              <a:xfrm flipV="1">
                <a:off x="7653870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8" name="直接连接符 337"/>
              <p:cNvCxnSpPr/>
              <p:nvPr/>
            </p:nvCxnSpPr>
            <p:spPr>
              <a:xfrm flipV="1">
                <a:off x="8287177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9" name="直接连接符 338"/>
              <p:cNvCxnSpPr/>
              <p:nvPr/>
            </p:nvCxnSpPr>
            <p:spPr>
              <a:xfrm flipV="1">
                <a:off x="8920484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0" name="直接连接符 339"/>
              <p:cNvCxnSpPr/>
              <p:nvPr/>
            </p:nvCxnSpPr>
            <p:spPr>
              <a:xfrm flipV="1">
                <a:off x="9553791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1" name="直接连接符 340"/>
              <p:cNvCxnSpPr/>
              <p:nvPr/>
            </p:nvCxnSpPr>
            <p:spPr>
              <a:xfrm flipV="1">
                <a:off x="10187098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2" name="直接连接符 341"/>
              <p:cNvCxnSpPr/>
              <p:nvPr/>
            </p:nvCxnSpPr>
            <p:spPr>
              <a:xfrm flipV="1">
                <a:off x="10820400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52" name="组合 351"/>
          <p:cNvGrpSpPr/>
          <p:nvPr userDrawn="1"/>
        </p:nvGrpSpPr>
        <p:grpSpPr>
          <a:xfrm rot="523294">
            <a:off x="-1091265" y="2487254"/>
            <a:ext cx="3961285" cy="4779439"/>
            <a:chOff x="-181665" y="1979625"/>
            <a:chExt cx="3961285" cy="4779439"/>
          </a:xfrm>
        </p:grpSpPr>
        <p:sp>
          <p:nvSpPr>
            <p:cNvPr id="353" name="任意多边形: 形状 352"/>
            <p:cNvSpPr/>
            <p:nvPr/>
          </p:nvSpPr>
          <p:spPr>
            <a:xfrm>
              <a:off x="1125045" y="3492836"/>
              <a:ext cx="1942949" cy="2146905"/>
            </a:xfrm>
            <a:custGeom>
              <a:avLst/>
              <a:gdLst>
                <a:gd name="connsiteX0" fmla="*/ 1799463 w 1942948"/>
                <a:gd name="connsiteY0" fmla="*/ 1921622 h 2146904"/>
                <a:gd name="connsiteX1" fmla="*/ 459472 w 1942948"/>
                <a:gd name="connsiteY1" fmla="*/ 2142109 h 2146904"/>
                <a:gd name="connsiteX2" fmla="*/ 271725 w 1942948"/>
                <a:gd name="connsiteY2" fmla="*/ 2007390 h 2146904"/>
                <a:gd name="connsiteX3" fmla="*/ 10232 w 1942948"/>
                <a:gd name="connsiteY3" fmla="*/ 418466 h 2146904"/>
                <a:gd name="connsiteX4" fmla="*/ 144950 w 1942948"/>
                <a:gd name="connsiteY4" fmla="*/ 230719 h 2146904"/>
                <a:gd name="connsiteX5" fmla="*/ 1484834 w 1942948"/>
                <a:gd name="connsiteY5" fmla="*/ 10232 h 2146904"/>
                <a:gd name="connsiteX6" fmla="*/ 1672580 w 1942948"/>
                <a:gd name="connsiteY6" fmla="*/ 144950 h 2146904"/>
                <a:gd name="connsiteX7" fmla="*/ 1934073 w 1942948"/>
                <a:gd name="connsiteY7" fmla="*/ 1733874 h 2146904"/>
                <a:gd name="connsiteX8" fmla="*/ 1799463 w 1942948"/>
                <a:gd name="connsiteY8" fmla="*/ 1921622 h 2146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42948" h="2146904">
                  <a:moveTo>
                    <a:pt x="1799463" y="1921622"/>
                  </a:moveTo>
                  <a:lnTo>
                    <a:pt x="459472" y="2142109"/>
                  </a:lnTo>
                  <a:cubicBezTo>
                    <a:pt x="370483" y="2156707"/>
                    <a:pt x="286431" y="2096487"/>
                    <a:pt x="271725" y="2007390"/>
                  </a:cubicBezTo>
                  <a:lnTo>
                    <a:pt x="10232" y="418466"/>
                  </a:lnTo>
                  <a:cubicBezTo>
                    <a:pt x="-4367" y="329477"/>
                    <a:pt x="55854" y="245425"/>
                    <a:pt x="144950" y="230719"/>
                  </a:cubicBezTo>
                  <a:lnTo>
                    <a:pt x="1484834" y="10232"/>
                  </a:lnTo>
                  <a:cubicBezTo>
                    <a:pt x="1573823" y="-4367"/>
                    <a:pt x="1657874" y="55854"/>
                    <a:pt x="1672580" y="144950"/>
                  </a:cubicBezTo>
                  <a:lnTo>
                    <a:pt x="1934073" y="1733874"/>
                  </a:lnTo>
                  <a:cubicBezTo>
                    <a:pt x="1948780" y="1822971"/>
                    <a:pt x="1888452" y="1907022"/>
                    <a:pt x="1799463" y="1921622"/>
                  </a:cubicBez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4" name="任意多边形: 形状 353"/>
            <p:cNvSpPr/>
            <p:nvPr/>
          </p:nvSpPr>
          <p:spPr>
            <a:xfrm>
              <a:off x="1429189" y="5159620"/>
              <a:ext cx="1942949" cy="1599444"/>
            </a:xfrm>
            <a:custGeom>
              <a:avLst/>
              <a:gdLst>
                <a:gd name="connsiteX0" fmla="*/ 8051 w 1942948"/>
                <a:gd name="connsiteY0" fmla="*/ 268793 h 1599443"/>
                <a:gd name="connsiteX1" fmla="*/ 65481 w 1942948"/>
                <a:gd name="connsiteY1" fmla="*/ 1537614 h 1599443"/>
                <a:gd name="connsiteX2" fmla="*/ 959666 w 1942948"/>
                <a:gd name="connsiteY2" fmla="*/ 1534608 h 1599443"/>
                <a:gd name="connsiteX3" fmla="*/ 902881 w 1942948"/>
                <a:gd name="connsiteY3" fmla="*/ 1082470 h 1599443"/>
                <a:gd name="connsiteX4" fmla="*/ 953763 w 1942948"/>
                <a:gd name="connsiteY4" fmla="*/ 1070555 h 1599443"/>
                <a:gd name="connsiteX5" fmla="*/ 1077102 w 1942948"/>
                <a:gd name="connsiteY5" fmla="*/ 1504980 h 1599443"/>
                <a:gd name="connsiteX6" fmla="*/ 1944774 w 1942948"/>
                <a:gd name="connsiteY6" fmla="*/ 1228352 h 1599443"/>
                <a:gd name="connsiteX7" fmla="*/ 1592574 w 1942948"/>
                <a:gd name="connsiteY7" fmla="*/ 8051 h 1599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42948" h="1599443">
                  <a:moveTo>
                    <a:pt x="8051" y="268793"/>
                  </a:moveTo>
                  <a:cubicBezTo>
                    <a:pt x="40791" y="690982"/>
                    <a:pt x="59899" y="1114244"/>
                    <a:pt x="65481" y="1537614"/>
                  </a:cubicBezTo>
                  <a:cubicBezTo>
                    <a:pt x="129029" y="1566596"/>
                    <a:pt x="549178" y="1646891"/>
                    <a:pt x="959666" y="1534608"/>
                  </a:cubicBezTo>
                  <a:lnTo>
                    <a:pt x="902881" y="1082470"/>
                  </a:lnTo>
                  <a:lnTo>
                    <a:pt x="953763" y="1070555"/>
                  </a:lnTo>
                  <a:lnTo>
                    <a:pt x="1077102" y="1504980"/>
                  </a:lnTo>
                  <a:cubicBezTo>
                    <a:pt x="1162871" y="1490167"/>
                    <a:pt x="1660309" y="1431557"/>
                    <a:pt x="1944774" y="1228352"/>
                  </a:cubicBezTo>
                  <a:cubicBezTo>
                    <a:pt x="1814349" y="825485"/>
                    <a:pt x="1696914" y="418432"/>
                    <a:pt x="1592574" y="8051"/>
                  </a:cubicBezTo>
                </a:path>
              </a:pathLst>
            </a:custGeom>
            <a:solidFill>
              <a:srgbClr val="F7EA4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5" name="任意多边形: 形状 354"/>
            <p:cNvSpPr/>
            <p:nvPr/>
          </p:nvSpPr>
          <p:spPr>
            <a:xfrm>
              <a:off x="-181665" y="2816905"/>
              <a:ext cx="1459895" cy="1567240"/>
            </a:xfrm>
            <a:custGeom>
              <a:avLst/>
              <a:gdLst>
                <a:gd name="connsiteX0" fmla="*/ 1454666 w 1459895"/>
                <a:gd name="connsiteY0" fmla="*/ 1057256 h 1567240"/>
                <a:gd name="connsiteX1" fmla="*/ 483406 w 1459895"/>
                <a:gd name="connsiteY1" fmla="*/ 244974 h 1567240"/>
                <a:gd name="connsiteX2" fmla="*/ 469988 w 1459895"/>
                <a:gd name="connsiteY2" fmla="*/ 155985 h 1567240"/>
                <a:gd name="connsiteX3" fmla="*/ 448626 w 1459895"/>
                <a:gd name="connsiteY3" fmla="*/ 84386 h 1567240"/>
                <a:gd name="connsiteX4" fmla="*/ 382502 w 1459895"/>
                <a:gd name="connsiteY4" fmla="*/ 69250 h 1567240"/>
                <a:gd name="connsiteX5" fmla="*/ 322066 w 1459895"/>
                <a:gd name="connsiteY5" fmla="*/ 134624 h 1567240"/>
                <a:gd name="connsiteX6" fmla="*/ 295337 w 1459895"/>
                <a:gd name="connsiteY6" fmla="*/ 104030 h 1567240"/>
                <a:gd name="connsiteX7" fmla="*/ 257659 w 1459895"/>
                <a:gd name="connsiteY7" fmla="*/ 36510 h 1567240"/>
                <a:gd name="connsiteX8" fmla="*/ 197761 w 1459895"/>
                <a:gd name="connsiteY8" fmla="*/ 17188 h 1567240"/>
                <a:gd name="connsiteX9" fmla="*/ 195614 w 1459895"/>
                <a:gd name="connsiteY9" fmla="*/ 45313 h 1567240"/>
                <a:gd name="connsiteX10" fmla="*/ 211715 w 1459895"/>
                <a:gd name="connsiteY10" fmla="*/ 141816 h 1567240"/>
                <a:gd name="connsiteX11" fmla="*/ 145591 w 1459895"/>
                <a:gd name="connsiteY11" fmla="*/ 72685 h 1567240"/>
                <a:gd name="connsiteX12" fmla="*/ 103941 w 1459895"/>
                <a:gd name="connsiteY12" fmla="*/ 123245 h 1567240"/>
                <a:gd name="connsiteX13" fmla="*/ 136037 w 1459895"/>
                <a:gd name="connsiteY13" fmla="*/ 189155 h 1567240"/>
                <a:gd name="connsiteX14" fmla="*/ 59070 w 1459895"/>
                <a:gd name="connsiteY14" fmla="*/ 140742 h 1567240"/>
                <a:gd name="connsiteX15" fmla="*/ 77856 w 1459895"/>
                <a:gd name="connsiteY15" fmla="*/ 227799 h 1567240"/>
                <a:gd name="connsiteX16" fmla="*/ 14522 w 1459895"/>
                <a:gd name="connsiteY16" fmla="*/ 224472 h 1567240"/>
                <a:gd name="connsiteX17" fmla="*/ 219337 w 1459895"/>
                <a:gd name="connsiteY17" fmla="*/ 419518 h 1567240"/>
                <a:gd name="connsiteX18" fmla="*/ 1343134 w 1459895"/>
                <a:gd name="connsiteY18" fmla="*/ 1568756 h 1567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459895" h="1567240">
                  <a:moveTo>
                    <a:pt x="1454666" y="1057256"/>
                  </a:moveTo>
                  <a:cubicBezTo>
                    <a:pt x="1069619" y="873803"/>
                    <a:pt x="732018" y="591592"/>
                    <a:pt x="483406" y="244974"/>
                  </a:cubicBezTo>
                  <a:cubicBezTo>
                    <a:pt x="465909" y="220500"/>
                    <a:pt x="473423" y="185827"/>
                    <a:pt x="469988" y="155985"/>
                  </a:cubicBezTo>
                  <a:cubicBezTo>
                    <a:pt x="467090" y="130974"/>
                    <a:pt x="463762" y="104567"/>
                    <a:pt x="448626" y="84386"/>
                  </a:cubicBezTo>
                  <a:cubicBezTo>
                    <a:pt x="433491" y="64205"/>
                    <a:pt x="402361" y="53793"/>
                    <a:pt x="382502" y="69250"/>
                  </a:cubicBezTo>
                  <a:cubicBezTo>
                    <a:pt x="357490" y="88787"/>
                    <a:pt x="353089" y="141279"/>
                    <a:pt x="322066" y="134624"/>
                  </a:cubicBezTo>
                  <a:cubicBezTo>
                    <a:pt x="308326" y="131618"/>
                    <a:pt x="301134" y="116912"/>
                    <a:pt x="295337" y="104030"/>
                  </a:cubicBezTo>
                  <a:cubicBezTo>
                    <a:pt x="284710" y="80522"/>
                    <a:pt x="272151" y="57872"/>
                    <a:pt x="257659" y="36510"/>
                  </a:cubicBezTo>
                  <a:cubicBezTo>
                    <a:pt x="243704" y="15685"/>
                    <a:pt x="211179" y="-4066"/>
                    <a:pt x="197761" y="17188"/>
                  </a:cubicBezTo>
                  <a:cubicBezTo>
                    <a:pt x="192608" y="25346"/>
                    <a:pt x="194003" y="35759"/>
                    <a:pt x="195614" y="45313"/>
                  </a:cubicBezTo>
                  <a:cubicBezTo>
                    <a:pt x="200981" y="77516"/>
                    <a:pt x="206348" y="109720"/>
                    <a:pt x="211715" y="141816"/>
                  </a:cubicBezTo>
                  <a:cubicBezTo>
                    <a:pt x="187026" y="119917"/>
                    <a:pt x="178438" y="75369"/>
                    <a:pt x="145591" y="72685"/>
                  </a:cubicBezTo>
                  <a:cubicBezTo>
                    <a:pt x="120901" y="70753"/>
                    <a:pt x="102223" y="98448"/>
                    <a:pt x="103941" y="123245"/>
                  </a:cubicBezTo>
                  <a:cubicBezTo>
                    <a:pt x="105658" y="147935"/>
                    <a:pt x="121116" y="169296"/>
                    <a:pt x="136037" y="189155"/>
                  </a:cubicBezTo>
                  <a:cubicBezTo>
                    <a:pt x="122297" y="160279"/>
                    <a:pt x="79681" y="117556"/>
                    <a:pt x="59070" y="140742"/>
                  </a:cubicBezTo>
                  <a:cubicBezTo>
                    <a:pt x="25686" y="165432"/>
                    <a:pt x="65296" y="200641"/>
                    <a:pt x="77856" y="227799"/>
                  </a:cubicBezTo>
                  <a:cubicBezTo>
                    <a:pt x="59285" y="215884"/>
                    <a:pt x="34274" y="214596"/>
                    <a:pt x="14522" y="224472"/>
                  </a:cubicBezTo>
                  <a:cubicBezTo>
                    <a:pt x="-24551" y="272777"/>
                    <a:pt x="122082" y="399444"/>
                    <a:pt x="219337" y="419518"/>
                  </a:cubicBezTo>
                  <a:cubicBezTo>
                    <a:pt x="459683" y="900854"/>
                    <a:pt x="868561" y="1315314"/>
                    <a:pt x="1343134" y="1568756"/>
                  </a:cubicBezTo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6" name="任意多边形: 形状 355"/>
            <p:cNvSpPr/>
            <p:nvPr/>
          </p:nvSpPr>
          <p:spPr>
            <a:xfrm>
              <a:off x="2652495" y="2282805"/>
              <a:ext cx="1127125" cy="1857073"/>
            </a:xfrm>
            <a:custGeom>
              <a:avLst/>
              <a:gdLst>
                <a:gd name="connsiteX0" fmla="*/ 8051 w 1127124"/>
                <a:gd name="connsiteY0" fmla="*/ 1400496 h 1857072"/>
                <a:gd name="connsiteX1" fmla="*/ 667795 w 1127124"/>
                <a:gd name="connsiteY1" fmla="*/ 319852 h 1857072"/>
                <a:gd name="connsiteX2" fmla="*/ 651908 w 1127124"/>
                <a:gd name="connsiteY2" fmla="*/ 231292 h 1857072"/>
                <a:gd name="connsiteX3" fmla="*/ 649224 w 1127124"/>
                <a:gd name="connsiteY3" fmla="*/ 156687 h 1857072"/>
                <a:gd name="connsiteX4" fmla="*/ 706976 w 1127124"/>
                <a:gd name="connsiteY4" fmla="*/ 121156 h 1857072"/>
                <a:gd name="connsiteX5" fmla="*/ 785231 w 1127124"/>
                <a:gd name="connsiteY5" fmla="*/ 163665 h 1857072"/>
                <a:gd name="connsiteX6" fmla="*/ 800688 w 1127124"/>
                <a:gd name="connsiteY6" fmla="*/ 126201 h 1857072"/>
                <a:gd name="connsiteX7" fmla="*/ 814643 w 1127124"/>
                <a:gd name="connsiteY7" fmla="*/ 50093 h 1857072"/>
                <a:gd name="connsiteX8" fmla="*/ 865203 w 1127124"/>
                <a:gd name="connsiteY8" fmla="*/ 12523 h 1857072"/>
                <a:gd name="connsiteX9" fmla="*/ 876259 w 1127124"/>
                <a:gd name="connsiteY9" fmla="*/ 38392 h 1857072"/>
                <a:gd name="connsiteX10" fmla="*/ 891932 w 1127124"/>
                <a:gd name="connsiteY10" fmla="*/ 135003 h 1857072"/>
                <a:gd name="connsiteX11" fmla="*/ 932401 w 1127124"/>
                <a:gd name="connsiteY11" fmla="*/ 48376 h 1857072"/>
                <a:gd name="connsiteX12" fmla="*/ 988006 w 1127124"/>
                <a:gd name="connsiteY12" fmla="*/ 82834 h 1857072"/>
                <a:gd name="connsiteX13" fmla="*/ 978774 w 1127124"/>
                <a:gd name="connsiteY13" fmla="*/ 155506 h 1857072"/>
                <a:gd name="connsiteX14" fmla="*/ 1036204 w 1127124"/>
                <a:gd name="connsiteY14" fmla="*/ 84981 h 1857072"/>
                <a:gd name="connsiteX15" fmla="*/ 1046294 w 1127124"/>
                <a:gd name="connsiteY15" fmla="*/ 173433 h 1857072"/>
                <a:gd name="connsiteX16" fmla="*/ 1105227 w 1127124"/>
                <a:gd name="connsiteY16" fmla="*/ 150032 h 1857072"/>
                <a:gd name="connsiteX17" fmla="*/ 973621 w 1127124"/>
                <a:gd name="connsiteY17" fmla="*/ 400361 h 1857072"/>
                <a:gd name="connsiteX18" fmla="*/ 277273 w 1127124"/>
                <a:gd name="connsiteY18" fmla="*/ 1849092 h 1857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127124" h="1857072">
                  <a:moveTo>
                    <a:pt x="8051" y="1400496"/>
                  </a:moveTo>
                  <a:cubicBezTo>
                    <a:pt x="314092" y="1103365"/>
                    <a:pt x="543382" y="727764"/>
                    <a:pt x="667795" y="319852"/>
                  </a:cubicBezTo>
                  <a:cubicBezTo>
                    <a:pt x="676597" y="291083"/>
                    <a:pt x="658241" y="260705"/>
                    <a:pt x="651908" y="231292"/>
                  </a:cubicBezTo>
                  <a:cubicBezTo>
                    <a:pt x="646648" y="206710"/>
                    <a:pt x="641388" y="180625"/>
                    <a:pt x="649224" y="156687"/>
                  </a:cubicBezTo>
                  <a:cubicBezTo>
                    <a:pt x="657060" y="132749"/>
                    <a:pt x="683253" y="112890"/>
                    <a:pt x="706976" y="121156"/>
                  </a:cubicBezTo>
                  <a:cubicBezTo>
                    <a:pt x="736925" y="131568"/>
                    <a:pt x="757965" y="179981"/>
                    <a:pt x="785231" y="163665"/>
                  </a:cubicBezTo>
                  <a:cubicBezTo>
                    <a:pt x="797361" y="156472"/>
                    <a:pt x="799400" y="140156"/>
                    <a:pt x="800688" y="126201"/>
                  </a:cubicBezTo>
                  <a:cubicBezTo>
                    <a:pt x="803265" y="100545"/>
                    <a:pt x="807880" y="74997"/>
                    <a:pt x="814643" y="50093"/>
                  </a:cubicBezTo>
                  <a:cubicBezTo>
                    <a:pt x="821191" y="25941"/>
                    <a:pt x="845666" y="-3257"/>
                    <a:pt x="865203" y="12523"/>
                  </a:cubicBezTo>
                  <a:cubicBezTo>
                    <a:pt x="872717" y="18534"/>
                    <a:pt x="874757" y="28946"/>
                    <a:pt x="876259" y="38392"/>
                  </a:cubicBezTo>
                  <a:cubicBezTo>
                    <a:pt x="881519" y="70596"/>
                    <a:pt x="886672" y="102800"/>
                    <a:pt x="891932" y="135003"/>
                  </a:cubicBezTo>
                  <a:cubicBezTo>
                    <a:pt x="908248" y="106342"/>
                    <a:pt x="902129" y="61365"/>
                    <a:pt x="932401" y="48376"/>
                  </a:cubicBezTo>
                  <a:cubicBezTo>
                    <a:pt x="955158" y="38607"/>
                    <a:pt x="981780" y="58895"/>
                    <a:pt x="988006" y="82834"/>
                  </a:cubicBezTo>
                  <a:cubicBezTo>
                    <a:pt x="994232" y="106772"/>
                    <a:pt x="986503" y="131998"/>
                    <a:pt x="978774" y="155506"/>
                  </a:cubicBezTo>
                  <a:cubicBezTo>
                    <a:pt x="982531" y="123732"/>
                    <a:pt x="1009260" y="69630"/>
                    <a:pt x="1036204" y="84981"/>
                  </a:cubicBezTo>
                  <a:cubicBezTo>
                    <a:pt x="1075707" y="97647"/>
                    <a:pt x="1049515" y="143698"/>
                    <a:pt x="1046294" y="173433"/>
                  </a:cubicBezTo>
                  <a:cubicBezTo>
                    <a:pt x="1060142" y="156150"/>
                    <a:pt x="1083328" y="146919"/>
                    <a:pt x="1105227" y="150032"/>
                  </a:cubicBezTo>
                  <a:cubicBezTo>
                    <a:pt x="1157719" y="183309"/>
                    <a:pt x="1059498" y="350231"/>
                    <a:pt x="973621" y="400361"/>
                  </a:cubicBezTo>
                  <a:cubicBezTo>
                    <a:pt x="900090" y="933330"/>
                    <a:pt x="645682" y="1456960"/>
                    <a:pt x="277273" y="1849092"/>
                  </a:cubicBezTo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7" name="任意多边形: 形状 356"/>
            <p:cNvSpPr/>
            <p:nvPr/>
          </p:nvSpPr>
          <p:spPr>
            <a:xfrm>
              <a:off x="961593" y="3400339"/>
              <a:ext cx="2222046" cy="2146905"/>
            </a:xfrm>
            <a:custGeom>
              <a:avLst/>
              <a:gdLst>
                <a:gd name="connsiteX0" fmla="*/ 621744 w 2222046"/>
                <a:gd name="connsiteY0" fmla="*/ 483376 h 2146904"/>
                <a:gd name="connsiteX1" fmla="*/ 442155 w 2222046"/>
                <a:gd name="connsiteY1" fmla="*/ 447093 h 2146904"/>
                <a:gd name="connsiteX2" fmla="*/ 170679 w 2222046"/>
                <a:gd name="connsiteY2" fmla="*/ 335454 h 2146904"/>
                <a:gd name="connsiteX3" fmla="*/ 8051 w 2222046"/>
                <a:gd name="connsiteY3" fmla="*/ 924028 h 2146904"/>
                <a:gd name="connsiteX4" fmla="*/ 291657 w 2222046"/>
                <a:gd name="connsiteY4" fmla="*/ 1116498 h 2146904"/>
                <a:gd name="connsiteX5" fmla="*/ 394279 w 2222046"/>
                <a:gd name="connsiteY5" fmla="*/ 1210747 h 2146904"/>
                <a:gd name="connsiteX6" fmla="*/ 478223 w 2222046"/>
                <a:gd name="connsiteY6" fmla="*/ 2139713 h 2146904"/>
                <a:gd name="connsiteX7" fmla="*/ 1328827 w 2222046"/>
                <a:gd name="connsiteY7" fmla="*/ 2097848 h 2146904"/>
                <a:gd name="connsiteX8" fmla="*/ 2097204 w 2222046"/>
                <a:gd name="connsiteY8" fmla="*/ 1873282 h 2146904"/>
                <a:gd name="connsiteX9" fmla="*/ 1868344 w 2222046"/>
                <a:gd name="connsiteY9" fmla="*/ 963853 h 2146904"/>
                <a:gd name="connsiteX10" fmla="*/ 1946169 w 2222046"/>
                <a:gd name="connsiteY10" fmla="*/ 844271 h 2146904"/>
                <a:gd name="connsiteX11" fmla="*/ 2214855 w 2222046"/>
                <a:gd name="connsiteY11" fmla="*/ 481336 h 2146904"/>
                <a:gd name="connsiteX12" fmla="*/ 1866519 w 2222046"/>
                <a:gd name="connsiteY12" fmla="*/ 8051 h 2146904"/>
                <a:gd name="connsiteX13" fmla="*/ 1810485 w 2222046"/>
                <a:gd name="connsiteY13" fmla="*/ 65588 h 2146904"/>
                <a:gd name="connsiteX14" fmla="*/ 1382714 w 2222046"/>
                <a:gd name="connsiteY14" fmla="*/ 320748 h 2146904"/>
                <a:gd name="connsiteX15" fmla="*/ 1013661 w 2222046"/>
                <a:gd name="connsiteY15" fmla="*/ 514184 h 2146904"/>
                <a:gd name="connsiteX16" fmla="*/ 621744 w 2222046"/>
                <a:gd name="connsiteY16" fmla="*/ 483376 h 2146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222046" h="2146904">
                  <a:moveTo>
                    <a:pt x="621744" y="483376"/>
                  </a:moveTo>
                  <a:cubicBezTo>
                    <a:pt x="524704" y="486489"/>
                    <a:pt x="524811" y="468991"/>
                    <a:pt x="442155" y="447093"/>
                  </a:cubicBezTo>
                  <a:cubicBezTo>
                    <a:pt x="347369" y="421974"/>
                    <a:pt x="258165" y="379680"/>
                    <a:pt x="170679" y="335454"/>
                  </a:cubicBezTo>
                  <a:lnTo>
                    <a:pt x="8051" y="924028"/>
                  </a:lnTo>
                  <a:cubicBezTo>
                    <a:pt x="100368" y="991441"/>
                    <a:pt x="194939" y="1055741"/>
                    <a:pt x="291657" y="1116498"/>
                  </a:cubicBezTo>
                  <a:cubicBezTo>
                    <a:pt x="321070" y="1134961"/>
                    <a:pt x="385047" y="1177148"/>
                    <a:pt x="394279" y="1210747"/>
                  </a:cubicBezTo>
                  <a:cubicBezTo>
                    <a:pt x="477364" y="1511421"/>
                    <a:pt x="453534" y="1828841"/>
                    <a:pt x="478223" y="2139713"/>
                  </a:cubicBezTo>
                  <a:cubicBezTo>
                    <a:pt x="478223" y="2139713"/>
                    <a:pt x="882056" y="2173741"/>
                    <a:pt x="1328827" y="2097848"/>
                  </a:cubicBezTo>
                  <a:cubicBezTo>
                    <a:pt x="1775598" y="2021955"/>
                    <a:pt x="2097204" y="1873282"/>
                    <a:pt x="2097204" y="1873282"/>
                  </a:cubicBezTo>
                  <a:cubicBezTo>
                    <a:pt x="2020989" y="1570783"/>
                    <a:pt x="1885949" y="1275262"/>
                    <a:pt x="1868344" y="963853"/>
                  </a:cubicBezTo>
                  <a:cubicBezTo>
                    <a:pt x="1866412" y="929181"/>
                    <a:pt x="1924163" y="871214"/>
                    <a:pt x="1946169" y="844271"/>
                  </a:cubicBezTo>
                  <a:cubicBezTo>
                    <a:pt x="2041170" y="727479"/>
                    <a:pt x="2130911" y="606286"/>
                    <a:pt x="2214855" y="481336"/>
                  </a:cubicBezTo>
                  <a:lnTo>
                    <a:pt x="1866519" y="8051"/>
                  </a:lnTo>
                  <a:cubicBezTo>
                    <a:pt x="1848163" y="27051"/>
                    <a:pt x="1829592" y="46266"/>
                    <a:pt x="1810485" y="65588"/>
                  </a:cubicBezTo>
                  <a:cubicBezTo>
                    <a:pt x="1741784" y="135470"/>
                    <a:pt x="1616512" y="281889"/>
                    <a:pt x="1382714" y="320748"/>
                  </a:cubicBezTo>
                  <a:cubicBezTo>
                    <a:pt x="1382714" y="320748"/>
                    <a:pt x="1279985" y="471031"/>
                    <a:pt x="1013661" y="514184"/>
                  </a:cubicBezTo>
                  <a:cubicBezTo>
                    <a:pt x="747552" y="557444"/>
                    <a:pt x="621744" y="483376"/>
                    <a:pt x="621744" y="483376"/>
                  </a:cubicBezTo>
                  <a:close/>
                </a:path>
              </a:pathLst>
            </a:custGeom>
            <a:solidFill>
              <a:srgbClr val="689B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8" name="任意多边形: 形状 357"/>
            <p:cNvSpPr/>
            <p:nvPr/>
          </p:nvSpPr>
          <p:spPr>
            <a:xfrm>
              <a:off x="1042553" y="4416169"/>
              <a:ext cx="2103967" cy="364974"/>
            </a:xfrm>
            <a:custGeom>
              <a:avLst/>
              <a:gdLst>
                <a:gd name="connsiteX0" fmla="*/ 2077216 w 2103966"/>
                <a:gd name="connsiteY0" fmla="*/ 33255 h 364973"/>
                <a:gd name="connsiteX1" fmla="*/ 33255 w 2103966"/>
                <a:gd name="connsiteY1" fmla="*/ 339940 h 364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03966" h="364973">
                  <a:moveTo>
                    <a:pt x="2077216" y="33255"/>
                  </a:moveTo>
                  <a:cubicBezTo>
                    <a:pt x="1413178" y="224115"/>
                    <a:pt x="724022" y="327488"/>
                    <a:pt x="33255" y="339940"/>
                  </a:cubicBezTo>
                </a:path>
              </a:pathLst>
            </a:custGeom>
            <a:noFill/>
            <a:ln w="393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9" name="任意多边形: 形状 358"/>
            <p:cNvSpPr/>
            <p:nvPr/>
          </p:nvSpPr>
          <p:spPr>
            <a:xfrm>
              <a:off x="1179955" y="4614328"/>
              <a:ext cx="1932214" cy="375708"/>
            </a:xfrm>
            <a:custGeom>
              <a:avLst/>
              <a:gdLst>
                <a:gd name="connsiteX0" fmla="*/ 1908684 w 1932214"/>
                <a:gd name="connsiteY0" fmla="*/ 33255 h 375708"/>
                <a:gd name="connsiteX1" fmla="*/ 33255 w 1932214"/>
                <a:gd name="connsiteY1" fmla="*/ 349816 h 37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32214" h="375708">
                  <a:moveTo>
                    <a:pt x="1908684" y="33255"/>
                  </a:moveTo>
                  <a:cubicBezTo>
                    <a:pt x="1312059" y="259324"/>
                    <a:pt x="670993" y="367528"/>
                    <a:pt x="33255" y="349816"/>
                  </a:cubicBezTo>
                </a:path>
              </a:pathLst>
            </a:custGeom>
            <a:noFill/>
            <a:ln w="393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0" name="任意多边形: 形状 359"/>
            <p:cNvSpPr/>
            <p:nvPr/>
          </p:nvSpPr>
          <p:spPr>
            <a:xfrm>
              <a:off x="1575393" y="3490187"/>
              <a:ext cx="772886" cy="558195"/>
            </a:xfrm>
            <a:custGeom>
              <a:avLst/>
              <a:gdLst>
                <a:gd name="connsiteX0" fmla="*/ 109063 w 772885"/>
                <a:gd name="connsiteY0" fmla="*/ 82119 h 558195"/>
                <a:gd name="connsiteX1" fmla="*/ 113678 w 772885"/>
                <a:gd name="connsiteY1" fmla="*/ 329550 h 558195"/>
                <a:gd name="connsiteX2" fmla="*/ 48842 w 772885"/>
                <a:gd name="connsiteY2" fmla="*/ 384832 h 558195"/>
                <a:gd name="connsiteX3" fmla="*/ 8051 w 772885"/>
                <a:gd name="connsiteY3" fmla="*/ 393527 h 558195"/>
                <a:gd name="connsiteX4" fmla="*/ 256662 w 772885"/>
                <a:gd name="connsiteY4" fmla="*/ 555512 h 558195"/>
                <a:gd name="connsiteX5" fmla="*/ 769021 w 772885"/>
                <a:gd name="connsiteY5" fmla="*/ 230899 h 558195"/>
                <a:gd name="connsiteX6" fmla="*/ 769021 w 772885"/>
                <a:gd name="connsiteY6" fmla="*/ 230899 h 558195"/>
                <a:gd name="connsiteX7" fmla="*/ 644715 w 772885"/>
                <a:gd name="connsiteY7" fmla="*/ 242278 h 558195"/>
                <a:gd name="connsiteX8" fmla="*/ 558517 w 772885"/>
                <a:gd name="connsiteY8" fmla="*/ 8051 h 558195"/>
                <a:gd name="connsiteX9" fmla="*/ 109063 w 772885"/>
                <a:gd name="connsiteY9" fmla="*/ 82119 h 558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72885" h="558195">
                  <a:moveTo>
                    <a:pt x="109063" y="82119"/>
                  </a:moveTo>
                  <a:cubicBezTo>
                    <a:pt x="112390" y="137402"/>
                    <a:pt x="119046" y="274374"/>
                    <a:pt x="113678" y="329550"/>
                  </a:cubicBezTo>
                  <a:cubicBezTo>
                    <a:pt x="109278" y="373776"/>
                    <a:pt x="98436" y="375601"/>
                    <a:pt x="48842" y="384832"/>
                  </a:cubicBezTo>
                  <a:lnTo>
                    <a:pt x="8051" y="393527"/>
                  </a:lnTo>
                  <a:cubicBezTo>
                    <a:pt x="61724" y="475217"/>
                    <a:pt x="159837" y="542201"/>
                    <a:pt x="256662" y="555512"/>
                  </a:cubicBezTo>
                  <a:cubicBezTo>
                    <a:pt x="353488" y="568822"/>
                    <a:pt x="739501" y="528675"/>
                    <a:pt x="769021" y="230899"/>
                  </a:cubicBezTo>
                  <a:lnTo>
                    <a:pt x="769021" y="230899"/>
                  </a:lnTo>
                  <a:cubicBezTo>
                    <a:pt x="730377" y="240668"/>
                    <a:pt x="651908" y="261600"/>
                    <a:pt x="644715" y="242278"/>
                  </a:cubicBezTo>
                  <a:cubicBezTo>
                    <a:pt x="624749" y="188283"/>
                    <a:pt x="578806" y="61938"/>
                    <a:pt x="558517" y="8051"/>
                  </a:cubicBezTo>
                  <a:lnTo>
                    <a:pt x="109063" y="82119"/>
                  </a:ln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1" name="任意多边形: 形状 360"/>
            <p:cNvSpPr/>
            <p:nvPr/>
          </p:nvSpPr>
          <p:spPr>
            <a:xfrm>
              <a:off x="2282476" y="3663624"/>
              <a:ext cx="708479" cy="1374019"/>
            </a:xfrm>
            <a:custGeom>
              <a:avLst/>
              <a:gdLst>
                <a:gd name="connsiteX0" fmla="*/ 219628 w 708478"/>
                <a:gd name="connsiteY0" fmla="*/ 10230 h 1374019"/>
                <a:gd name="connsiteX1" fmla="*/ 598127 w 708478"/>
                <a:gd name="connsiteY1" fmla="*/ 1008863 h 1374019"/>
                <a:gd name="connsiteX2" fmla="*/ 651371 w 708478"/>
                <a:gd name="connsiteY2" fmla="*/ 1195751 h 1374019"/>
                <a:gd name="connsiteX3" fmla="*/ 706332 w 708478"/>
                <a:gd name="connsiteY3" fmla="*/ 1369221 h 1374019"/>
                <a:gd name="connsiteX4" fmla="*/ 216623 w 708478"/>
                <a:gd name="connsiteY4" fmla="*/ 791918 h 1374019"/>
                <a:gd name="connsiteX5" fmla="*/ 8051 w 708478"/>
                <a:gd name="connsiteY5" fmla="*/ 72383 h 1374019"/>
                <a:gd name="connsiteX6" fmla="*/ 112176 w 708478"/>
                <a:gd name="connsiteY6" fmla="*/ 20535 h 1374019"/>
                <a:gd name="connsiteX7" fmla="*/ 219628 w 708478"/>
                <a:gd name="connsiteY7" fmla="*/ 10230 h 1374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08478" h="1374019">
                  <a:moveTo>
                    <a:pt x="219628" y="10230"/>
                  </a:moveTo>
                  <a:cubicBezTo>
                    <a:pt x="283498" y="353198"/>
                    <a:pt x="418110" y="710014"/>
                    <a:pt x="598127" y="1008863"/>
                  </a:cubicBezTo>
                  <a:lnTo>
                    <a:pt x="651371" y="1195751"/>
                  </a:lnTo>
                  <a:lnTo>
                    <a:pt x="706332" y="1369221"/>
                  </a:lnTo>
                  <a:cubicBezTo>
                    <a:pt x="494217" y="1235791"/>
                    <a:pt x="325256" y="1017773"/>
                    <a:pt x="216623" y="791918"/>
                  </a:cubicBezTo>
                  <a:cubicBezTo>
                    <a:pt x="107989" y="566064"/>
                    <a:pt x="48412" y="319707"/>
                    <a:pt x="8051" y="72383"/>
                  </a:cubicBezTo>
                  <a:cubicBezTo>
                    <a:pt x="8051" y="72383"/>
                    <a:pt x="39718" y="40180"/>
                    <a:pt x="112176" y="20535"/>
                  </a:cubicBezTo>
                  <a:cubicBezTo>
                    <a:pt x="184526" y="999"/>
                    <a:pt x="219628" y="10230"/>
                    <a:pt x="219628" y="10230"/>
                  </a:cubicBez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2" name="任意多边形: 形状 361"/>
            <p:cNvSpPr/>
            <p:nvPr/>
          </p:nvSpPr>
          <p:spPr>
            <a:xfrm>
              <a:off x="1403962" y="3843531"/>
              <a:ext cx="322036" cy="1481364"/>
            </a:xfrm>
            <a:custGeom>
              <a:avLst/>
              <a:gdLst>
                <a:gd name="connsiteX0" fmla="*/ 50560 w 322035"/>
                <a:gd name="connsiteY0" fmla="*/ 12595 h 1481364"/>
                <a:gd name="connsiteX1" fmla="*/ 8051 w 322035"/>
                <a:gd name="connsiteY1" fmla="*/ 1106443 h 1481364"/>
                <a:gd name="connsiteX2" fmla="*/ 16853 w 322035"/>
                <a:gd name="connsiteY2" fmla="*/ 1294619 h 1481364"/>
                <a:gd name="connsiteX3" fmla="*/ 24260 w 322035"/>
                <a:gd name="connsiteY3" fmla="*/ 1476677 h 1481364"/>
                <a:gd name="connsiteX4" fmla="*/ 303143 w 322035"/>
                <a:gd name="connsiteY4" fmla="*/ 772922 h 1481364"/>
                <a:gd name="connsiteX5" fmla="*/ 270188 w 322035"/>
                <a:gd name="connsiteY5" fmla="*/ 24511 h 1481364"/>
                <a:gd name="connsiteX6" fmla="*/ 155007 w 322035"/>
                <a:gd name="connsiteY6" fmla="*/ 8731 h 1481364"/>
                <a:gd name="connsiteX7" fmla="*/ 50560 w 322035"/>
                <a:gd name="connsiteY7" fmla="*/ 12595 h 1481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2035" h="1481364">
                  <a:moveTo>
                    <a:pt x="50560" y="12595"/>
                  </a:moveTo>
                  <a:cubicBezTo>
                    <a:pt x="99938" y="358032"/>
                    <a:pt x="82763" y="765622"/>
                    <a:pt x="8051" y="1106443"/>
                  </a:cubicBezTo>
                  <a:lnTo>
                    <a:pt x="16853" y="1294619"/>
                  </a:lnTo>
                  <a:lnTo>
                    <a:pt x="24260" y="1476677"/>
                  </a:lnTo>
                  <a:cubicBezTo>
                    <a:pt x="182379" y="1282275"/>
                    <a:pt x="272657" y="1021640"/>
                    <a:pt x="303143" y="772922"/>
                  </a:cubicBezTo>
                  <a:cubicBezTo>
                    <a:pt x="333629" y="524203"/>
                    <a:pt x="311194" y="271727"/>
                    <a:pt x="270188" y="24511"/>
                  </a:cubicBezTo>
                  <a:cubicBezTo>
                    <a:pt x="270188" y="24511"/>
                    <a:pt x="229826" y="4115"/>
                    <a:pt x="155007" y="8731"/>
                  </a:cubicBezTo>
                  <a:cubicBezTo>
                    <a:pt x="80187" y="13347"/>
                    <a:pt x="50560" y="12595"/>
                    <a:pt x="50560" y="12595"/>
                  </a:cubicBez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3" name="任意多边形: 形状 362"/>
            <p:cNvSpPr/>
            <p:nvPr/>
          </p:nvSpPr>
          <p:spPr>
            <a:xfrm>
              <a:off x="2347222" y="3779844"/>
              <a:ext cx="118080" cy="53673"/>
            </a:xfrm>
            <a:custGeom>
              <a:avLst/>
              <a:gdLst>
                <a:gd name="connsiteX0" fmla="*/ 14690 w 118079"/>
                <a:gd name="connsiteY0" fmla="*/ 23684 h 53672"/>
                <a:gd name="connsiteX1" fmla="*/ 35515 w 118079"/>
                <a:gd name="connsiteY1" fmla="*/ 16062 h 53672"/>
                <a:gd name="connsiteX2" fmla="*/ 56125 w 118079"/>
                <a:gd name="connsiteY2" fmla="*/ 11339 h 53672"/>
                <a:gd name="connsiteX3" fmla="*/ 77057 w 118079"/>
                <a:gd name="connsiteY3" fmla="*/ 8548 h 53672"/>
                <a:gd name="connsiteX4" fmla="*/ 99063 w 118079"/>
                <a:gd name="connsiteY4" fmla="*/ 8763 h 53672"/>
                <a:gd name="connsiteX5" fmla="*/ 99385 w 118079"/>
                <a:gd name="connsiteY5" fmla="*/ 8763 h 53672"/>
                <a:gd name="connsiteX6" fmla="*/ 110334 w 118079"/>
                <a:gd name="connsiteY6" fmla="*/ 22932 h 53672"/>
                <a:gd name="connsiteX7" fmla="*/ 105718 w 118079"/>
                <a:gd name="connsiteY7" fmla="*/ 31198 h 53672"/>
                <a:gd name="connsiteX8" fmla="*/ 84893 w 118079"/>
                <a:gd name="connsiteY8" fmla="*/ 42576 h 53672"/>
                <a:gd name="connsiteX9" fmla="*/ 62351 w 118079"/>
                <a:gd name="connsiteY9" fmla="*/ 48373 h 53672"/>
                <a:gd name="connsiteX10" fmla="*/ 39057 w 118079"/>
                <a:gd name="connsiteY10" fmla="*/ 49447 h 53672"/>
                <a:gd name="connsiteX11" fmla="*/ 15656 w 118079"/>
                <a:gd name="connsiteY11" fmla="*/ 45046 h 53672"/>
                <a:gd name="connsiteX12" fmla="*/ 8786 w 118079"/>
                <a:gd name="connsiteY12" fmla="*/ 30124 h 53672"/>
                <a:gd name="connsiteX13" fmla="*/ 14582 w 118079"/>
                <a:gd name="connsiteY13" fmla="*/ 23684 h 53672"/>
                <a:gd name="connsiteX14" fmla="*/ 14690 w 118079"/>
                <a:gd name="connsiteY14" fmla="*/ 23684 h 5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8079" h="53672">
                  <a:moveTo>
                    <a:pt x="14690" y="23684"/>
                  </a:moveTo>
                  <a:cubicBezTo>
                    <a:pt x="21667" y="20249"/>
                    <a:pt x="28645" y="17994"/>
                    <a:pt x="35515" y="16062"/>
                  </a:cubicBezTo>
                  <a:cubicBezTo>
                    <a:pt x="42385" y="14130"/>
                    <a:pt x="49255" y="12520"/>
                    <a:pt x="56125" y="11339"/>
                  </a:cubicBezTo>
                  <a:cubicBezTo>
                    <a:pt x="62995" y="10051"/>
                    <a:pt x="69973" y="9192"/>
                    <a:pt x="77057" y="8548"/>
                  </a:cubicBezTo>
                  <a:cubicBezTo>
                    <a:pt x="84142" y="8011"/>
                    <a:pt x="91334" y="7689"/>
                    <a:pt x="99063" y="8763"/>
                  </a:cubicBezTo>
                  <a:lnTo>
                    <a:pt x="99385" y="8763"/>
                  </a:lnTo>
                  <a:cubicBezTo>
                    <a:pt x="106362" y="9621"/>
                    <a:pt x="111193" y="15955"/>
                    <a:pt x="110334" y="22932"/>
                  </a:cubicBezTo>
                  <a:cubicBezTo>
                    <a:pt x="109905" y="26260"/>
                    <a:pt x="108187" y="29266"/>
                    <a:pt x="105718" y="31198"/>
                  </a:cubicBezTo>
                  <a:cubicBezTo>
                    <a:pt x="99278" y="36351"/>
                    <a:pt x="92193" y="39893"/>
                    <a:pt x="84893" y="42576"/>
                  </a:cubicBezTo>
                  <a:cubicBezTo>
                    <a:pt x="77594" y="45260"/>
                    <a:pt x="70080" y="47300"/>
                    <a:pt x="62351" y="48373"/>
                  </a:cubicBezTo>
                  <a:cubicBezTo>
                    <a:pt x="54622" y="49554"/>
                    <a:pt x="46893" y="49876"/>
                    <a:pt x="39057" y="49447"/>
                  </a:cubicBezTo>
                  <a:cubicBezTo>
                    <a:pt x="31221" y="49017"/>
                    <a:pt x="23385" y="47944"/>
                    <a:pt x="15656" y="45046"/>
                  </a:cubicBezTo>
                  <a:cubicBezTo>
                    <a:pt x="9645" y="42791"/>
                    <a:pt x="6531" y="36136"/>
                    <a:pt x="8786" y="30124"/>
                  </a:cubicBezTo>
                  <a:cubicBezTo>
                    <a:pt x="9859" y="27226"/>
                    <a:pt x="12006" y="24972"/>
                    <a:pt x="14582" y="23684"/>
                  </a:cubicBezTo>
                  <a:lnTo>
                    <a:pt x="14690" y="23684"/>
                  </a:ln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4" name="任意多边形: 形状 363"/>
            <p:cNvSpPr/>
            <p:nvPr/>
          </p:nvSpPr>
          <p:spPr>
            <a:xfrm>
              <a:off x="2379515" y="3922490"/>
              <a:ext cx="107345" cy="53673"/>
            </a:xfrm>
            <a:custGeom>
              <a:avLst/>
              <a:gdLst>
                <a:gd name="connsiteX0" fmla="*/ 13527 w 107345"/>
                <a:gd name="connsiteY0" fmla="*/ 26920 h 53672"/>
                <a:gd name="connsiteX1" fmla="*/ 31883 w 107345"/>
                <a:gd name="connsiteY1" fmla="*/ 18010 h 53672"/>
                <a:gd name="connsiteX2" fmla="*/ 50346 w 107345"/>
                <a:gd name="connsiteY2" fmla="*/ 12213 h 53672"/>
                <a:gd name="connsiteX3" fmla="*/ 69346 w 107345"/>
                <a:gd name="connsiteY3" fmla="*/ 8779 h 53672"/>
                <a:gd name="connsiteX4" fmla="*/ 89634 w 107345"/>
                <a:gd name="connsiteY4" fmla="*/ 8564 h 53672"/>
                <a:gd name="connsiteX5" fmla="*/ 89956 w 107345"/>
                <a:gd name="connsiteY5" fmla="*/ 8564 h 53672"/>
                <a:gd name="connsiteX6" fmla="*/ 101120 w 107345"/>
                <a:gd name="connsiteY6" fmla="*/ 22948 h 53672"/>
                <a:gd name="connsiteX7" fmla="*/ 97149 w 107345"/>
                <a:gd name="connsiteY7" fmla="*/ 30784 h 53672"/>
                <a:gd name="connsiteX8" fmla="*/ 78900 w 107345"/>
                <a:gd name="connsiteY8" fmla="*/ 42378 h 53672"/>
                <a:gd name="connsiteX9" fmla="*/ 58826 w 107345"/>
                <a:gd name="connsiteY9" fmla="*/ 48818 h 53672"/>
                <a:gd name="connsiteX10" fmla="*/ 37787 w 107345"/>
                <a:gd name="connsiteY10" fmla="*/ 51073 h 53672"/>
                <a:gd name="connsiteX11" fmla="*/ 16318 w 107345"/>
                <a:gd name="connsiteY11" fmla="*/ 48174 h 53672"/>
                <a:gd name="connsiteX12" fmla="*/ 8589 w 107345"/>
                <a:gd name="connsiteY12" fmla="*/ 33360 h 53672"/>
                <a:gd name="connsiteX13" fmla="*/ 13419 w 107345"/>
                <a:gd name="connsiteY13" fmla="*/ 27027 h 53672"/>
                <a:gd name="connsiteX14" fmla="*/ 13527 w 107345"/>
                <a:gd name="connsiteY14" fmla="*/ 26920 h 5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7345" h="53672">
                  <a:moveTo>
                    <a:pt x="13527" y="26920"/>
                  </a:moveTo>
                  <a:cubicBezTo>
                    <a:pt x="19645" y="22948"/>
                    <a:pt x="25764" y="20264"/>
                    <a:pt x="31883" y="18010"/>
                  </a:cubicBezTo>
                  <a:cubicBezTo>
                    <a:pt x="38001" y="15648"/>
                    <a:pt x="44120" y="13824"/>
                    <a:pt x="50346" y="12213"/>
                  </a:cubicBezTo>
                  <a:cubicBezTo>
                    <a:pt x="56572" y="10603"/>
                    <a:pt x="62905" y="9530"/>
                    <a:pt x="69346" y="8779"/>
                  </a:cubicBezTo>
                  <a:cubicBezTo>
                    <a:pt x="75787" y="8027"/>
                    <a:pt x="82442" y="7705"/>
                    <a:pt x="89634" y="8564"/>
                  </a:cubicBezTo>
                  <a:lnTo>
                    <a:pt x="89956" y="8564"/>
                  </a:lnTo>
                  <a:cubicBezTo>
                    <a:pt x="97041" y="9423"/>
                    <a:pt x="101979" y="15863"/>
                    <a:pt x="101120" y="22948"/>
                  </a:cubicBezTo>
                  <a:cubicBezTo>
                    <a:pt x="100691" y="26061"/>
                    <a:pt x="99188" y="28745"/>
                    <a:pt x="97149" y="30784"/>
                  </a:cubicBezTo>
                  <a:cubicBezTo>
                    <a:pt x="91566" y="35937"/>
                    <a:pt x="85341" y="39479"/>
                    <a:pt x="78900" y="42378"/>
                  </a:cubicBezTo>
                  <a:cubicBezTo>
                    <a:pt x="72459" y="45276"/>
                    <a:pt x="65696" y="47423"/>
                    <a:pt x="58826" y="48818"/>
                  </a:cubicBezTo>
                  <a:cubicBezTo>
                    <a:pt x="51956" y="50214"/>
                    <a:pt x="44979" y="51073"/>
                    <a:pt x="37787" y="51073"/>
                  </a:cubicBezTo>
                  <a:cubicBezTo>
                    <a:pt x="30702" y="51073"/>
                    <a:pt x="23510" y="50429"/>
                    <a:pt x="16318" y="48174"/>
                  </a:cubicBezTo>
                  <a:cubicBezTo>
                    <a:pt x="10091" y="46242"/>
                    <a:pt x="6656" y="39587"/>
                    <a:pt x="8589" y="33360"/>
                  </a:cubicBezTo>
                  <a:cubicBezTo>
                    <a:pt x="9447" y="30677"/>
                    <a:pt x="11165" y="28423"/>
                    <a:pt x="13419" y="27027"/>
                  </a:cubicBezTo>
                  <a:lnTo>
                    <a:pt x="13527" y="26920"/>
                  </a:ln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5" name="任意多边形: 形状 364"/>
            <p:cNvSpPr/>
            <p:nvPr/>
          </p:nvSpPr>
          <p:spPr>
            <a:xfrm>
              <a:off x="2413379" y="4046120"/>
              <a:ext cx="118080" cy="53673"/>
            </a:xfrm>
            <a:custGeom>
              <a:avLst/>
              <a:gdLst>
                <a:gd name="connsiteX0" fmla="*/ 14335 w 118079"/>
                <a:gd name="connsiteY0" fmla="*/ 30494 h 53672"/>
                <a:gd name="connsiteX1" fmla="*/ 55985 w 118079"/>
                <a:gd name="connsiteY1" fmla="*/ 14929 h 53672"/>
                <a:gd name="connsiteX2" fmla="*/ 77132 w 118079"/>
                <a:gd name="connsiteY2" fmla="*/ 10206 h 53672"/>
                <a:gd name="connsiteX3" fmla="*/ 99675 w 118079"/>
                <a:gd name="connsiteY3" fmla="*/ 8059 h 53672"/>
                <a:gd name="connsiteX4" fmla="*/ 99997 w 118079"/>
                <a:gd name="connsiteY4" fmla="*/ 8059 h 53672"/>
                <a:gd name="connsiteX5" fmla="*/ 112341 w 118079"/>
                <a:gd name="connsiteY5" fmla="*/ 20941 h 53672"/>
                <a:gd name="connsiteX6" fmla="*/ 108477 w 118079"/>
                <a:gd name="connsiteY6" fmla="*/ 29850 h 53672"/>
                <a:gd name="connsiteX7" fmla="*/ 87974 w 118079"/>
                <a:gd name="connsiteY7" fmla="*/ 43376 h 53672"/>
                <a:gd name="connsiteX8" fmla="*/ 65109 w 118079"/>
                <a:gd name="connsiteY8" fmla="*/ 51319 h 53672"/>
                <a:gd name="connsiteX9" fmla="*/ 16590 w 118079"/>
                <a:gd name="connsiteY9" fmla="*/ 51749 h 53672"/>
                <a:gd name="connsiteX10" fmla="*/ 8431 w 118079"/>
                <a:gd name="connsiteY10" fmla="*/ 37686 h 53672"/>
                <a:gd name="connsiteX11" fmla="*/ 14013 w 118079"/>
                <a:gd name="connsiteY11" fmla="*/ 30494 h 53672"/>
                <a:gd name="connsiteX12" fmla="*/ 14335 w 118079"/>
                <a:gd name="connsiteY12" fmla="*/ 30494 h 5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8079" h="53672">
                  <a:moveTo>
                    <a:pt x="14335" y="30494"/>
                  </a:moveTo>
                  <a:cubicBezTo>
                    <a:pt x="28398" y="22980"/>
                    <a:pt x="42138" y="18901"/>
                    <a:pt x="55985" y="14929"/>
                  </a:cubicBezTo>
                  <a:cubicBezTo>
                    <a:pt x="62963" y="12997"/>
                    <a:pt x="69940" y="11494"/>
                    <a:pt x="77132" y="10206"/>
                  </a:cubicBezTo>
                  <a:cubicBezTo>
                    <a:pt x="84324" y="8918"/>
                    <a:pt x="91624" y="7952"/>
                    <a:pt x="99675" y="8059"/>
                  </a:cubicBezTo>
                  <a:lnTo>
                    <a:pt x="99997" y="8059"/>
                  </a:lnTo>
                  <a:cubicBezTo>
                    <a:pt x="106974" y="8166"/>
                    <a:pt x="112449" y="13963"/>
                    <a:pt x="112341" y="20941"/>
                  </a:cubicBezTo>
                  <a:cubicBezTo>
                    <a:pt x="112234" y="24483"/>
                    <a:pt x="110731" y="27596"/>
                    <a:pt x="108477" y="29850"/>
                  </a:cubicBezTo>
                  <a:cubicBezTo>
                    <a:pt x="102358" y="35754"/>
                    <a:pt x="95273" y="39941"/>
                    <a:pt x="87974" y="43376"/>
                  </a:cubicBezTo>
                  <a:cubicBezTo>
                    <a:pt x="80675" y="46811"/>
                    <a:pt x="72946" y="49602"/>
                    <a:pt x="65109" y="51319"/>
                  </a:cubicBezTo>
                  <a:cubicBezTo>
                    <a:pt x="49330" y="54754"/>
                    <a:pt x="32906" y="56042"/>
                    <a:pt x="16590" y="51749"/>
                  </a:cubicBezTo>
                  <a:cubicBezTo>
                    <a:pt x="10471" y="50138"/>
                    <a:pt x="6821" y="43805"/>
                    <a:pt x="8431" y="37686"/>
                  </a:cubicBezTo>
                  <a:cubicBezTo>
                    <a:pt x="9290" y="34466"/>
                    <a:pt x="11330" y="31997"/>
                    <a:pt x="14013" y="30494"/>
                  </a:cubicBezTo>
                  <a:lnTo>
                    <a:pt x="14335" y="30494"/>
                  </a:ln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6" name="任意多边形: 形状 365"/>
            <p:cNvSpPr/>
            <p:nvPr/>
          </p:nvSpPr>
          <p:spPr>
            <a:xfrm>
              <a:off x="2467918" y="4197262"/>
              <a:ext cx="118080" cy="53673"/>
            </a:xfrm>
            <a:custGeom>
              <a:avLst/>
              <a:gdLst>
                <a:gd name="connsiteX0" fmla="*/ 14650 w 118079"/>
                <a:gd name="connsiteY0" fmla="*/ 29743 h 53672"/>
                <a:gd name="connsiteX1" fmla="*/ 56300 w 118079"/>
                <a:gd name="connsiteY1" fmla="*/ 14822 h 53672"/>
                <a:gd name="connsiteX2" fmla="*/ 77339 w 118079"/>
                <a:gd name="connsiteY2" fmla="*/ 10206 h 53672"/>
                <a:gd name="connsiteX3" fmla="*/ 99774 w 118079"/>
                <a:gd name="connsiteY3" fmla="*/ 8059 h 53672"/>
                <a:gd name="connsiteX4" fmla="*/ 100096 w 118079"/>
                <a:gd name="connsiteY4" fmla="*/ 8059 h 53672"/>
                <a:gd name="connsiteX5" fmla="*/ 112548 w 118079"/>
                <a:gd name="connsiteY5" fmla="*/ 20833 h 53672"/>
                <a:gd name="connsiteX6" fmla="*/ 108684 w 118079"/>
                <a:gd name="connsiteY6" fmla="*/ 29743 h 53672"/>
                <a:gd name="connsiteX7" fmla="*/ 88074 w 118079"/>
                <a:gd name="connsiteY7" fmla="*/ 43483 h 53672"/>
                <a:gd name="connsiteX8" fmla="*/ 65102 w 118079"/>
                <a:gd name="connsiteY8" fmla="*/ 51426 h 53672"/>
                <a:gd name="connsiteX9" fmla="*/ 16367 w 118079"/>
                <a:gd name="connsiteY9" fmla="*/ 51212 h 53672"/>
                <a:gd name="connsiteX10" fmla="*/ 8531 w 118079"/>
                <a:gd name="connsiteY10" fmla="*/ 37042 h 53672"/>
                <a:gd name="connsiteX11" fmla="*/ 14328 w 118079"/>
                <a:gd name="connsiteY11" fmla="*/ 29957 h 53672"/>
                <a:gd name="connsiteX12" fmla="*/ 14650 w 118079"/>
                <a:gd name="connsiteY12" fmla="*/ 29743 h 5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8079" h="53672">
                  <a:moveTo>
                    <a:pt x="14650" y="29743"/>
                  </a:moveTo>
                  <a:cubicBezTo>
                    <a:pt x="28819" y="22443"/>
                    <a:pt x="42452" y="18686"/>
                    <a:pt x="56300" y="14822"/>
                  </a:cubicBezTo>
                  <a:cubicBezTo>
                    <a:pt x="63170" y="12889"/>
                    <a:pt x="70254" y="11494"/>
                    <a:pt x="77339" y="10206"/>
                  </a:cubicBezTo>
                  <a:cubicBezTo>
                    <a:pt x="84531" y="8918"/>
                    <a:pt x="91831" y="7952"/>
                    <a:pt x="99774" y="8059"/>
                  </a:cubicBezTo>
                  <a:lnTo>
                    <a:pt x="100096" y="8059"/>
                  </a:lnTo>
                  <a:cubicBezTo>
                    <a:pt x="107074" y="8166"/>
                    <a:pt x="112656" y="13855"/>
                    <a:pt x="112548" y="20833"/>
                  </a:cubicBezTo>
                  <a:cubicBezTo>
                    <a:pt x="112548" y="24375"/>
                    <a:pt x="111046" y="27489"/>
                    <a:pt x="108684" y="29743"/>
                  </a:cubicBezTo>
                  <a:cubicBezTo>
                    <a:pt x="102565" y="35647"/>
                    <a:pt x="95481" y="39941"/>
                    <a:pt x="88074" y="43483"/>
                  </a:cubicBezTo>
                  <a:cubicBezTo>
                    <a:pt x="80667" y="46918"/>
                    <a:pt x="73045" y="49709"/>
                    <a:pt x="65102" y="51426"/>
                  </a:cubicBezTo>
                  <a:cubicBezTo>
                    <a:pt x="49215" y="54754"/>
                    <a:pt x="32684" y="55935"/>
                    <a:pt x="16367" y="51212"/>
                  </a:cubicBezTo>
                  <a:cubicBezTo>
                    <a:pt x="10248" y="49494"/>
                    <a:pt x="6706" y="43161"/>
                    <a:pt x="8531" y="37042"/>
                  </a:cubicBezTo>
                  <a:cubicBezTo>
                    <a:pt x="9390" y="33929"/>
                    <a:pt x="11537" y="31460"/>
                    <a:pt x="14328" y="29957"/>
                  </a:cubicBezTo>
                  <a:lnTo>
                    <a:pt x="14650" y="29743"/>
                  </a:ln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7" name="任意多边形: 形状 366"/>
            <p:cNvSpPr/>
            <p:nvPr/>
          </p:nvSpPr>
          <p:spPr>
            <a:xfrm>
              <a:off x="2510707" y="4294696"/>
              <a:ext cx="118080" cy="64407"/>
            </a:xfrm>
            <a:custGeom>
              <a:avLst/>
              <a:gdLst>
                <a:gd name="connsiteX0" fmla="*/ 13618 w 118079"/>
                <a:gd name="connsiteY0" fmla="*/ 42982 h 64407"/>
                <a:gd name="connsiteX1" fmla="*/ 53335 w 118079"/>
                <a:gd name="connsiteY1" fmla="*/ 23015 h 64407"/>
                <a:gd name="connsiteX2" fmla="*/ 73409 w 118079"/>
                <a:gd name="connsiteY2" fmla="*/ 14965 h 64407"/>
                <a:gd name="connsiteX3" fmla="*/ 95093 w 118079"/>
                <a:gd name="connsiteY3" fmla="*/ 8416 h 64407"/>
                <a:gd name="connsiteX4" fmla="*/ 95522 w 118079"/>
                <a:gd name="connsiteY4" fmla="*/ 8309 h 64407"/>
                <a:gd name="connsiteX5" fmla="*/ 110336 w 118079"/>
                <a:gd name="connsiteY5" fmla="*/ 18077 h 64407"/>
                <a:gd name="connsiteX6" fmla="*/ 108403 w 118079"/>
                <a:gd name="connsiteY6" fmla="*/ 27739 h 64407"/>
                <a:gd name="connsiteX7" fmla="*/ 90047 w 118079"/>
                <a:gd name="connsiteY7" fmla="*/ 45665 h 64407"/>
                <a:gd name="connsiteX8" fmla="*/ 67719 w 118079"/>
                <a:gd name="connsiteY8" fmla="*/ 57795 h 64407"/>
                <a:gd name="connsiteX9" fmla="*/ 17482 w 118079"/>
                <a:gd name="connsiteY9" fmla="*/ 64129 h 64407"/>
                <a:gd name="connsiteX10" fmla="*/ 8250 w 118079"/>
                <a:gd name="connsiteY10" fmla="*/ 50925 h 64407"/>
                <a:gd name="connsiteX11" fmla="*/ 13403 w 118079"/>
                <a:gd name="connsiteY11" fmla="*/ 43304 h 64407"/>
                <a:gd name="connsiteX12" fmla="*/ 13618 w 118079"/>
                <a:gd name="connsiteY12" fmla="*/ 42982 h 64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8079" h="64407">
                  <a:moveTo>
                    <a:pt x="13618" y="42982"/>
                  </a:moveTo>
                  <a:cubicBezTo>
                    <a:pt x="27143" y="34394"/>
                    <a:pt x="40239" y="28919"/>
                    <a:pt x="53335" y="23015"/>
                  </a:cubicBezTo>
                  <a:cubicBezTo>
                    <a:pt x="59883" y="20117"/>
                    <a:pt x="66539" y="17541"/>
                    <a:pt x="73409" y="14965"/>
                  </a:cubicBezTo>
                  <a:cubicBezTo>
                    <a:pt x="80279" y="12388"/>
                    <a:pt x="87256" y="10026"/>
                    <a:pt x="95093" y="8416"/>
                  </a:cubicBezTo>
                  <a:lnTo>
                    <a:pt x="95522" y="8309"/>
                  </a:lnTo>
                  <a:cubicBezTo>
                    <a:pt x="102285" y="6914"/>
                    <a:pt x="108940" y="11315"/>
                    <a:pt x="110336" y="18077"/>
                  </a:cubicBezTo>
                  <a:cubicBezTo>
                    <a:pt x="111087" y="21512"/>
                    <a:pt x="110228" y="25055"/>
                    <a:pt x="108403" y="27739"/>
                  </a:cubicBezTo>
                  <a:cubicBezTo>
                    <a:pt x="103358" y="35038"/>
                    <a:pt x="97025" y="40835"/>
                    <a:pt x="90047" y="45665"/>
                  </a:cubicBezTo>
                  <a:cubicBezTo>
                    <a:pt x="83070" y="50603"/>
                    <a:pt x="75556" y="54682"/>
                    <a:pt x="67719" y="57795"/>
                  </a:cubicBezTo>
                  <a:cubicBezTo>
                    <a:pt x="51833" y="63807"/>
                    <a:pt x="34765" y="67242"/>
                    <a:pt x="17482" y="64129"/>
                  </a:cubicBezTo>
                  <a:cubicBezTo>
                    <a:pt x="11256" y="63055"/>
                    <a:pt x="7069" y="57151"/>
                    <a:pt x="8250" y="50925"/>
                  </a:cubicBezTo>
                  <a:cubicBezTo>
                    <a:pt x="8787" y="47597"/>
                    <a:pt x="10719" y="44914"/>
                    <a:pt x="13403" y="43304"/>
                  </a:cubicBezTo>
                  <a:lnTo>
                    <a:pt x="13618" y="42982"/>
                  </a:ln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8" name="任意多边形: 形状 367"/>
            <p:cNvSpPr/>
            <p:nvPr/>
          </p:nvSpPr>
          <p:spPr>
            <a:xfrm>
              <a:off x="2565195" y="4420327"/>
              <a:ext cx="128814" cy="64407"/>
            </a:xfrm>
            <a:custGeom>
              <a:avLst/>
              <a:gdLst>
                <a:gd name="connsiteX0" fmla="*/ 13876 w 128814"/>
                <a:gd name="connsiteY0" fmla="*/ 36504 h 64407"/>
                <a:gd name="connsiteX1" fmla="*/ 38458 w 128814"/>
                <a:gd name="connsiteY1" fmla="*/ 25125 h 64407"/>
                <a:gd name="connsiteX2" fmla="*/ 63470 w 128814"/>
                <a:gd name="connsiteY2" fmla="*/ 16860 h 64407"/>
                <a:gd name="connsiteX3" fmla="*/ 89018 w 128814"/>
                <a:gd name="connsiteY3" fmla="*/ 10848 h 64407"/>
                <a:gd name="connsiteX4" fmla="*/ 115854 w 128814"/>
                <a:gd name="connsiteY4" fmla="*/ 8057 h 64407"/>
                <a:gd name="connsiteX5" fmla="*/ 115961 w 128814"/>
                <a:gd name="connsiteY5" fmla="*/ 8057 h 64407"/>
                <a:gd name="connsiteX6" fmla="*/ 128306 w 128814"/>
                <a:gd name="connsiteY6" fmla="*/ 20509 h 64407"/>
                <a:gd name="connsiteX7" fmla="*/ 123583 w 128814"/>
                <a:gd name="connsiteY7" fmla="*/ 30170 h 64407"/>
                <a:gd name="connsiteX8" fmla="*/ 99323 w 128814"/>
                <a:gd name="connsiteY8" fmla="*/ 44232 h 64407"/>
                <a:gd name="connsiteX9" fmla="*/ 73131 w 128814"/>
                <a:gd name="connsiteY9" fmla="*/ 53142 h 64407"/>
                <a:gd name="connsiteX10" fmla="*/ 45865 w 128814"/>
                <a:gd name="connsiteY10" fmla="*/ 57865 h 64407"/>
                <a:gd name="connsiteX11" fmla="*/ 17741 w 128814"/>
                <a:gd name="connsiteY11" fmla="*/ 57543 h 64407"/>
                <a:gd name="connsiteX12" fmla="*/ 8187 w 128814"/>
                <a:gd name="connsiteY12" fmla="*/ 44662 h 64407"/>
                <a:gd name="connsiteX13" fmla="*/ 13661 w 128814"/>
                <a:gd name="connsiteY13" fmla="*/ 36504 h 64407"/>
                <a:gd name="connsiteX14" fmla="*/ 13876 w 128814"/>
                <a:gd name="connsiteY14" fmla="*/ 36504 h 64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8814" h="64407">
                  <a:moveTo>
                    <a:pt x="13876" y="36504"/>
                  </a:moveTo>
                  <a:cubicBezTo>
                    <a:pt x="21927" y="31780"/>
                    <a:pt x="30193" y="28238"/>
                    <a:pt x="38458" y="25125"/>
                  </a:cubicBezTo>
                  <a:cubicBezTo>
                    <a:pt x="46724" y="22012"/>
                    <a:pt x="55096" y="19221"/>
                    <a:pt x="63470" y="16860"/>
                  </a:cubicBezTo>
                  <a:cubicBezTo>
                    <a:pt x="71843" y="14390"/>
                    <a:pt x="80430" y="12458"/>
                    <a:pt x="89018" y="10848"/>
                  </a:cubicBezTo>
                  <a:cubicBezTo>
                    <a:pt x="97713" y="9238"/>
                    <a:pt x="106515" y="7950"/>
                    <a:pt x="115854" y="8057"/>
                  </a:cubicBezTo>
                  <a:lnTo>
                    <a:pt x="115961" y="8057"/>
                  </a:lnTo>
                  <a:cubicBezTo>
                    <a:pt x="122832" y="8057"/>
                    <a:pt x="128306" y="13639"/>
                    <a:pt x="128306" y="20509"/>
                  </a:cubicBezTo>
                  <a:cubicBezTo>
                    <a:pt x="128306" y="24374"/>
                    <a:pt x="126374" y="27916"/>
                    <a:pt x="123583" y="30170"/>
                  </a:cubicBezTo>
                  <a:cubicBezTo>
                    <a:pt x="115961" y="36182"/>
                    <a:pt x="107803" y="40583"/>
                    <a:pt x="99323" y="44232"/>
                  </a:cubicBezTo>
                  <a:cubicBezTo>
                    <a:pt x="90843" y="47882"/>
                    <a:pt x="82148" y="50995"/>
                    <a:pt x="73131" y="53142"/>
                  </a:cubicBezTo>
                  <a:cubicBezTo>
                    <a:pt x="64221" y="55396"/>
                    <a:pt x="55096" y="57007"/>
                    <a:pt x="45865" y="57865"/>
                  </a:cubicBezTo>
                  <a:cubicBezTo>
                    <a:pt x="36633" y="58724"/>
                    <a:pt x="27294" y="58939"/>
                    <a:pt x="17741" y="57543"/>
                  </a:cubicBezTo>
                  <a:cubicBezTo>
                    <a:pt x="11514" y="56577"/>
                    <a:pt x="7221" y="50888"/>
                    <a:pt x="8187" y="44662"/>
                  </a:cubicBezTo>
                  <a:cubicBezTo>
                    <a:pt x="8724" y="41119"/>
                    <a:pt x="10763" y="38221"/>
                    <a:pt x="13661" y="36504"/>
                  </a:cubicBezTo>
                  <a:lnTo>
                    <a:pt x="13876" y="36504"/>
                  </a:ln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9" name="任意多边形: 形状 368"/>
            <p:cNvSpPr/>
            <p:nvPr/>
          </p:nvSpPr>
          <p:spPr>
            <a:xfrm>
              <a:off x="2642026" y="4541559"/>
              <a:ext cx="107345" cy="75142"/>
            </a:xfrm>
            <a:custGeom>
              <a:avLst/>
              <a:gdLst>
                <a:gd name="connsiteX0" fmla="*/ 10898 w 107345"/>
                <a:gd name="connsiteY0" fmla="*/ 52888 h 75141"/>
                <a:gd name="connsiteX1" fmla="*/ 29362 w 107345"/>
                <a:gd name="connsiteY1" fmla="*/ 36571 h 75141"/>
                <a:gd name="connsiteX2" fmla="*/ 49757 w 107345"/>
                <a:gd name="connsiteY2" fmla="*/ 23797 h 75141"/>
                <a:gd name="connsiteX3" fmla="*/ 71656 w 107345"/>
                <a:gd name="connsiteY3" fmla="*/ 14029 h 75141"/>
                <a:gd name="connsiteX4" fmla="*/ 95594 w 107345"/>
                <a:gd name="connsiteY4" fmla="*/ 8125 h 75141"/>
                <a:gd name="connsiteX5" fmla="*/ 109441 w 107345"/>
                <a:gd name="connsiteY5" fmla="*/ 19396 h 75141"/>
                <a:gd name="connsiteX6" fmla="*/ 106328 w 107345"/>
                <a:gd name="connsiteY6" fmla="*/ 28950 h 75141"/>
                <a:gd name="connsiteX7" fmla="*/ 87650 w 107345"/>
                <a:gd name="connsiteY7" fmla="*/ 45052 h 75141"/>
                <a:gd name="connsiteX8" fmla="*/ 67040 w 107345"/>
                <a:gd name="connsiteY8" fmla="*/ 57182 h 75141"/>
                <a:gd name="connsiteX9" fmla="*/ 44819 w 107345"/>
                <a:gd name="connsiteY9" fmla="*/ 66413 h 75141"/>
                <a:gd name="connsiteX10" fmla="*/ 20774 w 107345"/>
                <a:gd name="connsiteY10" fmla="*/ 71996 h 75141"/>
                <a:gd name="connsiteX11" fmla="*/ 8107 w 107345"/>
                <a:gd name="connsiteY11" fmla="*/ 61691 h 75141"/>
                <a:gd name="connsiteX12" fmla="*/ 10898 w 107345"/>
                <a:gd name="connsiteY12" fmla="*/ 52888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345" h="75141">
                  <a:moveTo>
                    <a:pt x="10898" y="52888"/>
                  </a:moveTo>
                  <a:cubicBezTo>
                    <a:pt x="16587" y="46447"/>
                    <a:pt x="22814" y="41295"/>
                    <a:pt x="29362" y="36571"/>
                  </a:cubicBezTo>
                  <a:cubicBezTo>
                    <a:pt x="35910" y="31848"/>
                    <a:pt x="42672" y="27662"/>
                    <a:pt x="49757" y="23797"/>
                  </a:cubicBezTo>
                  <a:cubicBezTo>
                    <a:pt x="56735" y="19933"/>
                    <a:pt x="64034" y="16820"/>
                    <a:pt x="71656" y="14029"/>
                  </a:cubicBezTo>
                  <a:cubicBezTo>
                    <a:pt x="79170" y="11238"/>
                    <a:pt x="87006" y="9091"/>
                    <a:pt x="95594" y="8125"/>
                  </a:cubicBezTo>
                  <a:cubicBezTo>
                    <a:pt x="102464" y="7374"/>
                    <a:pt x="108690" y="12419"/>
                    <a:pt x="109441" y="19396"/>
                  </a:cubicBezTo>
                  <a:cubicBezTo>
                    <a:pt x="109763" y="23046"/>
                    <a:pt x="108582" y="26481"/>
                    <a:pt x="106328" y="28950"/>
                  </a:cubicBezTo>
                  <a:cubicBezTo>
                    <a:pt x="100639" y="35391"/>
                    <a:pt x="94306" y="40436"/>
                    <a:pt x="87650" y="45052"/>
                  </a:cubicBezTo>
                  <a:cubicBezTo>
                    <a:pt x="80995" y="49560"/>
                    <a:pt x="74125" y="53747"/>
                    <a:pt x="67040" y="57182"/>
                  </a:cubicBezTo>
                  <a:cubicBezTo>
                    <a:pt x="59848" y="60724"/>
                    <a:pt x="52548" y="63837"/>
                    <a:pt x="44819" y="66413"/>
                  </a:cubicBezTo>
                  <a:cubicBezTo>
                    <a:pt x="37198" y="68990"/>
                    <a:pt x="29362" y="71137"/>
                    <a:pt x="20774" y="71996"/>
                  </a:cubicBezTo>
                  <a:cubicBezTo>
                    <a:pt x="14441" y="72640"/>
                    <a:pt x="8751" y="68024"/>
                    <a:pt x="8107" y="61691"/>
                  </a:cubicBezTo>
                  <a:cubicBezTo>
                    <a:pt x="7785" y="58363"/>
                    <a:pt x="8859" y="55250"/>
                    <a:pt x="10898" y="52888"/>
                  </a:cubicBez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0" name="任意多边形: 形状 369"/>
            <p:cNvSpPr/>
            <p:nvPr/>
          </p:nvSpPr>
          <p:spPr>
            <a:xfrm>
              <a:off x="2728163" y="4667922"/>
              <a:ext cx="85876" cy="75142"/>
            </a:xfrm>
            <a:custGeom>
              <a:avLst/>
              <a:gdLst>
                <a:gd name="connsiteX0" fmla="*/ 10208 w 85876"/>
                <a:gd name="connsiteY0" fmla="*/ 51045 h 75141"/>
                <a:gd name="connsiteX1" fmla="*/ 23304 w 85876"/>
                <a:gd name="connsiteY1" fmla="*/ 36661 h 75141"/>
                <a:gd name="connsiteX2" fmla="*/ 37581 w 85876"/>
                <a:gd name="connsiteY2" fmla="*/ 25175 h 75141"/>
                <a:gd name="connsiteX3" fmla="*/ 53146 w 85876"/>
                <a:gd name="connsiteY3" fmla="*/ 15621 h 75141"/>
                <a:gd name="connsiteX4" fmla="*/ 71073 w 85876"/>
                <a:gd name="connsiteY4" fmla="*/ 8536 h 75141"/>
                <a:gd name="connsiteX5" fmla="*/ 71395 w 85876"/>
                <a:gd name="connsiteY5" fmla="*/ 8429 h 75141"/>
                <a:gd name="connsiteX6" fmla="*/ 87067 w 85876"/>
                <a:gd name="connsiteY6" fmla="*/ 17983 h 75141"/>
                <a:gd name="connsiteX7" fmla="*/ 86316 w 85876"/>
                <a:gd name="connsiteY7" fmla="*/ 26356 h 75141"/>
                <a:gd name="connsiteX8" fmla="*/ 74400 w 85876"/>
                <a:gd name="connsiteY8" fmla="*/ 43424 h 75141"/>
                <a:gd name="connsiteX9" fmla="*/ 58835 w 85876"/>
                <a:gd name="connsiteY9" fmla="*/ 56305 h 75141"/>
                <a:gd name="connsiteX10" fmla="*/ 40801 w 85876"/>
                <a:gd name="connsiteY10" fmla="*/ 65537 h 75141"/>
                <a:gd name="connsiteX11" fmla="*/ 20406 w 85876"/>
                <a:gd name="connsiteY11" fmla="*/ 70153 h 75141"/>
                <a:gd name="connsiteX12" fmla="*/ 8061 w 85876"/>
                <a:gd name="connsiteY12" fmla="*/ 58774 h 75141"/>
                <a:gd name="connsiteX13" fmla="*/ 10208 w 85876"/>
                <a:gd name="connsiteY13" fmla="*/ 51474 h 75141"/>
                <a:gd name="connsiteX14" fmla="*/ 10208 w 85876"/>
                <a:gd name="connsiteY14" fmla="*/ 51045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5876" h="75141">
                  <a:moveTo>
                    <a:pt x="10208" y="51045"/>
                  </a:moveTo>
                  <a:cubicBezTo>
                    <a:pt x="14180" y="45356"/>
                    <a:pt x="18688" y="40847"/>
                    <a:pt x="23304" y="36661"/>
                  </a:cubicBezTo>
                  <a:cubicBezTo>
                    <a:pt x="27920" y="32475"/>
                    <a:pt x="32643" y="28610"/>
                    <a:pt x="37581" y="25175"/>
                  </a:cubicBezTo>
                  <a:cubicBezTo>
                    <a:pt x="42519" y="21633"/>
                    <a:pt x="47671" y="18520"/>
                    <a:pt x="53146" y="15621"/>
                  </a:cubicBezTo>
                  <a:cubicBezTo>
                    <a:pt x="58621" y="12723"/>
                    <a:pt x="64310" y="10147"/>
                    <a:pt x="71073" y="8536"/>
                  </a:cubicBezTo>
                  <a:lnTo>
                    <a:pt x="71395" y="8429"/>
                  </a:lnTo>
                  <a:cubicBezTo>
                    <a:pt x="78372" y="6712"/>
                    <a:pt x="85349" y="11005"/>
                    <a:pt x="87067" y="17983"/>
                  </a:cubicBezTo>
                  <a:cubicBezTo>
                    <a:pt x="87818" y="20881"/>
                    <a:pt x="87389" y="23780"/>
                    <a:pt x="86316" y="26356"/>
                  </a:cubicBezTo>
                  <a:cubicBezTo>
                    <a:pt x="83310" y="33011"/>
                    <a:pt x="79123" y="38486"/>
                    <a:pt x="74400" y="43424"/>
                  </a:cubicBezTo>
                  <a:cubicBezTo>
                    <a:pt x="69677" y="48254"/>
                    <a:pt x="64525" y="52655"/>
                    <a:pt x="58835" y="56305"/>
                  </a:cubicBezTo>
                  <a:cubicBezTo>
                    <a:pt x="53146" y="59955"/>
                    <a:pt x="47134" y="63068"/>
                    <a:pt x="40801" y="65537"/>
                  </a:cubicBezTo>
                  <a:cubicBezTo>
                    <a:pt x="34468" y="68006"/>
                    <a:pt x="27812" y="69831"/>
                    <a:pt x="20406" y="70153"/>
                  </a:cubicBezTo>
                  <a:cubicBezTo>
                    <a:pt x="13858" y="70475"/>
                    <a:pt x="8276" y="65322"/>
                    <a:pt x="8061" y="58774"/>
                  </a:cubicBezTo>
                  <a:cubicBezTo>
                    <a:pt x="7954" y="56091"/>
                    <a:pt x="8705" y="53514"/>
                    <a:pt x="10208" y="51474"/>
                  </a:cubicBezTo>
                  <a:lnTo>
                    <a:pt x="10208" y="51045"/>
                  </a:ln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1" name="任意多边形: 形状 370"/>
            <p:cNvSpPr/>
            <p:nvPr/>
          </p:nvSpPr>
          <p:spPr>
            <a:xfrm>
              <a:off x="2818925" y="4767255"/>
              <a:ext cx="85876" cy="85876"/>
            </a:xfrm>
            <a:custGeom>
              <a:avLst/>
              <a:gdLst>
                <a:gd name="connsiteX0" fmla="*/ 9509 w 85876"/>
                <a:gd name="connsiteY0" fmla="*/ 63244 h 85876"/>
                <a:gd name="connsiteX1" fmla="*/ 20673 w 85876"/>
                <a:gd name="connsiteY1" fmla="*/ 45210 h 85876"/>
                <a:gd name="connsiteX2" fmla="*/ 34413 w 85876"/>
                <a:gd name="connsiteY2" fmla="*/ 30396 h 85876"/>
                <a:gd name="connsiteX3" fmla="*/ 50407 w 85876"/>
                <a:gd name="connsiteY3" fmla="*/ 18052 h 85876"/>
                <a:gd name="connsiteX4" fmla="*/ 69407 w 85876"/>
                <a:gd name="connsiteY4" fmla="*/ 8820 h 85876"/>
                <a:gd name="connsiteX5" fmla="*/ 70159 w 85876"/>
                <a:gd name="connsiteY5" fmla="*/ 8605 h 85876"/>
                <a:gd name="connsiteX6" fmla="*/ 86046 w 85876"/>
                <a:gd name="connsiteY6" fmla="*/ 17086 h 85876"/>
                <a:gd name="connsiteX7" fmla="*/ 85509 w 85876"/>
                <a:gd name="connsiteY7" fmla="*/ 25888 h 85876"/>
                <a:gd name="connsiteX8" fmla="*/ 73916 w 85876"/>
                <a:gd name="connsiteY8" fmla="*/ 43815 h 85876"/>
                <a:gd name="connsiteX9" fmla="*/ 59317 w 85876"/>
                <a:gd name="connsiteY9" fmla="*/ 58521 h 85876"/>
                <a:gd name="connsiteX10" fmla="*/ 42464 w 85876"/>
                <a:gd name="connsiteY10" fmla="*/ 70758 h 85876"/>
                <a:gd name="connsiteX11" fmla="*/ 23034 w 85876"/>
                <a:gd name="connsiteY11" fmla="*/ 79775 h 85876"/>
                <a:gd name="connsiteX12" fmla="*/ 8542 w 85876"/>
                <a:gd name="connsiteY12" fmla="*/ 71939 h 85876"/>
                <a:gd name="connsiteX13" fmla="*/ 9079 w 85876"/>
                <a:gd name="connsiteY13" fmla="*/ 63996 h 85876"/>
                <a:gd name="connsiteX14" fmla="*/ 9509 w 85876"/>
                <a:gd name="connsiteY14" fmla="*/ 63244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5876" h="85876">
                  <a:moveTo>
                    <a:pt x="9509" y="63244"/>
                  </a:moveTo>
                  <a:cubicBezTo>
                    <a:pt x="12514" y="56374"/>
                    <a:pt x="16486" y="50577"/>
                    <a:pt x="20673" y="45210"/>
                  </a:cubicBezTo>
                  <a:cubicBezTo>
                    <a:pt x="24859" y="39843"/>
                    <a:pt x="29475" y="34905"/>
                    <a:pt x="34413" y="30396"/>
                  </a:cubicBezTo>
                  <a:cubicBezTo>
                    <a:pt x="39350" y="25781"/>
                    <a:pt x="44610" y="21702"/>
                    <a:pt x="50407" y="18052"/>
                  </a:cubicBezTo>
                  <a:cubicBezTo>
                    <a:pt x="56096" y="14295"/>
                    <a:pt x="62215" y="11074"/>
                    <a:pt x="69407" y="8820"/>
                  </a:cubicBezTo>
                  <a:lnTo>
                    <a:pt x="70159" y="8605"/>
                  </a:lnTo>
                  <a:cubicBezTo>
                    <a:pt x="76921" y="6566"/>
                    <a:pt x="84006" y="10323"/>
                    <a:pt x="86046" y="17086"/>
                  </a:cubicBezTo>
                  <a:cubicBezTo>
                    <a:pt x="87012" y="20091"/>
                    <a:pt x="86690" y="23204"/>
                    <a:pt x="85509" y="25888"/>
                  </a:cubicBezTo>
                  <a:cubicBezTo>
                    <a:pt x="82503" y="32758"/>
                    <a:pt x="78424" y="38447"/>
                    <a:pt x="73916" y="43815"/>
                  </a:cubicBezTo>
                  <a:cubicBezTo>
                    <a:pt x="69407" y="49182"/>
                    <a:pt x="64577" y="54120"/>
                    <a:pt x="59317" y="58521"/>
                  </a:cubicBezTo>
                  <a:cubicBezTo>
                    <a:pt x="54057" y="63029"/>
                    <a:pt x="48475" y="67108"/>
                    <a:pt x="42464" y="70758"/>
                  </a:cubicBezTo>
                  <a:cubicBezTo>
                    <a:pt x="36452" y="74408"/>
                    <a:pt x="30226" y="77735"/>
                    <a:pt x="23034" y="79775"/>
                  </a:cubicBezTo>
                  <a:cubicBezTo>
                    <a:pt x="16915" y="81600"/>
                    <a:pt x="10367" y="78058"/>
                    <a:pt x="8542" y="71939"/>
                  </a:cubicBezTo>
                  <a:cubicBezTo>
                    <a:pt x="7684" y="69148"/>
                    <a:pt x="8006" y="66357"/>
                    <a:pt x="9079" y="63996"/>
                  </a:cubicBezTo>
                  <a:lnTo>
                    <a:pt x="9509" y="63244"/>
                  </a:ln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2" name="任意多边形: 形状 371"/>
            <p:cNvSpPr/>
            <p:nvPr/>
          </p:nvSpPr>
          <p:spPr>
            <a:xfrm>
              <a:off x="1519415" y="3916255"/>
              <a:ext cx="118080" cy="53673"/>
            </a:xfrm>
            <a:custGeom>
              <a:avLst/>
              <a:gdLst>
                <a:gd name="connsiteX0" fmla="*/ 106108 w 118079"/>
                <a:gd name="connsiteY0" fmla="*/ 29290 h 53672"/>
                <a:gd name="connsiteX1" fmla="*/ 85390 w 118079"/>
                <a:gd name="connsiteY1" fmla="*/ 40884 h 53672"/>
                <a:gd name="connsiteX2" fmla="*/ 62955 w 118079"/>
                <a:gd name="connsiteY2" fmla="*/ 47324 h 53672"/>
                <a:gd name="connsiteX3" fmla="*/ 39768 w 118079"/>
                <a:gd name="connsiteY3" fmla="*/ 49042 h 53672"/>
                <a:gd name="connsiteX4" fmla="*/ 16367 w 118079"/>
                <a:gd name="connsiteY4" fmla="*/ 44962 h 53672"/>
                <a:gd name="connsiteX5" fmla="*/ 8853 w 118079"/>
                <a:gd name="connsiteY5" fmla="*/ 28754 h 53672"/>
                <a:gd name="connsiteX6" fmla="*/ 15186 w 118079"/>
                <a:gd name="connsiteY6" fmla="*/ 21776 h 53672"/>
                <a:gd name="connsiteX7" fmla="*/ 15508 w 118079"/>
                <a:gd name="connsiteY7" fmla="*/ 21669 h 53672"/>
                <a:gd name="connsiteX8" fmla="*/ 36333 w 118079"/>
                <a:gd name="connsiteY8" fmla="*/ 14476 h 53672"/>
                <a:gd name="connsiteX9" fmla="*/ 57051 w 118079"/>
                <a:gd name="connsiteY9" fmla="*/ 10397 h 53672"/>
                <a:gd name="connsiteX10" fmla="*/ 78091 w 118079"/>
                <a:gd name="connsiteY10" fmla="*/ 8358 h 53672"/>
                <a:gd name="connsiteX11" fmla="*/ 100204 w 118079"/>
                <a:gd name="connsiteY11" fmla="*/ 8895 h 53672"/>
                <a:gd name="connsiteX12" fmla="*/ 100418 w 118079"/>
                <a:gd name="connsiteY12" fmla="*/ 8895 h 53672"/>
                <a:gd name="connsiteX13" fmla="*/ 110401 w 118079"/>
                <a:gd name="connsiteY13" fmla="*/ 21991 h 53672"/>
                <a:gd name="connsiteX14" fmla="*/ 106108 w 118079"/>
                <a:gd name="connsiteY14" fmla="*/ 29290 h 5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8079" h="53672">
                  <a:moveTo>
                    <a:pt x="106108" y="29290"/>
                  </a:moveTo>
                  <a:cubicBezTo>
                    <a:pt x="99667" y="34443"/>
                    <a:pt x="92690" y="37985"/>
                    <a:pt x="85390" y="40884"/>
                  </a:cubicBezTo>
                  <a:cubicBezTo>
                    <a:pt x="78091" y="43782"/>
                    <a:pt x="70576" y="45929"/>
                    <a:pt x="62955" y="47324"/>
                  </a:cubicBezTo>
                  <a:cubicBezTo>
                    <a:pt x="55333" y="48720"/>
                    <a:pt x="47497" y="49257"/>
                    <a:pt x="39768" y="49042"/>
                  </a:cubicBezTo>
                  <a:cubicBezTo>
                    <a:pt x="31932" y="48827"/>
                    <a:pt x="24096" y="47754"/>
                    <a:pt x="16367" y="44962"/>
                  </a:cubicBezTo>
                  <a:cubicBezTo>
                    <a:pt x="9819" y="42601"/>
                    <a:pt x="6384" y="35301"/>
                    <a:pt x="8853" y="28754"/>
                  </a:cubicBezTo>
                  <a:cubicBezTo>
                    <a:pt x="10034" y="25533"/>
                    <a:pt x="12288" y="23064"/>
                    <a:pt x="15186" y="21776"/>
                  </a:cubicBezTo>
                  <a:lnTo>
                    <a:pt x="15508" y="21669"/>
                  </a:lnTo>
                  <a:cubicBezTo>
                    <a:pt x="22486" y="18234"/>
                    <a:pt x="29356" y="16194"/>
                    <a:pt x="36333" y="14476"/>
                  </a:cubicBezTo>
                  <a:cubicBezTo>
                    <a:pt x="43203" y="12759"/>
                    <a:pt x="50073" y="11364"/>
                    <a:pt x="57051" y="10397"/>
                  </a:cubicBezTo>
                  <a:cubicBezTo>
                    <a:pt x="64028" y="9431"/>
                    <a:pt x="71006" y="8680"/>
                    <a:pt x="78091" y="8358"/>
                  </a:cubicBezTo>
                  <a:cubicBezTo>
                    <a:pt x="85175" y="7929"/>
                    <a:pt x="92475" y="7821"/>
                    <a:pt x="100204" y="8895"/>
                  </a:cubicBezTo>
                  <a:lnTo>
                    <a:pt x="100418" y="8895"/>
                  </a:lnTo>
                  <a:cubicBezTo>
                    <a:pt x="106752" y="9753"/>
                    <a:pt x="111260" y="15550"/>
                    <a:pt x="110401" y="21991"/>
                  </a:cubicBezTo>
                  <a:cubicBezTo>
                    <a:pt x="109865" y="24782"/>
                    <a:pt x="108362" y="27465"/>
                    <a:pt x="106108" y="29290"/>
                  </a:cubicBez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3" name="任意多边形: 形状 372"/>
            <p:cNvSpPr/>
            <p:nvPr/>
          </p:nvSpPr>
          <p:spPr>
            <a:xfrm>
              <a:off x="1543245" y="4062341"/>
              <a:ext cx="107345" cy="53673"/>
            </a:xfrm>
            <a:custGeom>
              <a:avLst/>
              <a:gdLst>
                <a:gd name="connsiteX0" fmla="*/ 97736 w 107345"/>
                <a:gd name="connsiteY0" fmla="*/ 31770 h 53672"/>
                <a:gd name="connsiteX1" fmla="*/ 78306 w 107345"/>
                <a:gd name="connsiteY1" fmla="*/ 41324 h 53672"/>
                <a:gd name="connsiteX2" fmla="*/ 57696 w 107345"/>
                <a:gd name="connsiteY2" fmla="*/ 45940 h 53672"/>
                <a:gd name="connsiteX3" fmla="*/ 36656 w 107345"/>
                <a:gd name="connsiteY3" fmla="*/ 46262 h 53672"/>
                <a:gd name="connsiteX4" fmla="*/ 15616 w 107345"/>
                <a:gd name="connsiteY4" fmla="*/ 41109 h 53672"/>
                <a:gd name="connsiteX5" fmla="*/ 9176 w 107345"/>
                <a:gd name="connsiteY5" fmla="*/ 24149 h 53672"/>
                <a:gd name="connsiteX6" fmla="*/ 15294 w 107345"/>
                <a:gd name="connsiteY6" fmla="*/ 17816 h 53672"/>
                <a:gd name="connsiteX7" fmla="*/ 15616 w 107345"/>
                <a:gd name="connsiteY7" fmla="*/ 17708 h 53672"/>
                <a:gd name="connsiteX8" fmla="*/ 34831 w 107345"/>
                <a:gd name="connsiteY8" fmla="*/ 11375 h 53672"/>
                <a:gd name="connsiteX9" fmla="*/ 53939 w 107345"/>
                <a:gd name="connsiteY9" fmla="*/ 8584 h 53672"/>
                <a:gd name="connsiteX10" fmla="*/ 73368 w 107345"/>
                <a:gd name="connsiteY10" fmla="*/ 8155 h 53672"/>
                <a:gd name="connsiteX11" fmla="*/ 93657 w 107345"/>
                <a:gd name="connsiteY11" fmla="*/ 10731 h 53672"/>
                <a:gd name="connsiteX12" fmla="*/ 93871 w 107345"/>
                <a:gd name="connsiteY12" fmla="*/ 10838 h 53672"/>
                <a:gd name="connsiteX13" fmla="*/ 102351 w 107345"/>
                <a:gd name="connsiteY13" fmla="*/ 25223 h 53672"/>
                <a:gd name="connsiteX14" fmla="*/ 97736 w 107345"/>
                <a:gd name="connsiteY14" fmla="*/ 31770 h 5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7345" h="53672">
                  <a:moveTo>
                    <a:pt x="97736" y="31770"/>
                  </a:moveTo>
                  <a:cubicBezTo>
                    <a:pt x="91617" y="36279"/>
                    <a:pt x="84962" y="39070"/>
                    <a:pt x="78306" y="41324"/>
                  </a:cubicBezTo>
                  <a:cubicBezTo>
                    <a:pt x="71543" y="43578"/>
                    <a:pt x="64673" y="45081"/>
                    <a:pt x="57696" y="45940"/>
                  </a:cubicBezTo>
                  <a:cubicBezTo>
                    <a:pt x="50718" y="46799"/>
                    <a:pt x="43634" y="46906"/>
                    <a:pt x="36656" y="46262"/>
                  </a:cubicBezTo>
                  <a:cubicBezTo>
                    <a:pt x="29571" y="45618"/>
                    <a:pt x="22594" y="44223"/>
                    <a:pt x="15616" y="41109"/>
                  </a:cubicBezTo>
                  <a:cubicBezTo>
                    <a:pt x="9176" y="38211"/>
                    <a:pt x="6277" y="30590"/>
                    <a:pt x="9176" y="24149"/>
                  </a:cubicBezTo>
                  <a:cubicBezTo>
                    <a:pt x="10464" y="21251"/>
                    <a:pt x="12611" y="19104"/>
                    <a:pt x="15294" y="17816"/>
                  </a:cubicBezTo>
                  <a:lnTo>
                    <a:pt x="15616" y="17708"/>
                  </a:lnTo>
                  <a:cubicBezTo>
                    <a:pt x="22165" y="14595"/>
                    <a:pt x="28498" y="12770"/>
                    <a:pt x="34831" y="11375"/>
                  </a:cubicBezTo>
                  <a:cubicBezTo>
                    <a:pt x="41165" y="9979"/>
                    <a:pt x="47498" y="9013"/>
                    <a:pt x="53939" y="8584"/>
                  </a:cubicBezTo>
                  <a:cubicBezTo>
                    <a:pt x="60379" y="8047"/>
                    <a:pt x="66713" y="7940"/>
                    <a:pt x="73368" y="8155"/>
                  </a:cubicBezTo>
                  <a:cubicBezTo>
                    <a:pt x="79916" y="8369"/>
                    <a:pt x="86572" y="8906"/>
                    <a:pt x="93657" y="10731"/>
                  </a:cubicBezTo>
                  <a:lnTo>
                    <a:pt x="93871" y="10838"/>
                  </a:lnTo>
                  <a:cubicBezTo>
                    <a:pt x="100205" y="12448"/>
                    <a:pt x="103962" y="18889"/>
                    <a:pt x="102351" y="25223"/>
                  </a:cubicBezTo>
                  <a:cubicBezTo>
                    <a:pt x="101493" y="27906"/>
                    <a:pt x="99883" y="30268"/>
                    <a:pt x="97736" y="31770"/>
                  </a:cubicBez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4" name="任意多边形: 形状 373"/>
            <p:cNvSpPr/>
            <p:nvPr/>
          </p:nvSpPr>
          <p:spPr>
            <a:xfrm>
              <a:off x="1539877" y="4194664"/>
              <a:ext cx="118080" cy="53673"/>
            </a:xfrm>
            <a:custGeom>
              <a:avLst/>
              <a:gdLst>
                <a:gd name="connsiteX0" fmla="*/ 109476 w 118079"/>
                <a:gd name="connsiteY0" fmla="*/ 31053 h 53672"/>
                <a:gd name="connsiteX1" fmla="*/ 63425 w 118079"/>
                <a:gd name="connsiteY1" fmla="*/ 46188 h 53672"/>
                <a:gd name="connsiteX2" fmla="*/ 39165 w 118079"/>
                <a:gd name="connsiteY2" fmla="*/ 45974 h 53672"/>
                <a:gd name="connsiteX3" fmla="*/ 15335 w 118079"/>
                <a:gd name="connsiteY3" fmla="*/ 39640 h 53672"/>
                <a:gd name="connsiteX4" fmla="*/ 9216 w 118079"/>
                <a:gd name="connsiteY4" fmla="*/ 22894 h 53672"/>
                <a:gd name="connsiteX5" fmla="*/ 16301 w 118079"/>
                <a:gd name="connsiteY5" fmla="*/ 16346 h 53672"/>
                <a:gd name="connsiteX6" fmla="*/ 16623 w 118079"/>
                <a:gd name="connsiteY6" fmla="*/ 16239 h 53672"/>
                <a:gd name="connsiteX7" fmla="*/ 38628 w 118079"/>
                <a:gd name="connsiteY7" fmla="*/ 10979 h 53672"/>
                <a:gd name="connsiteX8" fmla="*/ 60205 w 118079"/>
                <a:gd name="connsiteY8" fmla="*/ 8618 h 53672"/>
                <a:gd name="connsiteX9" fmla="*/ 104646 w 118079"/>
                <a:gd name="connsiteY9" fmla="*/ 10013 h 53672"/>
                <a:gd name="connsiteX10" fmla="*/ 104968 w 118079"/>
                <a:gd name="connsiteY10" fmla="*/ 10013 h 53672"/>
                <a:gd name="connsiteX11" fmla="*/ 114414 w 118079"/>
                <a:gd name="connsiteY11" fmla="*/ 23216 h 53672"/>
                <a:gd name="connsiteX12" fmla="*/ 109476 w 118079"/>
                <a:gd name="connsiteY12" fmla="*/ 31053 h 5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8079" h="53672">
                  <a:moveTo>
                    <a:pt x="109476" y="31053"/>
                  </a:moveTo>
                  <a:cubicBezTo>
                    <a:pt x="95414" y="40392"/>
                    <a:pt x="79420" y="44363"/>
                    <a:pt x="63425" y="46188"/>
                  </a:cubicBezTo>
                  <a:cubicBezTo>
                    <a:pt x="55374" y="47047"/>
                    <a:pt x="47323" y="46940"/>
                    <a:pt x="39165" y="45974"/>
                  </a:cubicBezTo>
                  <a:cubicBezTo>
                    <a:pt x="31114" y="45007"/>
                    <a:pt x="23063" y="43290"/>
                    <a:pt x="15335" y="39640"/>
                  </a:cubicBezTo>
                  <a:cubicBezTo>
                    <a:pt x="9001" y="36742"/>
                    <a:pt x="6318" y="29228"/>
                    <a:pt x="9216" y="22894"/>
                  </a:cubicBezTo>
                  <a:cubicBezTo>
                    <a:pt x="10719" y="19674"/>
                    <a:pt x="13295" y="17420"/>
                    <a:pt x="16301" y="16346"/>
                  </a:cubicBezTo>
                  <a:lnTo>
                    <a:pt x="16623" y="16239"/>
                  </a:lnTo>
                  <a:cubicBezTo>
                    <a:pt x="24137" y="13555"/>
                    <a:pt x="31436" y="12053"/>
                    <a:pt x="38628" y="10979"/>
                  </a:cubicBezTo>
                  <a:cubicBezTo>
                    <a:pt x="45821" y="9906"/>
                    <a:pt x="53013" y="9047"/>
                    <a:pt x="60205" y="8618"/>
                  </a:cubicBezTo>
                  <a:cubicBezTo>
                    <a:pt x="74696" y="7974"/>
                    <a:pt x="88973" y="7329"/>
                    <a:pt x="104646" y="10013"/>
                  </a:cubicBezTo>
                  <a:lnTo>
                    <a:pt x="104968" y="10013"/>
                  </a:lnTo>
                  <a:cubicBezTo>
                    <a:pt x="111194" y="11086"/>
                    <a:pt x="115488" y="16990"/>
                    <a:pt x="114414" y="23216"/>
                  </a:cubicBezTo>
                  <a:cubicBezTo>
                    <a:pt x="113878" y="26651"/>
                    <a:pt x="111945" y="29335"/>
                    <a:pt x="109476" y="31053"/>
                  </a:cubicBez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5" name="任意多边形: 形状 374"/>
            <p:cNvSpPr/>
            <p:nvPr/>
          </p:nvSpPr>
          <p:spPr>
            <a:xfrm>
              <a:off x="1536483" y="4355402"/>
              <a:ext cx="118080" cy="53673"/>
            </a:xfrm>
            <a:custGeom>
              <a:avLst/>
              <a:gdLst>
                <a:gd name="connsiteX0" fmla="*/ 109543 w 118079"/>
                <a:gd name="connsiteY0" fmla="*/ 30258 h 53672"/>
                <a:gd name="connsiteX1" fmla="*/ 63492 w 118079"/>
                <a:gd name="connsiteY1" fmla="*/ 46038 h 53672"/>
                <a:gd name="connsiteX2" fmla="*/ 39124 w 118079"/>
                <a:gd name="connsiteY2" fmla="*/ 45931 h 53672"/>
                <a:gd name="connsiteX3" fmla="*/ 15294 w 118079"/>
                <a:gd name="connsiteY3" fmla="*/ 39597 h 53672"/>
                <a:gd name="connsiteX4" fmla="*/ 9282 w 118079"/>
                <a:gd name="connsiteY4" fmla="*/ 22851 h 53672"/>
                <a:gd name="connsiteX5" fmla="*/ 16474 w 118079"/>
                <a:gd name="connsiteY5" fmla="*/ 16411 h 53672"/>
                <a:gd name="connsiteX6" fmla="*/ 16797 w 118079"/>
                <a:gd name="connsiteY6" fmla="*/ 16303 h 53672"/>
                <a:gd name="connsiteX7" fmla="*/ 38695 w 118079"/>
                <a:gd name="connsiteY7" fmla="*/ 11151 h 53672"/>
                <a:gd name="connsiteX8" fmla="*/ 60164 w 118079"/>
                <a:gd name="connsiteY8" fmla="*/ 8789 h 53672"/>
                <a:gd name="connsiteX9" fmla="*/ 104390 w 118079"/>
                <a:gd name="connsiteY9" fmla="*/ 9648 h 53672"/>
                <a:gd name="connsiteX10" fmla="*/ 104712 w 118079"/>
                <a:gd name="connsiteY10" fmla="*/ 9648 h 53672"/>
                <a:gd name="connsiteX11" fmla="*/ 114373 w 118079"/>
                <a:gd name="connsiteY11" fmla="*/ 22744 h 53672"/>
                <a:gd name="connsiteX12" fmla="*/ 109543 w 118079"/>
                <a:gd name="connsiteY12" fmla="*/ 30258 h 5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8079" h="53672">
                  <a:moveTo>
                    <a:pt x="109543" y="30258"/>
                  </a:moveTo>
                  <a:cubicBezTo>
                    <a:pt x="95588" y="39919"/>
                    <a:pt x="79594" y="44106"/>
                    <a:pt x="63492" y="46038"/>
                  </a:cubicBezTo>
                  <a:cubicBezTo>
                    <a:pt x="55441" y="46897"/>
                    <a:pt x="47283" y="46789"/>
                    <a:pt x="39124" y="45931"/>
                  </a:cubicBezTo>
                  <a:cubicBezTo>
                    <a:pt x="31073" y="44964"/>
                    <a:pt x="23023" y="43247"/>
                    <a:pt x="15294" y="39597"/>
                  </a:cubicBezTo>
                  <a:cubicBezTo>
                    <a:pt x="8960" y="36592"/>
                    <a:pt x="6277" y="29078"/>
                    <a:pt x="9282" y="22851"/>
                  </a:cubicBezTo>
                  <a:cubicBezTo>
                    <a:pt x="10785" y="19739"/>
                    <a:pt x="13362" y="17484"/>
                    <a:pt x="16474" y="16411"/>
                  </a:cubicBezTo>
                  <a:lnTo>
                    <a:pt x="16797" y="16303"/>
                  </a:lnTo>
                  <a:cubicBezTo>
                    <a:pt x="24311" y="13620"/>
                    <a:pt x="31503" y="12224"/>
                    <a:pt x="38695" y="11151"/>
                  </a:cubicBezTo>
                  <a:cubicBezTo>
                    <a:pt x="45887" y="10077"/>
                    <a:pt x="52972" y="9219"/>
                    <a:pt x="60164" y="8789"/>
                  </a:cubicBezTo>
                  <a:cubicBezTo>
                    <a:pt x="74548" y="8038"/>
                    <a:pt x="88718" y="7287"/>
                    <a:pt x="104390" y="9648"/>
                  </a:cubicBezTo>
                  <a:lnTo>
                    <a:pt x="104712" y="9648"/>
                  </a:lnTo>
                  <a:cubicBezTo>
                    <a:pt x="110938" y="10614"/>
                    <a:pt x="115340" y="16411"/>
                    <a:pt x="114373" y="22744"/>
                  </a:cubicBezTo>
                  <a:cubicBezTo>
                    <a:pt x="113837" y="25750"/>
                    <a:pt x="112012" y="28434"/>
                    <a:pt x="109543" y="30258"/>
                  </a:cubicBez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6" name="任意多边形: 形状 375"/>
            <p:cNvSpPr/>
            <p:nvPr/>
          </p:nvSpPr>
          <p:spPr>
            <a:xfrm>
              <a:off x="1528810" y="4467450"/>
              <a:ext cx="118080" cy="53673"/>
            </a:xfrm>
            <a:custGeom>
              <a:avLst/>
              <a:gdLst>
                <a:gd name="connsiteX0" fmla="*/ 111097 w 118079"/>
                <a:gd name="connsiteY0" fmla="*/ 36828 h 53672"/>
                <a:gd name="connsiteX1" fmla="*/ 61396 w 118079"/>
                <a:gd name="connsiteY1" fmla="*/ 46918 h 53672"/>
                <a:gd name="connsiteX2" fmla="*/ 36277 w 118079"/>
                <a:gd name="connsiteY2" fmla="*/ 42624 h 53672"/>
                <a:gd name="connsiteX3" fmla="*/ 13091 w 118079"/>
                <a:gd name="connsiteY3" fmla="*/ 31460 h 53672"/>
                <a:gd name="connsiteX4" fmla="*/ 10514 w 118079"/>
                <a:gd name="connsiteY4" fmla="*/ 13963 h 53672"/>
                <a:gd name="connsiteX5" fmla="*/ 18995 w 118079"/>
                <a:gd name="connsiteY5" fmla="*/ 9025 h 53672"/>
                <a:gd name="connsiteX6" fmla="*/ 19531 w 118079"/>
                <a:gd name="connsiteY6" fmla="*/ 8918 h 53672"/>
                <a:gd name="connsiteX7" fmla="*/ 42181 w 118079"/>
                <a:gd name="connsiteY7" fmla="*/ 8166 h 53672"/>
                <a:gd name="connsiteX8" fmla="*/ 63758 w 118079"/>
                <a:gd name="connsiteY8" fmla="*/ 9347 h 53672"/>
                <a:gd name="connsiteX9" fmla="*/ 107876 w 118079"/>
                <a:gd name="connsiteY9" fmla="*/ 15573 h 53672"/>
                <a:gd name="connsiteX10" fmla="*/ 108306 w 118079"/>
                <a:gd name="connsiteY10" fmla="*/ 15681 h 53672"/>
                <a:gd name="connsiteX11" fmla="*/ 116679 w 118079"/>
                <a:gd name="connsiteY11" fmla="*/ 29528 h 53672"/>
                <a:gd name="connsiteX12" fmla="*/ 111097 w 118079"/>
                <a:gd name="connsiteY12" fmla="*/ 36828 h 5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8079" h="53672">
                  <a:moveTo>
                    <a:pt x="111097" y="36828"/>
                  </a:moveTo>
                  <a:cubicBezTo>
                    <a:pt x="95639" y="45201"/>
                    <a:pt x="78357" y="47562"/>
                    <a:pt x="61396" y="46918"/>
                  </a:cubicBezTo>
                  <a:cubicBezTo>
                    <a:pt x="52916" y="46596"/>
                    <a:pt x="44436" y="45093"/>
                    <a:pt x="36277" y="42624"/>
                  </a:cubicBezTo>
                  <a:cubicBezTo>
                    <a:pt x="28119" y="40155"/>
                    <a:pt x="20175" y="36720"/>
                    <a:pt x="13091" y="31460"/>
                  </a:cubicBezTo>
                  <a:cubicBezTo>
                    <a:pt x="7509" y="27274"/>
                    <a:pt x="6435" y="19437"/>
                    <a:pt x="10514" y="13963"/>
                  </a:cubicBezTo>
                  <a:cubicBezTo>
                    <a:pt x="12661" y="11172"/>
                    <a:pt x="15774" y="9454"/>
                    <a:pt x="18995" y="9025"/>
                  </a:cubicBezTo>
                  <a:lnTo>
                    <a:pt x="19531" y="8918"/>
                  </a:lnTo>
                  <a:cubicBezTo>
                    <a:pt x="27475" y="7952"/>
                    <a:pt x="34882" y="7952"/>
                    <a:pt x="42181" y="8166"/>
                  </a:cubicBezTo>
                  <a:cubicBezTo>
                    <a:pt x="49481" y="8381"/>
                    <a:pt x="56565" y="8703"/>
                    <a:pt x="63758" y="9347"/>
                  </a:cubicBezTo>
                  <a:cubicBezTo>
                    <a:pt x="78142" y="10743"/>
                    <a:pt x="92204" y="11709"/>
                    <a:pt x="107876" y="15573"/>
                  </a:cubicBezTo>
                  <a:lnTo>
                    <a:pt x="108306" y="15681"/>
                  </a:lnTo>
                  <a:cubicBezTo>
                    <a:pt x="114425" y="17183"/>
                    <a:pt x="118182" y="23302"/>
                    <a:pt x="116679" y="29528"/>
                  </a:cubicBezTo>
                  <a:cubicBezTo>
                    <a:pt x="115927" y="32641"/>
                    <a:pt x="113888" y="35325"/>
                    <a:pt x="111097" y="36828"/>
                  </a:cubicBez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7" name="任意多边形: 形状 376"/>
            <p:cNvSpPr/>
            <p:nvPr/>
          </p:nvSpPr>
          <p:spPr>
            <a:xfrm>
              <a:off x="1500727" y="4602418"/>
              <a:ext cx="128814" cy="53673"/>
            </a:xfrm>
            <a:custGeom>
              <a:avLst/>
              <a:gdLst>
                <a:gd name="connsiteX0" fmla="*/ 125332 w 128814"/>
                <a:gd name="connsiteY0" fmla="*/ 32284 h 53672"/>
                <a:gd name="connsiteX1" fmla="*/ 98818 w 128814"/>
                <a:gd name="connsiteY1" fmla="*/ 41623 h 53672"/>
                <a:gd name="connsiteX2" fmla="*/ 71445 w 128814"/>
                <a:gd name="connsiteY2" fmla="*/ 45916 h 53672"/>
                <a:gd name="connsiteX3" fmla="*/ 43750 w 128814"/>
                <a:gd name="connsiteY3" fmla="*/ 45809 h 53672"/>
                <a:gd name="connsiteX4" fmla="*/ 16270 w 128814"/>
                <a:gd name="connsiteY4" fmla="*/ 40227 h 53672"/>
                <a:gd name="connsiteX5" fmla="*/ 8756 w 128814"/>
                <a:gd name="connsiteY5" fmla="*/ 24447 h 53672"/>
                <a:gd name="connsiteX6" fmla="*/ 16377 w 128814"/>
                <a:gd name="connsiteY6" fmla="*/ 16933 h 53672"/>
                <a:gd name="connsiteX7" fmla="*/ 16592 w 128814"/>
                <a:gd name="connsiteY7" fmla="*/ 16826 h 53672"/>
                <a:gd name="connsiteX8" fmla="*/ 42891 w 128814"/>
                <a:gd name="connsiteY8" fmla="*/ 10922 h 53672"/>
                <a:gd name="connsiteX9" fmla="*/ 69084 w 128814"/>
                <a:gd name="connsiteY9" fmla="*/ 8453 h 53672"/>
                <a:gd name="connsiteX10" fmla="*/ 95383 w 128814"/>
                <a:gd name="connsiteY10" fmla="*/ 8238 h 53672"/>
                <a:gd name="connsiteX11" fmla="*/ 122327 w 128814"/>
                <a:gd name="connsiteY11" fmla="*/ 11137 h 53672"/>
                <a:gd name="connsiteX12" fmla="*/ 122434 w 128814"/>
                <a:gd name="connsiteY12" fmla="*/ 11137 h 53672"/>
                <a:gd name="connsiteX13" fmla="*/ 131236 w 128814"/>
                <a:gd name="connsiteY13" fmla="*/ 24555 h 53672"/>
                <a:gd name="connsiteX14" fmla="*/ 125332 w 128814"/>
                <a:gd name="connsiteY14" fmla="*/ 32284 h 5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8814" h="53672">
                  <a:moveTo>
                    <a:pt x="125332" y="32284"/>
                  </a:moveTo>
                  <a:cubicBezTo>
                    <a:pt x="116745" y="36685"/>
                    <a:pt x="107835" y="39476"/>
                    <a:pt x="98818" y="41623"/>
                  </a:cubicBezTo>
                  <a:cubicBezTo>
                    <a:pt x="89801" y="43770"/>
                    <a:pt x="80677" y="45165"/>
                    <a:pt x="71445" y="45916"/>
                  </a:cubicBezTo>
                  <a:cubicBezTo>
                    <a:pt x="62213" y="46668"/>
                    <a:pt x="52982" y="46560"/>
                    <a:pt x="43750" y="45809"/>
                  </a:cubicBezTo>
                  <a:cubicBezTo>
                    <a:pt x="34518" y="45058"/>
                    <a:pt x="25287" y="43555"/>
                    <a:pt x="16270" y="40227"/>
                  </a:cubicBezTo>
                  <a:cubicBezTo>
                    <a:pt x="9829" y="37973"/>
                    <a:pt x="6501" y="30888"/>
                    <a:pt x="8756" y="24447"/>
                  </a:cubicBezTo>
                  <a:cubicBezTo>
                    <a:pt x="10044" y="20798"/>
                    <a:pt x="12942" y="18114"/>
                    <a:pt x="16377" y="16933"/>
                  </a:cubicBezTo>
                  <a:lnTo>
                    <a:pt x="16592" y="16826"/>
                  </a:lnTo>
                  <a:cubicBezTo>
                    <a:pt x="25501" y="13820"/>
                    <a:pt x="34196" y="12103"/>
                    <a:pt x="42891" y="10922"/>
                  </a:cubicBezTo>
                  <a:cubicBezTo>
                    <a:pt x="51586" y="9634"/>
                    <a:pt x="60281" y="8775"/>
                    <a:pt x="69084" y="8453"/>
                  </a:cubicBezTo>
                  <a:cubicBezTo>
                    <a:pt x="77778" y="8024"/>
                    <a:pt x="86581" y="7916"/>
                    <a:pt x="95383" y="8238"/>
                  </a:cubicBezTo>
                  <a:cubicBezTo>
                    <a:pt x="104185" y="8560"/>
                    <a:pt x="113095" y="9204"/>
                    <a:pt x="122327" y="11137"/>
                  </a:cubicBezTo>
                  <a:lnTo>
                    <a:pt x="122434" y="11137"/>
                  </a:lnTo>
                  <a:cubicBezTo>
                    <a:pt x="128553" y="12425"/>
                    <a:pt x="132525" y="18436"/>
                    <a:pt x="131236" y="24555"/>
                  </a:cubicBezTo>
                  <a:cubicBezTo>
                    <a:pt x="130592" y="27882"/>
                    <a:pt x="128231" y="30674"/>
                    <a:pt x="125332" y="32284"/>
                  </a:cubicBez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8" name="任意多边形: 形状 377"/>
            <p:cNvSpPr/>
            <p:nvPr/>
          </p:nvSpPr>
          <p:spPr>
            <a:xfrm>
              <a:off x="1485059" y="4742029"/>
              <a:ext cx="118080" cy="53673"/>
            </a:xfrm>
            <a:custGeom>
              <a:avLst/>
              <a:gdLst>
                <a:gd name="connsiteX0" fmla="*/ 109011 w 118079"/>
                <a:gd name="connsiteY0" fmla="*/ 46606 h 53672"/>
                <a:gd name="connsiteX1" fmla="*/ 84429 w 118079"/>
                <a:gd name="connsiteY1" fmla="*/ 49075 h 53672"/>
                <a:gd name="connsiteX2" fmla="*/ 60491 w 118079"/>
                <a:gd name="connsiteY2" fmla="*/ 47465 h 53672"/>
                <a:gd name="connsiteX3" fmla="*/ 37090 w 118079"/>
                <a:gd name="connsiteY3" fmla="*/ 42634 h 53672"/>
                <a:gd name="connsiteX4" fmla="*/ 14333 w 118079"/>
                <a:gd name="connsiteY4" fmla="*/ 33403 h 53672"/>
                <a:gd name="connsiteX5" fmla="*/ 9717 w 118079"/>
                <a:gd name="connsiteY5" fmla="*/ 16227 h 53672"/>
                <a:gd name="connsiteX6" fmla="*/ 17768 w 118079"/>
                <a:gd name="connsiteY6" fmla="*/ 10216 h 53672"/>
                <a:gd name="connsiteX7" fmla="*/ 42243 w 118079"/>
                <a:gd name="connsiteY7" fmla="*/ 8069 h 53672"/>
                <a:gd name="connsiteX8" fmla="*/ 66073 w 118079"/>
                <a:gd name="connsiteY8" fmla="*/ 10323 h 53672"/>
                <a:gd name="connsiteX9" fmla="*/ 89475 w 118079"/>
                <a:gd name="connsiteY9" fmla="*/ 15905 h 53672"/>
                <a:gd name="connsiteX10" fmla="*/ 112232 w 118079"/>
                <a:gd name="connsiteY10" fmla="*/ 25459 h 53672"/>
                <a:gd name="connsiteX11" fmla="*/ 116418 w 118079"/>
                <a:gd name="connsiteY11" fmla="*/ 41239 h 53672"/>
                <a:gd name="connsiteX12" fmla="*/ 109011 w 118079"/>
                <a:gd name="connsiteY12" fmla="*/ 46606 h 5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8079" h="53672">
                  <a:moveTo>
                    <a:pt x="109011" y="46606"/>
                  </a:moveTo>
                  <a:cubicBezTo>
                    <a:pt x="100638" y="48538"/>
                    <a:pt x="92480" y="49075"/>
                    <a:pt x="84429" y="49075"/>
                  </a:cubicBezTo>
                  <a:cubicBezTo>
                    <a:pt x="76378" y="49075"/>
                    <a:pt x="68435" y="48538"/>
                    <a:pt x="60491" y="47465"/>
                  </a:cubicBezTo>
                  <a:cubicBezTo>
                    <a:pt x="52548" y="46499"/>
                    <a:pt x="44819" y="44781"/>
                    <a:pt x="37090" y="42634"/>
                  </a:cubicBezTo>
                  <a:cubicBezTo>
                    <a:pt x="29361" y="40487"/>
                    <a:pt x="21740" y="37696"/>
                    <a:pt x="14333" y="33403"/>
                  </a:cubicBezTo>
                  <a:cubicBezTo>
                    <a:pt x="8322" y="29967"/>
                    <a:pt x="6282" y="22239"/>
                    <a:pt x="9717" y="16227"/>
                  </a:cubicBezTo>
                  <a:cubicBezTo>
                    <a:pt x="11542" y="13114"/>
                    <a:pt x="14548" y="10967"/>
                    <a:pt x="17768" y="10216"/>
                  </a:cubicBezTo>
                  <a:cubicBezTo>
                    <a:pt x="26141" y="8284"/>
                    <a:pt x="34192" y="7962"/>
                    <a:pt x="42243" y="8069"/>
                  </a:cubicBezTo>
                  <a:cubicBezTo>
                    <a:pt x="50293" y="8284"/>
                    <a:pt x="58237" y="8928"/>
                    <a:pt x="66073" y="10323"/>
                  </a:cubicBezTo>
                  <a:cubicBezTo>
                    <a:pt x="73910" y="11611"/>
                    <a:pt x="81746" y="13436"/>
                    <a:pt x="89475" y="15905"/>
                  </a:cubicBezTo>
                  <a:cubicBezTo>
                    <a:pt x="97203" y="18267"/>
                    <a:pt x="104825" y="21165"/>
                    <a:pt x="112232" y="25459"/>
                  </a:cubicBezTo>
                  <a:cubicBezTo>
                    <a:pt x="117706" y="28679"/>
                    <a:pt x="119639" y="35764"/>
                    <a:pt x="116418" y="41239"/>
                  </a:cubicBezTo>
                  <a:cubicBezTo>
                    <a:pt x="114701" y="44030"/>
                    <a:pt x="112017" y="45962"/>
                    <a:pt x="109011" y="46606"/>
                  </a:cubicBez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9" name="任意多边形: 形状 378"/>
            <p:cNvSpPr/>
            <p:nvPr/>
          </p:nvSpPr>
          <p:spPr>
            <a:xfrm>
              <a:off x="1464686" y="4883591"/>
              <a:ext cx="96611" cy="53673"/>
            </a:xfrm>
            <a:custGeom>
              <a:avLst/>
              <a:gdLst>
                <a:gd name="connsiteX0" fmla="*/ 87949 w 96610"/>
                <a:gd name="connsiteY0" fmla="*/ 50282 h 53672"/>
                <a:gd name="connsiteX1" fmla="*/ 67232 w 96610"/>
                <a:gd name="connsiteY1" fmla="*/ 52429 h 53672"/>
                <a:gd name="connsiteX2" fmla="*/ 47158 w 96610"/>
                <a:gd name="connsiteY2" fmla="*/ 49531 h 53672"/>
                <a:gd name="connsiteX3" fmla="*/ 28265 w 96610"/>
                <a:gd name="connsiteY3" fmla="*/ 42339 h 53672"/>
                <a:gd name="connsiteX4" fmla="*/ 11520 w 96610"/>
                <a:gd name="connsiteY4" fmla="*/ 30101 h 53672"/>
                <a:gd name="connsiteX5" fmla="*/ 12164 w 96610"/>
                <a:gd name="connsiteY5" fmla="*/ 11745 h 53672"/>
                <a:gd name="connsiteX6" fmla="*/ 19785 w 96610"/>
                <a:gd name="connsiteY6" fmla="*/ 8310 h 53672"/>
                <a:gd name="connsiteX7" fmla="*/ 20107 w 96610"/>
                <a:gd name="connsiteY7" fmla="*/ 8310 h 53672"/>
                <a:gd name="connsiteX8" fmla="*/ 39322 w 96610"/>
                <a:gd name="connsiteY8" fmla="*/ 9276 h 53672"/>
                <a:gd name="connsiteX9" fmla="*/ 57141 w 96610"/>
                <a:gd name="connsiteY9" fmla="*/ 13355 h 53672"/>
                <a:gd name="connsiteX10" fmla="*/ 74317 w 96610"/>
                <a:gd name="connsiteY10" fmla="*/ 19689 h 53672"/>
                <a:gd name="connsiteX11" fmla="*/ 91277 w 96610"/>
                <a:gd name="connsiteY11" fmla="*/ 29135 h 53672"/>
                <a:gd name="connsiteX12" fmla="*/ 91492 w 96610"/>
                <a:gd name="connsiteY12" fmla="*/ 29350 h 53672"/>
                <a:gd name="connsiteX13" fmla="*/ 94068 w 96610"/>
                <a:gd name="connsiteY13" fmla="*/ 45988 h 53672"/>
                <a:gd name="connsiteX14" fmla="*/ 87949 w 96610"/>
                <a:gd name="connsiteY14" fmla="*/ 50282 h 5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6610" h="53672">
                  <a:moveTo>
                    <a:pt x="87949" y="50282"/>
                  </a:moveTo>
                  <a:cubicBezTo>
                    <a:pt x="80972" y="52322"/>
                    <a:pt x="73995" y="52751"/>
                    <a:pt x="67232" y="52429"/>
                  </a:cubicBezTo>
                  <a:cubicBezTo>
                    <a:pt x="60469" y="52214"/>
                    <a:pt x="53706" y="51141"/>
                    <a:pt x="47158" y="49531"/>
                  </a:cubicBezTo>
                  <a:cubicBezTo>
                    <a:pt x="40610" y="47920"/>
                    <a:pt x="34277" y="45451"/>
                    <a:pt x="28265" y="42339"/>
                  </a:cubicBezTo>
                  <a:cubicBezTo>
                    <a:pt x="22254" y="39225"/>
                    <a:pt x="16458" y="35468"/>
                    <a:pt x="11520" y="30101"/>
                  </a:cubicBezTo>
                  <a:cubicBezTo>
                    <a:pt x="6689" y="24841"/>
                    <a:pt x="6904" y="16683"/>
                    <a:pt x="12164" y="11745"/>
                  </a:cubicBezTo>
                  <a:cubicBezTo>
                    <a:pt x="14311" y="9705"/>
                    <a:pt x="17102" y="8525"/>
                    <a:pt x="19785" y="8310"/>
                  </a:cubicBezTo>
                  <a:lnTo>
                    <a:pt x="20107" y="8310"/>
                  </a:lnTo>
                  <a:cubicBezTo>
                    <a:pt x="26977" y="7666"/>
                    <a:pt x="33311" y="8310"/>
                    <a:pt x="39322" y="9276"/>
                  </a:cubicBezTo>
                  <a:cubicBezTo>
                    <a:pt x="45441" y="10243"/>
                    <a:pt x="51345" y="11531"/>
                    <a:pt x="57141" y="13355"/>
                  </a:cubicBezTo>
                  <a:cubicBezTo>
                    <a:pt x="62938" y="15073"/>
                    <a:pt x="68627" y="17220"/>
                    <a:pt x="74317" y="19689"/>
                  </a:cubicBezTo>
                  <a:cubicBezTo>
                    <a:pt x="80006" y="22158"/>
                    <a:pt x="85695" y="25056"/>
                    <a:pt x="91277" y="29135"/>
                  </a:cubicBezTo>
                  <a:lnTo>
                    <a:pt x="91492" y="29350"/>
                  </a:lnTo>
                  <a:cubicBezTo>
                    <a:pt x="96752" y="33214"/>
                    <a:pt x="97933" y="40728"/>
                    <a:pt x="94068" y="45988"/>
                  </a:cubicBezTo>
                  <a:cubicBezTo>
                    <a:pt x="92673" y="48135"/>
                    <a:pt x="90418" y="49638"/>
                    <a:pt x="87949" y="50282"/>
                  </a:cubicBez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0" name="任意多边形: 形状 379"/>
            <p:cNvSpPr/>
            <p:nvPr/>
          </p:nvSpPr>
          <p:spPr>
            <a:xfrm>
              <a:off x="1411193" y="5006842"/>
              <a:ext cx="96611" cy="64407"/>
            </a:xfrm>
            <a:custGeom>
              <a:avLst/>
              <a:gdLst>
                <a:gd name="connsiteX0" fmla="*/ 87770 w 96610"/>
                <a:gd name="connsiteY0" fmla="*/ 60461 h 64407"/>
                <a:gd name="connsiteX1" fmla="*/ 66516 w 96610"/>
                <a:gd name="connsiteY1" fmla="*/ 58099 h 64407"/>
                <a:gd name="connsiteX2" fmla="*/ 46657 w 96610"/>
                <a:gd name="connsiteY2" fmla="*/ 51873 h 64407"/>
                <a:gd name="connsiteX3" fmla="*/ 28086 w 96610"/>
                <a:gd name="connsiteY3" fmla="*/ 42642 h 64407"/>
                <a:gd name="connsiteX4" fmla="*/ 11341 w 96610"/>
                <a:gd name="connsiteY4" fmla="*/ 29330 h 64407"/>
                <a:gd name="connsiteX5" fmla="*/ 12199 w 96610"/>
                <a:gd name="connsiteY5" fmla="*/ 11404 h 64407"/>
                <a:gd name="connsiteX6" fmla="*/ 20358 w 96610"/>
                <a:gd name="connsiteY6" fmla="*/ 8076 h 64407"/>
                <a:gd name="connsiteX7" fmla="*/ 21216 w 96610"/>
                <a:gd name="connsiteY7" fmla="*/ 8076 h 64407"/>
                <a:gd name="connsiteX8" fmla="*/ 42149 w 96610"/>
                <a:gd name="connsiteY8" fmla="*/ 10652 h 64407"/>
                <a:gd name="connsiteX9" fmla="*/ 61256 w 96610"/>
                <a:gd name="connsiteY9" fmla="*/ 17201 h 64407"/>
                <a:gd name="connsiteX10" fmla="*/ 79075 w 96610"/>
                <a:gd name="connsiteY10" fmla="*/ 26862 h 64407"/>
                <a:gd name="connsiteX11" fmla="*/ 95499 w 96610"/>
                <a:gd name="connsiteY11" fmla="*/ 40387 h 64407"/>
                <a:gd name="connsiteX12" fmla="*/ 96036 w 96610"/>
                <a:gd name="connsiteY12" fmla="*/ 40924 h 64407"/>
                <a:gd name="connsiteX13" fmla="*/ 95285 w 96610"/>
                <a:gd name="connsiteY13" fmla="*/ 57348 h 64407"/>
                <a:gd name="connsiteX14" fmla="*/ 87770 w 96610"/>
                <a:gd name="connsiteY14" fmla="*/ 60461 h 64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6610" h="64407">
                  <a:moveTo>
                    <a:pt x="87770" y="60461"/>
                  </a:moveTo>
                  <a:cubicBezTo>
                    <a:pt x="80256" y="60783"/>
                    <a:pt x="73279" y="59602"/>
                    <a:pt x="66516" y="58099"/>
                  </a:cubicBezTo>
                  <a:cubicBezTo>
                    <a:pt x="59646" y="56596"/>
                    <a:pt x="53098" y="54449"/>
                    <a:pt x="46657" y="51873"/>
                  </a:cubicBezTo>
                  <a:cubicBezTo>
                    <a:pt x="40217" y="49404"/>
                    <a:pt x="33990" y="46184"/>
                    <a:pt x="28086" y="42642"/>
                  </a:cubicBezTo>
                  <a:cubicBezTo>
                    <a:pt x="22075" y="38992"/>
                    <a:pt x="16386" y="34912"/>
                    <a:pt x="11341" y="29330"/>
                  </a:cubicBezTo>
                  <a:cubicBezTo>
                    <a:pt x="6617" y="24178"/>
                    <a:pt x="7047" y="16127"/>
                    <a:pt x="12199" y="11404"/>
                  </a:cubicBezTo>
                  <a:cubicBezTo>
                    <a:pt x="14561" y="9257"/>
                    <a:pt x="17459" y="8184"/>
                    <a:pt x="20358" y="8076"/>
                  </a:cubicBezTo>
                  <a:lnTo>
                    <a:pt x="21216" y="8076"/>
                  </a:lnTo>
                  <a:cubicBezTo>
                    <a:pt x="28731" y="7861"/>
                    <a:pt x="35601" y="9043"/>
                    <a:pt x="42149" y="10652"/>
                  </a:cubicBezTo>
                  <a:cubicBezTo>
                    <a:pt x="48697" y="12370"/>
                    <a:pt x="55138" y="14517"/>
                    <a:pt x="61256" y="17201"/>
                  </a:cubicBezTo>
                  <a:cubicBezTo>
                    <a:pt x="67375" y="19885"/>
                    <a:pt x="73279" y="23105"/>
                    <a:pt x="79075" y="26862"/>
                  </a:cubicBezTo>
                  <a:cubicBezTo>
                    <a:pt x="84765" y="30619"/>
                    <a:pt x="90347" y="34805"/>
                    <a:pt x="95499" y="40387"/>
                  </a:cubicBezTo>
                  <a:lnTo>
                    <a:pt x="96036" y="40924"/>
                  </a:lnTo>
                  <a:cubicBezTo>
                    <a:pt x="100330" y="45647"/>
                    <a:pt x="100008" y="53054"/>
                    <a:pt x="95285" y="57348"/>
                  </a:cubicBezTo>
                  <a:cubicBezTo>
                    <a:pt x="93030" y="59280"/>
                    <a:pt x="90454" y="60353"/>
                    <a:pt x="87770" y="60461"/>
                  </a:cubicBez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1" name="任意多边形: 形状 380"/>
            <p:cNvSpPr/>
            <p:nvPr/>
          </p:nvSpPr>
          <p:spPr>
            <a:xfrm>
              <a:off x="2628020" y="2772133"/>
              <a:ext cx="343505" cy="386443"/>
            </a:xfrm>
            <a:custGeom>
              <a:avLst/>
              <a:gdLst>
                <a:gd name="connsiteX0" fmla="*/ 8051 w 343504"/>
                <a:gd name="connsiteY0" fmla="*/ 170056 h 386442"/>
                <a:gd name="connsiteX1" fmla="*/ 121837 w 343504"/>
                <a:gd name="connsiteY1" fmla="*/ 28145 h 386442"/>
                <a:gd name="connsiteX2" fmla="*/ 248719 w 343504"/>
                <a:gd name="connsiteY2" fmla="*/ 22456 h 386442"/>
                <a:gd name="connsiteX3" fmla="*/ 300138 w 343504"/>
                <a:gd name="connsiteY3" fmla="*/ 75914 h 386442"/>
                <a:gd name="connsiteX4" fmla="*/ 297239 w 343504"/>
                <a:gd name="connsiteY4" fmla="*/ 324955 h 386442"/>
                <a:gd name="connsiteX5" fmla="*/ 67842 w 343504"/>
                <a:gd name="connsiteY5" fmla="*/ 361560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3504" h="386442">
                  <a:moveTo>
                    <a:pt x="8051" y="170056"/>
                  </a:moveTo>
                  <a:cubicBezTo>
                    <a:pt x="22650" y="128084"/>
                    <a:pt x="83944" y="51332"/>
                    <a:pt x="121837" y="28145"/>
                  </a:cubicBezTo>
                  <a:cubicBezTo>
                    <a:pt x="159730" y="4959"/>
                    <a:pt x="210290" y="236"/>
                    <a:pt x="248719" y="22456"/>
                  </a:cubicBezTo>
                  <a:cubicBezTo>
                    <a:pt x="270296" y="34908"/>
                    <a:pt x="286827" y="54767"/>
                    <a:pt x="300138" y="75914"/>
                  </a:cubicBezTo>
                  <a:cubicBezTo>
                    <a:pt x="347369" y="151163"/>
                    <a:pt x="354454" y="257006"/>
                    <a:pt x="297239" y="324955"/>
                  </a:cubicBezTo>
                  <a:cubicBezTo>
                    <a:pt x="248290" y="383136"/>
                    <a:pt x="134718" y="397628"/>
                    <a:pt x="67842" y="361560"/>
                  </a:cubicBezTo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2" name="任意多边形: 形状 381"/>
            <p:cNvSpPr/>
            <p:nvPr/>
          </p:nvSpPr>
          <p:spPr>
            <a:xfrm>
              <a:off x="2763822" y="2869590"/>
              <a:ext cx="85876" cy="182487"/>
            </a:xfrm>
            <a:custGeom>
              <a:avLst/>
              <a:gdLst>
                <a:gd name="connsiteX0" fmla="*/ 86617 w 85876"/>
                <a:gd name="connsiteY0" fmla="*/ 19035 h 182486"/>
                <a:gd name="connsiteX1" fmla="*/ 59459 w 85876"/>
                <a:gd name="connsiteY1" fmla="*/ 53278 h 182486"/>
                <a:gd name="connsiteX2" fmla="*/ 40244 w 85876"/>
                <a:gd name="connsiteY2" fmla="*/ 91922 h 182486"/>
                <a:gd name="connsiteX3" fmla="*/ 27148 w 85876"/>
                <a:gd name="connsiteY3" fmla="*/ 177154 h 182486"/>
                <a:gd name="connsiteX4" fmla="*/ 27148 w 85876"/>
                <a:gd name="connsiteY4" fmla="*/ 177261 h 182486"/>
                <a:gd name="connsiteX5" fmla="*/ 20385 w 85876"/>
                <a:gd name="connsiteY5" fmla="*/ 184668 h 182486"/>
                <a:gd name="connsiteX6" fmla="*/ 13193 w 85876"/>
                <a:gd name="connsiteY6" fmla="*/ 179515 h 182486"/>
                <a:gd name="connsiteX7" fmla="*/ 19097 w 85876"/>
                <a:gd name="connsiteY7" fmla="*/ 83978 h 182486"/>
                <a:gd name="connsiteX8" fmla="*/ 43035 w 85876"/>
                <a:gd name="connsiteY8" fmla="*/ 41684 h 182486"/>
                <a:gd name="connsiteX9" fmla="*/ 78459 w 85876"/>
                <a:gd name="connsiteY9" fmla="*/ 9052 h 182486"/>
                <a:gd name="connsiteX10" fmla="*/ 87476 w 85876"/>
                <a:gd name="connsiteY10" fmla="*/ 11091 h 182486"/>
                <a:gd name="connsiteX11" fmla="*/ 86617 w 85876"/>
                <a:gd name="connsiteY11" fmla="*/ 19035 h 182486"/>
                <a:gd name="connsiteX12" fmla="*/ 86617 w 85876"/>
                <a:gd name="connsiteY12" fmla="*/ 19035 h 182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5876" h="182486">
                  <a:moveTo>
                    <a:pt x="86617" y="19035"/>
                  </a:moveTo>
                  <a:cubicBezTo>
                    <a:pt x="76420" y="29769"/>
                    <a:pt x="67188" y="41040"/>
                    <a:pt x="59459" y="53278"/>
                  </a:cubicBezTo>
                  <a:cubicBezTo>
                    <a:pt x="51837" y="65515"/>
                    <a:pt x="45182" y="78396"/>
                    <a:pt x="40244" y="91922"/>
                  </a:cubicBezTo>
                  <a:cubicBezTo>
                    <a:pt x="30154" y="118865"/>
                    <a:pt x="25860" y="147741"/>
                    <a:pt x="27148" y="177154"/>
                  </a:cubicBezTo>
                  <a:lnTo>
                    <a:pt x="27148" y="177261"/>
                  </a:lnTo>
                  <a:cubicBezTo>
                    <a:pt x="27363" y="181233"/>
                    <a:pt x="24250" y="184454"/>
                    <a:pt x="20385" y="184668"/>
                  </a:cubicBezTo>
                  <a:cubicBezTo>
                    <a:pt x="17058" y="184776"/>
                    <a:pt x="14159" y="182629"/>
                    <a:pt x="13193" y="179515"/>
                  </a:cubicBezTo>
                  <a:cubicBezTo>
                    <a:pt x="4284" y="148385"/>
                    <a:pt x="7397" y="114250"/>
                    <a:pt x="19097" y="83978"/>
                  </a:cubicBezTo>
                  <a:cubicBezTo>
                    <a:pt x="25001" y="68843"/>
                    <a:pt x="32945" y="54351"/>
                    <a:pt x="43035" y="41684"/>
                  </a:cubicBezTo>
                  <a:cubicBezTo>
                    <a:pt x="53018" y="28910"/>
                    <a:pt x="64934" y="17639"/>
                    <a:pt x="78459" y="9052"/>
                  </a:cubicBezTo>
                  <a:cubicBezTo>
                    <a:pt x="81465" y="7119"/>
                    <a:pt x="85544" y="8085"/>
                    <a:pt x="87476" y="11091"/>
                  </a:cubicBezTo>
                  <a:cubicBezTo>
                    <a:pt x="89086" y="13560"/>
                    <a:pt x="88657" y="16888"/>
                    <a:pt x="86617" y="19035"/>
                  </a:cubicBezTo>
                  <a:lnTo>
                    <a:pt x="86617" y="19035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3" name="任意多边形: 形状 382"/>
            <p:cNvSpPr/>
            <p:nvPr/>
          </p:nvSpPr>
          <p:spPr>
            <a:xfrm>
              <a:off x="2775297" y="2948550"/>
              <a:ext cx="75142" cy="96611"/>
            </a:xfrm>
            <a:custGeom>
              <a:avLst/>
              <a:gdLst>
                <a:gd name="connsiteX0" fmla="*/ 18679 w 75141"/>
                <a:gd name="connsiteY0" fmla="*/ 9312 h 96610"/>
                <a:gd name="connsiteX1" fmla="*/ 39396 w 75141"/>
                <a:gd name="connsiteY1" fmla="*/ 19832 h 96610"/>
                <a:gd name="connsiteX2" fmla="*/ 58289 w 75141"/>
                <a:gd name="connsiteY2" fmla="*/ 39047 h 96610"/>
                <a:gd name="connsiteX3" fmla="*/ 76108 w 75141"/>
                <a:gd name="connsiteY3" fmla="*/ 85742 h 96610"/>
                <a:gd name="connsiteX4" fmla="*/ 69990 w 75141"/>
                <a:gd name="connsiteY4" fmla="*/ 94008 h 96610"/>
                <a:gd name="connsiteX5" fmla="*/ 62905 w 75141"/>
                <a:gd name="connsiteY5" fmla="*/ 90895 h 96610"/>
                <a:gd name="connsiteX6" fmla="*/ 39504 w 75141"/>
                <a:gd name="connsiteY6" fmla="*/ 51821 h 96610"/>
                <a:gd name="connsiteX7" fmla="*/ 26622 w 75141"/>
                <a:gd name="connsiteY7" fmla="*/ 35612 h 96610"/>
                <a:gd name="connsiteX8" fmla="*/ 18571 w 75141"/>
                <a:gd name="connsiteY8" fmla="*/ 28312 h 96610"/>
                <a:gd name="connsiteX9" fmla="*/ 9018 w 75141"/>
                <a:gd name="connsiteY9" fmla="*/ 18007 h 96610"/>
                <a:gd name="connsiteX10" fmla="*/ 11272 w 75141"/>
                <a:gd name="connsiteY10" fmla="*/ 8990 h 96610"/>
                <a:gd name="connsiteX11" fmla="*/ 17927 w 75141"/>
                <a:gd name="connsiteY11" fmla="*/ 8883 h 96610"/>
                <a:gd name="connsiteX12" fmla="*/ 18679 w 75141"/>
                <a:gd name="connsiteY12" fmla="*/ 9312 h 9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5141" h="96610">
                  <a:moveTo>
                    <a:pt x="18679" y="9312"/>
                  </a:moveTo>
                  <a:cubicBezTo>
                    <a:pt x="23724" y="12211"/>
                    <a:pt x="31560" y="14250"/>
                    <a:pt x="39396" y="19832"/>
                  </a:cubicBezTo>
                  <a:cubicBezTo>
                    <a:pt x="46910" y="24985"/>
                    <a:pt x="53244" y="31748"/>
                    <a:pt x="58289" y="39047"/>
                  </a:cubicBezTo>
                  <a:cubicBezTo>
                    <a:pt x="68165" y="53646"/>
                    <a:pt x="73639" y="69640"/>
                    <a:pt x="76108" y="85742"/>
                  </a:cubicBezTo>
                  <a:cubicBezTo>
                    <a:pt x="76752" y="89714"/>
                    <a:pt x="73961" y="93364"/>
                    <a:pt x="69990" y="94008"/>
                  </a:cubicBezTo>
                  <a:cubicBezTo>
                    <a:pt x="67091" y="94437"/>
                    <a:pt x="64407" y="93149"/>
                    <a:pt x="62905" y="90895"/>
                  </a:cubicBezTo>
                  <a:cubicBezTo>
                    <a:pt x="53888" y="77369"/>
                    <a:pt x="47447" y="63629"/>
                    <a:pt x="39504" y="51821"/>
                  </a:cubicBezTo>
                  <a:cubicBezTo>
                    <a:pt x="35639" y="45810"/>
                    <a:pt x="31345" y="40550"/>
                    <a:pt x="26622" y="35612"/>
                  </a:cubicBezTo>
                  <a:cubicBezTo>
                    <a:pt x="24153" y="33250"/>
                    <a:pt x="21899" y="30996"/>
                    <a:pt x="18571" y="28312"/>
                  </a:cubicBezTo>
                  <a:cubicBezTo>
                    <a:pt x="15458" y="25629"/>
                    <a:pt x="11701" y="22408"/>
                    <a:pt x="9018" y="18007"/>
                  </a:cubicBezTo>
                  <a:cubicBezTo>
                    <a:pt x="7085" y="14894"/>
                    <a:pt x="8159" y="10815"/>
                    <a:pt x="11272" y="8990"/>
                  </a:cubicBezTo>
                  <a:cubicBezTo>
                    <a:pt x="13418" y="7702"/>
                    <a:pt x="15995" y="7809"/>
                    <a:pt x="17927" y="8883"/>
                  </a:cubicBezTo>
                  <a:lnTo>
                    <a:pt x="18679" y="9312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4" name="任意多边形: 形状 383"/>
            <p:cNvSpPr/>
            <p:nvPr/>
          </p:nvSpPr>
          <p:spPr>
            <a:xfrm>
              <a:off x="822574" y="3032791"/>
              <a:ext cx="322036" cy="375708"/>
            </a:xfrm>
            <a:custGeom>
              <a:avLst/>
              <a:gdLst>
                <a:gd name="connsiteX0" fmla="*/ 323867 w 322035"/>
                <a:gd name="connsiteY0" fmla="*/ 116360 h 375708"/>
                <a:gd name="connsiteX1" fmla="*/ 174443 w 322035"/>
                <a:gd name="connsiteY1" fmla="*/ 12664 h 375708"/>
                <a:gd name="connsiteX2" fmla="*/ 51103 w 322035"/>
                <a:gd name="connsiteY2" fmla="*/ 43258 h 375708"/>
                <a:gd name="connsiteX3" fmla="*/ 17075 w 322035"/>
                <a:gd name="connsiteY3" fmla="*/ 109060 h 375708"/>
                <a:gd name="connsiteX4" fmla="*/ 90713 w 322035"/>
                <a:gd name="connsiteY4" fmla="*/ 347045 h 375708"/>
                <a:gd name="connsiteX5" fmla="*/ 321076 w 322035"/>
                <a:gd name="connsiteY5" fmla="*/ 316880 h 37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2035" h="375708">
                  <a:moveTo>
                    <a:pt x="323867" y="116360"/>
                  </a:moveTo>
                  <a:cubicBezTo>
                    <a:pt x="297890" y="80292"/>
                    <a:pt x="217381" y="24150"/>
                    <a:pt x="174443" y="12664"/>
                  </a:cubicBezTo>
                  <a:cubicBezTo>
                    <a:pt x="131505" y="1178"/>
                    <a:pt x="81697" y="11054"/>
                    <a:pt x="51103" y="43258"/>
                  </a:cubicBezTo>
                  <a:cubicBezTo>
                    <a:pt x="33928" y="61399"/>
                    <a:pt x="23730" y="85015"/>
                    <a:pt x="17075" y="109060"/>
                  </a:cubicBezTo>
                  <a:cubicBezTo>
                    <a:pt x="-6863" y="194614"/>
                    <a:pt x="16538" y="298095"/>
                    <a:pt x="90713" y="347045"/>
                  </a:cubicBezTo>
                  <a:cubicBezTo>
                    <a:pt x="154155" y="388909"/>
                    <a:pt x="267189" y="370446"/>
                    <a:pt x="321076" y="316880"/>
                  </a:cubicBezTo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5" name="任意多边形: 形状 384"/>
            <p:cNvSpPr/>
            <p:nvPr/>
          </p:nvSpPr>
          <p:spPr>
            <a:xfrm>
              <a:off x="914296" y="3138516"/>
              <a:ext cx="128814" cy="161018"/>
            </a:xfrm>
            <a:custGeom>
              <a:avLst/>
              <a:gdLst>
                <a:gd name="connsiteX0" fmla="*/ 16381 w 128814"/>
                <a:gd name="connsiteY0" fmla="*/ 8273 h 161017"/>
                <a:gd name="connsiteX1" fmla="*/ 59641 w 128814"/>
                <a:gd name="connsiteY1" fmla="*/ 29528 h 161017"/>
                <a:gd name="connsiteX2" fmla="*/ 94636 w 128814"/>
                <a:gd name="connsiteY2" fmla="*/ 63234 h 161017"/>
                <a:gd name="connsiteX3" fmla="*/ 127483 w 128814"/>
                <a:gd name="connsiteY3" fmla="*/ 153189 h 161017"/>
                <a:gd name="connsiteX4" fmla="*/ 120399 w 128814"/>
                <a:gd name="connsiteY4" fmla="*/ 160382 h 161017"/>
                <a:gd name="connsiteX5" fmla="*/ 113421 w 128814"/>
                <a:gd name="connsiteY5" fmla="*/ 155014 h 161017"/>
                <a:gd name="connsiteX6" fmla="*/ 113421 w 128814"/>
                <a:gd name="connsiteY6" fmla="*/ 154907 h 161017"/>
                <a:gd name="connsiteX7" fmla="*/ 76602 w 128814"/>
                <a:gd name="connsiteY7" fmla="*/ 76974 h 161017"/>
                <a:gd name="connsiteX8" fmla="*/ 47189 w 128814"/>
                <a:gd name="connsiteY8" fmla="*/ 45415 h 161017"/>
                <a:gd name="connsiteX9" fmla="*/ 11443 w 128814"/>
                <a:gd name="connsiteY9" fmla="*/ 20296 h 161017"/>
                <a:gd name="connsiteX10" fmla="*/ 11336 w 128814"/>
                <a:gd name="connsiteY10" fmla="*/ 20296 h 161017"/>
                <a:gd name="connsiteX11" fmla="*/ 8867 w 128814"/>
                <a:gd name="connsiteY11" fmla="*/ 11386 h 161017"/>
                <a:gd name="connsiteX12" fmla="*/ 16381 w 128814"/>
                <a:gd name="connsiteY12" fmla="*/ 8273 h 161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8814" h="161017">
                  <a:moveTo>
                    <a:pt x="16381" y="8273"/>
                  </a:moveTo>
                  <a:cubicBezTo>
                    <a:pt x="31839" y="12567"/>
                    <a:pt x="46438" y="20081"/>
                    <a:pt x="59641" y="29528"/>
                  </a:cubicBezTo>
                  <a:cubicBezTo>
                    <a:pt x="72952" y="38867"/>
                    <a:pt x="84653" y="50460"/>
                    <a:pt x="94636" y="63234"/>
                  </a:cubicBezTo>
                  <a:cubicBezTo>
                    <a:pt x="114387" y="88890"/>
                    <a:pt x="127161" y="120879"/>
                    <a:pt x="127483" y="153189"/>
                  </a:cubicBezTo>
                  <a:cubicBezTo>
                    <a:pt x="127483" y="157161"/>
                    <a:pt x="124370" y="160382"/>
                    <a:pt x="120399" y="160382"/>
                  </a:cubicBezTo>
                  <a:cubicBezTo>
                    <a:pt x="117071" y="160382"/>
                    <a:pt x="114173" y="158127"/>
                    <a:pt x="113421" y="155014"/>
                  </a:cubicBezTo>
                  <a:lnTo>
                    <a:pt x="113421" y="154907"/>
                  </a:lnTo>
                  <a:cubicBezTo>
                    <a:pt x="106229" y="126353"/>
                    <a:pt x="93992" y="99946"/>
                    <a:pt x="76602" y="76974"/>
                  </a:cubicBezTo>
                  <a:cubicBezTo>
                    <a:pt x="68014" y="65381"/>
                    <a:pt x="58031" y="54968"/>
                    <a:pt x="47189" y="45415"/>
                  </a:cubicBezTo>
                  <a:cubicBezTo>
                    <a:pt x="36240" y="35861"/>
                    <a:pt x="24217" y="27703"/>
                    <a:pt x="11443" y="20296"/>
                  </a:cubicBezTo>
                  <a:lnTo>
                    <a:pt x="11336" y="20296"/>
                  </a:lnTo>
                  <a:cubicBezTo>
                    <a:pt x="8223" y="18471"/>
                    <a:pt x="7150" y="14499"/>
                    <a:pt x="8867" y="11386"/>
                  </a:cubicBezTo>
                  <a:cubicBezTo>
                    <a:pt x="10477" y="8703"/>
                    <a:pt x="13590" y="7522"/>
                    <a:pt x="16381" y="8273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6" name="任意多边形: 形状 385"/>
            <p:cNvSpPr/>
            <p:nvPr/>
          </p:nvSpPr>
          <p:spPr>
            <a:xfrm>
              <a:off x="956959" y="3198365"/>
              <a:ext cx="53673" cy="107345"/>
            </a:xfrm>
            <a:custGeom>
              <a:avLst/>
              <a:gdLst>
                <a:gd name="connsiteX0" fmla="*/ 54227 w 53672"/>
                <a:gd name="connsiteY0" fmla="*/ 16374 h 107345"/>
                <a:gd name="connsiteX1" fmla="*/ 48001 w 53672"/>
                <a:gd name="connsiteY1" fmla="*/ 28933 h 107345"/>
                <a:gd name="connsiteX2" fmla="*/ 42311 w 53672"/>
                <a:gd name="connsiteY2" fmla="*/ 38165 h 107345"/>
                <a:gd name="connsiteX3" fmla="*/ 34583 w 53672"/>
                <a:gd name="connsiteY3" fmla="*/ 57272 h 107345"/>
                <a:gd name="connsiteX4" fmla="*/ 23311 w 53672"/>
                <a:gd name="connsiteY4" fmla="*/ 101391 h 107345"/>
                <a:gd name="connsiteX5" fmla="*/ 14294 w 53672"/>
                <a:gd name="connsiteY5" fmla="*/ 106114 h 107345"/>
                <a:gd name="connsiteX6" fmla="*/ 9249 w 53672"/>
                <a:gd name="connsiteY6" fmla="*/ 100210 h 107345"/>
                <a:gd name="connsiteX7" fmla="*/ 13006 w 53672"/>
                <a:gd name="connsiteY7" fmla="*/ 50402 h 107345"/>
                <a:gd name="connsiteX8" fmla="*/ 25565 w 53672"/>
                <a:gd name="connsiteY8" fmla="*/ 26679 h 107345"/>
                <a:gd name="connsiteX9" fmla="*/ 42526 w 53672"/>
                <a:gd name="connsiteY9" fmla="*/ 10684 h 107345"/>
                <a:gd name="connsiteX10" fmla="*/ 43063 w 53672"/>
                <a:gd name="connsiteY10" fmla="*/ 10147 h 107345"/>
                <a:gd name="connsiteX11" fmla="*/ 52402 w 53672"/>
                <a:gd name="connsiteY11" fmla="*/ 9825 h 107345"/>
                <a:gd name="connsiteX12" fmla="*/ 54227 w 53672"/>
                <a:gd name="connsiteY12" fmla="*/ 16374 h 107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3672" h="107345">
                  <a:moveTo>
                    <a:pt x="54227" y="16374"/>
                  </a:moveTo>
                  <a:cubicBezTo>
                    <a:pt x="52939" y="21419"/>
                    <a:pt x="50255" y="25498"/>
                    <a:pt x="48001" y="28933"/>
                  </a:cubicBezTo>
                  <a:cubicBezTo>
                    <a:pt x="45639" y="32368"/>
                    <a:pt x="44029" y="35159"/>
                    <a:pt x="42311" y="38165"/>
                  </a:cubicBezTo>
                  <a:cubicBezTo>
                    <a:pt x="39198" y="44176"/>
                    <a:pt x="36515" y="50509"/>
                    <a:pt x="34583" y="57272"/>
                  </a:cubicBezTo>
                  <a:cubicBezTo>
                    <a:pt x="30396" y="70797"/>
                    <a:pt x="28142" y="85826"/>
                    <a:pt x="23311" y="101391"/>
                  </a:cubicBezTo>
                  <a:cubicBezTo>
                    <a:pt x="22131" y="105255"/>
                    <a:pt x="18051" y="107402"/>
                    <a:pt x="14294" y="106114"/>
                  </a:cubicBezTo>
                  <a:cubicBezTo>
                    <a:pt x="11503" y="105255"/>
                    <a:pt x="9678" y="102894"/>
                    <a:pt x="9249" y="100210"/>
                  </a:cubicBezTo>
                  <a:cubicBezTo>
                    <a:pt x="6995" y="84108"/>
                    <a:pt x="7746" y="67255"/>
                    <a:pt x="13006" y="50402"/>
                  </a:cubicBezTo>
                  <a:cubicBezTo>
                    <a:pt x="15797" y="42029"/>
                    <a:pt x="19876" y="33763"/>
                    <a:pt x="25565" y="26679"/>
                  </a:cubicBezTo>
                  <a:cubicBezTo>
                    <a:pt x="31577" y="19057"/>
                    <a:pt x="38447" y="14871"/>
                    <a:pt x="42526" y="10684"/>
                  </a:cubicBezTo>
                  <a:lnTo>
                    <a:pt x="43063" y="10147"/>
                  </a:lnTo>
                  <a:cubicBezTo>
                    <a:pt x="45532" y="7464"/>
                    <a:pt x="49718" y="7357"/>
                    <a:pt x="52402" y="9825"/>
                  </a:cubicBezTo>
                  <a:cubicBezTo>
                    <a:pt x="54119" y="11650"/>
                    <a:pt x="54763" y="14119"/>
                    <a:pt x="54227" y="16374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7" name="任意多边形: 形状 386"/>
            <p:cNvSpPr/>
            <p:nvPr/>
          </p:nvSpPr>
          <p:spPr>
            <a:xfrm>
              <a:off x="1025989" y="2160867"/>
              <a:ext cx="1696055" cy="1674586"/>
            </a:xfrm>
            <a:custGeom>
              <a:avLst/>
              <a:gdLst>
                <a:gd name="connsiteX0" fmla="*/ 1653450 w 1696054"/>
                <a:gd name="connsiteY0" fmla="*/ 497179 h 1674585"/>
                <a:gd name="connsiteX1" fmla="*/ 1292233 w 1696054"/>
                <a:gd name="connsiteY1" fmla="*/ 1545513 h 1674585"/>
                <a:gd name="connsiteX2" fmla="*/ 627766 w 1696054"/>
                <a:gd name="connsiteY2" fmla="*/ 1650712 h 1674585"/>
                <a:gd name="connsiteX3" fmla="*/ 10316 w 1696054"/>
                <a:gd name="connsiteY3" fmla="*/ 853029 h 1674585"/>
                <a:gd name="connsiteX4" fmla="*/ 706450 w 1696054"/>
                <a:gd name="connsiteY4" fmla="*/ 28618 h 1674585"/>
                <a:gd name="connsiteX5" fmla="*/ 1653450 w 1696054"/>
                <a:gd name="connsiteY5" fmla="*/ 497179 h 1674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96054" h="1674585">
                  <a:moveTo>
                    <a:pt x="1653450" y="497179"/>
                  </a:moveTo>
                  <a:cubicBezTo>
                    <a:pt x="1653450" y="497179"/>
                    <a:pt x="1875762" y="1267060"/>
                    <a:pt x="1292233" y="1545513"/>
                  </a:cubicBezTo>
                  <a:cubicBezTo>
                    <a:pt x="1108351" y="1633214"/>
                    <a:pt x="854050" y="1702667"/>
                    <a:pt x="627766" y="1650712"/>
                  </a:cubicBezTo>
                  <a:cubicBezTo>
                    <a:pt x="13215" y="1509445"/>
                    <a:pt x="10316" y="853029"/>
                    <a:pt x="10316" y="853029"/>
                  </a:cubicBezTo>
                  <a:cubicBezTo>
                    <a:pt x="10316" y="853029"/>
                    <a:pt x="-68690" y="167093"/>
                    <a:pt x="706450" y="28618"/>
                  </a:cubicBezTo>
                  <a:cubicBezTo>
                    <a:pt x="1481483" y="-109965"/>
                    <a:pt x="1653450" y="497179"/>
                    <a:pt x="1653450" y="497179"/>
                  </a:cubicBez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8" name="任意多边形: 形状 387"/>
            <p:cNvSpPr/>
            <p:nvPr/>
          </p:nvSpPr>
          <p:spPr>
            <a:xfrm>
              <a:off x="1679410" y="3729996"/>
              <a:ext cx="568930" cy="139549"/>
            </a:xfrm>
            <a:custGeom>
              <a:avLst/>
              <a:gdLst>
                <a:gd name="connsiteX0" fmla="*/ 8051 w 568929"/>
                <a:gd name="connsiteY0" fmla="*/ 88345 h 139548"/>
                <a:gd name="connsiteX1" fmla="*/ 567105 w 568929"/>
                <a:gd name="connsiteY1" fmla="*/ 8051 h 139548"/>
                <a:gd name="connsiteX2" fmla="*/ 8158 w 568929"/>
                <a:gd name="connsiteY2" fmla="*/ 130210 h 139548"/>
                <a:gd name="connsiteX3" fmla="*/ 8051 w 568929"/>
                <a:gd name="connsiteY3" fmla="*/ 88345 h 139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8929" h="139548">
                  <a:moveTo>
                    <a:pt x="8051" y="88345"/>
                  </a:moveTo>
                  <a:cubicBezTo>
                    <a:pt x="192470" y="116255"/>
                    <a:pt x="406731" y="73532"/>
                    <a:pt x="567105" y="8051"/>
                  </a:cubicBezTo>
                  <a:cubicBezTo>
                    <a:pt x="567105" y="8051"/>
                    <a:pt x="343934" y="180769"/>
                    <a:pt x="8158" y="130210"/>
                  </a:cubicBezTo>
                  <a:lnTo>
                    <a:pt x="8051" y="88345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9" name="任意多边形: 形状 388"/>
            <p:cNvSpPr/>
            <p:nvPr/>
          </p:nvSpPr>
          <p:spPr>
            <a:xfrm>
              <a:off x="1859791" y="3092407"/>
              <a:ext cx="85876" cy="118080"/>
            </a:xfrm>
            <a:custGeom>
              <a:avLst/>
              <a:gdLst>
                <a:gd name="connsiteX0" fmla="*/ 70485 w 85876"/>
                <a:gd name="connsiteY0" fmla="*/ 27117 h 118079"/>
                <a:gd name="connsiteX1" fmla="*/ 42038 w 85876"/>
                <a:gd name="connsiteY1" fmla="*/ 33986 h 118079"/>
                <a:gd name="connsiteX2" fmla="*/ 33343 w 85876"/>
                <a:gd name="connsiteY2" fmla="*/ 59105 h 118079"/>
                <a:gd name="connsiteX3" fmla="*/ 48587 w 85876"/>
                <a:gd name="connsiteY3" fmla="*/ 83902 h 118079"/>
                <a:gd name="connsiteX4" fmla="*/ 76603 w 85876"/>
                <a:gd name="connsiteY4" fmla="*/ 88196 h 118079"/>
                <a:gd name="connsiteX5" fmla="*/ 77248 w 85876"/>
                <a:gd name="connsiteY5" fmla="*/ 87981 h 118079"/>
                <a:gd name="connsiteX6" fmla="*/ 87445 w 85876"/>
                <a:gd name="connsiteY6" fmla="*/ 92597 h 118079"/>
                <a:gd name="connsiteX7" fmla="*/ 84976 w 85876"/>
                <a:gd name="connsiteY7" fmla="*/ 101507 h 118079"/>
                <a:gd name="connsiteX8" fmla="*/ 36242 w 85876"/>
                <a:gd name="connsiteY8" fmla="*/ 103761 h 118079"/>
                <a:gd name="connsiteX9" fmla="*/ 8547 w 85876"/>
                <a:gd name="connsiteY9" fmla="*/ 62862 h 118079"/>
                <a:gd name="connsiteX10" fmla="*/ 11874 w 85876"/>
                <a:gd name="connsiteY10" fmla="*/ 36563 h 118079"/>
                <a:gd name="connsiteX11" fmla="*/ 28298 w 85876"/>
                <a:gd name="connsiteY11" fmla="*/ 16275 h 118079"/>
                <a:gd name="connsiteX12" fmla="*/ 76496 w 85876"/>
                <a:gd name="connsiteY12" fmla="*/ 14127 h 118079"/>
                <a:gd name="connsiteX13" fmla="*/ 78965 w 85876"/>
                <a:gd name="connsiteY13" fmla="*/ 24003 h 118079"/>
                <a:gd name="connsiteX14" fmla="*/ 71129 w 85876"/>
                <a:gd name="connsiteY14" fmla="*/ 27331 h 118079"/>
                <a:gd name="connsiteX15" fmla="*/ 70485 w 85876"/>
                <a:gd name="connsiteY15" fmla="*/ 27117 h 118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5876" h="118079">
                  <a:moveTo>
                    <a:pt x="70485" y="27117"/>
                  </a:moveTo>
                  <a:cubicBezTo>
                    <a:pt x="59858" y="24540"/>
                    <a:pt x="48694" y="27653"/>
                    <a:pt x="42038" y="33986"/>
                  </a:cubicBezTo>
                  <a:cubicBezTo>
                    <a:pt x="35061" y="40642"/>
                    <a:pt x="31626" y="49874"/>
                    <a:pt x="33343" y="59105"/>
                  </a:cubicBezTo>
                  <a:cubicBezTo>
                    <a:pt x="34739" y="68552"/>
                    <a:pt x="40750" y="78213"/>
                    <a:pt x="48587" y="83902"/>
                  </a:cubicBezTo>
                  <a:cubicBezTo>
                    <a:pt x="56208" y="89591"/>
                    <a:pt x="66942" y="91738"/>
                    <a:pt x="76603" y="88196"/>
                  </a:cubicBezTo>
                  <a:lnTo>
                    <a:pt x="77248" y="87981"/>
                  </a:lnTo>
                  <a:cubicBezTo>
                    <a:pt x="81327" y="86478"/>
                    <a:pt x="85835" y="88518"/>
                    <a:pt x="87445" y="92597"/>
                  </a:cubicBezTo>
                  <a:cubicBezTo>
                    <a:pt x="88626" y="95817"/>
                    <a:pt x="87553" y="99467"/>
                    <a:pt x="84976" y="101507"/>
                  </a:cubicBezTo>
                  <a:cubicBezTo>
                    <a:pt x="71451" y="112348"/>
                    <a:pt x="51163" y="112778"/>
                    <a:pt x="36242" y="103761"/>
                  </a:cubicBezTo>
                  <a:cubicBezTo>
                    <a:pt x="21321" y="95066"/>
                    <a:pt x="11230" y="80038"/>
                    <a:pt x="8547" y="62862"/>
                  </a:cubicBezTo>
                  <a:cubicBezTo>
                    <a:pt x="7366" y="54275"/>
                    <a:pt x="8225" y="44721"/>
                    <a:pt x="11874" y="36563"/>
                  </a:cubicBezTo>
                  <a:cubicBezTo>
                    <a:pt x="15417" y="28405"/>
                    <a:pt x="20999" y="21212"/>
                    <a:pt x="28298" y="16275"/>
                  </a:cubicBezTo>
                  <a:cubicBezTo>
                    <a:pt x="42897" y="5755"/>
                    <a:pt x="62434" y="5647"/>
                    <a:pt x="76496" y="14127"/>
                  </a:cubicBezTo>
                  <a:cubicBezTo>
                    <a:pt x="79931" y="16167"/>
                    <a:pt x="81005" y="20676"/>
                    <a:pt x="78965" y="24003"/>
                  </a:cubicBezTo>
                  <a:cubicBezTo>
                    <a:pt x="77248" y="26794"/>
                    <a:pt x="74027" y="27975"/>
                    <a:pt x="71129" y="27331"/>
                  </a:cubicBezTo>
                  <a:lnTo>
                    <a:pt x="70485" y="27117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0" name="任意多边形: 形状 389"/>
            <p:cNvSpPr/>
            <p:nvPr/>
          </p:nvSpPr>
          <p:spPr>
            <a:xfrm>
              <a:off x="1287135" y="3277141"/>
              <a:ext cx="257629" cy="203956"/>
            </a:xfrm>
            <a:custGeom>
              <a:avLst/>
              <a:gdLst>
                <a:gd name="connsiteX0" fmla="*/ 252512 w 257628"/>
                <a:gd name="connsiteY0" fmla="*/ 76073 h 203955"/>
                <a:gd name="connsiteX1" fmla="*/ 151715 w 257628"/>
                <a:gd name="connsiteY1" fmla="*/ 194690 h 203955"/>
                <a:gd name="connsiteX2" fmla="*/ 9805 w 257628"/>
                <a:gd name="connsiteY2" fmla="*/ 130712 h 203955"/>
                <a:gd name="connsiteX3" fmla="*/ 110602 w 257628"/>
                <a:gd name="connsiteY3" fmla="*/ 12096 h 203955"/>
                <a:gd name="connsiteX4" fmla="*/ 252512 w 257628"/>
                <a:gd name="connsiteY4" fmla="*/ 76073 h 203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628" h="203955">
                  <a:moveTo>
                    <a:pt x="252512" y="76073"/>
                  </a:moveTo>
                  <a:cubicBezTo>
                    <a:pt x="263891" y="126526"/>
                    <a:pt x="218698" y="179554"/>
                    <a:pt x="151715" y="194690"/>
                  </a:cubicBezTo>
                  <a:cubicBezTo>
                    <a:pt x="84731" y="209718"/>
                    <a:pt x="21183" y="181057"/>
                    <a:pt x="9805" y="130712"/>
                  </a:cubicBezTo>
                  <a:cubicBezTo>
                    <a:pt x="-1574" y="80260"/>
                    <a:pt x="43618" y="27231"/>
                    <a:pt x="110602" y="12096"/>
                  </a:cubicBezTo>
                  <a:cubicBezTo>
                    <a:pt x="177692" y="-3040"/>
                    <a:pt x="241134" y="25621"/>
                    <a:pt x="252512" y="76073"/>
                  </a:cubicBezTo>
                  <a:close/>
                </a:path>
              </a:pathLst>
            </a:custGeom>
            <a:solidFill>
              <a:srgbClr val="F5A8A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1" name="任意多边形: 形状 390"/>
            <p:cNvSpPr/>
            <p:nvPr/>
          </p:nvSpPr>
          <p:spPr>
            <a:xfrm>
              <a:off x="1851543" y="3240779"/>
              <a:ext cx="161018" cy="96611"/>
            </a:xfrm>
            <a:custGeom>
              <a:avLst/>
              <a:gdLst>
                <a:gd name="connsiteX0" fmla="*/ 80558 w 161017"/>
                <a:gd name="connsiteY0" fmla="*/ 25486 h 96610"/>
                <a:gd name="connsiteX1" fmla="*/ 25383 w 161017"/>
                <a:gd name="connsiteY1" fmla="*/ 26881 h 96610"/>
                <a:gd name="connsiteX2" fmla="*/ 15400 w 161017"/>
                <a:gd name="connsiteY2" fmla="*/ 28706 h 96610"/>
                <a:gd name="connsiteX3" fmla="*/ 10032 w 161017"/>
                <a:gd name="connsiteY3" fmla="*/ 54791 h 96610"/>
                <a:gd name="connsiteX4" fmla="*/ 44705 w 161017"/>
                <a:gd name="connsiteY4" fmla="*/ 90967 h 96610"/>
                <a:gd name="connsiteX5" fmla="*/ 85926 w 161017"/>
                <a:gd name="connsiteY5" fmla="*/ 91611 h 96610"/>
                <a:gd name="connsiteX6" fmla="*/ 135090 w 161017"/>
                <a:gd name="connsiteY6" fmla="*/ 75616 h 96610"/>
                <a:gd name="connsiteX7" fmla="*/ 160853 w 161017"/>
                <a:gd name="connsiteY7" fmla="*/ 33000 h 96610"/>
                <a:gd name="connsiteX8" fmla="*/ 80558 w 161017"/>
                <a:gd name="connsiteY8" fmla="*/ 25486 h 9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1017" h="96610">
                  <a:moveTo>
                    <a:pt x="80558" y="25486"/>
                  </a:moveTo>
                  <a:cubicBezTo>
                    <a:pt x="62202" y="27526"/>
                    <a:pt x="43739" y="26345"/>
                    <a:pt x="25383" y="26881"/>
                  </a:cubicBezTo>
                  <a:cubicBezTo>
                    <a:pt x="21948" y="26989"/>
                    <a:pt x="18405" y="27204"/>
                    <a:pt x="15400" y="28706"/>
                  </a:cubicBezTo>
                  <a:cubicBezTo>
                    <a:pt x="6812" y="33107"/>
                    <a:pt x="6812" y="45667"/>
                    <a:pt x="10032" y="54791"/>
                  </a:cubicBezTo>
                  <a:cubicBezTo>
                    <a:pt x="15722" y="71108"/>
                    <a:pt x="28281" y="85492"/>
                    <a:pt x="44705" y="90967"/>
                  </a:cubicBezTo>
                  <a:cubicBezTo>
                    <a:pt x="57909" y="95368"/>
                    <a:pt x="72185" y="93865"/>
                    <a:pt x="85926" y="91611"/>
                  </a:cubicBezTo>
                  <a:cubicBezTo>
                    <a:pt x="103101" y="88820"/>
                    <a:pt x="120491" y="84955"/>
                    <a:pt x="135090" y="75616"/>
                  </a:cubicBezTo>
                  <a:cubicBezTo>
                    <a:pt x="149689" y="66277"/>
                    <a:pt x="161067" y="50283"/>
                    <a:pt x="160853" y="33000"/>
                  </a:cubicBezTo>
                  <a:cubicBezTo>
                    <a:pt x="159887" y="-16808"/>
                    <a:pt x="103852" y="22910"/>
                    <a:pt x="80558" y="2548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2" name="任意多边形: 形状 391"/>
            <p:cNvSpPr/>
            <p:nvPr/>
          </p:nvSpPr>
          <p:spPr>
            <a:xfrm>
              <a:off x="2282364" y="3118970"/>
              <a:ext cx="268363" cy="214690"/>
            </a:xfrm>
            <a:custGeom>
              <a:avLst/>
              <a:gdLst>
                <a:gd name="connsiteX0" fmla="*/ 263118 w 268363"/>
                <a:gd name="connsiteY0" fmla="*/ 101963 h 214690"/>
                <a:gd name="connsiteX1" fmla="*/ 145281 w 268363"/>
                <a:gd name="connsiteY1" fmla="*/ 203713 h 214690"/>
                <a:gd name="connsiteX2" fmla="*/ 14864 w 268363"/>
                <a:gd name="connsiteY2" fmla="*/ 118684 h 214690"/>
                <a:gd name="connsiteX3" fmla="*/ 132700 w 268363"/>
                <a:gd name="connsiteY3" fmla="*/ 16934 h 214690"/>
                <a:gd name="connsiteX4" fmla="*/ 263118 w 268363"/>
                <a:gd name="connsiteY4" fmla="*/ 101963 h 21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8363" h="214690">
                  <a:moveTo>
                    <a:pt x="263118" y="101963"/>
                  </a:moveTo>
                  <a:cubicBezTo>
                    <a:pt x="266592" y="153541"/>
                    <a:pt x="213834" y="199096"/>
                    <a:pt x="145281" y="203713"/>
                  </a:cubicBezTo>
                  <a:cubicBezTo>
                    <a:pt x="76728" y="208331"/>
                    <a:pt x="18338" y="170262"/>
                    <a:pt x="14864" y="118684"/>
                  </a:cubicBezTo>
                  <a:cubicBezTo>
                    <a:pt x="11390" y="67107"/>
                    <a:pt x="64147" y="21551"/>
                    <a:pt x="132700" y="16934"/>
                  </a:cubicBezTo>
                  <a:cubicBezTo>
                    <a:pt x="201254" y="12316"/>
                    <a:pt x="259644" y="50385"/>
                    <a:pt x="263118" y="101963"/>
                  </a:cubicBezTo>
                  <a:close/>
                </a:path>
              </a:pathLst>
            </a:custGeom>
            <a:solidFill>
              <a:srgbClr val="F5A8A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3" name="任意多边形: 形状 392"/>
            <p:cNvSpPr/>
            <p:nvPr/>
          </p:nvSpPr>
          <p:spPr>
            <a:xfrm>
              <a:off x="1418691" y="3133725"/>
              <a:ext cx="150283" cy="139549"/>
            </a:xfrm>
            <a:custGeom>
              <a:avLst/>
              <a:gdLst>
                <a:gd name="connsiteX0" fmla="*/ 10927 w 150283"/>
                <a:gd name="connsiteY0" fmla="*/ 129105 h 139548"/>
                <a:gd name="connsiteX1" fmla="*/ 8458 w 150283"/>
                <a:gd name="connsiteY1" fmla="*/ 95721 h 139548"/>
                <a:gd name="connsiteX2" fmla="*/ 10068 w 150283"/>
                <a:gd name="connsiteY2" fmla="*/ 59974 h 139548"/>
                <a:gd name="connsiteX3" fmla="*/ 29390 w 150283"/>
                <a:gd name="connsiteY3" fmla="*/ 25087 h 139548"/>
                <a:gd name="connsiteX4" fmla="*/ 65995 w 150283"/>
                <a:gd name="connsiteY4" fmla="*/ 8449 h 139548"/>
                <a:gd name="connsiteX5" fmla="*/ 133515 w 150283"/>
                <a:gd name="connsiteY5" fmla="*/ 44088 h 139548"/>
                <a:gd name="connsiteX6" fmla="*/ 151227 w 150283"/>
                <a:gd name="connsiteY6" fmla="*/ 110212 h 139548"/>
                <a:gd name="connsiteX7" fmla="*/ 151227 w 150283"/>
                <a:gd name="connsiteY7" fmla="*/ 110319 h 139548"/>
                <a:gd name="connsiteX8" fmla="*/ 146182 w 150283"/>
                <a:gd name="connsiteY8" fmla="*/ 120195 h 139548"/>
                <a:gd name="connsiteX9" fmla="*/ 136736 w 150283"/>
                <a:gd name="connsiteY9" fmla="*/ 116224 h 139548"/>
                <a:gd name="connsiteX10" fmla="*/ 113334 w 150283"/>
                <a:gd name="connsiteY10" fmla="*/ 55896 h 139548"/>
                <a:gd name="connsiteX11" fmla="*/ 68786 w 150283"/>
                <a:gd name="connsiteY11" fmla="*/ 33353 h 139548"/>
                <a:gd name="connsiteX12" fmla="*/ 45385 w 150283"/>
                <a:gd name="connsiteY12" fmla="*/ 43336 h 139548"/>
                <a:gd name="connsiteX13" fmla="*/ 31859 w 150283"/>
                <a:gd name="connsiteY13" fmla="*/ 65127 h 139548"/>
                <a:gd name="connsiteX14" fmla="*/ 27780 w 150283"/>
                <a:gd name="connsiteY14" fmla="*/ 95613 h 139548"/>
                <a:gd name="connsiteX15" fmla="*/ 25311 w 150283"/>
                <a:gd name="connsiteY15" fmla="*/ 128890 h 139548"/>
                <a:gd name="connsiteX16" fmla="*/ 17368 w 150283"/>
                <a:gd name="connsiteY16" fmla="*/ 135331 h 139548"/>
                <a:gd name="connsiteX17" fmla="*/ 10927 w 150283"/>
                <a:gd name="connsiteY17" fmla="*/ 129105 h 139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0283" h="139548">
                  <a:moveTo>
                    <a:pt x="10927" y="129105"/>
                  </a:moveTo>
                  <a:cubicBezTo>
                    <a:pt x="9746" y="117941"/>
                    <a:pt x="9209" y="106885"/>
                    <a:pt x="8458" y="95721"/>
                  </a:cubicBezTo>
                  <a:cubicBezTo>
                    <a:pt x="7921" y="84449"/>
                    <a:pt x="7492" y="72534"/>
                    <a:pt x="10068" y="59974"/>
                  </a:cubicBezTo>
                  <a:cubicBezTo>
                    <a:pt x="12323" y="47523"/>
                    <a:pt x="19085" y="34212"/>
                    <a:pt x="29390" y="25087"/>
                  </a:cubicBezTo>
                  <a:cubicBezTo>
                    <a:pt x="39481" y="15856"/>
                    <a:pt x="52470" y="10166"/>
                    <a:pt x="65995" y="8449"/>
                  </a:cubicBezTo>
                  <a:cubicBezTo>
                    <a:pt x="93905" y="5336"/>
                    <a:pt x="120634" y="20793"/>
                    <a:pt x="133515" y="44088"/>
                  </a:cubicBezTo>
                  <a:cubicBezTo>
                    <a:pt x="146182" y="67703"/>
                    <a:pt x="144894" y="90997"/>
                    <a:pt x="151227" y="110212"/>
                  </a:cubicBezTo>
                  <a:lnTo>
                    <a:pt x="151227" y="110319"/>
                  </a:lnTo>
                  <a:cubicBezTo>
                    <a:pt x="152623" y="114399"/>
                    <a:pt x="150368" y="118907"/>
                    <a:pt x="146182" y="120195"/>
                  </a:cubicBezTo>
                  <a:cubicBezTo>
                    <a:pt x="142425" y="121376"/>
                    <a:pt x="138453" y="119659"/>
                    <a:pt x="136736" y="116224"/>
                  </a:cubicBezTo>
                  <a:cubicBezTo>
                    <a:pt x="125679" y="94432"/>
                    <a:pt x="123425" y="71138"/>
                    <a:pt x="113334" y="55896"/>
                  </a:cubicBezTo>
                  <a:cubicBezTo>
                    <a:pt x="103781" y="40974"/>
                    <a:pt x="85425" y="31313"/>
                    <a:pt x="68786" y="33353"/>
                  </a:cubicBezTo>
                  <a:cubicBezTo>
                    <a:pt x="60306" y="34212"/>
                    <a:pt x="51933" y="37861"/>
                    <a:pt x="45385" y="43336"/>
                  </a:cubicBezTo>
                  <a:cubicBezTo>
                    <a:pt x="38729" y="48703"/>
                    <a:pt x="34543" y="56003"/>
                    <a:pt x="31859" y="65127"/>
                  </a:cubicBezTo>
                  <a:cubicBezTo>
                    <a:pt x="29283" y="74252"/>
                    <a:pt x="28424" y="84664"/>
                    <a:pt x="27780" y="95613"/>
                  </a:cubicBezTo>
                  <a:cubicBezTo>
                    <a:pt x="26921" y="106670"/>
                    <a:pt x="26385" y="117834"/>
                    <a:pt x="25311" y="128890"/>
                  </a:cubicBezTo>
                  <a:cubicBezTo>
                    <a:pt x="24882" y="132862"/>
                    <a:pt x="21339" y="135760"/>
                    <a:pt x="17368" y="135331"/>
                  </a:cubicBezTo>
                  <a:cubicBezTo>
                    <a:pt x="13933" y="135224"/>
                    <a:pt x="11249" y="132432"/>
                    <a:pt x="10927" y="129105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4" name="任意多边形: 形状 393"/>
            <p:cNvSpPr/>
            <p:nvPr/>
          </p:nvSpPr>
          <p:spPr>
            <a:xfrm>
              <a:off x="2224532" y="3010469"/>
              <a:ext cx="150283" cy="139549"/>
            </a:xfrm>
            <a:custGeom>
              <a:avLst/>
              <a:gdLst>
                <a:gd name="connsiteX0" fmla="*/ 10927 w 150283"/>
                <a:gd name="connsiteY0" fmla="*/ 129128 h 139548"/>
                <a:gd name="connsiteX1" fmla="*/ 8458 w 150283"/>
                <a:gd name="connsiteY1" fmla="*/ 95744 h 139548"/>
                <a:gd name="connsiteX2" fmla="*/ 10068 w 150283"/>
                <a:gd name="connsiteY2" fmla="*/ 59998 h 139548"/>
                <a:gd name="connsiteX3" fmla="*/ 29390 w 150283"/>
                <a:gd name="connsiteY3" fmla="*/ 25111 h 139548"/>
                <a:gd name="connsiteX4" fmla="*/ 65995 w 150283"/>
                <a:gd name="connsiteY4" fmla="*/ 8472 h 139548"/>
                <a:gd name="connsiteX5" fmla="*/ 133515 w 150283"/>
                <a:gd name="connsiteY5" fmla="*/ 44111 h 139548"/>
                <a:gd name="connsiteX6" fmla="*/ 151227 w 150283"/>
                <a:gd name="connsiteY6" fmla="*/ 110236 h 139548"/>
                <a:gd name="connsiteX7" fmla="*/ 151227 w 150283"/>
                <a:gd name="connsiteY7" fmla="*/ 110343 h 139548"/>
                <a:gd name="connsiteX8" fmla="*/ 146182 w 150283"/>
                <a:gd name="connsiteY8" fmla="*/ 120219 h 139548"/>
                <a:gd name="connsiteX9" fmla="*/ 136736 w 150283"/>
                <a:gd name="connsiteY9" fmla="*/ 116247 h 139548"/>
                <a:gd name="connsiteX10" fmla="*/ 113334 w 150283"/>
                <a:gd name="connsiteY10" fmla="*/ 55919 h 139548"/>
                <a:gd name="connsiteX11" fmla="*/ 68786 w 150283"/>
                <a:gd name="connsiteY11" fmla="*/ 33376 h 139548"/>
                <a:gd name="connsiteX12" fmla="*/ 45385 w 150283"/>
                <a:gd name="connsiteY12" fmla="*/ 43359 h 139548"/>
                <a:gd name="connsiteX13" fmla="*/ 31859 w 150283"/>
                <a:gd name="connsiteY13" fmla="*/ 65150 h 139548"/>
                <a:gd name="connsiteX14" fmla="*/ 27780 w 150283"/>
                <a:gd name="connsiteY14" fmla="*/ 95637 h 139548"/>
                <a:gd name="connsiteX15" fmla="*/ 25311 w 150283"/>
                <a:gd name="connsiteY15" fmla="*/ 128914 h 139548"/>
                <a:gd name="connsiteX16" fmla="*/ 17367 w 150283"/>
                <a:gd name="connsiteY16" fmla="*/ 135354 h 139548"/>
                <a:gd name="connsiteX17" fmla="*/ 10927 w 150283"/>
                <a:gd name="connsiteY17" fmla="*/ 129128 h 139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0283" h="139548">
                  <a:moveTo>
                    <a:pt x="10927" y="129128"/>
                  </a:moveTo>
                  <a:cubicBezTo>
                    <a:pt x="9746" y="117964"/>
                    <a:pt x="9209" y="106908"/>
                    <a:pt x="8458" y="95744"/>
                  </a:cubicBezTo>
                  <a:cubicBezTo>
                    <a:pt x="7921" y="84580"/>
                    <a:pt x="7492" y="72557"/>
                    <a:pt x="10068" y="59998"/>
                  </a:cubicBezTo>
                  <a:cubicBezTo>
                    <a:pt x="12323" y="47546"/>
                    <a:pt x="19085" y="34235"/>
                    <a:pt x="29390" y="25111"/>
                  </a:cubicBezTo>
                  <a:cubicBezTo>
                    <a:pt x="39481" y="15879"/>
                    <a:pt x="52470" y="10190"/>
                    <a:pt x="65995" y="8472"/>
                  </a:cubicBezTo>
                  <a:cubicBezTo>
                    <a:pt x="93905" y="5252"/>
                    <a:pt x="120634" y="20817"/>
                    <a:pt x="133515" y="44111"/>
                  </a:cubicBezTo>
                  <a:cubicBezTo>
                    <a:pt x="146182" y="67727"/>
                    <a:pt x="144894" y="91021"/>
                    <a:pt x="151227" y="110236"/>
                  </a:cubicBezTo>
                  <a:lnTo>
                    <a:pt x="151227" y="110343"/>
                  </a:lnTo>
                  <a:cubicBezTo>
                    <a:pt x="152623" y="114422"/>
                    <a:pt x="150368" y="118930"/>
                    <a:pt x="146182" y="120219"/>
                  </a:cubicBezTo>
                  <a:cubicBezTo>
                    <a:pt x="142425" y="121400"/>
                    <a:pt x="138453" y="119682"/>
                    <a:pt x="136736" y="116247"/>
                  </a:cubicBezTo>
                  <a:cubicBezTo>
                    <a:pt x="125679" y="94456"/>
                    <a:pt x="123425" y="71162"/>
                    <a:pt x="113334" y="55919"/>
                  </a:cubicBezTo>
                  <a:cubicBezTo>
                    <a:pt x="103781" y="40998"/>
                    <a:pt x="85425" y="31337"/>
                    <a:pt x="68786" y="33376"/>
                  </a:cubicBezTo>
                  <a:cubicBezTo>
                    <a:pt x="60306" y="34235"/>
                    <a:pt x="51933" y="37885"/>
                    <a:pt x="45385" y="43359"/>
                  </a:cubicBezTo>
                  <a:cubicBezTo>
                    <a:pt x="38729" y="48727"/>
                    <a:pt x="34436" y="56026"/>
                    <a:pt x="31859" y="65150"/>
                  </a:cubicBezTo>
                  <a:cubicBezTo>
                    <a:pt x="29283" y="74275"/>
                    <a:pt x="28424" y="84687"/>
                    <a:pt x="27780" y="95637"/>
                  </a:cubicBezTo>
                  <a:cubicBezTo>
                    <a:pt x="26921" y="106693"/>
                    <a:pt x="26385" y="117857"/>
                    <a:pt x="25311" y="128914"/>
                  </a:cubicBezTo>
                  <a:cubicBezTo>
                    <a:pt x="24882" y="132886"/>
                    <a:pt x="21340" y="135784"/>
                    <a:pt x="17367" y="135354"/>
                  </a:cubicBezTo>
                  <a:cubicBezTo>
                    <a:pt x="13825" y="135247"/>
                    <a:pt x="11249" y="132563"/>
                    <a:pt x="10927" y="129128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5" name="任意多边形: 形状 394"/>
            <p:cNvSpPr/>
            <p:nvPr/>
          </p:nvSpPr>
          <p:spPr>
            <a:xfrm>
              <a:off x="958021" y="1979625"/>
              <a:ext cx="1760462" cy="1105656"/>
            </a:xfrm>
            <a:custGeom>
              <a:avLst/>
              <a:gdLst>
                <a:gd name="connsiteX0" fmla="*/ 71199 w 1760461"/>
                <a:gd name="connsiteY0" fmla="*/ 1098142 h 1105655"/>
                <a:gd name="connsiteX1" fmla="*/ 316269 w 1760461"/>
                <a:gd name="connsiteY1" fmla="*/ 771168 h 1105655"/>
                <a:gd name="connsiteX2" fmla="*/ 327540 w 1760461"/>
                <a:gd name="connsiteY2" fmla="*/ 700213 h 1105655"/>
                <a:gd name="connsiteX3" fmla="*/ 822938 w 1760461"/>
                <a:gd name="connsiteY3" fmla="*/ 877547 h 1105655"/>
                <a:gd name="connsiteX4" fmla="*/ 839899 w 1760461"/>
                <a:gd name="connsiteY4" fmla="*/ 867457 h 1105655"/>
                <a:gd name="connsiteX5" fmla="*/ 840972 w 1760461"/>
                <a:gd name="connsiteY5" fmla="*/ 843948 h 1105655"/>
                <a:gd name="connsiteX6" fmla="*/ 666965 w 1760461"/>
                <a:gd name="connsiteY6" fmla="*/ 451172 h 1105655"/>
                <a:gd name="connsiteX7" fmla="*/ 1160754 w 1760461"/>
                <a:gd name="connsiteY7" fmla="*/ 804445 h 1105655"/>
                <a:gd name="connsiteX8" fmla="*/ 1761350 w 1760461"/>
                <a:gd name="connsiteY8" fmla="*/ 833965 h 1105655"/>
                <a:gd name="connsiteX9" fmla="*/ 1264556 w 1760461"/>
                <a:gd name="connsiteY9" fmla="*/ 168747 h 1105655"/>
                <a:gd name="connsiteX10" fmla="*/ 976871 w 1760461"/>
                <a:gd name="connsiteY10" fmla="*/ 105091 h 1105655"/>
                <a:gd name="connsiteX11" fmla="*/ 965171 w 1760461"/>
                <a:gd name="connsiteY11" fmla="*/ 8051 h 1105655"/>
                <a:gd name="connsiteX12" fmla="*/ 906775 w 1760461"/>
                <a:gd name="connsiteY12" fmla="*/ 82119 h 1105655"/>
                <a:gd name="connsiteX13" fmla="*/ 840006 w 1760461"/>
                <a:gd name="connsiteY13" fmla="*/ 33706 h 1105655"/>
                <a:gd name="connsiteX14" fmla="*/ 851385 w 1760461"/>
                <a:gd name="connsiteY14" fmla="*/ 99080 h 1105655"/>
                <a:gd name="connsiteX15" fmla="*/ 314658 w 1760461"/>
                <a:gd name="connsiteY15" fmla="*/ 285216 h 1105655"/>
                <a:gd name="connsiteX16" fmla="*/ 71199 w 1760461"/>
                <a:gd name="connsiteY16" fmla="*/ 1098142 h 110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60461" h="1105655">
                  <a:moveTo>
                    <a:pt x="71199" y="1098142"/>
                  </a:moveTo>
                  <a:cubicBezTo>
                    <a:pt x="187240" y="1021712"/>
                    <a:pt x="275370" y="903954"/>
                    <a:pt x="316269" y="771168"/>
                  </a:cubicBezTo>
                  <a:cubicBezTo>
                    <a:pt x="323031" y="749162"/>
                    <a:pt x="338596" y="720501"/>
                    <a:pt x="327540" y="700213"/>
                  </a:cubicBezTo>
                  <a:cubicBezTo>
                    <a:pt x="431235" y="857152"/>
                    <a:pt x="643242" y="932938"/>
                    <a:pt x="822938" y="877547"/>
                  </a:cubicBezTo>
                  <a:cubicBezTo>
                    <a:pt x="829379" y="875615"/>
                    <a:pt x="836249" y="873039"/>
                    <a:pt x="839899" y="867457"/>
                  </a:cubicBezTo>
                  <a:cubicBezTo>
                    <a:pt x="844300" y="860694"/>
                    <a:pt x="842797" y="851784"/>
                    <a:pt x="840972" y="843948"/>
                  </a:cubicBezTo>
                  <a:cubicBezTo>
                    <a:pt x="808769" y="703863"/>
                    <a:pt x="754774" y="564851"/>
                    <a:pt x="666965" y="451172"/>
                  </a:cubicBezTo>
                  <a:cubicBezTo>
                    <a:pt x="803401" y="603173"/>
                    <a:pt x="970216" y="730806"/>
                    <a:pt x="1160754" y="804445"/>
                  </a:cubicBezTo>
                  <a:cubicBezTo>
                    <a:pt x="1351292" y="878084"/>
                    <a:pt x="1566411" y="895259"/>
                    <a:pt x="1761350" y="833965"/>
                  </a:cubicBezTo>
                  <a:cubicBezTo>
                    <a:pt x="1761136" y="402867"/>
                    <a:pt x="1416557" y="224352"/>
                    <a:pt x="1264556" y="168747"/>
                  </a:cubicBezTo>
                  <a:cubicBezTo>
                    <a:pt x="1171810" y="134826"/>
                    <a:pt x="1075522" y="105735"/>
                    <a:pt x="976871" y="105091"/>
                  </a:cubicBezTo>
                  <a:cubicBezTo>
                    <a:pt x="993188" y="74390"/>
                    <a:pt x="976871" y="40791"/>
                    <a:pt x="965171" y="8051"/>
                  </a:cubicBezTo>
                  <a:cubicBezTo>
                    <a:pt x="939837" y="27158"/>
                    <a:pt x="919441" y="53029"/>
                    <a:pt x="906775" y="82119"/>
                  </a:cubicBezTo>
                  <a:cubicBezTo>
                    <a:pt x="890888" y="59040"/>
                    <a:pt x="866950" y="41650"/>
                    <a:pt x="840006" y="33706"/>
                  </a:cubicBezTo>
                  <a:cubicBezTo>
                    <a:pt x="840543" y="55927"/>
                    <a:pt x="844300" y="78040"/>
                    <a:pt x="851385" y="99080"/>
                  </a:cubicBezTo>
                  <a:cubicBezTo>
                    <a:pt x="666321" y="120656"/>
                    <a:pt x="442936" y="181736"/>
                    <a:pt x="314658" y="285216"/>
                  </a:cubicBezTo>
                  <a:cubicBezTo>
                    <a:pt x="-33677" y="566461"/>
                    <a:pt x="-38185" y="974909"/>
                    <a:pt x="71199" y="109814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96" name="组合 395"/>
          <p:cNvGrpSpPr/>
          <p:nvPr userDrawn="1"/>
        </p:nvGrpSpPr>
        <p:grpSpPr>
          <a:xfrm>
            <a:off x="9140921" y="2356213"/>
            <a:ext cx="3192918" cy="4695173"/>
            <a:chOff x="8453951" y="1620125"/>
            <a:chExt cx="3192918" cy="4695173"/>
          </a:xfrm>
        </p:grpSpPr>
        <p:sp>
          <p:nvSpPr>
            <p:cNvPr id="397" name="任意多边形: 形状 396"/>
            <p:cNvSpPr/>
            <p:nvPr/>
          </p:nvSpPr>
          <p:spPr>
            <a:xfrm>
              <a:off x="9280295" y="1979371"/>
              <a:ext cx="2114701" cy="2071763"/>
            </a:xfrm>
            <a:custGeom>
              <a:avLst/>
              <a:gdLst>
                <a:gd name="connsiteX0" fmla="*/ 1626297 w 2114701"/>
                <a:gd name="connsiteY0" fmla="*/ 118227 h 2071763"/>
                <a:gd name="connsiteX1" fmla="*/ 1942966 w 2114701"/>
                <a:gd name="connsiteY1" fmla="*/ 650122 h 2071763"/>
                <a:gd name="connsiteX2" fmla="*/ 1957565 w 2114701"/>
                <a:gd name="connsiteY2" fmla="*/ 875225 h 2071763"/>
                <a:gd name="connsiteX3" fmla="*/ 1903140 w 2114701"/>
                <a:gd name="connsiteY3" fmla="*/ 1263708 h 2071763"/>
                <a:gd name="connsiteX4" fmla="*/ 2079401 w 2114701"/>
                <a:gd name="connsiteY4" fmla="*/ 1556867 h 2071763"/>
                <a:gd name="connsiteX5" fmla="*/ 1942643 w 2114701"/>
                <a:gd name="connsiteY5" fmla="*/ 1998700 h 2071763"/>
                <a:gd name="connsiteX6" fmla="*/ 1787851 w 2114701"/>
                <a:gd name="connsiteY6" fmla="*/ 2042068 h 2071763"/>
                <a:gd name="connsiteX7" fmla="*/ 164577 w 2114701"/>
                <a:gd name="connsiteY7" fmla="*/ 1621811 h 2071763"/>
                <a:gd name="connsiteX8" fmla="*/ 17514 w 2114701"/>
                <a:gd name="connsiteY8" fmla="*/ 1424189 h 2071763"/>
                <a:gd name="connsiteX9" fmla="*/ 72797 w 2114701"/>
                <a:gd name="connsiteY9" fmla="*/ 1207137 h 2071763"/>
                <a:gd name="connsiteX10" fmla="*/ 157277 w 2114701"/>
                <a:gd name="connsiteY10" fmla="*/ 1144769 h 2071763"/>
                <a:gd name="connsiteX11" fmla="*/ 194741 w 2114701"/>
                <a:gd name="connsiteY11" fmla="*/ 1016813 h 2071763"/>
                <a:gd name="connsiteX12" fmla="*/ 260543 w 2114701"/>
                <a:gd name="connsiteY12" fmla="*/ 403550 h 2071763"/>
                <a:gd name="connsiteX13" fmla="*/ 702161 w 2114701"/>
                <a:gd name="connsiteY13" fmla="*/ 17429 h 2071763"/>
                <a:gd name="connsiteX14" fmla="*/ 1210763 w 2114701"/>
                <a:gd name="connsiteY14" fmla="*/ 14853 h 2071763"/>
                <a:gd name="connsiteX15" fmla="*/ 1431358 w 2114701"/>
                <a:gd name="connsiteY15" fmla="*/ 26661 h 2071763"/>
                <a:gd name="connsiteX16" fmla="*/ 1626297 w 2114701"/>
                <a:gd name="connsiteY16" fmla="*/ 118227 h 2071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14701" h="2071763">
                  <a:moveTo>
                    <a:pt x="1626297" y="118227"/>
                  </a:moveTo>
                  <a:cubicBezTo>
                    <a:pt x="1792897" y="247255"/>
                    <a:pt x="1898953" y="444127"/>
                    <a:pt x="1942966" y="650122"/>
                  </a:cubicBezTo>
                  <a:cubicBezTo>
                    <a:pt x="1958745" y="723976"/>
                    <a:pt x="1967118" y="800298"/>
                    <a:pt x="1957565" y="875225"/>
                  </a:cubicBezTo>
                  <a:cubicBezTo>
                    <a:pt x="1940925" y="1006186"/>
                    <a:pt x="1870400" y="1135752"/>
                    <a:pt x="1903140" y="1263708"/>
                  </a:cubicBezTo>
                  <a:cubicBezTo>
                    <a:pt x="1931479" y="1374810"/>
                    <a:pt x="2030881" y="1452957"/>
                    <a:pt x="2079401" y="1556867"/>
                  </a:cubicBezTo>
                  <a:cubicBezTo>
                    <a:pt x="2150893" y="1710049"/>
                    <a:pt x="2088203" y="1912717"/>
                    <a:pt x="1942643" y="1998700"/>
                  </a:cubicBezTo>
                  <a:cubicBezTo>
                    <a:pt x="1899275" y="2024356"/>
                    <a:pt x="1837337" y="2032944"/>
                    <a:pt x="1787851" y="2042068"/>
                  </a:cubicBezTo>
                  <a:cubicBezTo>
                    <a:pt x="1220424" y="2146300"/>
                    <a:pt x="610167" y="1988288"/>
                    <a:pt x="164577" y="1621811"/>
                  </a:cubicBezTo>
                  <a:cubicBezTo>
                    <a:pt x="103497" y="1571574"/>
                    <a:pt x="39734" y="1500082"/>
                    <a:pt x="17514" y="1424189"/>
                  </a:cubicBezTo>
                  <a:cubicBezTo>
                    <a:pt x="-4707" y="1348296"/>
                    <a:pt x="11610" y="1257374"/>
                    <a:pt x="72797" y="1207137"/>
                  </a:cubicBezTo>
                  <a:cubicBezTo>
                    <a:pt x="99955" y="1184809"/>
                    <a:pt x="134305" y="1171283"/>
                    <a:pt x="157277" y="1144769"/>
                  </a:cubicBezTo>
                  <a:cubicBezTo>
                    <a:pt x="186905" y="1110526"/>
                    <a:pt x="191520" y="1061899"/>
                    <a:pt x="194741" y="1016813"/>
                  </a:cubicBezTo>
                  <a:cubicBezTo>
                    <a:pt x="209662" y="812321"/>
                    <a:pt x="184973" y="594195"/>
                    <a:pt x="260543" y="403550"/>
                  </a:cubicBezTo>
                  <a:cubicBezTo>
                    <a:pt x="336114" y="212905"/>
                    <a:pt x="498850" y="44373"/>
                    <a:pt x="702161" y="17429"/>
                  </a:cubicBezTo>
                  <a:cubicBezTo>
                    <a:pt x="867151" y="-4362"/>
                    <a:pt x="1044485" y="19254"/>
                    <a:pt x="1210763" y="14853"/>
                  </a:cubicBezTo>
                  <a:cubicBezTo>
                    <a:pt x="1284509" y="12921"/>
                    <a:pt x="1359222" y="10989"/>
                    <a:pt x="1431358" y="26661"/>
                  </a:cubicBezTo>
                  <a:cubicBezTo>
                    <a:pt x="1503494" y="42333"/>
                    <a:pt x="1567901" y="73034"/>
                    <a:pt x="1626297" y="118227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8" name="任意多边形: 形状 397"/>
            <p:cNvSpPr/>
            <p:nvPr/>
          </p:nvSpPr>
          <p:spPr>
            <a:xfrm>
              <a:off x="9012022" y="4973483"/>
              <a:ext cx="2415268" cy="1341815"/>
            </a:xfrm>
            <a:custGeom>
              <a:avLst/>
              <a:gdLst>
                <a:gd name="connsiteX0" fmla="*/ 282031 w 2415267"/>
                <a:gd name="connsiteY0" fmla="*/ 8051 h 1341815"/>
                <a:gd name="connsiteX1" fmla="*/ 9159 w 2415267"/>
                <a:gd name="connsiteY1" fmla="*/ 1008079 h 1341815"/>
                <a:gd name="connsiteX2" fmla="*/ 60899 w 2415267"/>
                <a:gd name="connsiteY2" fmla="*/ 1093204 h 1341815"/>
                <a:gd name="connsiteX3" fmla="*/ 309296 w 2415267"/>
                <a:gd name="connsiteY3" fmla="*/ 1199476 h 1341815"/>
                <a:gd name="connsiteX4" fmla="*/ 563060 w 2415267"/>
                <a:gd name="connsiteY4" fmla="*/ 1238120 h 1341815"/>
                <a:gd name="connsiteX5" fmla="*/ 728587 w 2415267"/>
                <a:gd name="connsiteY5" fmla="*/ 1067549 h 1341815"/>
                <a:gd name="connsiteX6" fmla="*/ 719033 w 2415267"/>
                <a:gd name="connsiteY6" fmla="*/ 1279770 h 1341815"/>
                <a:gd name="connsiteX7" fmla="*/ 1610642 w 2415267"/>
                <a:gd name="connsiteY7" fmla="*/ 1331725 h 1341815"/>
                <a:gd name="connsiteX8" fmla="*/ 1664852 w 2415267"/>
                <a:gd name="connsiteY8" fmla="*/ 1315301 h 1341815"/>
                <a:gd name="connsiteX9" fmla="*/ 1679236 w 2415267"/>
                <a:gd name="connsiteY9" fmla="*/ 1269465 h 1341815"/>
                <a:gd name="connsiteX10" fmla="*/ 1693835 w 2415267"/>
                <a:gd name="connsiteY10" fmla="*/ 1094707 h 1341815"/>
                <a:gd name="connsiteX11" fmla="*/ 1762858 w 2415267"/>
                <a:gd name="connsiteY11" fmla="*/ 1314013 h 1341815"/>
                <a:gd name="connsiteX12" fmla="*/ 2409076 w 2415267"/>
                <a:gd name="connsiteY12" fmla="*/ 1175860 h 1341815"/>
                <a:gd name="connsiteX13" fmla="*/ 2153380 w 2415267"/>
                <a:gd name="connsiteY13" fmla="*/ 87916 h 1341815"/>
                <a:gd name="connsiteX14" fmla="*/ 282031 w 2415267"/>
                <a:gd name="connsiteY14" fmla="*/ 8051 h 1341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415267" h="1341815">
                  <a:moveTo>
                    <a:pt x="282031" y="8051"/>
                  </a:moveTo>
                  <a:cubicBezTo>
                    <a:pt x="185420" y="373132"/>
                    <a:pt x="105770" y="642998"/>
                    <a:pt x="9159" y="1008079"/>
                  </a:cubicBezTo>
                  <a:cubicBezTo>
                    <a:pt x="1430" y="1037385"/>
                    <a:pt x="35781" y="1076243"/>
                    <a:pt x="60899" y="1093204"/>
                  </a:cubicBezTo>
                  <a:cubicBezTo>
                    <a:pt x="135826" y="1143763"/>
                    <a:pt x="223206" y="1171888"/>
                    <a:pt x="309296" y="1199476"/>
                  </a:cubicBezTo>
                  <a:cubicBezTo>
                    <a:pt x="391630" y="1225775"/>
                    <a:pt x="477828" y="1252504"/>
                    <a:pt x="563060" y="1238120"/>
                  </a:cubicBezTo>
                  <a:cubicBezTo>
                    <a:pt x="648293" y="1223736"/>
                    <a:pt x="730948" y="1153961"/>
                    <a:pt x="728587" y="1067549"/>
                  </a:cubicBezTo>
                  <a:cubicBezTo>
                    <a:pt x="725366" y="1138289"/>
                    <a:pt x="722254" y="1209029"/>
                    <a:pt x="719033" y="1279770"/>
                  </a:cubicBezTo>
                  <a:cubicBezTo>
                    <a:pt x="1014018" y="1322708"/>
                    <a:pt x="1312652" y="1340098"/>
                    <a:pt x="1610642" y="1331725"/>
                  </a:cubicBezTo>
                  <a:cubicBezTo>
                    <a:pt x="1630072" y="1331188"/>
                    <a:pt x="1651649" y="1329578"/>
                    <a:pt x="1664852" y="1315301"/>
                  </a:cubicBezTo>
                  <a:cubicBezTo>
                    <a:pt x="1675909" y="1303278"/>
                    <a:pt x="1677840" y="1285781"/>
                    <a:pt x="1679236" y="1269465"/>
                  </a:cubicBezTo>
                  <a:cubicBezTo>
                    <a:pt x="1684067" y="1211177"/>
                    <a:pt x="1689005" y="1152995"/>
                    <a:pt x="1693835" y="1094707"/>
                  </a:cubicBezTo>
                  <a:cubicBezTo>
                    <a:pt x="1716807" y="1167809"/>
                    <a:pt x="1739886" y="1240911"/>
                    <a:pt x="1762858" y="1314013"/>
                  </a:cubicBezTo>
                  <a:cubicBezTo>
                    <a:pt x="1983238" y="1297911"/>
                    <a:pt x="2201363" y="1251324"/>
                    <a:pt x="2409076" y="1175860"/>
                  </a:cubicBezTo>
                  <a:lnTo>
                    <a:pt x="2153380" y="87916"/>
                  </a:lnTo>
                  <a:lnTo>
                    <a:pt x="282031" y="8051"/>
                  </a:ln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9" name="任意多边形: 形状 398"/>
            <p:cNvSpPr/>
            <p:nvPr/>
          </p:nvSpPr>
          <p:spPr>
            <a:xfrm>
              <a:off x="8453951" y="2494837"/>
              <a:ext cx="397177" cy="364974"/>
            </a:xfrm>
            <a:custGeom>
              <a:avLst/>
              <a:gdLst>
                <a:gd name="connsiteX0" fmla="*/ 379805 w 397177"/>
                <a:gd name="connsiteY0" fmla="*/ 228153 h 364973"/>
                <a:gd name="connsiteX1" fmla="*/ 384636 w 397177"/>
                <a:gd name="connsiteY1" fmla="*/ 127356 h 364973"/>
                <a:gd name="connsiteX2" fmla="*/ 345240 w 397177"/>
                <a:gd name="connsiteY2" fmla="*/ 98587 h 364973"/>
                <a:gd name="connsiteX3" fmla="*/ 323771 w 397177"/>
                <a:gd name="connsiteY3" fmla="*/ 117587 h 364973"/>
                <a:gd name="connsiteX4" fmla="*/ 296828 w 397177"/>
                <a:gd name="connsiteY4" fmla="*/ 85491 h 364973"/>
                <a:gd name="connsiteX5" fmla="*/ 270850 w 397177"/>
                <a:gd name="connsiteY5" fmla="*/ 25485 h 364973"/>
                <a:gd name="connsiteX6" fmla="*/ 249274 w 397177"/>
                <a:gd name="connsiteY6" fmla="*/ 8310 h 364973"/>
                <a:gd name="connsiteX7" fmla="*/ 220934 w 397177"/>
                <a:gd name="connsiteY7" fmla="*/ 45237 h 364973"/>
                <a:gd name="connsiteX8" fmla="*/ 234460 w 397177"/>
                <a:gd name="connsiteY8" fmla="*/ 97299 h 364973"/>
                <a:gd name="connsiteX9" fmla="*/ 207301 w 397177"/>
                <a:gd name="connsiteY9" fmla="*/ 50282 h 364973"/>
                <a:gd name="connsiteX10" fmla="*/ 157279 w 397177"/>
                <a:gd name="connsiteY10" fmla="*/ 40621 h 364973"/>
                <a:gd name="connsiteX11" fmla="*/ 138386 w 397177"/>
                <a:gd name="connsiteY11" fmla="*/ 78836 h 364973"/>
                <a:gd name="connsiteX12" fmla="*/ 149013 w 397177"/>
                <a:gd name="connsiteY12" fmla="*/ 121988 h 364973"/>
                <a:gd name="connsiteX13" fmla="*/ 118849 w 397177"/>
                <a:gd name="connsiteY13" fmla="*/ 81841 h 364973"/>
                <a:gd name="connsiteX14" fmla="*/ 74515 w 397177"/>
                <a:gd name="connsiteY14" fmla="*/ 90214 h 364973"/>
                <a:gd name="connsiteX15" fmla="*/ 72368 w 397177"/>
                <a:gd name="connsiteY15" fmla="*/ 111683 h 364973"/>
                <a:gd name="connsiteX16" fmla="*/ 99527 w 397177"/>
                <a:gd name="connsiteY16" fmla="*/ 174910 h 364973"/>
                <a:gd name="connsiteX17" fmla="*/ 34261 w 397177"/>
                <a:gd name="connsiteY17" fmla="*/ 152474 h 364973"/>
                <a:gd name="connsiteX18" fmla="*/ 10752 w 397177"/>
                <a:gd name="connsiteY18" fmla="*/ 223108 h 364973"/>
                <a:gd name="connsiteX19" fmla="*/ 38555 w 397177"/>
                <a:gd name="connsiteY19" fmla="*/ 269052 h 364973"/>
                <a:gd name="connsiteX20" fmla="*/ 180358 w 397177"/>
                <a:gd name="connsiteY20" fmla="*/ 365769 h 364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97177" h="364973">
                  <a:moveTo>
                    <a:pt x="379805" y="228153"/>
                  </a:moveTo>
                  <a:cubicBezTo>
                    <a:pt x="392687" y="196379"/>
                    <a:pt x="394404" y="160203"/>
                    <a:pt x="384636" y="127356"/>
                  </a:cubicBezTo>
                  <a:cubicBezTo>
                    <a:pt x="379269" y="109322"/>
                    <a:pt x="361449" y="89033"/>
                    <a:pt x="345240" y="98587"/>
                  </a:cubicBezTo>
                  <a:cubicBezTo>
                    <a:pt x="336867" y="103525"/>
                    <a:pt x="333110" y="114904"/>
                    <a:pt x="323771" y="117587"/>
                  </a:cubicBezTo>
                  <a:cubicBezTo>
                    <a:pt x="308635" y="121988"/>
                    <a:pt x="300155" y="100949"/>
                    <a:pt x="296828" y="85491"/>
                  </a:cubicBezTo>
                  <a:cubicBezTo>
                    <a:pt x="292104" y="64022"/>
                    <a:pt x="283302" y="43627"/>
                    <a:pt x="270850" y="25485"/>
                  </a:cubicBezTo>
                  <a:cubicBezTo>
                    <a:pt x="265482" y="17649"/>
                    <a:pt x="258613" y="9813"/>
                    <a:pt x="249274" y="8310"/>
                  </a:cubicBezTo>
                  <a:cubicBezTo>
                    <a:pt x="231561" y="5412"/>
                    <a:pt x="219109" y="27417"/>
                    <a:pt x="220934" y="45237"/>
                  </a:cubicBezTo>
                  <a:cubicBezTo>
                    <a:pt x="222759" y="63163"/>
                    <a:pt x="232635" y="79372"/>
                    <a:pt x="234460" y="97299"/>
                  </a:cubicBezTo>
                  <a:cubicBezTo>
                    <a:pt x="227697" y="80338"/>
                    <a:pt x="220505" y="62841"/>
                    <a:pt x="207301" y="50282"/>
                  </a:cubicBezTo>
                  <a:cubicBezTo>
                    <a:pt x="194098" y="37722"/>
                    <a:pt x="172951" y="31389"/>
                    <a:pt x="157279" y="40621"/>
                  </a:cubicBezTo>
                  <a:cubicBezTo>
                    <a:pt x="144397" y="48135"/>
                    <a:pt x="138278" y="63915"/>
                    <a:pt x="138386" y="78836"/>
                  </a:cubicBezTo>
                  <a:cubicBezTo>
                    <a:pt x="138493" y="93757"/>
                    <a:pt x="143753" y="108034"/>
                    <a:pt x="149013" y="121988"/>
                  </a:cubicBezTo>
                  <a:cubicBezTo>
                    <a:pt x="141499" y="106746"/>
                    <a:pt x="133340" y="90751"/>
                    <a:pt x="118849" y="81841"/>
                  </a:cubicBezTo>
                  <a:cubicBezTo>
                    <a:pt x="104358" y="72932"/>
                    <a:pt x="81815" y="74864"/>
                    <a:pt x="74515" y="90214"/>
                  </a:cubicBezTo>
                  <a:cubicBezTo>
                    <a:pt x="71295" y="96762"/>
                    <a:pt x="71509" y="104491"/>
                    <a:pt x="72368" y="111683"/>
                  </a:cubicBezTo>
                  <a:cubicBezTo>
                    <a:pt x="75159" y="134763"/>
                    <a:pt x="84713" y="156983"/>
                    <a:pt x="99527" y="174910"/>
                  </a:cubicBezTo>
                  <a:cubicBezTo>
                    <a:pt x="92549" y="149147"/>
                    <a:pt x="57018" y="138627"/>
                    <a:pt x="34261" y="152474"/>
                  </a:cubicBezTo>
                  <a:cubicBezTo>
                    <a:pt x="11504" y="166430"/>
                    <a:pt x="3238" y="197560"/>
                    <a:pt x="10752" y="223108"/>
                  </a:cubicBezTo>
                  <a:cubicBezTo>
                    <a:pt x="15798" y="240390"/>
                    <a:pt x="26747" y="255419"/>
                    <a:pt x="38555" y="269052"/>
                  </a:cubicBezTo>
                  <a:cubicBezTo>
                    <a:pt x="76447" y="312741"/>
                    <a:pt x="125827" y="346447"/>
                    <a:pt x="180358" y="365769"/>
                  </a:cubicBezTo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0" name="任意多边形: 形状 399"/>
            <p:cNvSpPr/>
            <p:nvPr/>
          </p:nvSpPr>
          <p:spPr>
            <a:xfrm>
              <a:off x="8546715" y="2676832"/>
              <a:ext cx="3027136" cy="2640693"/>
            </a:xfrm>
            <a:custGeom>
              <a:avLst/>
              <a:gdLst>
                <a:gd name="connsiteX0" fmla="*/ 1380460 w 3027135"/>
                <a:gd name="connsiteY0" fmla="*/ 896226 h 2640692"/>
                <a:gd name="connsiteX1" fmla="*/ 807021 w 3027135"/>
                <a:gd name="connsiteY1" fmla="*/ 585568 h 2640692"/>
                <a:gd name="connsiteX2" fmla="*/ 322465 w 3027135"/>
                <a:gd name="connsiteY2" fmla="*/ 8051 h 2640692"/>
                <a:gd name="connsiteX3" fmla="*/ 8051 w 3027135"/>
                <a:gd name="connsiteY3" fmla="*/ 194402 h 2640692"/>
                <a:gd name="connsiteX4" fmla="*/ 963101 w 3027135"/>
                <a:gd name="connsiteY4" fmla="*/ 1537399 h 2640692"/>
                <a:gd name="connsiteX5" fmla="*/ 747230 w 3027135"/>
                <a:gd name="connsiteY5" fmla="*/ 2304702 h 2640692"/>
                <a:gd name="connsiteX6" fmla="*/ 2629207 w 3027135"/>
                <a:gd name="connsiteY6" fmla="*/ 2487189 h 2640692"/>
                <a:gd name="connsiteX7" fmla="*/ 2596896 w 3027135"/>
                <a:gd name="connsiteY7" fmla="*/ 2172453 h 2640692"/>
                <a:gd name="connsiteX8" fmla="*/ 2920112 w 3027135"/>
                <a:gd name="connsiteY8" fmla="*/ 2099566 h 2640692"/>
                <a:gd name="connsiteX9" fmla="*/ 3011463 w 3027135"/>
                <a:gd name="connsiteY9" fmla="*/ 1907954 h 2640692"/>
                <a:gd name="connsiteX10" fmla="*/ 2910881 w 3027135"/>
                <a:gd name="connsiteY10" fmla="*/ 1315945 h 2640692"/>
                <a:gd name="connsiteX11" fmla="*/ 2428472 w 3027135"/>
                <a:gd name="connsiteY11" fmla="*/ 958271 h 2640692"/>
                <a:gd name="connsiteX12" fmla="*/ 1795241 w 3027135"/>
                <a:gd name="connsiteY12" fmla="*/ 992407 h 2640692"/>
                <a:gd name="connsiteX13" fmla="*/ 1380460 w 3027135"/>
                <a:gd name="connsiteY13" fmla="*/ 896226 h 2640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027135" h="2640692">
                  <a:moveTo>
                    <a:pt x="1380460" y="896226"/>
                  </a:moveTo>
                  <a:cubicBezTo>
                    <a:pt x="1165984" y="848779"/>
                    <a:pt x="972333" y="730270"/>
                    <a:pt x="807021" y="585568"/>
                  </a:cubicBezTo>
                  <a:cubicBezTo>
                    <a:pt x="641710" y="440867"/>
                    <a:pt x="461370" y="178301"/>
                    <a:pt x="322465" y="8051"/>
                  </a:cubicBezTo>
                  <a:lnTo>
                    <a:pt x="8051" y="194402"/>
                  </a:lnTo>
                  <a:cubicBezTo>
                    <a:pt x="156080" y="653840"/>
                    <a:pt x="597376" y="1222340"/>
                    <a:pt x="963101" y="1537399"/>
                  </a:cubicBezTo>
                  <a:cubicBezTo>
                    <a:pt x="747230" y="2304702"/>
                    <a:pt x="963101" y="1537399"/>
                    <a:pt x="747230" y="2304702"/>
                  </a:cubicBezTo>
                  <a:cubicBezTo>
                    <a:pt x="1329256" y="2756626"/>
                    <a:pt x="2388217" y="2679659"/>
                    <a:pt x="2629207" y="2487189"/>
                  </a:cubicBezTo>
                  <a:lnTo>
                    <a:pt x="2596896" y="2172453"/>
                  </a:lnTo>
                  <a:cubicBezTo>
                    <a:pt x="2709179" y="2199933"/>
                    <a:pt x="2839388" y="2182329"/>
                    <a:pt x="2920112" y="2099566"/>
                  </a:cubicBezTo>
                  <a:cubicBezTo>
                    <a:pt x="2970243" y="2048254"/>
                    <a:pt x="2996220" y="1977943"/>
                    <a:pt x="3011463" y="1907954"/>
                  </a:cubicBezTo>
                  <a:cubicBezTo>
                    <a:pt x="3055046" y="1707541"/>
                    <a:pt x="3018119" y="1490811"/>
                    <a:pt x="2910881" y="1315945"/>
                  </a:cubicBezTo>
                  <a:cubicBezTo>
                    <a:pt x="2803535" y="1141080"/>
                    <a:pt x="2626953" y="1010226"/>
                    <a:pt x="2428472" y="958271"/>
                  </a:cubicBezTo>
                  <a:lnTo>
                    <a:pt x="1795241" y="992407"/>
                  </a:lnTo>
                  <a:lnTo>
                    <a:pt x="1380460" y="896226"/>
                  </a:lnTo>
                  <a:close/>
                </a:path>
              </a:pathLst>
            </a:custGeom>
            <a:solidFill>
              <a:srgbClr val="F08B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1" name="任意多边形: 形状 400"/>
            <p:cNvSpPr/>
            <p:nvPr/>
          </p:nvSpPr>
          <p:spPr>
            <a:xfrm>
              <a:off x="9780253" y="3925240"/>
              <a:ext cx="1051983" cy="1041249"/>
            </a:xfrm>
            <a:custGeom>
              <a:avLst/>
              <a:gdLst>
                <a:gd name="connsiteX0" fmla="*/ 8875 w 1051983"/>
                <a:gd name="connsiteY0" fmla="*/ 343629 h 1041248"/>
                <a:gd name="connsiteX1" fmla="*/ 14994 w 1051983"/>
                <a:gd name="connsiteY1" fmla="*/ 220182 h 1041248"/>
                <a:gd name="connsiteX2" fmla="*/ 59649 w 1051983"/>
                <a:gd name="connsiteY2" fmla="*/ 103283 h 1041248"/>
                <a:gd name="connsiteX3" fmla="*/ 155831 w 1051983"/>
                <a:gd name="connsiteY3" fmla="*/ 22023 h 1041248"/>
                <a:gd name="connsiteX4" fmla="*/ 218735 w 1051983"/>
                <a:gd name="connsiteY4" fmla="*/ 8068 h 1041248"/>
                <a:gd name="connsiteX5" fmla="*/ 282176 w 1051983"/>
                <a:gd name="connsiteY5" fmla="*/ 19769 h 1041248"/>
                <a:gd name="connsiteX6" fmla="*/ 382759 w 1051983"/>
                <a:gd name="connsiteY6" fmla="*/ 94803 h 1041248"/>
                <a:gd name="connsiteX7" fmla="*/ 452963 w 1051983"/>
                <a:gd name="connsiteY7" fmla="*/ 196137 h 1041248"/>
                <a:gd name="connsiteX8" fmla="*/ 546138 w 1051983"/>
                <a:gd name="connsiteY8" fmla="*/ 422635 h 1041248"/>
                <a:gd name="connsiteX9" fmla="*/ 519409 w 1051983"/>
                <a:gd name="connsiteY9" fmla="*/ 419952 h 1041248"/>
                <a:gd name="connsiteX10" fmla="*/ 600669 w 1051983"/>
                <a:gd name="connsiteY10" fmla="*/ 278578 h 1041248"/>
                <a:gd name="connsiteX11" fmla="*/ 710698 w 1051983"/>
                <a:gd name="connsiteY11" fmla="*/ 155238 h 1041248"/>
                <a:gd name="connsiteX12" fmla="*/ 785733 w 1051983"/>
                <a:gd name="connsiteY12" fmla="*/ 113481 h 1041248"/>
                <a:gd name="connsiteX13" fmla="*/ 873863 w 1051983"/>
                <a:gd name="connsiteY13" fmla="*/ 104893 h 1041248"/>
                <a:gd name="connsiteX14" fmla="*/ 955875 w 1051983"/>
                <a:gd name="connsiteY14" fmla="*/ 139781 h 1041248"/>
                <a:gd name="connsiteX15" fmla="*/ 1014700 w 1051983"/>
                <a:gd name="connsiteY15" fmla="*/ 204832 h 1041248"/>
                <a:gd name="connsiteX16" fmla="*/ 1047119 w 1051983"/>
                <a:gd name="connsiteY16" fmla="*/ 286092 h 1041248"/>
                <a:gd name="connsiteX17" fmla="*/ 1051949 w 1051983"/>
                <a:gd name="connsiteY17" fmla="*/ 372613 h 1041248"/>
                <a:gd name="connsiteX18" fmla="*/ 1006434 w 1051983"/>
                <a:gd name="connsiteY18" fmla="*/ 534704 h 1041248"/>
                <a:gd name="connsiteX19" fmla="*/ 923779 w 1051983"/>
                <a:gd name="connsiteY19" fmla="*/ 678010 h 1041248"/>
                <a:gd name="connsiteX20" fmla="*/ 819868 w 1051983"/>
                <a:gd name="connsiteY20" fmla="*/ 805858 h 1041248"/>
                <a:gd name="connsiteX21" fmla="*/ 696636 w 1051983"/>
                <a:gd name="connsiteY21" fmla="*/ 916423 h 1041248"/>
                <a:gd name="connsiteX22" fmla="*/ 551505 w 1051983"/>
                <a:gd name="connsiteY22" fmla="*/ 1000797 h 1041248"/>
                <a:gd name="connsiteX23" fmla="*/ 382651 w 1051983"/>
                <a:gd name="connsiteY23" fmla="*/ 1035040 h 1041248"/>
                <a:gd name="connsiteX24" fmla="*/ 335956 w 1051983"/>
                <a:gd name="connsiteY24" fmla="*/ 1028492 h 1041248"/>
                <a:gd name="connsiteX25" fmla="*/ 313520 w 1051983"/>
                <a:gd name="connsiteY25" fmla="*/ 1021085 h 1041248"/>
                <a:gd name="connsiteX26" fmla="*/ 292266 w 1051983"/>
                <a:gd name="connsiteY26" fmla="*/ 1011424 h 1041248"/>
                <a:gd name="connsiteX27" fmla="*/ 221419 w 1051983"/>
                <a:gd name="connsiteY27" fmla="*/ 956893 h 1041248"/>
                <a:gd name="connsiteX28" fmla="*/ 168819 w 1051983"/>
                <a:gd name="connsiteY28" fmla="*/ 889373 h 1041248"/>
                <a:gd name="connsiteX29" fmla="*/ 128243 w 1051983"/>
                <a:gd name="connsiteY29" fmla="*/ 816378 h 1041248"/>
                <a:gd name="connsiteX30" fmla="*/ 69418 w 1051983"/>
                <a:gd name="connsiteY30" fmla="*/ 663089 h 1041248"/>
                <a:gd name="connsiteX31" fmla="*/ 30344 w 1051983"/>
                <a:gd name="connsiteY31" fmla="*/ 505077 h 1041248"/>
                <a:gd name="connsiteX32" fmla="*/ 8875 w 1051983"/>
                <a:gd name="connsiteY32" fmla="*/ 343629 h 1041248"/>
                <a:gd name="connsiteX33" fmla="*/ 35389 w 1051983"/>
                <a:gd name="connsiteY33" fmla="*/ 342234 h 1041248"/>
                <a:gd name="connsiteX34" fmla="*/ 61475 w 1051983"/>
                <a:gd name="connsiteY34" fmla="*/ 498314 h 1041248"/>
                <a:gd name="connsiteX35" fmla="*/ 108277 w 1051983"/>
                <a:gd name="connsiteY35" fmla="*/ 649993 h 1041248"/>
                <a:gd name="connsiteX36" fmla="*/ 173651 w 1051983"/>
                <a:gd name="connsiteY36" fmla="*/ 792869 h 1041248"/>
                <a:gd name="connsiteX37" fmla="*/ 263284 w 1051983"/>
                <a:gd name="connsiteY37" fmla="*/ 915350 h 1041248"/>
                <a:gd name="connsiteX38" fmla="*/ 384047 w 1051983"/>
                <a:gd name="connsiteY38" fmla="*/ 972887 h 1041248"/>
                <a:gd name="connsiteX39" fmla="*/ 527997 w 1051983"/>
                <a:gd name="connsiteY39" fmla="*/ 943582 h 1041248"/>
                <a:gd name="connsiteX40" fmla="*/ 777575 w 1051983"/>
                <a:gd name="connsiteY40" fmla="*/ 765174 h 1041248"/>
                <a:gd name="connsiteX41" fmla="*/ 879016 w 1051983"/>
                <a:gd name="connsiteY41" fmla="*/ 646021 h 1041248"/>
                <a:gd name="connsiteX42" fmla="*/ 960062 w 1051983"/>
                <a:gd name="connsiteY42" fmla="*/ 513127 h 1041248"/>
                <a:gd name="connsiteX43" fmla="*/ 1005039 w 1051983"/>
                <a:gd name="connsiteY43" fmla="*/ 368426 h 1041248"/>
                <a:gd name="connsiteX44" fmla="*/ 978203 w 1051983"/>
                <a:gd name="connsiteY44" fmla="*/ 226945 h 1041248"/>
                <a:gd name="connsiteX45" fmla="*/ 931508 w 1051983"/>
                <a:gd name="connsiteY45" fmla="*/ 172199 h 1041248"/>
                <a:gd name="connsiteX46" fmla="*/ 867959 w 1051983"/>
                <a:gd name="connsiteY46" fmla="*/ 142894 h 1041248"/>
                <a:gd name="connsiteX47" fmla="*/ 797541 w 1051983"/>
                <a:gd name="connsiteY47" fmla="*/ 148368 h 1041248"/>
                <a:gd name="connsiteX48" fmla="*/ 732061 w 1051983"/>
                <a:gd name="connsiteY48" fmla="*/ 183255 h 1041248"/>
                <a:gd name="connsiteX49" fmla="*/ 626969 w 1051983"/>
                <a:gd name="connsiteY49" fmla="*/ 297041 h 1041248"/>
                <a:gd name="connsiteX50" fmla="*/ 545495 w 1051983"/>
                <a:gd name="connsiteY50" fmla="*/ 432618 h 1041248"/>
                <a:gd name="connsiteX51" fmla="*/ 528105 w 1051983"/>
                <a:gd name="connsiteY51" fmla="*/ 467506 h 1041248"/>
                <a:gd name="connsiteX52" fmla="*/ 518764 w 1051983"/>
                <a:gd name="connsiteY52" fmla="*/ 429935 h 1041248"/>
                <a:gd name="connsiteX53" fmla="*/ 430957 w 1051983"/>
                <a:gd name="connsiteY53" fmla="*/ 209018 h 1041248"/>
                <a:gd name="connsiteX54" fmla="*/ 364724 w 1051983"/>
                <a:gd name="connsiteY54" fmla="*/ 110905 h 1041248"/>
                <a:gd name="connsiteX55" fmla="*/ 274233 w 1051983"/>
                <a:gd name="connsiteY55" fmla="*/ 41345 h 1041248"/>
                <a:gd name="connsiteX56" fmla="*/ 219487 w 1051983"/>
                <a:gd name="connsiteY56" fmla="*/ 31147 h 1041248"/>
                <a:gd name="connsiteX57" fmla="*/ 165062 w 1051983"/>
                <a:gd name="connsiteY57" fmla="*/ 43277 h 1041248"/>
                <a:gd name="connsiteX58" fmla="*/ 79186 w 1051983"/>
                <a:gd name="connsiteY58" fmla="*/ 116379 h 1041248"/>
                <a:gd name="connsiteX59" fmla="*/ 39791 w 1051983"/>
                <a:gd name="connsiteY59" fmla="*/ 224476 h 1041248"/>
                <a:gd name="connsiteX60" fmla="*/ 35389 w 1051983"/>
                <a:gd name="connsiteY60" fmla="*/ 342234 h 1041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1051983" h="1041248">
                  <a:moveTo>
                    <a:pt x="8875" y="343629"/>
                  </a:moveTo>
                  <a:cubicBezTo>
                    <a:pt x="7051" y="302731"/>
                    <a:pt x="7909" y="261296"/>
                    <a:pt x="14994" y="220182"/>
                  </a:cubicBezTo>
                  <a:cubicBezTo>
                    <a:pt x="22078" y="179177"/>
                    <a:pt x="35926" y="138707"/>
                    <a:pt x="59649" y="103283"/>
                  </a:cubicBezTo>
                  <a:cubicBezTo>
                    <a:pt x="83373" y="68181"/>
                    <a:pt x="116220" y="38876"/>
                    <a:pt x="155831" y="22023"/>
                  </a:cubicBezTo>
                  <a:cubicBezTo>
                    <a:pt x="175582" y="13650"/>
                    <a:pt x="197051" y="8605"/>
                    <a:pt x="218735" y="8068"/>
                  </a:cubicBezTo>
                  <a:cubicBezTo>
                    <a:pt x="240526" y="7746"/>
                    <a:pt x="262210" y="11932"/>
                    <a:pt x="282176" y="19769"/>
                  </a:cubicBezTo>
                  <a:cubicBezTo>
                    <a:pt x="322538" y="35334"/>
                    <a:pt x="355493" y="63673"/>
                    <a:pt x="382759" y="94803"/>
                  </a:cubicBezTo>
                  <a:cubicBezTo>
                    <a:pt x="410239" y="126148"/>
                    <a:pt x="432352" y="160928"/>
                    <a:pt x="452963" y="196137"/>
                  </a:cubicBezTo>
                  <a:cubicBezTo>
                    <a:pt x="493861" y="266985"/>
                    <a:pt x="525314" y="343415"/>
                    <a:pt x="546138" y="422635"/>
                  </a:cubicBezTo>
                  <a:lnTo>
                    <a:pt x="519409" y="419952"/>
                  </a:lnTo>
                  <a:cubicBezTo>
                    <a:pt x="542704" y="370788"/>
                    <a:pt x="569861" y="323556"/>
                    <a:pt x="600669" y="278578"/>
                  </a:cubicBezTo>
                  <a:cubicBezTo>
                    <a:pt x="631156" y="233922"/>
                    <a:pt x="666151" y="190018"/>
                    <a:pt x="710698" y="155238"/>
                  </a:cubicBezTo>
                  <a:cubicBezTo>
                    <a:pt x="733026" y="138063"/>
                    <a:pt x="758037" y="123142"/>
                    <a:pt x="785733" y="113481"/>
                  </a:cubicBezTo>
                  <a:cubicBezTo>
                    <a:pt x="813320" y="103498"/>
                    <a:pt x="844021" y="100707"/>
                    <a:pt x="873863" y="104893"/>
                  </a:cubicBezTo>
                  <a:cubicBezTo>
                    <a:pt x="903919" y="109080"/>
                    <a:pt x="932044" y="122069"/>
                    <a:pt x="955875" y="139781"/>
                  </a:cubicBezTo>
                  <a:cubicBezTo>
                    <a:pt x="979920" y="157385"/>
                    <a:pt x="999457" y="179928"/>
                    <a:pt x="1014700" y="204832"/>
                  </a:cubicBezTo>
                  <a:cubicBezTo>
                    <a:pt x="1030050" y="229736"/>
                    <a:pt x="1041322" y="257216"/>
                    <a:pt x="1047119" y="286092"/>
                  </a:cubicBezTo>
                  <a:cubicBezTo>
                    <a:pt x="1052914" y="314968"/>
                    <a:pt x="1054310" y="343951"/>
                    <a:pt x="1051949" y="372613"/>
                  </a:cubicBezTo>
                  <a:cubicBezTo>
                    <a:pt x="1047334" y="430042"/>
                    <a:pt x="1029192" y="484252"/>
                    <a:pt x="1006434" y="534704"/>
                  </a:cubicBezTo>
                  <a:cubicBezTo>
                    <a:pt x="983462" y="585156"/>
                    <a:pt x="955231" y="633032"/>
                    <a:pt x="923779" y="678010"/>
                  </a:cubicBezTo>
                  <a:cubicBezTo>
                    <a:pt x="892326" y="723095"/>
                    <a:pt x="857654" y="765818"/>
                    <a:pt x="819868" y="805858"/>
                  </a:cubicBezTo>
                  <a:cubicBezTo>
                    <a:pt x="781868" y="845683"/>
                    <a:pt x="741077" y="883039"/>
                    <a:pt x="696636" y="916423"/>
                  </a:cubicBezTo>
                  <a:cubicBezTo>
                    <a:pt x="652303" y="949915"/>
                    <a:pt x="603890" y="979006"/>
                    <a:pt x="551505" y="1000797"/>
                  </a:cubicBezTo>
                  <a:cubicBezTo>
                    <a:pt x="499013" y="1022051"/>
                    <a:pt x="441799" y="1036865"/>
                    <a:pt x="382651" y="1035040"/>
                  </a:cubicBezTo>
                  <a:cubicBezTo>
                    <a:pt x="367730" y="1034503"/>
                    <a:pt x="350985" y="1032678"/>
                    <a:pt x="335956" y="1028492"/>
                  </a:cubicBezTo>
                  <a:cubicBezTo>
                    <a:pt x="328120" y="1026989"/>
                    <a:pt x="320928" y="1023768"/>
                    <a:pt x="313520" y="1021085"/>
                  </a:cubicBezTo>
                  <a:cubicBezTo>
                    <a:pt x="306007" y="1018616"/>
                    <a:pt x="299244" y="1014859"/>
                    <a:pt x="292266" y="1011424"/>
                  </a:cubicBezTo>
                  <a:cubicBezTo>
                    <a:pt x="264787" y="997147"/>
                    <a:pt x="241707" y="977718"/>
                    <a:pt x="221419" y="956893"/>
                  </a:cubicBezTo>
                  <a:cubicBezTo>
                    <a:pt x="200915" y="936068"/>
                    <a:pt x="184063" y="912989"/>
                    <a:pt x="168819" y="889373"/>
                  </a:cubicBezTo>
                  <a:cubicBezTo>
                    <a:pt x="153470" y="865757"/>
                    <a:pt x="140051" y="841282"/>
                    <a:pt x="128243" y="816378"/>
                  </a:cubicBezTo>
                  <a:cubicBezTo>
                    <a:pt x="104198" y="766570"/>
                    <a:pt x="85520" y="715044"/>
                    <a:pt x="69418" y="663089"/>
                  </a:cubicBezTo>
                  <a:cubicBezTo>
                    <a:pt x="53745" y="610919"/>
                    <a:pt x="40864" y="558213"/>
                    <a:pt x="30344" y="505077"/>
                  </a:cubicBezTo>
                  <a:cubicBezTo>
                    <a:pt x="20254" y="451940"/>
                    <a:pt x="11236" y="398483"/>
                    <a:pt x="8875" y="343629"/>
                  </a:cubicBezTo>
                  <a:close/>
                  <a:moveTo>
                    <a:pt x="35389" y="342234"/>
                  </a:moveTo>
                  <a:cubicBezTo>
                    <a:pt x="39362" y="394404"/>
                    <a:pt x="48807" y="446895"/>
                    <a:pt x="61475" y="498314"/>
                  </a:cubicBezTo>
                  <a:cubicBezTo>
                    <a:pt x="73819" y="549840"/>
                    <a:pt x="89813" y="600507"/>
                    <a:pt x="108277" y="649993"/>
                  </a:cubicBezTo>
                  <a:cubicBezTo>
                    <a:pt x="127062" y="699264"/>
                    <a:pt x="148210" y="747569"/>
                    <a:pt x="173651" y="792869"/>
                  </a:cubicBezTo>
                  <a:cubicBezTo>
                    <a:pt x="198769" y="838169"/>
                    <a:pt x="228289" y="880892"/>
                    <a:pt x="263284" y="915350"/>
                  </a:cubicBezTo>
                  <a:cubicBezTo>
                    <a:pt x="298601" y="949378"/>
                    <a:pt x="339713" y="972994"/>
                    <a:pt x="384047" y="972887"/>
                  </a:cubicBezTo>
                  <a:cubicBezTo>
                    <a:pt x="432352" y="974175"/>
                    <a:pt x="481409" y="962367"/>
                    <a:pt x="527997" y="943582"/>
                  </a:cubicBezTo>
                  <a:cubicBezTo>
                    <a:pt x="621172" y="904615"/>
                    <a:pt x="704902" y="839457"/>
                    <a:pt x="777575" y="765174"/>
                  </a:cubicBezTo>
                  <a:cubicBezTo>
                    <a:pt x="814071" y="727925"/>
                    <a:pt x="848100" y="688100"/>
                    <a:pt x="879016" y="646021"/>
                  </a:cubicBezTo>
                  <a:cubicBezTo>
                    <a:pt x="910039" y="603941"/>
                    <a:pt x="937411" y="559715"/>
                    <a:pt x="960062" y="513127"/>
                  </a:cubicBezTo>
                  <a:cubicBezTo>
                    <a:pt x="982389" y="466647"/>
                    <a:pt x="999564" y="417912"/>
                    <a:pt x="1005039" y="368426"/>
                  </a:cubicBezTo>
                  <a:cubicBezTo>
                    <a:pt x="1010621" y="318832"/>
                    <a:pt x="1003321" y="269132"/>
                    <a:pt x="978203" y="226945"/>
                  </a:cubicBezTo>
                  <a:cubicBezTo>
                    <a:pt x="966073" y="205905"/>
                    <a:pt x="950401" y="186798"/>
                    <a:pt x="931508" y="172199"/>
                  </a:cubicBezTo>
                  <a:cubicBezTo>
                    <a:pt x="912830" y="157385"/>
                    <a:pt x="891146" y="146651"/>
                    <a:pt x="867959" y="142894"/>
                  </a:cubicBezTo>
                  <a:cubicBezTo>
                    <a:pt x="844879" y="138922"/>
                    <a:pt x="820513" y="140532"/>
                    <a:pt x="797541" y="148368"/>
                  </a:cubicBezTo>
                  <a:cubicBezTo>
                    <a:pt x="774462" y="155882"/>
                    <a:pt x="752455" y="168120"/>
                    <a:pt x="732061" y="183255"/>
                  </a:cubicBezTo>
                  <a:cubicBezTo>
                    <a:pt x="691269" y="213956"/>
                    <a:pt x="657562" y="253996"/>
                    <a:pt x="626969" y="297041"/>
                  </a:cubicBezTo>
                  <a:cubicBezTo>
                    <a:pt x="596269" y="339872"/>
                    <a:pt x="569003" y="385279"/>
                    <a:pt x="545495" y="432618"/>
                  </a:cubicBezTo>
                  <a:lnTo>
                    <a:pt x="528105" y="467506"/>
                  </a:lnTo>
                  <a:lnTo>
                    <a:pt x="518764" y="429935"/>
                  </a:lnTo>
                  <a:cubicBezTo>
                    <a:pt x="499551" y="352861"/>
                    <a:pt x="469816" y="278363"/>
                    <a:pt x="430957" y="209018"/>
                  </a:cubicBezTo>
                  <a:cubicBezTo>
                    <a:pt x="411206" y="174453"/>
                    <a:pt x="390165" y="140532"/>
                    <a:pt x="364724" y="110905"/>
                  </a:cubicBezTo>
                  <a:cubicBezTo>
                    <a:pt x="339391" y="81385"/>
                    <a:pt x="309335" y="55300"/>
                    <a:pt x="274233" y="41345"/>
                  </a:cubicBezTo>
                  <a:cubicBezTo>
                    <a:pt x="256736" y="34475"/>
                    <a:pt x="238058" y="30932"/>
                    <a:pt x="219487" y="31147"/>
                  </a:cubicBezTo>
                  <a:cubicBezTo>
                    <a:pt x="200915" y="31577"/>
                    <a:pt x="182345" y="35978"/>
                    <a:pt x="165062" y="43277"/>
                  </a:cubicBezTo>
                  <a:cubicBezTo>
                    <a:pt x="130283" y="58091"/>
                    <a:pt x="100226" y="84390"/>
                    <a:pt x="79186" y="116379"/>
                  </a:cubicBezTo>
                  <a:cubicBezTo>
                    <a:pt x="58361" y="148368"/>
                    <a:pt x="45802" y="186046"/>
                    <a:pt x="39791" y="224476"/>
                  </a:cubicBezTo>
                  <a:cubicBezTo>
                    <a:pt x="33457" y="263013"/>
                    <a:pt x="33028" y="302624"/>
                    <a:pt x="35389" y="34223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2" name="任意多边形: 形状 401"/>
            <p:cNvSpPr/>
            <p:nvPr/>
          </p:nvSpPr>
          <p:spPr>
            <a:xfrm>
              <a:off x="10040531" y="3464424"/>
              <a:ext cx="601133" cy="214690"/>
            </a:xfrm>
            <a:custGeom>
              <a:avLst/>
              <a:gdLst>
                <a:gd name="connsiteX0" fmla="*/ 579772 w 601133"/>
                <a:gd name="connsiteY0" fmla="*/ 41113 h 214690"/>
                <a:gd name="connsiteX1" fmla="*/ 598127 w 601133"/>
                <a:gd name="connsiteY1" fmla="*/ 212436 h 214690"/>
                <a:gd name="connsiteX2" fmla="*/ 301532 w 601133"/>
                <a:gd name="connsiteY2" fmla="*/ 204815 h 214690"/>
                <a:gd name="connsiteX3" fmla="*/ 8051 w 601133"/>
                <a:gd name="connsiteY3" fmla="*/ 127848 h 214690"/>
                <a:gd name="connsiteX4" fmla="*/ 40147 w 601133"/>
                <a:gd name="connsiteY4" fmla="*/ 8051 h 21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1133" h="214690">
                  <a:moveTo>
                    <a:pt x="579772" y="41113"/>
                  </a:moveTo>
                  <a:lnTo>
                    <a:pt x="598127" y="212436"/>
                  </a:lnTo>
                  <a:lnTo>
                    <a:pt x="301532" y="204815"/>
                  </a:lnTo>
                  <a:lnTo>
                    <a:pt x="8051" y="127848"/>
                  </a:lnTo>
                  <a:lnTo>
                    <a:pt x="40147" y="8051"/>
                  </a:ln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3" name="任意多边形: 形状 402"/>
            <p:cNvSpPr/>
            <p:nvPr/>
          </p:nvSpPr>
          <p:spPr>
            <a:xfrm>
              <a:off x="9946281" y="3571338"/>
              <a:ext cx="772886" cy="268363"/>
            </a:xfrm>
            <a:custGeom>
              <a:avLst/>
              <a:gdLst>
                <a:gd name="connsiteX0" fmla="*/ 386550 w 772885"/>
                <a:gd name="connsiteY0" fmla="*/ 266969 h 268363"/>
                <a:gd name="connsiteX1" fmla="*/ 8051 w 772885"/>
                <a:gd name="connsiteY1" fmla="*/ 8052 h 268363"/>
                <a:gd name="connsiteX2" fmla="*/ 71600 w 772885"/>
                <a:gd name="connsiteY2" fmla="*/ 13956 h 268363"/>
                <a:gd name="connsiteX3" fmla="*/ 506563 w 772885"/>
                <a:gd name="connsiteY3" fmla="*/ 45730 h 268363"/>
                <a:gd name="connsiteX4" fmla="*/ 686474 w 772885"/>
                <a:gd name="connsiteY4" fmla="*/ 62369 h 268363"/>
                <a:gd name="connsiteX5" fmla="*/ 774389 w 772885"/>
                <a:gd name="connsiteY5" fmla="*/ 75358 h 268363"/>
                <a:gd name="connsiteX6" fmla="*/ 386550 w 772885"/>
                <a:gd name="connsiteY6" fmla="*/ 266969 h 268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72885" h="268363">
                  <a:moveTo>
                    <a:pt x="386550" y="266969"/>
                  </a:moveTo>
                  <a:cubicBezTo>
                    <a:pt x="36927" y="243031"/>
                    <a:pt x="8051" y="8052"/>
                    <a:pt x="8051" y="8052"/>
                  </a:cubicBezTo>
                  <a:cubicBezTo>
                    <a:pt x="20933" y="7945"/>
                    <a:pt x="58719" y="13312"/>
                    <a:pt x="71600" y="13956"/>
                  </a:cubicBezTo>
                  <a:lnTo>
                    <a:pt x="506563" y="45730"/>
                  </a:lnTo>
                  <a:lnTo>
                    <a:pt x="686474" y="62369"/>
                  </a:lnTo>
                  <a:cubicBezTo>
                    <a:pt x="716208" y="64409"/>
                    <a:pt x="745621" y="68810"/>
                    <a:pt x="774389" y="75358"/>
                  </a:cubicBezTo>
                  <a:cubicBezTo>
                    <a:pt x="774389" y="75358"/>
                    <a:pt x="755281" y="292195"/>
                    <a:pt x="386550" y="266969"/>
                  </a:cubicBez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4" name="任意多边形: 形状 403"/>
            <p:cNvSpPr/>
            <p:nvPr/>
          </p:nvSpPr>
          <p:spPr>
            <a:xfrm>
              <a:off x="9321466" y="2645401"/>
              <a:ext cx="322036" cy="364974"/>
            </a:xfrm>
            <a:custGeom>
              <a:avLst/>
              <a:gdLst>
                <a:gd name="connsiteX0" fmla="*/ 320707 w 322035"/>
                <a:gd name="connsiteY0" fmla="*/ 148544 h 364973"/>
                <a:gd name="connsiteX1" fmla="*/ 201017 w 322035"/>
                <a:gd name="connsiteY1" fmla="*/ 22092 h 364973"/>
                <a:gd name="connsiteX2" fmla="*/ 79502 w 322035"/>
                <a:gd name="connsiteY2" fmla="*/ 26600 h 364973"/>
                <a:gd name="connsiteX3" fmla="*/ 34632 w 322035"/>
                <a:gd name="connsiteY3" fmla="*/ 81561 h 364973"/>
                <a:gd name="connsiteX4" fmla="*/ 56852 w 322035"/>
                <a:gd name="connsiteY4" fmla="*/ 319009 h 364973"/>
                <a:gd name="connsiteX5" fmla="*/ 278520 w 322035"/>
                <a:gd name="connsiteY5" fmla="*/ 336077 h 364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2035" h="364973">
                  <a:moveTo>
                    <a:pt x="320707" y="148544"/>
                  </a:moveTo>
                  <a:cubicBezTo>
                    <a:pt x="303424" y="109686"/>
                    <a:pt x="239017" y="41199"/>
                    <a:pt x="201017" y="22092"/>
                  </a:cubicBezTo>
                  <a:cubicBezTo>
                    <a:pt x="163017" y="2984"/>
                    <a:pt x="114496" y="2340"/>
                    <a:pt x="79502" y="26600"/>
                  </a:cubicBezTo>
                  <a:cubicBezTo>
                    <a:pt x="59858" y="40233"/>
                    <a:pt x="45688" y="60414"/>
                    <a:pt x="34632" y="81561"/>
                  </a:cubicBezTo>
                  <a:cubicBezTo>
                    <a:pt x="-4549" y="157025"/>
                    <a:pt x="-3046" y="258573"/>
                    <a:pt x="56852" y="319009"/>
                  </a:cubicBezTo>
                  <a:cubicBezTo>
                    <a:pt x="108056" y="370642"/>
                    <a:pt x="217548" y="375687"/>
                    <a:pt x="278520" y="336077"/>
                  </a:cubicBezTo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5" name="任意多边形: 形状 404"/>
            <p:cNvSpPr/>
            <p:nvPr/>
          </p:nvSpPr>
          <p:spPr>
            <a:xfrm>
              <a:off x="9423137" y="2740514"/>
              <a:ext cx="96611" cy="171752"/>
            </a:xfrm>
            <a:custGeom>
              <a:avLst/>
              <a:gdLst>
                <a:gd name="connsiteX0" fmla="*/ 17334 w 96610"/>
                <a:gd name="connsiteY0" fmla="*/ 8775 h 171752"/>
                <a:gd name="connsiteX1" fmla="*/ 53724 w 96610"/>
                <a:gd name="connsiteY1" fmla="*/ 37115 h 171752"/>
                <a:gd name="connsiteX2" fmla="*/ 79809 w 96610"/>
                <a:gd name="connsiteY2" fmla="*/ 75544 h 171752"/>
                <a:gd name="connsiteX3" fmla="*/ 93549 w 96610"/>
                <a:gd name="connsiteY3" fmla="*/ 119985 h 171752"/>
                <a:gd name="connsiteX4" fmla="*/ 92797 w 96610"/>
                <a:gd name="connsiteY4" fmla="*/ 166251 h 171752"/>
                <a:gd name="connsiteX5" fmla="*/ 84746 w 96610"/>
                <a:gd name="connsiteY5" fmla="*/ 171511 h 171752"/>
                <a:gd name="connsiteX6" fmla="*/ 79272 w 96610"/>
                <a:gd name="connsiteY6" fmla="*/ 165178 h 171752"/>
                <a:gd name="connsiteX7" fmla="*/ 79272 w 96610"/>
                <a:gd name="connsiteY7" fmla="*/ 165070 h 171752"/>
                <a:gd name="connsiteX8" fmla="*/ 73690 w 96610"/>
                <a:gd name="connsiteY8" fmla="*/ 123742 h 171752"/>
                <a:gd name="connsiteX9" fmla="*/ 60057 w 96610"/>
                <a:gd name="connsiteY9" fmla="*/ 84776 h 171752"/>
                <a:gd name="connsiteX10" fmla="*/ 38696 w 96610"/>
                <a:gd name="connsiteY10" fmla="*/ 49459 h 171752"/>
                <a:gd name="connsiteX11" fmla="*/ 10141 w 96610"/>
                <a:gd name="connsiteY11" fmla="*/ 18866 h 171752"/>
                <a:gd name="connsiteX12" fmla="*/ 10141 w 96610"/>
                <a:gd name="connsiteY12" fmla="*/ 18866 h 171752"/>
                <a:gd name="connsiteX13" fmla="*/ 9605 w 96610"/>
                <a:gd name="connsiteY13" fmla="*/ 10064 h 171752"/>
                <a:gd name="connsiteX14" fmla="*/ 17334 w 96610"/>
                <a:gd name="connsiteY14" fmla="*/ 8775 h 171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6610" h="171752">
                  <a:moveTo>
                    <a:pt x="17334" y="8775"/>
                  </a:moveTo>
                  <a:cubicBezTo>
                    <a:pt x="30966" y="15860"/>
                    <a:pt x="43204" y="25736"/>
                    <a:pt x="53724" y="37115"/>
                  </a:cubicBezTo>
                  <a:cubicBezTo>
                    <a:pt x="64351" y="48386"/>
                    <a:pt x="73046" y="61589"/>
                    <a:pt x="79809" y="75544"/>
                  </a:cubicBezTo>
                  <a:cubicBezTo>
                    <a:pt x="86571" y="89606"/>
                    <a:pt x="91402" y="104635"/>
                    <a:pt x="93549" y="119985"/>
                  </a:cubicBezTo>
                  <a:cubicBezTo>
                    <a:pt x="95803" y="135336"/>
                    <a:pt x="95911" y="151115"/>
                    <a:pt x="92797" y="166251"/>
                  </a:cubicBezTo>
                  <a:cubicBezTo>
                    <a:pt x="92046" y="169901"/>
                    <a:pt x="88396" y="172262"/>
                    <a:pt x="84746" y="171511"/>
                  </a:cubicBezTo>
                  <a:cubicBezTo>
                    <a:pt x="81634" y="170867"/>
                    <a:pt x="79487" y="168183"/>
                    <a:pt x="79272" y="165178"/>
                  </a:cubicBezTo>
                  <a:lnTo>
                    <a:pt x="79272" y="165070"/>
                  </a:lnTo>
                  <a:cubicBezTo>
                    <a:pt x="78628" y="151008"/>
                    <a:pt x="77018" y="137161"/>
                    <a:pt x="73690" y="123742"/>
                  </a:cubicBezTo>
                  <a:cubicBezTo>
                    <a:pt x="70363" y="110324"/>
                    <a:pt x="65961" y="97228"/>
                    <a:pt x="60057" y="84776"/>
                  </a:cubicBezTo>
                  <a:cubicBezTo>
                    <a:pt x="54261" y="72324"/>
                    <a:pt x="46961" y="60516"/>
                    <a:pt x="38696" y="49459"/>
                  </a:cubicBezTo>
                  <a:cubicBezTo>
                    <a:pt x="30322" y="38403"/>
                    <a:pt x="20662" y="28312"/>
                    <a:pt x="10141" y="18866"/>
                  </a:cubicBezTo>
                  <a:lnTo>
                    <a:pt x="10141" y="18866"/>
                  </a:lnTo>
                  <a:cubicBezTo>
                    <a:pt x="7565" y="16612"/>
                    <a:pt x="7351" y="12640"/>
                    <a:pt x="9605" y="10064"/>
                  </a:cubicBezTo>
                  <a:cubicBezTo>
                    <a:pt x="11752" y="7917"/>
                    <a:pt x="14865" y="7487"/>
                    <a:pt x="17334" y="8775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6" name="任意多边形: 形状 405"/>
            <p:cNvSpPr/>
            <p:nvPr/>
          </p:nvSpPr>
          <p:spPr>
            <a:xfrm>
              <a:off x="9435832" y="2811645"/>
              <a:ext cx="75142" cy="96611"/>
            </a:xfrm>
            <a:custGeom>
              <a:avLst/>
              <a:gdLst>
                <a:gd name="connsiteX0" fmla="*/ 66684 w 75141"/>
                <a:gd name="connsiteY0" fmla="*/ 17188 h 96610"/>
                <a:gd name="connsiteX1" fmla="*/ 58418 w 75141"/>
                <a:gd name="connsiteY1" fmla="*/ 27815 h 96610"/>
                <a:gd name="connsiteX2" fmla="*/ 51334 w 75141"/>
                <a:gd name="connsiteY2" fmla="*/ 35330 h 96610"/>
                <a:gd name="connsiteX3" fmla="*/ 40278 w 75141"/>
                <a:gd name="connsiteY3" fmla="*/ 51753 h 96610"/>
                <a:gd name="connsiteX4" fmla="*/ 21062 w 75141"/>
                <a:gd name="connsiteY4" fmla="*/ 90827 h 96610"/>
                <a:gd name="connsiteX5" fmla="*/ 11616 w 75141"/>
                <a:gd name="connsiteY5" fmla="*/ 93511 h 96610"/>
                <a:gd name="connsiteX6" fmla="*/ 8074 w 75141"/>
                <a:gd name="connsiteY6" fmla="*/ 86963 h 96610"/>
                <a:gd name="connsiteX7" fmla="*/ 21385 w 75141"/>
                <a:gd name="connsiteY7" fmla="*/ 41019 h 96610"/>
                <a:gd name="connsiteX8" fmla="*/ 37916 w 75141"/>
                <a:gd name="connsiteY8" fmla="*/ 21267 h 96610"/>
                <a:gd name="connsiteX9" fmla="*/ 56916 w 75141"/>
                <a:gd name="connsiteY9" fmla="*/ 9567 h 96610"/>
                <a:gd name="connsiteX10" fmla="*/ 57345 w 75141"/>
                <a:gd name="connsiteY10" fmla="*/ 9245 h 96610"/>
                <a:gd name="connsiteX11" fmla="*/ 66148 w 75141"/>
                <a:gd name="connsiteY11" fmla="*/ 10640 h 96610"/>
                <a:gd name="connsiteX12" fmla="*/ 66684 w 75141"/>
                <a:gd name="connsiteY12" fmla="*/ 17188 h 9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5141" h="96610">
                  <a:moveTo>
                    <a:pt x="66684" y="17188"/>
                  </a:moveTo>
                  <a:cubicBezTo>
                    <a:pt x="64537" y="21589"/>
                    <a:pt x="61102" y="24810"/>
                    <a:pt x="58418" y="27815"/>
                  </a:cubicBezTo>
                  <a:cubicBezTo>
                    <a:pt x="55520" y="30606"/>
                    <a:pt x="53481" y="32860"/>
                    <a:pt x="51334" y="35330"/>
                  </a:cubicBezTo>
                  <a:cubicBezTo>
                    <a:pt x="47255" y="40375"/>
                    <a:pt x="43498" y="45742"/>
                    <a:pt x="40278" y="51753"/>
                  </a:cubicBezTo>
                  <a:cubicBezTo>
                    <a:pt x="33622" y="63669"/>
                    <a:pt x="28577" y="77302"/>
                    <a:pt x="21062" y="90827"/>
                  </a:cubicBezTo>
                  <a:cubicBezTo>
                    <a:pt x="19238" y="94155"/>
                    <a:pt x="14944" y="95335"/>
                    <a:pt x="11616" y="93511"/>
                  </a:cubicBezTo>
                  <a:cubicBezTo>
                    <a:pt x="9147" y="92115"/>
                    <a:pt x="7859" y="89539"/>
                    <a:pt x="8074" y="86963"/>
                  </a:cubicBezTo>
                  <a:cubicBezTo>
                    <a:pt x="9147" y="71398"/>
                    <a:pt x="13119" y="55725"/>
                    <a:pt x="21385" y="41019"/>
                  </a:cubicBezTo>
                  <a:cubicBezTo>
                    <a:pt x="25571" y="33719"/>
                    <a:pt x="31045" y="26849"/>
                    <a:pt x="37916" y="21267"/>
                  </a:cubicBezTo>
                  <a:cubicBezTo>
                    <a:pt x="45000" y="15256"/>
                    <a:pt x="52407" y="12787"/>
                    <a:pt x="56916" y="9567"/>
                  </a:cubicBezTo>
                  <a:lnTo>
                    <a:pt x="57345" y="9245"/>
                  </a:lnTo>
                  <a:cubicBezTo>
                    <a:pt x="60136" y="7205"/>
                    <a:pt x="64108" y="7849"/>
                    <a:pt x="66148" y="10640"/>
                  </a:cubicBezTo>
                  <a:cubicBezTo>
                    <a:pt x="67543" y="12572"/>
                    <a:pt x="67758" y="15149"/>
                    <a:pt x="66684" y="17188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7" name="任意多边形: 形状 406"/>
            <p:cNvSpPr/>
            <p:nvPr/>
          </p:nvSpPr>
          <p:spPr>
            <a:xfrm>
              <a:off x="11071367" y="2748995"/>
              <a:ext cx="322036" cy="364974"/>
            </a:xfrm>
            <a:custGeom>
              <a:avLst/>
              <a:gdLst>
                <a:gd name="connsiteX0" fmla="*/ 8051 w 322035"/>
                <a:gd name="connsiteY0" fmla="*/ 126211 h 364973"/>
                <a:gd name="connsiteX1" fmla="*/ 142555 w 322035"/>
                <a:gd name="connsiteY1" fmla="*/ 15645 h 364973"/>
                <a:gd name="connsiteX2" fmla="*/ 262566 w 322035"/>
                <a:gd name="connsiteY2" fmla="*/ 35289 h 364973"/>
                <a:gd name="connsiteX3" fmla="*/ 300244 w 322035"/>
                <a:gd name="connsiteY3" fmla="*/ 95403 h 364973"/>
                <a:gd name="connsiteX4" fmla="*/ 248612 w 322035"/>
                <a:gd name="connsiteY4" fmla="*/ 328234 h 364973"/>
                <a:gd name="connsiteX5" fmla="*/ 26514 w 322035"/>
                <a:gd name="connsiteY5" fmla="*/ 317500 h 364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2035" h="364973">
                  <a:moveTo>
                    <a:pt x="8051" y="126211"/>
                  </a:moveTo>
                  <a:cubicBezTo>
                    <a:pt x="30056" y="89713"/>
                    <a:pt x="102408" y="29922"/>
                    <a:pt x="142555" y="15645"/>
                  </a:cubicBezTo>
                  <a:cubicBezTo>
                    <a:pt x="182594" y="1368"/>
                    <a:pt x="230900" y="6843"/>
                    <a:pt x="262566" y="35289"/>
                  </a:cubicBezTo>
                  <a:cubicBezTo>
                    <a:pt x="280386" y="51284"/>
                    <a:pt x="291871" y="73075"/>
                    <a:pt x="300244" y="95403"/>
                  </a:cubicBezTo>
                  <a:cubicBezTo>
                    <a:pt x="329764" y="175160"/>
                    <a:pt x="315488" y="275743"/>
                    <a:pt x="248612" y="328234"/>
                  </a:cubicBezTo>
                  <a:cubicBezTo>
                    <a:pt x="191396" y="373105"/>
                    <a:pt x="82119" y="364302"/>
                    <a:pt x="26514" y="317500"/>
                  </a:cubicBezTo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8" name="任意多边形: 形状 407"/>
            <p:cNvSpPr/>
            <p:nvPr/>
          </p:nvSpPr>
          <p:spPr>
            <a:xfrm>
              <a:off x="11182245" y="2847661"/>
              <a:ext cx="118080" cy="161018"/>
            </a:xfrm>
            <a:custGeom>
              <a:avLst/>
              <a:gdLst>
                <a:gd name="connsiteX0" fmla="*/ 108535 w 118079"/>
                <a:gd name="connsiteY0" fmla="*/ 19387 h 161017"/>
                <a:gd name="connsiteX1" fmla="*/ 76332 w 118079"/>
                <a:gd name="connsiteY1" fmla="*/ 46116 h 161017"/>
                <a:gd name="connsiteX2" fmla="*/ 50783 w 118079"/>
                <a:gd name="connsiteY2" fmla="*/ 78534 h 161017"/>
                <a:gd name="connsiteX3" fmla="*/ 32428 w 118079"/>
                <a:gd name="connsiteY3" fmla="*/ 115461 h 161017"/>
                <a:gd name="connsiteX4" fmla="*/ 21801 w 118079"/>
                <a:gd name="connsiteY4" fmla="*/ 155822 h 161017"/>
                <a:gd name="connsiteX5" fmla="*/ 21801 w 118079"/>
                <a:gd name="connsiteY5" fmla="*/ 155930 h 161017"/>
                <a:gd name="connsiteX6" fmla="*/ 13965 w 118079"/>
                <a:gd name="connsiteY6" fmla="*/ 161512 h 161017"/>
                <a:gd name="connsiteX7" fmla="*/ 8383 w 118079"/>
                <a:gd name="connsiteY7" fmla="*/ 155286 h 161017"/>
                <a:gd name="connsiteX8" fmla="*/ 13427 w 118079"/>
                <a:gd name="connsiteY8" fmla="*/ 109342 h 161017"/>
                <a:gd name="connsiteX9" fmla="*/ 32643 w 118079"/>
                <a:gd name="connsiteY9" fmla="*/ 66941 h 161017"/>
                <a:gd name="connsiteX10" fmla="*/ 63343 w 118079"/>
                <a:gd name="connsiteY10" fmla="*/ 32053 h 161017"/>
                <a:gd name="connsiteX11" fmla="*/ 102954 w 118079"/>
                <a:gd name="connsiteY11" fmla="*/ 8438 h 161017"/>
                <a:gd name="connsiteX12" fmla="*/ 111005 w 118079"/>
                <a:gd name="connsiteY12" fmla="*/ 12087 h 161017"/>
                <a:gd name="connsiteX13" fmla="*/ 108535 w 118079"/>
                <a:gd name="connsiteY13" fmla="*/ 19387 h 161017"/>
                <a:gd name="connsiteX14" fmla="*/ 108535 w 118079"/>
                <a:gd name="connsiteY14" fmla="*/ 19387 h 161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8079" h="161017">
                  <a:moveTo>
                    <a:pt x="108535" y="19387"/>
                  </a:moveTo>
                  <a:cubicBezTo>
                    <a:pt x="96835" y="27438"/>
                    <a:pt x="85993" y="36240"/>
                    <a:pt x="76332" y="46116"/>
                  </a:cubicBezTo>
                  <a:cubicBezTo>
                    <a:pt x="66778" y="56099"/>
                    <a:pt x="58083" y="66833"/>
                    <a:pt x="50783" y="78534"/>
                  </a:cubicBezTo>
                  <a:cubicBezTo>
                    <a:pt x="43377" y="90127"/>
                    <a:pt x="37365" y="102579"/>
                    <a:pt x="32428" y="115461"/>
                  </a:cubicBezTo>
                  <a:cubicBezTo>
                    <a:pt x="27490" y="128342"/>
                    <a:pt x="24162" y="141868"/>
                    <a:pt x="21801" y="155822"/>
                  </a:cubicBezTo>
                  <a:lnTo>
                    <a:pt x="21801" y="155930"/>
                  </a:lnTo>
                  <a:cubicBezTo>
                    <a:pt x="21156" y="159687"/>
                    <a:pt x="17614" y="162156"/>
                    <a:pt x="13965" y="161512"/>
                  </a:cubicBezTo>
                  <a:cubicBezTo>
                    <a:pt x="10851" y="160975"/>
                    <a:pt x="8597" y="158399"/>
                    <a:pt x="8383" y="155286"/>
                  </a:cubicBezTo>
                  <a:cubicBezTo>
                    <a:pt x="7202" y="139828"/>
                    <a:pt x="9241" y="124263"/>
                    <a:pt x="13427" y="109342"/>
                  </a:cubicBezTo>
                  <a:cubicBezTo>
                    <a:pt x="17614" y="94314"/>
                    <a:pt x="24269" y="80037"/>
                    <a:pt x="32643" y="66941"/>
                  </a:cubicBezTo>
                  <a:cubicBezTo>
                    <a:pt x="41123" y="53952"/>
                    <a:pt x="51428" y="41929"/>
                    <a:pt x="63343" y="32053"/>
                  </a:cubicBezTo>
                  <a:cubicBezTo>
                    <a:pt x="75258" y="22070"/>
                    <a:pt x="88569" y="13805"/>
                    <a:pt x="102954" y="8438"/>
                  </a:cubicBezTo>
                  <a:cubicBezTo>
                    <a:pt x="106174" y="7257"/>
                    <a:pt x="109823" y="8867"/>
                    <a:pt x="111005" y="12087"/>
                  </a:cubicBezTo>
                  <a:cubicBezTo>
                    <a:pt x="111864" y="14771"/>
                    <a:pt x="110898" y="17777"/>
                    <a:pt x="108535" y="19387"/>
                  </a:cubicBezTo>
                  <a:lnTo>
                    <a:pt x="108535" y="19387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9" name="任意多边形: 形状 408"/>
            <p:cNvSpPr/>
            <p:nvPr/>
          </p:nvSpPr>
          <p:spPr>
            <a:xfrm>
              <a:off x="11205295" y="2910832"/>
              <a:ext cx="64407" cy="107345"/>
            </a:xfrm>
            <a:custGeom>
              <a:avLst/>
              <a:gdLst>
                <a:gd name="connsiteX0" fmla="*/ 19039 w 64407"/>
                <a:gd name="connsiteY0" fmla="*/ 10103 h 107345"/>
                <a:gd name="connsiteX1" fmla="*/ 36429 w 64407"/>
                <a:gd name="connsiteY1" fmla="*/ 24058 h 107345"/>
                <a:gd name="connsiteX2" fmla="*/ 50277 w 64407"/>
                <a:gd name="connsiteY2" fmla="*/ 45741 h 107345"/>
                <a:gd name="connsiteX3" fmla="*/ 57791 w 64407"/>
                <a:gd name="connsiteY3" fmla="*/ 92973 h 107345"/>
                <a:gd name="connsiteX4" fmla="*/ 50491 w 64407"/>
                <a:gd name="connsiteY4" fmla="*/ 99521 h 107345"/>
                <a:gd name="connsiteX5" fmla="*/ 44480 w 64407"/>
                <a:gd name="connsiteY5" fmla="*/ 95228 h 107345"/>
                <a:gd name="connsiteX6" fmla="*/ 30310 w 64407"/>
                <a:gd name="connsiteY6" fmla="*/ 54007 h 107345"/>
                <a:gd name="connsiteX7" fmla="*/ 21400 w 64407"/>
                <a:gd name="connsiteY7" fmla="*/ 36295 h 107345"/>
                <a:gd name="connsiteX8" fmla="*/ 15282 w 64407"/>
                <a:gd name="connsiteY8" fmla="*/ 27922 h 107345"/>
                <a:gd name="connsiteX9" fmla="*/ 8412 w 64407"/>
                <a:gd name="connsiteY9" fmla="*/ 16436 h 107345"/>
                <a:gd name="connsiteX10" fmla="*/ 12276 w 64407"/>
                <a:gd name="connsiteY10" fmla="*/ 8385 h 107345"/>
                <a:gd name="connsiteX11" fmla="*/ 18609 w 64407"/>
                <a:gd name="connsiteY11" fmla="*/ 9781 h 107345"/>
                <a:gd name="connsiteX12" fmla="*/ 19039 w 64407"/>
                <a:gd name="connsiteY12" fmla="*/ 10103 h 107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4407" h="107345">
                  <a:moveTo>
                    <a:pt x="19039" y="10103"/>
                  </a:moveTo>
                  <a:cubicBezTo>
                    <a:pt x="23118" y="13860"/>
                    <a:pt x="30203" y="17187"/>
                    <a:pt x="36429" y="24058"/>
                  </a:cubicBezTo>
                  <a:cubicBezTo>
                    <a:pt x="42440" y="30391"/>
                    <a:pt x="47056" y="38012"/>
                    <a:pt x="50277" y="45741"/>
                  </a:cubicBezTo>
                  <a:cubicBezTo>
                    <a:pt x="56717" y="61414"/>
                    <a:pt x="58649" y="77408"/>
                    <a:pt x="57791" y="92973"/>
                  </a:cubicBezTo>
                  <a:cubicBezTo>
                    <a:pt x="57576" y="96838"/>
                    <a:pt x="54249" y="99736"/>
                    <a:pt x="50491" y="99521"/>
                  </a:cubicBezTo>
                  <a:cubicBezTo>
                    <a:pt x="47701" y="99414"/>
                    <a:pt x="45446" y="97589"/>
                    <a:pt x="44480" y="95228"/>
                  </a:cubicBezTo>
                  <a:cubicBezTo>
                    <a:pt x="38683" y="80843"/>
                    <a:pt x="35356" y="66674"/>
                    <a:pt x="30310" y="54007"/>
                  </a:cubicBezTo>
                  <a:cubicBezTo>
                    <a:pt x="27841" y="47674"/>
                    <a:pt x="24836" y="41877"/>
                    <a:pt x="21400" y="36295"/>
                  </a:cubicBezTo>
                  <a:cubicBezTo>
                    <a:pt x="19575" y="33611"/>
                    <a:pt x="17859" y="31035"/>
                    <a:pt x="15282" y="27922"/>
                  </a:cubicBezTo>
                  <a:cubicBezTo>
                    <a:pt x="13027" y="24702"/>
                    <a:pt x="10023" y="21052"/>
                    <a:pt x="8412" y="16436"/>
                  </a:cubicBezTo>
                  <a:cubicBezTo>
                    <a:pt x="7231" y="13108"/>
                    <a:pt x="9055" y="9566"/>
                    <a:pt x="12276" y="8385"/>
                  </a:cubicBezTo>
                  <a:cubicBezTo>
                    <a:pt x="14530" y="7634"/>
                    <a:pt x="16999" y="8170"/>
                    <a:pt x="18609" y="9781"/>
                  </a:cubicBezTo>
                  <a:lnTo>
                    <a:pt x="19039" y="10103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0" name="任意多边形: 形状 409"/>
            <p:cNvSpPr/>
            <p:nvPr/>
          </p:nvSpPr>
          <p:spPr>
            <a:xfrm>
              <a:off x="9552536" y="1991210"/>
              <a:ext cx="1620913" cy="1588709"/>
            </a:xfrm>
            <a:custGeom>
              <a:avLst/>
              <a:gdLst>
                <a:gd name="connsiteX0" fmla="*/ 26089 w 1620913"/>
                <a:gd name="connsiteY0" fmla="*/ 535016 h 1588709"/>
                <a:gd name="connsiteX1" fmla="*/ 452572 w 1620913"/>
                <a:gd name="connsiteY1" fmla="*/ 1506920 h 1588709"/>
                <a:gd name="connsiteX2" fmla="*/ 1094603 w 1620913"/>
                <a:gd name="connsiteY2" fmla="*/ 1555440 h 1588709"/>
                <a:gd name="connsiteX3" fmla="*/ 1621346 w 1620913"/>
                <a:gd name="connsiteY3" fmla="*/ 746272 h 1588709"/>
                <a:gd name="connsiteX4" fmla="*/ 892901 w 1620913"/>
                <a:gd name="connsiteY4" fmla="*/ 14070 h 1588709"/>
                <a:gd name="connsiteX5" fmla="*/ 26089 w 1620913"/>
                <a:gd name="connsiteY5" fmla="*/ 535016 h 1588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20913" h="1588709">
                  <a:moveTo>
                    <a:pt x="26089" y="535016"/>
                  </a:moveTo>
                  <a:cubicBezTo>
                    <a:pt x="26089" y="535016"/>
                    <a:pt x="-125912" y="1286863"/>
                    <a:pt x="452572" y="1506920"/>
                  </a:cubicBezTo>
                  <a:cubicBezTo>
                    <a:pt x="634844" y="1576265"/>
                    <a:pt x="882811" y="1622746"/>
                    <a:pt x="1094603" y="1555440"/>
                  </a:cubicBezTo>
                  <a:cubicBezTo>
                    <a:pt x="1669866" y="1372739"/>
                    <a:pt x="1621346" y="746272"/>
                    <a:pt x="1621346" y="746272"/>
                  </a:cubicBezTo>
                  <a:cubicBezTo>
                    <a:pt x="1621346" y="746272"/>
                    <a:pt x="1643137" y="85669"/>
                    <a:pt x="892901" y="14070"/>
                  </a:cubicBezTo>
                  <a:cubicBezTo>
                    <a:pt x="142773" y="-57637"/>
                    <a:pt x="26089" y="535016"/>
                    <a:pt x="26089" y="535016"/>
                  </a:cubicBez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1" name="任意多边形: 形状 410"/>
            <p:cNvSpPr/>
            <p:nvPr/>
          </p:nvSpPr>
          <p:spPr>
            <a:xfrm>
              <a:off x="10067904" y="3514769"/>
              <a:ext cx="579664" cy="118080"/>
            </a:xfrm>
            <a:custGeom>
              <a:avLst/>
              <a:gdLst>
                <a:gd name="connsiteX0" fmla="*/ 566567 w 579664"/>
                <a:gd name="connsiteY0" fmla="*/ 35746 h 118079"/>
                <a:gd name="connsiteX1" fmla="*/ 8051 w 579664"/>
                <a:gd name="connsiteY1" fmla="*/ 8051 h 118079"/>
                <a:gd name="connsiteX2" fmla="*/ 578697 w 579664"/>
                <a:gd name="connsiteY2" fmla="*/ 96826 h 118079"/>
                <a:gd name="connsiteX3" fmla="*/ 566567 w 579664"/>
                <a:gd name="connsiteY3" fmla="*/ 35746 h 118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9664" h="118079">
                  <a:moveTo>
                    <a:pt x="566567" y="35746"/>
                  </a:moveTo>
                  <a:cubicBezTo>
                    <a:pt x="392776" y="76752"/>
                    <a:pt x="166170" y="57967"/>
                    <a:pt x="8051" y="8051"/>
                  </a:cubicBezTo>
                  <a:cubicBezTo>
                    <a:pt x="8051" y="8051"/>
                    <a:pt x="228109" y="162199"/>
                    <a:pt x="578697" y="96826"/>
                  </a:cubicBezTo>
                  <a:lnTo>
                    <a:pt x="566567" y="35746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2" name="任意多边形: 形状 411"/>
            <p:cNvSpPr/>
            <p:nvPr/>
          </p:nvSpPr>
          <p:spPr>
            <a:xfrm>
              <a:off x="10144036" y="3346532"/>
              <a:ext cx="1502833" cy="1588709"/>
            </a:xfrm>
            <a:custGeom>
              <a:avLst/>
              <a:gdLst>
                <a:gd name="connsiteX0" fmla="*/ 800074 w 1502833"/>
                <a:gd name="connsiteY0" fmla="*/ 1584064 h 1588709"/>
                <a:gd name="connsiteX1" fmla="*/ 11156 w 1502833"/>
                <a:gd name="connsiteY1" fmla="*/ 1062658 h 1588709"/>
                <a:gd name="connsiteX2" fmla="*/ 706108 w 1502833"/>
                <a:gd name="connsiteY2" fmla="*/ 11156 h 1588709"/>
                <a:gd name="connsiteX3" fmla="*/ 1495025 w 1502833"/>
                <a:gd name="connsiteY3" fmla="*/ 532562 h 1588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2833" h="1588709">
                  <a:moveTo>
                    <a:pt x="800074" y="1584064"/>
                  </a:moveTo>
                  <a:lnTo>
                    <a:pt x="11156" y="1062658"/>
                  </a:lnTo>
                  <a:lnTo>
                    <a:pt x="706108" y="11156"/>
                  </a:lnTo>
                  <a:lnTo>
                    <a:pt x="1495025" y="532562"/>
                  </a:lnTo>
                  <a:close/>
                </a:path>
              </a:pathLst>
            </a:custGeom>
            <a:solidFill>
              <a:srgbClr val="F7EA4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3" name="任意多边形: 形状 412"/>
            <p:cNvSpPr/>
            <p:nvPr/>
          </p:nvSpPr>
          <p:spPr>
            <a:xfrm>
              <a:off x="10850743" y="3674314"/>
              <a:ext cx="483054" cy="386443"/>
            </a:xfrm>
            <a:custGeom>
              <a:avLst/>
              <a:gdLst>
                <a:gd name="connsiteX0" fmla="*/ 423507 w 483053"/>
                <a:gd name="connsiteY0" fmla="*/ 169575 h 386442"/>
                <a:gd name="connsiteX1" fmla="*/ 460111 w 483053"/>
                <a:gd name="connsiteY1" fmla="*/ 198666 h 386442"/>
                <a:gd name="connsiteX2" fmla="*/ 472456 w 483053"/>
                <a:gd name="connsiteY2" fmla="*/ 286474 h 386442"/>
                <a:gd name="connsiteX3" fmla="*/ 353518 w 483053"/>
                <a:gd name="connsiteY3" fmla="*/ 383514 h 386442"/>
                <a:gd name="connsiteX4" fmla="*/ 308862 w 483053"/>
                <a:gd name="connsiteY4" fmla="*/ 367734 h 386442"/>
                <a:gd name="connsiteX5" fmla="*/ 39425 w 483053"/>
                <a:gd name="connsiteY5" fmla="*/ 173547 h 386442"/>
                <a:gd name="connsiteX6" fmla="*/ 9905 w 483053"/>
                <a:gd name="connsiteY6" fmla="*/ 129428 h 386442"/>
                <a:gd name="connsiteX7" fmla="*/ 20103 w 483053"/>
                <a:gd name="connsiteY7" fmla="*/ 65558 h 386442"/>
                <a:gd name="connsiteX8" fmla="*/ 423507 w 483053"/>
                <a:gd name="connsiteY8" fmla="*/ 169575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3053" h="386442">
                  <a:moveTo>
                    <a:pt x="423507" y="169575"/>
                  </a:moveTo>
                  <a:cubicBezTo>
                    <a:pt x="436818" y="177841"/>
                    <a:pt x="450343" y="186428"/>
                    <a:pt x="460111" y="198666"/>
                  </a:cubicBezTo>
                  <a:cubicBezTo>
                    <a:pt x="479111" y="222711"/>
                    <a:pt x="479971" y="256739"/>
                    <a:pt x="472456" y="286474"/>
                  </a:cubicBezTo>
                  <a:cubicBezTo>
                    <a:pt x="458609" y="340791"/>
                    <a:pt x="409014" y="391458"/>
                    <a:pt x="353518" y="383514"/>
                  </a:cubicBezTo>
                  <a:cubicBezTo>
                    <a:pt x="337846" y="381260"/>
                    <a:pt x="323138" y="374712"/>
                    <a:pt x="308862" y="367734"/>
                  </a:cubicBezTo>
                  <a:cubicBezTo>
                    <a:pt x="208601" y="319322"/>
                    <a:pt x="117036" y="253305"/>
                    <a:pt x="39425" y="173547"/>
                  </a:cubicBezTo>
                  <a:cubicBezTo>
                    <a:pt x="26973" y="160773"/>
                    <a:pt x="14414" y="146818"/>
                    <a:pt x="9905" y="129428"/>
                  </a:cubicBezTo>
                  <a:cubicBezTo>
                    <a:pt x="4431" y="108174"/>
                    <a:pt x="12052" y="85953"/>
                    <a:pt x="20103" y="65558"/>
                  </a:cubicBezTo>
                  <a:cubicBezTo>
                    <a:pt x="81719" y="-90844"/>
                    <a:pt x="336020" y="115473"/>
                    <a:pt x="423507" y="169575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4" name="任意多边形: 形状 413"/>
            <p:cNvSpPr/>
            <p:nvPr/>
          </p:nvSpPr>
          <p:spPr>
            <a:xfrm>
              <a:off x="10330021" y="3818897"/>
              <a:ext cx="558195" cy="912434"/>
            </a:xfrm>
            <a:custGeom>
              <a:avLst/>
              <a:gdLst>
                <a:gd name="connsiteX0" fmla="*/ 406536 w 558195"/>
                <a:gd name="connsiteY0" fmla="*/ 239682 h 912434"/>
                <a:gd name="connsiteX1" fmla="*/ 434554 w 558195"/>
                <a:gd name="connsiteY1" fmla="*/ 531125 h 912434"/>
                <a:gd name="connsiteX2" fmla="*/ 555210 w 558195"/>
                <a:gd name="connsiteY2" fmla="*/ 806465 h 912434"/>
                <a:gd name="connsiteX3" fmla="*/ 516887 w 558195"/>
                <a:gd name="connsiteY3" fmla="*/ 910805 h 912434"/>
                <a:gd name="connsiteX4" fmla="*/ 465040 w 558195"/>
                <a:gd name="connsiteY4" fmla="*/ 893093 h 912434"/>
                <a:gd name="connsiteX5" fmla="*/ 198716 w 558195"/>
                <a:gd name="connsiteY5" fmla="*/ 726922 h 912434"/>
                <a:gd name="connsiteX6" fmla="*/ 48218 w 558195"/>
                <a:gd name="connsiteY6" fmla="*/ 611097 h 912434"/>
                <a:gd name="connsiteX7" fmla="*/ 8071 w 558195"/>
                <a:gd name="connsiteY7" fmla="*/ 525006 h 912434"/>
                <a:gd name="connsiteX8" fmla="*/ 28574 w 558195"/>
                <a:gd name="connsiteY8" fmla="*/ 451475 h 912434"/>
                <a:gd name="connsiteX9" fmla="*/ 197428 w 558195"/>
                <a:gd name="connsiteY9" fmla="*/ 130834 h 912434"/>
                <a:gd name="connsiteX10" fmla="*/ 394513 w 558195"/>
                <a:gd name="connsiteY10" fmla="*/ 18014 h 912434"/>
                <a:gd name="connsiteX11" fmla="*/ 406536 w 558195"/>
                <a:gd name="connsiteY11" fmla="*/ 239682 h 912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58195" h="912434">
                  <a:moveTo>
                    <a:pt x="406536" y="239682"/>
                  </a:moveTo>
                  <a:cubicBezTo>
                    <a:pt x="368214" y="332429"/>
                    <a:pt x="393763" y="439344"/>
                    <a:pt x="434554" y="531125"/>
                  </a:cubicBezTo>
                  <a:cubicBezTo>
                    <a:pt x="475237" y="622905"/>
                    <a:pt x="530950" y="708996"/>
                    <a:pt x="555210" y="806465"/>
                  </a:cubicBezTo>
                  <a:cubicBezTo>
                    <a:pt x="565408" y="847256"/>
                    <a:pt x="558537" y="905330"/>
                    <a:pt x="516887" y="910805"/>
                  </a:cubicBezTo>
                  <a:cubicBezTo>
                    <a:pt x="498424" y="913167"/>
                    <a:pt x="480819" y="902969"/>
                    <a:pt x="465040" y="893093"/>
                  </a:cubicBezTo>
                  <a:cubicBezTo>
                    <a:pt x="376265" y="837703"/>
                    <a:pt x="287491" y="782313"/>
                    <a:pt x="198716" y="726922"/>
                  </a:cubicBezTo>
                  <a:cubicBezTo>
                    <a:pt x="144828" y="693323"/>
                    <a:pt x="89975" y="658973"/>
                    <a:pt x="48218" y="611097"/>
                  </a:cubicBezTo>
                  <a:cubicBezTo>
                    <a:pt x="26963" y="586730"/>
                    <a:pt x="8715" y="557317"/>
                    <a:pt x="8071" y="525006"/>
                  </a:cubicBezTo>
                  <a:cubicBezTo>
                    <a:pt x="7535" y="499350"/>
                    <a:pt x="18054" y="474876"/>
                    <a:pt x="28574" y="451475"/>
                  </a:cubicBezTo>
                  <a:cubicBezTo>
                    <a:pt x="78382" y="341338"/>
                    <a:pt x="134846" y="234208"/>
                    <a:pt x="197428" y="130834"/>
                  </a:cubicBezTo>
                  <a:cubicBezTo>
                    <a:pt x="236072" y="66856"/>
                    <a:pt x="307994" y="-21918"/>
                    <a:pt x="394513" y="18014"/>
                  </a:cubicBezTo>
                  <a:cubicBezTo>
                    <a:pt x="491876" y="62885"/>
                    <a:pt x="434983" y="170874"/>
                    <a:pt x="406536" y="239682"/>
                  </a:cubicBezTo>
                  <a:close/>
                </a:path>
              </a:pathLst>
            </a:custGeom>
            <a:solidFill>
              <a:srgbClr val="FFFFFF">
                <a:alpha val="4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5" name="任意多边形: 形状 414"/>
            <p:cNvSpPr/>
            <p:nvPr/>
          </p:nvSpPr>
          <p:spPr>
            <a:xfrm>
              <a:off x="10527971" y="3987625"/>
              <a:ext cx="429381" cy="450850"/>
            </a:xfrm>
            <a:custGeom>
              <a:avLst/>
              <a:gdLst>
                <a:gd name="connsiteX0" fmla="*/ 395474 w 429380"/>
                <a:gd name="connsiteY0" fmla="*/ 172182 h 450849"/>
                <a:gd name="connsiteX1" fmla="*/ 400412 w 429380"/>
                <a:gd name="connsiteY1" fmla="*/ 110565 h 450849"/>
                <a:gd name="connsiteX2" fmla="*/ 396870 w 429380"/>
                <a:gd name="connsiteY2" fmla="*/ 61401 h 450849"/>
                <a:gd name="connsiteX3" fmla="*/ 358762 w 429380"/>
                <a:gd name="connsiteY3" fmla="*/ 35638 h 450849"/>
                <a:gd name="connsiteX4" fmla="*/ 327418 w 429380"/>
                <a:gd name="connsiteY4" fmla="*/ 76430 h 450849"/>
                <a:gd name="connsiteX5" fmla="*/ 317756 w 429380"/>
                <a:gd name="connsiteY5" fmla="*/ 130317 h 450849"/>
                <a:gd name="connsiteX6" fmla="*/ 207513 w 429380"/>
                <a:gd name="connsiteY6" fmla="*/ 8051 h 450849"/>
                <a:gd name="connsiteX7" fmla="*/ 224366 w 429380"/>
                <a:gd name="connsiteY7" fmla="*/ 148029 h 450849"/>
                <a:gd name="connsiteX8" fmla="*/ 186903 w 429380"/>
                <a:gd name="connsiteY8" fmla="*/ 60543 h 450849"/>
                <a:gd name="connsiteX9" fmla="*/ 163501 w 429380"/>
                <a:gd name="connsiteY9" fmla="*/ 41113 h 450849"/>
                <a:gd name="connsiteX10" fmla="*/ 131298 w 429380"/>
                <a:gd name="connsiteY10" fmla="*/ 82763 h 450849"/>
                <a:gd name="connsiteX11" fmla="*/ 169619 w 429380"/>
                <a:gd name="connsiteY11" fmla="*/ 177764 h 450849"/>
                <a:gd name="connsiteX12" fmla="*/ 129365 w 429380"/>
                <a:gd name="connsiteY12" fmla="*/ 138905 h 450849"/>
                <a:gd name="connsiteX13" fmla="*/ 79450 w 429380"/>
                <a:gd name="connsiteY13" fmla="*/ 122374 h 450849"/>
                <a:gd name="connsiteX14" fmla="*/ 68394 w 429380"/>
                <a:gd name="connsiteY14" fmla="*/ 185922 h 450849"/>
                <a:gd name="connsiteX15" fmla="*/ 125716 w 429380"/>
                <a:gd name="connsiteY15" fmla="*/ 255804 h 450849"/>
                <a:gd name="connsiteX16" fmla="*/ 81597 w 429380"/>
                <a:gd name="connsiteY16" fmla="*/ 214583 h 450849"/>
                <a:gd name="connsiteX17" fmla="*/ 24275 w 429380"/>
                <a:gd name="connsiteY17" fmla="*/ 215871 h 450849"/>
                <a:gd name="connsiteX18" fmla="*/ 19766 w 429380"/>
                <a:gd name="connsiteY18" fmla="*/ 298098 h 450849"/>
                <a:gd name="connsiteX19" fmla="*/ 215993 w 429380"/>
                <a:gd name="connsiteY19" fmla="*/ 433889 h 450849"/>
                <a:gd name="connsiteX20" fmla="*/ 399231 w 429380"/>
                <a:gd name="connsiteY20" fmla="*/ 394279 h 450849"/>
                <a:gd name="connsiteX21" fmla="*/ 395474 w 429380"/>
                <a:gd name="connsiteY21" fmla="*/ 172182 h 450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29380" h="450849">
                  <a:moveTo>
                    <a:pt x="395474" y="172182"/>
                  </a:moveTo>
                  <a:cubicBezTo>
                    <a:pt x="397085" y="151679"/>
                    <a:pt x="398802" y="131068"/>
                    <a:pt x="400412" y="110565"/>
                  </a:cubicBezTo>
                  <a:cubicBezTo>
                    <a:pt x="401700" y="94034"/>
                    <a:pt x="402989" y="76859"/>
                    <a:pt x="396870" y="61401"/>
                  </a:cubicBezTo>
                  <a:cubicBezTo>
                    <a:pt x="390752" y="45944"/>
                    <a:pt x="375186" y="32955"/>
                    <a:pt x="358762" y="35638"/>
                  </a:cubicBezTo>
                  <a:cubicBezTo>
                    <a:pt x="340621" y="38644"/>
                    <a:pt x="330424" y="58396"/>
                    <a:pt x="327418" y="76430"/>
                  </a:cubicBezTo>
                  <a:cubicBezTo>
                    <a:pt x="324412" y="94571"/>
                    <a:pt x="325700" y="113786"/>
                    <a:pt x="317756" y="130317"/>
                  </a:cubicBezTo>
                  <a:cubicBezTo>
                    <a:pt x="262581" y="116792"/>
                    <a:pt x="262366" y="22650"/>
                    <a:pt x="207513" y="8051"/>
                  </a:cubicBezTo>
                  <a:cubicBezTo>
                    <a:pt x="185508" y="52599"/>
                    <a:pt x="192376" y="109921"/>
                    <a:pt x="224366" y="148029"/>
                  </a:cubicBezTo>
                  <a:cubicBezTo>
                    <a:pt x="217281" y="116899"/>
                    <a:pt x="204507" y="87164"/>
                    <a:pt x="186903" y="60543"/>
                  </a:cubicBezTo>
                  <a:cubicBezTo>
                    <a:pt x="181106" y="51848"/>
                    <a:pt x="173806" y="42831"/>
                    <a:pt x="163501" y="41113"/>
                  </a:cubicBezTo>
                  <a:cubicBezTo>
                    <a:pt x="143750" y="38000"/>
                    <a:pt x="131727" y="62797"/>
                    <a:pt x="131298" y="82763"/>
                  </a:cubicBezTo>
                  <a:cubicBezTo>
                    <a:pt x="130439" y="117865"/>
                    <a:pt x="144608" y="153074"/>
                    <a:pt x="169619" y="177764"/>
                  </a:cubicBezTo>
                  <a:cubicBezTo>
                    <a:pt x="152767" y="169498"/>
                    <a:pt x="142355" y="152537"/>
                    <a:pt x="129365" y="138905"/>
                  </a:cubicBezTo>
                  <a:cubicBezTo>
                    <a:pt x="116377" y="125272"/>
                    <a:pt x="96410" y="114215"/>
                    <a:pt x="79450" y="122374"/>
                  </a:cubicBezTo>
                  <a:cubicBezTo>
                    <a:pt x="57981" y="132679"/>
                    <a:pt x="59055" y="164024"/>
                    <a:pt x="68394" y="185922"/>
                  </a:cubicBezTo>
                  <a:cubicBezTo>
                    <a:pt x="80416" y="214046"/>
                    <a:pt x="100490" y="238628"/>
                    <a:pt x="125716" y="255804"/>
                  </a:cubicBezTo>
                  <a:cubicBezTo>
                    <a:pt x="112835" y="240239"/>
                    <a:pt x="99416" y="224244"/>
                    <a:pt x="81597" y="214583"/>
                  </a:cubicBezTo>
                  <a:cubicBezTo>
                    <a:pt x="63777" y="205029"/>
                    <a:pt x="40162" y="203312"/>
                    <a:pt x="24275" y="215871"/>
                  </a:cubicBezTo>
                  <a:cubicBezTo>
                    <a:pt x="873" y="234335"/>
                    <a:pt x="5918" y="271691"/>
                    <a:pt x="19766" y="298098"/>
                  </a:cubicBezTo>
                  <a:cubicBezTo>
                    <a:pt x="57874" y="370341"/>
                    <a:pt x="138598" y="408234"/>
                    <a:pt x="215993" y="433889"/>
                  </a:cubicBezTo>
                  <a:cubicBezTo>
                    <a:pt x="282439" y="455895"/>
                    <a:pt x="353073" y="446878"/>
                    <a:pt x="399231" y="394279"/>
                  </a:cubicBezTo>
                  <a:cubicBezTo>
                    <a:pt x="445390" y="341787"/>
                    <a:pt x="436587" y="228753"/>
                    <a:pt x="395474" y="172182"/>
                  </a:cubicBez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6" name="任意多边形: 形状 415"/>
            <p:cNvSpPr/>
            <p:nvPr/>
          </p:nvSpPr>
          <p:spPr>
            <a:xfrm>
              <a:off x="10669252" y="4139948"/>
              <a:ext cx="729948" cy="708479"/>
            </a:xfrm>
            <a:custGeom>
              <a:avLst/>
              <a:gdLst>
                <a:gd name="connsiteX0" fmla="*/ 488313 w 729947"/>
                <a:gd name="connsiteY0" fmla="*/ 709230 h 708478"/>
                <a:gd name="connsiteX1" fmla="*/ 8051 w 729947"/>
                <a:gd name="connsiteY1" fmla="*/ 327832 h 708478"/>
                <a:gd name="connsiteX2" fmla="*/ 294555 w 729947"/>
                <a:gd name="connsiteY2" fmla="*/ 8051 h 708478"/>
                <a:gd name="connsiteX3" fmla="*/ 728230 w 729947"/>
                <a:gd name="connsiteY3" fmla="*/ 229289 h 70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9947" h="708478">
                  <a:moveTo>
                    <a:pt x="488313" y="709230"/>
                  </a:moveTo>
                  <a:cubicBezTo>
                    <a:pt x="335667" y="627111"/>
                    <a:pt x="122695" y="457935"/>
                    <a:pt x="8051" y="327832"/>
                  </a:cubicBezTo>
                  <a:cubicBezTo>
                    <a:pt x="91887" y="218447"/>
                    <a:pt x="190751" y="98757"/>
                    <a:pt x="294555" y="8051"/>
                  </a:cubicBezTo>
                  <a:cubicBezTo>
                    <a:pt x="347047" y="35746"/>
                    <a:pt x="630223" y="187103"/>
                    <a:pt x="728230" y="229289"/>
                  </a:cubicBezTo>
                </a:path>
              </a:pathLst>
            </a:custGeom>
            <a:solidFill>
              <a:srgbClr val="F08B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7" name="任意多边形: 形状 416"/>
            <p:cNvSpPr/>
            <p:nvPr/>
          </p:nvSpPr>
          <p:spPr>
            <a:xfrm>
              <a:off x="10662060" y="4134365"/>
              <a:ext cx="740682" cy="719213"/>
            </a:xfrm>
            <a:custGeom>
              <a:avLst/>
              <a:gdLst>
                <a:gd name="connsiteX0" fmla="*/ 495506 w 740682"/>
                <a:gd name="connsiteY0" fmla="*/ 714812 h 719213"/>
                <a:gd name="connsiteX1" fmla="*/ 363363 w 740682"/>
                <a:gd name="connsiteY1" fmla="*/ 635806 h 719213"/>
                <a:gd name="connsiteX2" fmla="*/ 238628 w 740682"/>
                <a:gd name="connsiteY2" fmla="*/ 545314 h 719213"/>
                <a:gd name="connsiteX3" fmla="*/ 120441 w 740682"/>
                <a:gd name="connsiteY3" fmla="*/ 446234 h 719213"/>
                <a:gd name="connsiteX4" fmla="*/ 11057 w 740682"/>
                <a:gd name="connsiteY4" fmla="*/ 337171 h 719213"/>
                <a:gd name="connsiteX5" fmla="*/ 8051 w 740682"/>
                <a:gd name="connsiteY5" fmla="*/ 333736 h 719213"/>
                <a:gd name="connsiteX6" fmla="*/ 10842 w 740682"/>
                <a:gd name="connsiteY6" fmla="*/ 330087 h 719213"/>
                <a:gd name="connsiteX7" fmla="*/ 146741 w 740682"/>
                <a:gd name="connsiteY7" fmla="*/ 163057 h 719213"/>
                <a:gd name="connsiteX8" fmla="*/ 220058 w 740682"/>
                <a:gd name="connsiteY8" fmla="*/ 84052 h 719213"/>
                <a:gd name="connsiteX9" fmla="*/ 298634 w 740682"/>
                <a:gd name="connsiteY9" fmla="*/ 10198 h 719213"/>
                <a:gd name="connsiteX10" fmla="*/ 301104 w 740682"/>
                <a:gd name="connsiteY10" fmla="*/ 8051 h 719213"/>
                <a:gd name="connsiteX11" fmla="*/ 303894 w 740682"/>
                <a:gd name="connsiteY11" fmla="*/ 9554 h 719213"/>
                <a:gd name="connsiteX12" fmla="*/ 518584 w 740682"/>
                <a:gd name="connsiteY12" fmla="*/ 124413 h 719213"/>
                <a:gd name="connsiteX13" fmla="*/ 626359 w 740682"/>
                <a:gd name="connsiteY13" fmla="*/ 180984 h 719213"/>
                <a:gd name="connsiteX14" fmla="*/ 735422 w 740682"/>
                <a:gd name="connsiteY14" fmla="*/ 234979 h 719213"/>
                <a:gd name="connsiteX15" fmla="*/ 624856 w 740682"/>
                <a:gd name="connsiteY15" fmla="*/ 183882 h 719213"/>
                <a:gd name="connsiteX16" fmla="*/ 515794 w 740682"/>
                <a:gd name="connsiteY16" fmla="*/ 129673 h 719213"/>
                <a:gd name="connsiteX17" fmla="*/ 299493 w 740682"/>
                <a:gd name="connsiteY17" fmla="*/ 17819 h 719213"/>
                <a:gd name="connsiteX18" fmla="*/ 304753 w 740682"/>
                <a:gd name="connsiteY18" fmla="*/ 17175 h 719213"/>
                <a:gd name="connsiteX19" fmla="*/ 155006 w 740682"/>
                <a:gd name="connsiteY19" fmla="*/ 170250 h 719213"/>
                <a:gd name="connsiteX20" fmla="*/ 19644 w 740682"/>
                <a:gd name="connsiteY20" fmla="*/ 336742 h 719213"/>
                <a:gd name="connsiteX21" fmla="*/ 19429 w 740682"/>
                <a:gd name="connsiteY21" fmla="*/ 329657 h 719213"/>
                <a:gd name="connsiteX22" fmla="*/ 127311 w 740682"/>
                <a:gd name="connsiteY22" fmla="*/ 438505 h 719213"/>
                <a:gd name="connsiteX23" fmla="*/ 243566 w 740682"/>
                <a:gd name="connsiteY23" fmla="*/ 538766 h 719213"/>
                <a:gd name="connsiteX24" fmla="*/ 366154 w 740682"/>
                <a:gd name="connsiteY24" fmla="*/ 631512 h 719213"/>
                <a:gd name="connsiteX25" fmla="*/ 495506 w 740682"/>
                <a:gd name="connsiteY25" fmla="*/ 714812 h 719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740682" h="719213">
                  <a:moveTo>
                    <a:pt x="495506" y="714812"/>
                  </a:moveTo>
                  <a:cubicBezTo>
                    <a:pt x="449884" y="691303"/>
                    <a:pt x="406194" y="664145"/>
                    <a:pt x="363363" y="635806"/>
                  </a:cubicBezTo>
                  <a:cubicBezTo>
                    <a:pt x="320640" y="607360"/>
                    <a:pt x="279205" y="576766"/>
                    <a:pt x="238628" y="545314"/>
                  </a:cubicBezTo>
                  <a:cubicBezTo>
                    <a:pt x="198159" y="513647"/>
                    <a:pt x="158549" y="480907"/>
                    <a:pt x="120441" y="446234"/>
                  </a:cubicBezTo>
                  <a:cubicBezTo>
                    <a:pt x="82334" y="411669"/>
                    <a:pt x="45514" y="375708"/>
                    <a:pt x="11057" y="337171"/>
                  </a:cubicBezTo>
                  <a:lnTo>
                    <a:pt x="8051" y="333736"/>
                  </a:lnTo>
                  <a:lnTo>
                    <a:pt x="10842" y="330087"/>
                  </a:lnTo>
                  <a:cubicBezTo>
                    <a:pt x="54210" y="272979"/>
                    <a:pt x="99187" y="216945"/>
                    <a:pt x="146741" y="163057"/>
                  </a:cubicBezTo>
                  <a:cubicBezTo>
                    <a:pt x="170464" y="136114"/>
                    <a:pt x="194939" y="109707"/>
                    <a:pt x="220058" y="84052"/>
                  </a:cubicBezTo>
                  <a:cubicBezTo>
                    <a:pt x="245284" y="58503"/>
                    <a:pt x="271262" y="33492"/>
                    <a:pt x="298634" y="10198"/>
                  </a:cubicBezTo>
                  <a:lnTo>
                    <a:pt x="301104" y="8051"/>
                  </a:lnTo>
                  <a:lnTo>
                    <a:pt x="303894" y="9554"/>
                  </a:lnTo>
                  <a:cubicBezTo>
                    <a:pt x="375279" y="48091"/>
                    <a:pt x="446771" y="86520"/>
                    <a:pt x="518584" y="124413"/>
                  </a:cubicBezTo>
                  <a:cubicBezTo>
                    <a:pt x="554438" y="143413"/>
                    <a:pt x="590291" y="162413"/>
                    <a:pt x="626359" y="180984"/>
                  </a:cubicBezTo>
                  <a:cubicBezTo>
                    <a:pt x="662427" y="199448"/>
                    <a:pt x="698602" y="218018"/>
                    <a:pt x="735422" y="234979"/>
                  </a:cubicBezTo>
                  <a:cubicBezTo>
                    <a:pt x="697959" y="219307"/>
                    <a:pt x="661354" y="201702"/>
                    <a:pt x="624856" y="183882"/>
                  </a:cubicBezTo>
                  <a:cubicBezTo>
                    <a:pt x="588359" y="166063"/>
                    <a:pt x="552076" y="148029"/>
                    <a:pt x="515794" y="129673"/>
                  </a:cubicBezTo>
                  <a:cubicBezTo>
                    <a:pt x="443443" y="92854"/>
                    <a:pt x="371414" y="55390"/>
                    <a:pt x="299493" y="17819"/>
                  </a:cubicBezTo>
                  <a:lnTo>
                    <a:pt x="304753" y="17175"/>
                  </a:lnTo>
                  <a:cubicBezTo>
                    <a:pt x="251403" y="64622"/>
                    <a:pt x="201916" y="116362"/>
                    <a:pt x="155006" y="170250"/>
                  </a:cubicBezTo>
                  <a:cubicBezTo>
                    <a:pt x="108096" y="224244"/>
                    <a:pt x="63549" y="280171"/>
                    <a:pt x="19644" y="336742"/>
                  </a:cubicBezTo>
                  <a:lnTo>
                    <a:pt x="19429" y="329657"/>
                  </a:lnTo>
                  <a:cubicBezTo>
                    <a:pt x="53135" y="367979"/>
                    <a:pt x="89633" y="403940"/>
                    <a:pt x="127311" y="438505"/>
                  </a:cubicBezTo>
                  <a:cubicBezTo>
                    <a:pt x="165097" y="472963"/>
                    <a:pt x="203849" y="506562"/>
                    <a:pt x="243566" y="538766"/>
                  </a:cubicBezTo>
                  <a:cubicBezTo>
                    <a:pt x="283392" y="570969"/>
                    <a:pt x="324397" y="601777"/>
                    <a:pt x="366154" y="631512"/>
                  </a:cubicBezTo>
                  <a:cubicBezTo>
                    <a:pt x="408019" y="661354"/>
                    <a:pt x="450957" y="689371"/>
                    <a:pt x="495506" y="71481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8" name="任意多边形: 形状 417"/>
            <p:cNvSpPr/>
            <p:nvPr/>
          </p:nvSpPr>
          <p:spPr>
            <a:xfrm>
              <a:off x="10646689" y="5506559"/>
              <a:ext cx="64407" cy="493788"/>
            </a:xfrm>
            <a:custGeom>
              <a:avLst/>
              <a:gdLst>
                <a:gd name="connsiteX0" fmla="*/ 17517 w 64407"/>
                <a:gd name="connsiteY0" fmla="*/ 8051 h 493788"/>
                <a:gd name="connsiteX1" fmla="*/ 30614 w 64407"/>
                <a:gd name="connsiteY1" fmla="*/ 249363 h 493788"/>
                <a:gd name="connsiteX2" fmla="*/ 63031 w 64407"/>
                <a:gd name="connsiteY2" fmla="*/ 488851 h 493788"/>
                <a:gd name="connsiteX3" fmla="*/ 13117 w 64407"/>
                <a:gd name="connsiteY3" fmla="*/ 250973 h 493788"/>
                <a:gd name="connsiteX4" fmla="*/ 17517 w 64407"/>
                <a:gd name="connsiteY4" fmla="*/ 8051 h 493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407" h="493788">
                  <a:moveTo>
                    <a:pt x="17517" y="8051"/>
                  </a:moveTo>
                  <a:cubicBezTo>
                    <a:pt x="19665" y="89097"/>
                    <a:pt x="22777" y="169391"/>
                    <a:pt x="30614" y="249363"/>
                  </a:cubicBezTo>
                  <a:cubicBezTo>
                    <a:pt x="37913" y="329443"/>
                    <a:pt x="50043" y="408878"/>
                    <a:pt x="63031" y="488851"/>
                  </a:cubicBezTo>
                  <a:cubicBezTo>
                    <a:pt x="36517" y="412206"/>
                    <a:pt x="21060" y="331805"/>
                    <a:pt x="13117" y="250973"/>
                  </a:cubicBezTo>
                  <a:cubicBezTo>
                    <a:pt x="5709" y="170143"/>
                    <a:pt x="5817" y="88346"/>
                    <a:pt x="17517" y="8051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9" name="任意多边形: 形状 418"/>
            <p:cNvSpPr/>
            <p:nvPr/>
          </p:nvSpPr>
          <p:spPr>
            <a:xfrm>
              <a:off x="9752846" y="5470277"/>
              <a:ext cx="96611" cy="483054"/>
            </a:xfrm>
            <a:custGeom>
              <a:avLst/>
              <a:gdLst>
                <a:gd name="connsiteX0" fmla="*/ 94464 w 96610"/>
                <a:gd name="connsiteY0" fmla="*/ 8051 h 483053"/>
                <a:gd name="connsiteX1" fmla="*/ 76966 w 96610"/>
                <a:gd name="connsiteY1" fmla="*/ 127526 h 483053"/>
                <a:gd name="connsiteX2" fmla="*/ 56464 w 96610"/>
                <a:gd name="connsiteY2" fmla="*/ 246357 h 483053"/>
                <a:gd name="connsiteX3" fmla="*/ 33814 w 96610"/>
                <a:gd name="connsiteY3" fmla="*/ 364760 h 483053"/>
                <a:gd name="connsiteX4" fmla="*/ 8051 w 96610"/>
                <a:gd name="connsiteY4" fmla="*/ 482732 h 483053"/>
                <a:gd name="connsiteX5" fmla="*/ 20288 w 96610"/>
                <a:gd name="connsiteY5" fmla="*/ 362505 h 483053"/>
                <a:gd name="connsiteX6" fmla="*/ 39181 w 96610"/>
                <a:gd name="connsiteY6" fmla="*/ 243245 h 483053"/>
                <a:gd name="connsiteX7" fmla="*/ 63548 w 96610"/>
                <a:gd name="connsiteY7" fmla="*/ 124950 h 483053"/>
                <a:gd name="connsiteX8" fmla="*/ 94464 w 96610"/>
                <a:gd name="connsiteY8" fmla="*/ 8051 h 483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6610" h="483053">
                  <a:moveTo>
                    <a:pt x="94464" y="8051"/>
                  </a:moveTo>
                  <a:cubicBezTo>
                    <a:pt x="89633" y="48199"/>
                    <a:pt x="83515" y="87916"/>
                    <a:pt x="76966" y="127526"/>
                  </a:cubicBezTo>
                  <a:cubicBezTo>
                    <a:pt x="70526" y="167244"/>
                    <a:pt x="63441" y="206747"/>
                    <a:pt x="56464" y="246357"/>
                  </a:cubicBezTo>
                  <a:cubicBezTo>
                    <a:pt x="49164" y="285860"/>
                    <a:pt x="41865" y="325363"/>
                    <a:pt x="33814" y="364760"/>
                  </a:cubicBezTo>
                  <a:cubicBezTo>
                    <a:pt x="25977" y="404155"/>
                    <a:pt x="17712" y="443551"/>
                    <a:pt x="8051" y="482732"/>
                  </a:cubicBezTo>
                  <a:cubicBezTo>
                    <a:pt x="10520" y="442370"/>
                    <a:pt x="14921" y="402330"/>
                    <a:pt x="20288" y="362505"/>
                  </a:cubicBezTo>
                  <a:cubicBezTo>
                    <a:pt x="25548" y="322573"/>
                    <a:pt x="32096" y="282855"/>
                    <a:pt x="39181" y="243245"/>
                  </a:cubicBezTo>
                  <a:cubicBezTo>
                    <a:pt x="46588" y="203634"/>
                    <a:pt x="54424" y="164131"/>
                    <a:pt x="63548" y="124950"/>
                  </a:cubicBezTo>
                  <a:cubicBezTo>
                    <a:pt x="72673" y="85662"/>
                    <a:pt x="82549" y="46588"/>
                    <a:pt x="94464" y="8051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0" name="任意多边形: 形状 419"/>
            <p:cNvSpPr/>
            <p:nvPr/>
          </p:nvSpPr>
          <p:spPr>
            <a:xfrm>
              <a:off x="9924808" y="2831057"/>
              <a:ext cx="75142" cy="118080"/>
            </a:xfrm>
            <a:custGeom>
              <a:avLst/>
              <a:gdLst>
                <a:gd name="connsiteX0" fmla="*/ 75146 w 75141"/>
                <a:gd name="connsiteY0" fmla="*/ 61861 h 118079"/>
                <a:gd name="connsiteX1" fmla="*/ 38971 w 75141"/>
                <a:gd name="connsiteY1" fmla="*/ 112206 h 118079"/>
                <a:gd name="connsiteX2" fmla="*/ 8163 w 75141"/>
                <a:gd name="connsiteY2" fmla="*/ 58426 h 118079"/>
                <a:gd name="connsiteX3" fmla="*/ 44338 w 75141"/>
                <a:gd name="connsiteY3" fmla="*/ 8081 h 118079"/>
                <a:gd name="connsiteX4" fmla="*/ 75146 w 75141"/>
                <a:gd name="connsiteY4" fmla="*/ 61861 h 118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41" h="118079">
                  <a:moveTo>
                    <a:pt x="75146" y="61861"/>
                  </a:moveTo>
                  <a:cubicBezTo>
                    <a:pt x="73643" y="90629"/>
                    <a:pt x="57541" y="113172"/>
                    <a:pt x="38971" y="112206"/>
                  </a:cubicBezTo>
                  <a:cubicBezTo>
                    <a:pt x="20508" y="111240"/>
                    <a:pt x="6660" y="87195"/>
                    <a:pt x="8163" y="58426"/>
                  </a:cubicBezTo>
                  <a:cubicBezTo>
                    <a:pt x="9666" y="29657"/>
                    <a:pt x="25767" y="7115"/>
                    <a:pt x="44338" y="8081"/>
                  </a:cubicBezTo>
                  <a:cubicBezTo>
                    <a:pt x="62802" y="9047"/>
                    <a:pt x="76649" y="33092"/>
                    <a:pt x="75146" y="61861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1" name="任意多边形: 形状 420"/>
            <p:cNvSpPr/>
            <p:nvPr/>
          </p:nvSpPr>
          <p:spPr>
            <a:xfrm>
              <a:off x="10655829" y="2875176"/>
              <a:ext cx="75142" cy="118080"/>
            </a:xfrm>
            <a:custGeom>
              <a:avLst/>
              <a:gdLst>
                <a:gd name="connsiteX0" fmla="*/ 75147 w 75141"/>
                <a:gd name="connsiteY0" fmla="*/ 61861 h 118079"/>
                <a:gd name="connsiteX1" fmla="*/ 38972 w 75141"/>
                <a:gd name="connsiteY1" fmla="*/ 112206 h 118079"/>
                <a:gd name="connsiteX2" fmla="*/ 8162 w 75141"/>
                <a:gd name="connsiteY2" fmla="*/ 58426 h 118079"/>
                <a:gd name="connsiteX3" fmla="*/ 44339 w 75141"/>
                <a:gd name="connsiteY3" fmla="*/ 8081 h 118079"/>
                <a:gd name="connsiteX4" fmla="*/ 75147 w 75141"/>
                <a:gd name="connsiteY4" fmla="*/ 61861 h 118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41" h="118079">
                  <a:moveTo>
                    <a:pt x="75147" y="61861"/>
                  </a:moveTo>
                  <a:cubicBezTo>
                    <a:pt x="73644" y="90629"/>
                    <a:pt x="57542" y="113172"/>
                    <a:pt x="38972" y="112206"/>
                  </a:cubicBezTo>
                  <a:cubicBezTo>
                    <a:pt x="20507" y="111239"/>
                    <a:pt x="6661" y="87194"/>
                    <a:pt x="8162" y="58426"/>
                  </a:cubicBezTo>
                  <a:cubicBezTo>
                    <a:pt x="9665" y="29657"/>
                    <a:pt x="25767" y="7115"/>
                    <a:pt x="44339" y="8081"/>
                  </a:cubicBezTo>
                  <a:cubicBezTo>
                    <a:pt x="62802" y="9047"/>
                    <a:pt x="76543" y="33092"/>
                    <a:pt x="75147" y="61861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2" name="任意多边形: 形状 421"/>
            <p:cNvSpPr/>
            <p:nvPr/>
          </p:nvSpPr>
          <p:spPr>
            <a:xfrm>
              <a:off x="10286174" y="2915466"/>
              <a:ext cx="85876" cy="107345"/>
            </a:xfrm>
            <a:custGeom>
              <a:avLst/>
              <a:gdLst>
                <a:gd name="connsiteX0" fmla="*/ 72528 w 85876"/>
                <a:gd name="connsiteY0" fmla="*/ 30695 h 107345"/>
                <a:gd name="connsiteX1" fmla="*/ 45477 w 85876"/>
                <a:gd name="connsiteY1" fmla="*/ 29729 h 107345"/>
                <a:gd name="connsiteX2" fmla="*/ 31523 w 85876"/>
                <a:gd name="connsiteY2" fmla="*/ 50018 h 107345"/>
                <a:gd name="connsiteX3" fmla="*/ 38929 w 85876"/>
                <a:gd name="connsiteY3" fmla="*/ 75995 h 107345"/>
                <a:gd name="connsiteX4" fmla="*/ 62867 w 85876"/>
                <a:gd name="connsiteY4" fmla="*/ 86730 h 107345"/>
                <a:gd name="connsiteX5" fmla="*/ 63512 w 85876"/>
                <a:gd name="connsiteY5" fmla="*/ 86730 h 107345"/>
                <a:gd name="connsiteX6" fmla="*/ 71348 w 85876"/>
                <a:gd name="connsiteY6" fmla="*/ 93492 h 107345"/>
                <a:gd name="connsiteX7" fmla="*/ 67054 w 85876"/>
                <a:gd name="connsiteY7" fmla="*/ 100685 h 107345"/>
                <a:gd name="connsiteX8" fmla="*/ 22935 w 85876"/>
                <a:gd name="connsiteY8" fmla="*/ 90594 h 107345"/>
                <a:gd name="connsiteX9" fmla="*/ 8444 w 85876"/>
                <a:gd name="connsiteY9" fmla="*/ 47227 h 107345"/>
                <a:gd name="connsiteX10" fmla="*/ 17890 w 85876"/>
                <a:gd name="connsiteY10" fmla="*/ 24577 h 107345"/>
                <a:gd name="connsiteX11" fmla="*/ 37534 w 85876"/>
                <a:gd name="connsiteY11" fmla="*/ 10515 h 107345"/>
                <a:gd name="connsiteX12" fmla="*/ 81009 w 85876"/>
                <a:gd name="connsiteY12" fmla="*/ 20498 h 107345"/>
                <a:gd name="connsiteX13" fmla="*/ 80687 w 85876"/>
                <a:gd name="connsiteY13" fmla="*/ 29944 h 107345"/>
                <a:gd name="connsiteX14" fmla="*/ 72958 w 85876"/>
                <a:gd name="connsiteY14" fmla="*/ 30910 h 107345"/>
                <a:gd name="connsiteX15" fmla="*/ 72528 w 85876"/>
                <a:gd name="connsiteY15" fmla="*/ 30695 h 107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5876" h="107345">
                  <a:moveTo>
                    <a:pt x="72528" y="30695"/>
                  </a:moveTo>
                  <a:cubicBezTo>
                    <a:pt x="63619" y="25865"/>
                    <a:pt x="52992" y="25650"/>
                    <a:pt x="45477" y="29729"/>
                  </a:cubicBezTo>
                  <a:cubicBezTo>
                    <a:pt x="37534" y="33916"/>
                    <a:pt x="32274" y="41323"/>
                    <a:pt x="31523" y="50018"/>
                  </a:cubicBezTo>
                  <a:cubicBezTo>
                    <a:pt x="30449" y="58820"/>
                    <a:pt x="33347" y="68910"/>
                    <a:pt x="38929" y="75995"/>
                  </a:cubicBezTo>
                  <a:cubicBezTo>
                    <a:pt x="44297" y="82973"/>
                    <a:pt x="53313" y="87481"/>
                    <a:pt x="62867" y="86730"/>
                  </a:cubicBezTo>
                  <a:lnTo>
                    <a:pt x="63512" y="86730"/>
                  </a:lnTo>
                  <a:cubicBezTo>
                    <a:pt x="67483" y="86408"/>
                    <a:pt x="71025" y="89413"/>
                    <a:pt x="71348" y="93492"/>
                  </a:cubicBezTo>
                  <a:cubicBezTo>
                    <a:pt x="71563" y="96605"/>
                    <a:pt x="69737" y="99504"/>
                    <a:pt x="67054" y="100685"/>
                  </a:cubicBezTo>
                  <a:cubicBezTo>
                    <a:pt x="52347" y="107125"/>
                    <a:pt x="34099" y="102187"/>
                    <a:pt x="22935" y="90594"/>
                  </a:cubicBezTo>
                  <a:cubicBezTo>
                    <a:pt x="11771" y="79108"/>
                    <a:pt x="6511" y="63221"/>
                    <a:pt x="8444" y="47227"/>
                  </a:cubicBezTo>
                  <a:cubicBezTo>
                    <a:pt x="9517" y="39283"/>
                    <a:pt x="12630" y="31017"/>
                    <a:pt x="17890" y="24577"/>
                  </a:cubicBezTo>
                  <a:cubicBezTo>
                    <a:pt x="23150" y="18243"/>
                    <a:pt x="29805" y="13198"/>
                    <a:pt x="37534" y="10515"/>
                  </a:cubicBezTo>
                  <a:cubicBezTo>
                    <a:pt x="53206" y="4825"/>
                    <a:pt x="70703" y="9334"/>
                    <a:pt x="81009" y="20498"/>
                  </a:cubicBezTo>
                  <a:cubicBezTo>
                    <a:pt x="83478" y="23181"/>
                    <a:pt x="83370" y="27475"/>
                    <a:pt x="80687" y="29944"/>
                  </a:cubicBezTo>
                  <a:cubicBezTo>
                    <a:pt x="78540" y="31984"/>
                    <a:pt x="75427" y="32198"/>
                    <a:pt x="72958" y="30910"/>
                  </a:cubicBezTo>
                  <a:lnTo>
                    <a:pt x="72528" y="30695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3" name="任意多边形: 形状 422"/>
            <p:cNvSpPr/>
            <p:nvPr/>
          </p:nvSpPr>
          <p:spPr>
            <a:xfrm>
              <a:off x="10662219" y="2990643"/>
              <a:ext cx="246894" cy="193221"/>
            </a:xfrm>
            <a:custGeom>
              <a:avLst/>
              <a:gdLst>
                <a:gd name="connsiteX0" fmla="*/ 132319 w 246894"/>
                <a:gd name="connsiteY0" fmla="*/ 14325 h 193221"/>
                <a:gd name="connsiteX1" fmla="*/ 242933 w 246894"/>
                <a:gd name="connsiteY1" fmla="*/ 106714 h 193221"/>
                <a:gd name="connsiteX2" fmla="*/ 123483 w 246894"/>
                <a:gd name="connsiteY2" fmla="*/ 187354 h 193221"/>
                <a:gd name="connsiteX3" fmla="*/ 12869 w 246894"/>
                <a:gd name="connsiteY3" fmla="*/ 94966 h 193221"/>
                <a:gd name="connsiteX4" fmla="*/ 132319 w 246894"/>
                <a:gd name="connsiteY4" fmla="*/ 14325 h 193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6894" h="193221">
                  <a:moveTo>
                    <a:pt x="132319" y="14325"/>
                  </a:moveTo>
                  <a:cubicBezTo>
                    <a:pt x="195849" y="17570"/>
                    <a:pt x="245373" y="58934"/>
                    <a:pt x="242933" y="106714"/>
                  </a:cubicBezTo>
                  <a:cubicBezTo>
                    <a:pt x="240493" y="154495"/>
                    <a:pt x="187013" y="190599"/>
                    <a:pt x="123483" y="187354"/>
                  </a:cubicBezTo>
                  <a:cubicBezTo>
                    <a:pt x="59953" y="184110"/>
                    <a:pt x="10429" y="142746"/>
                    <a:pt x="12869" y="94966"/>
                  </a:cubicBezTo>
                  <a:cubicBezTo>
                    <a:pt x="15309" y="47185"/>
                    <a:pt x="68788" y="11081"/>
                    <a:pt x="132319" y="14325"/>
                  </a:cubicBezTo>
                  <a:close/>
                </a:path>
              </a:pathLst>
            </a:custGeom>
            <a:solidFill>
              <a:srgbClr val="F5A8A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4" name="任意多边形: 形状 423"/>
            <p:cNvSpPr/>
            <p:nvPr/>
          </p:nvSpPr>
          <p:spPr>
            <a:xfrm>
              <a:off x="9735052" y="2940702"/>
              <a:ext cx="236160" cy="182487"/>
            </a:xfrm>
            <a:custGeom>
              <a:avLst/>
              <a:gdLst>
                <a:gd name="connsiteX0" fmla="*/ 238280 w 236159"/>
                <a:gd name="connsiteY0" fmla="*/ 100675 h 182486"/>
                <a:gd name="connsiteX1" fmla="*/ 118805 w 236159"/>
                <a:gd name="connsiteY1" fmla="*/ 181398 h 182486"/>
                <a:gd name="connsiteX2" fmla="*/ 8132 w 236159"/>
                <a:gd name="connsiteY2" fmla="*/ 88974 h 182486"/>
                <a:gd name="connsiteX3" fmla="*/ 127607 w 236159"/>
                <a:gd name="connsiteY3" fmla="*/ 8250 h 182486"/>
                <a:gd name="connsiteX4" fmla="*/ 238280 w 236159"/>
                <a:gd name="connsiteY4" fmla="*/ 100675 h 182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6159" h="182486">
                  <a:moveTo>
                    <a:pt x="238280" y="100675"/>
                  </a:moveTo>
                  <a:cubicBezTo>
                    <a:pt x="235811" y="148443"/>
                    <a:pt x="182354" y="184618"/>
                    <a:pt x="118805" y="181398"/>
                  </a:cubicBezTo>
                  <a:cubicBezTo>
                    <a:pt x="55257" y="178178"/>
                    <a:pt x="5771" y="136743"/>
                    <a:pt x="8132" y="88974"/>
                  </a:cubicBezTo>
                  <a:cubicBezTo>
                    <a:pt x="10601" y="41205"/>
                    <a:pt x="64059" y="5030"/>
                    <a:pt x="127607" y="8250"/>
                  </a:cubicBezTo>
                  <a:cubicBezTo>
                    <a:pt x="191156" y="11578"/>
                    <a:pt x="240642" y="52906"/>
                    <a:pt x="238280" y="100675"/>
                  </a:cubicBezTo>
                  <a:close/>
                </a:path>
              </a:pathLst>
            </a:custGeom>
            <a:solidFill>
              <a:srgbClr val="F5A8A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5" name="任意多边形: 形状 424"/>
            <p:cNvSpPr/>
            <p:nvPr/>
          </p:nvSpPr>
          <p:spPr>
            <a:xfrm>
              <a:off x="10343003" y="3009124"/>
              <a:ext cx="96611" cy="85876"/>
            </a:xfrm>
            <a:custGeom>
              <a:avLst/>
              <a:gdLst>
                <a:gd name="connsiteX0" fmla="*/ 95349 w 96610"/>
                <a:gd name="connsiteY0" fmla="*/ 13252 h 85876"/>
                <a:gd name="connsiteX1" fmla="*/ 72270 w 96610"/>
                <a:gd name="connsiteY1" fmla="*/ 69394 h 85876"/>
                <a:gd name="connsiteX2" fmla="*/ 12585 w 96610"/>
                <a:gd name="connsiteY2" fmla="*/ 81846 h 85876"/>
                <a:gd name="connsiteX3" fmla="*/ 8399 w 96610"/>
                <a:gd name="connsiteY3" fmla="*/ 73473 h 85876"/>
                <a:gd name="connsiteX4" fmla="*/ 14411 w 96610"/>
                <a:gd name="connsiteY4" fmla="*/ 68964 h 85876"/>
                <a:gd name="connsiteX5" fmla="*/ 14733 w 96610"/>
                <a:gd name="connsiteY5" fmla="*/ 68964 h 85876"/>
                <a:gd name="connsiteX6" fmla="*/ 58959 w 96610"/>
                <a:gd name="connsiteY6" fmla="*/ 53292 h 85876"/>
                <a:gd name="connsiteX7" fmla="*/ 83327 w 96610"/>
                <a:gd name="connsiteY7" fmla="*/ 12930 h 85876"/>
                <a:gd name="connsiteX8" fmla="*/ 83434 w 96610"/>
                <a:gd name="connsiteY8" fmla="*/ 12715 h 85876"/>
                <a:gd name="connsiteX9" fmla="*/ 90733 w 96610"/>
                <a:gd name="connsiteY9" fmla="*/ 8207 h 85876"/>
                <a:gd name="connsiteX10" fmla="*/ 95349 w 96610"/>
                <a:gd name="connsiteY10" fmla="*/ 13252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610" h="85876">
                  <a:moveTo>
                    <a:pt x="95349" y="13252"/>
                  </a:moveTo>
                  <a:cubicBezTo>
                    <a:pt x="98140" y="33755"/>
                    <a:pt x="88801" y="55546"/>
                    <a:pt x="72270" y="69394"/>
                  </a:cubicBezTo>
                  <a:cubicBezTo>
                    <a:pt x="55738" y="83241"/>
                    <a:pt x="32445" y="88501"/>
                    <a:pt x="12585" y="81846"/>
                  </a:cubicBezTo>
                  <a:cubicBezTo>
                    <a:pt x="9151" y="80665"/>
                    <a:pt x="7218" y="76908"/>
                    <a:pt x="8399" y="73473"/>
                  </a:cubicBezTo>
                  <a:cubicBezTo>
                    <a:pt x="9258" y="70789"/>
                    <a:pt x="11727" y="69072"/>
                    <a:pt x="14411" y="68964"/>
                  </a:cubicBezTo>
                  <a:lnTo>
                    <a:pt x="14733" y="68964"/>
                  </a:lnTo>
                  <a:cubicBezTo>
                    <a:pt x="31478" y="68213"/>
                    <a:pt x="46936" y="62953"/>
                    <a:pt x="58959" y="53292"/>
                  </a:cubicBezTo>
                  <a:cubicBezTo>
                    <a:pt x="70982" y="43631"/>
                    <a:pt x="79461" y="29354"/>
                    <a:pt x="83327" y="12930"/>
                  </a:cubicBezTo>
                  <a:lnTo>
                    <a:pt x="83434" y="12715"/>
                  </a:lnTo>
                  <a:cubicBezTo>
                    <a:pt x="84185" y="9495"/>
                    <a:pt x="87512" y="7455"/>
                    <a:pt x="90733" y="8207"/>
                  </a:cubicBezTo>
                  <a:cubicBezTo>
                    <a:pt x="93202" y="8744"/>
                    <a:pt x="95027" y="10783"/>
                    <a:pt x="95349" y="1325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6" name="任意多边形: 形状 425"/>
            <p:cNvSpPr/>
            <p:nvPr/>
          </p:nvSpPr>
          <p:spPr>
            <a:xfrm>
              <a:off x="9497901" y="1918384"/>
              <a:ext cx="1706789" cy="955373"/>
            </a:xfrm>
            <a:custGeom>
              <a:avLst/>
              <a:gdLst>
                <a:gd name="connsiteX0" fmla="*/ 1520652 w 1706789"/>
                <a:gd name="connsiteY0" fmla="*/ 299118 h 955372"/>
                <a:gd name="connsiteX1" fmla="*/ 1687360 w 1706789"/>
                <a:gd name="connsiteY1" fmla="*/ 885975 h 955372"/>
                <a:gd name="connsiteX2" fmla="*/ 1624133 w 1706789"/>
                <a:gd name="connsiteY2" fmla="*/ 945551 h 955372"/>
                <a:gd name="connsiteX3" fmla="*/ 1183052 w 1706789"/>
                <a:gd name="connsiteY3" fmla="*/ 828438 h 955372"/>
                <a:gd name="connsiteX4" fmla="*/ 629687 w 1706789"/>
                <a:gd name="connsiteY4" fmla="*/ 299977 h 955372"/>
                <a:gd name="connsiteX5" fmla="*/ 692055 w 1706789"/>
                <a:gd name="connsiteY5" fmla="*/ 621798 h 955372"/>
                <a:gd name="connsiteX6" fmla="*/ 691948 w 1706789"/>
                <a:gd name="connsiteY6" fmla="*/ 654216 h 955372"/>
                <a:gd name="connsiteX7" fmla="*/ 650728 w 1706789"/>
                <a:gd name="connsiteY7" fmla="*/ 686956 h 955372"/>
                <a:gd name="connsiteX8" fmla="*/ 596303 w 1706789"/>
                <a:gd name="connsiteY8" fmla="*/ 679228 h 955372"/>
                <a:gd name="connsiteX9" fmla="*/ 435500 w 1706789"/>
                <a:gd name="connsiteY9" fmla="*/ 541504 h 955372"/>
                <a:gd name="connsiteX10" fmla="*/ 386550 w 1706789"/>
                <a:gd name="connsiteY10" fmla="*/ 451548 h 955372"/>
                <a:gd name="connsiteX11" fmla="*/ 166170 w 1706789"/>
                <a:gd name="connsiteY11" fmla="*/ 797093 h 955372"/>
                <a:gd name="connsiteX12" fmla="*/ 50452 w 1706789"/>
                <a:gd name="connsiteY12" fmla="*/ 817166 h 955372"/>
                <a:gd name="connsiteX13" fmla="*/ 29949 w 1706789"/>
                <a:gd name="connsiteY13" fmla="*/ 796449 h 955372"/>
                <a:gd name="connsiteX14" fmla="*/ 8695 w 1706789"/>
                <a:gd name="connsiteY14" fmla="*/ 688674 h 955372"/>
                <a:gd name="connsiteX15" fmla="*/ 316024 w 1706789"/>
                <a:gd name="connsiteY15" fmla="*/ 135202 h 955372"/>
                <a:gd name="connsiteX16" fmla="*/ 350053 w 1706789"/>
                <a:gd name="connsiteY16" fmla="*/ 117812 h 955372"/>
                <a:gd name="connsiteX17" fmla="*/ 1520652 w 1706789"/>
                <a:gd name="connsiteY17" fmla="*/ 299118 h 9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06789" h="955372">
                  <a:moveTo>
                    <a:pt x="1520652" y="299118"/>
                  </a:moveTo>
                  <a:cubicBezTo>
                    <a:pt x="1659773" y="468402"/>
                    <a:pt x="1734485" y="672143"/>
                    <a:pt x="1687360" y="885975"/>
                  </a:cubicBezTo>
                  <a:cubicBezTo>
                    <a:pt x="1681134" y="914314"/>
                    <a:pt x="1652795" y="940828"/>
                    <a:pt x="1624133" y="945551"/>
                  </a:cubicBezTo>
                  <a:cubicBezTo>
                    <a:pt x="1470844" y="970455"/>
                    <a:pt x="1318737" y="903579"/>
                    <a:pt x="1183052" y="828438"/>
                  </a:cubicBezTo>
                  <a:cubicBezTo>
                    <a:pt x="956017" y="702522"/>
                    <a:pt x="735529" y="537103"/>
                    <a:pt x="629687" y="299977"/>
                  </a:cubicBezTo>
                  <a:cubicBezTo>
                    <a:pt x="655020" y="403672"/>
                    <a:pt x="676919" y="516063"/>
                    <a:pt x="692055" y="621798"/>
                  </a:cubicBezTo>
                  <a:cubicBezTo>
                    <a:pt x="693558" y="632533"/>
                    <a:pt x="695061" y="643696"/>
                    <a:pt x="691948" y="654216"/>
                  </a:cubicBezTo>
                  <a:cubicBezTo>
                    <a:pt x="686795" y="672036"/>
                    <a:pt x="668976" y="683951"/>
                    <a:pt x="650728" y="686956"/>
                  </a:cubicBezTo>
                  <a:cubicBezTo>
                    <a:pt x="632478" y="689962"/>
                    <a:pt x="613800" y="685346"/>
                    <a:pt x="596303" y="679228"/>
                  </a:cubicBezTo>
                  <a:cubicBezTo>
                    <a:pt x="528246" y="655182"/>
                    <a:pt x="469742" y="605052"/>
                    <a:pt x="435500" y="541504"/>
                  </a:cubicBezTo>
                  <a:cubicBezTo>
                    <a:pt x="418646" y="510159"/>
                    <a:pt x="401578" y="483752"/>
                    <a:pt x="386550" y="451548"/>
                  </a:cubicBezTo>
                  <a:cubicBezTo>
                    <a:pt x="351234" y="583154"/>
                    <a:pt x="274911" y="714974"/>
                    <a:pt x="166170" y="797093"/>
                  </a:cubicBezTo>
                  <a:cubicBezTo>
                    <a:pt x="133108" y="822104"/>
                    <a:pt x="91566" y="845076"/>
                    <a:pt x="50452" y="817166"/>
                  </a:cubicBezTo>
                  <a:cubicBezTo>
                    <a:pt x="42402" y="811692"/>
                    <a:pt x="35424" y="804500"/>
                    <a:pt x="29949" y="796449"/>
                  </a:cubicBezTo>
                  <a:cubicBezTo>
                    <a:pt x="7944" y="764353"/>
                    <a:pt x="6763" y="725708"/>
                    <a:pt x="8695" y="688674"/>
                  </a:cubicBezTo>
                  <a:cubicBezTo>
                    <a:pt x="20288" y="470226"/>
                    <a:pt x="112391" y="255643"/>
                    <a:pt x="316024" y="135202"/>
                  </a:cubicBezTo>
                  <a:cubicBezTo>
                    <a:pt x="326974" y="128761"/>
                    <a:pt x="338352" y="123072"/>
                    <a:pt x="350053" y="117812"/>
                  </a:cubicBezTo>
                  <a:cubicBezTo>
                    <a:pt x="473821" y="62100"/>
                    <a:pt x="1128627" y="-178031"/>
                    <a:pt x="1520652" y="299118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7" name="任意多边形: 形状 426"/>
            <p:cNvSpPr/>
            <p:nvPr/>
          </p:nvSpPr>
          <p:spPr>
            <a:xfrm>
              <a:off x="10156356" y="1620125"/>
              <a:ext cx="472319" cy="472319"/>
            </a:xfrm>
            <a:custGeom>
              <a:avLst/>
              <a:gdLst>
                <a:gd name="connsiteX0" fmla="*/ 468348 w 472319"/>
                <a:gd name="connsiteY0" fmla="*/ 238199 h 472319"/>
                <a:gd name="connsiteX1" fmla="*/ 238200 w 472319"/>
                <a:gd name="connsiteY1" fmla="*/ 468347 h 472319"/>
                <a:gd name="connsiteX2" fmla="*/ 8052 w 472319"/>
                <a:gd name="connsiteY2" fmla="*/ 238199 h 472319"/>
                <a:gd name="connsiteX3" fmla="*/ 238200 w 472319"/>
                <a:gd name="connsiteY3" fmla="*/ 8051 h 472319"/>
                <a:gd name="connsiteX4" fmla="*/ 468348 w 472319"/>
                <a:gd name="connsiteY4" fmla="*/ 238199 h 472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2319" h="472319">
                  <a:moveTo>
                    <a:pt x="468348" y="238199"/>
                  </a:moveTo>
                  <a:cubicBezTo>
                    <a:pt x="468348" y="365306"/>
                    <a:pt x="365307" y="468347"/>
                    <a:pt x="238200" y="468347"/>
                  </a:cubicBezTo>
                  <a:cubicBezTo>
                    <a:pt x="111093" y="468347"/>
                    <a:pt x="8052" y="365306"/>
                    <a:pt x="8052" y="238199"/>
                  </a:cubicBezTo>
                  <a:cubicBezTo>
                    <a:pt x="8052" y="111092"/>
                    <a:pt x="111093" y="8051"/>
                    <a:pt x="238200" y="8051"/>
                  </a:cubicBezTo>
                  <a:cubicBezTo>
                    <a:pt x="365307" y="8051"/>
                    <a:pt x="468348" y="111092"/>
                    <a:pt x="468348" y="238199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34" name="组合 433"/>
          <p:cNvGrpSpPr/>
          <p:nvPr userDrawn="1"/>
        </p:nvGrpSpPr>
        <p:grpSpPr>
          <a:xfrm>
            <a:off x="10824394" y="1238668"/>
            <a:ext cx="1668251" cy="1288143"/>
            <a:chOff x="9702915" y="423227"/>
            <a:chExt cx="1696055" cy="1309612"/>
          </a:xfrm>
        </p:grpSpPr>
        <p:sp>
          <p:nvSpPr>
            <p:cNvPr id="435" name="任意多边形: 形状 434"/>
            <p:cNvSpPr/>
            <p:nvPr/>
          </p:nvSpPr>
          <p:spPr>
            <a:xfrm>
              <a:off x="9702915" y="423227"/>
              <a:ext cx="1696055" cy="1309612"/>
            </a:xfrm>
            <a:custGeom>
              <a:avLst/>
              <a:gdLst>
                <a:gd name="connsiteX0" fmla="*/ 137738 w 1696054"/>
                <a:gd name="connsiteY0" fmla="*/ 536404 h 1309611"/>
                <a:gd name="connsiteX1" fmla="*/ 1359435 w 1696054"/>
                <a:gd name="connsiteY1" fmla="*/ 1290396 h 1309611"/>
                <a:gd name="connsiteX2" fmla="*/ 1626724 w 1696054"/>
                <a:gd name="connsiteY2" fmla="*/ 1239193 h 1309611"/>
                <a:gd name="connsiteX3" fmla="*/ 1597204 w 1696054"/>
                <a:gd name="connsiteY3" fmla="*/ 920914 h 1309611"/>
                <a:gd name="connsiteX4" fmla="*/ 386135 w 1696054"/>
                <a:gd name="connsiteY4" fmla="*/ 130639 h 1309611"/>
                <a:gd name="connsiteX5" fmla="*/ 370571 w 1696054"/>
                <a:gd name="connsiteY5" fmla="*/ 37785 h 1309611"/>
                <a:gd name="connsiteX6" fmla="*/ 343090 w 1696054"/>
                <a:gd name="connsiteY6" fmla="*/ 8158 h 1309611"/>
                <a:gd name="connsiteX7" fmla="*/ 314858 w 1696054"/>
                <a:gd name="connsiteY7" fmla="*/ 21254 h 1309611"/>
                <a:gd name="connsiteX8" fmla="*/ 9139 w 1696054"/>
                <a:gd name="connsiteY8" fmla="*/ 568500 h 1309611"/>
                <a:gd name="connsiteX9" fmla="*/ 69682 w 1696054"/>
                <a:gd name="connsiteY9" fmla="*/ 580415 h 1309611"/>
                <a:gd name="connsiteX10" fmla="*/ 137738 w 1696054"/>
                <a:gd name="connsiteY10" fmla="*/ 536404 h 1309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96054" h="1309611">
                  <a:moveTo>
                    <a:pt x="137738" y="536404"/>
                  </a:moveTo>
                  <a:cubicBezTo>
                    <a:pt x="424779" y="795964"/>
                    <a:pt x="1271304" y="1257978"/>
                    <a:pt x="1359435" y="1290396"/>
                  </a:cubicBezTo>
                  <a:cubicBezTo>
                    <a:pt x="1467424" y="1330222"/>
                    <a:pt x="1554696" y="1316696"/>
                    <a:pt x="1626724" y="1239193"/>
                  </a:cubicBezTo>
                  <a:cubicBezTo>
                    <a:pt x="1690702" y="1170385"/>
                    <a:pt x="1756826" y="1045435"/>
                    <a:pt x="1597204" y="920914"/>
                  </a:cubicBezTo>
                  <a:cubicBezTo>
                    <a:pt x="1216988" y="624427"/>
                    <a:pt x="800165" y="377855"/>
                    <a:pt x="386135" y="130639"/>
                  </a:cubicBezTo>
                  <a:cubicBezTo>
                    <a:pt x="389677" y="101119"/>
                    <a:pt x="380338" y="65909"/>
                    <a:pt x="370571" y="37785"/>
                  </a:cubicBezTo>
                  <a:cubicBezTo>
                    <a:pt x="365847" y="24259"/>
                    <a:pt x="357259" y="9446"/>
                    <a:pt x="343090" y="8158"/>
                  </a:cubicBezTo>
                  <a:cubicBezTo>
                    <a:pt x="332463" y="7192"/>
                    <a:pt x="321513" y="12881"/>
                    <a:pt x="314858" y="21254"/>
                  </a:cubicBezTo>
                  <a:cubicBezTo>
                    <a:pt x="181857" y="189142"/>
                    <a:pt x="-8037" y="548534"/>
                    <a:pt x="9139" y="568500"/>
                  </a:cubicBezTo>
                  <a:cubicBezTo>
                    <a:pt x="23416" y="585138"/>
                    <a:pt x="49071" y="587607"/>
                    <a:pt x="69682" y="580415"/>
                  </a:cubicBezTo>
                  <a:cubicBezTo>
                    <a:pt x="90292" y="573330"/>
                    <a:pt x="121529" y="551110"/>
                    <a:pt x="137738" y="536404"/>
                  </a:cubicBez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6" name="任意多边形: 形状 435"/>
            <p:cNvSpPr/>
            <p:nvPr/>
          </p:nvSpPr>
          <p:spPr>
            <a:xfrm>
              <a:off x="9859976" y="590470"/>
              <a:ext cx="214690" cy="343505"/>
            </a:xfrm>
            <a:custGeom>
              <a:avLst/>
              <a:gdLst>
                <a:gd name="connsiteX0" fmla="*/ 8051 w 214690"/>
                <a:gd name="connsiteY0" fmla="*/ 335776 h 343504"/>
                <a:gd name="connsiteX1" fmla="*/ 67950 w 214690"/>
                <a:gd name="connsiteY1" fmla="*/ 260205 h 343504"/>
                <a:gd name="connsiteX2" fmla="*/ 120872 w 214690"/>
                <a:gd name="connsiteY2" fmla="*/ 180018 h 343504"/>
                <a:gd name="connsiteX3" fmla="*/ 167244 w 214690"/>
                <a:gd name="connsiteY3" fmla="*/ 95859 h 343504"/>
                <a:gd name="connsiteX4" fmla="*/ 207176 w 214690"/>
                <a:gd name="connsiteY4" fmla="*/ 8051 h 343504"/>
                <a:gd name="connsiteX5" fmla="*/ 193007 w 214690"/>
                <a:gd name="connsiteY5" fmla="*/ 54424 h 343504"/>
                <a:gd name="connsiteX6" fmla="*/ 175188 w 214690"/>
                <a:gd name="connsiteY6" fmla="*/ 99509 h 343504"/>
                <a:gd name="connsiteX7" fmla="*/ 130639 w 214690"/>
                <a:gd name="connsiteY7" fmla="*/ 185815 h 343504"/>
                <a:gd name="connsiteX8" fmla="*/ 74927 w 214690"/>
                <a:gd name="connsiteY8" fmla="*/ 265357 h 343504"/>
                <a:gd name="connsiteX9" fmla="*/ 43260 w 214690"/>
                <a:gd name="connsiteY9" fmla="*/ 302070 h 343504"/>
                <a:gd name="connsiteX10" fmla="*/ 8051 w 214690"/>
                <a:gd name="connsiteY10" fmla="*/ 335776 h 343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690" h="343504">
                  <a:moveTo>
                    <a:pt x="8051" y="335776"/>
                  </a:moveTo>
                  <a:cubicBezTo>
                    <a:pt x="29306" y="311516"/>
                    <a:pt x="49164" y="286182"/>
                    <a:pt x="67950" y="260205"/>
                  </a:cubicBezTo>
                  <a:cubicBezTo>
                    <a:pt x="86520" y="234120"/>
                    <a:pt x="104555" y="207606"/>
                    <a:pt x="120872" y="180018"/>
                  </a:cubicBezTo>
                  <a:cubicBezTo>
                    <a:pt x="137402" y="152645"/>
                    <a:pt x="152968" y="124628"/>
                    <a:pt x="167244" y="95859"/>
                  </a:cubicBezTo>
                  <a:cubicBezTo>
                    <a:pt x="181950" y="67305"/>
                    <a:pt x="194188" y="37678"/>
                    <a:pt x="207176" y="8051"/>
                  </a:cubicBezTo>
                  <a:cubicBezTo>
                    <a:pt x="202776" y="23509"/>
                    <a:pt x="198374" y="39181"/>
                    <a:pt x="193007" y="54424"/>
                  </a:cubicBezTo>
                  <a:cubicBezTo>
                    <a:pt x="187318" y="69560"/>
                    <a:pt x="181735" y="84803"/>
                    <a:pt x="175188" y="99509"/>
                  </a:cubicBezTo>
                  <a:cubicBezTo>
                    <a:pt x="162628" y="129458"/>
                    <a:pt x="147171" y="158012"/>
                    <a:pt x="130639" y="185815"/>
                  </a:cubicBezTo>
                  <a:cubicBezTo>
                    <a:pt x="113894" y="213617"/>
                    <a:pt x="95323" y="240239"/>
                    <a:pt x="74927" y="265357"/>
                  </a:cubicBezTo>
                  <a:cubicBezTo>
                    <a:pt x="64729" y="277917"/>
                    <a:pt x="54102" y="290154"/>
                    <a:pt x="43260" y="302070"/>
                  </a:cubicBezTo>
                  <a:cubicBezTo>
                    <a:pt x="31667" y="313770"/>
                    <a:pt x="20503" y="325471"/>
                    <a:pt x="8051" y="33577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7" name="任意多边形: 形状 436"/>
            <p:cNvSpPr/>
            <p:nvPr/>
          </p:nvSpPr>
          <p:spPr>
            <a:xfrm>
              <a:off x="10176215" y="796465"/>
              <a:ext cx="1105656" cy="869496"/>
            </a:xfrm>
            <a:custGeom>
              <a:avLst/>
              <a:gdLst>
                <a:gd name="connsiteX0" fmla="*/ 8051 w 1105655"/>
                <a:gd name="connsiteY0" fmla="*/ 336205 h 869496"/>
                <a:gd name="connsiteX1" fmla="*/ 813891 w 1105655"/>
                <a:gd name="connsiteY1" fmla="*/ 819474 h 869496"/>
                <a:gd name="connsiteX2" fmla="*/ 1074097 w 1105655"/>
                <a:gd name="connsiteY2" fmla="*/ 793174 h 869496"/>
                <a:gd name="connsiteX3" fmla="*/ 964819 w 1105655"/>
                <a:gd name="connsiteY3" fmla="*/ 510212 h 869496"/>
                <a:gd name="connsiteX4" fmla="*/ 220165 w 1105655"/>
                <a:gd name="connsiteY4" fmla="*/ 8051 h 869496"/>
                <a:gd name="connsiteX5" fmla="*/ 8051 w 1105655"/>
                <a:gd name="connsiteY5" fmla="*/ 336205 h 869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05655" h="869496">
                  <a:moveTo>
                    <a:pt x="8051" y="336205"/>
                  </a:moveTo>
                  <a:lnTo>
                    <a:pt x="813891" y="819474"/>
                  </a:lnTo>
                  <a:cubicBezTo>
                    <a:pt x="813891" y="819474"/>
                    <a:pt x="993266" y="938949"/>
                    <a:pt x="1074097" y="793174"/>
                  </a:cubicBezTo>
                  <a:cubicBezTo>
                    <a:pt x="1141080" y="672518"/>
                    <a:pt x="1098678" y="597269"/>
                    <a:pt x="964819" y="510212"/>
                  </a:cubicBezTo>
                  <a:cubicBezTo>
                    <a:pt x="830852" y="423155"/>
                    <a:pt x="220165" y="8051"/>
                    <a:pt x="220165" y="8051"/>
                  </a:cubicBezTo>
                  <a:lnTo>
                    <a:pt x="8051" y="336205"/>
                  </a:lnTo>
                  <a:close/>
                </a:path>
              </a:pathLst>
            </a:custGeom>
            <a:solidFill>
              <a:srgbClr val="A17BB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8" name="任意多边形: 形状 437"/>
            <p:cNvSpPr/>
            <p:nvPr/>
          </p:nvSpPr>
          <p:spPr>
            <a:xfrm>
              <a:off x="10175302" y="795208"/>
              <a:ext cx="225425" cy="343505"/>
            </a:xfrm>
            <a:custGeom>
              <a:avLst/>
              <a:gdLst>
                <a:gd name="connsiteX0" fmla="*/ 221078 w 225424"/>
                <a:gd name="connsiteY0" fmla="*/ 9201 h 343504"/>
                <a:gd name="connsiteX1" fmla="*/ 147547 w 225424"/>
                <a:gd name="connsiteY1" fmla="*/ 194265 h 343504"/>
                <a:gd name="connsiteX2" fmla="*/ 12506 w 225424"/>
                <a:gd name="connsiteY2" fmla="*/ 340576 h 343504"/>
                <a:gd name="connsiteX3" fmla="*/ 86039 w 225424"/>
                <a:gd name="connsiteY3" fmla="*/ 155513 h 343504"/>
                <a:gd name="connsiteX4" fmla="*/ 221078 w 225424"/>
                <a:gd name="connsiteY4" fmla="*/ 9201 h 343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5424" h="343504">
                  <a:moveTo>
                    <a:pt x="221078" y="9201"/>
                  </a:moveTo>
                  <a:cubicBezTo>
                    <a:pt x="238038" y="19936"/>
                    <a:pt x="205084" y="102699"/>
                    <a:pt x="147547" y="194265"/>
                  </a:cubicBezTo>
                  <a:cubicBezTo>
                    <a:pt x="90010" y="285830"/>
                    <a:pt x="29467" y="351311"/>
                    <a:pt x="12506" y="340576"/>
                  </a:cubicBezTo>
                  <a:cubicBezTo>
                    <a:pt x="-4454" y="329842"/>
                    <a:pt x="28500" y="247079"/>
                    <a:pt x="86039" y="155513"/>
                  </a:cubicBezTo>
                  <a:cubicBezTo>
                    <a:pt x="143575" y="64055"/>
                    <a:pt x="204118" y="-1533"/>
                    <a:pt x="221078" y="9201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9" name="任意多边形: 形状 438"/>
            <p:cNvSpPr/>
            <p:nvPr/>
          </p:nvSpPr>
          <p:spPr>
            <a:xfrm>
              <a:off x="10121494" y="635151"/>
              <a:ext cx="171752" cy="118080"/>
            </a:xfrm>
            <a:custGeom>
              <a:avLst/>
              <a:gdLst>
                <a:gd name="connsiteX0" fmla="*/ 11783 w 171752"/>
                <a:gd name="connsiteY0" fmla="*/ 8562 h 118079"/>
                <a:gd name="connsiteX1" fmla="*/ 50212 w 171752"/>
                <a:gd name="connsiteY1" fmla="*/ 33252 h 118079"/>
                <a:gd name="connsiteX2" fmla="*/ 89608 w 171752"/>
                <a:gd name="connsiteY2" fmla="*/ 56653 h 118079"/>
                <a:gd name="connsiteX3" fmla="*/ 128790 w 171752"/>
                <a:gd name="connsiteY3" fmla="*/ 80376 h 118079"/>
                <a:gd name="connsiteX4" fmla="*/ 165395 w 171752"/>
                <a:gd name="connsiteY4" fmla="*/ 107857 h 118079"/>
                <a:gd name="connsiteX5" fmla="*/ 165501 w 171752"/>
                <a:gd name="connsiteY5" fmla="*/ 111292 h 118079"/>
                <a:gd name="connsiteX6" fmla="*/ 162817 w 171752"/>
                <a:gd name="connsiteY6" fmla="*/ 111829 h 118079"/>
                <a:gd name="connsiteX7" fmla="*/ 162711 w 171752"/>
                <a:gd name="connsiteY7" fmla="*/ 111829 h 118079"/>
                <a:gd name="connsiteX8" fmla="*/ 122563 w 171752"/>
                <a:gd name="connsiteY8" fmla="*/ 89715 h 118079"/>
                <a:gd name="connsiteX9" fmla="*/ 84992 w 171752"/>
                <a:gd name="connsiteY9" fmla="*/ 63845 h 118079"/>
                <a:gd name="connsiteX10" fmla="*/ 47636 w 171752"/>
                <a:gd name="connsiteY10" fmla="*/ 37546 h 118079"/>
                <a:gd name="connsiteX11" fmla="*/ 9314 w 171752"/>
                <a:gd name="connsiteY11" fmla="*/ 12642 h 118079"/>
                <a:gd name="connsiteX12" fmla="*/ 9207 w 171752"/>
                <a:gd name="connsiteY12" fmla="*/ 12534 h 118079"/>
                <a:gd name="connsiteX13" fmla="*/ 8455 w 171752"/>
                <a:gd name="connsiteY13" fmla="*/ 9207 h 118079"/>
                <a:gd name="connsiteX14" fmla="*/ 11783 w 171752"/>
                <a:gd name="connsiteY14" fmla="*/ 8455 h 118079"/>
                <a:gd name="connsiteX15" fmla="*/ 11783 w 171752"/>
                <a:gd name="connsiteY15" fmla="*/ 8562 h 118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71752" h="118079">
                  <a:moveTo>
                    <a:pt x="11783" y="8562"/>
                  </a:moveTo>
                  <a:cubicBezTo>
                    <a:pt x="24343" y="17150"/>
                    <a:pt x="37439" y="25094"/>
                    <a:pt x="50212" y="33252"/>
                  </a:cubicBezTo>
                  <a:cubicBezTo>
                    <a:pt x="63202" y="41303"/>
                    <a:pt x="76298" y="49032"/>
                    <a:pt x="89608" y="56653"/>
                  </a:cubicBezTo>
                  <a:cubicBezTo>
                    <a:pt x="102811" y="64275"/>
                    <a:pt x="115907" y="72218"/>
                    <a:pt x="128790" y="80376"/>
                  </a:cubicBezTo>
                  <a:cubicBezTo>
                    <a:pt x="141670" y="88642"/>
                    <a:pt x="154123" y="97337"/>
                    <a:pt x="165395" y="107857"/>
                  </a:cubicBezTo>
                  <a:cubicBezTo>
                    <a:pt x="166360" y="108823"/>
                    <a:pt x="166468" y="110326"/>
                    <a:pt x="165501" y="111292"/>
                  </a:cubicBezTo>
                  <a:cubicBezTo>
                    <a:pt x="164750" y="112043"/>
                    <a:pt x="163677" y="112258"/>
                    <a:pt x="162817" y="111829"/>
                  </a:cubicBezTo>
                  <a:lnTo>
                    <a:pt x="162711" y="111829"/>
                  </a:lnTo>
                  <a:cubicBezTo>
                    <a:pt x="148433" y="105817"/>
                    <a:pt x="135337" y="97981"/>
                    <a:pt x="122563" y="89715"/>
                  </a:cubicBezTo>
                  <a:cubicBezTo>
                    <a:pt x="109789" y="81343"/>
                    <a:pt x="97337" y="72755"/>
                    <a:pt x="84992" y="63845"/>
                  </a:cubicBezTo>
                  <a:cubicBezTo>
                    <a:pt x="72648" y="54936"/>
                    <a:pt x="60196" y="46133"/>
                    <a:pt x="47636" y="37546"/>
                  </a:cubicBezTo>
                  <a:cubicBezTo>
                    <a:pt x="34862" y="29280"/>
                    <a:pt x="22410" y="20478"/>
                    <a:pt x="9314" y="12642"/>
                  </a:cubicBezTo>
                  <a:lnTo>
                    <a:pt x="9207" y="12534"/>
                  </a:lnTo>
                  <a:cubicBezTo>
                    <a:pt x="8026" y="11890"/>
                    <a:pt x="7704" y="10387"/>
                    <a:pt x="8455" y="9207"/>
                  </a:cubicBezTo>
                  <a:cubicBezTo>
                    <a:pt x="9207" y="8026"/>
                    <a:pt x="10602" y="7704"/>
                    <a:pt x="11783" y="8455"/>
                  </a:cubicBezTo>
                  <a:cubicBezTo>
                    <a:pt x="11675" y="8562"/>
                    <a:pt x="11783" y="8562"/>
                    <a:pt x="11783" y="856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0" name="任意多边形: 形状 439"/>
            <p:cNvSpPr/>
            <p:nvPr/>
          </p:nvSpPr>
          <p:spPr>
            <a:xfrm>
              <a:off x="9947078" y="938535"/>
              <a:ext cx="225425" cy="161018"/>
            </a:xfrm>
            <a:custGeom>
              <a:avLst/>
              <a:gdLst>
                <a:gd name="connsiteX0" fmla="*/ 11870 w 225424"/>
                <a:gd name="connsiteY0" fmla="*/ 8536 h 161017"/>
                <a:gd name="connsiteX1" fmla="*/ 62644 w 225424"/>
                <a:gd name="connsiteY1" fmla="*/ 45141 h 161017"/>
                <a:gd name="connsiteX2" fmla="*/ 114921 w 225424"/>
                <a:gd name="connsiteY2" fmla="*/ 79599 h 161017"/>
                <a:gd name="connsiteX3" fmla="*/ 167413 w 225424"/>
                <a:gd name="connsiteY3" fmla="*/ 113627 h 161017"/>
                <a:gd name="connsiteX4" fmla="*/ 217865 w 225424"/>
                <a:gd name="connsiteY4" fmla="*/ 150768 h 161017"/>
                <a:gd name="connsiteX5" fmla="*/ 218187 w 225424"/>
                <a:gd name="connsiteY5" fmla="*/ 154204 h 161017"/>
                <a:gd name="connsiteX6" fmla="*/ 215289 w 225424"/>
                <a:gd name="connsiteY6" fmla="*/ 154848 h 161017"/>
                <a:gd name="connsiteX7" fmla="*/ 161188 w 225424"/>
                <a:gd name="connsiteY7" fmla="*/ 123073 h 161017"/>
                <a:gd name="connsiteX8" fmla="*/ 110091 w 225424"/>
                <a:gd name="connsiteY8" fmla="*/ 86683 h 161017"/>
                <a:gd name="connsiteX9" fmla="*/ 59746 w 225424"/>
                <a:gd name="connsiteY9" fmla="*/ 49327 h 161017"/>
                <a:gd name="connsiteX10" fmla="*/ 9079 w 225424"/>
                <a:gd name="connsiteY10" fmla="*/ 12508 h 161017"/>
                <a:gd name="connsiteX11" fmla="*/ 8542 w 225424"/>
                <a:gd name="connsiteY11" fmla="*/ 9180 h 161017"/>
                <a:gd name="connsiteX12" fmla="*/ 11870 w 225424"/>
                <a:gd name="connsiteY12" fmla="*/ 8536 h 161017"/>
                <a:gd name="connsiteX13" fmla="*/ 11870 w 225424"/>
                <a:gd name="connsiteY13" fmla="*/ 8536 h 161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5424" h="161017">
                  <a:moveTo>
                    <a:pt x="11870" y="8536"/>
                  </a:moveTo>
                  <a:cubicBezTo>
                    <a:pt x="28402" y="21203"/>
                    <a:pt x="45684" y="33011"/>
                    <a:pt x="62644" y="45141"/>
                  </a:cubicBezTo>
                  <a:cubicBezTo>
                    <a:pt x="79819" y="56949"/>
                    <a:pt x="97317" y="68435"/>
                    <a:pt x="114921" y="79599"/>
                  </a:cubicBezTo>
                  <a:cubicBezTo>
                    <a:pt x="132526" y="90762"/>
                    <a:pt x="150023" y="102141"/>
                    <a:pt x="167413" y="113627"/>
                  </a:cubicBezTo>
                  <a:cubicBezTo>
                    <a:pt x="184803" y="125113"/>
                    <a:pt x="201871" y="137136"/>
                    <a:pt x="217865" y="150768"/>
                  </a:cubicBezTo>
                  <a:cubicBezTo>
                    <a:pt x="218832" y="151627"/>
                    <a:pt x="219047" y="153130"/>
                    <a:pt x="218187" y="154204"/>
                  </a:cubicBezTo>
                  <a:cubicBezTo>
                    <a:pt x="217437" y="155062"/>
                    <a:pt x="216256" y="155277"/>
                    <a:pt x="215289" y="154848"/>
                  </a:cubicBezTo>
                  <a:cubicBezTo>
                    <a:pt x="196289" y="145723"/>
                    <a:pt x="178470" y="134774"/>
                    <a:pt x="161188" y="123073"/>
                  </a:cubicBezTo>
                  <a:cubicBezTo>
                    <a:pt x="143905" y="111373"/>
                    <a:pt x="126837" y="99243"/>
                    <a:pt x="110091" y="86683"/>
                  </a:cubicBezTo>
                  <a:lnTo>
                    <a:pt x="59746" y="49327"/>
                  </a:lnTo>
                  <a:cubicBezTo>
                    <a:pt x="42786" y="37197"/>
                    <a:pt x="26147" y="24530"/>
                    <a:pt x="9079" y="12508"/>
                  </a:cubicBezTo>
                  <a:cubicBezTo>
                    <a:pt x="8006" y="11756"/>
                    <a:pt x="7684" y="10254"/>
                    <a:pt x="8542" y="9180"/>
                  </a:cubicBezTo>
                  <a:cubicBezTo>
                    <a:pt x="9294" y="7999"/>
                    <a:pt x="10797" y="7677"/>
                    <a:pt x="11870" y="8536"/>
                  </a:cubicBezTo>
                  <a:cubicBezTo>
                    <a:pt x="11870" y="8429"/>
                    <a:pt x="11870" y="8536"/>
                    <a:pt x="11870" y="853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1" name="任意多边形: 形状 440"/>
            <p:cNvSpPr/>
            <p:nvPr/>
          </p:nvSpPr>
          <p:spPr>
            <a:xfrm>
              <a:off x="10348733" y="1089854"/>
              <a:ext cx="75142" cy="75142"/>
            </a:xfrm>
            <a:custGeom>
              <a:avLst/>
              <a:gdLst>
                <a:gd name="connsiteX0" fmla="*/ 56449 w 75141"/>
                <a:gd name="connsiteY0" fmla="*/ 13404 h 75141"/>
                <a:gd name="connsiteX1" fmla="*/ 64608 w 75141"/>
                <a:gd name="connsiteY1" fmla="*/ 56450 h 75141"/>
                <a:gd name="connsiteX2" fmla="*/ 21562 w 75141"/>
                <a:gd name="connsiteY2" fmla="*/ 64608 h 75141"/>
                <a:gd name="connsiteX3" fmla="*/ 13404 w 75141"/>
                <a:gd name="connsiteY3" fmla="*/ 21563 h 75141"/>
                <a:gd name="connsiteX4" fmla="*/ 56449 w 75141"/>
                <a:gd name="connsiteY4" fmla="*/ 13404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41" h="75141">
                  <a:moveTo>
                    <a:pt x="56449" y="13404"/>
                  </a:moveTo>
                  <a:cubicBezTo>
                    <a:pt x="70620" y="23066"/>
                    <a:pt x="74269" y="42280"/>
                    <a:pt x="64608" y="56450"/>
                  </a:cubicBezTo>
                  <a:cubicBezTo>
                    <a:pt x="54946" y="70620"/>
                    <a:pt x="35732" y="74162"/>
                    <a:pt x="21562" y="64608"/>
                  </a:cubicBezTo>
                  <a:cubicBezTo>
                    <a:pt x="7393" y="54947"/>
                    <a:pt x="3851" y="35732"/>
                    <a:pt x="13404" y="21563"/>
                  </a:cubicBezTo>
                  <a:cubicBezTo>
                    <a:pt x="23065" y="7393"/>
                    <a:pt x="42388" y="3851"/>
                    <a:pt x="56449" y="13404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2" name="任意多边形: 形状 441"/>
            <p:cNvSpPr/>
            <p:nvPr/>
          </p:nvSpPr>
          <p:spPr>
            <a:xfrm>
              <a:off x="10714659" y="1139219"/>
              <a:ext cx="139549" cy="139549"/>
            </a:xfrm>
            <a:custGeom>
              <a:avLst/>
              <a:gdLst>
                <a:gd name="connsiteX0" fmla="*/ 137724 w 139548"/>
                <a:gd name="connsiteY0" fmla="*/ 72887 h 139548"/>
                <a:gd name="connsiteX1" fmla="*/ 72887 w 139548"/>
                <a:gd name="connsiteY1" fmla="*/ 137724 h 139548"/>
                <a:gd name="connsiteX2" fmla="*/ 8050 w 139548"/>
                <a:gd name="connsiteY2" fmla="*/ 72887 h 139548"/>
                <a:gd name="connsiteX3" fmla="*/ 72887 w 139548"/>
                <a:gd name="connsiteY3" fmla="*/ 8051 h 139548"/>
                <a:gd name="connsiteX4" fmla="*/ 137724 w 139548"/>
                <a:gd name="connsiteY4" fmla="*/ 72887 h 139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548" h="139548">
                  <a:moveTo>
                    <a:pt x="137724" y="72887"/>
                  </a:moveTo>
                  <a:cubicBezTo>
                    <a:pt x="137724" y="108696"/>
                    <a:pt x="108695" y="137724"/>
                    <a:pt x="72887" y="137724"/>
                  </a:cubicBezTo>
                  <a:cubicBezTo>
                    <a:pt x="37079" y="137724"/>
                    <a:pt x="8050" y="108696"/>
                    <a:pt x="8050" y="72887"/>
                  </a:cubicBezTo>
                  <a:cubicBezTo>
                    <a:pt x="8050" y="37079"/>
                    <a:pt x="37079" y="8051"/>
                    <a:pt x="72887" y="8051"/>
                  </a:cubicBezTo>
                  <a:cubicBezTo>
                    <a:pt x="108695" y="8051"/>
                    <a:pt x="137724" y="37079"/>
                    <a:pt x="137724" y="72887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3" name="任意多边形: 形状 442"/>
            <p:cNvSpPr/>
            <p:nvPr/>
          </p:nvSpPr>
          <p:spPr>
            <a:xfrm>
              <a:off x="10825521" y="1302250"/>
              <a:ext cx="85876" cy="85876"/>
            </a:xfrm>
            <a:custGeom>
              <a:avLst/>
              <a:gdLst>
                <a:gd name="connsiteX0" fmla="*/ 65506 w 85876"/>
                <a:gd name="connsiteY0" fmla="*/ 14410 h 85876"/>
                <a:gd name="connsiteX1" fmla="*/ 75167 w 85876"/>
                <a:gd name="connsiteY1" fmla="*/ 65506 h 85876"/>
                <a:gd name="connsiteX2" fmla="*/ 24071 w 85876"/>
                <a:gd name="connsiteY2" fmla="*/ 75168 h 85876"/>
                <a:gd name="connsiteX3" fmla="*/ 14410 w 85876"/>
                <a:gd name="connsiteY3" fmla="*/ 24071 h 85876"/>
                <a:gd name="connsiteX4" fmla="*/ 65506 w 85876"/>
                <a:gd name="connsiteY4" fmla="*/ 14410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876" h="85876">
                  <a:moveTo>
                    <a:pt x="65506" y="14410"/>
                  </a:moveTo>
                  <a:cubicBezTo>
                    <a:pt x="82253" y="25789"/>
                    <a:pt x="86547" y="48653"/>
                    <a:pt x="75167" y="65506"/>
                  </a:cubicBezTo>
                  <a:cubicBezTo>
                    <a:pt x="63789" y="82360"/>
                    <a:pt x="40925" y="86653"/>
                    <a:pt x="24071" y="75168"/>
                  </a:cubicBezTo>
                  <a:cubicBezTo>
                    <a:pt x="7326" y="63789"/>
                    <a:pt x="3032" y="40924"/>
                    <a:pt x="14410" y="24071"/>
                  </a:cubicBezTo>
                  <a:cubicBezTo>
                    <a:pt x="25896" y="7325"/>
                    <a:pt x="48761" y="3032"/>
                    <a:pt x="65506" y="14410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4" name="任意多边形: 形状 443"/>
            <p:cNvSpPr/>
            <p:nvPr/>
          </p:nvSpPr>
          <p:spPr>
            <a:xfrm>
              <a:off x="10475488" y="1024247"/>
              <a:ext cx="53673" cy="53673"/>
            </a:xfrm>
            <a:custGeom>
              <a:avLst/>
              <a:gdLst>
                <a:gd name="connsiteX0" fmla="*/ 39938 w 53672"/>
                <a:gd name="connsiteY0" fmla="*/ 11599 h 53672"/>
                <a:gd name="connsiteX1" fmla="*/ 45305 w 53672"/>
                <a:gd name="connsiteY1" fmla="*/ 39938 h 53672"/>
                <a:gd name="connsiteX2" fmla="*/ 16966 w 53672"/>
                <a:gd name="connsiteY2" fmla="*/ 45305 h 53672"/>
                <a:gd name="connsiteX3" fmla="*/ 11598 w 53672"/>
                <a:gd name="connsiteY3" fmla="*/ 16966 h 53672"/>
                <a:gd name="connsiteX4" fmla="*/ 39938 w 53672"/>
                <a:gd name="connsiteY4" fmla="*/ 11599 h 5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672" h="53672">
                  <a:moveTo>
                    <a:pt x="39938" y="11599"/>
                  </a:moveTo>
                  <a:cubicBezTo>
                    <a:pt x="49277" y="17932"/>
                    <a:pt x="51638" y="30706"/>
                    <a:pt x="45305" y="39938"/>
                  </a:cubicBezTo>
                  <a:cubicBezTo>
                    <a:pt x="38972" y="49277"/>
                    <a:pt x="26197" y="51638"/>
                    <a:pt x="16966" y="45305"/>
                  </a:cubicBezTo>
                  <a:cubicBezTo>
                    <a:pt x="7627" y="38972"/>
                    <a:pt x="5265" y="26198"/>
                    <a:pt x="11598" y="16966"/>
                  </a:cubicBezTo>
                  <a:cubicBezTo>
                    <a:pt x="17825" y="7627"/>
                    <a:pt x="30599" y="5265"/>
                    <a:pt x="39938" y="11599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5" name="任意多边形: 形状 444"/>
            <p:cNvSpPr/>
            <p:nvPr/>
          </p:nvSpPr>
          <p:spPr>
            <a:xfrm>
              <a:off x="10470358" y="1142074"/>
              <a:ext cx="32204" cy="32204"/>
            </a:xfrm>
            <a:custGeom>
              <a:avLst/>
              <a:gdLst>
                <a:gd name="connsiteX0" fmla="*/ 23063 w 32203"/>
                <a:gd name="connsiteY0" fmla="*/ 9705 h 32203"/>
                <a:gd name="connsiteX1" fmla="*/ 25531 w 32203"/>
                <a:gd name="connsiteY1" fmla="*/ 23015 h 32203"/>
                <a:gd name="connsiteX2" fmla="*/ 12221 w 32203"/>
                <a:gd name="connsiteY2" fmla="*/ 25484 h 32203"/>
                <a:gd name="connsiteX3" fmla="*/ 9752 w 32203"/>
                <a:gd name="connsiteY3" fmla="*/ 12174 h 32203"/>
                <a:gd name="connsiteX4" fmla="*/ 23063 w 32203"/>
                <a:gd name="connsiteY4" fmla="*/ 9705 h 32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203" h="32203">
                  <a:moveTo>
                    <a:pt x="23063" y="9705"/>
                  </a:moveTo>
                  <a:cubicBezTo>
                    <a:pt x="27463" y="12710"/>
                    <a:pt x="28537" y="18614"/>
                    <a:pt x="25531" y="23015"/>
                  </a:cubicBezTo>
                  <a:cubicBezTo>
                    <a:pt x="22525" y="27417"/>
                    <a:pt x="16621" y="28490"/>
                    <a:pt x="12221" y="25484"/>
                  </a:cubicBezTo>
                  <a:cubicBezTo>
                    <a:pt x="7819" y="22479"/>
                    <a:pt x="6746" y="16575"/>
                    <a:pt x="9752" y="12174"/>
                  </a:cubicBezTo>
                  <a:cubicBezTo>
                    <a:pt x="12757" y="7772"/>
                    <a:pt x="18661" y="6806"/>
                    <a:pt x="23063" y="9705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6" name="任意多边形: 形状 445"/>
            <p:cNvSpPr/>
            <p:nvPr/>
          </p:nvSpPr>
          <p:spPr>
            <a:xfrm>
              <a:off x="11119858" y="1435784"/>
              <a:ext cx="75142" cy="75142"/>
            </a:xfrm>
            <a:custGeom>
              <a:avLst/>
              <a:gdLst>
                <a:gd name="connsiteX0" fmla="*/ 55419 w 75141"/>
                <a:gd name="connsiteY0" fmla="*/ 13340 h 75141"/>
                <a:gd name="connsiteX1" fmla="*/ 63364 w 75141"/>
                <a:gd name="connsiteY1" fmla="*/ 55420 h 75141"/>
                <a:gd name="connsiteX2" fmla="*/ 21284 w 75141"/>
                <a:gd name="connsiteY2" fmla="*/ 63363 h 75141"/>
                <a:gd name="connsiteX3" fmla="*/ 13341 w 75141"/>
                <a:gd name="connsiteY3" fmla="*/ 21284 h 75141"/>
                <a:gd name="connsiteX4" fmla="*/ 55419 w 75141"/>
                <a:gd name="connsiteY4" fmla="*/ 13340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41" h="75141">
                  <a:moveTo>
                    <a:pt x="55419" y="13340"/>
                  </a:moveTo>
                  <a:cubicBezTo>
                    <a:pt x="69267" y="22787"/>
                    <a:pt x="72809" y="41572"/>
                    <a:pt x="63364" y="55420"/>
                  </a:cubicBezTo>
                  <a:cubicBezTo>
                    <a:pt x="53917" y="69267"/>
                    <a:pt x="35132" y="72810"/>
                    <a:pt x="21284" y="63363"/>
                  </a:cubicBezTo>
                  <a:cubicBezTo>
                    <a:pt x="7436" y="53917"/>
                    <a:pt x="3894" y="35131"/>
                    <a:pt x="13341" y="21284"/>
                  </a:cubicBezTo>
                  <a:cubicBezTo>
                    <a:pt x="22787" y="7436"/>
                    <a:pt x="41680" y="3894"/>
                    <a:pt x="55419" y="13340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7" name="任意多边形: 形状 446"/>
            <p:cNvSpPr/>
            <p:nvPr/>
          </p:nvSpPr>
          <p:spPr>
            <a:xfrm>
              <a:off x="11111125" y="1549502"/>
              <a:ext cx="32204" cy="32204"/>
            </a:xfrm>
            <a:custGeom>
              <a:avLst/>
              <a:gdLst>
                <a:gd name="connsiteX0" fmla="*/ 25615 w 32203"/>
                <a:gd name="connsiteY0" fmla="*/ 9974 h 32203"/>
                <a:gd name="connsiteX1" fmla="*/ 28513 w 32203"/>
                <a:gd name="connsiteY1" fmla="*/ 25539 h 32203"/>
                <a:gd name="connsiteX2" fmla="*/ 12949 w 32203"/>
                <a:gd name="connsiteY2" fmla="*/ 28437 h 32203"/>
                <a:gd name="connsiteX3" fmla="*/ 10050 w 32203"/>
                <a:gd name="connsiteY3" fmla="*/ 12872 h 32203"/>
                <a:gd name="connsiteX4" fmla="*/ 25615 w 32203"/>
                <a:gd name="connsiteY4" fmla="*/ 9974 h 32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203" h="32203">
                  <a:moveTo>
                    <a:pt x="25615" y="9974"/>
                  </a:moveTo>
                  <a:cubicBezTo>
                    <a:pt x="30767" y="13516"/>
                    <a:pt x="32055" y="20494"/>
                    <a:pt x="28513" y="25539"/>
                  </a:cubicBezTo>
                  <a:cubicBezTo>
                    <a:pt x="24971" y="30691"/>
                    <a:pt x="17994" y="31980"/>
                    <a:pt x="12949" y="28437"/>
                  </a:cubicBezTo>
                  <a:cubicBezTo>
                    <a:pt x="7795" y="24895"/>
                    <a:pt x="6507" y="17917"/>
                    <a:pt x="10050" y="12872"/>
                  </a:cubicBezTo>
                  <a:cubicBezTo>
                    <a:pt x="13485" y="7827"/>
                    <a:pt x="20462" y="6539"/>
                    <a:pt x="25615" y="9974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8" name="任意多边形: 形状 447"/>
            <p:cNvSpPr/>
            <p:nvPr/>
          </p:nvSpPr>
          <p:spPr>
            <a:xfrm>
              <a:off x="10087493" y="883367"/>
              <a:ext cx="687010" cy="472319"/>
            </a:xfrm>
            <a:custGeom>
              <a:avLst/>
              <a:gdLst>
                <a:gd name="connsiteX0" fmla="*/ 644771 w 687009"/>
                <a:gd name="connsiteY0" fmla="*/ 383163 h 472319"/>
                <a:gd name="connsiteX1" fmla="*/ 687279 w 687009"/>
                <a:gd name="connsiteY1" fmla="*/ 447356 h 472319"/>
                <a:gd name="connsiteX2" fmla="*/ 534312 w 687009"/>
                <a:gd name="connsiteY2" fmla="*/ 443921 h 472319"/>
                <a:gd name="connsiteX3" fmla="*/ 41812 w 687009"/>
                <a:gd name="connsiteY3" fmla="*/ 125535 h 472319"/>
                <a:gd name="connsiteX4" fmla="*/ 93982 w 687009"/>
                <a:gd name="connsiteY4" fmla="*/ 14969 h 472319"/>
                <a:gd name="connsiteX5" fmla="*/ 358695 w 687009"/>
                <a:gd name="connsiteY5" fmla="*/ 173625 h 472319"/>
                <a:gd name="connsiteX6" fmla="*/ 644771 w 687009"/>
                <a:gd name="connsiteY6" fmla="*/ 383163 h 472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7009" h="472319">
                  <a:moveTo>
                    <a:pt x="644771" y="383163"/>
                  </a:moveTo>
                  <a:cubicBezTo>
                    <a:pt x="666132" y="399372"/>
                    <a:pt x="689855" y="420627"/>
                    <a:pt x="687279" y="447356"/>
                  </a:cubicBezTo>
                  <a:cubicBezTo>
                    <a:pt x="649601" y="486966"/>
                    <a:pt x="583690" y="467644"/>
                    <a:pt x="534312" y="443921"/>
                  </a:cubicBezTo>
                  <a:cubicBezTo>
                    <a:pt x="360091" y="360191"/>
                    <a:pt x="186191" y="255100"/>
                    <a:pt x="41812" y="125535"/>
                  </a:cubicBezTo>
                  <a:cubicBezTo>
                    <a:pt x="-19053" y="71003"/>
                    <a:pt x="4778" y="-17342"/>
                    <a:pt x="93982" y="14969"/>
                  </a:cubicBezTo>
                  <a:cubicBezTo>
                    <a:pt x="186835" y="48568"/>
                    <a:pt x="277542" y="118343"/>
                    <a:pt x="358695" y="173625"/>
                  </a:cubicBezTo>
                  <a:cubicBezTo>
                    <a:pt x="456379" y="240179"/>
                    <a:pt x="550629" y="311671"/>
                    <a:pt x="644771" y="383163"/>
                  </a:cubicBezTo>
                  <a:close/>
                </a:path>
              </a:pathLst>
            </a:custGeom>
            <a:solidFill>
              <a:srgbClr val="FFFFFF">
                <a:alpha val="2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49" name="组合 448"/>
          <p:cNvGrpSpPr/>
          <p:nvPr userDrawn="1"/>
        </p:nvGrpSpPr>
        <p:grpSpPr>
          <a:xfrm rot="19917746">
            <a:off x="9863146" y="170860"/>
            <a:ext cx="2133095" cy="893083"/>
            <a:chOff x="5185268" y="723178"/>
            <a:chExt cx="2133095" cy="893083"/>
          </a:xfrm>
        </p:grpSpPr>
        <p:sp>
          <p:nvSpPr>
            <p:cNvPr id="450" name="任意多边形: 形状 449"/>
            <p:cNvSpPr/>
            <p:nvPr/>
          </p:nvSpPr>
          <p:spPr>
            <a:xfrm>
              <a:off x="6974858" y="770209"/>
              <a:ext cx="343505" cy="386443"/>
            </a:xfrm>
            <a:custGeom>
              <a:avLst/>
              <a:gdLst>
                <a:gd name="connsiteX0" fmla="*/ 8051 w 343504"/>
                <a:gd name="connsiteY0" fmla="*/ 40534 h 386442"/>
                <a:gd name="connsiteX1" fmla="*/ 180769 w 343504"/>
                <a:gd name="connsiteY1" fmla="*/ 14986 h 386442"/>
                <a:gd name="connsiteX2" fmla="*/ 319889 w 343504"/>
                <a:gd name="connsiteY2" fmla="*/ 120506 h 386442"/>
                <a:gd name="connsiteX3" fmla="*/ 342002 w 343504"/>
                <a:gd name="connsiteY3" fmla="*/ 185665 h 386442"/>
                <a:gd name="connsiteX4" fmla="*/ 258165 w 343504"/>
                <a:gd name="connsiteY4" fmla="*/ 331117 h 386442"/>
                <a:gd name="connsiteX5" fmla="*/ 91243 w 343504"/>
                <a:gd name="connsiteY5" fmla="*/ 385541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3504" h="386442">
                  <a:moveTo>
                    <a:pt x="8051" y="40534"/>
                  </a:moveTo>
                  <a:cubicBezTo>
                    <a:pt x="59147" y="9511"/>
                    <a:pt x="122910" y="65"/>
                    <a:pt x="180769" y="14986"/>
                  </a:cubicBezTo>
                  <a:cubicBezTo>
                    <a:pt x="238628" y="29799"/>
                    <a:pt x="290046" y="68766"/>
                    <a:pt x="319889" y="120506"/>
                  </a:cubicBezTo>
                  <a:cubicBezTo>
                    <a:pt x="331482" y="140580"/>
                    <a:pt x="339962" y="162693"/>
                    <a:pt x="342002" y="185665"/>
                  </a:cubicBezTo>
                  <a:cubicBezTo>
                    <a:pt x="347047" y="244275"/>
                    <a:pt x="307974" y="299773"/>
                    <a:pt x="258165" y="331117"/>
                  </a:cubicBezTo>
                  <a:cubicBezTo>
                    <a:pt x="208357" y="362462"/>
                    <a:pt x="149102" y="374485"/>
                    <a:pt x="91243" y="385541"/>
                  </a:cubicBezTo>
                </a:path>
              </a:pathLst>
            </a:custGeom>
            <a:solidFill>
              <a:srgbClr val="F08B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1" name="任意多边形: 形状 450"/>
            <p:cNvSpPr/>
            <p:nvPr/>
          </p:nvSpPr>
          <p:spPr>
            <a:xfrm>
              <a:off x="5185268" y="1237623"/>
              <a:ext cx="418646" cy="375708"/>
            </a:xfrm>
            <a:custGeom>
              <a:avLst/>
              <a:gdLst>
                <a:gd name="connsiteX0" fmla="*/ 213762 w 418646"/>
                <a:gd name="connsiteY0" fmla="*/ 9155 h 375708"/>
                <a:gd name="connsiteX1" fmla="*/ 11094 w 418646"/>
                <a:gd name="connsiteY1" fmla="*/ 262061 h 375708"/>
                <a:gd name="connsiteX2" fmla="*/ 9913 w 418646"/>
                <a:gd name="connsiteY2" fmla="*/ 293191 h 375708"/>
                <a:gd name="connsiteX3" fmla="*/ 55213 w 418646"/>
                <a:gd name="connsiteY3" fmla="*/ 322818 h 375708"/>
                <a:gd name="connsiteX4" fmla="*/ 314237 w 418646"/>
                <a:gd name="connsiteY4" fmla="*/ 368976 h 375708"/>
                <a:gd name="connsiteX5" fmla="*/ 413532 w 418646"/>
                <a:gd name="connsiteY5" fmla="*/ 141834 h 375708"/>
                <a:gd name="connsiteX6" fmla="*/ 213762 w 418646"/>
                <a:gd name="connsiteY6" fmla="*/ 9155 h 37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8646" h="375708">
                  <a:moveTo>
                    <a:pt x="213762" y="9155"/>
                  </a:moveTo>
                  <a:cubicBezTo>
                    <a:pt x="118869" y="62720"/>
                    <a:pt x="37608" y="156433"/>
                    <a:pt x="11094" y="262061"/>
                  </a:cubicBezTo>
                  <a:cubicBezTo>
                    <a:pt x="8518" y="272258"/>
                    <a:pt x="6371" y="283208"/>
                    <a:pt x="9913" y="293191"/>
                  </a:cubicBezTo>
                  <a:cubicBezTo>
                    <a:pt x="16139" y="311010"/>
                    <a:pt x="37072" y="318095"/>
                    <a:pt x="55213" y="322818"/>
                  </a:cubicBezTo>
                  <a:cubicBezTo>
                    <a:pt x="106739" y="336344"/>
                    <a:pt x="281067" y="381429"/>
                    <a:pt x="314237" y="368976"/>
                  </a:cubicBezTo>
                  <a:cubicBezTo>
                    <a:pt x="314237" y="368976"/>
                    <a:pt x="432210" y="296948"/>
                    <a:pt x="413532" y="141834"/>
                  </a:cubicBezTo>
                  <a:cubicBezTo>
                    <a:pt x="394960" y="-13065"/>
                    <a:pt x="213762" y="9155"/>
                    <a:pt x="213762" y="9155"/>
                  </a:cubicBezTo>
                  <a:close/>
                </a:path>
              </a:pathLst>
            </a:custGeom>
            <a:solidFill>
              <a:srgbClr val="EFCAA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2" name="任意多边形: 形状 451"/>
            <p:cNvSpPr/>
            <p:nvPr/>
          </p:nvSpPr>
          <p:spPr>
            <a:xfrm>
              <a:off x="5185375" y="1340706"/>
              <a:ext cx="193221" cy="246894"/>
            </a:xfrm>
            <a:custGeom>
              <a:avLst/>
              <a:gdLst>
                <a:gd name="connsiteX0" fmla="*/ 90852 w 193221"/>
                <a:gd name="connsiteY0" fmla="*/ 8051 h 246894"/>
                <a:gd name="connsiteX1" fmla="*/ 11094 w 193221"/>
                <a:gd name="connsiteY1" fmla="*/ 158978 h 246894"/>
                <a:gd name="connsiteX2" fmla="*/ 9913 w 193221"/>
                <a:gd name="connsiteY2" fmla="*/ 190108 h 246894"/>
                <a:gd name="connsiteX3" fmla="*/ 55213 w 193221"/>
                <a:gd name="connsiteY3" fmla="*/ 219736 h 246894"/>
                <a:gd name="connsiteX4" fmla="*/ 149677 w 193221"/>
                <a:gd name="connsiteY4" fmla="*/ 243244 h 246894"/>
                <a:gd name="connsiteX5" fmla="*/ 177694 w 193221"/>
                <a:gd name="connsiteY5" fmla="*/ 101119 h 246894"/>
                <a:gd name="connsiteX6" fmla="*/ 90852 w 193221"/>
                <a:gd name="connsiteY6" fmla="*/ 8051 h 246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3221" h="246894">
                  <a:moveTo>
                    <a:pt x="90852" y="8051"/>
                  </a:moveTo>
                  <a:cubicBezTo>
                    <a:pt x="53281" y="52492"/>
                    <a:pt x="24835" y="104125"/>
                    <a:pt x="11094" y="158978"/>
                  </a:cubicBezTo>
                  <a:cubicBezTo>
                    <a:pt x="8518" y="169176"/>
                    <a:pt x="6371" y="180125"/>
                    <a:pt x="9913" y="190108"/>
                  </a:cubicBezTo>
                  <a:cubicBezTo>
                    <a:pt x="16140" y="207928"/>
                    <a:pt x="37072" y="215012"/>
                    <a:pt x="55213" y="219736"/>
                  </a:cubicBezTo>
                  <a:cubicBezTo>
                    <a:pt x="74321" y="224781"/>
                    <a:pt x="110282" y="234120"/>
                    <a:pt x="149677" y="243244"/>
                  </a:cubicBezTo>
                  <a:cubicBezTo>
                    <a:pt x="149677" y="243244"/>
                    <a:pt x="207107" y="155651"/>
                    <a:pt x="177694" y="101119"/>
                  </a:cubicBezTo>
                  <a:cubicBezTo>
                    <a:pt x="148282" y="46588"/>
                    <a:pt x="90852" y="8051"/>
                    <a:pt x="90852" y="8051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3" name="任意多边形: 形状 452"/>
            <p:cNvSpPr/>
            <p:nvPr/>
          </p:nvSpPr>
          <p:spPr>
            <a:xfrm>
              <a:off x="5390979" y="800437"/>
              <a:ext cx="1674586" cy="815824"/>
            </a:xfrm>
            <a:custGeom>
              <a:avLst/>
              <a:gdLst>
                <a:gd name="connsiteX0" fmla="*/ 1581196 w 1674585"/>
                <a:gd name="connsiteY0" fmla="*/ 8051 h 815823"/>
                <a:gd name="connsiteX1" fmla="*/ 8051 w 1674585"/>
                <a:gd name="connsiteY1" fmla="*/ 446342 h 815823"/>
                <a:gd name="connsiteX2" fmla="*/ 133001 w 1674585"/>
                <a:gd name="connsiteY2" fmla="*/ 627862 h 815823"/>
                <a:gd name="connsiteX3" fmla="*/ 97148 w 1674585"/>
                <a:gd name="connsiteY3" fmla="*/ 810349 h 815823"/>
                <a:gd name="connsiteX4" fmla="*/ 1670292 w 1674585"/>
                <a:gd name="connsiteY4" fmla="*/ 372058 h 815823"/>
                <a:gd name="connsiteX5" fmla="*/ 1581196 w 1674585"/>
                <a:gd name="connsiteY5" fmla="*/ 8051 h 815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74585" h="815823">
                  <a:moveTo>
                    <a:pt x="1581196" y="8051"/>
                  </a:moveTo>
                  <a:cubicBezTo>
                    <a:pt x="1052521" y="138261"/>
                    <a:pt x="527817" y="284465"/>
                    <a:pt x="8051" y="446342"/>
                  </a:cubicBezTo>
                  <a:cubicBezTo>
                    <a:pt x="8051" y="446342"/>
                    <a:pt x="98221" y="476506"/>
                    <a:pt x="133001" y="627862"/>
                  </a:cubicBezTo>
                  <a:cubicBezTo>
                    <a:pt x="164131" y="763439"/>
                    <a:pt x="97148" y="810349"/>
                    <a:pt x="97148" y="810349"/>
                  </a:cubicBezTo>
                  <a:cubicBezTo>
                    <a:pt x="616913" y="648472"/>
                    <a:pt x="1141617" y="502268"/>
                    <a:pt x="1670292" y="372058"/>
                  </a:cubicBezTo>
                  <a:lnTo>
                    <a:pt x="1581196" y="8051"/>
                  </a:lnTo>
                  <a:close/>
                </a:path>
              </a:pathLst>
            </a:custGeom>
            <a:solidFill>
              <a:srgbClr val="51B8A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4" name="任意多边形: 形状 453"/>
            <p:cNvSpPr/>
            <p:nvPr/>
          </p:nvSpPr>
          <p:spPr>
            <a:xfrm>
              <a:off x="6877020" y="723178"/>
              <a:ext cx="311301" cy="493788"/>
            </a:xfrm>
            <a:custGeom>
              <a:avLst/>
              <a:gdLst>
                <a:gd name="connsiteX0" fmla="*/ 201212 w 311301"/>
                <a:gd name="connsiteY0" fmla="*/ 487747 h 493788"/>
                <a:gd name="connsiteX1" fmla="*/ 138307 w 311301"/>
                <a:gd name="connsiteY1" fmla="*/ 479052 h 493788"/>
                <a:gd name="connsiteX2" fmla="*/ 127680 w 311301"/>
                <a:gd name="connsiteY2" fmla="*/ 458012 h 493788"/>
                <a:gd name="connsiteX3" fmla="*/ 14538 w 311301"/>
                <a:gd name="connsiteY3" fmla="*/ 109999 h 493788"/>
                <a:gd name="connsiteX4" fmla="*/ 12391 w 311301"/>
                <a:gd name="connsiteY4" fmla="*/ 55790 h 493788"/>
                <a:gd name="connsiteX5" fmla="*/ 56618 w 311301"/>
                <a:gd name="connsiteY5" fmla="*/ 24338 h 493788"/>
                <a:gd name="connsiteX6" fmla="*/ 174376 w 311301"/>
                <a:gd name="connsiteY6" fmla="*/ 26377 h 493788"/>
                <a:gd name="connsiteX7" fmla="*/ 193054 w 311301"/>
                <a:gd name="connsiteY7" fmla="*/ 59440 h 493788"/>
                <a:gd name="connsiteX8" fmla="*/ 281506 w 311301"/>
                <a:gd name="connsiteY8" fmla="*/ 325441 h 493788"/>
                <a:gd name="connsiteX9" fmla="*/ 305980 w 311301"/>
                <a:gd name="connsiteY9" fmla="*/ 447493 h 493788"/>
                <a:gd name="connsiteX10" fmla="*/ 201212 w 311301"/>
                <a:gd name="connsiteY10" fmla="*/ 487747 h 493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1301" h="493788">
                  <a:moveTo>
                    <a:pt x="201212" y="487747"/>
                  </a:moveTo>
                  <a:cubicBezTo>
                    <a:pt x="179421" y="492470"/>
                    <a:pt x="153013" y="495798"/>
                    <a:pt x="138307" y="479052"/>
                  </a:cubicBezTo>
                  <a:cubicBezTo>
                    <a:pt x="133047" y="473148"/>
                    <a:pt x="130364" y="465419"/>
                    <a:pt x="127680" y="458012"/>
                  </a:cubicBezTo>
                  <a:cubicBezTo>
                    <a:pt x="87104" y="343046"/>
                    <a:pt x="49318" y="226898"/>
                    <a:pt x="14538" y="109999"/>
                  </a:cubicBezTo>
                  <a:cubicBezTo>
                    <a:pt x="9279" y="92180"/>
                    <a:pt x="4126" y="72428"/>
                    <a:pt x="12391" y="55790"/>
                  </a:cubicBezTo>
                  <a:cubicBezTo>
                    <a:pt x="20550" y="39151"/>
                    <a:pt x="39335" y="31100"/>
                    <a:pt x="56618" y="24338"/>
                  </a:cubicBezTo>
                  <a:cubicBezTo>
                    <a:pt x="95584" y="9095"/>
                    <a:pt x="145606" y="-3894"/>
                    <a:pt x="174376" y="26377"/>
                  </a:cubicBezTo>
                  <a:cubicBezTo>
                    <a:pt x="183177" y="35609"/>
                    <a:pt x="188223" y="47632"/>
                    <a:pt x="193054" y="59440"/>
                  </a:cubicBezTo>
                  <a:cubicBezTo>
                    <a:pt x="228585" y="145960"/>
                    <a:pt x="258105" y="234949"/>
                    <a:pt x="281506" y="325441"/>
                  </a:cubicBezTo>
                  <a:cubicBezTo>
                    <a:pt x="289020" y="354424"/>
                    <a:pt x="316715" y="418402"/>
                    <a:pt x="305980" y="447493"/>
                  </a:cubicBezTo>
                  <a:cubicBezTo>
                    <a:pt x="293636" y="480770"/>
                    <a:pt x="230624" y="481306"/>
                    <a:pt x="201212" y="487747"/>
                  </a:cubicBez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5" name="任意多边形: 形状 454"/>
            <p:cNvSpPr/>
            <p:nvPr/>
          </p:nvSpPr>
          <p:spPr>
            <a:xfrm>
              <a:off x="5591693" y="1078868"/>
              <a:ext cx="1341815" cy="375708"/>
            </a:xfrm>
            <a:custGeom>
              <a:avLst/>
              <a:gdLst>
                <a:gd name="connsiteX0" fmla="*/ 1334323 w 1341815"/>
                <a:gd name="connsiteY0" fmla="*/ 15051 h 375708"/>
                <a:gd name="connsiteX1" fmla="*/ 1169441 w 1341815"/>
                <a:gd name="connsiteY1" fmla="*/ 60350 h 375708"/>
                <a:gd name="connsiteX2" fmla="*/ 1004344 w 1341815"/>
                <a:gd name="connsiteY2" fmla="*/ 105006 h 375708"/>
                <a:gd name="connsiteX3" fmla="*/ 674257 w 1341815"/>
                <a:gd name="connsiteY3" fmla="*/ 194210 h 375708"/>
                <a:gd name="connsiteX4" fmla="*/ 343741 w 1341815"/>
                <a:gd name="connsiteY4" fmla="*/ 281804 h 375708"/>
                <a:gd name="connsiteX5" fmla="*/ 178430 w 1341815"/>
                <a:gd name="connsiteY5" fmla="*/ 325600 h 375708"/>
                <a:gd name="connsiteX6" fmla="*/ 12903 w 1341815"/>
                <a:gd name="connsiteY6" fmla="*/ 368646 h 375708"/>
                <a:gd name="connsiteX7" fmla="*/ 8180 w 1341815"/>
                <a:gd name="connsiteY7" fmla="*/ 365855 h 375708"/>
                <a:gd name="connsiteX8" fmla="*/ 10864 w 1341815"/>
                <a:gd name="connsiteY8" fmla="*/ 361132 h 375708"/>
                <a:gd name="connsiteX9" fmla="*/ 175746 w 1341815"/>
                <a:gd name="connsiteY9" fmla="*/ 315832 h 375708"/>
                <a:gd name="connsiteX10" fmla="*/ 340843 w 1341815"/>
                <a:gd name="connsiteY10" fmla="*/ 271284 h 375708"/>
                <a:gd name="connsiteX11" fmla="*/ 671037 w 1341815"/>
                <a:gd name="connsiteY11" fmla="*/ 182295 h 375708"/>
                <a:gd name="connsiteX12" fmla="*/ 1001660 w 1341815"/>
                <a:gd name="connsiteY12" fmla="*/ 94808 h 375708"/>
                <a:gd name="connsiteX13" fmla="*/ 1166972 w 1341815"/>
                <a:gd name="connsiteY13" fmla="*/ 51119 h 375708"/>
                <a:gd name="connsiteX14" fmla="*/ 1332498 w 1341815"/>
                <a:gd name="connsiteY14" fmla="*/ 8181 h 375708"/>
                <a:gd name="connsiteX15" fmla="*/ 1336792 w 1341815"/>
                <a:gd name="connsiteY15" fmla="*/ 10757 h 375708"/>
                <a:gd name="connsiteX16" fmla="*/ 1334323 w 1341815"/>
                <a:gd name="connsiteY16" fmla="*/ 15051 h 37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41815" h="375708">
                  <a:moveTo>
                    <a:pt x="1334323" y="15051"/>
                  </a:moveTo>
                  <a:lnTo>
                    <a:pt x="1169441" y="60350"/>
                  </a:lnTo>
                  <a:lnTo>
                    <a:pt x="1004344" y="105006"/>
                  </a:lnTo>
                  <a:lnTo>
                    <a:pt x="674257" y="194210"/>
                  </a:lnTo>
                  <a:lnTo>
                    <a:pt x="343741" y="281804"/>
                  </a:lnTo>
                  <a:lnTo>
                    <a:pt x="178430" y="325600"/>
                  </a:lnTo>
                  <a:lnTo>
                    <a:pt x="12903" y="368646"/>
                  </a:lnTo>
                  <a:cubicBezTo>
                    <a:pt x="10864" y="369183"/>
                    <a:pt x="8717" y="367894"/>
                    <a:pt x="8180" y="365855"/>
                  </a:cubicBezTo>
                  <a:cubicBezTo>
                    <a:pt x="7644" y="363815"/>
                    <a:pt x="8824" y="361668"/>
                    <a:pt x="10864" y="361132"/>
                  </a:cubicBezTo>
                  <a:lnTo>
                    <a:pt x="175746" y="315832"/>
                  </a:lnTo>
                  <a:lnTo>
                    <a:pt x="340843" y="271284"/>
                  </a:lnTo>
                  <a:lnTo>
                    <a:pt x="671037" y="182295"/>
                  </a:lnTo>
                  <a:lnTo>
                    <a:pt x="1001660" y="94808"/>
                  </a:lnTo>
                  <a:lnTo>
                    <a:pt x="1166972" y="51119"/>
                  </a:lnTo>
                  <a:lnTo>
                    <a:pt x="1332498" y="8181"/>
                  </a:lnTo>
                  <a:cubicBezTo>
                    <a:pt x="1334430" y="7644"/>
                    <a:pt x="1336363" y="8825"/>
                    <a:pt x="1336792" y="10757"/>
                  </a:cubicBezTo>
                  <a:cubicBezTo>
                    <a:pt x="1337329" y="12689"/>
                    <a:pt x="1336256" y="14621"/>
                    <a:pt x="1334323" y="1505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6" name="任意多边形: 形状 455"/>
            <p:cNvSpPr/>
            <p:nvPr/>
          </p:nvSpPr>
          <p:spPr>
            <a:xfrm>
              <a:off x="5545320" y="931269"/>
              <a:ext cx="1341815" cy="375708"/>
            </a:xfrm>
            <a:custGeom>
              <a:avLst/>
              <a:gdLst>
                <a:gd name="connsiteX0" fmla="*/ 1334324 w 1341815"/>
                <a:gd name="connsiteY0" fmla="*/ 15051 h 375708"/>
                <a:gd name="connsiteX1" fmla="*/ 1169441 w 1341815"/>
                <a:gd name="connsiteY1" fmla="*/ 60350 h 375708"/>
                <a:gd name="connsiteX2" fmla="*/ 1004344 w 1341815"/>
                <a:gd name="connsiteY2" fmla="*/ 105006 h 375708"/>
                <a:gd name="connsiteX3" fmla="*/ 674257 w 1341815"/>
                <a:gd name="connsiteY3" fmla="*/ 194210 h 375708"/>
                <a:gd name="connsiteX4" fmla="*/ 343741 w 1341815"/>
                <a:gd name="connsiteY4" fmla="*/ 281804 h 375708"/>
                <a:gd name="connsiteX5" fmla="*/ 178430 w 1341815"/>
                <a:gd name="connsiteY5" fmla="*/ 325600 h 375708"/>
                <a:gd name="connsiteX6" fmla="*/ 12903 w 1341815"/>
                <a:gd name="connsiteY6" fmla="*/ 368646 h 375708"/>
                <a:gd name="connsiteX7" fmla="*/ 8180 w 1341815"/>
                <a:gd name="connsiteY7" fmla="*/ 365855 h 375708"/>
                <a:gd name="connsiteX8" fmla="*/ 10864 w 1341815"/>
                <a:gd name="connsiteY8" fmla="*/ 361132 h 375708"/>
                <a:gd name="connsiteX9" fmla="*/ 175746 w 1341815"/>
                <a:gd name="connsiteY9" fmla="*/ 315832 h 375708"/>
                <a:gd name="connsiteX10" fmla="*/ 340843 w 1341815"/>
                <a:gd name="connsiteY10" fmla="*/ 271284 h 375708"/>
                <a:gd name="connsiteX11" fmla="*/ 671037 w 1341815"/>
                <a:gd name="connsiteY11" fmla="*/ 182295 h 375708"/>
                <a:gd name="connsiteX12" fmla="*/ 1001660 w 1341815"/>
                <a:gd name="connsiteY12" fmla="*/ 94808 h 375708"/>
                <a:gd name="connsiteX13" fmla="*/ 1166972 w 1341815"/>
                <a:gd name="connsiteY13" fmla="*/ 51119 h 375708"/>
                <a:gd name="connsiteX14" fmla="*/ 1332498 w 1341815"/>
                <a:gd name="connsiteY14" fmla="*/ 8181 h 375708"/>
                <a:gd name="connsiteX15" fmla="*/ 1336792 w 1341815"/>
                <a:gd name="connsiteY15" fmla="*/ 10757 h 375708"/>
                <a:gd name="connsiteX16" fmla="*/ 1334324 w 1341815"/>
                <a:gd name="connsiteY16" fmla="*/ 15051 h 37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41815" h="375708">
                  <a:moveTo>
                    <a:pt x="1334324" y="15051"/>
                  </a:moveTo>
                  <a:lnTo>
                    <a:pt x="1169441" y="60350"/>
                  </a:lnTo>
                  <a:lnTo>
                    <a:pt x="1004344" y="105006"/>
                  </a:lnTo>
                  <a:lnTo>
                    <a:pt x="674257" y="194210"/>
                  </a:lnTo>
                  <a:lnTo>
                    <a:pt x="343741" y="281804"/>
                  </a:lnTo>
                  <a:lnTo>
                    <a:pt x="178430" y="325600"/>
                  </a:lnTo>
                  <a:lnTo>
                    <a:pt x="12903" y="368646"/>
                  </a:lnTo>
                  <a:cubicBezTo>
                    <a:pt x="10864" y="369183"/>
                    <a:pt x="8717" y="367894"/>
                    <a:pt x="8180" y="365855"/>
                  </a:cubicBezTo>
                  <a:cubicBezTo>
                    <a:pt x="7644" y="363815"/>
                    <a:pt x="8824" y="361668"/>
                    <a:pt x="10864" y="361132"/>
                  </a:cubicBezTo>
                  <a:lnTo>
                    <a:pt x="175746" y="315832"/>
                  </a:lnTo>
                  <a:lnTo>
                    <a:pt x="340843" y="271284"/>
                  </a:lnTo>
                  <a:lnTo>
                    <a:pt x="671037" y="182295"/>
                  </a:lnTo>
                  <a:lnTo>
                    <a:pt x="1001660" y="94808"/>
                  </a:lnTo>
                  <a:lnTo>
                    <a:pt x="1166972" y="51119"/>
                  </a:lnTo>
                  <a:lnTo>
                    <a:pt x="1332498" y="8181"/>
                  </a:lnTo>
                  <a:cubicBezTo>
                    <a:pt x="1334430" y="7644"/>
                    <a:pt x="1336363" y="8825"/>
                    <a:pt x="1336792" y="10757"/>
                  </a:cubicBezTo>
                  <a:cubicBezTo>
                    <a:pt x="1337329" y="12689"/>
                    <a:pt x="1336256" y="14514"/>
                    <a:pt x="1334324" y="1505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7" name="任意多边形: 形状 456"/>
            <p:cNvSpPr/>
            <p:nvPr/>
          </p:nvSpPr>
          <p:spPr>
            <a:xfrm>
              <a:off x="7014867" y="763632"/>
              <a:ext cx="139549" cy="386443"/>
            </a:xfrm>
            <a:custGeom>
              <a:avLst/>
              <a:gdLst>
                <a:gd name="connsiteX0" fmla="*/ 14845 w 139548"/>
                <a:gd name="connsiteY0" fmla="*/ 10291 h 386442"/>
                <a:gd name="connsiteX1" fmla="*/ 47585 w 139548"/>
                <a:gd name="connsiteY1" fmla="*/ 103145 h 386442"/>
                <a:gd name="connsiteX2" fmla="*/ 79037 w 139548"/>
                <a:gd name="connsiteY2" fmla="*/ 196428 h 386442"/>
                <a:gd name="connsiteX3" fmla="*/ 109416 w 139548"/>
                <a:gd name="connsiteY3" fmla="*/ 290033 h 386442"/>
                <a:gd name="connsiteX4" fmla="*/ 138507 w 139548"/>
                <a:gd name="connsiteY4" fmla="*/ 384067 h 386442"/>
                <a:gd name="connsiteX5" fmla="*/ 135930 w 139548"/>
                <a:gd name="connsiteY5" fmla="*/ 388898 h 386442"/>
                <a:gd name="connsiteX6" fmla="*/ 131207 w 139548"/>
                <a:gd name="connsiteY6" fmla="*/ 386536 h 386442"/>
                <a:gd name="connsiteX7" fmla="*/ 98574 w 139548"/>
                <a:gd name="connsiteY7" fmla="*/ 293683 h 386442"/>
                <a:gd name="connsiteX8" fmla="*/ 67337 w 139548"/>
                <a:gd name="connsiteY8" fmla="*/ 200400 h 386442"/>
                <a:gd name="connsiteX9" fmla="*/ 37173 w 139548"/>
                <a:gd name="connsiteY9" fmla="*/ 106687 h 386442"/>
                <a:gd name="connsiteX10" fmla="*/ 8189 w 139548"/>
                <a:gd name="connsiteY10" fmla="*/ 12653 h 386442"/>
                <a:gd name="connsiteX11" fmla="*/ 10551 w 139548"/>
                <a:gd name="connsiteY11" fmla="*/ 8252 h 386442"/>
                <a:gd name="connsiteX12" fmla="*/ 14845 w 139548"/>
                <a:gd name="connsiteY12" fmla="*/ 10291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9548" h="386442">
                  <a:moveTo>
                    <a:pt x="14845" y="10291"/>
                  </a:moveTo>
                  <a:cubicBezTo>
                    <a:pt x="26008" y="41206"/>
                    <a:pt x="36958" y="72122"/>
                    <a:pt x="47585" y="103145"/>
                  </a:cubicBezTo>
                  <a:lnTo>
                    <a:pt x="79037" y="196428"/>
                  </a:lnTo>
                  <a:lnTo>
                    <a:pt x="109416" y="290033"/>
                  </a:lnTo>
                  <a:cubicBezTo>
                    <a:pt x="119399" y="321270"/>
                    <a:pt x="129060" y="352615"/>
                    <a:pt x="138507" y="384067"/>
                  </a:cubicBezTo>
                  <a:cubicBezTo>
                    <a:pt x="139151" y="386107"/>
                    <a:pt x="137969" y="388254"/>
                    <a:pt x="135930" y="388898"/>
                  </a:cubicBezTo>
                  <a:cubicBezTo>
                    <a:pt x="133998" y="389434"/>
                    <a:pt x="131851" y="388468"/>
                    <a:pt x="131207" y="386536"/>
                  </a:cubicBezTo>
                  <a:cubicBezTo>
                    <a:pt x="120043" y="355728"/>
                    <a:pt x="109201" y="324705"/>
                    <a:pt x="98574" y="293683"/>
                  </a:cubicBezTo>
                  <a:lnTo>
                    <a:pt x="67337" y="200400"/>
                  </a:lnTo>
                  <a:lnTo>
                    <a:pt x="37173" y="106687"/>
                  </a:lnTo>
                  <a:cubicBezTo>
                    <a:pt x="27190" y="75450"/>
                    <a:pt x="17636" y="44105"/>
                    <a:pt x="8189" y="12653"/>
                  </a:cubicBezTo>
                  <a:cubicBezTo>
                    <a:pt x="7653" y="10828"/>
                    <a:pt x="8726" y="8788"/>
                    <a:pt x="10551" y="8252"/>
                  </a:cubicBezTo>
                  <a:cubicBezTo>
                    <a:pt x="12268" y="7608"/>
                    <a:pt x="14201" y="8574"/>
                    <a:pt x="14845" y="1029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8" name="任意多边形: 形状 457"/>
            <p:cNvSpPr/>
            <p:nvPr/>
          </p:nvSpPr>
          <p:spPr>
            <a:xfrm>
              <a:off x="6917620" y="782416"/>
              <a:ext cx="128814" cy="386443"/>
            </a:xfrm>
            <a:custGeom>
              <a:avLst/>
              <a:gdLst>
                <a:gd name="connsiteX0" fmla="*/ 14944 w 128814"/>
                <a:gd name="connsiteY0" fmla="*/ 10507 h 386442"/>
                <a:gd name="connsiteX1" fmla="*/ 44356 w 128814"/>
                <a:gd name="connsiteY1" fmla="*/ 102931 h 386442"/>
                <a:gd name="connsiteX2" fmla="*/ 72588 w 128814"/>
                <a:gd name="connsiteY2" fmla="*/ 195678 h 386442"/>
                <a:gd name="connsiteX3" fmla="*/ 99746 w 128814"/>
                <a:gd name="connsiteY3" fmla="*/ 288746 h 386442"/>
                <a:gd name="connsiteX4" fmla="*/ 125509 w 128814"/>
                <a:gd name="connsiteY4" fmla="*/ 382244 h 386442"/>
                <a:gd name="connsiteX5" fmla="*/ 122718 w 128814"/>
                <a:gd name="connsiteY5" fmla="*/ 386967 h 386442"/>
                <a:gd name="connsiteX6" fmla="*/ 118102 w 128814"/>
                <a:gd name="connsiteY6" fmla="*/ 384391 h 386442"/>
                <a:gd name="connsiteX7" fmla="*/ 88797 w 128814"/>
                <a:gd name="connsiteY7" fmla="*/ 291966 h 386442"/>
                <a:gd name="connsiteX8" fmla="*/ 60780 w 128814"/>
                <a:gd name="connsiteY8" fmla="*/ 199113 h 386442"/>
                <a:gd name="connsiteX9" fmla="*/ 33837 w 128814"/>
                <a:gd name="connsiteY9" fmla="*/ 105937 h 386442"/>
                <a:gd name="connsiteX10" fmla="*/ 8181 w 128814"/>
                <a:gd name="connsiteY10" fmla="*/ 12439 h 386442"/>
                <a:gd name="connsiteX11" fmla="*/ 10650 w 128814"/>
                <a:gd name="connsiteY11" fmla="*/ 8146 h 386442"/>
                <a:gd name="connsiteX12" fmla="*/ 14944 w 128814"/>
                <a:gd name="connsiteY12" fmla="*/ 10507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8814" h="386442">
                  <a:moveTo>
                    <a:pt x="14944" y="10507"/>
                  </a:moveTo>
                  <a:cubicBezTo>
                    <a:pt x="25034" y="41208"/>
                    <a:pt x="34910" y="72016"/>
                    <a:pt x="44356" y="102931"/>
                  </a:cubicBezTo>
                  <a:lnTo>
                    <a:pt x="72588" y="195678"/>
                  </a:lnTo>
                  <a:lnTo>
                    <a:pt x="99746" y="288746"/>
                  </a:lnTo>
                  <a:cubicBezTo>
                    <a:pt x="108656" y="319876"/>
                    <a:pt x="117244" y="351006"/>
                    <a:pt x="125509" y="382244"/>
                  </a:cubicBezTo>
                  <a:cubicBezTo>
                    <a:pt x="126046" y="384283"/>
                    <a:pt x="124865" y="386430"/>
                    <a:pt x="122718" y="386967"/>
                  </a:cubicBezTo>
                  <a:cubicBezTo>
                    <a:pt x="120679" y="387504"/>
                    <a:pt x="118639" y="386323"/>
                    <a:pt x="118102" y="384391"/>
                  </a:cubicBezTo>
                  <a:cubicBezTo>
                    <a:pt x="108012" y="353690"/>
                    <a:pt x="98244" y="322882"/>
                    <a:pt x="88797" y="291966"/>
                  </a:cubicBezTo>
                  <a:lnTo>
                    <a:pt x="60780" y="199113"/>
                  </a:lnTo>
                  <a:lnTo>
                    <a:pt x="33837" y="105937"/>
                  </a:lnTo>
                  <a:cubicBezTo>
                    <a:pt x="25034" y="74807"/>
                    <a:pt x="16446" y="43677"/>
                    <a:pt x="8181" y="12439"/>
                  </a:cubicBezTo>
                  <a:cubicBezTo>
                    <a:pt x="7644" y="10507"/>
                    <a:pt x="8825" y="8575"/>
                    <a:pt x="10650" y="8146"/>
                  </a:cubicBezTo>
                  <a:cubicBezTo>
                    <a:pt x="12474" y="7716"/>
                    <a:pt x="14300" y="8790"/>
                    <a:pt x="14944" y="1050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9" name="任意多边形: 形状 458"/>
            <p:cNvSpPr/>
            <p:nvPr/>
          </p:nvSpPr>
          <p:spPr>
            <a:xfrm>
              <a:off x="6965496" y="769052"/>
              <a:ext cx="128814" cy="397177"/>
            </a:xfrm>
            <a:custGeom>
              <a:avLst/>
              <a:gdLst>
                <a:gd name="connsiteX0" fmla="*/ 15159 w 128814"/>
                <a:gd name="connsiteY0" fmla="*/ 10453 h 397177"/>
                <a:gd name="connsiteX1" fmla="*/ 45538 w 128814"/>
                <a:gd name="connsiteY1" fmla="*/ 105775 h 397177"/>
                <a:gd name="connsiteX2" fmla="*/ 74735 w 128814"/>
                <a:gd name="connsiteY2" fmla="*/ 201527 h 397177"/>
                <a:gd name="connsiteX3" fmla="*/ 102860 w 128814"/>
                <a:gd name="connsiteY3" fmla="*/ 297601 h 397177"/>
                <a:gd name="connsiteX4" fmla="*/ 129589 w 128814"/>
                <a:gd name="connsiteY4" fmla="*/ 394105 h 397177"/>
                <a:gd name="connsiteX5" fmla="*/ 126798 w 128814"/>
                <a:gd name="connsiteY5" fmla="*/ 398828 h 397177"/>
                <a:gd name="connsiteX6" fmla="*/ 122075 w 128814"/>
                <a:gd name="connsiteY6" fmla="*/ 396252 h 397177"/>
                <a:gd name="connsiteX7" fmla="*/ 91696 w 128814"/>
                <a:gd name="connsiteY7" fmla="*/ 300822 h 397177"/>
                <a:gd name="connsiteX8" fmla="*/ 62713 w 128814"/>
                <a:gd name="connsiteY8" fmla="*/ 205070 h 397177"/>
                <a:gd name="connsiteX9" fmla="*/ 34803 w 128814"/>
                <a:gd name="connsiteY9" fmla="*/ 108996 h 397177"/>
                <a:gd name="connsiteX10" fmla="*/ 8181 w 128814"/>
                <a:gd name="connsiteY10" fmla="*/ 12492 h 397177"/>
                <a:gd name="connsiteX11" fmla="*/ 10650 w 128814"/>
                <a:gd name="connsiteY11" fmla="*/ 8199 h 397177"/>
                <a:gd name="connsiteX12" fmla="*/ 15159 w 128814"/>
                <a:gd name="connsiteY12" fmla="*/ 10453 h 397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8814" h="397177">
                  <a:moveTo>
                    <a:pt x="15159" y="10453"/>
                  </a:moveTo>
                  <a:cubicBezTo>
                    <a:pt x="25572" y="42120"/>
                    <a:pt x="35769" y="73894"/>
                    <a:pt x="45538" y="105775"/>
                  </a:cubicBezTo>
                  <a:lnTo>
                    <a:pt x="74735" y="201527"/>
                  </a:lnTo>
                  <a:lnTo>
                    <a:pt x="102860" y="297601"/>
                  </a:lnTo>
                  <a:cubicBezTo>
                    <a:pt x="112092" y="329698"/>
                    <a:pt x="121001" y="361794"/>
                    <a:pt x="129589" y="394105"/>
                  </a:cubicBezTo>
                  <a:cubicBezTo>
                    <a:pt x="130126" y="396144"/>
                    <a:pt x="128944" y="398291"/>
                    <a:pt x="126798" y="398828"/>
                  </a:cubicBezTo>
                  <a:cubicBezTo>
                    <a:pt x="124758" y="399365"/>
                    <a:pt x="122719" y="398184"/>
                    <a:pt x="122075" y="396252"/>
                  </a:cubicBezTo>
                  <a:cubicBezTo>
                    <a:pt x="111662" y="364585"/>
                    <a:pt x="101572" y="332703"/>
                    <a:pt x="91696" y="300822"/>
                  </a:cubicBezTo>
                  <a:lnTo>
                    <a:pt x="62713" y="205070"/>
                  </a:lnTo>
                  <a:lnTo>
                    <a:pt x="34803" y="108996"/>
                  </a:lnTo>
                  <a:cubicBezTo>
                    <a:pt x="25678" y="76899"/>
                    <a:pt x="16769" y="44696"/>
                    <a:pt x="8181" y="12492"/>
                  </a:cubicBezTo>
                  <a:cubicBezTo>
                    <a:pt x="7644" y="10560"/>
                    <a:pt x="8825" y="8628"/>
                    <a:pt x="10650" y="8199"/>
                  </a:cubicBezTo>
                  <a:cubicBezTo>
                    <a:pt x="12690" y="7662"/>
                    <a:pt x="14515" y="8628"/>
                    <a:pt x="15159" y="1045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0" name="任意多边形: 形状 459"/>
            <p:cNvSpPr/>
            <p:nvPr/>
          </p:nvSpPr>
          <p:spPr>
            <a:xfrm>
              <a:off x="5812683" y="928001"/>
              <a:ext cx="987576" cy="386443"/>
            </a:xfrm>
            <a:custGeom>
              <a:avLst/>
              <a:gdLst>
                <a:gd name="connsiteX0" fmla="*/ 60277 w 987576"/>
                <a:gd name="connsiteY0" fmla="*/ 243958 h 386442"/>
                <a:gd name="connsiteX1" fmla="*/ 594212 w 987576"/>
                <a:gd name="connsiteY1" fmla="*/ 88414 h 386442"/>
                <a:gd name="connsiteX2" fmla="*/ 681376 w 987576"/>
                <a:gd name="connsiteY2" fmla="*/ 63296 h 386442"/>
                <a:gd name="connsiteX3" fmla="*/ 902722 w 987576"/>
                <a:gd name="connsiteY3" fmla="*/ 10160 h 386442"/>
                <a:gd name="connsiteX4" fmla="*/ 984090 w 987576"/>
                <a:gd name="connsiteY4" fmla="*/ 32058 h 386442"/>
                <a:gd name="connsiteX5" fmla="*/ 980762 w 987576"/>
                <a:gd name="connsiteY5" fmla="*/ 83691 h 386442"/>
                <a:gd name="connsiteX6" fmla="*/ 940722 w 987576"/>
                <a:gd name="connsiteY6" fmla="*/ 119652 h 386442"/>
                <a:gd name="connsiteX7" fmla="*/ 805682 w 987576"/>
                <a:gd name="connsiteY7" fmla="*/ 175471 h 386442"/>
                <a:gd name="connsiteX8" fmla="*/ 291176 w 987576"/>
                <a:gd name="connsiteY8" fmla="*/ 343145 h 386442"/>
                <a:gd name="connsiteX9" fmla="*/ 63819 w 987576"/>
                <a:gd name="connsiteY9" fmla="*/ 373523 h 386442"/>
                <a:gd name="connsiteX10" fmla="*/ 15191 w 987576"/>
                <a:gd name="connsiteY10" fmla="*/ 344647 h 386442"/>
                <a:gd name="connsiteX11" fmla="*/ 32689 w 987576"/>
                <a:gd name="connsiteY11" fmla="*/ 267359 h 386442"/>
                <a:gd name="connsiteX12" fmla="*/ 111266 w 987576"/>
                <a:gd name="connsiteY12" fmla="*/ 233545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87576" h="386442">
                  <a:moveTo>
                    <a:pt x="60277" y="243958"/>
                  </a:moveTo>
                  <a:cubicBezTo>
                    <a:pt x="237933" y="191036"/>
                    <a:pt x="416019" y="139725"/>
                    <a:pt x="594212" y="88414"/>
                  </a:cubicBezTo>
                  <a:cubicBezTo>
                    <a:pt x="623302" y="80041"/>
                    <a:pt x="652286" y="71669"/>
                    <a:pt x="681376" y="63296"/>
                  </a:cubicBezTo>
                  <a:cubicBezTo>
                    <a:pt x="754371" y="42256"/>
                    <a:pt x="827580" y="21216"/>
                    <a:pt x="902722" y="10160"/>
                  </a:cubicBezTo>
                  <a:cubicBezTo>
                    <a:pt x="932349" y="5759"/>
                    <a:pt x="969062" y="6188"/>
                    <a:pt x="984090" y="32058"/>
                  </a:cubicBezTo>
                  <a:cubicBezTo>
                    <a:pt x="993214" y="47731"/>
                    <a:pt x="990208" y="68233"/>
                    <a:pt x="980762" y="83691"/>
                  </a:cubicBezTo>
                  <a:cubicBezTo>
                    <a:pt x="971208" y="99149"/>
                    <a:pt x="956180" y="110205"/>
                    <a:pt x="940722" y="119652"/>
                  </a:cubicBezTo>
                  <a:cubicBezTo>
                    <a:pt x="898965" y="144985"/>
                    <a:pt x="852055" y="160336"/>
                    <a:pt x="805682" y="175471"/>
                  </a:cubicBezTo>
                  <a:cubicBezTo>
                    <a:pt x="634144" y="231398"/>
                    <a:pt x="462714" y="287218"/>
                    <a:pt x="291176" y="343145"/>
                  </a:cubicBezTo>
                  <a:cubicBezTo>
                    <a:pt x="217538" y="367190"/>
                    <a:pt x="139175" y="391450"/>
                    <a:pt x="63819" y="373523"/>
                  </a:cubicBezTo>
                  <a:cubicBezTo>
                    <a:pt x="45034" y="369015"/>
                    <a:pt x="25497" y="360964"/>
                    <a:pt x="15191" y="344647"/>
                  </a:cubicBezTo>
                  <a:cubicBezTo>
                    <a:pt x="-266" y="320387"/>
                    <a:pt x="11112" y="286359"/>
                    <a:pt x="32689" y="267359"/>
                  </a:cubicBezTo>
                  <a:cubicBezTo>
                    <a:pt x="54265" y="248359"/>
                    <a:pt x="83356" y="240630"/>
                    <a:pt x="111266" y="233545"/>
                  </a:cubicBezTo>
                </a:path>
              </a:pathLst>
            </a:custGeom>
            <a:solidFill>
              <a:srgbClr val="FFFFFF">
                <a:alpha val="2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61" name="组合 460"/>
          <p:cNvGrpSpPr/>
          <p:nvPr userDrawn="1"/>
        </p:nvGrpSpPr>
        <p:grpSpPr>
          <a:xfrm>
            <a:off x="43883" y="-1055064"/>
            <a:ext cx="2490409" cy="2264984"/>
            <a:chOff x="2008960" y="-201201"/>
            <a:chExt cx="2490409" cy="2264984"/>
          </a:xfrm>
        </p:grpSpPr>
        <p:sp>
          <p:nvSpPr>
            <p:cNvPr id="462" name="任意多边形: 形状 461"/>
            <p:cNvSpPr/>
            <p:nvPr/>
          </p:nvSpPr>
          <p:spPr>
            <a:xfrm>
              <a:off x="2008960" y="-201201"/>
              <a:ext cx="2490409" cy="2264984"/>
            </a:xfrm>
            <a:custGeom>
              <a:avLst/>
              <a:gdLst>
                <a:gd name="connsiteX0" fmla="*/ 8051 w 2490409"/>
                <a:gd name="connsiteY0" fmla="*/ 1493494 h 2264984"/>
                <a:gd name="connsiteX1" fmla="*/ 2492771 w 2490409"/>
                <a:gd name="connsiteY1" fmla="*/ 2257256 h 2264984"/>
                <a:gd name="connsiteX2" fmla="*/ 1083865 w 2490409"/>
                <a:gd name="connsiteY2" fmla="*/ 8051 h 2264984"/>
                <a:gd name="connsiteX3" fmla="*/ 8051 w 2490409"/>
                <a:gd name="connsiteY3" fmla="*/ 1493494 h 2264984"/>
                <a:gd name="connsiteX4" fmla="*/ 1831632 w 2490409"/>
                <a:gd name="connsiteY4" fmla="*/ 1749835 h 2264984"/>
                <a:gd name="connsiteX5" fmla="*/ 637309 w 2490409"/>
                <a:gd name="connsiteY5" fmla="*/ 1296945 h 2264984"/>
                <a:gd name="connsiteX6" fmla="*/ 1101255 w 2490409"/>
                <a:gd name="connsiteY6" fmla="*/ 665433 h 2264984"/>
                <a:gd name="connsiteX7" fmla="*/ 1831632 w 2490409"/>
                <a:gd name="connsiteY7" fmla="*/ 1749835 h 2264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90409" h="2264984">
                  <a:moveTo>
                    <a:pt x="8051" y="1493494"/>
                  </a:moveTo>
                  <a:lnTo>
                    <a:pt x="2492771" y="2257256"/>
                  </a:lnTo>
                  <a:lnTo>
                    <a:pt x="1083865" y="8051"/>
                  </a:lnTo>
                  <a:lnTo>
                    <a:pt x="8051" y="1493494"/>
                  </a:lnTo>
                  <a:close/>
                  <a:moveTo>
                    <a:pt x="1831632" y="1749835"/>
                  </a:moveTo>
                  <a:lnTo>
                    <a:pt x="637309" y="1296945"/>
                  </a:lnTo>
                  <a:lnTo>
                    <a:pt x="1101255" y="665433"/>
                  </a:lnTo>
                  <a:lnTo>
                    <a:pt x="1831632" y="1749835"/>
                  </a:lnTo>
                  <a:close/>
                </a:path>
              </a:pathLst>
            </a:custGeom>
            <a:solidFill>
              <a:srgbClr val="F08B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3" name="任意多边形: 形状 462"/>
            <p:cNvSpPr/>
            <p:nvPr/>
          </p:nvSpPr>
          <p:spPr>
            <a:xfrm>
              <a:off x="4182279" y="1827227"/>
              <a:ext cx="53673" cy="96611"/>
            </a:xfrm>
            <a:custGeom>
              <a:avLst/>
              <a:gdLst>
                <a:gd name="connsiteX0" fmla="*/ 46473 w 53672"/>
                <a:gd name="connsiteY0" fmla="*/ 14352 h 96610"/>
                <a:gd name="connsiteX1" fmla="*/ 39066 w 53672"/>
                <a:gd name="connsiteY1" fmla="*/ 56538 h 96610"/>
                <a:gd name="connsiteX2" fmla="*/ 20388 w 53672"/>
                <a:gd name="connsiteY2" fmla="*/ 94968 h 96610"/>
                <a:gd name="connsiteX3" fmla="*/ 10834 w 53672"/>
                <a:gd name="connsiteY3" fmla="*/ 96471 h 96610"/>
                <a:gd name="connsiteX4" fmla="*/ 8151 w 53672"/>
                <a:gd name="connsiteY4" fmla="*/ 89815 h 96610"/>
                <a:gd name="connsiteX5" fmla="*/ 18778 w 53672"/>
                <a:gd name="connsiteY5" fmla="*/ 49776 h 96610"/>
                <a:gd name="connsiteX6" fmla="*/ 34558 w 53672"/>
                <a:gd name="connsiteY6" fmla="*/ 11453 h 96610"/>
                <a:gd name="connsiteX7" fmla="*/ 43038 w 53672"/>
                <a:gd name="connsiteY7" fmla="*/ 8770 h 96610"/>
                <a:gd name="connsiteX8" fmla="*/ 46473 w 53672"/>
                <a:gd name="connsiteY8" fmla="*/ 14352 h 9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672" h="96610">
                  <a:moveTo>
                    <a:pt x="46473" y="14352"/>
                  </a:moveTo>
                  <a:cubicBezTo>
                    <a:pt x="46366" y="28843"/>
                    <a:pt x="43360" y="42905"/>
                    <a:pt x="39066" y="56538"/>
                  </a:cubicBezTo>
                  <a:cubicBezTo>
                    <a:pt x="34665" y="70064"/>
                    <a:pt x="28976" y="83267"/>
                    <a:pt x="20388" y="94968"/>
                  </a:cubicBezTo>
                  <a:cubicBezTo>
                    <a:pt x="18134" y="98081"/>
                    <a:pt x="13840" y="98725"/>
                    <a:pt x="10834" y="96471"/>
                  </a:cubicBezTo>
                  <a:cubicBezTo>
                    <a:pt x="8687" y="94861"/>
                    <a:pt x="7721" y="92284"/>
                    <a:pt x="8151" y="89815"/>
                  </a:cubicBezTo>
                  <a:cubicBezTo>
                    <a:pt x="10298" y="75753"/>
                    <a:pt x="14484" y="62764"/>
                    <a:pt x="18778" y="49776"/>
                  </a:cubicBezTo>
                  <a:cubicBezTo>
                    <a:pt x="23287" y="36894"/>
                    <a:pt x="28010" y="24013"/>
                    <a:pt x="34558" y="11453"/>
                  </a:cubicBezTo>
                  <a:cubicBezTo>
                    <a:pt x="36168" y="8340"/>
                    <a:pt x="39925" y="7160"/>
                    <a:pt x="43038" y="8770"/>
                  </a:cubicBezTo>
                  <a:cubicBezTo>
                    <a:pt x="45292" y="9843"/>
                    <a:pt x="46473" y="11990"/>
                    <a:pt x="46473" y="1435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4" name="任意多边形: 形状 463"/>
            <p:cNvSpPr/>
            <p:nvPr/>
          </p:nvSpPr>
          <p:spPr>
            <a:xfrm>
              <a:off x="4029620" y="1785373"/>
              <a:ext cx="42938" cy="96611"/>
            </a:xfrm>
            <a:custGeom>
              <a:avLst/>
              <a:gdLst>
                <a:gd name="connsiteX0" fmla="*/ 42086 w 42938"/>
                <a:gd name="connsiteY0" fmla="*/ 14556 h 96610"/>
                <a:gd name="connsiteX1" fmla="*/ 35538 w 42938"/>
                <a:gd name="connsiteY1" fmla="*/ 52878 h 96610"/>
                <a:gd name="connsiteX2" fmla="*/ 20832 w 42938"/>
                <a:gd name="connsiteY2" fmla="*/ 88731 h 96610"/>
                <a:gd name="connsiteX3" fmla="*/ 11385 w 42938"/>
                <a:gd name="connsiteY3" fmla="*/ 91093 h 96610"/>
                <a:gd name="connsiteX4" fmla="*/ 8058 w 42938"/>
                <a:gd name="connsiteY4" fmla="*/ 84974 h 96610"/>
                <a:gd name="connsiteX5" fmla="*/ 15142 w 42938"/>
                <a:gd name="connsiteY5" fmla="*/ 46867 h 96610"/>
                <a:gd name="connsiteX6" fmla="*/ 30386 w 42938"/>
                <a:gd name="connsiteY6" fmla="*/ 11121 h 96610"/>
                <a:gd name="connsiteX7" fmla="*/ 39081 w 42938"/>
                <a:gd name="connsiteY7" fmla="*/ 8974 h 96610"/>
                <a:gd name="connsiteX8" fmla="*/ 42086 w 42938"/>
                <a:gd name="connsiteY8" fmla="*/ 14556 h 9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38" h="96610">
                  <a:moveTo>
                    <a:pt x="42086" y="14556"/>
                  </a:moveTo>
                  <a:cubicBezTo>
                    <a:pt x="41764" y="27867"/>
                    <a:pt x="38973" y="40426"/>
                    <a:pt x="35538" y="52878"/>
                  </a:cubicBezTo>
                  <a:cubicBezTo>
                    <a:pt x="31996" y="65223"/>
                    <a:pt x="27702" y="77353"/>
                    <a:pt x="20832" y="88731"/>
                  </a:cubicBezTo>
                  <a:cubicBezTo>
                    <a:pt x="18900" y="91952"/>
                    <a:pt x="14606" y="93025"/>
                    <a:pt x="11385" y="91093"/>
                  </a:cubicBezTo>
                  <a:cubicBezTo>
                    <a:pt x="9131" y="89805"/>
                    <a:pt x="7950" y="87336"/>
                    <a:pt x="8058" y="84974"/>
                  </a:cubicBezTo>
                  <a:cubicBezTo>
                    <a:pt x="8487" y="71664"/>
                    <a:pt x="11385" y="59104"/>
                    <a:pt x="15142" y="46867"/>
                  </a:cubicBezTo>
                  <a:cubicBezTo>
                    <a:pt x="19007" y="34629"/>
                    <a:pt x="23515" y="22499"/>
                    <a:pt x="30386" y="11121"/>
                  </a:cubicBezTo>
                  <a:cubicBezTo>
                    <a:pt x="32210" y="8115"/>
                    <a:pt x="36075" y="7149"/>
                    <a:pt x="39081" y="8974"/>
                  </a:cubicBezTo>
                  <a:cubicBezTo>
                    <a:pt x="41013" y="10155"/>
                    <a:pt x="42086" y="12302"/>
                    <a:pt x="42086" y="1455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5" name="任意多边形: 形状 464"/>
            <p:cNvSpPr/>
            <p:nvPr/>
          </p:nvSpPr>
          <p:spPr>
            <a:xfrm>
              <a:off x="3893288" y="1756420"/>
              <a:ext cx="42938" cy="85876"/>
            </a:xfrm>
            <a:custGeom>
              <a:avLst/>
              <a:gdLst>
                <a:gd name="connsiteX0" fmla="*/ 43378 w 42938"/>
                <a:gd name="connsiteY0" fmla="*/ 14311 h 85876"/>
                <a:gd name="connsiteX1" fmla="*/ 37474 w 42938"/>
                <a:gd name="connsiteY1" fmla="*/ 48769 h 85876"/>
                <a:gd name="connsiteX2" fmla="*/ 20191 w 42938"/>
                <a:gd name="connsiteY2" fmla="*/ 79041 h 85876"/>
                <a:gd name="connsiteX3" fmla="*/ 10316 w 42938"/>
                <a:gd name="connsiteY3" fmla="*/ 79470 h 85876"/>
                <a:gd name="connsiteX4" fmla="*/ 8169 w 42938"/>
                <a:gd name="connsiteY4" fmla="*/ 73244 h 85876"/>
                <a:gd name="connsiteX5" fmla="*/ 8169 w 42938"/>
                <a:gd name="connsiteY5" fmla="*/ 73137 h 85876"/>
                <a:gd name="connsiteX6" fmla="*/ 17400 w 42938"/>
                <a:gd name="connsiteY6" fmla="*/ 41255 h 85876"/>
                <a:gd name="connsiteX7" fmla="*/ 31570 w 42938"/>
                <a:gd name="connsiteY7" fmla="*/ 11198 h 85876"/>
                <a:gd name="connsiteX8" fmla="*/ 31570 w 42938"/>
                <a:gd name="connsiteY8" fmla="*/ 11091 h 85876"/>
                <a:gd name="connsiteX9" fmla="*/ 40372 w 42938"/>
                <a:gd name="connsiteY9" fmla="*/ 9051 h 85876"/>
                <a:gd name="connsiteX10" fmla="*/ 43378 w 42938"/>
                <a:gd name="connsiteY10" fmla="*/ 14311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3378" y="14311"/>
                  </a:moveTo>
                  <a:cubicBezTo>
                    <a:pt x="43807" y="26227"/>
                    <a:pt x="41231" y="37713"/>
                    <a:pt x="37474" y="48769"/>
                  </a:cubicBezTo>
                  <a:cubicBezTo>
                    <a:pt x="33502" y="59718"/>
                    <a:pt x="28242" y="70238"/>
                    <a:pt x="20191" y="79041"/>
                  </a:cubicBezTo>
                  <a:cubicBezTo>
                    <a:pt x="17615" y="81831"/>
                    <a:pt x="13214" y="82046"/>
                    <a:pt x="10316" y="79470"/>
                  </a:cubicBezTo>
                  <a:cubicBezTo>
                    <a:pt x="8491" y="77860"/>
                    <a:pt x="7739" y="75498"/>
                    <a:pt x="8169" y="73244"/>
                  </a:cubicBezTo>
                  <a:lnTo>
                    <a:pt x="8169" y="73137"/>
                  </a:lnTo>
                  <a:cubicBezTo>
                    <a:pt x="9994" y="61758"/>
                    <a:pt x="13536" y="51560"/>
                    <a:pt x="17400" y="41255"/>
                  </a:cubicBezTo>
                  <a:cubicBezTo>
                    <a:pt x="21372" y="31057"/>
                    <a:pt x="25451" y="21074"/>
                    <a:pt x="31570" y="11198"/>
                  </a:cubicBezTo>
                  <a:lnTo>
                    <a:pt x="31570" y="11091"/>
                  </a:lnTo>
                  <a:cubicBezTo>
                    <a:pt x="33395" y="8085"/>
                    <a:pt x="37366" y="7119"/>
                    <a:pt x="40372" y="9051"/>
                  </a:cubicBezTo>
                  <a:cubicBezTo>
                    <a:pt x="42197" y="10339"/>
                    <a:pt x="43271" y="12272"/>
                    <a:pt x="43378" y="14311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6" name="任意多边形: 形状 465"/>
            <p:cNvSpPr/>
            <p:nvPr/>
          </p:nvSpPr>
          <p:spPr>
            <a:xfrm>
              <a:off x="3777602" y="1725997"/>
              <a:ext cx="42938" cy="75142"/>
            </a:xfrm>
            <a:custGeom>
              <a:avLst/>
              <a:gdLst>
                <a:gd name="connsiteX0" fmla="*/ 36691 w 42938"/>
                <a:gd name="connsiteY0" fmla="*/ 14033 h 75141"/>
                <a:gd name="connsiteX1" fmla="*/ 32934 w 42938"/>
                <a:gd name="connsiteY1" fmla="*/ 44090 h 75141"/>
                <a:gd name="connsiteX2" fmla="*/ 20911 w 42938"/>
                <a:gd name="connsiteY2" fmla="*/ 71784 h 75141"/>
                <a:gd name="connsiteX3" fmla="*/ 11143 w 42938"/>
                <a:gd name="connsiteY3" fmla="*/ 73610 h 75141"/>
                <a:gd name="connsiteX4" fmla="*/ 8137 w 42938"/>
                <a:gd name="connsiteY4" fmla="*/ 68135 h 75141"/>
                <a:gd name="connsiteX5" fmla="*/ 12431 w 42938"/>
                <a:gd name="connsiteY5" fmla="*/ 38293 h 75141"/>
                <a:gd name="connsiteX6" fmla="*/ 24990 w 42938"/>
                <a:gd name="connsiteY6" fmla="*/ 10812 h 75141"/>
                <a:gd name="connsiteX7" fmla="*/ 34007 w 42938"/>
                <a:gd name="connsiteY7" fmla="*/ 9202 h 75141"/>
                <a:gd name="connsiteX8" fmla="*/ 36691 w 42938"/>
                <a:gd name="connsiteY8" fmla="*/ 14033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38" h="75141">
                  <a:moveTo>
                    <a:pt x="36691" y="14033"/>
                  </a:moveTo>
                  <a:cubicBezTo>
                    <a:pt x="37228" y="24553"/>
                    <a:pt x="35403" y="34428"/>
                    <a:pt x="32934" y="44090"/>
                  </a:cubicBezTo>
                  <a:cubicBezTo>
                    <a:pt x="30250" y="53751"/>
                    <a:pt x="26922" y="63090"/>
                    <a:pt x="20911" y="71784"/>
                  </a:cubicBezTo>
                  <a:cubicBezTo>
                    <a:pt x="18657" y="75005"/>
                    <a:pt x="14256" y="75756"/>
                    <a:pt x="11143" y="73610"/>
                  </a:cubicBezTo>
                  <a:cubicBezTo>
                    <a:pt x="9318" y="72321"/>
                    <a:pt x="8244" y="70282"/>
                    <a:pt x="8137" y="68135"/>
                  </a:cubicBezTo>
                  <a:cubicBezTo>
                    <a:pt x="7600" y="57615"/>
                    <a:pt x="9640" y="47847"/>
                    <a:pt x="12431" y="38293"/>
                  </a:cubicBezTo>
                  <a:cubicBezTo>
                    <a:pt x="15436" y="28739"/>
                    <a:pt x="18979" y="19400"/>
                    <a:pt x="24990" y="10812"/>
                  </a:cubicBezTo>
                  <a:cubicBezTo>
                    <a:pt x="27030" y="7914"/>
                    <a:pt x="31109" y="7163"/>
                    <a:pt x="34007" y="9202"/>
                  </a:cubicBezTo>
                  <a:cubicBezTo>
                    <a:pt x="35617" y="10276"/>
                    <a:pt x="36583" y="12208"/>
                    <a:pt x="36691" y="14033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7" name="任意多边形: 形状 466"/>
            <p:cNvSpPr/>
            <p:nvPr/>
          </p:nvSpPr>
          <p:spPr>
            <a:xfrm>
              <a:off x="3621250" y="1674192"/>
              <a:ext cx="42938" cy="85876"/>
            </a:xfrm>
            <a:custGeom>
              <a:avLst/>
              <a:gdLst>
                <a:gd name="connsiteX0" fmla="*/ 40827 w 42938"/>
                <a:gd name="connsiteY0" fmla="*/ 14098 h 85876"/>
                <a:gd name="connsiteX1" fmla="*/ 36318 w 42938"/>
                <a:gd name="connsiteY1" fmla="*/ 47160 h 85876"/>
                <a:gd name="connsiteX2" fmla="*/ 20217 w 42938"/>
                <a:gd name="connsiteY2" fmla="*/ 76358 h 85876"/>
                <a:gd name="connsiteX3" fmla="*/ 10341 w 42938"/>
                <a:gd name="connsiteY3" fmla="*/ 76788 h 85876"/>
                <a:gd name="connsiteX4" fmla="*/ 8087 w 42938"/>
                <a:gd name="connsiteY4" fmla="*/ 70776 h 85876"/>
                <a:gd name="connsiteX5" fmla="*/ 8087 w 42938"/>
                <a:gd name="connsiteY5" fmla="*/ 70669 h 85876"/>
                <a:gd name="connsiteX6" fmla="*/ 16030 w 42938"/>
                <a:gd name="connsiteY6" fmla="*/ 40183 h 85876"/>
                <a:gd name="connsiteX7" fmla="*/ 28805 w 42938"/>
                <a:gd name="connsiteY7" fmla="*/ 11307 h 85876"/>
                <a:gd name="connsiteX8" fmla="*/ 28805 w 42938"/>
                <a:gd name="connsiteY8" fmla="*/ 11200 h 85876"/>
                <a:gd name="connsiteX9" fmla="*/ 37607 w 42938"/>
                <a:gd name="connsiteY9" fmla="*/ 8945 h 85876"/>
                <a:gd name="connsiteX10" fmla="*/ 40827 w 42938"/>
                <a:gd name="connsiteY10" fmla="*/ 14098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0827" y="14098"/>
                  </a:moveTo>
                  <a:cubicBezTo>
                    <a:pt x="41793" y="25584"/>
                    <a:pt x="39646" y="36641"/>
                    <a:pt x="36318" y="47160"/>
                  </a:cubicBezTo>
                  <a:cubicBezTo>
                    <a:pt x="32776" y="57680"/>
                    <a:pt x="27946" y="67878"/>
                    <a:pt x="20217" y="76358"/>
                  </a:cubicBezTo>
                  <a:cubicBezTo>
                    <a:pt x="17641" y="79257"/>
                    <a:pt x="13239" y="79471"/>
                    <a:pt x="10341" y="76788"/>
                  </a:cubicBezTo>
                  <a:cubicBezTo>
                    <a:pt x="8624" y="75177"/>
                    <a:pt x="7872" y="72923"/>
                    <a:pt x="8087" y="70776"/>
                  </a:cubicBezTo>
                  <a:lnTo>
                    <a:pt x="8087" y="70669"/>
                  </a:lnTo>
                  <a:cubicBezTo>
                    <a:pt x="9482" y="59720"/>
                    <a:pt x="12595" y="50059"/>
                    <a:pt x="16030" y="40183"/>
                  </a:cubicBezTo>
                  <a:cubicBezTo>
                    <a:pt x="19573" y="30414"/>
                    <a:pt x="23222" y="20861"/>
                    <a:pt x="28805" y="11307"/>
                  </a:cubicBezTo>
                  <a:lnTo>
                    <a:pt x="28805" y="11200"/>
                  </a:lnTo>
                  <a:cubicBezTo>
                    <a:pt x="30629" y="8194"/>
                    <a:pt x="34494" y="7121"/>
                    <a:pt x="37607" y="8945"/>
                  </a:cubicBezTo>
                  <a:cubicBezTo>
                    <a:pt x="39432" y="10234"/>
                    <a:pt x="40613" y="12166"/>
                    <a:pt x="40827" y="14098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8" name="任意多边形: 形状 467"/>
            <p:cNvSpPr/>
            <p:nvPr/>
          </p:nvSpPr>
          <p:spPr>
            <a:xfrm>
              <a:off x="3483978" y="1625028"/>
              <a:ext cx="42938" cy="85876"/>
            </a:xfrm>
            <a:custGeom>
              <a:avLst/>
              <a:gdLst>
                <a:gd name="connsiteX0" fmla="*/ 39087 w 42938"/>
                <a:gd name="connsiteY0" fmla="*/ 14313 h 85876"/>
                <a:gd name="connsiteX1" fmla="*/ 34149 w 42938"/>
                <a:gd name="connsiteY1" fmla="*/ 50703 h 85876"/>
                <a:gd name="connsiteX2" fmla="*/ 20945 w 42938"/>
                <a:gd name="connsiteY2" fmla="*/ 84946 h 85876"/>
                <a:gd name="connsiteX3" fmla="*/ 11499 w 42938"/>
                <a:gd name="connsiteY3" fmla="*/ 87415 h 85876"/>
                <a:gd name="connsiteX4" fmla="*/ 8064 w 42938"/>
                <a:gd name="connsiteY4" fmla="*/ 81511 h 85876"/>
                <a:gd name="connsiteX5" fmla="*/ 13538 w 42938"/>
                <a:gd name="connsiteY5" fmla="*/ 45228 h 85876"/>
                <a:gd name="connsiteX6" fmla="*/ 27278 w 42938"/>
                <a:gd name="connsiteY6" fmla="*/ 11200 h 85876"/>
                <a:gd name="connsiteX7" fmla="*/ 35974 w 42938"/>
                <a:gd name="connsiteY7" fmla="*/ 8945 h 85876"/>
                <a:gd name="connsiteX8" fmla="*/ 39087 w 42938"/>
                <a:gd name="connsiteY8" fmla="*/ 14313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38" h="85876">
                  <a:moveTo>
                    <a:pt x="39087" y="14313"/>
                  </a:moveTo>
                  <a:cubicBezTo>
                    <a:pt x="39301" y="26979"/>
                    <a:pt x="37047" y="38895"/>
                    <a:pt x="34149" y="50703"/>
                  </a:cubicBezTo>
                  <a:cubicBezTo>
                    <a:pt x="31143" y="62511"/>
                    <a:pt x="27278" y="73997"/>
                    <a:pt x="20945" y="84946"/>
                  </a:cubicBezTo>
                  <a:cubicBezTo>
                    <a:pt x="19013" y="88274"/>
                    <a:pt x="14719" y="89347"/>
                    <a:pt x="11499" y="87415"/>
                  </a:cubicBezTo>
                  <a:cubicBezTo>
                    <a:pt x="9352" y="86127"/>
                    <a:pt x="8064" y="83872"/>
                    <a:pt x="8064" y="81511"/>
                  </a:cubicBezTo>
                  <a:cubicBezTo>
                    <a:pt x="7849" y="68844"/>
                    <a:pt x="10318" y="56929"/>
                    <a:pt x="13538" y="45228"/>
                  </a:cubicBezTo>
                  <a:cubicBezTo>
                    <a:pt x="16866" y="33528"/>
                    <a:pt x="20838" y="22042"/>
                    <a:pt x="27278" y="11200"/>
                  </a:cubicBezTo>
                  <a:cubicBezTo>
                    <a:pt x="29104" y="8194"/>
                    <a:pt x="32968" y="7121"/>
                    <a:pt x="35974" y="8945"/>
                  </a:cubicBezTo>
                  <a:cubicBezTo>
                    <a:pt x="37906" y="10126"/>
                    <a:pt x="39087" y="12166"/>
                    <a:pt x="39087" y="14313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9" name="任意多边形: 形状 468"/>
            <p:cNvSpPr/>
            <p:nvPr/>
          </p:nvSpPr>
          <p:spPr>
            <a:xfrm>
              <a:off x="3330809" y="1590745"/>
              <a:ext cx="42938" cy="75142"/>
            </a:xfrm>
            <a:custGeom>
              <a:avLst/>
              <a:gdLst>
                <a:gd name="connsiteX0" fmla="*/ 39288 w 42938"/>
                <a:gd name="connsiteY0" fmla="*/ 14459 h 75141"/>
                <a:gd name="connsiteX1" fmla="*/ 34136 w 42938"/>
                <a:gd name="connsiteY1" fmla="*/ 44516 h 75141"/>
                <a:gd name="connsiteX2" fmla="*/ 20718 w 42938"/>
                <a:gd name="connsiteY2" fmla="*/ 71781 h 75141"/>
                <a:gd name="connsiteX3" fmla="*/ 10842 w 42938"/>
                <a:gd name="connsiteY3" fmla="*/ 73177 h 75141"/>
                <a:gd name="connsiteX4" fmla="*/ 8051 w 42938"/>
                <a:gd name="connsiteY4" fmla="*/ 67595 h 75141"/>
                <a:gd name="connsiteX5" fmla="*/ 13740 w 42938"/>
                <a:gd name="connsiteY5" fmla="*/ 37753 h 75141"/>
                <a:gd name="connsiteX6" fmla="*/ 27695 w 42938"/>
                <a:gd name="connsiteY6" fmla="*/ 10595 h 75141"/>
                <a:gd name="connsiteX7" fmla="*/ 36712 w 42938"/>
                <a:gd name="connsiteY7" fmla="*/ 9414 h 75141"/>
                <a:gd name="connsiteX8" fmla="*/ 39288 w 42938"/>
                <a:gd name="connsiteY8" fmla="*/ 14459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38" h="75141">
                  <a:moveTo>
                    <a:pt x="39288" y="14459"/>
                  </a:moveTo>
                  <a:cubicBezTo>
                    <a:pt x="39396" y="25086"/>
                    <a:pt x="37034" y="34855"/>
                    <a:pt x="34136" y="44516"/>
                  </a:cubicBezTo>
                  <a:cubicBezTo>
                    <a:pt x="31023" y="54069"/>
                    <a:pt x="27158" y="63408"/>
                    <a:pt x="20718" y="71781"/>
                  </a:cubicBezTo>
                  <a:cubicBezTo>
                    <a:pt x="18356" y="74894"/>
                    <a:pt x="13955" y="75538"/>
                    <a:pt x="10842" y="73177"/>
                  </a:cubicBezTo>
                  <a:cubicBezTo>
                    <a:pt x="9017" y="71781"/>
                    <a:pt x="8051" y="69635"/>
                    <a:pt x="8051" y="67595"/>
                  </a:cubicBezTo>
                  <a:cubicBezTo>
                    <a:pt x="8051" y="56968"/>
                    <a:pt x="10520" y="47199"/>
                    <a:pt x="13740" y="37753"/>
                  </a:cubicBezTo>
                  <a:cubicBezTo>
                    <a:pt x="17175" y="28307"/>
                    <a:pt x="21254" y="19075"/>
                    <a:pt x="27695" y="10595"/>
                  </a:cubicBezTo>
                  <a:cubicBezTo>
                    <a:pt x="29842" y="7804"/>
                    <a:pt x="33921" y="7160"/>
                    <a:pt x="36712" y="9414"/>
                  </a:cubicBezTo>
                  <a:cubicBezTo>
                    <a:pt x="38322" y="10595"/>
                    <a:pt x="39181" y="12527"/>
                    <a:pt x="39288" y="14459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0" name="任意多边形: 形状 469"/>
            <p:cNvSpPr/>
            <p:nvPr/>
          </p:nvSpPr>
          <p:spPr>
            <a:xfrm>
              <a:off x="3166635" y="1542330"/>
              <a:ext cx="53673" cy="75142"/>
            </a:xfrm>
            <a:custGeom>
              <a:avLst/>
              <a:gdLst>
                <a:gd name="connsiteX0" fmla="*/ 49100 w 53672"/>
                <a:gd name="connsiteY0" fmla="*/ 14677 h 75141"/>
                <a:gd name="connsiteX1" fmla="*/ 40620 w 53672"/>
                <a:gd name="connsiteY1" fmla="*/ 48276 h 75141"/>
                <a:gd name="connsiteX2" fmla="*/ 19258 w 53672"/>
                <a:gd name="connsiteY2" fmla="*/ 75649 h 75141"/>
                <a:gd name="connsiteX3" fmla="*/ 9490 w 53672"/>
                <a:gd name="connsiteY3" fmla="*/ 74361 h 75141"/>
                <a:gd name="connsiteX4" fmla="*/ 8417 w 53672"/>
                <a:gd name="connsiteY4" fmla="*/ 67920 h 75141"/>
                <a:gd name="connsiteX5" fmla="*/ 8524 w 53672"/>
                <a:gd name="connsiteY5" fmla="*/ 67705 h 75141"/>
                <a:gd name="connsiteX6" fmla="*/ 21513 w 53672"/>
                <a:gd name="connsiteY6" fmla="*/ 38615 h 75141"/>
                <a:gd name="connsiteX7" fmla="*/ 37507 w 53672"/>
                <a:gd name="connsiteY7" fmla="*/ 10920 h 75141"/>
                <a:gd name="connsiteX8" fmla="*/ 37615 w 53672"/>
                <a:gd name="connsiteY8" fmla="*/ 10812 h 75141"/>
                <a:gd name="connsiteX9" fmla="*/ 46524 w 53672"/>
                <a:gd name="connsiteY9" fmla="*/ 9202 h 75141"/>
                <a:gd name="connsiteX10" fmla="*/ 49100 w 53672"/>
                <a:gd name="connsiteY10" fmla="*/ 14677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672" h="75141">
                  <a:moveTo>
                    <a:pt x="49100" y="14677"/>
                  </a:moveTo>
                  <a:cubicBezTo>
                    <a:pt x="49100" y="26592"/>
                    <a:pt x="45558" y="37864"/>
                    <a:pt x="40620" y="48276"/>
                  </a:cubicBezTo>
                  <a:cubicBezTo>
                    <a:pt x="35468" y="58689"/>
                    <a:pt x="28812" y="68457"/>
                    <a:pt x="19258" y="75649"/>
                  </a:cubicBezTo>
                  <a:cubicBezTo>
                    <a:pt x="16146" y="78011"/>
                    <a:pt x="11852" y="77366"/>
                    <a:pt x="9490" y="74361"/>
                  </a:cubicBezTo>
                  <a:cubicBezTo>
                    <a:pt x="8095" y="72429"/>
                    <a:pt x="7665" y="70067"/>
                    <a:pt x="8417" y="67920"/>
                  </a:cubicBezTo>
                  <a:lnTo>
                    <a:pt x="8524" y="67705"/>
                  </a:lnTo>
                  <a:cubicBezTo>
                    <a:pt x="12066" y="57078"/>
                    <a:pt x="16790" y="47954"/>
                    <a:pt x="21513" y="38615"/>
                  </a:cubicBezTo>
                  <a:cubicBezTo>
                    <a:pt x="26451" y="29383"/>
                    <a:pt x="31066" y="20151"/>
                    <a:pt x="37507" y="10920"/>
                  </a:cubicBezTo>
                  <a:lnTo>
                    <a:pt x="37615" y="10812"/>
                  </a:lnTo>
                  <a:cubicBezTo>
                    <a:pt x="39654" y="7914"/>
                    <a:pt x="43626" y="7163"/>
                    <a:pt x="46524" y="9202"/>
                  </a:cubicBezTo>
                  <a:cubicBezTo>
                    <a:pt x="48134" y="10598"/>
                    <a:pt x="49100" y="12637"/>
                    <a:pt x="49100" y="14677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1" name="任意多边形: 形状 470"/>
            <p:cNvSpPr/>
            <p:nvPr/>
          </p:nvSpPr>
          <p:spPr>
            <a:xfrm>
              <a:off x="3019473" y="1490953"/>
              <a:ext cx="42938" cy="85876"/>
            </a:xfrm>
            <a:custGeom>
              <a:avLst/>
              <a:gdLst>
                <a:gd name="connsiteX0" fmla="*/ 42115 w 42938"/>
                <a:gd name="connsiteY0" fmla="*/ 14205 h 85876"/>
                <a:gd name="connsiteX1" fmla="*/ 36855 w 42938"/>
                <a:gd name="connsiteY1" fmla="*/ 48663 h 85876"/>
                <a:gd name="connsiteX2" fmla="*/ 20324 w 42938"/>
                <a:gd name="connsiteY2" fmla="*/ 79364 h 85876"/>
                <a:gd name="connsiteX3" fmla="*/ 10448 w 42938"/>
                <a:gd name="connsiteY3" fmla="*/ 80008 h 85876"/>
                <a:gd name="connsiteX4" fmla="*/ 8086 w 42938"/>
                <a:gd name="connsiteY4" fmla="*/ 73889 h 85876"/>
                <a:gd name="connsiteX5" fmla="*/ 8086 w 42938"/>
                <a:gd name="connsiteY5" fmla="*/ 73782 h 85876"/>
                <a:gd name="connsiteX6" fmla="*/ 16567 w 42938"/>
                <a:gd name="connsiteY6" fmla="*/ 41686 h 85876"/>
                <a:gd name="connsiteX7" fmla="*/ 30092 w 42938"/>
                <a:gd name="connsiteY7" fmla="*/ 11307 h 85876"/>
                <a:gd name="connsiteX8" fmla="*/ 30092 w 42938"/>
                <a:gd name="connsiteY8" fmla="*/ 11200 h 85876"/>
                <a:gd name="connsiteX9" fmla="*/ 38895 w 42938"/>
                <a:gd name="connsiteY9" fmla="*/ 8945 h 85876"/>
                <a:gd name="connsiteX10" fmla="*/ 42115 w 42938"/>
                <a:gd name="connsiteY10" fmla="*/ 14205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2115" y="14205"/>
                  </a:moveTo>
                  <a:cubicBezTo>
                    <a:pt x="42759" y="26121"/>
                    <a:pt x="40398" y="37607"/>
                    <a:pt x="36855" y="48663"/>
                  </a:cubicBezTo>
                  <a:cubicBezTo>
                    <a:pt x="33206" y="59612"/>
                    <a:pt x="28160" y="70240"/>
                    <a:pt x="20324" y="79364"/>
                  </a:cubicBezTo>
                  <a:cubicBezTo>
                    <a:pt x="17748" y="82262"/>
                    <a:pt x="13347" y="82584"/>
                    <a:pt x="10448" y="80008"/>
                  </a:cubicBezTo>
                  <a:cubicBezTo>
                    <a:pt x="8623" y="78398"/>
                    <a:pt x="7872" y="76144"/>
                    <a:pt x="8086" y="73889"/>
                  </a:cubicBezTo>
                  <a:lnTo>
                    <a:pt x="8086" y="73782"/>
                  </a:lnTo>
                  <a:cubicBezTo>
                    <a:pt x="9589" y="62296"/>
                    <a:pt x="12917" y="51991"/>
                    <a:pt x="16567" y="41686"/>
                  </a:cubicBezTo>
                  <a:cubicBezTo>
                    <a:pt x="20324" y="31488"/>
                    <a:pt x="24296" y="21290"/>
                    <a:pt x="30092" y="11307"/>
                  </a:cubicBezTo>
                  <a:lnTo>
                    <a:pt x="30092" y="11200"/>
                  </a:lnTo>
                  <a:cubicBezTo>
                    <a:pt x="31917" y="8194"/>
                    <a:pt x="35782" y="7121"/>
                    <a:pt x="38895" y="8945"/>
                  </a:cubicBezTo>
                  <a:cubicBezTo>
                    <a:pt x="40934" y="10234"/>
                    <a:pt x="42008" y="12166"/>
                    <a:pt x="42115" y="14205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2" name="任意多边形: 形状 471"/>
            <p:cNvSpPr/>
            <p:nvPr/>
          </p:nvSpPr>
          <p:spPr>
            <a:xfrm>
              <a:off x="2867976" y="1440876"/>
              <a:ext cx="53673" cy="85876"/>
            </a:xfrm>
            <a:custGeom>
              <a:avLst/>
              <a:gdLst>
                <a:gd name="connsiteX0" fmla="*/ 48159 w 53672"/>
                <a:gd name="connsiteY0" fmla="*/ 13723 h 85876"/>
                <a:gd name="connsiteX1" fmla="*/ 41718 w 53672"/>
                <a:gd name="connsiteY1" fmla="*/ 51401 h 85876"/>
                <a:gd name="connsiteX2" fmla="*/ 19283 w 53672"/>
                <a:gd name="connsiteY2" fmla="*/ 82317 h 85876"/>
                <a:gd name="connsiteX3" fmla="*/ 9514 w 53672"/>
                <a:gd name="connsiteY3" fmla="*/ 81136 h 85876"/>
                <a:gd name="connsiteX4" fmla="*/ 8441 w 53672"/>
                <a:gd name="connsiteY4" fmla="*/ 74481 h 85876"/>
                <a:gd name="connsiteX5" fmla="*/ 8548 w 53672"/>
                <a:gd name="connsiteY5" fmla="*/ 74266 h 85876"/>
                <a:gd name="connsiteX6" fmla="*/ 22074 w 53672"/>
                <a:gd name="connsiteY6" fmla="*/ 42921 h 85876"/>
                <a:gd name="connsiteX7" fmla="*/ 36136 w 53672"/>
                <a:gd name="connsiteY7" fmla="*/ 11684 h 85876"/>
                <a:gd name="connsiteX8" fmla="*/ 36243 w 53672"/>
                <a:gd name="connsiteY8" fmla="*/ 11576 h 85876"/>
                <a:gd name="connsiteX9" fmla="*/ 44724 w 53672"/>
                <a:gd name="connsiteY9" fmla="*/ 8678 h 85876"/>
                <a:gd name="connsiteX10" fmla="*/ 48159 w 53672"/>
                <a:gd name="connsiteY10" fmla="*/ 13723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672" h="85876">
                  <a:moveTo>
                    <a:pt x="48159" y="13723"/>
                  </a:moveTo>
                  <a:cubicBezTo>
                    <a:pt x="49447" y="26605"/>
                    <a:pt x="46548" y="39486"/>
                    <a:pt x="41718" y="51401"/>
                  </a:cubicBezTo>
                  <a:cubicBezTo>
                    <a:pt x="36780" y="63209"/>
                    <a:pt x="29481" y="74266"/>
                    <a:pt x="19283" y="82317"/>
                  </a:cubicBezTo>
                  <a:cubicBezTo>
                    <a:pt x="16277" y="84678"/>
                    <a:pt x="11876" y="84142"/>
                    <a:pt x="9514" y="81136"/>
                  </a:cubicBezTo>
                  <a:cubicBezTo>
                    <a:pt x="8011" y="79204"/>
                    <a:pt x="7689" y="76628"/>
                    <a:pt x="8441" y="74481"/>
                  </a:cubicBezTo>
                  <a:lnTo>
                    <a:pt x="8548" y="74266"/>
                  </a:lnTo>
                  <a:cubicBezTo>
                    <a:pt x="12627" y="63102"/>
                    <a:pt x="17565" y="53226"/>
                    <a:pt x="22074" y="42921"/>
                  </a:cubicBezTo>
                  <a:cubicBezTo>
                    <a:pt x="26690" y="32723"/>
                    <a:pt x="30769" y="22418"/>
                    <a:pt x="36136" y="11684"/>
                  </a:cubicBezTo>
                  <a:lnTo>
                    <a:pt x="36243" y="11576"/>
                  </a:lnTo>
                  <a:cubicBezTo>
                    <a:pt x="37853" y="8463"/>
                    <a:pt x="41611" y="7175"/>
                    <a:pt x="44724" y="8678"/>
                  </a:cubicBezTo>
                  <a:cubicBezTo>
                    <a:pt x="46656" y="9644"/>
                    <a:pt x="47944" y="11576"/>
                    <a:pt x="48159" y="13723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3" name="任意多边形: 形状 472"/>
            <p:cNvSpPr/>
            <p:nvPr/>
          </p:nvSpPr>
          <p:spPr>
            <a:xfrm>
              <a:off x="2722447" y="1397514"/>
              <a:ext cx="42938" cy="75142"/>
            </a:xfrm>
            <a:custGeom>
              <a:avLst/>
              <a:gdLst>
                <a:gd name="connsiteX0" fmla="*/ 45551 w 42938"/>
                <a:gd name="connsiteY0" fmla="*/ 14898 h 75141"/>
                <a:gd name="connsiteX1" fmla="*/ 37608 w 42938"/>
                <a:gd name="connsiteY1" fmla="*/ 44203 h 75141"/>
                <a:gd name="connsiteX2" fmla="*/ 19681 w 42938"/>
                <a:gd name="connsiteY2" fmla="*/ 68678 h 75141"/>
                <a:gd name="connsiteX3" fmla="*/ 9698 w 42938"/>
                <a:gd name="connsiteY3" fmla="*/ 67819 h 75141"/>
                <a:gd name="connsiteX4" fmla="*/ 8195 w 42938"/>
                <a:gd name="connsiteY4" fmla="*/ 61915 h 75141"/>
                <a:gd name="connsiteX5" fmla="*/ 8195 w 42938"/>
                <a:gd name="connsiteY5" fmla="*/ 61808 h 75141"/>
                <a:gd name="connsiteX6" fmla="*/ 18393 w 42938"/>
                <a:gd name="connsiteY6" fmla="*/ 34757 h 75141"/>
                <a:gd name="connsiteX7" fmla="*/ 34173 w 42938"/>
                <a:gd name="connsiteY7" fmla="*/ 10390 h 75141"/>
                <a:gd name="connsiteX8" fmla="*/ 34173 w 42938"/>
                <a:gd name="connsiteY8" fmla="*/ 10282 h 75141"/>
                <a:gd name="connsiteX9" fmla="*/ 43297 w 42938"/>
                <a:gd name="connsiteY9" fmla="*/ 9638 h 75141"/>
                <a:gd name="connsiteX10" fmla="*/ 45551 w 42938"/>
                <a:gd name="connsiteY10" fmla="*/ 14898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75141">
                  <a:moveTo>
                    <a:pt x="45551" y="14898"/>
                  </a:moveTo>
                  <a:cubicBezTo>
                    <a:pt x="45122" y="25418"/>
                    <a:pt x="41794" y="35079"/>
                    <a:pt x="37608" y="44203"/>
                  </a:cubicBezTo>
                  <a:cubicBezTo>
                    <a:pt x="33207" y="53220"/>
                    <a:pt x="27732" y="61915"/>
                    <a:pt x="19681" y="68678"/>
                  </a:cubicBezTo>
                  <a:cubicBezTo>
                    <a:pt x="16675" y="71254"/>
                    <a:pt x="12274" y="70825"/>
                    <a:pt x="9698" y="67819"/>
                  </a:cubicBezTo>
                  <a:cubicBezTo>
                    <a:pt x="8302" y="66102"/>
                    <a:pt x="7766" y="63955"/>
                    <a:pt x="8195" y="61915"/>
                  </a:cubicBezTo>
                  <a:lnTo>
                    <a:pt x="8195" y="61808"/>
                  </a:lnTo>
                  <a:cubicBezTo>
                    <a:pt x="10235" y="51825"/>
                    <a:pt x="14099" y="43237"/>
                    <a:pt x="18393" y="34757"/>
                  </a:cubicBezTo>
                  <a:cubicBezTo>
                    <a:pt x="22794" y="26384"/>
                    <a:pt x="27517" y="18118"/>
                    <a:pt x="34173" y="10390"/>
                  </a:cubicBezTo>
                  <a:lnTo>
                    <a:pt x="34173" y="10282"/>
                  </a:lnTo>
                  <a:cubicBezTo>
                    <a:pt x="36534" y="7599"/>
                    <a:pt x="40613" y="7276"/>
                    <a:pt x="43297" y="9638"/>
                  </a:cubicBezTo>
                  <a:cubicBezTo>
                    <a:pt x="44907" y="11141"/>
                    <a:pt x="45659" y="13073"/>
                    <a:pt x="45551" y="14898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4" name="任意多边形: 形状 473"/>
            <p:cNvSpPr/>
            <p:nvPr/>
          </p:nvSpPr>
          <p:spPr>
            <a:xfrm>
              <a:off x="2566052" y="1349137"/>
              <a:ext cx="42938" cy="85876"/>
            </a:xfrm>
            <a:custGeom>
              <a:avLst/>
              <a:gdLst>
                <a:gd name="connsiteX0" fmla="*/ 44793 w 42938"/>
                <a:gd name="connsiteY0" fmla="*/ 14756 h 85876"/>
                <a:gd name="connsiteX1" fmla="*/ 36634 w 42938"/>
                <a:gd name="connsiteY1" fmla="*/ 47926 h 85876"/>
                <a:gd name="connsiteX2" fmla="*/ 20425 w 42938"/>
                <a:gd name="connsiteY2" fmla="*/ 77982 h 85876"/>
                <a:gd name="connsiteX3" fmla="*/ 10657 w 42938"/>
                <a:gd name="connsiteY3" fmla="*/ 79056 h 85876"/>
                <a:gd name="connsiteX4" fmla="*/ 8080 w 42938"/>
                <a:gd name="connsiteY4" fmla="*/ 73152 h 85876"/>
                <a:gd name="connsiteX5" fmla="*/ 8080 w 42938"/>
                <a:gd name="connsiteY5" fmla="*/ 72722 h 85876"/>
                <a:gd name="connsiteX6" fmla="*/ 16668 w 42938"/>
                <a:gd name="connsiteY6" fmla="*/ 40197 h 85876"/>
                <a:gd name="connsiteX7" fmla="*/ 33307 w 42938"/>
                <a:gd name="connsiteY7" fmla="*/ 10784 h 85876"/>
                <a:gd name="connsiteX8" fmla="*/ 33521 w 42938"/>
                <a:gd name="connsiteY8" fmla="*/ 10462 h 85876"/>
                <a:gd name="connsiteX9" fmla="*/ 42431 w 42938"/>
                <a:gd name="connsiteY9" fmla="*/ 9496 h 85876"/>
                <a:gd name="connsiteX10" fmla="*/ 44793 w 42938"/>
                <a:gd name="connsiteY10" fmla="*/ 14756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4793" y="14756"/>
                  </a:moveTo>
                  <a:cubicBezTo>
                    <a:pt x="43827" y="26456"/>
                    <a:pt x="40499" y="37298"/>
                    <a:pt x="36634" y="47926"/>
                  </a:cubicBezTo>
                  <a:cubicBezTo>
                    <a:pt x="32555" y="58445"/>
                    <a:pt x="27725" y="68750"/>
                    <a:pt x="20425" y="77982"/>
                  </a:cubicBezTo>
                  <a:cubicBezTo>
                    <a:pt x="18063" y="80988"/>
                    <a:pt x="13662" y="81417"/>
                    <a:pt x="10657" y="79056"/>
                  </a:cubicBezTo>
                  <a:cubicBezTo>
                    <a:pt x="8832" y="77553"/>
                    <a:pt x="7866" y="75298"/>
                    <a:pt x="8080" y="73152"/>
                  </a:cubicBezTo>
                  <a:lnTo>
                    <a:pt x="8080" y="72722"/>
                  </a:lnTo>
                  <a:cubicBezTo>
                    <a:pt x="9046" y="61021"/>
                    <a:pt x="12482" y="50502"/>
                    <a:pt x="16668" y="40197"/>
                  </a:cubicBezTo>
                  <a:cubicBezTo>
                    <a:pt x="20962" y="29999"/>
                    <a:pt x="25900" y="20016"/>
                    <a:pt x="33307" y="10784"/>
                  </a:cubicBezTo>
                  <a:lnTo>
                    <a:pt x="33521" y="10462"/>
                  </a:lnTo>
                  <a:cubicBezTo>
                    <a:pt x="35668" y="7671"/>
                    <a:pt x="39640" y="7242"/>
                    <a:pt x="42431" y="9496"/>
                  </a:cubicBezTo>
                  <a:cubicBezTo>
                    <a:pt x="44041" y="10677"/>
                    <a:pt x="44900" y="12716"/>
                    <a:pt x="44793" y="1475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5" name="任意多边形: 形状 474"/>
            <p:cNvSpPr/>
            <p:nvPr/>
          </p:nvSpPr>
          <p:spPr>
            <a:xfrm>
              <a:off x="2422666" y="1308785"/>
              <a:ext cx="42938" cy="75142"/>
            </a:xfrm>
            <a:custGeom>
              <a:avLst/>
              <a:gdLst>
                <a:gd name="connsiteX0" fmla="*/ 43907 w 42938"/>
                <a:gd name="connsiteY0" fmla="*/ 15819 h 75141"/>
                <a:gd name="connsiteX1" fmla="*/ 34783 w 42938"/>
                <a:gd name="connsiteY1" fmla="*/ 43085 h 75141"/>
                <a:gd name="connsiteX2" fmla="*/ 20828 w 42938"/>
                <a:gd name="connsiteY2" fmla="*/ 68096 h 75141"/>
                <a:gd name="connsiteX3" fmla="*/ 20720 w 42938"/>
                <a:gd name="connsiteY3" fmla="*/ 68203 h 75141"/>
                <a:gd name="connsiteX4" fmla="*/ 10844 w 42938"/>
                <a:gd name="connsiteY4" fmla="*/ 69492 h 75141"/>
                <a:gd name="connsiteX5" fmla="*/ 8054 w 42938"/>
                <a:gd name="connsiteY5" fmla="*/ 64017 h 75141"/>
                <a:gd name="connsiteX6" fmla="*/ 15246 w 42938"/>
                <a:gd name="connsiteY6" fmla="*/ 34282 h 75141"/>
                <a:gd name="connsiteX7" fmla="*/ 33387 w 42938"/>
                <a:gd name="connsiteY7" fmla="*/ 9593 h 75141"/>
                <a:gd name="connsiteX8" fmla="*/ 42511 w 42938"/>
                <a:gd name="connsiteY8" fmla="*/ 10344 h 75141"/>
                <a:gd name="connsiteX9" fmla="*/ 43907 w 42938"/>
                <a:gd name="connsiteY9" fmla="*/ 15712 h 75141"/>
                <a:gd name="connsiteX10" fmla="*/ 43907 w 42938"/>
                <a:gd name="connsiteY10" fmla="*/ 15819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75141">
                  <a:moveTo>
                    <a:pt x="43907" y="15819"/>
                  </a:moveTo>
                  <a:cubicBezTo>
                    <a:pt x="41974" y="25802"/>
                    <a:pt x="38432" y="34390"/>
                    <a:pt x="34783" y="43085"/>
                  </a:cubicBezTo>
                  <a:cubicBezTo>
                    <a:pt x="30918" y="51672"/>
                    <a:pt x="26946" y="60045"/>
                    <a:pt x="20828" y="68096"/>
                  </a:cubicBezTo>
                  <a:lnTo>
                    <a:pt x="20720" y="68203"/>
                  </a:lnTo>
                  <a:cubicBezTo>
                    <a:pt x="18359" y="71317"/>
                    <a:pt x="13958" y="71853"/>
                    <a:pt x="10844" y="69492"/>
                  </a:cubicBezTo>
                  <a:cubicBezTo>
                    <a:pt x="9020" y="68096"/>
                    <a:pt x="8161" y="66057"/>
                    <a:pt x="8054" y="64017"/>
                  </a:cubicBezTo>
                  <a:cubicBezTo>
                    <a:pt x="7946" y="53390"/>
                    <a:pt x="10952" y="43514"/>
                    <a:pt x="15246" y="34282"/>
                  </a:cubicBezTo>
                  <a:cubicBezTo>
                    <a:pt x="19647" y="25158"/>
                    <a:pt x="25229" y="16463"/>
                    <a:pt x="33387" y="9593"/>
                  </a:cubicBezTo>
                  <a:cubicBezTo>
                    <a:pt x="36071" y="7231"/>
                    <a:pt x="40150" y="7661"/>
                    <a:pt x="42511" y="10344"/>
                  </a:cubicBezTo>
                  <a:cubicBezTo>
                    <a:pt x="43800" y="11847"/>
                    <a:pt x="44229" y="13887"/>
                    <a:pt x="43907" y="15712"/>
                  </a:cubicBezTo>
                  <a:lnTo>
                    <a:pt x="43907" y="15819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6" name="任意多边形: 形状 475"/>
            <p:cNvSpPr/>
            <p:nvPr/>
          </p:nvSpPr>
          <p:spPr>
            <a:xfrm>
              <a:off x="2272212" y="1244788"/>
              <a:ext cx="53673" cy="96611"/>
            </a:xfrm>
            <a:custGeom>
              <a:avLst/>
              <a:gdLst>
                <a:gd name="connsiteX0" fmla="*/ 49230 w 53672"/>
                <a:gd name="connsiteY0" fmla="*/ 15623 h 96610"/>
                <a:gd name="connsiteX1" fmla="*/ 38925 w 53672"/>
                <a:gd name="connsiteY1" fmla="*/ 52550 h 96610"/>
                <a:gd name="connsiteX2" fmla="*/ 20247 w 53672"/>
                <a:gd name="connsiteY2" fmla="*/ 87115 h 96610"/>
                <a:gd name="connsiteX3" fmla="*/ 10586 w 53672"/>
                <a:gd name="connsiteY3" fmla="*/ 88081 h 96610"/>
                <a:gd name="connsiteX4" fmla="*/ 8117 w 53672"/>
                <a:gd name="connsiteY4" fmla="*/ 81641 h 96610"/>
                <a:gd name="connsiteX5" fmla="*/ 8117 w 53672"/>
                <a:gd name="connsiteY5" fmla="*/ 81426 h 96610"/>
                <a:gd name="connsiteX6" fmla="*/ 18959 w 53672"/>
                <a:gd name="connsiteY6" fmla="*/ 44714 h 96610"/>
                <a:gd name="connsiteX7" fmla="*/ 38174 w 53672"/>
                <a:gd name="connsiteY7" fmla="*/ 10363 h 96610"/>
                <a:gd name="connsiteX8" fmla="*/ 47083 w 53672"/>
                <a:gd name="connsiteY8" fmla="*/ 9505 h 96610"/>
                <a:gd name="connsiteX9" fmla="*/ 49338 w 53672"/>
                <a:gd name="connsiteY9" fmla="*/ 15409 h 96610"/>
                <a:gd name="connsiteX10" fmla="*/ 49230 w 53672"/>
                <a:gd name="connsiteY10" fmla="*/ 15623 h 9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672" h="96610">
                  <a:moveTo>
                    <a:pt x="49230" y="15623"/>
                  </a:moveTo>
                  <a:cubicBezTo>
                    <a:pt x="47083" y="28290"/>
                    <a:pt x="43326" y="40420"/>
                    <a:pt x="38925" y="52550"/>
                  </a:cubicBezTo>
                  <a:cubicBezTo>
                    <a:pt x="34309" y="64465"/>
                    <a:pt x="28942" y="76488"/>
                    <a:pt x="20247" y="87115"/>
                  </a:cubicBezTo>
                  <a:cubicBezTo>
                    <a:pt x="17885" y="90014"/>
                    <a:pt x="13484" y="90443"/>
                    <a:pt x="10586" y="88081"/>
                  </a:cubicBezTo>
                  <a:cubicBezTo>
                    <a:pt x="8654" y="86471"/>
                    <a:pt x="7795" y="84002"/>
                    <a:pt x="8117" y="81641"/>
                  </a:cubicBezTo>
                  <a:lnTo>
                    <a:pt x="8117" y="81426"/>
                  </a:lnTo>
                  <a:cubicBezTo>
                    <a:pt x="10264" y="68759"/>
                    <a:pt x="14236" y="56736"/>
                    <a:pt x="18959" y="44714"/>
                  </a:cubicBezTo>
                  <a:cubicBezTo>
                    <a:pt x="23897" y="32906"/>
                    <a:pt x="29479" y="20990"/>
                    <a:pt x="38174" y="10363"/>
                  </a:cubicBezTo>
                  <a:cubicBezTo>
                    <a:pt x="40428" y="7680"/>
                    <a:pt x="44400" y="7250"/>
                    <a:pt x="47083" y="9505"/>
                  </a:cubicBezTo>
                  <a:cubicBezTo>
                    <a:pt x="48908" y="11007"/>
                    <a:pt x="49660" y="13262"/>
                    <a:pt x="49338" y="15409"/>
                  </a:cubicBezTo>
                  <a:lnTo>
                    <a:pt x="49230" y="15623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7" name="任意多边形: 形状 476"/>
            <p:cNvSpPr/>
            <p:nvPr/>
          </p:nvSpPr>
          <p:spPr>
            <a:xfrm>
              <a:off x="2137986" y="1215365"/>
              <a:ext cx="42938" cy="85876"/>
            </a:xfrm>
            <a:custGeom>
              <a:avLst/>
              <a:gdLst>
                <a:gd name="connsiteX0" fmla="*/ 41009 w 42938"/>
                <a:gd name="connsiteY0" fmla="*/ 15419 h 85876"/>
                <a:gd name="connsiteX1" fmla="*/ 33388 w 42938"/>
                <a:gd name="connsiteY1" fmla="*/ 45691 h 85876"/>
                <a:gd name="connsiteX2" fmla="*/ 21580 w 42938"/>
                <a:gd name="connsiteY2" fmla="*/ 74459 h 85876"/>
                <a:gd name="connsiteX3" fmla="*/ 21472 w 42938"/>
                <a:gd name="connsiteY3" fmla="*/ 74567 h 85876"/>
                <a:gd name="connsiteX4" fmla="*/ 11919 w 42938"/>
                <a:gd name="connsiteY4" fmla="*/ 77250 h 85876"/>
                <a:gd name="connsiteX5" fmla="*/ 8376 w 42938"/>
                <a:gd name="connsiteY5" fmla="*/ 71883 h 85876"/>
                <a:gd name="connsiteX6" fmla="*/ 12992 w 42938"/>
                <a:gd name="connsiteY6" fmla="*/ 38821 h 85876"/>
                <a:gd name="connsiteX7" fmla="*/ 29845 w 42938"/>
                <a:gd name="connsiteY7" fmla="*/ 10052 h 85876"/>
                <a:gd name="connsiteX8" fmla="*/ 38970 w 42938"/>
                <a:gd name="connsiteY8" fmla="*/ 9837 h 85876"/>
                <a:gd name="connsiteX9" fmla="*/ 40902 w 42938"/>
                <a:gd name="connsiteY9" fmla="*/ 15312 h 85876"/>
                <a:gd name="connsiteX10" fmla="*/ 41009 w 42938"/>
                <a:gd name="connsiteY10" fmla="*/ 15419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1009" y="15419"/>
                  </a:moveTo>
                  <a:cubicBezTo>
                    <a:pt x="39506" y="26261"/>
                    <a:pt x="36500" y="35922"/>
                    <a:pt x="33388" y="45691"/>
                  </a:cubicBezTo>
                  <a:cubicBezTo>
                    <a:pt x="30167" y="55352"/>
                    <a:pt x="26947" y="64906"/>
                    <a:pt x="21580" y="74459"/>
                  </a:cubicBezTo>
                  <a:lnTo>
                    <a:pt x="21472" y="74567"/>
                  </a:lnTo>
                  <a:cubicBezTo>
                    <a:pt x="19540" y="77894"/>
                    <a:pt x="15353" y="79183"/>
                    <a:pt x="11919" y="77250"/>
                  </a:cubicBezTo>
                  <a:cubicBezTo>
                    <a:pt x="9879" y="76069"/>
                    <a:pt x="8591" y="74030"/>
                    <a:pt x="8376" y="71883"/>
                  </a:cubicBezTo>
                  <a:cubicBezTo>
                    <a:pt x="7195" y="60504"/>
                    <a:pt x="9342" y="49341"/>
                    <a:pt x="12992" y="38821"/>
                  </a:cubicBezTo>
                  <a:cubicBezTo>
                    <a:pt x="16749" y="28408"/>
                    <a:pt x="22009" y="18318"/>
                    <a:pt x="29845" y="10052"/>
                  </a:cubicBezTo>
                  <a:cubicBezTo>
                    <a:pt x="32314" y="7476"/>
                    <a:pt x="36393" y="7369"/>
                    <a:pt x="38970" y="9837"/>
                  </a:cubicBezTo>
                  <a:cubicBezTo>
                    <a:pt x="40473" y="11340"/>
                    <a:pt x="41117" y="13380"/>
                    <a:pt x="40902" y="15312"/>
                  </a:cubicBezTo>
                  <a:lnTo>
                    <a:pt x="41009" y="15419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8" name="任意多边形: 形状 477"/>
            <p:cNvSpPr/>
            <p:nvPr/>
          </p:nvSpPr>
          <p:spPr>
            <a:xfrm>
              <a:off x="3525756" y="767351"/>
              <a:ext cx="397177" cy="622602"/>
            </a:xfrm>
            <a:custGeom>
              <a:avLst/>
              <a:gdLst>
                <a:gd name="connsiteX0" fmla="*/ 126660 w 397177"/>
                <a:gd name="connsiteY0" fmla="*/ 80748 h 622602"/>
                <a:gd name="connsiteX1" fmla="*/ 373339 w 397177"/>
                <a:gd name="connsiteY1" fmla="*/ 514744 h 622602"/>
                <a:gd name="connsiteX2" fmla="*/ 377418 w 397177"/>
                <a:gd name="connsiteY2" fmla="*/ 607598 h 622602"/>
                <a:gd name="connsiteX3" fmla="*/ 290469 w 397177"/>
                <a:gd name="connsiteY3" fmla="*/ 576468 h 622602"/>
                <a:gd name="connsiteX4" fmla="*/ 17597 w 397177"/>
                <a:gd name="connsiteY4" fmla="*/ 96742 h 622602"/>
                <a:gd name="connsiteX5" fmla="*/ 46044 w 397177"/>
                <a:gd name="connsiteY5" fmla="*/ 8075 h 622602"/>
                <a:gd name="connsiteX6" fmla="*/ 126660 w 397177"/>
                <a:gd name="connsiteY6" fmla="*/ 80748 h 622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7177" h="622602">
                  <a:moveTo>
                    <a:pt x="126660" y="80748"/>
                  </a:moveTo>
                  <a:cubicBezTo>
                    <a:pt x="208886" y="225449"/>
                    <a:pt x="291113" y="370043"/>
                    <a:pt x="373339" y="514744"/>
                  </a:cubicBezTo>
                  <a:cubicBezTo>
                    <a:pt x="390192" y="544372"/>
                    <a:pt x="404684" y="587202"/>
                    <a:pt x="377418" y="607598"/>
                  </a:cubicBezTo>
                  <a:cubicBezTo>
                    <a:pt x="350260" y="627994"/>
                    <a:pt x="313011" y="601909"/>
                    <a:pt x="290469" y="576468"/>
                  </a:cubicBezTo>
                  <a:cubicBezTo>
                    <a:pt x="168310" y="437671"/>
                    <a:pt x="85761" y="268602"/>
                    <a:pt x="17597" y="96742"/>
                  </a:cubicBezTo>
                  <a:cubicBezTo>
                    <a:pt x="5574" y="66363"/>
                    <a:pt x="-3765" y="6679"/>
                    <a:pt x="46044" y="8075"/>
                  </a:cubicBezTo>
                  <a:cubicBezTo>
                    <a:pt x="80394" y="9041"/>
                    <a:pt x="111846" y="54770"/>
                    <a:pt x="126660" y="80748"/>
                  </a:cubicBezTo>
                  <a:close/>
                </a:path>
              </a:pathLst>
            </a:custGeom>
            <a:solidFill>
              <a:srgbClr val="FFFFFF">
                <a:alpha val="2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79" name="组合 478"/>
          <p:cNvGrpSpPr/>
          <p:nvPr userDrawn="1"/>
        </p:nvGrpSpPr>
        <p:grpSpPr>
          <a:xfrm>
            <a:off x="154376" y="1061784"/>
            <a:ext cx="1406223" cy="1288143"/>
            <a:chOff x="329658" y="844723"/>
            <a:chExt cx="1406223" cy="1288143"/>
          </a:xfrm>
        </p:grpSpPr>
        <p:sp>
          <p:nvSpPr>
            <p:cNvPr id="480" name="任意多边形: 形状 479"/>
            <p:cNvSpPr/>
            <p:nvPr/>
          </p:nvSpPr>
          <p:spPr>
            <a:xfrm>
              <a:off x="329658" y="844723"/>
              <a:ext cx="1406223" cy="1288143"/>
            </a:xfrm>
            <a:custGeom>
              <a:avLst/>
              <a:gdLst>
                <a:gd name="connsiteX0" fmla="*/ 276514 w 1406222"/>
                <a:gd name="connsiteY0" fmla="*/ 1069851 h 1288142"/>
                <a:gd name="connsiteX1" fmla="*/ 443007 w 1406222"/>
                <a:gd name="connsiteY1" fmla="*/ 1234947 h 1288142"/>
                <a:gd name="connsiteX2" fmla="*/ 554861 w 1406222"/>
                <a:gd name="connsiteY2" fmla="*/ 1284970 h 1288142"/>
                <a:gd name="connsiteX3" fmla="*/ 682280 w 1406222"/>
                <a:gd name="connsiteY3" fmla="*/ 1231727 h 1288142"/>
                <a:gd name="connsiteX4" fmla="*/ 855213 w 1406222"/>
                <a:gd name="connsiteY4" fmla="*/ 1098727 h 1288142"/>
                <a:gd name="connsiteX5" fmla="*/ 902337 w 1406222"/>
                <a:gd name="connsiteY5" fmla="*/ 925042 h 1288142"/>
                <a:gd name="connsiteX6" fmla="*/ 1073231 w 1406222"/>
                <a:gd name="connsiteY6" fmla="*/ 890155 h 1288142"/>
                <a:gd name="connsiteX7" fmla="*/ 1357159 w 1406222"/>
                <a:gd name="connsiteY7" fmla="*/ 660007 h 1288142"/>
                <a:gd name="connsiteX8" fmla="*/ 1397950 w 1406222"/>
                <a:gd name="connsiteY8" fmla="*/ 609662 h 1288142"/>
                <a:gd name="connsiteX9" fmla="*/ 1373368 w 1406222"/>
                <a:gd name="connsiteY9" fmla="*/ 553735 h 1288142"/>
                <a:gd name="connsiteX10" fmla="*/ 912642 w 1406222"/>
                <a:gd name="connsiteY10" fmla="*/ 18833 h 1288142"/>
                <a:gd name="connsiteX11" fmla="*/ 779856 w 1406222"/>
                <a:gd name="connsiteY11" fmla="*/ 41269 h 1288142"/>
                <a:gd name="connsiteX12" fmla="*/ 546273 w 1406222"/>
                <a:gd name="connsiteY12" fmla="*/ 197671 h 1288142"/>
                <a:gd name="connsiteX13" fmla="*/ 524482 w 1406222"/>
                <a:gd name="connsiteY13" fmla="*/ 216349 h 1288142"/>
                <a:gd name="connsiteX14" fmla="*/ 520188 w 1406222"/>
                <a:gd name="connsiteY14" fmla="*/ 248015 h 1288142"/>
                <a:gd name="connsiteX15" fmla="*/ 501617 w 1406222"/>
                <a:gd name="connsiteY15" fmla="*/ 356005 h 1288142"/>
                <a:gd name="connsiteX16" fmla="*/ 301633 w 1406222"/>
                <a:gd name="connsiteY16" fmla="*/ 406457 h 1288142"/>
                <a:gd name="connsiteX17" fmla="*/ 109378 w 1406222"/>
                <a:gd name="connsiteY17" fmla="*/ 529904 h 1288142"/>
                <a:gd name="connsiteX18" fmla="*/ 17491 w 1406222"/>
                <a:gd name="connsiteY18" fmla="*/ 622972 h 1288142"/>
                <a:gd name="connsiteX19" fmla="*/ 44863 w 1406222"/>
                <a:gd name="connsiteY19" fmla="*/ 786352 h 1288142"/>
                <a:gd name="connsiteX20" fmla="*/ 276514 w 1406222"/>
                <a:gd name="connsiteY20" fmla="*/ 1069851 h 1288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06222" h="1288142">
                  <a:moveTo>
                    <a:pt x="276514" y="1069851"/>
                  </a:moveTo>
                  <a:cubicBezTo>
                    <a:pt x="324498" y="1131896"/>
                    <a:pt x="380639" y="1187501"/>
                    <a:pt x="443007" y="1234947"/>
                  </a:cubicBezTo>
                  <a:cubicBezTo>
                    <a:pt x="476069" y="1260067"/>
                    <a:pt x="513318" y="1283682"/>
                    <a:pt x="554861" y="1284970"/>
                  </a:cubicBezTo>
                  <a:cubicBezTo>
                    <a:pt x="601771" y="1286366"/>
                    <a:pt x="644172" y="1259100"/>
                    <a:pt x="682280" y="1231727"/>
                  </a:cubicBezTo>
                  <a:cubicBezTo>
                    <a:pt x="740031" y="1190399"/>
                    <a:pt x="801218" y="1144885"/>
                    <a:pt x="855213" y="1098727"/>
                  </a:cubicBezTo>
                  <a:cubicBezTo>
                    <a:pt x="844371" y="1037432"/>
                    <a:pt x="859399" y="970127"/>
                    <a:pt x="902337" y="925042"/>
                  </a:cubicBezTo>
                  <a:cubicBezTo>
                    <a:pt x="945275" y="879957"/>
                    <a:pt x="1017519" y="862352"/>
                    <a:pt x="1073231" y="890155"/>
                  </a:cubicBezTo>
                  <a:cubicBezTo>
                    <a:pt x="1162864" y="807499"/>
                    <a:pt x="1257757" y="730640"/>
                    <a:pt x="1357159" y="660007"/>
                  </a:cubicBezTo>
                  <a:cubicBezTo>
                    <a:pt x="1375300" y="647125"/>
                    <a:pt x="1395267" y="631775"/>
                    <a:pt x="1397950" y="609662"/>
                  </a:cubicBezTo>
                  <a:cubicBezTo>
                    <a:pt x="1400419" y="588837"/>
                    <a:pt x="1386572" y="570051"/>
                    <a:pt x="1373368" y="553735"/>
                  </a:cubicBezTo>
                  <a:cubicBezTo>
                    <a:pt x="1331504" y="501565"/>
                    <a:pt x="995298" y="61986"/>
                    <a:pt x="912642" y="18833"/>
                  </a:cubicBezTo>
                  <a:cubicBezTo>
                    <a:pt x="874105" y="-4890"/>
                    <a:pt x="816139" y="14110"/>
                    <a:pt x="779856" y="41269"/>
                  </a:cubicBezTo>
                  <a:cubicBezTo>
                    <a:pt x="704822" y="97517"/>
                    <a:pt x="626889" y="149795"/>
                    <a:pt x="546273" y="197671"/>
                  </a:cubicBezTo>
                  <a:cubicBezTo>
                    <a:pt x="538008" y="202608"/>
                    <a:pt x="529205" y="207868"/>
                    <a:pt x="524482" y="216349"/>
                  </a:cubicBezTo>
                  <a:cubicBezTo>
                    <a:pt x="519115" y="225795"/>
                    <a:pt x="519759" y="237174"/>
                    <a:pt x="520188" y="248015"/>
                  </a:cubicBezTo>
                  <a:cubicBezTo>
                    <a:pt x="521584" y="284942"/>
                    <a:pt x="518578" y="323157"/>
                    <a:pt x="501617" y="356005"/>
                  </a:cubicBezTo>
                  <a:cubicBezTo>
                    <a:pt x="466086" y="425135"/>
                    <a:pt x="365826" y="450469"/>
                    <a:pt x="301633" y="406457"/>
                  </a:cubicBezTo>
                  <a:cubicBezTo>
                    <a:pt x="239373" y="449181"/>
                    <a:pt x="171531" y="487181"/>
                    <a:pt x="109378" y="529904"/>
                  </a:cubicBezTo>
                  <a:cubicBezTo>
                    <a:pt x="72881" y="554915"/>
                    <a:pt x="34558" y="582181"/>
                    <a:pt x="17491" y="622972"/>
                  </a:cubicBezTo>
                  <a:cubicBezTo>
                    <a:pt x="-4623" y="675894"/>
                    <a:pt x="15236" y="737295"/>
                    <a:pt x="44863" y="786352"/>
                  </a:cubicBezTo>
                  <a:lnTo>
                    <a:pt x="276514" y="1069851"/>
                  </a:lnTo>
                  <a:close/>
                </a:path>
              </a:pathLst>
            </a:custGeom>
            <a:solidFill>
              <a:srgbClr val="689B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1" name="任意多边形: 形状 480"/>
            <p:cNvSpPr/>
            <p:nvPr/>
          </p:nvSpPr>
          <p:spPr>
            <a:xfrm>
              <a:off x="454601" y="1314194"/>
              <a:ext cx="762151" cy="622602"/>
            </a:xfrm>
            <a:custGeom>
              <a:avLst/>
              <a:gdLst>
                <a:gd name="connsiteX0" fmla="*/ 8051 w 762151"/>
                <a:gd name="connsiteY0" fmla="*/ 424548 h 622602"/>
                <a:gd name="connsiteX1" fmla="*/ 441726 w 762151"/>
                <a:gd name="connsiteY1" fmla="*/ 103908 h 622602"/>
                <a:gd name="connsiteX2" fmla="*/ 687439 w 762151"/>
                <a:gd name="connsiteY2" fmla="*/ 12557 h 622602"/>
                <a:gd name="connsiteX3" fmla="*/ 757857 w 762151"/>
                <a:gd name="connsiteY3" fmla="*/ 67625 h 622602"/>
                <a:gd name="connsiteX4" fmla="*/ 729626 w 762151"/>
                <a:gd name="connsiteY4" fmla="*/ 174112 h 622602"/>
                <a:gd name="connsiteX5" fmla="*/ 631727 w 762151"/>
                <a:gd name="connsiteY5" fmla="*/ 272869 h 622602"/>
                <a:gd name="connsiteX6" fmla="*/ 170464 w 762151"/>
                <a:gd name="connsiteY6" fmla="*/ 623781 h 622602"/>
                <a:gd name="connsiteX7" fmla="*/ 82656 w 762151"/>
                <a:gd name="connsiteY7" fmla="*/ 515792 h 622602"/>
                <a:gd name="connsiteX8" fmla="*/ 8051 w 762151"/>
                <a:gd name="connsiteY8" fmla="*/ 424548 h 622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2151" h="622602">
                  <a:moveTo>
                    <a:pt x="8051" y="424548"/>
                  </a:moveTo>
                  <a:cubicBezTo>
                    <a:pt x="148781" y="317632"/>
                    <a:pt x="300996" y="210824"/>
                    <a:pt x="441726" y="103908"/>
                  </a:cubicBezTo>
                  <a:cubicBezTo>
                    <a:pt x="513754" y="49162"/>
                    <a:pt x="599416" y="-8697"/>
                    <a:pt x="687439" y="12557"/>
                  </a:cubicBezTo>
                  <a:cubicBezTo>
                    <a:pt x="717603" y="19857"/>
                    <a:pt x="747123" y="38535"/>
                    <a:pt x="757857" y="67625"/>
                  </a:cubicBezTo>
                  <a:cubicBezTo>
                    <a:pt x="771061" y="103586"/>
                    <a:pt x="752597" y="143411"/>
                    <a:pt x="729626" y="174112"/>
                  </a:cubicBezTo>
                  <a:cubicBezTo>
                    <a:pt x="701823" y="211360"/>
                    <a:pt x="667151" y="242813"/>
                    <a:pt x="631727" y="272869"/>
                  </a:cubicBezTo>
                  <a:cubicBezTo>
                    <a:pt x="483054" y="399537"/>
                    <a:pt x="334166" y="517187"/>
                    <a:pt x="170464" y="623781"/>
                  </a:cubicBezTo>
                  <a:lnTo>
                    <a:pt x="82656" y="515792"/>
                  </a:lnTo>
                  <a:lnTo>
                    <a:pt x="8051" y="424548"/>
                  </a:lnTo>
                  <a:close/>
                </a:path>
              </a:pathLst>
            </a:custGeom>
            <a:solidFill>
              <a:srgbClr val="ECECE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2" name="任意多边形: 形状 481"/>
            <p:cNvSpPr/>
            <p:nvPr/>
          </p:nvSpPr>
          <p:spPr>
            <a:xfrm>
              <a:off x="454494" y="1314301"/>
              <a:ext cx="687010" cy="493788"/>
            </a:xfrm>
            <a:custGeom>
              <a:avLst/>
              <a:gdLst>
                <a:gd name="connsiteX0" fmla="*/ 33814 w 687009"/>
                <a:gd name="connsiteY0" fmla="*/ 456000 h 493788"/>
                <a:gd name="connsiteX1" fmla="*/ 8051 w 687009"/>
                <a:gd name="connsiteY1" fmla="*/ 424548 h 493788"/>
                <a:gd name="connsiteX2" fmla="*/ 441726 w 687009"/>
                <a:gd name="connsiteY2" fmla="*/ 103908 h 493788"/>
                <a:gd name="connsiteX3" fmla="*/ 687439 w 687009"/>
                <a:gd name="connsiteY3" fmla="*/ 12557 h 493788"/>
                <a:gd name="connsiteX4" fmla="*/ 58396 w 687009"/>
                <a:gd name="connsiteY4" fmla="*/ 486164 h 493788"/>
                <a:gd name="connsiteX5" fmla="*/ 33814 w 687009"/>
                <a:gd name="connsiteY5" fmla="*/ 456000 h 493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7009" h="493788">
                  <a:moveTo>
                    <a:pt x="33814" y="456000"/>
                  </a:moveTo>
                  <a:lnTo>
                    <a:pt x="8051" y="424548"/>
                  </a:lnTo>
                  <a:cubicBezTo>
                    <a:pt x="148781" y="317632"/>
                    <a:pt x="300996" y="210824"/>
                    <a:pt x="441726" y="103908"/>
                  </a:cubicBezTo>
                  <a:cubicBezTo>
                    <a:pt x="513754" y="49162"/>
                    <a:pt x="599416" y="-8697"/>
                    <a:pt x="687439" y="12557"/>
                  </a:cubicBezTo>
                  <a:lnTo>
                    <a:pt x="58396" y="486164"/>
                  </a:lnTo>
                  <a:lnTo>
                    <a:pt x="33814" y="456000"/>
                  </a:lnTo>
                  <a:close/>
                </a:path>
              </a:pathLst>
            </a:custGeom>
            <a:solidFill>
              <a:srgbClr val="D2CFE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3" name="任意多边形: 形状 482"/>
            <p:cNvSpPr/>
            <p:nvPr/>
          </p:nvSpPr>
          <p:spPr>
            <a:xfrm>
              <a:off x="850217" y="1625756"/>
              <a:ext cx="75142" cy="75142"/>
            </a:xfrm>
            <a:custGeom>
              <a:avLst/>
              <a:gdLst>
                <a:gd name="connsiteX0" fmla="*/ 66291 w 75141"/>
                <a:gd name="connsiteY0" fmla="*/ 59635 h 75141"/>
                <a:gd name="connsiteX1" fmla="*/ 21098 w 75141"/>
                <a:gd name="connsiteY1" fmla="*/ 66291 h 75141"/>
                <a:gd name="connsiteX2" fmla="*/ 14443 w 75141"/>
                <a:gd name="connsiteY2" fmla="*/ 21098 h 75141"/>
                <a:gd name="connsiteX3" fmla="*/ 59635 w 75141"/>
                <a:gd name="connsiteY3" fmla="*/ 14443 h 75141"/>
                <a:gd name="connsiteX4" fmla="*/ 66291 w 75141"/>
                <a:gd name="connsiteY4" fmla="*/ 59635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41" h="75141">
                  <a:moveTo>
                    <a:pt x="66291" y="59635"/>
                  </a:moveTo>
                  <a:cubicBezTo>
                    <a:pt x="55663" y="74020"/>
                    <a:pt x="35375" y="76918"/>
                    <a:pt x="21098" y="66291"/>
                  </a:cubicBezTo>
                  <a:cubicBezTo>
                    <a:pt x="6714" y="55663"/>
                    <a:pt x="3816" y="35375"/>
                    <a:pt x="14443" y="21098"/>
                  </a:cubicBezTo>
                  <a:cubicBezTo>
                    <a:pt x="25070" y="6714"/>
                    <a:pt x="45358" y="3816"/>
                    <a:pt x="59635" y="14443"/>
                  </a:cubicBezTo>
                  <a:cubicBezTo>
                    <a:pt x="73912" y="25070"/>
                    <a:pt x="76918" y="45358"/>
                    <a:pt x="66291" y="59635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4" name="任意多边形: 形状 483"/>
            <p:cNvSpPr/>
            <p:nvPr/>
          </p:nvSpPr>
          <p:spPr>
            <a:xfrm>
              <a:off x="920073" y="992912"/>
              <a:ext cx="536726" cy="343505"/>
            </a:xfrm>
            <a:custGeom>
              <a:avLst/>
              <a:gdLst>
                <a:gd name="connsiteX0" fmla="*/ 313854 w 536726"/>
                <a:gd name="connsiteY0" fmla="*/ 13306 h 343504"/>
                <a:gd name="connsiteX1" fmla="*/ 452759 w 536726"/>
                <a:gd name="connsiteY1" fmla="*/ 121295 h 343504"/>
                <a:gd name="connsiteX2" fmla="*/ 509008 w 536726"/>
                <a:gd name="connsiteY2" fmla="*/ 210392 h 343504"/>
                <a:gd name="connsiteX3" fmla="*/ 511155 w 536726"/>
                <a:gd name="connsiteY3" fmla="*/ 323534 h 343504"/>
                <a:gd name="connsiteX4" fmla="*/ 404776 w 536726"/>
                <a:gd name="connsiteY4" fmla="*/ 312907 h 343504"/>
                <a:gd name="connsiteX5" fmla="*/ 293459 w 536726"/>
                <a:gd name="connsiteY5" fmla="*/ 236906 h 343504"/>
                <a:gd name="connsiteX6" fmla="*/ 163893 w 536726"/>
                <a:gd name="connsiteY6" fmla="*/ 222522 h 343504"/>
                <a:gd name="connsiteX7" fmla="*/ 62881 w 536726"/>
                <a:gd name="connsiteY7" fmla="*/ 265031 h 343504"/>
                <a:gd name="connsiteX8" fmla="*/ 54401 w 536726"/>
                <a:gd name="connsiteY8" fmla="*/ 94137 h 343504"/>
                <a:gd name="connsiteX9" fmla="*/ 313854 w 536726"/>
                <a:gd name="connsiteY9" fmla="*/ 13306 h 343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6726" h="343504">
                  <a:moveTo>
                    <a:pt x="313854" y="13306"/>
                  </a:moveTo>
                  <a:cubicBezTo>
                    <a:pt x="371821" y="28120"/>
                    <a:pt x="417013" y="73312"/>
                    <a:pt x="452759" y="121295"/>
                  </a:cubicBezTo>
                  <a:cubicBezTo>
                    <a:pt x="473799" y="149527"/>
                    <a:pt x="492584" y="179369"/>
                    <a:pt x="509008" y="210392"/>
                  </a:cubicBezTo>
                  <a:cubicBezTo>
                    <a:pt x="528008" y="246460"/>
                    <a:pt x="541641" y="296375"/>
                    <a:pt x="511155" y="323534"/>
                  </a:cubicBezTo>
                  <a:cubicBezTo>
                    <a:pt x="482494" y="349082"/>
                    <a:pt x="437087" y="333731"/>
                    <a:pt x="404776" y="312907"/>
                  </a:cubicBezTo>
                  <a:cubicBezTo>
                    <a:pt x="366990" y="288432"/>
                    <a:pt x="333176" y="258053"/>
                    <a:pt x="293459" y="236906"/>
                  </a:cubicBezTo>
                  <a:cubicBezTo>
                    <a:pt x="253741" y="215759"/>
                    <a:pt x="205221" y="204810"/>
                    <a:pt x="163893" y="222522"/>
                  </a:cubicBezTo>
                  <a:cubicBezTo>
                    <a:pt x="129650" y="237228"/>
                    <a:pt x="99700" y="270935"/>
                    <a:pt x="62881" y="265031"/>
                  </a:cubicBezTo>
                  <a:cubicBezTo>
                    <a:pt x="-19238" y="251827"/>
                    <a:pt x="1909" y="127629"/>
                    <a:pt x="54401" y="94137"/>
                  </a:cubicBezTo>
                  <a:cubicBezTo>
                    <a:pt x="127503" y="47334"/>
                    <a:pt x="224006" y="-9666"/>
                    <a:pt x="313854" y="13306"/>
                  </a:cubicBezTo>
                  <a:close/>
                </a:path>
              </a:pathLst>
            </a:custGeom>
            <a:solidFill>
              <a:srgbClr val="FFFFFF">
                <a:alpha val="2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90" name="组合 489"/>
          <p:cNvGrpSpPr/>
          <p:nvPr userDrawn="1"/>
        </p:nvGrpSpPr>
        <p:grpSpPr>
          <a:xfrm rot="21172623">
            <a:off x="8826246" y="4817023"/>
            <a:ext cx="933696" cy="1012550"/>
            <a:chOff x="7669949" y="3886664"/>
            <a:chExt cx="1335152" cy="1447911"/>
          </a:xfrm>
        </p:grpSpPr>
        <p:sp>
          <p:nvSpPr>
            <p:cNvPr id="491" name="任意多边形: 形状 490"/>
            <p:cNvSpPr/>
            <p:nvPr/>
          </p:nvSpPr>
          <p:spPr>
            <a:xfrm>
              <a:off x="7669949" y="3971291"/>
              <a:ext cx="1255939" cy="1363284"/>
            </a:xfrm>
            <a:custGeom>
              <a:avLst/>
              <a:gdLst>
                <a:gd name="connsiteX0" fmla="*/ 1137615 w 1255939"/>
                <a:gd name="connsiteY0" fmla="*/ 327957 h 1363284"/>
                <a:gd name="connsiteX1" fmla="*/ 1225960 w 1255939"/>
                <a:gd name="connsiteY1" fmla="*/ 412867 h 1363284"/>
                <a:gd name="connsiteX2" fmla="*/ 1188711 w 1255939"/>
                <a:gd name="connsiteY2" fmla="*/ 700981 h 1363284"/>
                <a:gd name="connsiteX3" fmla="*/ 916698 w 1255939"/>
                <a:gd name="connsiteY3" fmla="*/ 1187792 h 1363284"/>
                <a:gd name="connsiteX4" fmla="*/ 733460 w 1255939"/>
                <a:gd name="connsiteY4" fmla="*/ 1356002 h 1363284"/>
                <a:gd name="connsiteX5" fmla="*/ 527358 w 1255939"/>
                <a:gd name="connsiteY5" fmla="*/ 1299002 h 1363284"/>
                <a:gd name="connsiteX6" fmla="*/ 83592 w 1255939"/>
                <a:gd name="connsiteY6" fmla="*/ 981152 h 1363284"/>
                <a:gd name="connsiteX7" fmla="*/ 14032 w 1255939"/>
                <a:gd name="connsiteY7" fmla="*/ 892807 h 1363284"/>
                <a:gd name="connsiteX8" fmla="*/ 58366 w 1255939"/>
                <a:gd name="connsiteY8" fmla="*/ 717512 h 1363284"/>
                <a:gd name="connsiteX9" fmla="*/ 527143 w 1255939"/>
                <a:gd name="connsiteY9" fmla="*/ 63136 h 1363284"/>
                <a:gd name="connsiteX10" fmla="*/ 602069 w 1255939"/>
                <a:gd name="connsiteY10" fmla="*/ 9356 h 1363284"/>
                <a:gd name="connsiteX11" fmla="*/ 1137615 w 1255939"/>
                <a:gd name="connsiteY11" fmla="*/ 327957 h 1363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55939" h="1363284">
                  <a:moveTo>
                    <a:pt x="1137615" y="327957"/>
                  </a:moveTo>
                  <a:cubicBezTo>
                    <a:pt x="1170785" y="352217"/>
                    <a:pt x="1204813" y="377550"/>
                    <a:pt x="1225960" y="412867"/>
                  </a:cubicBezTo>
                  <a:cubicBezTo>
                    <a:pt x="1277915" y="499816"/>
                    <a:pt x="1234441" y="610597"/>
                    <a:pt x="1188711" y="700981"/>
                  </a:cubicBezTo>
                  <a:cubicBezTo>
                    <a:pt x="1104660" y="866830"/>
                    <a:pt x="1013953" y="1029243"/>
                    <a:pt x="916698" y="1187792"/>
                  </a:cubicBezTo>
                  <a:cubicBezTo>
                    <a:pt x="872043" y="1260572"/>
                    <a:pt x="817190" y="1339042"/>
                    <a:pt x="733460" y="1356002"/>
                  </a:cubicBezTo>
                  <a:cubicBezTo>
                    <a:pt x="661968" y="1370494"/>
                    <a:pt x="590583" y="1335499"/>
                    <a:pt x="527358" y="1299002"/>
                  </a:cubicBezTo>
                  <a:cubicBezTo>
                    <a:pt x="369452" y="1207973"/>
                    <a:pt x="220672" y="1101272"/>
                    <a:pt x="83592" y="981152"/>
                  </a:cubicBezTo>
                  <a:cubicBezTo>
                    <a:pt x="55038" y="956141"/>
                    <a:pt x="25948" y="928875"/>
                    <a:pt x="14032" y="892807"/>
                  </a:cubicBezTo>
                  <a:cubicBezTo>
                    <a:pt x="-5504" y="833660"/>
                    <a:pt x="26377" y="770970"/>
                    <a:pt x="58366" y="717512"/>
                  </a:cubicBezTo>
                  <a:cubicBezTo>
                    <a:pt x="195983" y="486828"/>
                    <a:pt x="353028" y="267736"/>
                    <a:pt x="527143" y="63136"/>
                  </a:cubicBezTo>
                  <a:cubicBezTo>
                    <a:pt x="547538" y="39198"/>
                    <a:pt x="570940" y="13865"/>
                    <a:pt x="602069" y="9356"/>
                  </a:cubicBezTo>
                  <a:cubicBezTo>
                    <a:pt x="752031" y="-12542"/>
                    <a:pt x="1027479" y="247233"/>
                    <a:pt x="1137615" y="327957"/>
                  </a:cubicBez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2" name="任意多边形: 形状 491"/>
            <p:cNvSpPr/>
            <p:nvPr/>
          </p:nvSpPr>
          <p:spPr>
            <a:xfrm>
              <a:off x="7710203" y="3971291"/>
              <a:ext cx="1255939" cy="1363284"/>
            </a:xfrm>
            <a:custGeom>
              <a:avLst/>
              <a:gdLst>
                <a:gd name="connsiteX0" fmla="*/ 1137615 w 1255939"/>
                <a:gd name="connsiteY0" fmla="*/ 327957 h 1363284"/>
                <a:gd name="connsiteX1" fmla="*/ 1225960 w 1255939"/>
                <a:gd name="connsiteY1" fmla="*/ 412867 h 1363284"/>
                <a:gd name="connsiteX2" fmla="*/ 1188711 w 1255939"/>
                <a:gd name="connsiteY2" fmla="*/ 700981 h 1363284"/>
                <a:gd name="connsiteX3" fmla="*/ 916698 w 1255939"/>
                <a:gd name="connsiteY3" fmla="*/ 1187792 h 1363284"/>
                <a:gd name="connsiteX4" fmla="*/ 733460 w 1255939"/>
                <a:gd name="connsiteY4" fmla="*/ 1356002 h 1363284"/>
                <a:gd name="connsiteX5" fmla="*/ 527358 w 1255939"/>
                <a:gd name="connsiteY5" fmla="*/ 1299002 h 1363284"/>
                <a:gd name="connsiteX6" fmla="*/ 83592 w 1255939"/>
                <a:gd name="connsiteY6" fmla="*/ 981152 h 1363284"/>
                <a:gd name="connsiteX7" fmla="*/ 14032 w 1255939"/>
                <a:gd name="connsiteY7" fmla="*/ 892807 h 1363284"/>
                <a:gd name="connsiteX8" fmla="*/ 58366 w 1255939"/>
                <a:gd name="connsiteY8" fmla="*/ 717512 h 1363284"/>
                <a:gd name="connsiteX9" fmla="*/ 527143 w 1255939"/>
                <a:gd name="connsiteY9" fmla="*/ 63136 h 1363284"/>
                <a:gd name="connsiteX10" fmla="*/ 602069 w 1255939"/>
                <a:gd name="connsiteY10" fmla="*/ 9356 h 1363284"/>
                <a:gd name="connsiteX11" fmla="*/ 1137615 w 1255939"/>
                <a:gd name="connsiteY11" fmla="*/ 327957 h 1363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55939" h="1363284">
                  <a:moveTo>
                    <a:pt x="1137615" y="327957"/>
                  </a:moveTo>
                  <a:cubicBezTo>
                    <a:pt x="1170785" y="352217"/>
                    <a:pt x="1204813" y="377550"/>
                    <a:pt x="1225960" y="412867"/>
                  </a:cubicBezTo>
                  <a:cubicBezTo>
                    <a:pt x="1277915" y="499816"/>
                    <a:pt x="1234441" y="610597"/>
                    <a:pt x="1188711" y="700981"/>
                  </a:cubicBezTo>
                  <a:cubicBezTo>
                    <a:pt x="1104660" y="866830"/>
                    <a:pt x="1013953" y="1029243"/>
                    <a:pt x="916698" y="1187792"/>
                  </a:cubicBezTo>
                  <a:cubicBezTo>
                    <a:pt x="872043" y="1260572"/>
                    <a:pt x="817190" y="1339042"/>
                    <a:pt x="733460" y="1356002"/>
                  </a:cubicBezTo>
                  <a:cubicBezTo>
                    <a:pt x="661968" y="1370494"/>
                    <a:pt x="590583" y="1335499"/>
                    <a:pt x="527358" y="1299002"/>
                  </a:cubicBezTo>
                  <a:cubicBezTo>
                    <a:pt x="369452" y="1207973"/>
                    <a:pt x="220672" y="1101272"/>
                    <a:pt x="83592" y="981152"/>
                  </a:cubicBezTo>
                  <a:cubicBezTo>
                    <a:pt x="55038" y="956141"/>
                    <a:pt x="25948" y="928875"/>
                    <a:pt x="14032" y="892807"/>
                  </a:cubicBezTo>
                  <a:cubicBezTo>
                    <a:pt x="-5504" y="833660"/>
                    <a:pt x="26377" y="770970"/>
                    <a:pt x="58366" y="717512"/>
                  </a:cubicBezTo>
                  <a:cubicBezTo>
                    <a:pt x="195983" y="486828"/>
                    <a:pt x="353028" y="267736"/>
                    <a:pt x="527143" y="63136"/>
                  </a:cubicBezTo>
                  <a:cubicBezTo>
                    <a:pt x="547538" y="39198"/>
                    <a:pt x="570940" y="13865"/>
                    <a:pt x="602069" y="9356"/>
                  </a:cubicBezTo>
                  <a:cubicBezTo>
                    <a:pt x="752138" y="-12542"/>
                    <a:pt x="1027586" y="247233"/>
                    <a:pt x="1137615" y="327957"/>
                  </a:cubicBezTo>
                  <a:close/>
                </a:path>
              </a:pathLst>
            </a:custGeom>
            <a:solidFill>
              <a:srgbClr val="F7EA4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3" name="任意多边形: 形状 492"/>
            <p:cNvSpPr/>
            <p:nvPr/>
          </p:nvSpPr>
          <p:spPr>
            <a:xfrm>
              <a:off x="8251981" y="4193321"/>
              <a:ext cx="558195" cy="386443"/>
            </a:xfrm>
            <a:custGeom>
              <a:avLst/>
              <a:gdLst>
                <a:gd name="connsiteX0" fmla="*/ 15744 w 558195"/>
                <a:gd name="connsiteY0" fmla="*/ 8887 h 386442"/>
                <a:gd name="connsiteX1" fmla="*/ 151857 w 558195"/>
                <a:gd name="connsiteY1" fmla="*/ 98628 h 386442"/>
                <a:gd name="connsiteX2" fmla="*/ 287005 w 558195"/>
                <a:gd name="connsiteY2" fmla="*/ 189871 h 386442"/>
                <a:gd name="connsiteX3" fmla="*/ 421294 w 558195"/>
                <a:gd name="connsiteY3" fmla="*/ 282403 h 386442"/>
                <a:gd name="connsiteX4" fmla="*/ 488063 w 558195"/>
                <a:gd name="connsiteY4" fmla="*/ 329205 h 386442"/>
                <a:gd name="connsiteX5" fmla="*/ 554402 w 558195"/>
                <a:gd name="connsiteY5" fmla="*/ 376652 h 386442"/>
                <a:gd name="connsiteX6" fmla="*/ 555690 w 558195"/>
                <a:gd name="connsiteY6" fmla="*/ 384273 h 386442"/>
                <a:gd name="connsiteX7" fmla="*/ 548283 w 558195"/>
                <a:gd name="connsiteY7" fmla="*/ 385669 h 386442"/>
                <a:gd name="connsiteX8" fmla="*/ 480012 w 558195"/>
                <a:gd name="connsiteY8" fmla="*/ 341013 h 386442"/>
                <a:gd name="connsiteX9" fmla="*/ 412170 w 558195"/>
                <a:gd name="connsiteY9" fmla="*/ 295821 h 386442"/>
                <a:gd name="connsiteX10" fmla="*/ 277237 w 558195"/>
                <a:gd name="connsiteY10" fmla="*/ 204362 h 386442"/>
                <a:gd name="connsiteX11" fmla="*/ 143162 w 558195"/>
                <a:gd name="connsiteY11" fmla="*/ 111616 h 386442"/>
                <a:gd name="connsiteX12" fmla="*/ 10162 w 558195"/>
                <a:gd name="connsiteY12" fmla="*/ 17367 h 386442"/>
                <a:gd name="connsiteX13" fmla="*/ 8981 w 558195"/>
                <a:gd name="connsiteY13" fmla="*/ 10390 h 386442"/>
                <a:gd name="connsiteX14" fmla="*/ 15744 w 558195"/>
                <a:gd name="connsiteY14" fmla="*/ 8887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58195" h="386442">
                  <a:moveTo>
                    <a:pt x="15744" y="8887"/>
                  </a:moveTo>
                  <a:cubicBezTo>
                    <a:pt x="61365" y="38514"/>
                    <a:pt x="106772" y="68356"/>
                    <a:pt x="151857" y="98628"/>
                  </a:cubicBezTo>
                  <a:lnTo>
                    <a:pt x="287005" y="189871"/>
                  </a:lnTo>
                  <a:lnTo>
                    <a:pt x="421294" y="282403"/>
                  </a:lnTo>
                  <a:lnTo>
                    <a:pt x="488063" y="329205"/>
                  </a:lnTo>
                  <a:lnTo>
                    <a:pt x="554402" y="376652"/>
                  </a:lnTo>
                  <a:cubicBezTo>
                    <a:pt x="556871" y="378369"/>
                    <a:pt x="557407" y="381804"/>
                    <a:pt x="555690" y="384273"/>
                  </a:cubicBezTo>
                  <a:cubicBezTo>
                    <a:pt x="553972" y="386635"/>
                    <a:pt x="550752" y="387279"/>
                    <a:pt x="548283" y="385669"/>
                  </a:cubicBezTo>
                  <a:lnTo>
                    <a:pt x="480012" y="341013"/>
                  </a:lnTo>
                  <a:lnTo>
                    <a:pt x="412170" y="295821"/>
                  </a:lnTo>
                  <a:lnTo>
                    <a:pt x="277237" y="204362"/>
                  </a:lnTo>
                  <a:lnTo>
                    <a:pt x="143162" y="111616"/>
                  </a:lnTo>
                  <a:cubicBezTo>
                    <a:pt x="98614" y="80486"/>
                    <a:pt x="54280" y="49034"/>
                    <a:pt x="10162" y="17367"/>
                  </a:cubicBezTo>
                  <a:cubicBezTo>
                    <a:pt x="7907" y="15757"/>
                    <a:pt x="7370" y="12644"/>
                    <a:pt x="8981" y="10390"/>
                  </a:cubicBezTo>
                  <a:cubicBezTo>
                    <a:pt x="10483" y="7921"/>
                    <a:pt x="13489" y="7384"/>
                    <a:pt x="15744" y="8887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4" name="任意多边形: 形状 493"/>
            <p:cNvSpPr/>
            <p:nvPr/>
          </p:nvSpPr>
          <p:spPr>
            <a:xfrm>
              <a:off x="8194185" y="4269704"/>
              <a:ext cx="579664" cy="407912"/>
            </a:xfrm>
            <a:custGeom>
              <a:avLst/>
              <a:gdLst>
                <a:gd name="connsiteX0" fmla="*/ 15681 w 579664"/>
                <a:gd name="connsiteY0" fmla="*/ 8934 h 407911"/>
                <a:gd name="connsiteX1" fmla="*/ 576023 w 579664"/>
                <a:gd name="connsiteY1" fmla="*/ 400529 h 407911"/>
                <a:gd name="connsiteX2" fmla="*/ 577418 w 579664"/>
                <a:gd name="connsiteY2" fmla="*/ 408043 h 407911"/>
                <a:gd name="connsiteX3" fmla="*/ 570012 w 579664"/>
                <a:gd name="connsiteY3" fmla="*/ 409546 h 407911"/>
                <a:gd name="connsiteX4" fmla="*/ 498198 w 579664"/>
                <a:gd name="connsiteY4" fmla="*/ 363173 h 407911"/>
                <a:gd name="connsiteX5" fmla="*/ 427028 w 579664"/>
                <a:gd name="connsiteY5" fmla="*/ 315834 h 407911"/>
                <a:gd name="connsiteX6" fmla="*/ 286083 w 579664"/>
                <a:gd name="connsiteY6" fmla="*/ 219009 h 407911"/>
                <a:gd name="connsiteX7" fmla="*/ 146964 w 579664"/>
                <a:gd name="connsiteY7" fmla="*/ 119500 h 407911"/>
                <a:gd name="connsiteX8" fmla="*/ 9991 w 579664"/>
                <a:gd name="connsiteY8" fmla="*/ 17092 h 407911"/>
                <a:gd name="connsiteX9" fmla="*/ 9025 w 579664"/>
                <a:gd name="connsiteY9" fmla="*/ 10115 h 407911"/>
                <a:gd name="connsiteX10" fmla="*/ 15681 w 579664"/>
                <a:gd name="connsiteY10" fmla="*/ 8934 h 407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79664" h="407911">
                  <a:moveTo>
                    <a:pt x="15681" y="8934"/>
                  </a:moveTo>
                  <a:lnTo>
                    <a:pt x="576023" y="400529"/>
                  </a:lnTo>
                  <a:cubicBezTo>
                    <a:pt x="578492" y="402247"/>
                    <a:pt x="579136" y="405575"/>
                    <a:pt x="577418" y="408043"/>
                  </a:cubicBezTo>
                  <a:cubicBezTo>
                    <a:pt x="575700" y="410405"/>
                    <a:pt x="572480" y="411049"/>
                    <a:pt x="570012" y="409546"/>
                  </a:cubicBezTo>
                  <a:lnTo>
                    <a:pt x="498198" y="363173"/>
                  </a:lnTo>
                  <a:lnTo>
                    <a:pt x="427028" y="315834"/>
                  </a:lnTo>
                  <a:cubicBezTo>
                    <a:pt x="379688" y="283952"/>
                    <a:pt x="332778" y="251534"/>
                    <a:pt x="286083" y="219009"/>
                  </a:cubicBezTo>
                  <a:cubicBezTo>
                    <a:pt x="239603" y="186054"/>
                    <a:pt x="193015" y="153098"/>
                    <a:pt x="146964" y="119500"/>
                  </a:cubicBezTo>
                  <a:cubicBezTo>
                    <a:pt x="100913" y="85901"/>
                    <a:pt x="55291" y="51765"/>
                    <a:pt x="9991" y="17092"/>
                  </a:cubicBezTo>
                  <a:cubicBezTo>
                    <a:pt x="7845" y="15375"/>
                    <a:pt x="7415" y="12262"/>
                    <a:pt x="9025" y="10115"/>
                  </a:cubicBezTo>
                  <a:cubicBezTo>
                    <a:pt x="10421" y="7860"/>
                    <a:pt x="13426" y="7431"/>
                    <a:pt x="15681" y="8934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5" name="任意多边形: 形状 494"/>
            <p:cNvSpPr/>
            <p:nvPr/>
          </p:nvSpPr>
          <p:spPr>
            <a:xfrm>
              <a:off x="8127420" y="4397505"/>
              <a:ext cx="536726" cy="397177"/>
            </a:xfrm>
            <a:custGeom>
              <a:avLst/>
              <a:gdLst>
                <a:gd name="connsiteX0" fmla="*/ 15999 w 536726"/>
                <a:gd name="connsiteY0" fmla="*/ 9196 h 397177"/>
                <a:gd name="connsiteX1" fmla="*/ 139661 w 536726"/>
                <a:gd name="connsiteY1" fmla="*/ 109242 h 397177"/>
                <a:gd name="connsiteX2" fmla="*/ 266006 w 536726"/>
                <a:gd name="connsiteY2" fmla="*/ 205745 h 397177"/>
                <a:gd name="connsiteX3" fmla="*/ 395142 w 536726"/>
                <a:gd name="connsiteY3" fmla="*/ 298491 h 397177"/>
                <a:gd name="connsiteX4" fmla="*/ 460730 w 536726"/>
                <a:gd name="connsiteY4" fmla="*/ 343469 h 397177"/>
                <a:gd name="connsiteX5" fmla="*/ 526748 w 536726"/>
                <a:gd name="connsiteY5" fmla="*/ 387803 h 397177"/>
                <a:gd name="connsiteX6" fmla="*/ 528358 w 536726"/>
                <a:gd name="connsiteY6" fmla="*/ 395317 h 397177"/>
                <a:gd name="connsiteX7" fmla="*/ 521058 w 536726"/>
                <a:gd name="connsiteY7" fmla="*/ 397034 h 397177"/>
                <a:gd name="connsiteX8" fmla="*/ 453002 w 536726"/>
                <a:gd name="connsiteY8" fmla="*/ 355384 h 397177"/>
                <a:gd name="connsiteX9" fmla="*/ 386125 w 536726"/>
                <a:gd name="connsiteY9" fmla="*/ 311802 h 397177"/>
                <a:gd name="connsiteX10" fmla="*/ 255808 w 536726"/>
                <a:gd name="connsiteY10" fmla="*/ 219700 h 397177"/>
                <a:gd name="connsiteX11" fmla="*/ 130107 w 536726"/>
                <a:gd name="connsiteY11" fmla="*/ 121372 h 397177"/>
                <a:gd name="connsiteX12" fmla="*/ 9665 w 536726"/>
                <a:gd name="connsiteY12" fmla="*/ 16817 h 397177"/>
                <a:gd name="connsiteX13" fmla="*/ 9344 w 536726"/>
                <a:gd name="connsiteY13" fmla="*/ 9840 h 397177"/>
                <a:gd name="connsiteX14" fmla="*/ 15999 w 536726"/>
                <a:gd name="connsiteY14" fmla="*/ 9196 h 397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36726" h="397177">
                  <a:moveTo>
                    <a:pt x="15999" y="9196"/>
                  </a:moveTo>
                  <a:cubicBezTo>
                    <a:pt x="56790" y="43117"/>
                    <a:pt x="98118" y="76394"/>
                    <a:pt x="139661" y="109242"/>
                  </a:cubicBezTo>
                  <a:cubicBezTo>
                    <a:pt x="181311" y="141982"/>
                    <a:pt x="223283" y="174400"/>
                    <a:pt x="266006" y="205745"/>
                  </a:cubicBezTo>
                  <a:cubicBezTo>
                    <a:pt x="308515" y="237412"/>
                    <a:pt x="351560" y="268220"/>
                    <a:pt x="395142" y="298491"/>
                  </a:cubicBezTo>
                  <a:cubicBezTo>
                    <a:pt x="416826" y="313627"/>
                    <a:pt x="438725" y="328655"/>
                    <a:pt x="460730" y="343469"/>
                  </a:cubicBezTo>
                  <a:cubicBezTo>
                    <a:pt x="482628" y="358390"/>
                    <a:pt x="504635" y="373203"/>
                    <a:pt x="526748" y="387803"/>
                  </a:cubicBezTo>
                  <a:cubicBezTo>
                    <a:pt x="529217" y="389413"/>
                    <a:pt x="529968" y="392848"/>
                    <a:pt x="528358" y="395317"/>
                  </a:cubicBezTo>
                  <a:cubicBezTo>
                    <a:pt x="526748" y="397786"/>
                    <a:pt x="523527" y="398430"/>
                    <a:pt x="521058" y="397034"/>
                  </a:cubicBezTo>
                  <a:cubicBezTo>
                    <a:pt x="498301" y="383401"/>
                    <a:pt x="475544" y="369447"/>
                    <a:pt x="453002" y="355384"/>
                  </a:cubicBezTo>
                  <a:cubicBezTo>
                    <a:pt x="430566" y="341000"/>
                    <a:pt x="408346" y="326509"/>
                    <a:pt x="386125" y="311802"/>
                  </a:cubicBezTo>
                  <a:cubicBezTo>
                    <a:pt x="341899" y="282175"/>
                    <a:pt x="298532" y="251367"/>
                    <a:pt x="255808" y="219700"/>
                  </a:cubicBezTo>
                  <a:cubicBezTo>
                    <a:pt x="213300" y="187711"/>
                    <a:pt x="171113" y="155185"/>
                    <a:pt x="130107" y="121372"/>
                  </a:cubicBezTo>
                  <a:cubicBezTo>
                    <a:pt x="88994" y="87665"/>
                    <a:pt x="48847" y="52671"/>
                    <a:pt x="9665" y="16817"/>
                  </a:cubicBezTo>
                  <a:cubicBezTo>
                    <a:pt x="7626" y="14992"/>
                    <a:pt x="7519" y="11772"/>
                    <a:pt x="9344" y="9840"/>
                  </a:cubicBezTo>
                  <a:cubicBezTo>
                    <a:pt x="10953" y="7693"/>
                    <a:pt x="14067" y="7478"/>
                    <a:pt x="15999" y="919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6" name="任意多边形: 形状 495"/>
            <p:cNvSpPr/>
            <p:nvPr/>
          </p:nvSpPr>
          <p:spPr>
            <a:xfrm>
              <a:off x="8037139" y="4536772"/>
              <a:ext cx="579664" cy="429381"/>
            </a:xfrm>
            <a:custGeom>
              <a:avLst/>
              <a:gdLst>
                <a:gd name="connsiteX0" fmla="*/ 16002 w 579664"/>
                <a:gd name="connsiteY0" fmla="*/ 8941 h 429380"/>
                <a:gd name="connsiteX1" fmla="*/ 157054 w 579664"/>
                <a:gd name="connsiteY1" fmla="*/ 108020 h 429380"/>
                <a:gd name="connsiteX2" fmla="*/ 297033 w 579664"/>
                <a:gd name="connsiteY2" fmla="*/ 208603 h 429380"/>
                <a:gd name="connsiteX3" fmla="*/ 436044 w 579664"/>
                <a:gd name="connsiteY3" fmla="*/ 310473 h 429380"/>
                <a:gd name="connsiteX4" fmla="*/ 505175 w 579664"/>
                <a:gd name="connsiteY4" fmla="*/ 361891 h 429380"/>
                <a:gd name="connsiteX5" fmla="*/ 573876 w 579664"/>
                <a:gd name="connsiteY5" fmla="*/ 413954 h 429380"/>
                <a:gd name="connsiteX6" fmla="*/ 573983 w 579664"/>
                <a:gd name="connsiteY6" fmla="*/ 414062 h 429380"/>
                <a:gd name="connsiteX7" fmla="*/ 575056 w 579664"/>
                <a:gd name="connsiteY7" fmla="*/ 421683 h 429380"/>
                <a:gd name="connsiteX8" fmla="*/ 567650 w 579664"/>
                <a:gd name="connsiteY8" fmla="*/ 422864 h 429380"/>
                <a:gd name="connsiteX9" fmla="*/ 496909 w 579664"/>
                <a:gd name="connsiteY9" fmla="*/ 373592 h 429380"/>
                <a:gd name="connsiteX10" fmla="*/ 426598 w 579664"/>
                <a:gd name="connsiteY10" fmla="*/ 323677 h 429380"/>
                <a:gd name="connsiteX11" fmla="*/ 286727 w 579664"/>
                <a:gd name="connsiteY11" fmla="*/ 222772 h 429380"/>
                <a:gd name="connsiteX12" fmla="*/ 147822 w 579664"/>
                <a:gd name="connsiteY12" fmla="*/ 120580 h 429380"/>
                <a:gd name="connsiteX13" fmla="*/ 9991 w 579664"/>
                <a:gd name="connsiteY13" fmla="*/ 16991 h 429380"/>
                <a:gd name="connsiteX14" fmla="*/ 9025 w 579664"/>
                <a:gd name="connsiteY14" fmla="*/ 10014 h 429380"/>
                <a:gd name="connsiteX15" fmla="*/ 16002 w 579664"/>
                <a:gd name="connsiteY15" fmla="*/ 8941 h 429380"/>
                <a:gd name="connsiteX16" fmla="*/ 16002 w 579664"/>
                <a:gd name="connsiteY16" fmla="*/ 8941 h 429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79664" h="429380">
                  <a:moveTo>
                    <a:pt x="16002" y="8941"/>
                  </a:moveTo>
                  <a:cubicBezTo>
                    <a:pt x="63234" y="41681"/>
                    <a:pt x="110252" y="74636"/>
                    <a:pt x="157054" y="108020"/>
                  </a:cubicBezTo>
                  <a:lnTo>
                    <a:pt x="297033" y="208603"/>
                  </a:lnTo>
                  <a:lnTo>
                    <a:pt x="436044" y="310473"/>
                  </a:lnTo>
                  <a:lnTo>
                    <a:pt x="505175" y="361891"/>
                  </a:lnTo>
                  <a:lnTo>
                    <a:pt x="573876" y="413954"/>
                  </a:lnTo>
                  <a:lnTo>
                    <a:pt x="573983" y="414062"/>
                  </a:lnTo>
                  <a:cubicBezTo>
                    <a:pt x="576345" y="415886"/>
                    <a:pt x="576881" y="419322"/>
                    <a:pt x="575056" y="421683"/>
                  </a:cubicBezTo>
                  <a:cubicBezTo>
                    <a:pt x="573339" y="424045"/>
                    <a:pt x="570012" y="424474"/>
                    <a:pt x="567650" y="422864"/>
                  </a:cubicBezTo>
                  <a:lnTo>
                    <a:pt x="496909" y="373592"/>
                  </a:lnTo>
                  <a:lnTo>
                    <a:pt x="426598" y="323677"/>
                  </a:lnTo>
                  <a:lnTo>
                    <a:pt x="286727" y="222772"/>
                  </a:lnTo>
                  <a:lnTo>
                    <a:pt x="147822" y="120580"/>
                  </a:lnTo>
                  <a:cubicBezTo>
                    <a:pt x="101664" y="86336"/>
                    <a:pt x="55720" y="51771"/>
                    <a:pt x="9991" y="16991"/>
                  </a:cubicBezTo>
                  <a:cubicBezTo>
                    <a:pt x="7845" y="15381"/>
                    <a:pt x="7415" y="12161"/>
                    <a:pt x="9025" y="10014"/>
                  </a:cubicBezTo>
                  <a:cubicBezTo>
                    <a:pt x="10742" y="7867"/>
                    <a:pt x="13748" y="7438"/>
                    <a:pt x="16002" y="8941"/>
                  </a:cubicBezTo>
                  <a:lnTo>
                    <a:pt x="16002" y="8941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7" name="任意多边形: 形状 496"/>
            <p:cNvSpPr/>
            <p:nvPr/>
          </p:nvSpPr>
          <p:spPr>
            <a:xfrm>
              <a:off x="7981470" y="4675807"/>
              <a:ext cx="257629" cy="182487"/>
            </a:xfrm>
            <a:custGeom>
              <a:avLst/>
              <a:gdLst>
                <a:gd name="connsiteX0" fmla="*/ 15851 w 257628"/>
                <a:gd name="connsiteY0" fmla="*/ 8811 h 182486"/>
                <a:gd name="connsiteX1" fmla="*/ 75965 w 257628"/>
                <a:gd name="connsiteY1" fmla="*/ 48850 h 182486"/>
                <a:gd name="connsiteX2" fmla="*/ 135756 w 257628"/>
                <a:gd name="connsiteY2" fmla="*/ 89319 h 182486"/>
                <a:gd name="connsiteX3" fmla="*/ 195332 w 257628"/>
                <a:gd name="connsiteY3" fmla="*/ 130111 h 182486"/>
                <a:gd name="connsiteX4" fmla="*/ 254587 w 257628"/>
                <a:gd name="connsiteY4" fmla="*/ 171546 h 182486"/>
                <a:gd name="connsiteX5" fmla="*/ 255768 w 257628"/>
                <a:gd name="connsiteY5" fmla="*/ 179168 h 182486"/>
                <a:gd name="connsiteX6" fmla="*/ 248683 w 257628"/>
                <a:gd name="connsiteY6" fmla="*/ 180777 h 182486"/>
                <a:gd name="connsiteX7" fmla="*/ 186423 w 257628"/>
                <a:gd name="connsiteY7" fmla="*/ 143636 h 182486"/>
                <a:gd name="connsiteX8" fmla="*/ 125880 w 257628"/>
                <a:gd name="connsiteY8" fmla="*/ 103811 h 182486"/>
                <a:gd name="connsiteX9" fmla="*/ 66948 w 257628"/>
                <a:gd name="connsiteY9" fmla="*/ 61625 h 182486"/>
                <a:gd name="connsiteX10" fmla="*/ 9840 w 257628"/>
                <a:gd name="connsiteY10" fmla="*/ 16969 h 182486"/>
                <a:gd name="connsiteX11" fmla="*/ 9196 w 257628"/>
                <a:gd name="connsiteY11" fmla="*/ 9991 h 182486"/>
                <a:gd name="connsiteX12" fmla="*/ 15851 w 257628"/>
                <a:gd name="connsiteY12" fmla="*/ 8811 h 182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7628" h="182486">
                  <a:moveTo>
                    <a:pt x="15851" y="8811"/>
                  </a:moveTo>
                  <a:cubicBezTo>
                    <a:pt x="36139" y="21907"/>
                    <a:pt x="55998" y="35432"/>
                    <a:pt x="75965" y="48850"/>
                  </a:cubicBezTo>
                  <a:lnTo>
                    <a:pt x="135756" y="89319"/>
                  </a:lnTo>
                  <a:lnTo>
                    <a:pt x="195332" y="130111"/>
                  </a:lnTo>
                  <a:cubicBezTo>
                    <a:pt x="215084" y="143851"/>
                    <a:pt x="235050" y="157376"/>
                    <a:pt x="254587" y="171546"/>
                  </a:cubicBezTo>
                  <a:cubicBezTo>
                    <a:pt x="257056" y="173263"/>
                    <a:pt x="257593" y="176698"/>
                    <a:pt x="255768" y="179168"/>
                  </a:cubicBezTo>
                  <a:cubicBezTo>
                    <a:pt x="254157" y="181422"/>
                    <a:pt x="251152" y="182066"/>
                    <a:pt x="248683" y="180777"/>
                  </a:cubicBezTo>
                  <a:cubicBezTo>
                    <a:pt x="227536" y="169077"/>
                    <a:pt x="206926" y="156517"/>
                    <a:pt x="186423" y="143636"/>
                  </a:cubicBezTo>
                  <a:cubicBezTo>
                    <a:pt x="166027" y="130755"/>
                    <a:pt x="145954" y="117336"/>
                    <a:pt x="125880" y="103811"/>
                  </a:cubicBezTo>
                  <a:cubicBezTo>
                    <a:pt x="106129" y="89856"/>
                    <a:pt x="86270" y="76116"/>
                    <a:pt x="66948" y="61625"/>
                  </a:cubicBezTo>
                  <a:cubicBezTo>
                    <a:pt x="47625" y="47133"/>
                    <a:pt x="28411" y="32427"/>
                    <a:pt x="9840" y="16969"/>
                  </a:cubicBezTo>
                  <a:cubicBezTo>
                    <a:pt x="7693" y="15251"/>
                    <a:pt x="7478" y="12031"/>
                    <a:pt x="9196" y="9991"/>
                  </a:cubicBezTo>
                  <a:cubicBezTo>
                    <a:pt x="10913" y="7844"/>
                    <a:pt x="13704" y="7522"/>
                    <a:pt x="15851" y="8811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8" name="任意多边形: 形状 497"/>
            <p:cNvSpPr/>
            <p:nvPr/>
          </p:nvSpPr>
          <p:spPr>
            <a:xfrm>
              <a:off x="8350295" y="3886664"/>
              <a:ext cx="654806" cy="601133"/>
            </a:xfrm>
            <a:custGeom>
              <a:avLst/>
              <a:gdLst>
                <a:gd name="connsiteX0" fmla="*/ 10819 w 654805"/>
                <a:gd name="connsiteY0" fmla="*/ 150662 h 601133"/>
                <a:gd name="connsiteX1" fmla="*/ 42916 w 654805"/>
                <a:gd name="connsiteY1" fmla="*/ 39344 h 601133"/>
                <a:gd name="connsiteX2" fmla="*/ 95193 w 654805"/>
                <a:gd name="connsiteY2" fmla="*/ 9180 h 601133"/>
                <a:gd name="connsiteX3" fmla="*/ 126752 w 654805"/>
                <a:gd name="connsiteY3" fmla="*/ 11757 h 601133"/>
                <a:gd name="connsiteX4" fmla="*/ 152086 w 654805"/>
                <a:gd name="connsiteY4" fmla="*/ 30757 h 601133"/>
                <a:gd name="connsiteX5" fmla="*/ 175702 w 654805"/>
                <a:gd name="connsiteY5" fmla="*/ 86040 h 601133"/>
                <a:gd name="connsiteX6" fmla="*/ 182357 w 654805"/>
                <a:gd name="connsiteY6" fmla="*/ 144650 h 601133"/>
                <a:gd name="connsiteX7" fmla="*/ 165289 w 654805"/>
                <a:gd name="connsiteY7" fmla="*/ 203261 h 601133"/>
                <a:gd name="connsiteX8" fmla="*/ 141029 w 654805"/>
                <a:gd name="connsiteY8" fmla="*/ 223656 h 601133"/>
                <a:gd name="connsiteX9" fmla="*/ 108611 w 654805"/>
                <a:gd name="connsiteY9" fmla="*/ 228701 h 601133"/>
                <a:gd name="connsiteX10" fmla="*/ 102814 w 654805"/>
                <a:gd name="connsiteY10" fmla="*/ 222261 h 601133"/>
                <a:gd name="connsiteX11" fmla="*/ 118164 w 654805"/>
                <a:gd name="connsiteY11" fmla="*/ 158390 h 601133"/>
                <a:gd name="connsiteX12" fmla="*/ 162820 w 654805"/>
                <a:gd name="connsiteY12" fmla="*/ 110836 h 601133"/>
                <a:gd name="connsiteX13" fmla="*/ 224865 w 654805"/>
                <a:gd name="connsiteY13" fmla="*/ 89475 h 601133"/>
                <a:gd name="connsiteX14" fmla="*/ 288736 w 654805"/>
                <a:gd name="connsiteY14" fmla="*/ 106006 h 601133"/>
                <a:gd name="connsiteX15" fmla="*/ 333606 w 654805"/>
                <a:gd name="connsiteY15" fmla="*/ 153882 h 601133"/>
                <a:gd name="connsiteX16" fmla="*/ 351211 w 654805"/>
                <a:gd name="connsiteY16" fmla="*/ 217001 h 601133"/>
                <a:gd name="connsiteX17" fmla="*/ 333499 w 654805"/>
                <a:gd name="connsiteY17" fmla="*/ 281086 h 601133"/>
                <a:gd name="connsiteX18" fmla="*/ 308058 w 654805"/>
                <a:gd name="connsiteY18" fmla="*/ 304058 h 601133"/>
                <a:gd name="connsiteX19" fmla="*/ 274781 w 654805"/>
                <a:gd name="connsiteY19" fmla="*/ 314470 h 601133"/>
                <a:gd name="connsiteX20" fmla="*/ 256211 w 654805"/>
                <a:gd name="connsiteY20" fmla="*/ 311357 h 601133"/>
                <a:gd name="connsiteX21" fmla="*/ 240753 w 654805"/>
                <a:gd name="connsiteY21" fmla="*/ 299549 h 601133"/>
                <a:gd name="connsiteX22" fmla="*/ 231414 w 654805"/>
                <a:gd name="connsiteY22" fmla="*/ 264125 h 601133"/>
                <a:gd name="connsiteX23" fmla="*/ 243437 w 654805"/>
                <a:gd name="connsiteY23" fmla="*/ 231707 h 601133"/>
                <a:gd name="connsiteX24" fmla="*/ 265871 w 654805"/>
                <a:gd name="connsiteY24" fmla="*/ 206373 h 601133"/>
                <a:gd name="connsiteX25" fmla="*/ 392646 w 654805"/>
                <a:gd name="connsiteY25" fmla="*/ 191775 h 601133"/>
                <a:gd name="connsiteX26" fmla="*/ 468003 w 654805"/>
                <a:gd name="connsiteY26" fmla="*/ 295578 h 601133"/>
                <a:gd name="connsiteX27" fmla="*/ 460381 w 654805"/>
                <a:gd name="connsiteY27" fmla="*/ 361595 h 601133"/>
                <a:gd name="connsiteX28" fmla="*/ 440737 w 654805"/>
                <a:gd name="connsiteY28" fmla="*/ 389934 h 601133"/>
                <a:gd name="connsiteX29" fmla="*/ 409285 w 654805"/>
                <a:gd name="connsiteY29" fmla="*/ 406251 h 601133"/>
                <a:gd name="connsiteX30" fmla="*/ 409070 w 654805"/>
                <a:gd name="connsiteY30" fmla="*/ 406251 h 601133"/>
                <a:gd name="connsiteX31" fmla="*/ 400483 w 654805"/>
                <a:gd name="connsiteY31" fmla="*/ 402279 h 601133"/>
                <a:gd name="connsiteX32" fmla="*/ 388245 w 654805"/>
                <a:gd name="connsiteY32" fmla="*/ 365889 h 601133"/>
                <a:gd name="connsiteX33" fmla="*/ 391036 w 654805"/>
                <a:gd name="connsiteY33" fmla="*/ 328103 h 601133"/>
                <a:gd name="connsiteX34" fmla="*/ 405850 w 654805"/>
                <a:gd name="connsiteY34" fmla="*/ 293645 h 601133"/>
                <a:gd name="connsiteX35" fmla="*/ 430647 w 654805"/>
                <a:gd name="connsiteY35" fmla="*/ 265413 h 601133"/>
                <a:gd name="connsiteX36" fmla="*/ 463924 w 654805"/>
                <a:gd name="connsiteY36" fmla="*/ 247165 h 601133"/>
                <a:gd name="connsiteX37" fmla="*/ 501709 w 654805"/>
                <a:gd name="connsiteY37" fmla="*/ 242978 h 601133"/>
                <a:gd name="connsiteX38" fmla="*/ 569766 w 654805"/>
                <a:gd name="connsiteY38" fmla="*/ 272069 h 601133"/>
                <a:gd name="connsiteX39" fmla="*/ 610235 w 654805"/>
                <a:gd name="connsiteY39" fmla="*/ 333685 h 601133"/>
                <a:gd name="connsiteX40" fmla="*/ 614314 w 654805"/>
                <a:gd name="connsiteY40" fmla="*/ 370934 h 601133"/>
                <a:gd name="connsiteX41" fmla="*/ 606585 w 654805"/>
                <a:gd name="connsiteY41" fmla="*/ 407431 h 601133"/>
                <a:gd name="connsiteX42" fmla="*/ 497738 w 654805"/>
                <a:gd name="connsiteY42" fmla="*/ 498460 h 601133"/>
                <a:gd name="connsiteX43" fmla="*/ 489364 w 654805"/>
                <a:gd name="connsiteY43" fmla="*/ 492985 h 601133"/>
                <a:gd name="connsiteX44" fmla="*/ 491189 w 654805"/>
                <a:gd name="connsiteY44" fmla="*/ 431047 h 601133"/>
                <a:gd name="connsiteX45" fmla="*/ 527257 w 654805"/>
                <a:gd name="connsiteY45" fmla="*/ 380380 h 601133"/>
                <a:gd name="connsiteX46" fmla="*/ 588122 w 654805"/>
                <a:gd name="connsiteY46" fmla="*/ 366318 h 601133"/>
                <a:gd name="connsiteX47" fmla="*/ 642010 w 654805"/>
                <a:gd name="connsiteY47" fmla="*/ 397878 h 601133"/>
                <a:gd name="connsiteX48" fmla="*/ 656823 w 654805"/>
                <a:gd name="connsiteY48" fmla="*/ 457776 h 601133"/>
                <a:gd name="connsiteX49" fmla="*/ 641687 w 654805"/>
                <a:gd name="connsiteY49" fmla="*/ 516601 h 601133"/>
                <a:gd name="connsiteX50" fmla="*/ 553342 w 654805"/>
                <a:gd name="connsiteY50" fmla="*/ 595822 h 601133"/>
                <a:gd name="connsiteX51" fmla="*/ 546472 w 654805"/>
                <a:gd name="connsiteY51" fmla="*/ 592387 h 601133"/>
                <a:gd name="connsiteX52" fmla="*/ 549800 w 654805"/>
                <a:gd name="connsiteY52" fmla="*/ 585517 h 601133"/>
                <a:gd name="connsiteX53" fmla="*/ 549907 w 654805"/>
                <a:gd name="connsiteY53" fmla="*/ 585517 h 601133"/>
                <a:gd name="connsiteX54" fmla="*/ 630845 w 654805"/>
                <a:gd name="connsiteY54" fmla="*/ 511341 h 601133"/>
                <a:gd name="connsiteX55" fmla="*/ 644156 w 654805"/>
                <a:gd name="connsiteY55" fmla="*/ 457347 h 601133"/>
                <a:gd name="connsiteX56" fmla="*/ 631060 w 654805"/>
                <a:gd name="connsiteY56" fmla="*/ 405499 h 601133"/>
                <a:gd name="connsiteX57" fmla="*/ 535630 w 654805"/>
                <a:gd name="connsiteY57" fmla="*/ 392188 h 601133"/>
                <a:gd name="connsiteX58" fmla="*/ 503749 w 654805"/>
                <a:gd name="connsiteY58" fmla="*/ 489336 h 601133"/>
                <a:gd name="connsiteX59" fmla="*/ 495376 w 654805"/>
                <a:gd name="connsiteY59" fmla="*/ 483861 h 601133"/>
                <a:gd name="connsiteX60" fmla="*/ 592416 w 654805"/>
                <a:gd name="connsiteY60" fmla="*/ 402064 h 601133"/>
                <a:gd name="connsiteX61" fmla="*/ 599178 w 654805"/>
                <a:gd name="connsiteY61" fmla="*/ 370075 h 601133"/>
                <a:gd name="connsiteX62" fmla="*/ 595529 w 654805"/>
                <a:gd name="connsiteY62" fmla="*/ 337871 h 601133"/>
                <a:gd name="connsiteX63" fmla="*/ 559783 w 654805"/>
                <a:gd name="connsiteY63" fmla="*/ 283984 h 601133"/>
                <a:gd name="connsiteX64" fmla="*/ 500743 w 654805"/>
                <a:gd name="connsiteY64" fmla="*/ 258758 h 601133"/>
                <a:gd name="connsiteX65" fmla="*/ 469183 w 654805"/>
                <a:gd name="connsiteY65" fmla="*/ 262408 h 601133"/>
                <a:gd name="connsiteX66" fmla="*/ 441381 w 654805"/>
                <a:gd name="connsiteY66" fmla="*/ 277865 h 601133"/>
                <a:gd name="connsiteX67" fmla="*/ 420126 w 654805"/>
                <a:gd name="connsiteY67" fmla="*/ 302233 h 601133"/>
                <a:gd name="connsiteX68" fmla="*/ 407460 w 654805"/>
                <a:gd name="connsiteY68" fmla="*/ 332075 h 601133"/>
                <a:gd name="connsiteX69" fmla="*/ 405206 w 654805"/>
                <a:gd name="connsiteY69" fmla="*/ 363957 h 601133"/>
                <a:gd name="connsiteX70" fmla="*/ 415189 w 654805"/>
                <a:gd name="connsiteY70" fmla="*/ 393584 h 601133"/>
                <a:gd name="connsiteX71" fmla="*/ 406387 w 654805"/>
                <a:gd name="connsiteY71" fmla="*/ 389719 h 601133"/>
                <a:gd name="connsiteX72" fmla="*/ 445138 w 654805"/>
                <a:gd name="connsiteY72" fmla="*/ 354725 h 601133"/>
                <a:gd name="connsiteX73" fmla="*/ 451364 w 654805"/>
                <a:gd name="connsiteY73" fmla="*/ 298368 h 601133"/>
                <a:gd name="connsiteX74" fmla="*/ 385454 w 654805"/>
                <a:gd name="connsiteY74" fmla="*/ 207125 h 601133"/>
                <a:gd name="connsiteX75" fmla="*/ 276713 w 654805"/>
                <a:gd name="connsiteY75" fmla="*/ 219255 h 601133"/>
                <a:gd name="connsiteX76" fmla="*/ 248052 w 654805"/>
                <a:gd name="connsiteY76" fmla="*/ 265950 h 601133"/>
                <a:gd name="connsiteX77" fmla="*/ 274674 w 654805"/>
                <a:gd name="connsiteY77" fmla="*/ 298261 h 601133"/>
                <a:gd name="connsiteX78" fmla="*/ 320940 w 654805"/>
                <a:gd name="connsiteY78" fmla="*/ 271640 h 601133"/>
                <a:gd name="connsiteX79" fmla="*/ 335861 w 654805"/>
                <a:gd name="connsiteY79" fmla="*/ 217215 h 601133"/>
                <a:gd name="connsiteX80" fmla="*/ 281007 w 654805"/>
                <a:gd name="connsiteY80" fmla="*/ 118673 h 601133"/>
                <a:gd name="connsiteX81" fmla="*/ 225939 w 654805"/>
                <a:gd name="connsiteY81" fmla="*/ 104181 h 601133"/>
                <a:gd name="connsiteX82" fmla="*/ 171086 w 654805"/>
                <a:gd name="connsiteY82" fmla="*/ 122966 h 601133"/>
                <a:gd name="connsiteX83" fmla="*/ 117091 w 654805"/>
                <a:gd name="connsiteY83" fmla="*/ 221295 h 601133"/>
                <a:gd name="connsiteX84" fmla="*/ 111295 w 654805"/>
                <a:gd name="connsiteY84" fmla="*/ 214854 h 601133"/>
                <a:gd name="connsiteX85" fmla="*/ 154447 w 654805"/>
                <a:gd name="connsiteY85" fmla="*/ 194888 h 601133"/>
                <a:gd name="connsiteX86" fmla="*/ 168939 w 654805"/>
                <a:gd name="connsiteY86" fmla="*/ 144650 h 601133"/>
                <a:gd name="connsiteX87" fmla="*/ 163035 w 654805"/>
                <a:gd name="connsiteY87" fmla="*/ 88831 h 601133"/>
                <a:gd name="connsiteX88" fmla="*/ 142639 w 654805"/>
                <a:gd name="connsiteY88" fmla="*/ 38700 h 601133"/>
                <a:gd name="connsiteX89" fmla="*/ 97554 w 654805"/>
                <a:gd name="connsiteY89" fmla="*/ 20988 h 601133"/>
                <a:gd name="connsiteX90" fmla="*/ 51181 w 654805"/>
                <a:gd name="connsiteY90" fmla="*/ 47288 h 601133"/>
                <a:gd name="connsiteX91" fmla="*/ 20803 w 654805"/>
                <a:gd name="connsiteY91" fmla="*/ 148622 h 601133"/>
                <a:gd name="connsiteX92" fmla="*/ 17045 w 654805"/>
                <a:gd name="connsiteY92" fmla="*/ 154526 h 601133"/>
                <a:gd name="connsiteX93" fmla="*/ 10819 w 654805"/>
                <a:gd name="connsiteY93" fmla="*/ 150662 h 601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654805" h="601133">
                  <a:moveTo>
                    <a:pt x="10819" y="150662"/>
                  </a:moveTo>
                  <a:cubicBezTo>
                    <a:pt x="1910" y="111158"/>
                    <a:pt x="15006" y="68435"/>
                    <a:pt x="42916" y="39344"/>
                  </a:cubicBezTo>
                  <a:cubicBezTo>
                    <a:pt x="56978" y="25068"/>
                    <a:pt x="74475" y="13367"/>
                    <a:pt x="95193" y="9180"/>
                  </a:cubicBezTo>
                  <a:cubicBezTo>
                    <a:pt x="105498" y="7141"/>
                    <a:pt x="116769" y="7785"/>
                    <a:pt x="126752" y="11757"/>
                  </a:cubicBezTo>
                  <a:cubicBezTo>
                    <a:pt x="136950" y="15621"/>
                    <a:pt x="145538" y="22598"/>
                    <a:pt x="152086" y="30757"/>
                  </a:cubicBezTo>
                  <a:cubicBezTo>
                    <a:pt x="165182" y="47288"/>
                    <a:pt x="171408" y="66825"/>
                    <a:pt x="175702" y="86040"/>
                  </a:cubicBezTo>
                  <a:cubicBezTo>
                    <a:pt x="179566" y="105576"/>
                    <a:pt x="182142" y="124469"/>
                    <a:pt x="182357" y="144650"/>
                  </a:cubicBezTo>
                  <a:cubicBezTo>
                    <a:pt x="182250" y="164402"/>
                    <a:pt x="178493" y="186193"/>
                    <a:pt x="165289" y="203261"/>
                  </a:cubicBezTo>
                  <a:cubicBezTo>
                    <a:pt x="158849" y="211634"/>
                    <a:pt x="150690" y="218826"/>
                    <a:pt x="141029" y="223656"/>
                  </a:cubicBezTo>
                  <a:cubicBezTo>
                    <a:pt x="131368" y="228487"/>
                    <a:pt x="119775" y="230741"/>
                    <a:pt x="108611" y="228701"/>
                  </a:cubicBezTo>
                  <a:cubicBezTo>
                    <a:pt x="105390" y="228165"/>
                    <a:pt x="103029" y="225374"/>
                    <a:pt x="102814" y="222261"/>
                  </a:cubicBezTo>
                  <a:cubicBezTo>
                    <a:pt x="101418" y="199933"/>
                    <a:pt x="107430" y="177605"/>
                    <a:pt x="118164" y="158390"/>
                  </a:cubicBezTo>
                  <a:cubicBezTo>
                    <a:pt x="128899" y="139068"/>
                    <a:pt x="144464" y="122752"/>
                    <a:pt x="162820" y="110836"/>
                  </a:cubicBezTo>
                  <a:cubicBezTo>
                    <a:pt x="181177" y="98814"/>
                    <a:pt x="202538" y="90977"/>
                    <a:pt x="224865" y="89475"/>
                  </a:cubicBezTo>
                  <a:cubicBezTo>
                    <a:pt x="247193" y="88187"/>
                    <a:pt x="269843" y="94198"/>
                    <a:pt x="288736" y="106006"/>
                  </a:cubicBezTo>
                  <a:cubicBezTo>
                    <a:pt x="307736" y="117707"/>
                    <a:pt x="323087" y="134560"/>
                    <a:pt x="333606" y="153882"/>
                  </a:cubicBezTo>
                  <a:cubicBezTo>
                    <a:pt x="344233" y="173097"/>
                    <a:pt x="350567" y="194888"/>
                    <a:pt x="351211" y="217001"/>
                  </a:cubicBezTo>
                  <a:cubicBezTo>
                    <a:pt x="351748" y="239329"/>
                    <a:pt x="346166" y="261549"/>
                    <a:pt x="333499" y="281086"/>
                  </a:cubicBezTo>
                  <a:cubicBezTo>
                    <a:pt x="326629" y="290532"/>
                    <a:pt x="317934" y="298261"/>
                    <a:pt x="308058" y="304058"/>
                  </a:cubicBezTo>
                  <a:cubicBezTo>
                    <a:pt x="298182" y="309854"/>
                    <a:pt x="287126" y="314148"/>
                    <a:pt x="274781" y="314470"/>
                  </a:cubicBezTo>
                  <a:cubicBezTo>
                    <a:pt x="268663" y="314900"/>
                    <a:pt x="262222" y="313612"/>
                    <a:pt x="256211" y="311357"/>
                  </a:cubicBezTo>
                  <a:cubicBezTo>
                    <a:pt x="250306" y="308674"/>
                    <a:pt x="244510" y="304809"/>
                    <a:pt x="240753" y="299549"/>
                  </a:cubicBezTo>
                  <a:cubicBezTo>
                    <a:pt x="232272" y="289566"/>
                    <a:pt x="229911" y="275719"/>
                    <a:pt x="231414" y="264125"/>
                  </a:cubicBezTo>
                  <a:cubicBezTo>
                    <a:pt x="232810" y="252318"/>
                    <a:pt x="237210" y="241154"/>
                    <a:pt x="243437" y="231707"/>
                  </a:cubicBezTo>
                  <a:cubicBezTo>
                    <a:pt x="249448" y="222046"/>
                    <a:pt x="257176" y="213566"/>
                    <a:pt x="265871" y="206373"/>
                  </a:cubicBezTo>
                  <a:cubicBezTo>
                    <a:pt x="300974" y="178357"/>
                    <a:pt x="351963" y="171486"/>
                    <a:pt x="392646" y="191775"/>
                  </a:cubicBezTo>
                  <a:cubicBezTo>
                    <a:pt x="433223" y="211526"/>
                    <a:pt x="460488" y="252103"/>
                    <a:pt x="468003" y="295578"/>
                  </a:cubicBezTo>
                  <a:cubicBezTo>
                    <a:pt x="471760" y="317583"/>
                    <a:pt x="469506" y="340877"/>
                    <a:pt x="460381" y="361595"/>
                  </a:cubicBezTo>
                  <a:cubicBezTo>
                    <a:pt x="455765" y="372007"/>
                    <a:pt x="449432" y="381776"/>
                    <a:pt x="440737" y="389934"/>
                  </a:cubicBezTo>
                  <a:cubicBezTo>
                    <a:pt x="432149" y="397985"/>
                    <a:pt x="421093" y="403996"/>
                    <a:pt x="409285" y="406251"/>
                  </a:cubicBezTo>
                  <a:lnTo>
                    <a:pt x="409070" y="406251"/>
                  </a:lnTo>
                  <a:cubicBezTo>
                    <a:pt x="405635" y="406895"/>
                    <a:pt x="402200" y="405177"/>
                    <a:pt x="400483" y="402279"/>
                  </a:cubicBezTo>
                  <a:cubicBezTo>
                    <a:pt x="394042" y="391007"/>
                    <a:pt x="389855" y="378555"/>
                    <a:pt x="388245" y="365889"/>
                  </a:cubicBezTo>
                  <a:cubicBezTo>
                    <a:pt x="386957" y="353115"/>
                    <a:pt x="388138" y="340340"/>
                    <a:pt x="391036" y="328103"/>
                  </a:cubicBezTo>
                  <a:cubicBezTo>
                    <a:pt x="394149" y="315866"/>
                    <a:pt x="399409" y="304380"/>
                    <a:pt x="405850" y="293645"/>
                  </a:cubicBezTo>
                  <a:cubicBezTo>
                    <a:pt x="412613" y="283018"/>
                    <a:pt x="420985" y="273572"/>
                    <a:pt x="430647" y="265413"/>
                  </a:cubicBezTo>
                  <a:cubicBezTo>
                    <a:pt x="440415" y="257362"/>
                    <a:pt x="451793" y="251244"/>
                    <a:pt x="463924" y="247165"/>
                  </a:cubicBezTo>
                  <a:cubicBezTo>
                    <a:pt x="476268" y="243300"/>
                    <a:pt x="489043" y="242227"/>
                    <a:pt x="501709" y="242978"/>
                  </a:cubicBezTo>
                  <a:cubicBezTo>
                    <a:pt x="527043" y="245125"/>
                    <a:pt x="550766" y="256074"/>
                    <a:pt x="569766" y="272069"/>
                  </a:cubicBezTo>
                  <a:cubicBezTo>
                    <a:pt x="588659" y="288171"/>
                    <a:pt x="603151" y="309532"/>
                    <a:pt x="610235" y="333685"/>
                  </a:cubicBezTo>
                  <a:cubicBezTo>
                    <a:pt x="613670" y="345815"/>
                    <a:pt x="614851" y="358482"/>
                    <a:pt x="614314" y="370934"/>
                  </a:cubicBezTo>
                  <a:cubicBezTo>
                    <a:pt x="613563" y="383493"/>
                    <a:pt x="610664" y="395731"/>
                    <a:pt x="606585" y="407431"/>
                  </a:cubicBezTo>
                  <a:cubicBezTo>
                    <a:pt x="588981" y="453804"/>
                    <a:pt x="547009" y="489872"/>
                    <a:pt x="497738" y="498460"/>
                  </a:cubicBezTo>
                  <a:cubicBezTo>
                    <a:pt x="493873" y="499104"/>
                    <a:pt x="490331" y="496743"/>
                    <a:pt x="489364" y="492985"/>
                  </a:cubicBezTo>
                  <a:cubicBezTo>
                    <a:pt x="484104" y="472590"/>
                    <a:pt x="484963" y="451013"/>
                    <a:pt x="491189" y="431047"/>
                  </a:cubicBezTo>
                  <a:cubicBezTo>
                    <a:pt x="497415" y="411188"/>
                    <a:pt x="509653" y="392618"/>
                    <a:pt x="527257" y="380380"/>
                  </a:cubicBezTo>
                  <a:cubicBezTo>
                    <a:pt x="544969" y="367928"/>
                    <a:pt x="567190" y="363420"/>
                    <a:pt x="588122" y="366318"/>
                  </a:cubicBezTo>
                  <a:cubicBezTo>
                    <a:pt x="608947" y="369109"/>
                    <a:pt x="629665" y="379736"/>
                    <a:pt x="642010" y="397878"/>
                  </a:cubicBezTo>
                  <a:cubicBezTo>
                    <a:pt x="654354" y="415804"/>
                    <a:pt x="657682" y="437595"/>
                    <a:pt x="656823" y="457776"/>
                  </a:cubicBezTo>
                  <a:cubicBezTo>
                    <a:pt x="655857" y="478279"/>
                    <a:pt x="650812" y="498460"/>
                    <a:pt x="641687" y="516601"/>
                  </a:cubicBezTo>
                  <a:cubicBezTo>
                    <a:pt x="624082" y="553206"/>
                    <a:pt x="591986" y="582619"/>
                    <a:pt x="553342" y="595822"/>
                  </a:cubicBezTo>
                  <a:cubicBezTo>
                    <a:pt x="550551" y="596788"/>
                    <a:pt x="547438" y="595285"/>
                    <a:pt x="546472" y="592387"/>
                  </a:cubicBezTo>
                  <a:cubicBezTo>
                    <a:pt x="545506" y="589596"/>
                    <a:pt x="547009" y="586483"/>
                    <a:pt x="549800" y="585517"/>
                  </a:cubicBezTo>
                  <a:lnTo>
                    <a:pt x="549907" y="585517"/>
                  </a:lnTo>
                  <a:cubicBezTo>
                    <a:pt x="585331" y="573065"/>
                    <a:pt x="614958" y="545370"/>
                    <a:pt x="630845" y="511341"/>
                  </a:cubicBezTo>
                  <a:cubicBezTo>
                    <a:pt x="639004" y="494488"/>
                    <a:pt x="643405" y="475918"/>
                    <a:pt x="644156" y="457347"/>
                  </a:cubicBezTo>
                  <a:cubicBezTo>
                    <a:pt x="644800" y="438883"/>
                    <a:pt x="641258" y="419883"/>
                    <a:pt x="631060" y="405499"/>
                  </a:cubicBezTo>
                  <a:cubicBezTo>
                    <a:pt x="610664" y="376409"/>
                    <a:pt x="564077" y="371793"/>
                    <a:pt x="535630" y="392188"/>
                  </a:cubicBezTo>
                  <a:cubicBezTo>
                    <a:pt x="506218" y="412906"/>
                    <a:pt x="494517" y="454556"/>
                    <a:pt x="503749" y="489336"/>
                  </a:cubicBezTo>
                  <a:lnTo>
                    <a:pt x="495376" y="483861"/>
                  </a:lnTo>
                  <a:cubicBezTo>
                    <a:pt x="538850" y="476240"/>
                    <a:pt x="577065" y="443285"/>
                    <a:pt x="592416" y="402064"/>
                  </a:cubicBezTo>
                  <a:cubicBezTo>
                    <a:pt x="596065" y="391759"/>
                    <a:pt x="598534" y="380917"/>
                    <a:pt x="599178" y="370075"/>
                  </a:cubicBezTo>
                  <a:cubicBezTo>
                    <a:pt x="599501" y="359126"/>
                    <a:pt x="598534" y="348391"/>
                    <a:pt x="595529" y="337871"/>
                  </a:cubicBezTo>
                  <a:cubicBezTo>
                    <a:pt x="589410" y="317047"/>
                    <a:pt x="576529" y="298154"/>
                    <a:pt x="559783" y="283984"/>
                  </a:cubicBezTo>
                  <a:cubicBezTo>
                    <a:pt x="543037" y="269922"/>
                    <a:pt x="522212" y="260476"/>
                    <a:pt x="500743" y="258758"/>
                  </a:cubicBezTo>
                  <a:cubicBezTo>
                    <a:pt x="490008" y="258221"/>
                    <a:pt x="479274" y="259080"/>
                    <a:pt x="469183" y="262408"/>
                  </a:cubicBezTo>
                  <a:cubicBezTo>
                    <a:pt x="459200" y="265950"/>
                    <a:pt x="449646" y="270996"/>
                    <a:pt x="441381" y="277865"/>
                  </a:cubicBezTo>
                  <a:cubicBezTo>
                    <a:pt x="433223" y="284950"/>
                    <a:pt x="425924" y="293001"/>
                    <a:pt x="420126" y="302233"/>
                  </a:cubicBezTo>
                  <a:cubicBezTo>
                    <a:pt x="414545" y="311572"/>
                    <a:pt x="410036" y="321555"/>
                    <a:pt x="407460" y="332075"/>
                  </a:cubicBezTo>
                  <a:cubicBezTo>
                    <a:pt x="404991" y="342595"/>
                    <a:pt x="404025" y="353329"/>
                    <a:pt x="405206" y="363957"/>
                  </a:cubicBezTo>
                  <a:cubicBezTo>
                    <a:pt x="406602" y="374476"/>
                    <a:pt x="410036" y="384460"/>
                    <a:pt x="415189" y="393584"/>
                  </a:cubicBezTo>
                  <a:lnTo>
                    <a:pt x="406387" y="389719"/>
                  </a:lnTo>
                  <a:cubicBezTo>
                    <a:pt x="423884" y="386392"/>
                    <a:pt x="437731" y="372115"/>
                    <a:pt x="445138" y="354725"/>
                  </a:cubicBezTo>
                  <a:cubicBezTo>
                    <a:pt x="452760" y="337227"/>
                    <a:pt x="454799" y="317369"/>
                    <a:pt x="451364" y="298368"/>
                  </a:cubicBezTo>
                  <a:cubicBezTo>
                    <a:pt x="444602" y="260154"/>
                    <a:pt x="420234" y="224086"/>
                    <a:pt x="385454" y="207125"/>
                  </a:cubicBezTo>
                  <a:cubicBezTo>
                    <a:pt x="351211" y="189521"/>
                    <a:pt x="306662" y="195424"/>
                    <a:pt x="276713" y="219255"/>
                  </a:cubicBezTo>
                  <a:cubicBezTo>
                    <a:pt x="262222" y="231278"/>
                    <a:pt x="250306" y="248023"/>
                    <a:pt x="248052" y="265950"/>
                  </a:cubicBezTo>
                  <a:cubicBezTo>
                    <a:pt x="245261" y="283662"/>
                    <a:pt x="257176" y="299657"/>
                    <a:pt x="274674" y="298261"/>
                  </a:cubicBezTo>
                  <a:cubicBezTo>
                    <a:pt x="292064" y="297724"/>
                    <a:pt x="310205" y="286238"/>
                    <a:pt x="320940" y="271640"/>
                  </a:cubicBezTo>
                  <a:cubicBezTo>
                    <a:pt x="330923" y="256289"/>
                    <a:pt x="336397" y="236430"/>
                    <a:pt x="335861" y="217215"/>
                  </a:cubicBezTo>
                  <a:cubicBezTo>
                    <a:pt x="334573" y="178464"/>
                    <a:pt x="314284" y="139068"/>
                    <a:pt x="281007" y="118673"/>
                  </a:cubicBezTo>
                  <a:cubicBezTo>
                    <a:pt x="264583" y="108368"/>
                    <a:pt x="245261" y="103107"/>
                    <a:pt x="225939" y="104181"/>
                  </a:cubicBezTo>
                  <a:cubicBezTo>
                    <a:pt x="206617" y="105362"/>
                    <a:pt x="187617" y="112232"/>
                    <a:pt x="171086" y="122966"/>
                  </a:cubicBezTo>
                  <a:cubicBezTo>
                    <a:pt x="137916" y="144006"/>
                    <a:pt x="115051" y="182328"/>
                    <a:pt x="117091" y="221295"/>
                  </a:cubicBezTo>
                  <a:lnTo>
                    <a:pt x="111295" y="214854"/>
                  </a:lnTo>
                  <a:cubicBezTo>
                    <a:pt x="127074" y="217967"/>
                    <a:pt x="144035" y="208521"/>
                    <a:pt x="154447" y="194888"/>
                  </a:cubicBezTo>
                  <a:cubicBezTo>
                    <a:pt x="165182" y="181255"/>
                    <a:pt x="168724" y="162899"/>
                    <a:pt x="168939" y="144650"/>
                  </a:cubicBezTo>
                  <a:cubicBezTo>
                    <a:pt x="168832" y="126401"/>
                    <a:pt x="166470" y="106972"/>
                    <a:pt x="163035" y="88831"/>
                  </a:cubicBezTo>
                  <a:cubicBezTo>
                    <a:pt x="159278" y="70689"/>
                    <a:pt x="153481" y="52548"/>
                    <a:pt x="142639" y="38700"/>
                  </a:cubicBezTo>
                  <a:cubicBezTo>
                    <a:pt x="132012" y="24746"/>
                    <a:pt x="114837" y="17446"/>
                    <a:pt x="97554" y="20988"/>
                  </a:cubicBezTo>
                  <a:cubicBezTo>
                    <a:pt x="80272" y="24101"/>
                    <a:pt x="63955" y="34407"/>
                    <a:pt x="51181" y="47288"/>
                  </a:cubicBezTo>
                  <a:cubicBezTo>
                    <a:pt x="25526" y="73265"/>
                    <a:pt x="12966" y="112661"/>
                    <a:pt x="20803" y="148622"/>
                  </a:cubicBezTo>
                  <a:cubicBezTo>
                    <a:pt x="21447" y="151306"/>
                    <a:pt x="19729" y="153989"/>
                    <a:pt x="17045" y="154526"/>
                  </a:cubicBezTo>
                  <a:cubicBezTo>
                    <a:pt x="14147" y="155062"/>
                    <a:pt x="11463" y="153345"/>
                    <a:pt x="10819" y="15066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99" name="组合 498"/>
          <p:cNvGrpSpPr/>
          <p:nvPr userDrawn="1"/>
        </p:nvGrpSpPr>
        <p:grpSpPr>
          <a:xfrm rot="20665405" flipH="1">
            <a:off x="2248869" y="4841275"/>
            <a:ext cx="888067" cy="922411"/>
            <a:chOff x="3532434" y="3941598"/>
            <a:chExt cx="1134292" cy="1178158"/>
          </a:xfrm>
        </p:grpSpPr>
        <p:sp>
          <p:nvSpPr>
            <p:cNvPr id="500" name="任意多边形: 形状 499"/>
            <p:cNvSpPr/>
            <p:nvPr/>
          </p:nvSpPr>
          <p:spPr>
            <a:xfrm>
              <a:off x="3532434" y="3941598"/>
              <a:ext cx="976842" cy="1009045"/>
            </a:xfrm>
            <a:custGeom>
              <a:avLst/>
              <a:gdLst>
                <a:gd name="connsiteX0" fmla="*/ 706194 w 976841"/>
                <a:gd name="connsiteY0" fmla="*/ 1007304 h 1009045"/>
                <a:gd name="connsiteX1" fmla="*/ 418831 w 976841"/>
                <a:gd name="connsiteY1" fmla="*/ 831043 h 1009045"/>
                <a:gd name="connsiteX2" fmla="*/ 300214 w 976841"/>
                <a:gd name="connsiteY2" fmla="*/ 804314 h 1009045"/>
                <a:gd name="connsiteX3" fmla="*/ 8342 w 976841"/>
                <a:gd name="connsiteY3" fmla="*/ 397797 h 1009045"/>
                <a:gd name="connsiteX4" fmla="*/ 331667 w 976841"/>
                <a:gd name="connsiteY4" fmla="*/ 15863 h 1009045"/>
                <a:gd name="connsiteX5" fmla="*/ 780799 w 976841"/>
                <a:gd name="connsiteY5" fmla="*/ 236672 h 1009045"/>
                <a:gd name="connsiteX6" fmla="*/ 851110 w 976841"/>
                <a:gd name="connsiteY6" fmla="*/ 510510 h 1009045"/>
                <a:gd name="connsiteX7" fmla="*/ 971122 w 976841"/>
                <a:gd name="connsiteY7" fmla="*/ 762020 h 1009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76841" h="1009045">
                  <a:moveTo>
                    <a:pt x="706194" y="1007304"/>
                  </a:moveTo>
                  <a:cubicBezTo>
                    <a:pt x="631374" y="921105"/>
                    <a:pt x="529611" y="858630"/>
                    <a:pt x="418831" y="831043"/>
                  </a:cubicBezTo>
                  <a:cubicBezTo>
                    <a:pt x="379542" y="821274"/>
                    <a:pt x="339181" y="815692"/>
                    <a:pt x="300214" y="804314"/>
                  </a:cubicBezTo>
                  <a:cubicBezTo>
                    <a:pt x="127818" y="753647"/>
                    <a:pt x="1150" y="577278"/>
                    <a:pt x="8342" y="397797"/>
                  </a:cubicBezTo>
                  <a:cubicBezTo>
                    <a:pt x="15535" y="218316"/>
                    <a:pt x="155835" y="52575"/>
                    <a:pt x="331667" y="15863"/>
                  </a:cubicBezTo>
                  <a:cubicBezTo>
                    <a:pt x="507605" y="-20849"/>
                    <a:pt x="702437" y="75010"/>
                    <a:pt x="780799" y="236672"/>
                  </a:cubicBezTo>
                  <a:cubicBezTo>
                    <a:pt x="822020" y="321797"/>
                    <a:pt x="832325" y="417871"/>
                    <a:pt x="851110" y="510510"/>
                  </a:cubicBezTo>
                  <a:cubicBezTo>
                    <a:pt x="869895" y="603149"/>
                    <a:pt x="900703" y="698900"/>
                    <a:pt x="971122" y="762020"/>
                  </a:cubicBezTo>
                </a:path>
              </a:pathLst>
            </a:custGeom>
            <a:solidFill>
              <a:srgbClr val="F7EA4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1" name="任意多边形: 形状 500"/>
            <p:cNvSpPr/>
            <p:nvPr/>
          </p:nvSpPr>
          <p:spPr>
            <a:xfrm>
              <a:off x="3963574" y="4620615"/>
              <a:ext cx="364974" cy="289832"/>
            </a:xfrm>
            <a:custGeom>
              <a:avLst/>
              <a:gdLst>
                <a:gd name="connsiteX0" fmla="*/ 353309 w 364973"/>
                <a:gd name="connsiteY0" fmla="*/ 285348 h 289832"/>
                <a:gd name="connsiteX1" fmla="*/ 266682 w 364973"/>
                <a:gd name="connsiteY1" fmla="*/ 219331 h 289832"/>
                <a:gd name="connsiteX2" fmla="*/ 180913 w 364973"/>
                <a:gd name="connsiteY2" fmla="*/ 152347 h 289832"/>
                <a:gd name="connsiteX3" fmla="*/ 10127 w 364973"/>
                <a:gd name="connsiteY3" fmla="*/ 17736 h 289832"/>
                <a:gd name="connsiteX4" fmla="*/ 9268 w 364973"/>
                <a:gd name="connsiteY4" fmla="*/ 10115 h 289832"/>
                <a:gd name="connsiteX5" fmla="*/ 16567 w 364973"/>
                <a:gd name="connsiteY5" fmla="*/ 8934 h 289832"/>
                <a:gd name="connsiteX6" fmla="*/ 105449 w 364973"/>
                <a:gd name="connsiteY6" fmla="*/ 72268 h 289832"/>
                <a:gd name="connsiteX7" fmla="*/ 191862 w 364973"/>
                <a:gd name="connsiteY7" fmla="*/ 138714 h 289832"/>
                <a:gd name="connsiteX8" fmla="*/ 276558 w 364973"/>
                <a:gd name="connsiteY8" fmla="*/ 207308 h 289832"/>
                <a:gd name="connsiteX9" fmla="*/ 359750 w 364973"/>
                <a:gd name="connsiteY9" fmla="*/ 277619 h 289832"/>
                <a:gd name="connsiteX10" fmla="*/ 360179 w 364973"/>
                <a:gd name="connsiteY10" fmla="*/ 284597 h 289832"/>
                <a:gd name="connsiteX11" fmla="*/ 353309 w 364973"/>
                <a:gd name="connsiteY11" fmla="*/ 285348 h 289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64973" h="289832">
                  <a:moveTo>
                    <a:pt x="353309" y="285348"/>
                  </a:moveTo>
                  <a:cubicBezTo>
                    <a:pt x="324111" y="263772"/>
                    <a:pt x="295343" y="241551"/>
                    <a:pt x="266682" y="219331"/>
                  </a:cubicBezTo>
                  <a:lnTo>
                    <a:pt x="180913" y="152347"/>
                  </a:lnTo>
                  <a:lnTo>
                    <a:pt x="10127" y="17736"/>
                  </a:lnTo>
                  <a:cubicBezTo>
                    <a:pt x="7765" y="15911"/>
                    <a:pt x="7336" y="12476"/>
                    <a:pt x="9268" y="10115"/>
                  </a:cubicBezTo>
                  <a:cubicBezTo>
                    <a:pt x="10985" y="7860"/>
                    <a:pt x="14206" y="7431"/>
                    <a:pt x="16567" y="8934"/>
                  </a:cubicBezTo>
                  <a:cubicBezTo>
                    <a:pt x="46838" y="29115"/>
                    <a:pt x="76251" y="50476"/>
                    <a:pt x="105449" y="72268"/>
                  </a:cubicBezTo>
                  <a:cubicBezTo>
                    <a:pt x="134540" y="94059"/>
                    <a:pt x="163201" y="116387"/>
                    <a:pt x="191862" y="138714"/>
                  </a:cubicBezTo>
                  <a:cubicBezTo>
                    <a:pt x="220201" y="161471"/>
                    <a:pt x="248648" y="184014"/>
                    <a:pt x="276558" y="207308"/>
                  </a:cubicBezTo>
                  <a:cubicBezTo>
                    <a:pt x="304575" y="230494"/>
                    <a:pt x="332377" y="253789"/>
                    <a:pt x="359750" y="277619"/>
                  </a:cubicBezTo>
                  <a:cubicBezTo>
                    <a:pt x="361790" y="279444"/>
                    <a:pt x="362004" y="282557"/>
                    <a:pt x="360179" y="284597"/>
                  </a:cubicBezTo>
                  <a:cubicBezTo>
                    <a:pt x="358247" y="286636"/>
                    <a:pt x="355349" y="286851"/>
                    <a:pt x="353309" y="285348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2" name="任意多边形: 形状 501"/>
            <p:cNvSpPr/>
            <p:nvPr/>
          </p:nvSpPr>
          <p:spPr>
            <a:xfrm>
              <a:off x="4143854" y="4367279"/>
              <a:ext cx="300567" cy="429381"/>
            </a:xfrm>
            <a:custGeom>
              <a:avLst/>
              <a:gdLst>
                <a:gd name="connsiteX0" fmla="*/ 285204 w 300566"/>
                <a:gd name="connsiteY0" fmla="*/ 419638 h 429380"/>
                <a:gd name="connsiteX1" fmla="*/ 210492 w 300566"/>
                <a:gd name="connsiteY1" fmla="*/ 322813 h 429380"/>
                <a:gd name="connsiteX2" fmla="*/ 139537 w 300566"/>
                <a:gd name="connsiteY2" fmla="*/ 223089 h 429380"/>
                <a:gd name="connsiteX3" fmla="*/ 72124 w 300566"/>
                <a:gd name="connsiteY3" fmla="*/ 121004 h 429380"/>
                <a:gd name="connsiteX4" fmla="*/ 39813 w 300566"/>
                <a:gd name="connsiteY4" fmla="*/ 69049 h 429380"/>
                <a:gd name="connsiteX5" fmla="*/ 8790 w 300566"/>
                <a:gd name="connsiteY5" fmla="*/ 16235 h 429380"/>
                <a:gd name="connsiteX6" fmla="*/ 10723 w 300566"/>
                <a:gd name="connsiteY6" fmla="*/ 8828 h 429380"/>
                <a:gd name="connsiteX7" fmla="*/ 18022 w 300566"/>
                <a:gd name="connsiteY7" fmla="*/ 10438 h 429380"/>
                <a:gd name="connsiteX8" fmla="*/ 18130 w 300566"/>
                <a:gd name="connsiteY8" fmla="*/ 10546 h 429380"/>
                <a:gd name="connsiteX9" fmla="*/ 85650 w 300566"/>
                <a:gd name="connsiteY9" fmla="*/ 112201 h 429380"/>
                <a:gd name="connsiteX10" fmla="*/ 153921 w 300566"/>
                <a:gd name="connsiteY10" fmla="*/ 213321 h 429380"/>
                <a:gd name="connsiteX11" fmla="*/ 223159 w 300566"/>
                <a:gd name="connsiteY11" fmla="*/ 313796 h 429380"/>
                <a:gd name="connsiteX12" fmla="*/ 293255 w 300566"/>
                <a:gd name="connsiteY12" fmla="*/ 413627 h 429380"/>
                <a:gd name="connsiteX13" fmla="*/ 292075 w 300566"/>
                <a:gd name="connsiteY13" fmla="*/ 420604 h 429380"/>
                <a:gd name="connsiteX14" fmla="*/ 285204 w 300566"/>
                <a:gd name="connsiteY14" fmla="*/ 419638 h 429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00566" h="429380">
                  <a:moveTo>
                    <a:pt x="285204" y="419638"/>
                  </a:moveTo>
                  <a:cubicBezTo>
                    <a:pt x="259549" y="387864"/>
                    <a:pt x="234645" y="355661"/>
                    <a:pt x="210492" y="322813"/>
                  </a:cubicBezTo>
                  <a:cubicBezTo>
                    <a:pt x="186232" y="290072"/>
                    <a:pt x="162831" y="256581"/>
                    <a:pt x="139537" y="223089"/>
                  </a:cubicBezTo>
                  <a:cubicBezTo>
                    <a:pt x="116672" y="189383"/>
                    <a:pt x="94022" y="155354"/>
                    <a:pt x="72124" y="121004"/>
                  </a:cubicBezTo>
                  <a:lnTo>
                    <a:pt x="39813" y="69049"/>
                  </a:lnTo>
                  <a:lnTo>
                    <a:pt x="8790" y="16235"/>
                  </a:lnTo>
                  <a:cubicBezTo>
                    <a:pt x="7288" y="13658"/>
                    <a:pt x="8146" y="10331"/>
                    <a:pt x="10723" y="8828"/>
                  </a:cubicBezTo>
                  <a:cubicBezTo>
                    <a:pt x="13191" y="7325"/>
                    <a:pt x="16412" y="8077"/>
                    <a:pt x="18022" y="10438"/>
                  </a:cubicBezTo>
                  <a:lnTo>
                    <a:pt x="18130" y="10546"/>
                  </a:lnTo>
                  <a:lnTo>
                    <a:pt x="85650" y="112201"/>
                  </a:lnTo>
                  <a:cubicBezTo>
                    <a:pt x="108192" y="146015"/>
                    <a:pt x="130842" y="179829"/>
                    <a:pt x="153921" y="213321"/>
                  </a:cubicBezTo>
                  <a:cubicBezTo>
                    <a:pt x="176571" y="247027"/>
                    <a:pt x="199972" y="280304"/>
                    <a:pt x="223159" y="313796"/>
                  </a:cubicBezTo>
                  <a:lnTo>
                    <a:pt x="293255" y="413627"/>
                  </a:lnTo>
                  <a:cubicBezTo>
                    <a:pt x="294866" y="415881"/>
                    <a:pt x="294329" y="418994"/>
                    <a:pt x="292075" y="420604"/>
                  </a:cubicBezTo>
                  <a:cubicBezTo>
                    <a:pt x="289820" y="422107"/>
                    <a:pt x="286922" y="421570"/>
                    <a:pt x="285204" y="419638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3" name="任意多边形: 形状 502"/>
            <p:cNvSpPr/>
            <p:nvPr/>
          </p:nvSpPr>
          <p:spPr>
            <a:xfrm>
              <a:off x="4045162" y="4438044"/>
              <a:ext cx="203956" cy="279098"/>
            </a:xfrm>
            <a:custGeom>
              <a:avLst/>
              <a:gdLst>
                <a:gd name="connsiteX0" fmla="*/ 203986 w 203955"/>
                <a:gd name="connsiteY0" fmla="*/ 85234 h 279097"/>
                <a:gd name="connsiteX1" fmla="*/ 105443 w 203955"/>
                <a:gd name="connsiteY1" fmla="*/ 112607 h 279097"/>
                <a:gd name="connsiteX2" fmla="*/ 19138 w 203955"/>
                <a:gd name="connsiteY2" fmla="*/ 55714 h 279097"/>
                <a:gd name="connsiteX3" fmla="*/ 12482 w 203955"/>
                <a:gd name="connsiteY3" fmla="*/ 44013 h 279097"/>
                <a:gd name="connsiteX4" fmla="*/ 8081 w 203955"/>
                <a:gd name="connsiteY4" fmla="*/ 28663 h 279097"/>
                <a:gd name="connsiteX5" fmla="*/ 18064 w 203955"/>
                <a:gd name="connsiteY5" fmla="*/ 11273 h 279097"/>
                <a:gd name="connsiteX6" fmla="*/ 34703 w 203955"/>
                <a:gd name="connsiteY6" fmla="*/ 8160 h 279097"/>
                <a:gd name="connsiteX7" fmla="*/ 61217 w 203955"/>
                <a:gd name="connsiteY7" fmla="*/ 14923 h 279097"/>
                <a:gd name="connsiteX8" fmla="*/ 85155 w 203955"/>
                <a:gd name="connsiteY8" fmla="*/ 26086 h 279097"/>
                <a:gd name="connsiteX9" fmla="*/ 125302 w 203955"/>
                <a:gd name="connsiteY9" fmla="*/ 60974 h 279097"/>
                <a:gd name="connsiteX10" fmla="*/ 145698 w 203955"/>
                <a:gd name="connsiteY10" fmla="*/ 110889 h 279097"/>
                <a:gd name="connsiteX11" fmla="*/ 137217 w 203955"/>
                <a:gd name="connsiteY11" fmla="*/ 164669 h 279097"/>
                <a:gd name="connsiteX12" fmla="*/ 96748 w 203955"/>
                <a:gd name="connsiteY12" fmla="*/ 202025 h 279097"/>
                <a:gd name="connsiteX13" fmla="*/ 41573 w 203955"/>
                <a:gd name="connsiteY13" fmla="*/ 203636 h 279097"/>
                <a:gd name="connsiteX14" fmla="*/ 28584 w 203955"/>
                <a:gd name="connsiteY14" fmla="*/ 196658 h 279097"/>
                <a:gd name="connsiteX15" fmla="*/ 18064 w 203955"/>
                <a:gd name="connsiteY15" fmla="*/ 185816 h 279097"/>
                <a:gd name="connsiteX16" fmla="*/ 10657 w 203955"/>
                <a:gd name="connsiteY16" fmla="*/ 155652 h 279097"/>
                <a:gd name="connsiteX17" fmla="*/ 19889 w 203955"/>
                <a:gd name="connsiteY17" fmla="*/ 140731 h 279097"/>
                <a:gd name="connsiteX18" fmla="*/ 35347 w 203955"/>
                <a:gd name="connsiteY18" fmla="*/ 134398 h 279097"/>
                <a:gd name="connsiteX19" fmla="*/ 64330 w 203955"/>
                <a:gd name="connsiteY19" fmla="*/ 142342 h 279097"/>
                <a:gd name="connsiteX20" fmla="*/ 88805 w 203955"/>
                <a:gd name="connsiteY20" fmla="*/ 191506 h 279097"/>
                <a:gd name="connsiteX21" fmla="*/ 74206 w 203955"/>
                <a:gd name="connsiteY21" fmla="*/ 243031 h 279097"/>
                <a:gd name="connsiteX22" fmla="*/ 31482 w 203955"/>
                <a:gd name="connsiteY22" fmla="*/ 274806 h 279097"/>
                <a:gd name="connsiteX23" fmla="*/ 31375 w 203955"/>
                <a:gd name="connsiteY23" fmla="*/ 274806 h 279097"/>
                <a:gd name="connsiteX24" fmla="*/ 24720 w 203955"/>
                <a:gd name="connsiteY24" fmla="*/ 270941 h 279097"/>
                <a:gd name="connsiteX25" fmla="*/ 28477 w 203955"/>
                <a:gd name="connsiteY25" fmla="*/ 264393 h 279097"/>
                <a:gd name="connsiteX26" fmla="*/ 74528 w 203955"/>
                <a:gd name="connsiteY26" fmla="*/ 192472 h 279097"/>
                <a:gd name="connsiteX27" fmla="*/ 55528 w 203955"/>
                <a:gd name="connsiteY27" fmla="*/ 154794 h 279097"/>
                <a:gd name="connsiteX28" fmla="*/ 37279 w 203955"/>
                <a:gd name="connsiteY28" fmla="*/ 149856 h 279097"/>
                <a:gd name="connsiteX29" fmla="*/ 26222 w 203955"/>
                <a:gd name="connsiteY29" fmla="*/ 159087 h 279097"/>
                <a:gd name="connsiteX30" fmla="*/ 31375 w 203955"/>
                <a:gd name="connsiteY30" fmla="*/ 176048 h 279097"/>
                <a:gd name="connsiteX31" fmla="*/ 47477 w 203955"/>
                <a:gd name="connsiteY31" fmla="*/ 187856 h 279097"/>
                <a:gd name="connsiteX32" fmla="*/ 90093 w 203955"/>
                <a:gd name="connsiteY32" fmla="*/ 186138 h 279097"/>
                <a:gd name="connsiteX33" fmla="*/ 121652 w 203955"/>
                <a:gd name="connsiteY33" fmla="*/ 156726 h 279097"/>
                <a:gd name="connsiteX34" fmla="*/ 128308 w 203955"/>
                <a:gd name="connsiteY34" fmla="*/ 112822 h 279097"/>
                <a:gd name="connsiteX35" fmla="*/ 76567 w 203955"/>
                <a:gd name="connsiteY35" fmla="*/ 40149 h 279097"/>
                <a:gd name="connsiteX36" fmla="*/ 55206 w 203955"/>
                <a:gd name="connsiteY36" fmla="*/ 29951 h 279097"/>
                <a:gd name="connsiteX37" fmla="*/ 33307 w 203955"/>
                <a:gd name="connsiteY37" fmla="*/ 23940 h 279097"/>
                <a:gd name="connsiteX38" fmla="*/ 25578 w 203955"/>
                <a:gd name="connsiteY38" fmla="*/ 25013 h 279097"/>
                <a:gd name="connsiteX39" fmla="*/ 23753 w 203955"/>
                <a:gd name="connsiteY39" fmla="*/ 28234 h 279097"/>
                <a:gd name="connsiteX40" fmla="*/ 31912 w 203955"/>
                <a:gd name="connsiteY40" fmla="*/ 47019 h 279097"/>
                <a:gd name="connsiteX41" fmla="*/ 107483 w 203955"/>
                <a:gd name="connsiteY41" fmla="*/ 98974 h 279097"/>
                <a:gd name="connsiteX42" fmla="*/ 197438 w 203955"/>
                <a:gd name="connsiteY42" fmla="*/ 76968 h 279097"/>
                <a:gd name="connsiteX43" fmla="*/ 204416 w 203955"/>
                <a:gd name="connsiteY43" fmla="*/ 77934 h 279097"/>
                <a:gd name="connsiteX44" fmla="*/ 203986 w 203955"/>
                <a:gd name="connsiteY44" fmla="*/ 85234 h 279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203955" h="279097">
                  <a:moveTo>
                    <a:pt x="203986" y="85234"/>
                  </a:moveTo>
                  <a:cubicBezTo>
                    <a:pt x="177150" y="107239"/>
                    <a:pt x="140760" y="118511"/>
                    <a:pt x="105443" y="112607"/>
                  </a:cubicBezTo>
                  <a:cubicBezTo>
                    <a:pt x="70449" y="106810"/>
                    <a:pt x="38460" y="85770"/>
                    <a:pt x="19138" y="55714"/>
                  </a:cubicBezTo>
                  <a:cubicBezTo>
                    <a:pt x="16669" y="51957"/>
                    <a:pt x="14522" y="48092"/>
                    <a:pt x="12482" y="44013"/>
                  </a:cubicBezTo>
                  <a:cubicBezTo>
                    <a:pt x="10443" y="39934"/>
                    <a:pt x="8296" y="35211"/>
                    <a:pt x="8081" y="28663"/>
                  </a:cubicBezTo>
                  <a:cubicBezTo>
                    <a:pt x="7652" y="22115"/>
                    <a:pt x="11838" y="14386"/>
                    <a:pt x="18064" y="11273"/>
                  </a:cubicBezTo>
                  <a:cubicBezTo>
                    <a:pt x="24075" y="8053"/>
                    <a:pt x="29657" y="7838"/>
                    <a:pt x="34703" y="8160"/>
                  </a:cubicBezTo>
                  <a:cubicBezTo>
                    <a:pt x="45115" y="9126"/>
                    <a:pt x="52737" y="12132"/>
                    <a:pt x="61217" y="14923"/>
                  </a:cubicBezTo>
                  <a:cubicBezTo>
                    <a:pt x="69483" y="17928"/>
                    <a:pt x="77534" y="21685"/>
                    <a:pt x="85155" y="26086"/>
                  </a:cubicBezTo>
                  <a:cubicBezTo>
                    <a:pt x="100505" y="34889"/>
                    <a:pt x="114460" y="46482"/>
                    <a:pt x="125302" y="60974"/>
                  </a:cubicBezTo>
                  <a:cubicBezTo>
                    <a:pt x="136251" y="75358"/>
                    <a:pt x="143336" y="92855"/>
                    <a:pt x="145698" y="110889"/>
                  </a:cubicBezTo>
                  <a:cubicBezTo>
                    <a:pt x="148059" y="128923"/>
                    <a:pt x="145590" y="147923"/>
                    <a:pt x="137217" y="164669"/>
                  </a:cubicBezTo>
                  <a:cubicBezTo>
                    <a:pt x="128952" y="181630"/>
                    <a:pt x="113923" y="195048"/>
                    <a:pt x="96748" y="202025"/>
                  </a:cubicBezTo>
                  <a:cubicBezTo>
                    <a:pt x="79680" y="209110"/>
                    <a:pt x="59607" y="210720"/>
                    <a:pt x="41573" y="203636"/>
                  </a:cubicBezTo>
                  <a:cubicBezTo>
                    <a:pt x="37064" y="201918"/>
                    <a:pt x="32985" y="199771"/>
                    <a:pt x="28584" y="196658"/>
                  </a:cubicBezTo>
                  <a:cubicBezTo>
                    <a:pt x="24505" y="193653"/>
                    <a:pt x="20962" y="189895"/>
                    <a:pt x="18064" y="185816"/>
                  </a:cubicBezTo>
                  <a:cubicBezTo>
                    <a:pt x="12482" y="177765"/>
                    <a:pt x="8188" y="167460"/>
                    <a:pt x="10657" y="155652"/>
                  </a:cubicBezTo>
                  <a:cubicBezTo>
                    <a:pt x="11945" y="149856"/>
                    <a:pt x="15381" y="144488"/>
                    <a:pt x="19889" y="140731"/>
                  </a:cubicBezTo>
                  <a:cubicBezTo>
                    <a:pt x="24505" y="136974"/>
                    <a:pt x="30087" y="135042"/>
                    <a:pt x="35347" y="134398"/>
                  </a:cubicBezTo>
                  <a:cubicBezTo>
                    <a:pt x="46081" y="133110"/>
                    <a:pt x="56386" y="136545"/>
                    <a:pt x="64330" y="142342"/>
                  </a:cubicBezTo>
                  <a:cubicBezTo>
                    <a:pt x="80646" y="154364"/>
                    <a:pt x="87624" y="173472"/>
                    <a:pt x="88805" y="191506"/>
                  </a:cubicBezTo>
                  <a:cubicBezTo>
                    <a:pt x="89449" y="209969"/>
                    <a:pt x="84189" y="227896"/>
                    <a:pt x="74206" y="243031"/>
                  </a:cubicBezTo>
                  <a:cubicBezTo>
                    <a:pt x="64330" y="258060"/>
                    <a:pt x="49194" y="270190"/>
                    <a:pt x="31482" y="274806"/>
                  </a:cubicBezTo>
                  <a:lnTo>
                    <a:pt x="31375" y="274806"/>
                  </a:lnTo>
                  <a:cubicBezTo>
                    <a:pt x="28477" y="275557"/>
                    <a:pt x="25471" y="273839"/>
                    <a:pt x="24720" y="270941"/>
                  </a:cubicBezTo>
                  <a:cubicBezTo>
                    <a:pt x="23968" y="268150"/>
                    <a:pt x="25686" y="265252"/>
                    <a:pt x="28477" y="264393"/>
                  </a:cubicBezTo>
                  <a:cubicBezTo>
                    <a:pt x="58319" y="255591"/>
                    <a:pt x="76782" y="222314"/>
                    <a:pt x="74528" y="192472"/>
                  </a:cubicBezTo>
                  <a:cubicBezTo>
                    <a:pt x="73454" y="177551"/>
                    <a:pt x="66906" y="162523"/>
                    <a:pt x="55528" y="154794"/>
                  </a:cubicBezTo>
                  <a:cubicBezTo>
                    <a:pt x="49946" y="150929"/>
                    <a:pt x="43183" y="148997"/>
                    <a:pt x="37279" y="149856"/>
                  </a:cubicBezTo>
                  <a:cubicBezTo>
                    <a:pt x="31268" y="150607"/>
                    <a:pt x="27189" y="154257"/>
                    <a:pt x="26222" y="159087"/>
                  </a:cubicBezTo>
                  <a:cubicBezTo>
                    <a:pt x="25149" y="163918"/>
                    <a:pt x="27403" y="170681"/>
                    <a:pt x="31375" y="176048"/>
                  </a:cubicBezTo>
                  <a:cubicBezTo>
                    <a:pt x="35347" y="181737"/>
                    <a:pt x="40607" y="185280"/>
                    <a:pt x="47477" y="187856"/>
                  </a:cubicBezTo>
                  <a:cubicBezTo>
                    <a:pt x="60788" y="193009"/>
                    <a:pt x="76460" y="191935"/>
                    <a:pt x="90093" y="186138"/>
                  </a:cubicBezTo>
                  <a:cubicBezTo>
                    <a:pt x="103833" y="180342"/>
                    <a:pt x="115319" y="170036"/>
                    <a:pt x="121652" y="156726"/>
                  </a:cubicBezTo>
                  <a:cubicBezTo>
                    <a:pt x="128308" y="143415"/>
                    <a:pt x="130133" y="127850"/>
                    <a:pt x="128308" y="112822"/>
                  </a:cubicBezTo>
                  <a:cubicBezTo>
                    <a:pt x="124873" y="82121"/>
                    <a:pt x="103940" y="55714"/>
                    <a:pt x="76567" y="40149"/>
                  </a:cubicBezTo>
                  <a:cubicBezTo>
                    <a:pt x="69805" y="36177"/>
                    <a:pt x="62612" y="32849"/>
                    <a:pt x="55206" y="29951"/>
                  </a:cubicBezTo>
                  <a:cubicBezTo>
                    <a:pt x="47906" y="27375"/>
                    <a:pt x="39641" y="24369"/>
                    <a:pt x="33307" y="23940"/>
                  </a:cubicBezTo>
                  <a:cubicBezTo>
                    <a:pt x="30087" y="23618"/>
                    <a:pt x="26974" y="24154"/>
                    <a:pt x="25578" y="25013"/>
                  </a:cubicBezTo>
                  <a:cubicBezTo>
                    <a:pt x="24290" y="25872"/>
                    <a:pt x="23861" y="26409"/>
                    <a:pt x="23753" y="28234"/>
                  </a:cubicBezTo>
                  <a:cubicBezTo>
                    <a:pt x="23646" y="32313"/>
                    <a:pt x="28047" y="40686"/>
                    <a:pt x="31912" y="47019"/>
                  </a:cubicBezTo>
                  <a:cubicBezTo>
                    <a:pt x="48228" y="73640"/>
                    <a:pt x="76460" y="93177"/>
                    <a:pt x="107483" y="98974"/>
                  </a:cubicBezTo>
                  <a:cubicBezTo>
                    <a:pt x="138398" y="105307"/>
                    <a:pt x="171997" y="96398"/>
                    <a:pt x="197438" y="76968"/>
                  </a:cubicBezTo>
                  <a:cubicBezTo>
                    <a:pt x="199585" y="75251"/>
                    <a:pt x="202698" y="75680"/>
                    <a:pt x="204416" y="77934"/>
                  </a:cubicBezTo>
                  <a:cubicBezTo>
                    <a:pt x="206455" y="80511"/>
                    <a:pt x="206026" y="83516"/>
                    <a:pt x="203986" y="85234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4" name="任意多边形: 形状 503"/>
            <p:cNvSpPr/>
            <p:nvPr/>
          </p:nvSpPr>
          <p:spPr>
            <a:xfrm>
              <a:off x="4205141" y="4679641"/>
              <a:ext cx="461585" cy="440115"/>
            </a:xfrm>
            <a:custGeom>
              <a:avLst/>
              <a:gdLst>
                <a:gd name="connsiteX0" fmla="*/ 12877 w 461584"/>
                <a:gd name="connsiteY0" fmla="*/ 283108 h 440115"/>
                <a:gd name="connsiteX1" fmla="*/ 56888 w 461584"/>
                <a:gd name="connsiteY1" fmla="*/ 229650 h 440115"/>
                <a:gd name="connsiteX2" fmla="*/ 264816 w 461584"/>
                <a:gd name="connsiteY2" fmla="*/ 36966 h 440115"/>
                <a:gd name="connsiteX3" fmla="*/ 309257 w 461584"/>
                <a:gd name="connsiteY3" fmla="*/ 8948 h 440115"/>
                <a:gd name="connsiteX4" fmla="*/ 395026 w 461584"/>
                <a:gd name="connsiteY4" fmla="*/ 64124 h 440115"/>
                <a:gd name="connsiteX5" fmla="*/ 444726 w 461584"/>
                <a:gd name="connsiteY5" fmla="*/ 132932 h 440115"/>
                <a:gd name="connsiteX6" fmla="*/ 462331 w 461584"/>
                <a:gd name="connsiteY6" fmla="*/ 170181 h 440115"/>
                <a:gd name="connsiteX7" fmla="*/ 431308 w 461584"/>
                <a:gd name="connsiteY7" fmla="*/ 225464 h 440115"/>
                <a:gd name="connsiteX8" fmla="*/ 227245 w 461584"/>
                <a:gd name="connsiteY8" fmla="*/ 398397 h 440115"/>
                <a:gd name="connsiteX9" fmla="*/ 144804 w 461584"/>
                <a:gd name="connsiteY9" fmla="*/ 436827 h 440115"/>
                <a:gd name="connsiteX10" fmla="*/ 12877 w 461584"/>
                <a:gd name="connsiteY10" fmla="*/ 283108 h 440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61584" h="440115">
                  <a:moveTo>
                    <a:pt x="12877" y="283108"/>
                  </a:moveTo>
                  <a:cubicBezTo>
                    <a:pt x="22323" y="261854"/>
                    <a:pt x="39820" y="245430"/>
                    <a:pt x="56888" y="229650"/>
                  </a:cubicBezTo>
                  <a:cubicBezTo>
                    <a:pt x="126233" y="165458"/>
                    <a:pt x="195471" y="101158"/>
                    <a:pt x="264816" y="36966"/>
                  </a:cubicBezTo>
                  <a:cubicBezTo>
                    <a:pt x="277805" y="24943"/>
                    <a:pt x="291867" y="12276"/>
                    <a:pt x="309257" y="8948"/>
                  </a:cubicBezTo>
                  <a:cubicBezTo>
                    <a:pt x="344681" y="2185"/>
                    <a:pt x="373986" y="34926"/>
                    <a:pt x="395026" y="64124"/>
                  </a:cubicBezTo>
                  <a:cubicBezTo>
                    <a:pt x="411557" y="87096"/>
                    <a:pt x="428196" y="109960"/>
                    <a:pt x="444726" y="132932"/>
                  </a:cubicBezTo>
                  <a:cubicBezTo>
                    <a:pt x="452885" y="144203"/>
                    <a:pt x="461365" y="156333"/>
                    <a:pt x="462331" y="170181"/>
                  </a:cubicBezTo>
                  <a:cubicBezTo>
                    <a:pt x="463941" y="191972"/>
                    <a:pt x="447088" y="210435"/>
                    <a:pt x="431308" y="225464"/>
                  </a:cubicBezTo>
                  <a:cubicBezTo>
                    <a:pt x="366794" y="287080"/>
                    <a:pt x="298630" y="344939"/>
                    <a:pt x="227245" y="398397"/>
                  </a:cubicBezTo>
                  <a:cubicBezTo>
                    <a:pt x="202556" y="416861"/>
                    <a:pt x="175612" y="435538"/>
                    <a:pt x="144804" y="436827"/>
                  </a:cubicBezTo>
                  <a:cubicBezTo>
                    <a:pt x="83832" y="439295"/>
                    <a:pt x="-14926" y="345797"/>
                    <a:pt x="12877" y="283108"/>
                  </a:cubicBezTo>
                  <a:close/>
                </a:path>
              </a:pathLst>
            </a:custGeom>
            <a:solidFill>
              <a:srgbClr val="689B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5" name="任意多边形: 形状 504"/>
            <p:cNvSpPr/>
            <p:nvPr/>
          </p:nvSpPr>
          <p:spPr>
            <a:xfrm>
              <a:off x="4236678" y="4704108"/>
              <a:ext cx="311301" cy="279098"/>
            </a:xfrm>
            <a:custGeom>
              <a:avLst/>
              <a:gdLst>
                <a:gd name="connsiteX0" fmla="*/ 307348 w 311301"/>
                <a:gd name="connsiteY0" fmla="*/ 12283 h 279097"/>
                <a:gd name="connsiteX1" fmla="*/ 234460 w 311301"/>
                <a:gd name="connsiteY1" fmla="*/ 80125 h 279097"/>
                <a:gd name="connsiteX2" fmla="*/ 161143 w 311301"/>
                <a:gd name="connsiteY2" fmla="*/ 147538 h 279097"/>
                <a:gd name="connsiteX3" fmla="*/ 87075 w 311301"/>
                <a:gd name="connsiteY3" fmla="*/ 214199 h 279097"/>
                <a:gd name="connsiteX4" fmla="*/ 12577 w 311301"/>
                <a:gd name="connsiteY4" fmla="*/ 280324 h 279097"/>
                <a:gd name="connsiteX5" fmla="*/ 8713 w 311301"/>
                <a:gd name="connsiteY5" fmla="*/ 280109 h 279097"/>
                <a:gd name="connsiteX6" fmla="*/ 8928 w 311301"/>
                <a:gd name="connsiteY6" fmla="*/ 276353 h 279097"/>
                <a:gd name="connsiteX7" fmla="*/ 9035 w 311301"/>
                <a:gd name="connsiteY7" fmla="*/ 276353 h 279097"/>
                <a:gd name="connsiteX8" fmla="*/ 81923 w 311301"/>
                <a:gd name="connsiteY8" fmla="*/ 208510 h 279097"/>
                <a:gd name="connsiteX9" fmla="*/ 155239 w 311301"/>
                <a:gd name="connsiteY9" fmla="*/ 141205 h 279097"/>
                <a:gd name="connsiteX10" fmla="*/ 229307 w 311301"/>
                <a:gd name="connsiteY10" fmla="*/ 74758 h 279097"/>
                <a:gd name="connsiteX11" fmla="*/ 303805 w 311301"/>
                <a:gd name="connsiteY11" fmla="*/ 8633 h 279097"/>
                <a:gd name="connsiteX12" fmla="*/ 303805 w 311301"/>
                <a:gd name="connsiteY12" fmla="*/ 8633 h 279097"/>
                <a:gd name="connsiteX13" fmla="*/ 307348 w 311301"/>
                <a:gd name="connsiteY13" fmla="*/ 8848 h 279097"/>
                <a:gd name="connsiteX14" fmla="*/ 307348 w 311301"/>
                <a:gd name="connsiteY14" fmla="*/ 12283 h 279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1301" h="279097">
                  <a:moveTo>
                    <a:pt x="307348" y="12283"/>
                  </a:moveTo>
                  <a:cubicBezTo>
                    <a:pt x="283195" y="35147"/>
                    <a:pt x="258935" y="57797"/>
                    <a:pt x="234460" y="80125"/>
                  </a:cubicBezTo>
                  <a:lnTo>
                    <a:pt x="161143" y="147538"/>
                  </a:lnTo>
                  <a:lnTo>
                    <a:pt x="87075" y="214199"/>
                  </a:lnTo>
                  <a:cubicBezTo>
                    <a:pt x="62493" y="236527"/>
                    <a:pt x="37696" y="258533"/>
                    <a:pt x="12577" y="280324"/>
                  </a:cubicBezTo>
                  <a:cubicBezTo>
                    <a:pt x="11397" y="281290"/>
                    <a:pt x="9787" y="281183"/>
                    <a:pt x="8713" y="280109"/>
                  </a:cubicBezTo>
                  <a:cubicBezTo>
                    <a:pt x="7747" y="279036"/>
                    <a:pt x="7854" y="277318"/>
                    <a:pt x="8928" y="276353"/>
                  </a:cubicBezTo>
                  <a:lnTo>
                    <a:pt x="9035" y="276353"/>
                  </a:lnTo>
                  <a:cubicBezTo>
                    <a:pt x="33080" y="253488"/>
                    <a:pt x="57448" y="230945"/>
                    <a:pt x="81923" y="208510"/>
                  </a:cubicBezTo>
                  <a:lnTo>
                    <a:pt x="155239" y="141205"/>
                  </a:lnTo>
                  <a:lnTo>
                    <a:pt x="229307" y="74758"/>
                  </a:lnTo>
                  <a:cubicBezTo>
                    <a:pt x="253890" y="52537"/>
                    <a:pt x="278793" y="30532"/>
                    <a:pt x="303805" y="8633"/>
                  </a:cubicBezTo>
                  <a:lnTo>
                    <a:pt x="303805" y="8633"/>
                  </a:lnTo>
                  <a:cubicBezTo>
                    <a:pt x="304879" y="7775"/>
                    <a:pt x="306381" y="7882"/>
                    <a:pt x="307348" y="8848"/>
                  </a:cubicBezTo>
                  <a:cubicBezTo>
                    <a:pt x="308421" y="9921"/>
                    <a:pt x="308313" y="11424"/>
                    <a:pt x="307348" y="1228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6" name="任意多边形: 形状 505"/>
            <p:cNvSpPr/>
            <p:nvPr/>
          </p:nvSpPr>
          <p:spPr>
            <a:xfrm>
              <a:off x="4281701" y="4766825"/>
              <a:ext cx="300567" cy="279098"/>
            </a:xfrm>
            <a:custGeom>
              <a:avLst/>
              <a:gdLst>
                <a:gd name="connsiteX0" fmla="*/ 302364 w 300566"/>
                <a:gd name="connsiteY0" fmla="*/ 12363 h 279097"/>
                <a:gd name="connsiteX1" fmla="*/ 231838 w 300566"/>
                <a:gd name="connsiteY1" fmla="*/ 79454 h 279097"/>
                <a:gd name="connsiteX2" fmla="*/ 160132 w 300566"/>
                <a:gd name="connsiteY2" fmla="*/ 145256 h 279097"/>
                <a:gd name="connsiteX3" fmla="*/ 86923 w 300566"/>
                <a:gd name="connsiteY3" fmla="*/ 209341 h 279097"/>
                <a:gd name="connsiteX4" fmla="*/ 12532 w 300566"/>
                <a:gd name="connsiteY4" fmla="*/ 272138 h 279097"/>
                <a:gd name="connsiteX5" fmla="*/ 8668 w 300566"/>
                <a:gd name="connsiteY5" fmla="*/ 271816 h 279097"/>
                <a:gd name="connsiteX6" fmla="*/ 8990 w 300566"/>
                <a:gd name="connsiteY6" fmla="*/ 268059 h 279097"/>
                <a:gd name="connsiteX7" fmla="*/ 81877 w 300566"/>
                <a:gd name="connsiteY7" fmla="*/ 203652 h 279097"/>
                <a:gd name="connsiteX8" fmla="*/ 154443 w 300566"/>
                <a:gd name="connsiteY8" fmla="*/ 138816 h 279097"/>
                <a:gd name="connsiteX9" fmla="*/ 226901 w 300566"/>
                <a:gd name="connsiteY9" fmla="*/ 73979 h 279097"/>
                <a:gd name="connsiteX10" fmla="*/ 299037 w 300566"/>
                <a:gd name="connsiteY10" fmla="*/ 8713 h 279097"/>
                <a:gd name="connsiteX11" fmla="*/ 302579 w 300566"/>
                <a:gd name="connsiteY11" fmla="*/ 8928 h 279097"/>
                <a:gd name="connsiteX12" fmla="*/ 302364 w 300566"/>
                <a:gd name="connsiteY12" fmla="*/ 12363 h 279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00566" h="279097">
                  <a:moveTo>
                    <a:pt x="302364" y="12363"/>
                  </a:moveTo>
                  <a:cubicBezTo>
                    <a:pt x="279178" y="35013"/>
                    <a:pt x="255669" y="57448"/>
                    <a:pt x="231838" y="79454"/>
                  </a:cubicBezTo>
                  <a:lnTo>
                    <a:pt x="160132" y="145256"/>
                  </a:lnTo>
                  <a:cubicBezTo>
                    <a:pt x="135872" y="166833"/>
                    <a:pt x="111397" y="188194"/>
                    <a:pt x="86923" y="209341"/>
                  </a:cubicBezTo>
                  <a:cubicBezTo>
                    <a:pt x="62448" y="230703"/>
                    <a:pt x="37651" y="251636"/>
                    <a:pt x="12532" y="272138"/>
                  </a:cubicBezTo>
                  <a:cubicBezTo>
                    <a:pt x="11352" y="273105"/>
                    <a:pt x="9634" y="272890"/>
                    <a:pt x="8668" y="271816"/>
                  </a:cubicBezTo>
                  <a:cubicBezTo>
                    <a:pt x="7702" y="270743"/>
                    <a:pt x="7916" y="269025"/>
                    <a:pt x="8990" y="268059"/>
                  </a:cubicBezTo>
                  <a:lnTo>
                    <a:pt x="81877" y="203652"/>
                  </a:lnTo>
                  <a:lnTo>
                    <a:pt x="154443" y="138816"/>
                  </a:lnTo>
                  <a:lnTo>
                    <a:pt x="226901" y="73979"/>
                  </a:lnTo>
                  <a:lnTo>
                    <a:pt x="299037" y="8713"/>
                  </a:lnTo>
                  <a:cubicBezTo>
                    <a:pt x="300003" y="7747"/>
                    <a:pt x="301613" y="7854"/>
                    <a:pt x="302579" y="8928"/>
                  </a:cubicBezTo>
                  <a:cubicBezTo>
                    <a:pt x="303331" y="9894"/>
                    <a:pt x="303331" y="11397"/>
                    <a:pt x="302364" y="1236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7" name="任意多边形: 形状 506"/>
            <p:cNvSpPr/>
            <p:nvPr/>
          </p:nvSpPr>
          <p:spPr>
            <a:xfrm>
              <a:off x="4321720" y="4828109"/>
              <a:ext cx="300567" cy="268363"/>
            </a:xfrm>
            <a:custGeom>
              <a:avLst/>
              <a:gdLst>
                <a:gd name="connsiteX0" fmla="*/ 296481 w 300566"/>
                <a:gd name="connsiteY0" fmla="*/ 12266 h 268363"/>
                <a:gd name="connsiteX1" fmla="*/ 228961 w 300566"/>
                <a:gd name="connsiteY1" fmla="*/ 78713 h 268363"/>
                <a:gd name="connsiteX2" fmla="*/ 159186 w 300566"/>
                <a:gd name="connsiteY2" fmla="*/ 142798 h 268363"/>
                <a:gd name="connsiteX3" fmla="*/ 86836 w 300566"/>
                <a:gd name="connsiteY3" fmla="*/ 203985 h 268363"/>
                <a:gd name="connsiteX4" fmla="*/ 12338 w 300566"/>
                <a:gd name="connsiteY4" fmla="*/ 262488 h 268363"/>
                <a:gd name="connsiteX5" fmla="*/ 8581 w 300566"/>
                <a:gd name="connsiteY5" fmla="*/ 261951 h 268363"/>
                <a:gd name="connsiteX6" fmla="*/ 9010 w 300566"/>
                <a:gd name="connsiteY6" fmla="*/ 258194 h 268363"/>
                <a:gd name="connsiteX7" fmla="*/ 81898 w 300566"/>
                <a:gd name="connsiteY7" fmla="*/ 198081 h 268363"/>
                <a:gd name="connsiteX8" fmla="*/ 153497 w 300566"/>
                <a:gd name="connsiteY8" fmla="*/ 136357 h 268363"/>
                <a:gd name="connsiteX9" fmla="*/ 224023 w 300566"/>
                <a:gd name="connsiteY9" fmla="*/ 73346 h 268363"/>
                <a:gd name="connsiteX10" fmla="*/ 293045 w 300566"/>
                <a:gd name="connsiteY10" fmla="*/ 8724 h 268363"/>
                <a:gd name="connsiteX11" fmla="*/ 296588 w 300566"/>
                <a:gd name="connsiteY11" fmla="*/ 8831 h 268363"/>
                <a:gd name="connsiteX12" fmla="*/ 296481 w 300566"/>
                <a:gd name="connsiteY12" fmla="*/ 12266 h 268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00566" h="268363">
                  <a:moveTo>
                    <a:pt x="296481" y="12266"/>
                  </a:moveTo>
                  <a:cubicBezTo>
                    <a:pt x="274475" y="34917"/>
                    <a:pt x="252040" y="57136"/>
                    <a:pt x="228961" y="78713"/>
                  </a:cubicBezTo>
                  <a:cubicBezTo>
                    <a:pt x="205989" y="100397"/>
                    <a:pt x="182695" y="121758"/>
                    <a:pt x="159186" y="142798"/>
                  </a:cubicBezTo>
                  <a:cubicBezTo>
                    <a:pt x="135463" y="163623"/>
                    <a:pt x="111203" y="183911"/>
                    <a:pt x="86836" y="203985"/>
                  </a:cubicBezTo>
                  <a:cubicBezTo>
                    <a:pt x="62468" y="224059"/>
                    <a:pt x="37671" y="243596"/>
                    <a:pt x="12338" y="262488"/>
                  </a:cubicBezTo>
                  <a:cubicBezTo>
                    <a:pt x="11157" y="263347"/>
                    <a:pt x="9439" y="263132"/>
                    <a:pt x="8581" y="261951"/>
                  </a:cubicBezTo>
                  <a:cubicBezTo>
                    <a:pt x="7722" y="260771"/>
                    <a:pt x="7937" y="259160"/>
                    <a:pt x="9010" y="258194"/>
                  </a:cubicBezTo>
                  <a:lnTo>
                    <a:pt x="81898" y="198081"/>
                  </a:lnTo>
                  <a:cubicBezTo>
                    <a:pt x="106050" y="177793"/>
                    <a:pt x="129881" y="157182"/>
                    <a:pt x="153497" y="136357"/>
                  </a:cubicBezTo>
                  <a:cubicBezTo>
                    <a:pt x="177328" y="115747"/>
                    <a:pt x="200836" y="94707"/>
                    <a:pt x="224023" y="73346"/>
                  </a:cubicBezTo>
                  <a:lnTo>
                    <a:pt x="293045" y="8724"/>
                  </a:lnTo>
                  <a:cubicBezTo>
                    <a:pt x="294012" y="7758"/>
                    <a:pt x="295622" y="7865"/>
                    <a:pt x="296588" y="8831"/>
                  </a:cubicBezTo>
                  <a:cubicBezTo>
                    <a:pt x="297447" y="9690"/>
                    <a:pt x="297447" y="11300"/>
                    <a:pt x="296481" y="1226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8" name="任意多边形: 形状 507"/>
            <p:cNvSpPr/>
            <p:nvPr/>
          </p:nvSpPr>
          <p:spPr>
            <a:xfrm>
              <a:off x="3836886" y="4000804"/>
              <a:ext cx="386443" cy="171752"/>
            </a:xfrm>
            <a:custGeom>
              <a:avLst/>
              <a:gdLst>
                <a:gd name="connsiteX0" fmla="*/ 15515 w 386442"/>
                <a:gd name="connsiteY0" fmla="*/ 17950 h 171752"/>
                <a:gd name="connsiteX1" fmla="*/ 217431 w 386442"/>
                <a:gd name="connsiteY1" fmla="*/ 30295 h 171752"/>
                <a:gd name="connsiteX2" fmla="*/ 307815 w 386442"/>
                <a:gd name="connsiteY2" fmla="*/ 79030 h 171752"/>
                <a:gd name="connsiteX3" fmla="*/ 379200 w 386442"/>
                <a:gd name="connsiteY3" fmla="*/ 152239 h 171752"/>
                <a:gd name="connsiteX4" fmla="*/ 376409 w 386442"/>
                <a:gd name="connsiteY4" fmla="*/ 167375 h 171752"/>
                <a:gd name="connsiteX5" fmla="*/ 362454 w 386442"/>
                <a:gd name="connsiteY5" fmla="*/ 165979 h 171752"/>
                <a:gd name="connsiteX6" fmla="*/ 362347 w 386442"/>
                <a:gd name="connsiteY6" fmla="*/ 165872 h 171752"/>
                <a:gd name="connsiteX7" fmla="*/ 205301 w 386442"/>
                <a:gd name="connsiteY7" fmla="*/ 62821 h 171752"/>
                <a:gd name="connsiteX8" fmla="*/ 18949 w 386442"/>
                <a:gd name="connsiteY8" fmla="*/ 37380 h 171752"/>
                <a:gd name="connsiteX9" fmla="*/ 8108 w 386442"/>
                <a:gd name="connsiteY9" fmla="*/ 28363 h 171752"/>
                <a:gd name="connsiteX10" fmla="*/ 15515 w 386442"/>
                <a:gd name="connsiteY10" fmla="*/ 17950 h 171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86442" h="171752">
                  <a:moveTo>
                    <a:pt x="15515" y="17950"/>
                  </a:moveTo>
                  <a:cubicBezTo>
                    <a:pt x="81424" y="668"/>
                    <a:pt x="153131" y="6786"/>
                    <a:pt x="217431" y="30295"/>
                  </a:cubicBezTo>
                  <a:cubicBezTo>
                    <a:pt x="249635" y="42210"/>
                    <a:pt x="280335" y="58527"/>
                    <a:pt x="307815" y="79030"/>
                  </a:cubicBezTo>
                  <a:cubicBezTo>
                    <a:pt x="335403" y="99425"/>
                    <a:pt x="359771" y="124222"/>
                    <a:pt x="379200" y="152239"/>
                  </a:cubicBezTo>
                  <a:cubicBezTo>
                    <a:pt x="382635" y="157177"/>
                    <a:pt x="381347" y="163940"/>
                    <a:pt x="376409" y="167375"/>
                  </a:cubicBezTo>
                  <a:cubicBezTo>
                    <a:pt x="372008" y="170488"/>
                    <a:pt x="366104" y="169736"/>
                    <a:pt x="362454" y="165979"/>
                  </a:cubicBezTo>
                  <a:lnTo>
                    <a:pt x="362347" y="165872"/>
                  </a:lnTo>
                  <a:cubicBezTo>
                    <a:pt x="317798" y="120143"/>
                    <a:pt x="264233" y="84934"/>
                    <a:pt x="205301" y="62821"/>
                  </a:cubicBezTo>
                  <a:cubicBezTo>
                    <a:pt x="146368" y="40600"/>
                    <a:pt x="82712" y="31905"/>
                    <a:pt x="18949" y="37380"/>
                  </a:cubicBezTo>
                  <a:cubicBezTo>
                    <a:pt x="13475" y="37916"/>
                    <a:pt x="8644" y="33838"/>
                    <a:pt x="8108" y="28363"/>
                  </a:cubicBezTo>
                  <a:cubicBezTo>
                    <a:pt x="7571" y="23532"/>
                    <a:pt x="10898" y="19131"/>
                    <a:pt x="15515" y="1795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9" name="任意多边形: 形状 508"/>
            <p:cNvSpPr/>
            <p:nvPr/>
          </p:nvSpPr>
          <p:spPr>
            <a:xfrm>
              <a:off x="3603656" y="4152594"/>
              <a:ext cx="332770" cy="483054"/>
            </a:xfrm>
            <a:custGeom>
              <a:avLst/>
              <a:gdLst>
                <a:gd name="connsiteX0" fmla="*/ 184766 w 332770"/>
                <a:gd name="connsiteY0" fmla="*/ 119925 h 483053"/>
                <a:gd name="connsiteX1" fmla="*/ 174139 w 332770"/>
                <a:gd name="connsiteY1" fmla="*/ 209451 h 483053"/>
                <a:gd name="connsiteX2" fmla="*/ 208382 w 332770"/>
                <a:gd name="connsiteY2" fmla="*/ 283841 h 483053"/>
                <a:gd name="connsiteX3" fmla="*/ 278693 w 332770"/>
                <a:gd name="connsiteY3" fmla="*/ 332469 h 483053"/>
                <a:gd name="connsiteX4" fmla="*/ 328179 w 332770"/>
                <a:gd name="connsiteY4" fmla="*/ 399130 h 483053"/>
                <a:gd name="connsiteX5" fmla="*/ 260015 w 332770"/>
                <a:gd name="connsiteY5" fmla="*/ 480820 h 483053"/>
                <a:gd name="connsiteX6" fmla="*/ 149342 w 332770"/>
                <a:gd name="connsiteY6" fmla="*/ 451836 h 483053"/>
                <a:gd name="connsiteX7" fmla="*/ 22460 w 332770"/>
                <a:gd name="connsiteY7" fmla="*/ 283304 h 483053"/>
                <a:gd name="connsiteX8" fmla="*/ 45647 w 332770"/>
                <a:gd name="connsiteY8" fmla="*/ 37054 h 483053"/>
                <a:gd name="connsiteX9" fmla="*/ 184766 w 332770"/>
                <a:gd name="connsiteY9" fmla="*/ 119925 h 483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2770" h="483053">
                  <a:moveTo>
                    <a:pt x="184766" y="119925"/>
                  </a:moveTo>
                  <a:cubicBezTo>
                    <a:pt x="180580" y="149767"/>
                    <a:pt x="171670" y="179394"/>
                    <a:pt x="174139" y="209451"/>
                  </a:cubicBezTo>
                  <a:cubicBezTo>
                    <a:pt x="176393" y="237253"/>
                    <a:pt x="188738" y="264090"/>
                    <a:pt x="208382" y="283841"/>
                  </a:cubicBezTo>
                  <a:cubicBezTo>
                    <a:pt x="228455" y="304129"/>
                    <a:pt x="255077" y="316474"/>
                    <a:pt x="278693" y="332469"/>
                  </a:cubicBezTo>
                  <a:cubicBezTo>
                    <a:pt x="302309" y="348463"/>
                    <a:pt x="324637" y="370791"/>
                    <a:pt x="328179" y="399130"/>
                  </a:cubicBezTo>
                  <a:cubicBezTo>
                    <a:pt x="333010" y="437882"/>
                    <a:pt x="298444" y="473520"/>
                    <a:pt x="260015" y="480820"/>
                  </a:cubicBezTo>
                  <a:cubicBezTo>
                    <a:pt x="221585" y="488119"/>
                    <a:pt x="182190" y="473091"/>
                    <a:pt x="149342" y="451836"/>
                  </a:cubicBezTo>
                  <a:cubicBezTo>
                    <a:pt x="89014" y="412977"/>
                    <a:pt x="43177" y="352113"/>
                    <a:pt x="22460" y="283304"/>
                  </a:cubicBezTo>
                  <a:cubicBezTo>
                    <a:pt x="3460" y="220185"/>
                    <a:pt x="-3732" y="92015"/>
                    <a:pt x="45647" y="37054"/>
                  </a:cubicBezTo>
                  <a:cubicBezTo>
                    <a:pt x="110054" y="-34545"/>
                    <a:pt x="196037" y="39201"/>
                    <a:pt x="184766" y="119925"/>
                  </a:cubicBezTo>
                  <a:close/>
                </a:path>
              </a:pathLst>
            </a:custGeom>
            <a:solidFill>
              <a:srgbClr val="FFFFFF">
                <a:alpha val="5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10" name="组合 509"/>
          <p:cNvGrpSpPr/>
          <p:nvPr userDrawn="1"/>
        </p:nvGrpSpPr>
        <p:grpSpPr>
          <a:xfrm rot="20631188">
            <a:off x="2406186" y="5984697"/>
            <a:ext cx="1690864" cy="1611605"/>
            <a:chOff x="5111077" y="2607591"/>
            <a:chExt cx="1469421" cy="1400542"/>
          </a:xfrm>
        </p:grpSpPr>
        <p:sp>
          <p:nvSpPr>
            <p:cNvPr id="511" name="任意多边形: 形状 510"/>
            <p:cNvSpPr/>
            <p:nvPr/>
          </p:nvSpPr>
          <p:spPr>
            <a:xfrm>
              <a:off x="5111077" y="2607591"/>
              <a:ext cx="1469421" cy="1400542"/>
            </a:xfrm>
            <a:custGeom>
              <a:avLst/>
              <a:gdLst>
                <a:gd name="connsiteX0" fmla="*/ 8610 w 1469421"/>
                <a:gd name="connsiteY0" fmla="*/ 381475 h 1400541"/>
                <a:gd name="connsiteX1" fmla="*/ 442204 w 1469421"/>
                <a:gd name="connsiteY1" fmla="*/ 1393654 h 1400541"/>
                <a:gd name="connsiteX2" fmla="*/ 1465863 w 1469421"/>
                <a:gd name="connsiteY2" fmla="*/ 8610 h 1400541"/>
                <a:gd name="connsiteX3" fmla="*/ 8610 w 1469421"/>
                <a:gd name="connsiteY3" fmla="*/ 381475 h 1400541"/>
                <a:gd name="connsiteX4" fmla="*/ 540357 w 1469421"/>
                <a:gd name="connsiteY4" fmla="*/ 970851 h 1400541"/>
                <a:gd name="connsiteX5" fmla="*/ 312941 w 1469421"/>
                <a:gd name="connsiteY5" fmla="*/ 548393 h 1400541"/>
                <a:gd name="connsiteX6" fmla="*/ 978198 w 1469421"/>
                <a:gd name="connsiteY6" fmla="*/ 344166 h 1400541"/>
                <a:gd name="connsiteX7" fmla="*/ 540357 w 1469421"/>
                <a:gd name="connsiteY7" fmla="*/ 970851 h 1400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69421" h="1400541">
                  <a:moveTo>
                    <a:pt x="8610" y="381475"/>
                  </a:moveTo>
                  <a:lnTo>
                    <a:pt x="442204" y="1393654"/>
                  </a:lnTo>
                  <a:lnTo>
                    <a:pt x="1465863" y="8610"/>
                  </a:lnTo>
                  <a:lnTo>
                    <a:pt x="8610" y="381475"/>
                  </a:lnTo>
                  <a:close/>
                  <a:moveTo>
                    <a:pt x="540357" y="970851"/>
                  </a:moveTo>
                  <a:lnTo>
                    <a:pt x="312941" y="548393"/>
                  </a:lnTo>
                  <a:lnTo>
                    <a:pt x="978198" y="344166"/>
                  </a:lnTo>
                  <a:lnTo>
                    <a:pt x="540357" y="970851"/>
                  </a:ln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2" name="任意多边形: 形状 511"/>
            <p:cNvSpPr/>
            <p:nvPr/>
          </p:nvSpPr>
          <p:spPr>
            <a:xfrm>
              <a:off x="6365773" y="2655091"/>
              <a:ext cx="68879" cy="103319"/>
            </a:xfrm>
            <a:custGeom>
              <a:avLst/>
              <a:gdLst>
                <a:gd name="connsiteX0" fmla="*/ 20945 w 68879"/>
                <a:gd name="connsiteY0" fmla="*/ 11622 h 103318"/>
                <a:gd name="connsiteX1" fmla="*/ 42872 w 68879"/>
                <a:gd name="connsiteY1" fmla="*/ 50883 h 103318"/>
                <a:gd name="connsiteX2" fmla="*/ 60206 w 68879"/>
                <a:gd name="connsiteY2" fmla="*/ 92210 h 103318"/>
                <a:gd name="connsiteX3" fmla="*/ 55385 w 68879"/>
                <a:gd name="connsiteY3" fmla="*/ 101394 h 103318"/>
                <a:gd name="connsiteX4" fmla="*/ 47923 w 68879"/>
                <a:gd name="connsiteY4" fmla="*/ 99557 h 103318"/>
                <a:gd name="connsiteX5" fmla="*/ 22208 w 68879"/>
                <a:gd name="connsiteY5" fmla="*/ 60755 h 103318"/>
                <a:gd name="connsiteX6" fmla="*/ 8662 w 68879"/>
                <a:gd name="connsiteY6" fmla="*/ 16099 h 103318"/>
                <a:gd name="connsiteX7" fmla="*/ 14516 w 68879"/>
                <a:gd name="connsiteY7" fmla="*/ 8637 h 103318"/>
                <a:gd name="connsiteX8" fmla="*/ 20945 w 68879"/>
                <a:gd name="connsiteY8" fmla="*/ 11622 h 103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879" h="103318">
                  <a:moveTo>
                    <a:pt x="20945" y="11622"/>
                  </a:moveTo>
                  <a:cubicBezTo>
                    <a:pt x="29555" y="24364"/>
                    <a:pt x="36213" y="37566"/>
                    <a:pt x="42872" y="50883"/>
                  </a:cubicBezTo>
                  <a:cubicBezTo>
                    <a:pt x="49300" y="64199"/>
                    <a:pt x="55614" y="77631"/>
                    <a:pt x="60206" y="92210"/>
                  </a:cubicBezTo>
                  <a:cubicBezTo>
                    <a:pt x="61469" y="96113"/>
                    <a:pt x="59288" y="100246"/>
                    <a:pt x="55385" y="101394"/>
                  </a:cubicBezTo>
                  <a:cubicBezTo>
                    <a:pt x="52630" y="102312"/>
                    <a:pt x="49760" y="101394"/>
                    <a:pt x="47923" y="99557"/>
                  </a:cubicBezTo>
                  <a:cubicBezTo>
                    <a:pt x="36902" y="88192"/>
                    <a:pt x="28866" y="74761"/>
                    <a:pt x="22208" y="60755"/>
                  </a:cubicBezTo>
                  <a:cubicBezTo>
                    <a:pt x="15779" y="46635"/>
                    <a:pt x="10613" y="31826"/>
                    <a:pt x="8662" y="16099"/>
                  </a:cubicBezTo>
                  <a:cubicBezTo>
                    <a:pt x="8203" y="12425"/>
                    <a:pt x="10843" y="9096"/>
                    <a:pt x="14516" y="8637"/>
                  </a:cubicBezTo>
                  <a:cubicBezTo>
                    <a:pt x="17042" y="8407"/>
                    <a:pt x="19568" y="9670"/>
                    <a:pt x="20945" y="1162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3" name="任意多边形: 形状 512"/>
            <p:cNvSpPr/>
            <p:nvPr/>
          </p:nvSpPr>
          <p:spPr>
            <a:xfrm>
              <a:off x="6277657" y="2678295"/>
              <a:ext cx="45919" cy="68879"/>
            </a:xfrm>
            <a:custGeom>
              <a:avLst/>
              <a:gdLst>
                <a:gd name="connsiteX0" fmla="*/ 20667 w 45919"/>
                <a:gd name="connsiteY0" fmla="*/ 10459 h 68879"/>
                <a:gd name="connsiteX1" fmla="*/ 36509 w 45919"/>
                <a:gd name="connsiteY1" fmla="*/ 32041 h 68879"/>
                <a:gd name="connsiteX2" fmla="*/ 45578 w 45919"/>
                <a:gd name="connsiteY2" fmla="*/ 57182 h 68879"/>
                <a:gd name="connsiteX3" fmla="*/ 45578 w 45919"/>
                <a:gd name="connsiteY3" fmla="*/ 57297 h 68879"/>
                <a:gd name="connsiteX4" fmla="*/ 39035 w 45919"/>
                <a:gd name="connsiteY4" fmla="*/ 66022 h 68879"/>
                <a:gd name="connsiteX5" fmla="*/ 33180 w 45919"/>
                <a:gd name="connsiteY5" fmla="*/ 64529 h 68879"/>
                <a:gd name="connsiteX6" fmla="*/ 16075 w 45919"/>
                <a:gd name="connsiteY6" fmla="*/ 42717 h 68879"/>
                <a:gd name="connsiteX7" fmla="*/ 8613 w 45919"/>
                <a:gd name="connsiteY7" fmla="*/ 15969 h 68879"/>
                <a:gd name="connsiteX8" fmla="*/ 15386 w 45919"/>
                <a:gd name="connsiteY8" fmla="*/ 8622 h 68879"/>
                <a:gd name="connsiteX9" fmla="*/ 20667 w 45919"/>
                <a:gd name="connsiteY9" fmla="*/ 10459 h 68879"/>
                <a:gd name="connsiteX10" fmla="*/ 20667 w 45919"/>
                <a:gd name="connsiteY10" fmla="*/ 10459 h 68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919" h="68879">
                  <a:moveTo>
                    <a:pt x="20667" y="10459"/>
                  </a:moveTo>
                  <a:cubicBezTo>
                    <a:pt x="27555" y="17003"/>
                    <a:pt x="32262" y="24464"/>
                    <a:pt x="36509" y="32041"/>
                  </a:cubicBezTo>
                  <a:cubicBezTo>
                    <a:pt x="40642" y="39733"/>
                    <a:pt x="44201" y="47769"/>
                    <a:pt x="45578" y="57182"/>
                  </a:cubicBezTo>
                  <a:lnTo>
                    <a:pt x="45578" y="57297"/>
                  </a:lnTo>
                  <a:cubicBezTo>
                    <a:pt x="46152" y="61544"/>
                    <a:pt x="43282" y="65448"/>
                    <a:pt x="39035" y="66022"/>
                  </a:cubicBezTo>
                  <a:cubicBezTo>
                    <a:pt x="36854" y="66366"/>
                    <a:pt x="34787" y="65677"/>
                    <a:pt x="33180" y="64529"/>
                  </a:cubicBezTo>
                  <a:cubicBezTo>
                    <a:pt x="25374" y="58560"/>
                    <a:pt x="20323" y="50868"/>
                    <a:pt x="16075" y="42717"/>
                  </a:cubicBezTo>
                  <a:cubicBezTo>
                    <a:pt x="12057" y="34452"/>
                    <a:pt x="8957" y="25727"/>
                    <a:pt x="8613" y="15969"/>
                  </a:cubicBezTo>
                  <a:cubicBezTo>
                    <a:pt x="8498" y="12066"/>
                    <a:pt x="11483" y="8737"/>
                    <a:pt x="15386" y="8622"/>
                  </a:cubicBezTo>
                  <a:cubicBezTo>
                    <a:pt x="17453" y="8507"/>
                    <a:pt x="19289" y="9196"/>
                    <a:pt x="20667" y="10459"/>
                  </a:cubicBezTo>
                  <a:lnTo>
                    <a:pt x="20667" y="10459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4" name="任意多边形: 形状 513"/>
            <p:cNvSpPr/>
            <p:nvPr/>
          </p:nvSpPr>
          <p:spPr>
            <a:xfrm>
              <a:off x="6173754" y="2700870"/>
              <a:ext cx="57399" cy="103319"/>
            </a:xfrm>
            <a:custGeom>
              <a:avLst/>
              <a:gdLst>
                <a:gd name="connsiteX0" fmla="*/ 21136 w 57399"/>
                <a:gd name="connsiteY0" fmla="*/ 11762 h 103318"/>
                <a:gd name="connsiteX1" fmla="*/ 41456 w 57399"/>
                <a:gd name="connsiteY1" fmla="*/ 50679 h 103318"/>
                <a:gd name="connsiteX2" fmla="*/ 57872 w 57399"/>
                <a:gd name="connsiteY2" fmla="*/ 91318 h 103318"/>
                <a:gd name="connsiteX3" fmla="*/ 57872 w 57399"/>
                <a:gd name="connsiteY3" fmla="*/ 91432 h 103318"/>
                <a:gd name="connsiteX4" fmla="*/ 53050 w 57399"/>
                <a:gd name="connsiteY4" fmla="*/ 100616 h 103318"/>
                <a:gd name="connsiteX5" fmla="*/ 45588 w 57399"/>
                <a:gd name="connsiteY5" fmla="*/ 98779 h 103318"/>
                <a:gd name="connsiteX6" fmla="*/ 20562 w 57399"/>
                <a:gd name="connsiteY6" fmla="*/ 60322 h 103318"/>
                <a:gd name="connsiteX7" fmla="*/ 8623 w 57399"/>
                <a:gd name="connsiteY7" fmla="*/ 15895 h 103318"/>
                <a:gd name="connsiteX8" fmla="*/ 14822 w 57399"/>
                <a:gd name="connsiteY8" fmla="*/ 8663 h 103318"/>
                <a:gd name="connsiteX9" fmla="*/ 21136 w 57399"/>
                <a:gd name="connsiteY9" fmla="*/ 11762 h 103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399" h="103318">
                  <a:moveTo>
                    <a:pt x="21136" y="11762"/>
                  </a:moveTo>
                  <a:cubicBezTo>
                    <a:pt x="29057" y="24620"/>
                    <a:pt x="35142" y="37592"/>
                    <a:pt x="41456" y="50679"/>
                  </a:cubicBezTo>
                  <a:cubicBezTo>
                    <a:pt x="47540" y="63881"/>
                    <a:pt x="53510" y="76853"/>
                    <a:pt x="57872" y="91318"/>
                  </a:cubicBezTo>
                  <a:lnTo>
                    <a:pt x="57872" y="91432"/>
                  </a:lnTo>
                  <a:cubicBezTo>
                    <a:pt x="59020" y="95336"/>
                    <a:pt x="56839" y="99468"/>
                    <a:pt x="53050" y="100616"/>
                  </a:cubicBezTo>
                  <a:cubicBezTo>
                    <a:pt x="50295" y="101420"/>
                    <a:pt x="47540" y="100616"/>
                    <a:pt x="45588" y="98779"/>
                  </a:cubicBezTo>
                  <a:cubicBezTo>
                    <a:pt x="34682" y="87644"/>
                    <a:pt x="26761" y="74213"/>
                    <a:pt x="20562" y="60322"/>
                  </a:cubicBezTo>
                  <a:cubicBezTo>
                    <a:pt x="14478" y="46317"/>
                    <a:pt x="9771" y="31508"/>
                    <a:pt x="8623" y="15895"/>
                  </a:cubicBezTo>
                  <a:cubicBezTo>
                    <a:pt x="8394" y="12221"/>
                    <a:pt x="11149" y="9007"/>
                    <a:pt x="14822" y="8663"/>
                  </a:cubicBezTo>
                  <a:cubicBezTo>
                    <a:pt x="17463" y="8318"/>
                    <a:pt x="19874" y="9696"/>
                    <a:pt x="21136" y="1176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5" name="任意多边形: 形状 514"/>
            <p:cNvSpPr/>
            <p:nvPr/>
          </p:nvSpPr>
          <p:spPr>
            <a:xfrm>
              <a:off x="6077521" y="2732797"/>
              <a:ext cx="34440" cy="68879"/>
            </a:xfrm>
            <a:custGeom>
              <a:avLst/>
              <a:gdLst>
                <a:gd name="connsiteX0" fmla="*/ 22661 w 34439"/>
                <a:gd name="connsiteY0" fmla="*/ 11749 h 68879"/>
                <a:gd name="connsiteX1" fmla="*/ 33107 w 34439"/>
                <a:gd name="connsiteY1" fmla="*/ 34250 h 68879"/>
                <a:gd name="connsiteX2" fmla="*/ 37240 w 34439"/>
                <a:gd name="connsiteY2" fmla="*/ 58472 h 68879"/>
                <a:gd name="connsiteX3" fmla="*/ 37240 w 34439"/>
                <a:gd name="connsiteY3" fmla="*/ 58702 h 68879"/>
                <a:gd name="connsiteX4" fmla="*/ 29319 w 34439"/>
                <a:gd name="connsiteY4" fmla="*/ 66278 h 68879"/>
                <a:gd name="connsiteX5" fmla="*/ 24038 w 34439"/>
                <a:gd name="connsiteY5" fmla="*/ 64097 h 68879"/>
                <a:gd name="connsiteX6" fmla="*/ 11066 w 34439"/>
                <a:gd name="connsiteY6" fmla="*/ 40793 h 68879"/>
                <a:gd name="connsiteX7" fmla="*/ 9688 w 34439"/>
                <a:gd name="connsiteY7" fmla="*/ 14160 h 68879"/>
                <a:gd name="connsiteX8" fmla="*/ 18183 w 34439"/>
                <a:gd name="connsiteY8" fmla="*/ 8764 h 68879"/>
                <a:gd name="connsiteX9" fmla="*/ 22431 w 34439"/>
                <a:gd name="connsiteY9" fmla="*/ 11634 h 68879"/>
                <a:gd name="connsiteX10" fmla="*/ 22661 w 34439"/>
                <a:gd name="connsiteY10" fmla="*/ 11749 h 68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439" h="68879">
                  <a:moveTo>
                    <a:pt x="22661" y="11749"/>
                  </a:moveTo>
                  <a:cubicBezTo>
                    <a:pt x="27712" y="19096"/>
                    <a:pt x="30467" y="26673"/>
                    <a:pt x="33107" y="34250"/>
                  </a:cubicBezTo>
                  <a:cubicBezTo>
                    <a:pt x="35518" y="41941"/>
                    <a:pt x="37470" y="49633"/>
                    <a:pt x="37240" y="58472"/>
                  </a:cubicBezTo>
                  <a:lnTo>
                    <a:pt x="37240" y="58702"/>
                  </a:lnTo>
                  <a:cubicBezTo>
                    <a:pt x="37125" y="62949"/>
                    <a:pt x="33681" y="66393"/>
                    <a:pt x="29319" y="66278"/>
                  </a:cubicBezTo>
                  <a:cubicBezTo>
                    <a:pt x="27253" y="66278"/>
                    <a:pt x="25416" y="65360"/>
                    <a:pt x="24038" y="64097"/>
                  </a:cubicBezTo>
                  <a:cubicBezTo>
                    <a:pt x="17265" y="57439"/>
                    <a:pt x="13592" y="49288"/>
                    <a:pt x="11066" y="40793"/>
                  </a:cubicBezTo>
                  <a:cubicBezTo>
                    <a:pt x="8770" y="32298"/>
                    <a:pt x="7622" y="23344"/>
                    <a:pt x="9688" y="14160"/>
                  </a:cubicBezTo>
                  <a:cubicBezTo>
                    <a:pt x="10492" y="10372"/>
                    <a:pt x="14395" y="7961"/>
                    <a:pt x="18183" y="8764"/>
                  </a:cubicBezTo>
                  <a:cubicBezTo>
                    <a:pt x="20020" y="9224"/>
                    <a:pt x="21513" y="10257"/>
                    <a:pt x="22431" y="11634"/>
                  </a:cubicBezTo>
                  <a:lnTo>
                    <a:pt x="22661" y="11749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6" name="任意多边形: 形状 515"/>
            <p:cNvSpPr/>
            <p:nvPr/>
          </p:nvSpPr>
          <p:spPr>
            <a:xfrm>
              <a:off x="5984090" y="2756769"/>
              <a:ext cx="68879" cy="103319"/>
            </a:xfrm>
            <a:custGeom>
              <a:avLst/>
              <a:gdLst>
                <a:gd name="connsiteX0" fmla="*/ 20924 w 68879"/>
                <a:gd name="connsiteY0" fmla="*/ 11540 h 103318"/>
                <a:gd name="connsiteX1" fmla="*/ 42391 w 68879"/>
                <a:gd name="connsiteY1" fmla="*/ 49079 h 103318"/>
                <a:gd name="connsiteX2" fmla="*/ 60414 w 68879"/>
                <a:gd name="connsiteY2" fmla="*/ 88341 h 103318"/>
                <a:gd name="connsiteX3" fmla="*/ 60414 w 68879"/>
                <a:gd name="connsiteY3" fmla="*/ 88455 h 103318"/>
                <a:gd name="connsiteX4" fmla="*/ 55937 w 68879"/>
                <a:gd name="connsiteY4" fmla="*/ 97869 h 103318"/>
                <a:gd name="connsiteX5" fmla="*/ 48475 w 68879"/>
                <a:gd name="connsiteY5" fmla="*/ 96376 h 103318"/>
                <a:gd name="connsiteX6" fmla="*/ 21957 w 68879"/>
                <a:gd name="connsiteY6" fmla="*/ 59526 h 103318"/>
                <a:gd name="connsiteX7" fmla="*/ 8640 w 68879"/>
                <a:gd name="connsiteY7" fmla="*/ 16132 h 103318"/>
                <a:gd name="connsiteX8" fmla="*/ 14610 w 68879"/>
                <a:gd name="connsiteY8" fmla="*/ 8670 h 103318"/>
                <a:gd name="connsiteX9" fmla="*/ 20924 w 68879"/>
                <a:gd name="connsiteY9" fmla="*/ 11540 h 103318"/>
                <a:gd name="connsiteX10" fmla="*/ 20924 w 68879"/>
                <a:gd name="connsiteY10" fmla="*/ 11540 h 103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8879" h="103318">
                  <a:moveTo>
                    <a:pt x="20924" y="11540"/>
                  </a:moveTo>
                  <a:cubicBezTo>
                    <a:pt x="29189" y="23824"/>
                    <a:pt x="35733" y="36452"/>
                    <a:pt x="42391" y="49079"/>
                  </a:cubicBezTo>
                  <a:cubicBezTo>
                    <a:pt x="48934" y="61707"/>
                    <a:pt x="55363" y="74335"/>
                    <a:pt x="60414" y="88341"/>
                  </a:cubicBezTo>
                  <a:lnTo>
                    <a:pt x="60414" y="88455"/>
                  </a:lnTo>
                  <a:cubicBezTo>
                    <a:pt x="61792" y="92244"/>
                    <a:pt x="59840" y="96491"/>
                    <a:pt x="55937" y="97869"/>
                  </a:cubicBezTo>
                  <a:cubicBezTo>
                    <a:pt x="53297" y="98787"/>
                    <a:pt x="50427" y="98098"/>
                    <a:pt x="48475" y="96376"/>
                  </a:cubicBezTo>
                  <a:cubicBezTo>
                    <a:pt x="37110" y="85930"/>
                    <a:pt x="28730" y="73072"/>
                    <a:pt x="21957" y="59526"/>
                  </a:cubicBezTo>
                  <a:cubicBezTo>
                    <a:pt x="15413" y="45865"/>
                    <a:pt x="10247" y="31401"/>
                    <a:pt x="8640" y="16132"/>
                  </a:cubicBezTo>
                  <a:cubicBezTo>
                    <a:pt x="8296" y="12459"/>
                    <a:pt x="10936" y="9130"/>
                    <a:pt x="14610" y="8670"/>
                  </a:cubicBezTo>
                  <a:cubicBezTo>
                    <a:pt x="17135" y="8326"/>
                    <a:pt x="19546" y="9474"/>
                    <a:pt x="20924" y="11540"/>
                  </a:cubicBezTo>
                  <a:lnTo>
                    <a:pt x="20924" y="11540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7" name="任意多边形: 形状 516"/>
            <p:cNvSpPr/>
            <p:nvPr/>
          </p:nvSpPr>
          <p:spPr>
            <a:xfrm>
              <a:off x="5888923" y="2778913"/>
              <a:ext cx="45919" cy="80359"/>
            </a:xfrm>
            <a:custGeom>
              <a:avLst/>
              <a:gdLst>
                <a:gd name="connsiteX0" fmla="*/ 20578 w 45919"/>
                <a:gd name="connsiteY0" fmla="*/ 10749 h 80358"/>
                <a:gd name="connsiteX1" fmla="*/ 38257 w 45919"/>
                <a:gd name="connsiteY1" fmla="*/ 38759 h 80358"/>
                <a:gd name="connsiteX2" fmla="*/ 47556 w 45919"/>
                <a:gd name="connsiteY2" fmla="*/ 70444 h 80358"/>
                <a:gd name="connsiteX3" fmla="*/ 40782 w 45919"/>
                <a:gd name="connsiteY3" fmla="*/ 78709 h 80358"/>
                <a:gd name="connsiteX4" fmla="*/ 34469 w 45919"/>
                <a:gd name="connsiteY4" fmla="*/ 76299 h 80358"/>
                <a:gd name="connsiteX5" fmla="*/ 17364 w 45919"/>
                <a:gd name="connsiteY5" fmla="*/ 48058 h 80358"/>
                <a:gd name="connsiteX6" fmla="*/ 8639 w 45919"/>
                <a:gd name="connsiteY6" fmla="*/ 16144 h 80358"/>
                <a:gd name="connsiteX7" fmla="*/ 14838 w 45919"/>
                <a:gd name="connsiteY7" fmla="*/ 8682 h 80358"/>
                <a:gd name="connsiteX8" fmla="*/ 20578 w 45919"/>
                <a:gd name="connsiteY8" fmla="*/ 10749 h 80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919" h="80358">
                  <a:moveTo>
                    <a:pt x="20578" y="10749"/>
                  </a:moveTo>
                  <a:cubicBezTo>
                    <a:pt x="28269" y="19244"/>
                    <a:pt x="33550" y="28887"/>
                    <a:pt x="38257" y="38759"/>
                  </a:cubicBezTo>
                  <a:cubicBezTo>
                    <a:pt x="42734" y="48747"/>
                    <a:pt x="46408" y="58964"/>
                    <a:pt x="47556" y="70444"/>
                  </a:cubicBezTo>
                  <a:cubicBezTo>
                    <a:pt x="47900" y="74577"/>
                    <a:pt x="44915" y="78250"/>
                    <a:pt x="40782" y="78709"/>
                  </a:cubicBezTo>
                  <a:cubicBezTo>
                    <a:pt x="38372" y="78939"/>
                    <a:pt x="36076" y="77906"/>
                    <a:pt x="34469" y="76299"/>
                  </a:cubicBezTo>
                  <a:cubicBezTo>
                    <a:pt x="26777" y="67803"/>
                    <a:pt x="21726" y="58046"/>
                    <a:pt x="17364" y="48058"/>
                  </a:cubicBezTo>
                  <a:cubicBezTo>
                    <a:pt x="13231" y="37956"/>
                    <a:pt x="9672" y="27624"/>
                    <a:pt x="8639" y="16144"/>
                  </a:cubicBezTo>
                  <a:cubicBezTo>
                    <a:pt x="8295" y="12356"/>
                    <a:pt x="11050" y="9027"/>
                    <a:pt x="14838" y="8682"/>
                  </a:cubicBezTo>
                  <a:cubicBezTo>
                    <a:pt x="17019" y="8338"/>
                    <a:pt x="19086" y="9256"/>
                    <a:pt x="20578" y="10749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8" name="任意多边形: 形状 517"/>
            <p:cNvSpPr/>
            <p:nvPr/>
          </p:nvSpPr>
          <p:spPr>
            <a:xfrm>
              <a:off x="5800095" y="2799319"/>
              <a:ext cx="68879" cy="114799"/>
            </a:xfrm>
            <a:custGeom>
              <a:avLst/>
              <a:gdLst>
                <a:gd name="connsiteX0" fmla="*/ 20666 w 68879"/>
                <a:gd name="connsiteY0" fmla="*/ 11466 h 114798"/>
                <a:gd name="connsiteX1" fmla="*/ 45463 w 68879"/>
                <a:gd name="connsiteY1" fmla="*/ 54515 h 114798"/>
                <a:gd name="connsiteX2" fmla="*/ 64290 w 68879"/>
                <a:gd name="connsiteY2" fmla="*/ 100434 h 114798"/>
                <a:gd name="connsiteX3" fmla="*/ 59354 w 68879"/>
                <a:gd name="connsiteY3" fmla="*/ 109503 h 114798"/>
                <a:gd name="connsiteX4" fmla="*/ 51777 w 68879"/>
                <a:gd name="connsiteY4" fmla="*/ 107322 h 114798"/>
                <a:gd name="connsiteX5" fmla="*/ 24914 w 68879"/>
                <a:gd name="connsiteY5" fmla="*/ 64502 h 114798"/>
                <a:gd name="connsiteX6" fmla="*/ 8727 w 68879"/>
                <a:gd name="connsiteY6" fmla="*/ 16517 h 114798"/>
                <a:gd name="connsiteX7" fmla="*/ 14123 w 68879"/>
                <a:gd name="connsiteY7" fmla="*/ 8710 h 114798"/>
                <a:gd name="connsiteX8" fmla="*/ 20666 w 68879"/>
                <a:gd name="connsiteY8" fmla="*/ 11466 h 114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879" h="114798">
                  <a:moveTo>
                    <a:pt x="20666" y="11466"/>
                  </a:moveTo>
                  <a:cubicBezTo>
                    <a:pt x="30424" y="25241"/>
                    <a:pt x="38001" y="39821"/>
                    <a:pt x="45463" y="54515"/>
                  </a:cubicBezTo>
                  <a:cubicBezTo>
                    <a:pt x="52695" y="69324"/>
                    <a:pt x="59468" y="84248"/>
                    <a:pt x="64290" y="100434"/>
                  </a:cubicBezTo>
                  <a:cubicBezTo>
                    <a:pt x="65438" y="104338"/>
                    <a:pt x="63257" y="108356"/>
                    <a:pt x="59354" y="109503"/>
                  </a:cubicBezTo>
                  <a:cubicBezTo>
                    <a:pt x="56484" y="110307"/>
                    <a:pt x="53614" y="109389"/>
                    <a:pt x="51777" y="107322"/>
                  </a:cubicBezTo>
                  <a:cubicBezTo>
                    <a:pt x="40527" y="94350"/>
                    <a:pt x="32146" y="79656"/>
                    <a:pt x="24914" y="64502"/>
                  </a:cubicBezTo>
                  <a:cubicBezTo>
                    <a:pt x="17911" y="49234"/>
                    <a:pt x="11827" y="33392"/>
                    <a:pt x="8727" y="16517"/>
                  </a:cubicBezTo>
                  <a:cubicBezTo>
                    <a:pt x="8039" y="12843"/>
                    <a:pt x="10449" y="9399"/>
                    <a:pt x="14123" y="8710"/>
                  </a:cubicBezTo>
                  <a:cubicBezTo>
                    <a:pt x="16534" y="8251"/>
                    <a:pt x="19174" y="9399"/>
                    <a:pt x="20666" y="1146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9" name="任意多边形: 形状 518"/>
            <p:cNvSpPr/>
            <p:nvPr/>
          </p:nvSpPr>
          <p:spPr>
            <a:xfrm>
              <a:off x="5710552" y="2825814"/>
              <a:ext cx="57399" cy="80359"/>
            </a:xfrm>
            <a:custGeom>
              <a:avLst/>
              <a:gdLst>
                <a:gd name="connsiteX0" fmla="*/ 21011 w 57399"/>
                <a:gd name="connsiteY0" fmla="*/ 11144 h 80358"/>
                <a:gd name="connsiteX1" fmla="*/ 38461 w 57399"/>
                <a:gd name="connsiteY1" fmla="*/ 38122 h 80358"/>
                <a:gd name="connsiteX2" fmla="*/ 51548 w 57399"/>
                <a:gd name="connsiteY2" fmla="*/ 67395 h 80358"/>
                <a:gd name="connsiteX3" fmla="*/ 51548 w 57399"/>
                <a:gd name="connsiteY3" fmla="*/ 67510 h 80358"/>
                <a:gd name="connsiteX4" fmla="*/ 46497 w 57399"/>
                <a:gd name="connsiteY4" fmla="*/ 76924 h 80358"/>
                <a:gd name="connsiteX5" fmla="*/ 39838 w 57399"/>
                <a:gd name="connsiteY5" fmla="*/ 75776 h 80358"/>
                <a:gd name="connsiteX6" fmla="*/ 18141 w 57399"/>
                <a:gd name="connsiteY6" fmla="*/ 48913 h 80358"/>
                <a:gd name="connsiteX7" fmla="*/ 8613 w 57399"/>
                <a:gd name="connsiteY7" fmla="*/ 15736 h 80358"/>
                <a:gd name="connsiteX8" fmla="*/ 15157 w 57399"/>
                <a:gd name="connsiteY8" fmla="*/ 8619 h 80358"/>
                <a:gd name="connsiteX9" fmla="*/ 20782 w 57399"/>
                <a:gd name="connsiteY9" fmla="*/ 11144 h 80358"/>
                <a:gd name="connsiteX10" fmla="*/ 21011 w 57399"/>
                <a:gd name="connsiteY10" fmla="*/ 11144 h 80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7399" h="80358">
                  <a:moveTo>
                    <a:pt x="21011" y="11144"/>
                  </a:moveTo>
                  <a:cubicBezTo>
                    <a:pt x="28129" y="19869"/>
                    <a:pt x="33295" y="28938"/>
                    <a:pt x="38461" y="38122"/>
                  </a:cubicBezTo>
                  <a:cubicBezTo>
                    <a:pt x="43512" y="47420"/>
                    <a:pt x="48334" y="56604"/>
                    <a:pt x="51548" y="67395"/>
                  </a:cubicBezTo>
                  <a:lnTo>
                    <a:pt x="51548" y="67510"/>
                  </a:lnTo>
                  <a:cubicBezTo>
                    <a:pt x="52696" y="71528"/>
                    <a:pt x="50515" y="75661"/>
                    <a:pt x="46497" y="76924"/>
                  </a:cubicBezTo>
                  <a:cubicBezTo>
                    <a:pt x="44201" y="77612"/>
                    <a:pt x="41675" y="77153"/>
                    <a:pt x="39838" y="75776"/>
                  </a:cubicBezTo>
                  <a:cubicBezTo>
                    <a:pt x="30310" y="68658"/>
                    <a:pt x="23537" y="59130"/>
                    <a:pt x="18141" y="48913"/>
                  </a:cubicBezTo>
                  <a:cubicBezTo>
                    <a:pt x="12976" y="38581"/>
                    <a:pt x="9072" y="27560"/>
                    <a:pt x="8613" y="15736"/>
                  </a:cubicBezTo>
                  <a:cubicBezTo>
                    <a:pt x="8498" y="11948"/>
                    <a:pt x="11368" y="8733"/>
                    <a:pt x="15157" y="8619"/>
                  </a:cubicBezTo>
                  <a:cubicBezTo>
                    <a:pt x="17338" y="8504"/>
                    <a:pt x="19404" y="9537"/>
                    <a:pt x="20782" y="11144"/>
                  </a:cubicBezTo>
                  <a:lnTo>
                    <a:pt x="21011" y="11144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0" name="任意多边形: 形状 519"/>
            <p:cNvSpPr/>
            <p:nvPr/>
          </p:nvSpPr>
          <p:spPr>
            <a:xfrm>
              <a:off x="5621992" y="2851023"/>
              <a:ext cx="57399" cy="114799"/>
            </a:xfrm>
            <a:custGeom>
              <a:avLst/>
              <a:gdLst>
                <a:gd name="connsiteX0" fmla="*/ 20947 w 57399"/>
                <a:gd name="connsiteY0" fmla="*/ 11766 h 114798"/>
                <a:gd name="connsiteX1" fmla="*/ 43103 w 57399"/>
                <a:gd name="connsiteY1" fmla="*/ 58029 h 114798"/>
                <a:gd name="connsiteX2" fmla="*/ 56650 w 57399"/>
                <a:gd name="connsiteY2" fmla="*/ 107508 h 114798"/>
                <a:gd name="connsiteX3" fmla="*/ 50450 w 57399"/>
                <a:gd name="connsiteY3" fmla="*/ 115773 h 114798"/>
                <a:gd name="connsiteX4" fmla="*/ 43218 w 57399"/>
                <a:gd name="connsiteY4" fmla="*/ 112444 h 114798"/>
                <a:gd name="connsiteX5" fmla="*/ 21636 w 57399"/>
                <a:gd name="connsiteY5" fmla="*/ 65951 h 114798"/>
                <a:gd name="connsiteX6" fmla="*/ 8664 w 57399"/>
                <a:gd name="connsiteY6" fmla="*/ 16243 h 114798"/>
                <a:gd name="connsiteX7" fmla="*/ 14404 w 57399"/>
                <a:gd name="connsiteY7" fmla="*/ 8666 h 114798"/>
                <a:gd name="connsiteX8" fmla="*/ 20947 w 57399"/>
                <a:gd name="connsiteY8" fmla="*/ 11766 h 114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399" h="114798">
                  <a:moveTo>
                    <a:pt x="20947" y="11766"/>
                  </a:moveTo>
                  <a:cubicBezTo>
                    <a:pt x="30246" y="26460"/>
                    <a:pt x="37019" y="42187"/>
                    <a:pt x="43103" y="58029"/>
                  </a:cubicBezTo>
                  <a:cubicBezTo>
                    <a:pt x="49073" y="73986"/>
                    <a:pt x="54239" y="90288"/>
                    <a:pt x="56650" y="107508"/>
                  </a:cubicBezTo>
                  <a:cubicBezTo>
                    <a:pt x="57224" y="111526"/>
                    <a:pt x="54468" y="115199"/>
                    <a:pt x="50450" y="115773"/>
                  </a:cubicBezTo>
                  <a:cubicBezTo>
                    <a:pt x="47466" y="116232"/>
                    <a:pt x="44711" y="114740"/>
                    <a:pt x="43218" y="112444"/>
                  </a:cubicBezTo>
                  <a:cubicBezTo>
                    <a:pt x="33919" y="97635"/>
                    <a:pt x="27376" y="81908"/>
                    <a:pt x="21636" y="65951"/>
                  </a:cubicBezTo>
                  <a:cubicBezTo>
                    <a:pt x="16011" y="49879"/>
                    <a:pt x="11075" y="33463"/>
                    <a:pt x="8664" y="16243"/>
                  </a:cubicBezTo>
                  <a:cubicBezTo>
                    <a:pt x="8205" y="12569"/>
                    <a:pt x="10730" y="9240"/>
                    <a:pt x="14404" y="8666"/>
                  </a:cubicBezTo>
                  <a:cubicBezTo>
                    <a:pt x="17044" y="8322"/>
                    <a:pt x="19570" y="9585"/>
                    <a:pt x="20947" y="1176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1" name="任意多边形: 形状 520"/>
            <p:cNvSpPr/>
            <p:nvPr/>
          </p:nvSpPr>
          <p:spPr>
            <a:xfrm>
              <a:off x="5529403" y="2872537"/>
              <a:ext cx="45919" cy="80359"/>
            </a:xfrm>
            <a:custGeom>
              <a:avLst/>
              <a:gdLst>
                <a:gd name="connsiteX0" fmla="*/ 21008 w 45919"/>
                <a:gd name="connsiteY0" fmla="*/ 11029 h 80358"/>
                <a:gd name="connsiteX1" fmla="*/ 35702 w 45919"/>
                <a:gd name="connsiteY1" fmla="*/ 37203 h 80358"/>
                <a:gd name="connsiteX2" fmla="*/ 41787 w 45919"/>
                <a:gd name="connsiteY2" fmla="*/ 66592 h 80358"/>
                <a:gd name="connsiteX3" fmla="*/ 34095 w 45919"/>
                <a:gd name="connsiteY3" fmla="*/ 74169 h 80358"/>
                <a:gd name="connsiteX4" fmla="*/ 28240 w 45919"/>
                <a:gd name="connsiteY4" fmla="*/ 71413 h 80358"/>
                <a:gd name="connsiteX5" fmla="*/ 14120 w 45919"/>
                <a:gd name="connsiteY5" fmla="*/ 45010 h 80358"/>
                <a:gd name="connsiteX6" fmla="*/ 8610 w 45919"/>
                <a:gd name="connsiteY6" fmla="*/ 15507 h 80358"/>
                <a:gd name="connsiteX7" fmla="*/ 15613 w 45919"/>
                <a:gd name="connsiteY7" fmla="*/ 8619 h 80358"/>
                <a:gd name="connsiteX8" fmla="*/ 21008 w 45919"/>
                <a:gd name="connsiteY8" fmla="*/ 11029 h 80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919" h="80358">
                  <a:moveTo>
                    <a:pt x="21008" y="11029"/>
                  </a:moveTo>
                  <a:cubicBezTo>
                    <a:pt x="27781" y="19065"/>
                    <a:pt x="32144" y="28020"/>
                    <a:pt x="35702" y="37203"/>
                  </a:cubicBezTo>
                  <a:cubicBezTo>
                    <a:pt x="39146" y="46502"/>
                    <a:pt x="41787" y="56030"/>
                    <a:pt x="41787" y="66592"/>
                  </a:cubicBezTo>
                  <a:cubicBezTo>
                    <a:pt x="41787" y="70839"/>
                    <a:pt x="38343" y="74169"/>
                    <a:pt x="34095" y="74169"/>
                  </a:cubicBezTo>
                  <a:cubicBezTo>
                    <a:pt x="31799" y="74169"/>
                    <a:pt x="29733" y="73135"/>
                    <a:pt x="28240" y="71413"/>
                  </a:cubicBezTo>
                  <a:cubicBezTo>
                    <a:pt x="21467" y="63377"/>
                    <a:pt x="17449" y="54308"/>
                    <a:pt x="14120" y="45010"/>
                  </a:cubicBezTo>
                  <a:cubicBezTo>
                    <a:pt x="11021" y="35596"/>
                    <a:pt x="8610" y="25953"/>
                    <a:pt x="8610" y="15507"/>
                  </a:cubicBezTo>
                  <a:cubicBezTo>
                    <a:pt x="8610" y="11603"/>
                    <a:pt x="11824" y="8504"/>
                    <a:pt x="15613" y="8619"/>
                  </a:cubicBezTo>
                  <a:cubicBezTo>
                    <a:pt x="17794" y="8504"/>
                    <a:pt x="19745" y="9537"/>
                    <a:pt x="21008" y="11029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2" name="任意多边形: 形状 521"/>
            <p:cNvSpPr/>
            <p:nvPr/>
          </p:nvSpPr>
          <p:spPr>
            <a:xfrm>
              <a:off x="5445686" y="2891117"/>
              <a:ext cx="57399" cy="103319"/>
            </a:xfrm>
            <a:custGeom>
              <a:avLst/>
              <a:gdLst>
                <a:gd name="connsiteX0" fmla="*/ 21037 w 57399"/>
                <a:gd name="connsiteY0" fmla="*/ 11507 h 103318"/>
                <a:gd name="connsiteX1" fmla="*/ 41127 w 57399"/>
                <a:gd name="connsiteY1" fmla="*/ 47554 h 103318"/>
                <a:gd name="connsiteX2" fmla="*/ 55477 w 57399"/>
                <a:gd name="connsiteY2" fmla="*/ 86126 h 103318"/>
                <a:gd name="connsiteX3" fmla="*/ 50081 w 57399"/>
                <a:gd name="connsiteY3" fmla="*/ 95080 h 103318"/>
                <a:gd name="connsiteX4" fmla="*/ 42849 w 57399"/>
                <a:gd name="connsiteY4" fmla="*/ 92899 h 103318"/>
                <a:gd name="connsiteX5" fmla="*/ 20119 w 57399"/>
                <a:gd name="connsiteY5" fmla="*/ 56967 h 103318"/>
                <a:gd name="connsiteX6" fmla="*/ 8639 w 57399"/>
                <a:gd name="connsiteY6" fmla="*/ 15984 h 103318"/>
                <a:gd name="connsiteX7" fmla="*/ 14723 w 57399"/>
                <a:gd name="connsiteY7" fmla="*/ 8637 h 103318"/>
                <a:gd name="connsiteX8" fmla="*/ 21037 w 57399"/>
                <a:gd name="connsiteY8" fmla="*/ 11507 h 103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399" h="103318">
                  <a:moveTo>
                    <a:pt x="21037" y="11507"/>
                  </a:moveTo>
                  <a:cubicBezTo>
                    <a:pt x="29188" y="23101"/>
                    <a:pt x="35272" y="35270"/>
                    <a:pt x="41127" y="47554"/>
                  </a:cubicBezTo>
                  <a:cubicBezTo>
                    <a:pt x="46752" y="59952"/>
                    <a:pt x="52148" y="72350"/>
                    <a:pt x="55477" y="86126"/>
                  </a:cubicBezTo>
                  <a:cubicBezTo>
                    <a:pt x="56510" y="90029"/>
                    <a:pt x="54099" y="94047"/>
                    <a:pt x="50081" y="95080"/>
                  </a:cubicBezTo>
                  <a:cubicBezTo>
                    <a:pt x="47441" y="95769"/>
                    <a:pt x="44686" y="94850"/>
                    <a:pt x="42849" y="92899"/>
                  </a:cubicBezTo>
                  <a:cubicBezTo>
                    <a:pt x="32976" y="82223"/>
                    <a:pt x="25974" y="69824"/>
                    <a:pt x="20119" y="56967"/>
                  </a:cubicBezTo>
                  <a:cubicBezTo>
                    <a:pt x="14494" y="43995"/>
                    <a:pt x="10017" y="30449"/>
                    <a:pt x="8639" y="15984"/>
                  </a:cubicBezTo>
                  <a:cubicBezTo>
                    <a:pt x="8295" y="12310"/>
                    <a:pt x="11050" y="8981"/>
                    <a:pt x="14723" y="8637"/>
                  </a:cubicBezTo>
                  <a:cubicBezTo>
                    <a:pt x="17364" y="8407"/>
                    <a:pt x="19660" y="9670"/>
                    <a:pt x="21037" y="11507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3" name="任意多边形: 形状 522"/>
            <p:cNvSpPr/>
            <p:nvPr/>
          </p:nvSpPr>
          <p:spPr>
            <a:xfrm>
              <a:off x="5355552" y="2911680"/>
              <a:ext cx="45919" cy="68879"/>
            </a:xfrm>
            <a:custGeom>
              <a:avLst/>
              <a:gdLst>
                <a:gd name="connsiteX0" fmla="*/ 21284 w 45919"/>
                <a:gd name="connsiteY0" fmla="*/ 11148 h 68879"/>
                <a:gd name="connsiteX1" fmla="*/ 34830 w 45919"/>
                <a:gd name="connsiteY1" fmla="*/ 33764 h 68879"/>
                <a:gd name="connsiteX2" fmla="*/ 42292 w 45919"/>
                <a:gd name="connsiteY2" fmla="*/ 58905 h 68879"/>
                <a:gd name="connsiteX3" fmla="*/ 42292 w 45919"/>
                <a:gd name="connsiteY3" fmla="*/ 59019 h 68879"/>
                <a:gd name="connsiteX4" fmla="*/ 35404 w 45919"/>
                <a:gd name="connsiteY4" fmla="*/ 67514 h 68879"/>
                <a:gd name="connsiteX5" fmla="*/ 29664 w 45919"/>
                <a:gd name="connsiteY5" fmla="*/ 65792 h 68879"/>
                <a:gd name="connsiteX6" fmla="*/ 13707 w 45919"/>
                <a:gd name="connsiteY6" fmla="*/ 42833 h 68879"/>
                <a:gd name="connsiteX7" fmla="*/ 8771 w 45919"/>
                <a:gd name="connsiteY7" fmla="*/ 15166 h 68879"/>
                <a:gd name="connsiteX8" fmla="*/ 16347 w 45919"/>
                <a:gd name="connsiteY8" fmla="*/ 8623 h 68879"/>
                <a:gd name="connsiteX9" fmla="*/ 21284 w 45919"/>
                <a:gd name="connsiteY9" fmla="*/ 11148 h 68879"/>
                <a:gd name="connsiteX10" fmla="*/ 21284 w 45919"/>
                <a:gd name="connsiteY10" fmla="*/ 11148 h 68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919" h="68879">
                  <a:moveTo>
                    <a:pt x="21284" y="11148"/>
                  </a:moveTo>
                  <a:cubicBezTo>
                    <a:pt x="27368" y="18381"/>
                    <a:pt x="31271" y="25957"/>
                    <a:pt x="34830" y="33764"/>
                  </a:cubicBezTo>
                  <a:cubicBezTo>
                    <a:pt x="38274" y="41570"/>
                    <a:pt x="41259" y="49491"/>
                    <a:pt x="42292" y="58905"/>
                  </a:cubicBezTo>
                  <a:lnTo>
                    <a:pt x="42292" y="59019"/>
                  </a:lnTo>
                  <a:cubicBezTo>
                    <a:pt x="42751" y="63267"/>
                    <a:pt x="39651" y="67055"/>
                    <a:pt x="35404" y="67514"/>
                  </a:cubicBezTo>
                  <a:cubicBezTo>
                    <a:pt x="33223" y="67744"/>
                    <a:pt x="31271" y="67055"/>
                    <a:pt x="29664" y="65792"/>
                  </a:cubicBezTo>
                  <a:cubicBezTo>
                    <a:pt x="22087" y="59478"/>
                    <a:pt x="17266" y="51328"/>
                    <a:pt x="13707" y="42833"/>
                  </a:cubicBezTo>
                  <a:cubicBezTo>
                    <a:pt x="10263" y="34223"/>
                    <a:pt x="7967" y="25039"/>
                    <a:pt x="8771" y="15166"/>
                  </a:cubicBezTo>
                  <a:cubicBezTo>
                    <a:pt x="9115" y="11263"/>
                    <a:pt x="12444" y="8393"/>
                    <a:pt x="16347" y="8623"/>
                  </a:cubicBezTo>
                  <a:cubicBezTo>
                    <a:pt x="18299" y="8738"/>
                    <a:pt x="20021" y="9656"/>
                    <a:pt x="21284" y="11148"/>
                  </a:cubicBezTo>
                  <a:lnTo>
                    <a:pt x="21284" y="11148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4" name="任意多边形: 形状 523"/>
            <p:cNvSpPr/>
            <p:nvPr/>
          </p:nvSpPr>
          <p:spPr>
            <a:xfrm>
              <a:off x="5257013" y="2935556"/>
              <a:ext cx="68879" cy="103319"/>
            </a:xfrm>
            <a:custGeom>
              <a:avLst/>
              <a:gdLst>
                <a:gd name="connsiteX0" fmla="*/ 20407 w 68879"/>
                <a:gd name="connsiteY0" fmla="*/ 10806 h 103318"/>
                <a:gd name="connsiteX1" fmla="*/ 44860 w 68879"/>
                <a:gd name="connsiteY1" fmla="*/ 46279 h 103318"/>
                <a:gd name="connsiteX2" fmla="*/ 61161 w 68879"/>
                <a:gd name="connsiteY2" fmla="*/ 85999 h 103318"/>
                <a:gd name="connsiteX3" fmla="*/ 55765 w 68879"/>
                <a:gd name="connsiteY3" fmla="*/ 94953 h 103318"/>
                <a:gd name="connsiteX4" fmla="*/ 48533 w 68879"/>
                <a:gd name="connsiteY4" fmla="*/ 92772 h 103318"/>
                <a:gd name="connsiteX5" fmla="*/ 24655 w 68879"/>
                <a:gd name="connsiteY5" fmla="*/ 57070 h 103318"/>
                <a:gd name="connsiteX6" fmla="*/ 8813 w 68879"/>
                <a:gd name="connsiteY6" fmla="*/ 17005 h 103318"/>
                <a:gd name="connsiteX7" fmla="*/ 13749 w 68879"/>
                <a:gd name="connsiteY7" fmla="*/ 8854 h 103318"/>
                <a:gd name="connsiteX8" fmla="*/ 20407 w 68879"/>
                <a:gd name="connsiteY8" fmla="*/ 10806 h 103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879" h="103318">
                  <a:moveTo>
                    <a:pt x="20407" y="10806"/>
                  </a:moveTo>
                  <a:cubicBezTo>
                    <a:pt x="30395" y="21712"/>
                    <a:pt x="37857" y="33766"/>
                    <a:pt x="44860" y="46279"/>
                  </a:cubicBezTo>
                  <a:cubicBezTo>
                    <a:pt x="51633" y="58792"/>
                    <a:pt x="57717" y="71764"/>
                    <a:pt x="61161" y="85999"/>
                  </a:cubicBezTo>
                  <a:cubicBezTo>
                    <a:pt x="62079" y="89902"/>
                    <a:pt x="59669" y="93920"/>
                    <a:pt x="55765" y="94953"/>
                  </a:cubicBezTo>
                  <a:cubicBezTo>
                    <a:pt x="53010" y="95642"/>
                    <a:pt x="50370" y="94724"/>
                    <a:pt x="48533" y="92772"/>
                  </a:cubicBezTo>
                  <a:cubicBezTo>
                    <a:pt x="38660" y="81866"/>
                    <a:pt x="31313" y="69697"/>
                    <a:pt x="24655" y="57070"/>
                  </a:cubicBezTo>
                  <a:cubicBezTo>
                    <a:pt x="18226" y="44327"/>
                    <a:pt x="12372" y="31355"/>
                    <a:pt x="8813" y="17005"/>
                  </a:cubicBezTo>
                  <a:cubicBezTo>
                    <a:pt x="7894" y="13331"/>
                    <a:pt x="10190" y="9773"/>
                    <a:pt x="13749" y="8854"/>
                  </a:cubicBezTo>
                  <a:cubicBezTo>
                    <a:pt x="16275" y="8165"/>
                    <a:pt x="18800" y="8969"/>
                    <a:pt x="20407" y="1080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5" name="任意多边形: 形状 524"/>
            <p:cNvSpPr/>
            <p:nvPr/>
          </p:nvSpPr>
          <p:spPr>
            <a:xfrm>
              <a:off x="6001673" y="2873836"/>
              <a:ext cx="286996" cy="332916"/>
            </a:xfrm>
            <a:custGeom>
              <a:avLst/>
              <a:gdLst>
                <a:gd name="connsiteX0" fmla="*/ 274035 w 286996"/>
                <a:gd name="connsiteY0" fmla="*/ 69886 h 332915"/>
                <a:gd name="connsiteX1" fmla="*/ 90587 w 286996"/>
                <a:gd name="connsiteY1" fmla="*/ 298335 h 332915"/>
                <a:gd name="connsiteX2" fmla="*/ 38239 w 286996"/>
                <a:gd name="connsiteY2" fmla="*/ 327838 h 332915"/>
                <a:gd name="connsiteX3" fmla="*/ 11032 w 286996"/>
                <a:gd name="connsiteY3" fmla="*/ 315784 h 332915"/>
                <a:gd name="connsiteX4" fmla="*/ 9310 w 286996"/>
                <a:gd name="connsiteY4" fmla="*/ 296498 h 332915"/>
                <a:gd name="connsiteX5" fmla="*/ 31466 w 286996"/>
                <a:gd name="connsiteY5" fmla="*/ 241739 h 332915"/>
                <a:gd name="connsiteX6" fmla="*/ 197120 w 286996"/>
                <a:gd name="connsiteY6" fmla="*/ 33380 h 332915"/>
                <a:gd name="connsiteX7" fmla="*/ 274035 w 286996"/>
                <a:gd name="connsiteY7" fmla="*/ 69886 h 332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6996" h="332915">
                  <a:moveTo>
                    <a:pt x="274035" y="69886"/>
                  </a:moveTo>
                  <a:cubicBezTo>
                    <a:pt x="224787" y="154607"/>
                    <a:pt x="162681" y="231981"/>
                    <a:pt x="90587" y="298335"/>
                  </a:cubicBezTo>
                  <a:cubicBezTo>
                    <a:pt x="75549" y="312225"/>
                    <a:pt x="58558" y="326231"/>
                    <a:pt x="38239" y="327838"/>
                  </a:cubicBezTo>
                  <a:cubicBezTo>
                    <a:pt x="27792" y="328641"/>
                    <a:pt x="15853" y="325197"/>
                    <a:pt x="11032" y="315784"/>
                  </a:cubicBezTo>
                  <a:cubicBezTo>
                    <a:pt x="8047" y="309929"/>
                    <a:pt x="8277" y="302927"/>
                    <a:pt x="9310" y="296498"/>
                  </a:cubicBezTo>
                  <a:cubicBezTo>
                    <a:pt x="12409" y="276982"/>
                    <a:pt x="21708" y="258959"/>
                    <a:pt x="31466" y="241739"/>
                  </a:cubicBezTo>
                  <a:cubicBezTo>
                    <a:pt x="75434" y="164250"/>
                    <a:pt x="131570" y="93649"/>
                    <a:pt x="197120" y="33380"/>
                  </a:cubicBezTo>
                  <a:cubicBezTo>
                    <a:pt x="239366" y="-5537"/>
                    <a:pt x="315937" y="-2323"/>
                    <a:pt x="274035" y="69886"/>
                  </a:cubicBezTo>
                  <a:close/>
                </a:path>
              </a:pathLst>
            </a:custGeom>
            <a:solidFill>
              <a:srgbClr val="FFFFFF">
                <a:alpha val="38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40" name="图形 538"/>
          <p:cNvGrpSpPr/>
          <p:nvPr/>
        </p:nvGrpSpPr>
        <p:grpSpPr>
          <a:xfrm>
            <a:off x="7805004" y="5744864"/>
            <a:ext cx="1416042" cy="1540654"/>
            <a:chOff x="5500687" y="2781300"/>
            <a:chExt cx="1190625" cy="1295400"/>
          </a:xfrm>
        </p:grpSpPr>
        <p:sp>
          <p:nvSpPr>
            <p:cNvPr id="541" name="任意多边形: 形状 540"/>
            <p:cNvSpPr/>
            <p:nvPr/>
          </p:nvSpPr>
          <p:spPr>
            <a:xfrm>
              <a:off x="5499258" y="2860548"/>
              <a:ext cx="1190625" cy="1219200"/>
            </a:xfrm>
            <a:custGeom>
              <a:avLst/>
              <a:gdLst>
                <a:gd name="connsiteX0" fmla="*/ 766382 w 1190625"/>
                <a:gd name="connsiteY0" fmla="*/ 7144 h 1219200"/>
                <a:gd name="connsiteX1" fmla="*/ 1193006 w 1190625"/>
                <a:gd name="connsiteY1" fmla="*/ 858584 h 1219200"/>
                <a:gd name="connsiteX2" fmla="*/ 641985 w 1190625"/>
                <a:gd name="connsiteY2" fmla="*/ 1171099 h 1219200"/>
                <a:gd name="connsiteX3" fmla="*/ 407956 w 1190625"/>
                <a:gd name="connsiteY3" fmla="*/ 1185196 h 1219200"/>
                <a:gd name="connsiteX4" fmla="*/ 7144 w 1190625"/>
                <a:gd name="connsiteY4" fmla="*/ 380333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25" h="1219200">
                  <a:moveTo>
                    <a:pt x="766382" y="7144"/>
                  </a:moveTo>
                  <a:cubicBezTo>
                    <a:pt x="918496" y="285845"/>
                    <a:pt x="1060799" y="569881"/>
                    <a:pt x="1193006" y="858584"/>
                  </a:cubicBezTo>
                  <a:cubicBezTo>
                    <a:pt x="1193006" y="858584"/>
                    <a:pt x="755618" y="1119854"/>
                    <a:pt x="641985" y="1171099"/>
                  </a:cubicBezTo>
                  <a:cubicBezTo>
                    <a:pt x="528352" y="1222343"/>
                    <a:pt x="435197" y="1244346"/>
                    <a:pt x="407956" y="1185196"/>
                  </a:cubicBezTo>
                  <a:cubicBezTo>
                    <a:pt x="270891" y="888016"/>
                    <a:pt x="166021" y="666369"/>
                    <a:pt x="7144" y="380333"/>
                  </a:cubicBezTo>
                </a:path>
              </a:pathLst>
            </a:custGeom>
            <a:solidFill>
              <a:srgbClr val="F08B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2" name="任意多边形: 形状 541"/>
            <p:cNvSpPr/>
            <p:nvPr/>
          </p:nvSpPr>
          <p:spPr>
            <a:xfrm>
              <a:off x="5572872" y="3223904"/>
              <a:ext cx="428625" cy="847725"/>
            </a:xfrm>
            <a:custGeom>
              <a:avLst/>
              <a:gdLst>
                <a:gd name="connsiteX0" fmla="*/ 15731 w 428625"/>
                <a:gd name="connsiteY0" fmla="*/ 9262 h 847725"/>
                <a:gd name="connsiteX1" fmla="*/ 72119 w 428625"/>
                <a:gd name="connsiteY1" fmla="*/ 110418 h 847725"/>
                <a:gd name="connsiteX2" fmla="*/ 124316 w 428625"/>
                <a:gd name="connsiteY2" fmla="*/ 212811 h 847725"/>
                <a:gd name="connsiteX3" fmla="*/ 225853 w 428625"/>
                <a:gd name="connsiteY3" fmla="*/ 418932 h 847725"/>
                <a:gd name="connsiteX4" fmla="*/ 324913 w 428625"/>
                <a:gd name="connsiteY4" fmla="*/ 626196 h 847725"/>
                <a:gd name="connsiteX5" fmla="*/ 373681 w 428625"/>
                <a:gd name="connsiteY5" fmla="*/ 730209 h 847725"/>
                <a:gd name="connsiteX6" fmla="*/ 421591 w 428625"/>
                <a:gd name="connsiteY6" fmla="*/ 834603 h 847725"/>
                <a:gd name="connsiteX7" fmla="*/ 419020 w 428625"/>
                <a:gd name="connsiteY7" fmla="*/ 841461 h 847725"/>
                <a:gd name="connsiteX8" fmla="*/ 412257 w 428625"/>
                <a:gd name="connsiteY8" fmla="*/ 839080 h 847725"/>
                <a:gd name="connsiteX9" fmla="*/ 361393 w 428625"/>
                <a:gd name="connsiteY9" fmla="*/ 736115 h 847725"/>
                <a:gd name="connsiteX10" fmla="*/ 311006 w 428625"/>
                <a:gd name="connsiteY10" fmla="*/ 632864 h 847725"/>
                <a:gd name="connsiteX11" fmla="*/ 210898 w 428625"/>
                <a:gd name="connsiteY11" fmla="*/ 426171 h 847725"/>
                <a:gd name="connsiteX12" fmla="*/ 111076 w 428625"/>
                <a:gd name="connsiteY12" fmla="*/ 219384 h 847725"/>
                <a:gd name="connsiteX13" fmla="*/ 60784 w 428625"/>
                <a:gd name="connsiteY13" fmla="*/ 116228 h 847725"/>
                <a:gd name="connsiteX14" fmla="*/ 8302 w 428625"/>
                <a:gd name="connsiteY14" fmla="*/ 15072 h 847725"/>
                <a:gd name="connsiteX15" fmla="*/ 7825 w 428625"/>
                <a:gd name="connsiteY15" fmla="*/ 14310 h 847725"/>
                <a:gd name="connsiteX16" fmla="*/ 9445 w 428625"/>
                <a:gd name="connsiteY16" fmla="*/ 7833 h 847725"/>
                <a:gd name="connsiteX17" fmla="*/ 15731 w 428625"/>
                <a:gd name="connsiteY17" fmla="*/ 9262 h 847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28625" h="847725">
                  <a:moveTo>
                    <a:pt x="15731" y="9262"/>
                  </a:moveTo>
                  <a:cubicBezTo>
                    <a:pt x="37258" y="42600"/>
                    <a:pt x="53831" y="76413"/>
                    <a:pt x="72119" y="110418"/>
                  </a:cubicBezTo>
                  <a:cubicBezTo>
                    <a:pt x="89740" y="144422"/>
                    <a:pt x="106981" y="178617"/>
                    <a:pt x="124316" y="212811"/>
                  </a:cubicBezTo>
                  <a:cubicBezTo>
                    <a:pt x="158701" y="281296"/>
                    <a:pt x="192229" y="350162"/>
                    <a:pt x="225853" y="418932"/>
                  </a:cubicBezTo>
                  <a:lnTo>
                    <a:pt x="324913" y="626196"/>
                  </a:lnTo>
                  <a:lnTo>
                    <a:pt x="373681" y="730209"/>
                  </a:lnTo>
                  <a:lnTo>
                    <a:pt x="421591" y="834603"/>
                  </a:lnTo>
                  <a:cubicBezTo>
                    <a:pt x="422830" y="837175"/>
                    <a:pt x="421687" y="840223"/>
                    <a:pt x="419020" y="841461"/>
                  </a:cubicBezTo>
                  <a:cubicBezTo>
                    <a:pt x="416448" y="842604"/>
                    <a:pt x="413495" y="841557"/>
                    <a:pt x="412257" y="839080"/>
                  </a:cubicBezTo>
                  <a:lnTo>
                    <a:pt x="361393" y="736115"/>
                  </a:lnTo>
                  <a:lnTo>
                    <a:pt x="311006" y="632864"/>
                  </a:lnTo>
                  <a:lnTo>
                    <a:pt x="210898" y="426171"/>
                  </a:lnTo>
                  <a:lnTo>
                    <a:pt x="111076" y="219384"/>
                  </a:lnTo>
                  <a:lnTo>
                    <a:pt x="60784" y="116228"/>
                  </a:lnTo>
                  <a:cubicBezTo>
                    <a:pt x="43830" y="82224"/>
                    <a:pt x="27352" y="46695"/>
                    <a:pt x="8302" y="15072"/>
                  </a:cubicBezTo>
                  <a:lnTo>
                    <a:pt x="7825" y="14310"/>
                  </a:lnTo>
                  <a:cubicBezTo>
                    <a:pt x="6492" y="12120"/>
                    <a:pt x="7159" y="9167"/>
                    <a:pt x="9445" y="7833"/>
                  </a:cubicBezTo>
                  <a:cubicBezTo>
                    <a:pt x="11540" y="6500"/>
                    <a:pt x="14398" y="7167"/>
                    <a:pt x="15731" y="926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3" name="任意多边形: 形状 542"/>
            <p:cNvSpPr/>
            <p:nvPr/>
          </p:nvSpPr>
          <p:spPr>
            <a:xfrm>
              <a:off x="5881496" y="3102293"/>
              <a:ext cx="352425" cy="276225"/>
            </a:xfrm>
            <a:custGeom>
              <a:avLst/>
              <a:gdLst>
                <a:gd name="connsiteX0" fmla="*/ 64865 w 352425"/>
                <a:gd name="connsiteY0" fmla="*/ 270700 h 276225"/>
                <a:gd name="connsiteX1" fmla="*/ 7144 w 352425"/>
                <a:gd name="connsiteY1" fmla="*/ 169259 h 276225"/>
                <a:gd name="connsiteX2" fmla="*/ 287750 w 352425"/>
                <a:gd name="connsiteY2" fmla="*/ 7144 h 276225"/>
                <a:gd name="connsiteX3" fmla="*/ 346329 w 352425"/>
                <a:gd name="connsiteY3" fmla="*/ 111062 h 276225"/>
                <a:gd name="connsiteX4" fmla="*/ 64865 w 352425"/>
                <a:gd name="connsiteY4" fmla="*/ 270700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2425" h="276225">
                  <a:moveTo>
                    <a:pt x="64865" y="270700"/>
                  </a:moveTo>
                  <a:cubicBezTo>
                    <a:pt x="42767" y="240030"/>
                    <a:pt x="24098" y="203073"/>
                    <a:pt x="7144" y="169259"/>
                  </a:cubicBezTo>
                  <a:cubicBezTo>
                    <a:pt x="100679" y="115252"/>
                    <a:pt x="194215" y="61150"/>
                    <a:pt x="287750" y="7144"/>
                  </a:cubicBezTo>
                  <a:cubicBezTo>
                    <a:pt x="306800" y="40481"/>
                    <a:pt x="329374" y="76581"/>
                    <a:pt x="346329" y="111062"/>
                  </a:cubicBezTo>
                  <a:cubicBezTo>
                    <a:pt x="253079" y="167735"/>
                    <a:pt x="160687" y="218885"/>
                    <a:pt x="64865" y="27070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4" name="任意多边形: 形状 543"/>
            <p:cNvSpPr/>
            <p:nvPr/>
          </p:nvSpPr>
          <p:spPr>
            <a:xfrm>
              <a:off x="5493524" y="2774156"/>
              <a:ext cx="771525" cy="495300"/>
            </a:xfrm>
            <a:custGeom>
              <a:avLst/>
              <a:gdLst>
                <a:gd name="connsiteX0" fmla="*/ 772116 w 771525"/>
                <a:gd name="connsiteY0" fmla="*/ 93536 h 495300"/>
                <a:gd name="connsiteX1" fmla="*/ 111462 w 771525"/>
                <a:gd name="connsiteY1" fmla="*/ 473107 h 495300"/>
                <a:gd name="connsiteX2" fmla="*/ 49359 w 771525"/>
                <a:gd name="connsiteY2" fmla="*/ 488156 h 495300"/>
                <a:gd name="connsiteX3" fmla="*/ 7163 w 771525"/>
                <a:gd name="connsiteY3" fmla="*/ 447389 h 495300"/>
                <a:gd name="connsiteX4" fmla="*/ 35548 w 771525"/>
                <a:gd name="connsiteY4" fmla="*/ 404908 h 495300"/>
                <a:gd name="connsiteX5" fmla="*/ 237859 w 771525"/>
                <a:gd name="connsiteY5" fmla="*/ 261652 h 495300"/>
                <a:gd name="connsiteX6" fmla="*/ 629432 w 771525"/>
                <a:gd name="connsiteY6" fmla="*/ 7144 h 495300"/>
                <a:gd name="connsiteX7" fmla="*/ 679724 w 771525"/>
                <a:gd name="connsiteY7" fmla="*/ 81344 h 495300"/>
                <a:gd name="connsiteX8" fmla="*/ 772116 w 771525"/>
                <a:gd name="connsiteY8" fmla="*/ 93536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1525" h="495300">
                  <a:moveTo>
                    <a:pt x="772116" y="93536"/>
                  </a:moveTo>
                  <a:cubicBezTo>
                    <a:pt x="570853" y="250222"/>
                    <a:pt x="345015" y="370713"/>
                    <a:pt x="111462" y="473107"/>
                  </a:cubicBezTo>
                  <a:cubicBezTo>
                    <a:pt x="91745" y="481775"/>
                    <a:pt x="70790" y="490347"/>
                    <a:pt x="49359" y="488156"/>
                  </a:cubicBezTo>
                  <a:cubicBezTo>
                    <a:pt x="27928" y="485966"/>
                    <a:pt x="6401" y="468916"/>
                    <a:pt x="7163" y="447389"/>
                  </a:cubicBezTo>
                  <a:cubicBezTo>
                    <a:pt x="7830" y="429863"/>
                    <a:pt x="22022" y="416147"/>
                    <a:pt x="35548" y="404908"/>
                  </a:cubicBezTo>
                  <a:cubicBezTo>
                    <a:pt x="99080" y="351949"/>
                    <a:pt x="168612" y="306800"/>
                    <a:pt x="237859" y="261652"/>
                  </a:cubicBezTo>
                  <a:cubicBezTo>
                    <a:pt x="368447" y="176879"/>
                    <a:pt x="498939" y="92012"/>
                    <a:pt x="629432" y="7144"/>
                  </a:cubicBezTo>
                  <a:cubicBezTo>
                    <a:pt x="632194" y="37052"/>
                    <a:pt x="653911" y="65913"/>
                    <a:pt x="679724" y="81344"/>
                  </a:cubicBezTo>
                  <a:cubicBezTo>
                    <a:pt x="705536" y="96679"/>
                    <a:pt x="744398" y="105251"/>
                    <a:pt x="772116" y="9353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5" name="任意多边形: 形状 544"/>
            <p:cNvSpPr/>
            <p:nvPr/>
          </p:nvSpPr>
          <p:spPr>
            <a:xfrm>
              <a:off x="5521097" y="2823904"/>
              <a:ext cx="590550" cy="390525"/>
            </a:xfrm>
            <a:custGeom>
              <a:avLst/>
              <a:gdLst>
                <a:gd name="connsiteX0" fmla="*/ 594619 w 590550"/>
                <a:gd name="connsiteY0" fmla="*/ 3878 h 390525"/>
                <a:gd name="connsiteX1" fmla="*/ 3878 w 590550"/>
                <a:gd name="connsiteY1" fmla="*/ 394594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90550" h="390525">
                  <a:moveTo>
                    <a:pt x="594619" y="3878"/>
                  </a:moveTo>
                  <a:lnTo>
                    <a:pt x="3878" y="394594"/>
                  </a:lnTo>
                </a:path>
              </a:pathLst>
            </a:custGeom>
            <a:ln w="5171" cap="rnd">
              <a:solidFill>
                <a:srgbClr val="3C3C3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6" name="任意多边形: 形状 545"/>
            <p:cNvSpPr/>
            <p:nvPr/>
          </p:nvSpPr>
          <p:spPr>
            <a:xfrm>
              <a:off x="5536052" y="2855241"/>
              <a:ext cx="609600" cy="381000"/>
            </a:xfrm>
            <a:custGeom>
              <a:avLst/>
              <a:gdLst>
                <a:gd name="connsiteX0" fmla="*/ 612335 w 609600"/>
                <a:gd name="connsiteY0" fmla="*/ 3878 h 381000"/>
                <a:gd name="connsiteX1" fmla="*/ 3878 w 609600"/>
                <a:gd name="connsiteY1" fmla="*/ 380878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09600" h="381000">
                  <a:moveTo>
                    <a:pt x="612335" y="3878"/>
                  </a:moveTo>
                  <a:lnTo>
                    <a:pt x="3878" y="380878"/>
                  </a:lnTo>
                </a:path>
              </a:pathLst>
            </a:custGeom>
            <a:ln w="5171" cap="rnd">
              <a:solidFill>
                <a:srgbClr val="3C3C3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7" name="任意多边形: 形状 546"/>
            <p:cNvSpPr/>
            <p:nvPr/>
          </p:nvSpPr>
          <p:spPr>
            <a:xfrm>
              <a:off x="5565960" y="2885245"/>
              <a:ext cx="628650" cy="361950"/>
            </a:xfrm>
            <a:custGeom>
              <a:avLst/>
              <a:gdLst>
                <a:gd name="connsiteX0" fmla="*/ 630147 w 628650"/>
                <a:gd name="connsiteY0" fmla="*/ 3878 h 361950"/>
                <a:gd name="connsiteX1" fmla="*/ 3878 w 628650"/>
                <a:gd name="connsiteY1" fmla="*/ 364590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28650" h="361950">
                  <a:moveTo>
                    <a:pt x="630147" y="3878"/>
                  </a:moveTo>
                  <a:lnTo>
                    <a:pt x="3878" y="364590"/>
                  </a:lnTo>
                </a:path>
              </a:pathLst>
            </a:custGeom>
            <a:ln w="5171" cap="rnd">
              <a:solidFill>
                <a:srgbClr val="3C3C3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8" name="任意多边形: 形状 547"/>
            <p:cNvSpPr/>
            <p:nvPr/>
          </p:nvSpPr>
          <p:spPr>
            <a:xfrm>
              <a:off x="5860389" y="3481399"/>
              <a:ext cx="685800" cy="466725"/>
            </a:xfrm>
            <a:custGeom>
              <a:avLst/>
              <a:gdLst>
                <a:gd name="connsiteX0" fmla="*/ 149028 w 685800"/>
                <a:gd name="connsiteY0" fmla="*/ 112193 h 466725"/>
                <a:gd name="connsiteX1" fmla="*/ 367627 w 685800"/>
                <a:gd name="connsiteY1" fmla="*/ 188583 h 466725"/>
                <a:gd name="connsiteX2" fmla="*/ 608610 w 685800"/>
                <a:gd name="connsiteY2" fmla="*/ 166199 h 466725"/>
                <a:gd name="connsiteX3" fmla="*/ 680047 w 685800"/>
                <a:gd name="connsiteY3" fmla="*/ 208681 h 466725"/>
                <a:gd name="connsiteX4" fmla="*/ 664045 w 685800"/>
                <a:gd name="connsiteY4" fmla="*/ 262878 h 466725"/>
                <a:gd name="connsiteX5" fmla="*/ 615182 w 685800"/>
                <a:gd name="connsiteY5" fmla="*/ 295644 h 466725"/>
                <a:gd name="connsiteX6" fmla="*/ 355626 w 685800"/>
                <a:gd name="connsiteY6" fmla="*/ 428899 h 466725"/>
                <a:gd name="connsiteX7" fmla="*/ 196749 w 685800"/>
                <a:gd name="connsiteY7" fmla="*/ 459760 h 466725"/>
                <a:gd name="connsiteX8" fmla="*/ 110643 w 685800"/>
                <a:gd name="connsiteY8" fmla="*/ 362700 h 466725"/>
                <a:gd name="connsiteX9" fmla="*/ 16440 w 685800"/>
                <a:gd name="connsiteY9" fmla="*/ 128861 h 466725"/>
                <a:gd name="connsiteX10" fmla="*/ 50064 w 685800"/>
                <a:gd name="connsiteY10" fmla="*/ 7418 h 466725"/>
                <a:gd name="connsiteX11" fmla="*/ 149028 w 685800"/>
                <a:gd name="connsiteY11" fmla="*/ 112193 h 466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5800" h="466725">
                  <a:moveTo>
                    <a:pt x="149028" y="112193"/>
                  </a:moveTo>
                  <a:cubicBezTo>
                    <a:pt x="195415" y="178392"/>
                    <a:pt x="287046" y="195060"/>
                    <a:pt x="367627" y="188583"/>
                  </a:cubicBezTo>
                  <a:cubicBezTo>
                    <a:pt x="448209" y="182106"/>
                    <a:pt x="528123" y="158294"/>
                    <a:pt x="608610" y="166199"/>
                  </a:cubicBezTo>
                  <a:cubicBezTo>
                    <a:pt x="637947" y="169057"/>
                    <a:pt x="671570" y="180487"/>
                    <a:pt x="680047" y="208681"/>
                  </a:cubicBezTo>
                  <a:cubicBezTo>
                    <a:pt x="685762" y="227540"/>
                    <a:pt x="677475" y="248400"/>
                    <a:pt x="664045" y="262878"/>
                  </a:cubicBezTo>
                  <a:cubicBezTo>
                    <a:pt x="650615" y="277356"/>
                    <a:pt x="632708" y="286595"/>
                    <a:pt x="615182" y="295644"/>
                  </a:cubicBezTo>
                  <a:cubicBezTo>
                    <a:pt x="528695" y="340031"/>
                    <a:pt x="442113" y="384513"/>
                    <a:pt x="355626" y="428899"/>
                  </a:cubicBezTo>
                  <a:cubicBezTo>
                    <a:pt x="306000" y="454331"/>
                    <a:pt x="248565" y="480334"/>
                    <a:pt x="196749" y="459760"/>
                  </a:cubicBezTo>
                  <a:cubicBezTo>
                    <a:pt x="155601" y="443472"/>
                    <a:pt x="130740" y="402134"/>
                    <a:pt x="110643" y="362700"/>
                  </a:cubicBezTo>
                  <a:cubicBezTo>
                    <a:pt x="72543" y="287738"/>
                    <a:pt x="40920" y="209348"/>
                    <a:pt x="16440" y="128861"/>
                  </a:cubicBezTo>
                  <a:cubicBezTo>
                    <a:pt x="5201" y="92000"/>
                    <a:pt x="-6420" y="13133"/>
                    <a:pt x="50064" y="7418"/>
                  </a:cubicBezTo>
                  <a:cubicBezTo>
                    <a:pt x="103880" y="1988"/>
                    <a:pt x="125502" y="78665"/>
                    <a:pt x="149028" y="112193"/>
                  </a:cubicBezTo>
                  <a:close/>
                </a:path>
              </a:pathLst>
            </a:custGeom>
            <a:solidFill>
              <a:srgbClr val="FFFFFF">
                <a:alpha val="1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49" name="组合 548"/>
          <p:cNvGrpSpPr/>
          <p:nvPr userDrawn="1"/>
        </p:nvGrpSpPr>
        <p:grpSpPr>
          <a:xfrm>
            <a:off x="-1494971" y="-1494972"/>
            <a:ext cx="15181942" cy="9847942"/>
            <a:chOff x="-1494971" y="-1494972"/>
            <a:chExt cx="15181942" cy="9847942"/>
          </a:xfrm>
          <a:solidFill>
            <a:srgbClr val="F5F7F9"/>
          </a:solidFill>
        </p:grpSpPr>
        <p:sp>
          <p:nvSpPr>
            <p:cNvPr id="550" name="矩形 549"/>
            <p:cNvSpPr/>
            <p:nvPr/>
          </p:nvSpPr>
          <p:spPr>
            <a:xfrm>
              <a:off x="-1494971" y="-1074057"/>
              <a:ext cx="1494971" cy="87666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1" name="矩形 550"/>
            <p:cNvSpPr/>
            <p:nvPr/>
          </p:nvSpPr>
          <p:spPr>
            <a:xfrm>
              <a:off x="12192000" y="-1074058"/>
              <a:ext cx="1494971" cy="87666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2" name="矩形 551"/>
            <p:cNvSpPr/>
            <p:nvPr/>
          </p:nvSpPr>
          <p:spPr>
            <a:xfrm rot="16200000">
              <a:off x="5348514" y="14514"/>
              <a:ext cx="1494971" cy="151819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3" name="矩形 552"/>
            <p:cNvSpPr/>
            <p:nvPr/>
          </p:nvSpPr>
          <p:spPr>
            <a:xfrm rot="16200000">
              <a:off x="5348514" y="-8338457"/>
              <a:ext cx="1494971" cy="151819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矩形 82"/>
          <p:cNvSpPr/>
          <p:nvPr userDrawn="1"/>
        </p:nvSpPr>
        <p:spPr>
          <a:xfrm>
            <a:off x="381000" y="381000"/>
            <a:ext cx="11430000" cy="6096000"/>
          </a:xfrm>
          <a:prstGeom prst="rect">
            <a:avLst/>
          </a:prstGeom>
          <a:solidFill>
            <a:srgbClr val="CCEC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矩形 85"/>
          <p:cNvSpPr/>
          <p:nvPr userDrawn="1"/>
        </p:nvSpPr>
        <p:spPr>
          <a:xfrm>
            <a:off x="538059" y="523040"/>
            <a:ext cx="11115883" cy="5811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7" name="组合 86"/>
          <p:cNvGrpSpPr/>
          <p:nvPr userDrawn="1"/>
        </p:nvGrpSpPr>
        <p:grpSpPr>
          <a:xfrm>
            <a:off x="538058" y="523039"/>
            <a:ext cx="11115882" cy="5811920"/>
            <a:chOff x="762000" y="755650"/>
            <a:chExt cx="10655300" cy="5308600"/>
          </a:xfrm>
        </p:grpSpPr>
        <p:grpSp>
          <p:nvGrpSpPr>
            <p:cNvPr id="88" name="组合 87"/>
            <p:cNvGrpSpPr/>
            <p:nvPr/>
          </p:nvGrpSpPr>
          <p:grpSpPr>
            <a:xfrm>
              <a:off x="762000" y="1295400"/>
              <a:ext cx="10655300" cy="4267200"/>
              <a:chOff x="762000" y="1295400"/>
              <a:chExt cx="10655300" cy="4267200"/>
            </a:xfrm>
          </p:grpSpPr>
          <p:cxnSp>
            <p:nvCxnSpPr>
              <p:cNvPr id="106" name="直接连接符 105"/>
              <p:cNvCxnSpPr/>
              <p:nvPr/>
            </p:nvCxnSpPr>
            <p:spPr>
              <a:xfrm>
                <a:off x="762000" y="12954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直接连接符 106"/>
              <p:cNvCxnSpPr/>
              <p:nvPr/>
            </p:nvCxnSpPr>
            <p:spPr>
              <a:xfrm>
                <a:off x="774700" y="18288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直接连接符 107"/>
              <p:cNvCxnSpPr/>
              <p:nvPr/>
            </p:nvCxnSpPr>
            <p:spPr>
              <a:xfrm>
                <a:off x="762000" y="23622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直接连接符 108"/>
              <p:cNvCxnSpPr/>
              <p:nvPr/>
            </p:nvCxnSpPr>
            <p:spPr>
              <a:xfrm>
                <a:off x="774700" y="28956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直接连接符 109"/>
              <p:cNvCxnSpPr/>
              <p:nvPr/>
            </p:nvCxnSpPr>
            <p:spPr>
              <a:xfrm>
                <a:off x="762000" y="34290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直接连接符 110"/>
              <p:cNvCxnSpPr/>
              <p:nvPr/>
            </p:nvCxnSpPr>
            <p:spPr>
              <a:xfrm>
                <a:off x="774700" y="39624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直接连接符 111"/>
              <p:cNvCxnSpPr/>
              <p:nvPr/>
            </p:nvCxnSpPr>
            <p:spPr>
              <a:xfrm>
                <a:off x="762000" y="44958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直接连接符 112"/>
              <p:cNvCxnSpPr/>
              <p:nvPr/>
            </p:nvCxnSpPr>
            <p:spPr>
              <a:xfrm>
                <a:off x="774700" y="50292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直接连接符 113"/>
              <p:cNvCxnSpPr/>
              <p:nvPr/>
            </p:nvCxnSpPr>
            <p:spPr>
              <a:xfrm>
                <a:off x="762000" y="55626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9" name="组合 88"/>
            <p:cNvGrpSpPr/>
            <p:nvPr/>
          </p:nvGrpSpPr>
          <p:grpSpPr>
            <a:xfrm>
              <a:off x="1320800" y="755650"/>
              <a:ext cx="9499600" cy="5308600"/>
              <a:chOff x="1320800" y="781050"/>
              <a:chExt cx="9499600" cy="5308600"/>
            </a:xfrm>
          </p:grpSpPr>
          <p:cxnSp>
            <p:nvCxnSpPr>
              <p:cNvPr id="90" name="直接连接符 89"/>
              <p:cNvCxnSpPr/>
              <p:nvPr/>
            </p:nvCxnSpPr>
            <p:spPr>
              <a:xfrm flipV="1">
                <a:off x="1320800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直接连接符 90"/>
              <p:cNvCxnSpPr/>
              <p:nvPr/>
            </p:nvCxnSpPr>
            <p:spPr>
              <a:xfrm flipV="1">
                <a:off x="1954107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直接连接符 91"/>
              <p:cNvCxnSpPr/>
              <p:nvPr/>
            </p:nvCxnSpPr>
            <p:spPr>
              <a:xfrm flipV="1">
                <a:off x="2587414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直接连接符 92"/>
              <p:cNvCxnSpPr/>
              <p:nvPr/>
            </p:nvCxnSpPr>
            <p:spPr>
              <a:xfrm flipV="1">
                <a:off x="3220721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直接连接符 93"/>
              <p:cNvCxnSpPr/>
              <p:nvPr/>
            </p:nvCxnSpPr>
            <p:spPr>
              <a:xfrm flipV="1">
                <a:off x="3854028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直接连接符 94"/>
              <p:cNvCxnSpPr/>
              <p:nvPr/>
            </p:nvCxnSpPr>
            <p:spPr>
              <a:xfrm flipV="1">
                <a:off x="4487335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直接连接符 95"/>
              <p:cNvCxnSpPr/>
              <p:nvPr/>
            </p:nvCxnSpPr>
            <p:spPr>
              <a:xfrm flipV="1">
                <a:off x="5120642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直接连接符 96"/>
              <p:cNvCxnSpPr/>
              <p:nvPr/>
            </p:nvCxnSpPr>
            <p:spPr>
              <a:xfrm flipV="1">
                <a:off x="5753949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/>
              <p:cNvCxnSpPr/>
              <p:nvPr/>
            </p:nvCxnSpPr>
            <p:spPr>
              <a:xfrm flipV="1">
                <a:off x="6387256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直接连接符 98"/>
              <p:cNvCxnSpPr/>
              <p:nvPr/>
            </p:nvCxnSpPr>
            <p:spPr>
              <a:xfrm flipV="1">
                <a:off x="7020563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直接连接符 99"/>
              <p:cNvCxnSpPr/>
              <p:nvPr/>
            </p:nvCxnSpPr>
            <p:spPr>
              <a:xfrm flipV="1">
                <a:off x="7653870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直接连接符 100"/>
              <p:cNvCxnSpPr/>
              <p:nvPr/>
            </p:nvCxnSpPr>
            <p:spPr>
              <a:xfrm flipV="1">
                <a:off x="8287177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直接连接符 101"/>
              <p:cNvCxnSpPr/>
              <p:nvPr/>
            </p:nvCxnSpPr>
            <p:spPr>
              <a:xfrm flipV="1">
                <a:off x="8920484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直接连接符 102"/>
              <p:cNvCxnSpPr/>
              <p:nvPr/>
            </p:nvCxnSpPr>
            <p:spPr>
              <a:xfrm flipV="1">
                <a:off x="9553791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直接连接符 103"/>
              <p:cNvCxnSpPr/>
              <p:nvPr/>
            </p:nvCxnSpPr>
            <p:spPr>
              <a:xfrm flipV="1">
                <a:off x="10187098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直接连接符 104"/>
              <p:cNvCxnSpPr/>
              <p:nvPr/>
            </p:nvCxnSpPr>
            <p:spPr>
              <a:xfrm flipV="1">
                <a:off x="10820400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95" name="组合 194"/>
          <p:cNvGrpSpPr/>
          <p:nvPr userDrawn="1"/>
        </p:nvGrpSpPr>
        <p:grpSpPr>
          <a:xfrm>
            <a:off x="-459311" y="-517336"/>
            <a:ext cx="1559720" cy="1418539"/>
            <a:chOff x="2008960" y="-201201"/>
            <a:chExt cx="2490409" cy="2264984"/>
          </a:xfrm>
        </p:grpSpPr>
        <p:sp>
          <p:nvSpPr>
            <p:cNvPr id="196" name="任意多边形: 形状 195"/>
            <p:cNvSpPr/>
            <p:nvPr/>
          </p:nvSpPr>
          <p:spPr>
            <a:xfrm>
              <a:off x="2008960" y="-201201"/>
              <a:ext cx="2490409" cy="2264984"/>
            </a:xfrm>
            <a:custGeom>
              <a:avLst/>
              <a:gdLst>
                <a:gd name="connsiteX0" fmla="*/ 8051 w 2490409"/>
                <a:gd name="connsiteY0" fmla="*/ 1493494 h 2264984"/>
                <a:gd name="connsiteX1" fmla="*/ 2492771 w 2490409"/>
                <a:gd name="connsiteY1" fmla="*/ 2257256 h 2264984"/>
                <a:gd name="connsiteX2" fmla="*/ 1083865 w 2490409"/>
                <a:gd name="connsiteY2" fmla="*/ 8051 h 2264984"/>
                <a:gd name="connsiteX3" fmla="*/ 8051 w 2490409"/>
                <a:gd name="connsiteY3" fmla="*/ 1493494 h 2264984"/>
                <a:gd name="connsiteX4" fmla="*/ 1831632 w 2490409"/>
                <a:gd name="connsiteY4" fmla="*/ 1749835 h 2264984"/>
                <a:gd name="connsiteX5" fmla="*/ 637309 w 2490409"/>
                <a:gd name="connsiteY5" fmla="*/ 1296945 h 2264984"/>
                <a:gd name="connsiteX6" fmla="*/ 1101255 w 2490409"/>
                <a:gd name="connsiteY6" fmla="*/ 665433 h 2264984"/>
                <a:gd name="connsiteX7" fmla="*/ 1831632 w 2490409"/>
                <a:gd name="connsiteY7" fmla="*/ 1749835 h 2264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90409" h="2264984">
                  <a:moveTo>
                    <a:pt x="8051" y="1493494"/>
                  </a:moveTo>
                  <a:lnTo>
                    <a:pt x="2492771" y="2257256"/>
                  </a:lnTo>
                  <a:lnTo>
                    <a:pt x="1083865" y="8051"/>
                  </a:lnTo>
                  <a:lnTo>
                    <a:pt x="8051" y="1493494"/>
                  </a:lnTo>
                  <a:close/>
                  <a:moveTo>
                    <a:pt x="1831632" y="1749835"/>
                  </a:moveTo>
                  <a:lnTo>
                    <a:pt x="637309" y="1296945"/>
                  </a:lnTo>
                  <a:lnTo>
                    <a:pt x="1101255" y="665433"/>
                  </a:lnTo>
                  <a:lnTo>
                    <a:pt x="1831632" y="1749835"/>
                  </a:lnTo>
                  <a:close/>
                </a:path>
              </a:pathLst>
            </a:custGeom>
            <a:solidFill>
              <a:srgbClr val="F08B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/>
            <p:cNvSpPr/>
            <p:nvPr/>
          </p:nvSpPr>
          <p:spPr>
            <a:xfrm>
              <a:off x="4182279" y="1827227"/>
              <a:ext cx="53673" cy="96611"/>
            </a:xfrm>
            <a:custGeom>
              <a:avLst/>
              <a:gdLst>
                <a:gd name="connsiteX0" fmla="*/ 46473 w 53672"/>
                <a:gd name="connsiteY0" fmla="*/ 14352 h 96610"/>
                <a:gd name="connsiteX1" fmla="*/ 39066 w 53672"/>
                <a:gd name="connsiteY1" fmla="*/ 56538 h 96610"/>
                <a:gd name="connsiteX2" fmla="*/ 20388 w 53672"/>
                <a:gd name="connsiteY2" fmla="*/ 94968 h 96610"/>
                <a:gd name="connsiteX3" fmla="*/ 10834 w 53672"/>
                <a:gd name="connsiteY3" fmla="*/ 96471 h 96610"/>
                <a:gd name="connsiteX4" fmla="*/ 8151 w 53672"/>
                <a:gd name="connsiteY4" fmla="*/ 89815 h 96610"/>
                <a:gd name="connsiteX5" fmla="*/ 18778 w 53672"/>
                <a:gd name="connsiteY5" fmla="*/ 49776 h 96610"/>
                <a:gd name="connsiteX6" fmla="*/ 34558 w 53672"/>
                <a:gd name="connsiteY6" fmla="*/ 11453 h 96610"/>
                <a:gd name="connsiteX7" fmla="*/ 43038 w 53672"/>
                <a:gd name="connsiteY7" fmla="*/ 8770 h 96610"/>
                <a:gd name="connsiteX8" fmla="*/ 46473 w 53672"/>
                <a:gd name="connsiteY8" fmla="*/ 14352 h 9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672" h="96610">
                  <a:moveTo>
                    <a:pt x="46473" y="14352"/>
                  </a:moveTo>
                  <a:cubicBezTo>
                    <a:pt x="46366" y="28843"/>
                    <a:pt x="43360" y="42905"/>
                    <a:pt x="39066" y="56538"/>
                  </a:cubicBezTo>
                  <a:cubicBezTo>
                    <a:pt x="34665" y="70064"/>
                    <a:pt x="28976" y="83267"/>
                    <a:pt x="20388" y="94968"/>
                  </a:cubicBezTo>
                  <a:cubicBezTo>
                    <a:pt x="18134" y="98081"/>
                    <a:pt x="13840" y="98725"/>
                    <a:pt x="10834" y="96471"/>
                  </a:cubicBezTo>
                  <a:cubicBezTo>
                    <a:pt x="8687" y="94861"/>
                    <a:pt x="7721" y="92284"/>
                    <a:pt x="8151" y="89815"/>
                  </a:cubicBezTo>
                  <a:cubicBezTo>
                    <a:pt x="10298" y="75753"/>
                    <a:pt x="14484" y="62764"/>
                    <a:pt x="18778" y="49776"/>
                  </a:cubicBezTo>
                  <a:cubicBezTo>
                    <a:pt x="23287" y="36894"/>
                    <a:pt x="28010" y="24013"/>
                    <a:pt x="34558" y="11453"/>
                  </a:cubicBezTo>
                  <a:cubicBezTo>
                    <a:pt x="36168" y="8340"/>
                    <a:pt x="39925" y="7160"/>
                    <a:pt x="43038" y="8770"/>
                  </a:cubicBezTo>
                  <a:cubicBezTo>
                    <a:pt x="45292" y="9843"/>
                    <a:pt x="46473" y="11990"/>
                    <a:pt x="46473" y="1435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/>
            <p:cNvSpPr/>
            <p:nvPr/>
          </p:nvSpPr>
          <p:spPr>
            <a:xfrm>
              <a:off x="4029620" y="1785373"/>
              <a:ext cx="42938" cy="96611"/>
            </a:xfrm>
            <a:custGeom>
              <a:avLst/>
              <a:gdLst>
                <a:gd name="connsiteX0" fmla="*/ 42086 w 42938"/>
                <a:gd name="connsiteY0" fmla="*/ 14556 h 96610"/>
                <a:gd name="connsiteX1" fmla="*/ 35538 w 42938"/>
                <a:gd name="connsiteY1" fmla="*/ 52878 h 96610"/>
                <a:gd name="connsiteX2" fmla="*/ 20832 w 42938"/>
                <a:gd name="connsiteY2" fmla="*/ 88731 h 96610"/>
                <a:gd name="connsiteX3" fmla="*/ 11385 w 42938"/>
                <a:gd name="connsiteY3" fmla="*/ 91093 h 96610"/>
                <a:gd name="connsiteX4" fmla="*/ 8058 w 42938"/>
                <a:gd name="connsiteY4" fmla="*/ 84974 h 96610"/>
                <a:gd name="connsiteX5" fmla="*/ 15142 w 42938"/>
                <a:gd name="connsiteY5" fmla="*/ 46867 h 96610"/>
                <a:gd name="connsiteX6" fmla="*/ 30386 w 42938"/>
                <a:gd name="connsiteY6" fmla="*/ 11121 h 96610"/>
                <a:gd name="connsiteX7" fmla="*/ 39081 w 42938"/>
                <a:gd name="connsiteY7" fmla="*/ 8974 h 96610"/>
                <a:gd name="connsiteX8" fmla="*/ 42086 w 42938"/>
                <a:gd name="connsiteY8" fmla="*/ 14556 h 9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38" h="96610">
                  <a:moveTo>
                    <a:pt x="42086" y="14556"/>
                  </a:moveTo>
                  <a:cubicBezTo>
                    <a:pt x="41764" y="27867"/>
                    <a:pt x="38973" y="40426"/>
                    <a:pt x="35538" y="52878"/>
                  </a:cubicBezTo>
                  <a:cubicBezTo>
                    <a:pt x="31996" y="65223"/>
                    <a:pt x="27702" y="77353"/>
                    <a:pt x="20832" y="88731"/>
                  </a:cubicBezTo>
                  <a:cubicBezTo>
                    <a:pt x="18900" y="91952"/>
                    <a:pt x="14606" y="93025"/>
                    <a:pt x="11385" y="91093"/>
                  </a:cubicBezTo>
                  <a:cubicBezTo>
                    <a:pt x="9131" y="89805"/>
                    <a:pt x="7950" y="87336"/>
                    <a:pt x="8058" y="84974"/>
                  </a:cubicBezTo>
                  <a:cubicBezTo>
                    <a:pt x="8487" y="71664"/>
                    <a:pt x="11385" y="59104"/>
                    <a:pt x="15142" y="46867"/>
                  </a:cubicBezTo>
                  <a:cubicBezTo>
                    <a:pt x="19007" y="34629"/>
                    <a:pt x="23515" y="22499"/>
                    <a:pt x="30386" y="11121"/>
                  </a:cubicBezTo>
                  <a:cubicBezTo>
                    <a:pt x="32210" y="8115"/>
                    <a:pt x="36075" y="7149"/>
                    <a:pt x="39081" y="8974"/>
                  </a:cubicBezTo>
                  <a:cubicBezTo>
                    <a:pt x="41013" y="10155"/>
                    <a:pt x="42086" y="12302"/>
                    <a:pt x="42086" y="1455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/>
            <p:cNvSpPr/>
            <p:nvPr/>
          </p:nvSpPr>
          <p:spPr>
            <a:xfrm>
              <a:off x="3893288" y="1756420"/>
              <a:ext cx="42938" cy="85876"/>
            </a:xfrm>
            <a:custGeom>
              <a:avLst/>
              <a:gdLst>
                <a:gd name="connsiteX0" fmla="*/ 43378 w 42938"/>
                <a:gd name="connsiteY0" fmla="*/ 14311 h 85876"/>
                <a:gd name="connsiteX1" fmla="*/ 37474 w 42938"/>
                <a:gd name="connsiteY1" fmla="*/ 48769 h 85876"/>
                <a:gd name="connsiteX2" fmla="*/ 20191 w 42938"/>
                <a:gd name="connsiteY2" fmla="*/ 79041 h 85876"/>
                <a:gd name="connsiteX3" fmla="*/ 10316 w 42938"/>
                <a:gd name="connsiteY3" fmla="*/ 79470 h 85876"/>
                <a:gd name="connsiteX4" fmla="*/ 8169 w 42938"/>
                <a:gd name="connsiteY4" fmla="*/ 73244 h 85876"/>
                <a:gd name="connsiteX5" fmla="*/ 8169 w 42938"/>
                <a:gd name="connsiteY5" fmla="*/ 73137 h 85876"/>
                <a:gd name="connsiteX6" fmla="*/ 17400 w 42938"/>
                <a:gd name="connsiteY6" fmla="*/ 41255 h 85876"/>
                <a:gd name="connsiteX7" fmla="*/ 31570 w 42938"/>
                <a:gd name="connsiteY7" fmla="*/ 11198 h 85876"/>
                <a:gd name="connsiteX8" fmla="*/ 31570 w 42938"/>
                <a:gd name="connsiteY8" fmla="*/ 11091 h 85876"/>
                <a:gd name="connsiteX9" fmla="*/ 40372 w 42938"/>
                <a:gd name="connsiteY9" fmla="*/ 9051 h 85876"/>
                <a:gd name="connsiteX10" fmla="*/ 43378 w 42938"/>
                <a:gd name="connsiteY10" fmla="*/ 14311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3378" y="14311"/>
                  </a:moveTo>
                  <a:cubicBezTo>
                    <a:pt x="43807" y="26227"/>
                    <a:pt x="41231" y="37713"/>
                    <a:pt x="37474" y="48769"/>
                  </a:cubicBezTo>
                  <a:cubicBezTo>
                    <a:pt x="33502" y="59718"/>
                    <a:pt x="28242" y="70238"/>
                    <a:pt x="20191" y="79041"/>
                  </a:cubicBezTo>
                  <a:cubicBezTo>
                    <a:pt x="17615" y="81831"/>
                    <a:pt x="13214" y="82046"/>
                    <a:pt x="10316" y="79470"/>
                  </a:cubicBezTo>
                  <a:cubicBezTo>
                    <a:pt x="8491" y="77860"/>
                    <a:pt x="7739" y="75498"/>
                    <a:pt x="8169" y="73244"/>
                  </a:cubicBezTo>
                  <a:lnTo>
                    <a:pt x="8169" y="73137"/>
                  </a:lnTo>
                  <a:cubicBezTo>
                    <a:pt x="9994" y="61758"/>
                    <a:pt x="13536" y="51560"/>
                    <a:pt x="17400" y="41255"/>
                  </a:cubicBezTo>
                  <a:cubicBezTo>
                    <a:pt x="21372" y="31057"/>
                    <a:pt x="25451" y="21074"/>
                    <a:pt x="31570" y="11198"/>
                  </a:cubicBezTo>
                  <a:lnTo>
                    <a:pt x="31570" y="11091"/>
                  </a:lnTo>
                  <a:cubicBezTo>
                    <a:pt x="33395" y="8085"/>
                    <a:pt x="37366" y="7119"/>
                    <a:pt x="40372" y="9051"/>
                  </a:cubicBezTo>
                  <a:cubicBezTo>
                    <a:pt x="42197" y="10339"/>
                    <a:pt x="43271" y="12272"/>
                    <a:pt x="43378" y="14311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/>
            <p:cNvSpPr/>
            <p:nvPr/>
          </p:nvSpPr>
          <p:spPr>
            <a:xfrm>
              <a:off x="3777602" y="1725997"/>
              <a:ext cx="42938" cy="75142"/>
            </a:xfrm>
            <a:custGeom>
              <a:avLst/>
              <a:gdLst>
                <a:gd name="connsiteX0" fmla="*/ 36691 w 42938"/>
                <a:gd name="connsiteY0" fmla="*/ 14033 h 75141"/>
                <a:gd name="connsiteX1" fmla="*/ 32934 w 42938"/>
                <a:gd name="connsiteY1" fmla="*/ 44090 h 75141"/>
                <a:gd name="connsiteX2" fmla="*/ 20911 w 42938"/>
                <a:gd name="connsiteY2" fmla="*/ 71784 h 75141"/>
                <a:gd name="connsiteX3" fmla="*/ 11143 w 42938"/>
                <a:gd name="connsiteY3" fmla="*/ 73610 h 75141"/>
                <a:gd name="connsiteX4" fmla="*/ 8137 w 42938"/>
                <a:gd name="connsiteY4" fmla="*/ 68135 h 75141"/>
                <a:gd name="connsiteX5" fmla="*/ 12431 w 42938"/>
                <a:gd name="connsiteY5" fmla="*/ 38293 h 75141"/>
                <a:gd name="connsiteX6" fmla="*/ 24990 w 42938"/>
                <a:gd name="connsiteY6" fmla="*/ 10812 h 75141"/>
                <a:gd name="connsiteX7" fmla="*/ 34007 w 42938"/>
                <a:gd name="connsiteY7" fmla="*/ 9202 h 75141"/>
                <a:gd name="connsiteX8" fmla="*/ 36691 w 42938"/>
                <a:gd name="connsiteY8" fmla="*/ 14033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38" h="75141">
                  <a:moveTo>
                    <a:pt x="36691" y="14033"/>
                  </a:moveTo>
                  <a:cubicBezTo>
                    <a:pt x="37228" y="24553"/>
                    <a:pt x="35403" y="34428"/>
                    <a:pt x="32934" y="44090"/>
                  </a:cubicBezTo>
                  <a:cubicBezTo>
                    <a:pt x="30250" y="53751"/>
                    <a:pt x="26922" y="63090"/>
                    <a:pt x="20911" y="71784"/>
                  </a:cubicBezTo>
                  <a:cubicBezTo>
                    <a:pt x="18657" y="75005"/>
                    <a:pt x="14256" y="75756"/>
                    <a:pt x="11143" y="73610"/>
                  </a:cubicBezTo>
                  <a:cubicBezTo>
                    <a:pt x="9318" y="72321"/>
                    <a:pt x="8244" y="70282"/>
                    <a:pt x="8137" y="68135"/>
                  </a:cubicBezTo>
                  <a:cubicBezTo>
                    <a:pt x="7600" y="57615"/>
                    <a:pt x="9640" y="47847"/>
                    <a:pt x="12431" y="38293"/>
                  </a:cubicBezTo>
                  <a:cubicBezTo>
                    <a:pt x="15436" y="28739"/>
                    <a:pt x="18979" y="19400"/>
                    <a:pt x="24990" y="10812"/>
                  </a:cubicBezTo>
                  <a:cubicBezTo>
                    <a:pt x="27030" y="7914"/>
                    <a:pt x="31109" y="7163"/>
                    <a:pt x="34007" y="9202"/>
                  </a:cubicBezTo>
                  <a:cubicBezTo>
                    <a:pt x="35617" y="10276"/>
                    <a:pt x="36583" y="12208"/>
                    <a:pt x="36691" y="14033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/>
            <p:cNvSpPr/>
            <p:nvPr/>
          </p:nvSpPr>
          <p:spPr>
            <a:xfrm>
              <a:off x="3621250" y="1674192"/>
              <a:ext cx="42938" cy="85876"/>
            </a:xfrm>
            <a:custGeom>
              <a:avLst/>
              <a:gdLst>
                <a:gd name="connsiteX0" fmla="*/ 40827 w 42938"/>
                <a:gd name="connsiteY0" fmla="*/ 14098 h 85876"/>
                <a:gd name="connsiteX1" fmla="*/ 36318 w 42938"/>
                <a:gd name="connsiteY1" fmla="*/ 47160 h 85876"/>
                <a:gd name="connsiteX2" fmla="*/ 20217 w 42938"/>
                <a:gd name="connsiteY2" fmla="*/ 76358 h 85876"/>
                <a:gd name="connsiteX3" fmla="*/ 10341 w 42938"/>
                <a:gd name="connsiteY3" fmla="*/ 76788 h 85876"/>
                <a:gd name="connsiteX4" fmla="*/ 8087 w 42938"/>
                <a:gd name="connsiteY4" fmla="*/ 70776 h 85876"/>
                <a:gd name="connsiteX5" fmla="*/ 8087 w 42938"/>
                <a:gd name="connsiteY5" fmla="*/ 70669 h 85876"/>
                <a:gd name="connsiteX6" fmla="*/ 16030 w 42938"/>
                <a:gd name="connsiteY6" fmla="*/ 40183 h 85876"/>
                <a:gd name="connsiteX7" fmla="*/ 28805 w 42938"/>
                <a:gd name="connsiteY7" fmla="*/ 11307 h 85876"/>
                <a:gd name="connsiteX8" fmla="*/ 28805 w 42938"/>
                <a:gd name="connsiteY8" fmla="*/ 11200 h 85876"/>
                <a:gd name="connsiteX9" fmla="*/ 37607 w 42938"/>
                <a:gd name="connsiteY9" fmla="*/ 8945 h 85876"/>
                <a:gd name="connsiteX10" fmla="*/ 40827 w 42938"/>
                <a:gd name="connsiteY10" fmla="*/ 14098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0827" y="14098"/>
                  </a:moveTo>
                  <a:cubicBezTo>
                    <a:pt x="41793" y="25584"/>
                    <a:pt x="39646" y="36641"/>
                    <a:pt x="36318" y="47160"/>
                  </a:cubicBezTo>
                  <a:cubicBezTo>
                    <a:pt x="32776" y="57680"/>
                    <a:pt x="27946" y="67878"/>
                    <a:pt x="20217" y="76358"/>
                  </a:cubicBezTo>
                  <a:cubicBezTo>
                    <a:pt x="17641" y="79257"/>
                    <a:pt x="13239" y="79471"/>
                    <a:pt x="10341" y="76788"/>
                  </a:cubicBezTo>
                  <a:cubicBezTo>
                    <a:pt x="8624" y="75177"/>
                    <a:pt x="7872" y="72923"/>
                    <a:pt x="8087" y="70776"/>
                  </a:cubicBezTo>
                  <a:lnTo>
                    <a:pt x="8087" y="70669"/>
                  </a:lnTo>
                  <a:cubicBezTo>
                    <a:pt x="9482" y="59720"/>
                    <a:pt x="12595" y="50059"/>
                    <a:pt x="16030" y="40183"/>
                  </a:cubicBezTo>
                  <a:cubicBezTo>
                    <a:pt x="19573" y="30414"/>
                    <a:pt x="23222" y="20861"/>
                    <a:pt x="28805" y="11307"/>
                  </a:cubicBezTo>
                  <a:lnTo>
                    <a:pt x="28805" y="11200"/>
                  </a:lnTo>
                  <a:cubicBezTo>
                    <a:pt x="30629" y="8194"/>
                    <a:pt x="34494" y="7121"/>
                    <a:pt x="37607" y="8945"/>
                  </a:cubicBezTo>
                  <a:cubicBezTo>
                    <a:pt x="39432" y="10234"/>
                    <a:pt x="40613" y="12166"/>
                    <a:pt x="40827" y="14098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/>
            <p:cNvSpPr/>
            <p:nvPr/>
          </p:nvSpPr>
          <p:spPr>
            <a:xfrm>
              <a:off x="3483978" y="1625028"/>
              <a:ext cx="42938" cy="85876"/>
            </a:xfrm>
            <a:custGeom>
              <a:avLst/>
              <a:gdLst>
                <a:gd name="connsiteX0" fmla="*/ 39087 w 42938"/>
                <a:gd name="connsiteY0" fmla="*/ 14313 h 85876"/>
                <a:gd name="connsiteX1" fmla="*/ 34149 w 42938"/>
                <a:gd name="connsiteY1" fmla="*/ 50703 h 85876"/>
                <a:gd name="connsiteX2" fmla="*/ 20945 w 42938"/>
                <a:gd name="connsiteY2" fmla="*/ 84946 h 85876"/>
                <a:gd name="connsiteX3" fmla="*/ 11499 w 42938"/>
                <a:gd name="connsiteY3" fmla="*/ 87415 h 85876"/>
                <a:gd name="connsiteX4" fmla="*/ 8064 w 42938"/>
                <a:gd name="connsiteY4" fmla="*/ 81511 h 85876"/>
                <a:gd name="connsiteX5" fmla="*/ 13538 w 42938"/>
                <a:gd name="connsiteY5" fmla="*/ 45228 h 85876"/>
                <a:gd name="connsiteX6" fmla="*/ 27278 w 42938"/>
                <a:gd name="connsiteY6" fmla="*/ 11200 h 85876"/>
                <a:gd name="connsiteX7" fmla="*/ 35974 w 42938"/>
                <a:gd name="connsiteY7" fmla="*/ 8945 h 85876"/>
                <a:gd name="connsiteX8" fmla="*/ 39087 w 42938"/>
                <a:gd name="connsiteY8" fmla="*/ 14313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38" h="85876">
                  <a:moveTo>
                    <a:pt x="39087" y="14313"/>
                  </a:moveTo>
                  <a:cubicBezTo>
                    <a:pt x="39301" y="26979"/>
                    <a:pt x="37047" y="38895"/>
                    <a:pt x="34149" y="50703"/>
                  </a:cubicBezTo>
                  <a:cubicBezTo>
                    <a:pt x="31143" y="62511"/>
                    <a:pt x="27278" y="73997"/>
                    <a:pt x="20945" y="84946"/>
                  </a:cubicBezTo>
                  <a:cubicBezTo>
                    <a:pt x="19013" y="88274"/>
                    <a:pt x="14719" y="89347"/>
                    <a:pt x="11499" y="87415"/>
                  </a:cubicBezTo>
                  <a:cubicBezTo>
                    <a:pt x="9352" y="86127"/>
                    <a:pt x="8064" y="83872"/>
                    <a:pt x="8064" y="81511"/>
                  </a:cubicBezTo>
                  <a:cubicBezTo>
                    <a:pt x="7849" y="68844"/>
                    <a:pt x="10318" y="56929"/>
                    <a:pt x="13538" y="45228"/>
                  </a:cubicBezTo>
                  <a:cubicBezTo>
                    <a:pt x="16866" y="33528"/>
                    <a:pt x="20838" y="22042"/>
                    <a:pt x="27278" y="11200"/>
                  </a:cubicBezTo>
                  <a:cubicBezTo>
                    <a:pt x="29104" y="8194"/>
                    <a:pt x="32968" y="7121"/>
                    <a:pt x="35974" y="8945"/>
                  </a:cubicBezTo>
                  <a:cubicBezTo>
                    <a:pt x="37906" y="10126"/>
                    <a:pt x="39087" y="12166"/>
                    <a:pt x="39087" y="14313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/>
            <p:cNvSpPr/>
            <p:nvPr/>
          </p:nvSpPr>
          <p:spPr>
            <a:xfrm>
              <a:off x="3330809" y="1590745"/>
              <a:ext cx="42938" cy="75142"/>
            </a:xfrm>
            <a:custGeom>
              <a:avLst/>
              <a:gdLst>
                <a:gd name="connsiteX0" fmla="*/ 39288 w 42938"/>
                <a:gd name="connsiteY0" fmla="*/ 14459 h 75141"/>
                <a:gd name="connsiteX1" fmla="*/ 34136 w 42938"/>
                <a:gd name="connsiteY1" fmla="*/ 44516 h 75141"/>
                <a:gd name="connsiteX2" fmla="*/ 20718 w 42938"/>
                <a:gd name="connsiteY2" fmla="*/ 71781 h 75141"/>
                <a:gd name="connsiteX3" fmla="*/ 10842 w 42938"/>
                <a:gd name="connsiteY3" fmla="*/ 73177 h 75141"/>
                <a:gd name="connsiteX4" fmla="*/ 8051 w 42938"/>
                <a:gd name="connsiteY4" fmla="*/ 67595 h 75141"/>
                <a:gd name="connsiteX5" fmla="*/ 13740 w 42938"/>
                <a:gd name="connsiteY5" fmla="*/ 37753 h 75141"/>
                <a:gd name="connsiteX6" fmla="*/ 27695 w 42938"/>
                <a:gd name="connsiteY6" fmla="*/ 10595 h 75141"/>
                <a:gd name="connsiteX7" fmla="*/ 36712 w 42938"/>
                <a:gd name="connsiteY7" fmla="*/ 9414 h 75141"/>
                <a:gd name="connsiteX8" fmla="*/ 39288 w 42938"/>
                <a:gd name="connsiteY8" fmla="*/ 14459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38" h="75141">
                  <a:moveTo>
                    <a:pt x="39288" y="14459"/>
                  </a:moveTo>
                  <a:cubicBezTo>
                    <a:pt x="39396" y="25086"/>
                    <a:pt x="37034" y="34855"/>
                    <a:pt x="34136" y="44516"/>
                  </a:cubicBezTo>
                  <a:cubicBezTo>
                    <a:pt x="31023" y="54069"/>
                    <a:pt x="27158" y="63408"/>
                    <a:pt x="20718" y="71781"/>
                  </a:cubicBezTo>
                  <a:cubicBezTo>
                    <a:pt x="18356" y="74894"/>
                    <a:pt x="13955" y="75538"/>
                    <a:pt x="10842" y="73177"/>
                  </a:cubicBezTo>
                  <a:cubicBezTo>
                    <a:pt x="9017" y="71781"/>
                    <a:pt x="8051" y="69635"/>
                    <a:pt x="8051" y="67595"/>
                  </a:cubicBezTo>
                  <a:cubicBezTo>
                    <a:pt x="8051" y="56968"/>
                    <a:pt x="10520" y="47199"/>
                    <a:pt x="13740" y="37753"/>
                  </a:cubicBezTo>
                  <a:cubicBezTo>
                    <a:pt x="17175" y="28307"/>
                    <a:pt x="21254" y="19075"/>
                    <a:pt x="27695" y="10595"/>
                  </a:cubicBezTo>
                  <a:cubicBezTo>
                    <a:pt x="29842" y="7804"/>
                    <a:pt x="33921" y="7160"/>
                    <a:pt x="36712" y="9414"/>
                  </a:cubicBezTo>
                  <a:cubicBezTo>
                    <a:pt x="38322" y="10595"/>
                    <a:pt x="39181" y="12527"/>
                    <a:pt x="39288" y="14459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/>
            <p:cNvSpPr/>
            <p:nvPr/>
          </p:nvSpPr>
          <p:spPr>
            <a:xfrm>
              <a:off x="3166635" y="1542330"/>
              <a:ext cx="53673" cy="75142"/>
            </a:xfrm>
            <a:custGeom>
              <a:avLst/>
              <a:gdLst>
                <a:gd name="connsiteX0" fmla="*/ 49100 w 53672"/>
                <a:gd name="connsiteY0" fmla="*/ 14677 h 75141"/>
                <a:gd name="connsiteX1" fmla="*/ 40620 w 53672"/>
                <a:gd name="connsiteY1" fmla="*/ 48276 h 75141"/>
                <a:gd name="connsiteX2" fmla="*/ 19258 w 53672"/>
                <a:gd name="connsiteY2" fmla="*/ 75649 h 75141"/>
                <a:gd name="connsiteX3" fmla="*/ 9490 w 53672"/>
                <a:gd name="connsiteY3" fmla="*/ 74361 h 75141"/>
                <a:gd name="connsiteX4" fmla="*/ 8417 w 53672"/>
                <a:gd name="connsiteY4" fmla="*/ 67920 h 75141"/>
                <a:gd name="connsiteX5" fmla="*/ 8524 w 53672"/>
                <a:gd name="connsiteY5" fmla="*/ 67705 h 75141"/>
                <a:gd name="connsiteX6" fmla="*/ 21513 w 53672"/>
                <a:gd name="connsiteY6" fmla="*/ 38615 h 75141"/>
                <a:gd name="connsiteX7" fmla="*/ 37507 w 53672"/>
                <a:gd name="connsiteY7" fmla="*/ 10920 h 75141"/>
                <a:gd name="connsiteX8" fmla="*/ 37615 w 53672"/>
                <a:gd name="connsiteY8" fmla="*/ 10812 h 75141"/>
                <a:gd name="connsiteX9" fmla="*/ 46524 w 53672"/>
                <a:gd name="connsiteY9" fmla="*/ 9202 h 75141"/>
                <a:gd name="connsiteX10" fmla="*/ 49100 w 53672"/>
                <a:gd name="connsiteY10" fmla="*/ 14677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672" h="75141">
                  <a:moveTo>
                    <a:pt x="49100" y="14677"/>
                  </a:moveTo>
                  <a:cubicBezTo>
                    <a:pt x="49100" y="26592"/>
                    <a:pt x="45558" y="37864"/>
                    <a:pt x="40620" y="48276"/>
                  </a:cubicBezTo>
                  <a:cubicBezTo>
                    <a:pt x="35468" y="58689"/>
                    <a:pt x="28812" y="68457"/>
                    <a:pt x="19258" y="75649"/>
                  </a:cubicBezTo>
                  <a:cubicBezTo>
                    <a:pt x="16146" y="78011"/>
                    <a:pt x="11852" y="77366"/>
                    <a:pt x="9490" y="74361"/>
                  </a:cubicBezTo>
                  <a:cubicBezTo>
                    <a:pt x="8095" y="72429"/>
                    <a:pt x="7665" y="70067"/>
                    <a:pt x="8417" y="67920"/>
                  </a:cubicBezTo>
                  <a:lnTo>
                    <a:pt x="8524" y="67705"/>
                  </a:lnTo>
                  <a:cubicBezTo>
                    <a:pt x="12066" y="57078"/>
                    <a:pt x="16790" y="47954"/>
                    <a:pt x="21513" y="38615"/>
                  </a:cubicBezTo>
                  <a:cubicBezTo>
                    <a:pt x="26451" y="29383"/>
                    <a:pt x="31066" y="20151"/>
                    <a:pt x="37507" y="10920"/>
                  </a:cubicBezTo>
                  <a:lnTo>
                    <a:pt x="37615" y="10812"/>
                  </a:lnTo>
                  <a:cubicBezTo>
                    <a:pt x="39654" y="7914"/>
                    <a:pt x="43626" y="7163"/>
                    <a:pt x="46524" y="9202"/>
                  </a:cubicBezTo>
                  <a:cubicBezTo>
                    <a:pt x="48134" y="10598"/>
                    <a:pt x="49100" y="12637"/>
                    <a:pt x="49100" y="14677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/>
            <p:cNvSpPr/>
            <p:nvPr/>
          </p:nvSpPr>
          <p:spPr>
            <a:xfrm>
              <a:off x="3019473" y="1490953"/>
              <a:ext cx="42938" cy="85876"/>
            </a:xfrm>
            <a:custGeom>
              <a:avLst/>
              <a:gdLst>
                <a:gd name="connsiteX0" fmla="*/ 42115 w 42938"/>
                <a:gd name="connsiteY0" fmla="*/ 14205 h 85876"/>
                <a:gd name="connsiteX1" fmla="*/ 36855 w 42938"/>
                <a:gd name="connsiteY1" fmla="*/ 48663 h 85876"/>
                <a:gd name="connsiteX2" fmla="*/ 20324 w 42938"/>
                <a:gd name="connsiteY2" fmla="*/ 79364 h 85876"/>
                <a:gd name="connsiteX3" fmla="*/ 10448 w 42938"/>
                <a:gd name="connsiteY3" fmla="*/ 80008 h 85876"/>
                <a:gd name="connsiteX4" fmla="*/ 8086 w 42938"/>
                <a:gd name="connsiteY4" fmla="*/ 73889 h 85876"/>
                <a:gd name="connsiteX5" fmla="*/ 8086 w 42938"/>
                <a:gd name="connsiteY5" fmla="*/ 73782 h 85876"/>
                <a:gd name="connsiteX6" fmla="*/ 16567 w 42938"/>
                <a:gd name="connsiteY6" fmla="*/ 41686 h 85876"/>
                <a:gd name="connsiteX7" fmla="*/ 30092 w 42938"/>
                <a:gd name="connsiteY7" fmla="*/ 11307 h 85876"/>
                <a:gd name="connsiteX8" fmla="*/ 30092 w 42938"/>
                <a:gd name="connsiteY8" fmla="*/ 11200 h 85876"/>
                <a:gd name="connsiteX9" fmla="*/ 38895 w 42938"/>
                <a:gd name="connsiteY9" fmla="*/ 8945 h 85876"/>
                <a:gd name="connsiteX10" fmla="*/ 42115 w 42938"/>
                <a:gd name="connsiteY10" fmla="*/ 14205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2115" y="14205"/>
                  </a:moveTo>
                  <a:cubicBezTo>
                    <a:pt x="42759" y="26121"/>
                    <a:pt x="40398" y="37607"/>
                    <a:pt x="36855" y="48663"/>
                  </a:cubicBezTo>
                  <a:cubicBezTo>
                    <a:pt x="33206" y="59612"/>
                    <a:pt x="28160" y="70240"/>
                    <a:pt x="20324" y="79364"/>
                  </a:cubicBezTo>
                  <a:cubicBezTo>
                    <a:pt x="17748" y="82262"/>
                    <a:pt x="13347" y="82584"/>
                    <a:pt x="10448" y="80008"/>
                  </a:cubicBezTo>
                  <a:cubicBezTo>
                    <a:pt x="8623" y="78398"/>
                    <a:pt x="7872" y="76144"/>
                    <a:pt x="8086" y="73889"/>
                  </a:cubicBezTo>
                  <a:lnTo>
                    <a:pt x="8086" y="73782"/>
                  </a:lnTo>
                  <a:cubicBezTo>
                    <a:pt x="9589" y="62296"/>
                    <a:pt x="12917" y="51991"/>
                    <a:pt x="16567" y="41686"/>
                  </a:cubicBezTo>
                  <a:cubicBezTo>
                    <a:pt x="20324" y="31488"/>
                    <a:pt x="24296" y="21290"/>
                    <a:pt x="30092" y="11307"/>
                  </a:cubicBezTo>
                  <a:lnTo>
                    <a:pt x="30092" y="11200"/>
                  </a:lnTo>
                  <a:cubicBezTo>
                    <a:pt x="31917" y="8194"/>
                    <a:pt x="35782" y="7121"/>
                    <a:pt x="38895" y="8945"/>
                  </a:cubicBezTo>
                  <a:cubicBezTo>
                    <a:pt x="40934" y="10234"/>
                    <a:pt x="42008" y="12166"/>
                    <a:pt x="42115" y="14205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/>
            <p:cNvSpPr/>
            <p:nvPr/>
          </p:nvSpPr>
          <p:spPr>
            <a:xfrm>
              <a:off x="2867976" y="1440876"/>
              <a:ext cx="53673" cy="85876"/>
            </a:xfrm>
            <a:custGeom>
              <a:avLst/>
              <a:gdLst>
                <a:gd name="connsiteX0" fmla="*/ 48159 w 53672"/>
                <a:gd name="connsiteY0" fmla="*/ 13723 h 85876"/>
                <a:gd name="connsiteX1" fmla="*/ 41718 w 53672"/>
                <a:gd name="connsiteY1" fmla="*/ 51401 h 85876"/>
                <a:gd name="connsiteX2" fmla="*/ 19283 w 53672"/>
                <a:gd name="connsiteY2" fmla="*/ 82317 h 85876"/>
                <a:gd name="connsiteX3" fmla="*/ 9514 w 53672"/>
                <a:gd name="connsiteY3" fmla="*/ 81136 h 85876"/>
                <a:gd name="connsiteX4" fmla="*/ 8441 w 53672"/>
                <a:gd name="connsiteY4" fmla="*/ 74481 h 85876"/>
                <a:gd name="connsiteX5" fmla="*/ 8548 w 53672"/>
                <a:gd name="connsiteY5" fmla="*/ 74266 h 85876"/>
                <a:gd name="connsiteX6" fmla="*/ 22074 w 53672"/>
                <a:gd name="connsiteY6" fmla="*/ 42921 h 85876"/>
                <a:gd name="connsiteX7" fmla="*/ 36136 w 53672"/>
                <a:gd name="connsiteY7" fmla="*/ 11684 h 85876"/>
                <a:gd name="connsiteX8" fmla="*/ 36243 w 53672"/>
                <a:gd name="connsiteY8" fmla="*/ 11576 h 85876"/>
                <a:gd name="connsiteX9" fmla="*/ 44724 w 53672"/>
                <a:gd name="connsiteY9" fmla="*/ 8678 h 85876"/>
                <a:gd name="connsiteX10" fmla="*/ 48159 w 53672"/>
                <a:gd name="connsiteY10" fmla="*/ 13723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672" h="85876">
                  <a:moveTo>
                    <a:pt x="48159" y="13723"/>
                  </a:moveTo>
                  <a:cubicBezTo>
                    <a:pt x="49447" y="26605"/>
                    <a:pt x="46548" y="39486"/>
                    <a:pt x="41718" y="51401"/>
                  </a:cubicBezTo>
                  <a:cubicBezTo>
                    <a:pt x="36780" y="63209"/>
                    <a:pt x="29481" y="74266"/>
                    <a:pt x="19283" y="82317"/>
                  </a:cubicBezTo>
                  <a:cubicBezTo>
                    <a:pt x="16277" y="84678"/>
                    <a:pt x="11876" y="84142"/>
                    <a:pt x="9514" y="81136"/>
                  </a:cubicBezTo>
                  <a:cubicBezTo>
                    <a:pt x="8011" y="79204"/>
                    <a:pt x="7689" y="76628"/>
                    <a:pt x="8441" y="74481"/>
                  </a:cubicBezTo>
                  <a:lnTo>
                    <a:pt x="8548" y="74266"/>
                  </a:lnTo>
                  <a:cubicBezTo>
                    <a:pt x="12627" y="63102"/>
                    <a:pt x="17565" y="53226"/>
                    <a:pt x="22074" y="42921"/>
                  </a:cubicBezTo>
                  <a:cubicBezTo>
                    <a:pt x="26690" y="32723"/>
                    <a:pt x="30769" y="22418"/>
                    <a:pt x="36136" y="11684"/>
                  </a:cubicBezTo>
                  <a:lnTo>
                    <a:pt x="36243" y="11576"/>
                  </a:lnTo>
                  <a:cubicBezTo>
                    <a:pt x="37853" y="8463"/>
                    <a:pt x="41611" y="7175"/>
                    <a:pt x="44724" y="8678"/>
                  </a:cubicBezTo>
                  <a:cubicBezTo>
                    <a:pt x="46656" y="9644"/>
                    <a:pt x="47944" y="11576"/>
                    <a:pt x="48159" y="13723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/>
            <p:cNvSpPr/>
            <p:nvPr/>
          </p:nvSpPr>
          <p:spPr>
            <a:xfrm>
              <a:off x="2722447" y="1397514"/>
              <a:ext cx="42938" cy="75142"/>
            </a:xfrm>
            <a:custGeom>
              <a:avLst/>
              <a:gdLst>
                <a:gd name="connsiteX0" fmla="*/ 45551 w 42938"/>
                <a:gd name="connsiteY0" fmla="*/ 14898 h 75141"/>
                <a:gd name="connsiteX1" fmla="*/ 37608 w 42938"/>
                <a:gd name="connsiteY1" fmla="*/ 44203 h 75141"/>
                <a:gd name="connsiteX2" fmla="*/ 19681 w 42938"/>
                <a:gd name="connsiteY2" fmla="*/ 68678 h 75141"/>
                <a:gd name="connsiteX3" fmla="*/ 9698 w 42938"/>
                <a:gd name="connsiteY3" fmla="*/ 67819 h 75141"/>
                <a:gd name="connsiteX4" fmla="*/ 8195 w 42938"/>
                <a:gd name="connsiteY4" fmla="*/ 61915 h 75141"/>
                <a:gd name="connsiteX5" fmla="*/ 8195 w 42938"/>
                <a:gd name="connsiteY5" fmla="*/ 61808 h 75141"/>
                <a:gd name="connsiteX6" fmla="*/ 18393 w 42938"/>
                <a:gd name="connsiteY6" fmla="*/ 34757 h 75141"/>
                <a:gd name="connsiteX7" fmla="*/ 34173 w 42938"/>
                <a:gd name="connsiteY7" fmla="*/ 10390 h 75141"/>
                <a:gd name="connsiteX8" fmla="*/ 34173 w 42938"/>
                <a:gd name="connsiteY8" fmla="*/ 10282 h 75141"/>
                <a:gd name="connsiteX9" fmla="*/ 43297 w 42938"/>
                <a:gd name="connsiteY9" fmla="*/ 9638 h 75141"/>
                <a:gd name="connsiteX10" fmla="*/ 45551 w 42938"/>
                <a:gd name="connsiteY10" fmla="*/ 14898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75141">
                  <a:moveTo>
                    <a:pt x="45551" y="14898"/>
                  </a:moveTo>
                  <a:cubicBezTo>
                    <a:pt x="45122" y="25418"/>
                    <a:pt x="41794" y="35079"/>
                    <a:pt x="37608" y="44203"/>
                  </a:cubicBezTo>
                  <a:cubicBezTo>
                    <a:pt x="33207" y="53220"/>
                    <a:pt x="27732" y="61915"/>
                    <a:pt x="19681" y="68678"/>
                  </a:cubicBezTo>
                  <a:cubicBezTo>
                    <a:pt x="16675" y="71254"/>
                    <a:pt x="12274" y="70825"/>
                    <a:pt x="9698" y="67819"/>
                  </a:cubicBezTo>
                  <a:cubicBezTo>
                    <a:pt x="8302" y="66102"/>
                    <a:pt x="7766" y="63955"/>
                    <a:pt x="8195" y="61915"/>
                  </a:cubicBezTo>
                  <a:lnTo>
                    <a:pt x="8195" y="61808"/>
                  </a:lnTo>
                  <a:cubicBezTo>
                    <a:pt x="10235" y="51825"/>
                    <a:pt x="14099" y="43237"/>
                    <a:pt x="18393" y="34757"/>
                  </a:cubicBezTo>
                  <a:cubicBezTo>
                    <a:pt x="22794" y="26384"/>
                    <a:pt x="27517" y="18118"/>
                    <a:pt x="34173" y="10390"/>
                  </a:cubicBezTo>
                  <a:lnTo>
                    <a:pt x="34173" y="10282"/>
                  </a:lnTo>
                  <a:cubicBezTo>
                    <a:pt x="36534" y="7599"/>
                    <a:pt x="40613" y="7276"/>
                    <a:pt x="43297" y="9638"/>
                  </a:cubicBezTo>
                  <a:cubicBezTo>
                    <a:pt x="44907" y="11141"/>
                    <a:pt x="45659" y="13073"/>
                    <a:pt x="45551" y="14898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/>
            <p:cNvSpPr/>
            <p:nvPr/>
          </p:nvSpPr>
          <p:spPr>
            <a:xfrm>
              <a:off x="2566052" y="1349137"/>
              <a:ext cx="42938" cy="85876"/>
            </a:xfrm>
            <a:custGeom>
              <a:avLst/>
              <a:gdLst>
                <a:gd name="connsiteX0" fmla="*/ 44793 w 42938"/>
                <a:gd name="connsiteY0" fmla="*/ 14756 h 85876"/>
                <a:gd name="connsiteX1" fmla="*/ 36634 w 42938"/>
                <a:gd name="connsiteY1" fmla="*/ 47926 h 85876"/>
                <a:gd name="connsiteX2" fmla="*/ 20425 w 42938"/>
                <a:gd name="connsiteY2" fmla="*/ 77982 h 85876"/>
                <a:gd name="connsiteX3" fmla="*/ 10657 w 42938"/>
                <a:gd name="connsiteY3" fmla="*/ 79056 h 85876"/>
                <a:gd name="connsiteX4" fmla="*/ 8080 w 42938"/>
                <a:gd name="connsiteY4" fmla="*/ 73152 h 85876"/>
                <a:gd name="connsiteX5" fmla="*/ 8080 w 42938"/>
                <a:gd name="connsiteY5" fmla="*/ 72722 h 85876"/>
                <a:gd name="connsiteX6" fmla="*/ 16668 w 42938"/>
                <a:gd name="connsiteY6" fmla="*/ 40197 h 85876"/>
                <a:gd name="connsiteX7" fmla="*/ 33307 w 42938"/>
                <a:gd name="connsiteY7" fmla="*/ 10784 h 85876"/>
                <a:gd name="connsiteX8" fmla="*/ 33521 w 42938"/>
                <a:gd name="connsiteY8" fmla="*/ 10462 h 85876"/>
                <a:gd name="connsiteX9" fmla="*/ 42431 w 42938"/>
                <a:gd name="connsiteY9" fmla="*/ 9496 h 85876"/>
                <a:gd name="connsiteX10" fmla="*/ 44793 w 42938"/>
                <a:gd name="connsiteY10" fmla="*/ 14756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4793" y="14756"/>
                  </a:moveTo>
                  <a:cubicBezTo>
                    <a:pt x="43827" y="26456"/>
                    <a:pt x="40499" y="37298"/>
                    <a:pt x="36634" y="47926"/>
                  </a:cubicBezTo>
                  <a:cubicBezTo>
                    <a:pt x="32555" y="58445"/>
                    <a:pt x="27725" y="68750"/>
                    <a:pt x="20425" y="77982"/>
                  </a:cubicBezTo>
                  <a:cubicBezTo>
                    <a:pt x="18063" y="80988"/>
                    <a:pt x="13662" y="81417"/>
                    <a:pt x="10657" y="79056"/>
                  </a:cubicBezTo>
                  <a:cubicBezTo>
                    <a:pt x="8832" y="77553"/>
                    <a:pt x="7866" y="75298"/>
                    <a:pt x="8080" y="73152"/>
                  </a:cubicBezTo>
                  <a:lnTo>
                    <a:pt x="8080" y="72722"/>
                  </a:lnTo>
                  <a:cubicBezTo>
                    <a:pt x="9046" y="61021"/>
                    <a:pt x="12482" y="50502"/>
                    <a:pt x="16668" y="40197"/>
                  </a:cubicBezTo>
                  <a:cubicBezTo>
                    <a:pt x="20962" y="29999"/>
                    <a:pt x="25900" y="20016"/>
                    <a:pt x="33307" y="10784"/>
                  </a:cubicBezTo>
                  <a:lnTo>
                    <a:pt x="33521" y="10462"/>
                  </a:lnTo>
                  <a:cubicBezTo>
                    <a:pt x="35668" y="7671"/>
                    <a:pt x="39640" y="7242"/>
                    <a:pt x="42431" y="9496"/>
                  </a:cubicBezTo>
                  <a:cubicBezTo>
                    <a:pt x="44041" y="10677"/>
                    <a:pt x="44900" y="12716"/>
                    <a:pt x="44793" y="1475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/>
            <p:cNvSpPr/>
            <p:nvPr/>
          </p:nvSpPr>
          <p:spPr>
            <a:xfrm>
              <a:off x="2422666" y="1308785"/>
              <a:ext cx="42938" cy="75142"/>
            </a:xfrm>
            <a:custGeom>
              <a:avLst/>
              <a:gdLst>
                <a:gd name="connsiteX0" fmla="*/ 43907 w 42938"/>
                <a:gd name="connsiteY0" fmla="*/ 15819 h 75141"/>
                <a:gd name="connsiteX1" fmla="*/ 34783 w 42938"/>
                <a:gd name="connsiteY1" fmla="*/ 43085 h 75141"/>
                <a:gd name="connsiteX2" fmla="*/ 20828 w 42938"/>
                <a:gd name="connsiteY2" fmla="*/ 68096 h 75141"/>
                <a:gd name="connsiteX3" fmla="*/ 20720 w 42938"/>
                <a:gd name="connsiteY3" fmla="*/ 68203 h 75141"/>
                <a:gd name="connsiteX4" fmla="*/ 10844 w 42938"/>
                <a:gd name="connsiteY4" fmla="*/ 69492 h 75141"/>
                <a:gd name="connsiteX5" fmla="*/ 8054 w 42938"/>
                <a:gd name="connsiteY5" fmla="*/ 64017 h 75141"/>
                <a:gd name="connsiteX6" fmla="*/ 15246 w 42938"/>
                <a:gd name="connsiteY6" fmla="*/ 34282 h 75141"/>
                <a:gd name="connsiteX7" fmla="*/ 33387 w 42938"/>
                <a:gd name="connsiteY7" fmla="*/ 9593 h 75141"/>
                <a:gd name="connsiteX8" fmla="*/ 42511 w 42938"/>
                <a:gd name="connsiteY8" fmla="*/ 10344 h 75141"/>
                <a:gd name="connsiteX9" fmla="*/ 43907 w 42938"/>
                <a:gd name="connsiteY9" fmla="*/ 15712 h 75141"/>
                <a:gd name="connsiteX10" fmla="*/ 43907 w 42938"/>
                <a:gd name="connsiteY10" fmla="*/ 15819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75141">
                  <a:moveTo>
                    <a:pt x="43907" y="15819"/>
                  </a:moveTo>
                  <a:cubicBezTo>
                    <a:pt x="41974" y="25802"/>
                    <a:pt x="38432" y="34390"/>
                    <a:pt x="34783" y="43085"/>
                  </a:cubicBezTo>
                  <a:cubicBezTo>
                    <a:pt x="30918" y="51672"/>
                    <a:pt x="26946" y="60045"/>
                    <a:pt x="20828" y="68096"/>
                  </a:cubicBezTo>
                  <a:lnTo>
                    <a:pt x="20720" y="68203"/>
                  </a:lnTo>
                  <a:cubicBezTo>
                    <a:pt x="18359" y="71317"/>
                    <a:pt x="13958" y="71853"/>
                    <a:pt x="10844" y="69492"/>
                  </a:cubicBezTo>
                  <a:cubicBezTo>
                    <a:pt x="9020" y="68096"/>
                    <a:pt x="8161" y="66057"/>
                    <a:pt x="8054" y="64017"/>
                  </a:cubicBezTo>
                  <a:cubicBezTo>
                    <a:pt x="7946" y="53390"/>
                    <a:pt x="10952" y="43514"/>
                    <a:pt x="15246" y="34282"/>
                  </a:cubicBezTo>
                  <a:cubicBezTo>
                    <a:pt x="19647" y="25158"/>
                    <a:pt x="25229" y="16463"/>
                    <a:pt x="33387" y="9593"/>
                  </a:cubicBezTo>
                  <a:cubicBezTo>
                    <a:pt x="36071" y="7231"/>
                    <a:pt x="40150" y="7661"/>
                    <a:pt x="42511" y="10344"/>
                  </a:cubicBezTo>
                  <a:cubicBezTo>
                    <a:pt x="43800" y="11847"/>
                    <a:pt x="44229" y="13887"/>
                    <a:pt x="43907" y="15712"/>
                  </a:cubicBezTo>
                  <a:lnTo>
                    <a:pt x="43907" y="15819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/>
            <p:cNvSpPr/>
            <p:nvPr/>
          </p:nvSpPr>
          <p:spPr>
            <a:xfrm>
              <a:off x="2272212" y="1244788"/>
              <a:ext cx="53673" cy="96611"/>
            </a:xfrm>
            <a:custGeom>
              <a:avLst/>
              <a:gdLst>
                <a:gd name="connsiteX0" fmla="*/ 49230 w 53672"/>
                <a:gd name="connsiteY0" fmla="*/ 15623 h 96610"/>
                <a:gd name="connsiteX1" fmla="*/ 38925 w 53672"/>
                <a:gd name="connsiteY1" fmla="*/ 52550 h 96610"/>
                <a:gd name="connsiteX2" fmla="*/ 20247 w 53672"/>
                <a:gd name="connsiteY2" fmla="*/ 87115 h 96610"/>
                <a:gd name="connsiteX3" fmla="*/ 10586 w 53672"/>
                <a:gd name="connsiteY3" fmla="*/ 88081 h 96610"/>
                <a:gd name="connsiteX4" fmla="*/ 8117 w 53672"/>
                <a:gd name="connsiteY4" fmla="*/ 81641 h 96610"/>
                <a:gd name="connsiteX5" fmla="*/ 8117 w 53672"/>
                <a:gd name="connsiteY5" fmla="*/ 81426 h 96610"/>
                <a:gd name="connsiteX6" fmla="*/ 18959 w 53672"/>
                <a:gd name="connsiteY6" fmla="*/ 44714 h 96610"/>
                <a:gd name="connsiteX7" fmla="*/ 38174 w 53672"/>
                <a:gd name="connsiteY7" fmla="*/ 10363 h 96610"/>
                <a:gd name="connsiteX8" fmla="*/ 47083 w 53672"/>
                <a:gd name="connsiteY8" fmla="*/ 9505 h 96610"/>
                <a:gd name="connsiteX9" fmla="*/ 49338 w 53672"/>
                <a:gd name="connsiteY9" fmla="*/ 15409 h 96610"/>
                <a:gd name="connsiteX10" fmla="*/ 49230 w 53672"/>
                <a:gd name="connsiteY10" fmla="*/ 15623 h 9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672" h="96610">
                  <a:moveTo>
                    <a:pt x="49230" y="15623"/>
                  </a:moveTo>
                  <a:cubicBezTo>
                    <a:pt x="47083" y="28290"/>
                    <a:pt x="43326" y="40420"/>
                    <a:pt x="38925" y="52550"/>
                  </a:cubicBezTo>
                  <a:cubicBezTo>
                    <a:pt x="34309" y="64465"/>
                    <a:pt x="28942" y="76488"/>
                    <a:pt x="20247" y="87115"/>
                  </a:cubicBezTo>
                  <a:cubicBezTo>
                    <a:pt x="17885" y="90014"/>
                    <a:pt x="13484" y="90443"/>
                    <a:pt x="10586" y="88081"/>
                  </a:cubicBezTo>
                  <a:cubicBezTo>
                    <a:pt x="8654" y="86471"/>
                    <a:pt x="7795" y="84002"/>
                    <a:pt x="8117" y="81641"/>
                  </a:cubicBezTo>
                  <a:lnTo>
                    <a:pt x="8117" y="81426"/>
                  </a:lnTo>
                  <a:cubicBezTo>
                    <a:pt x="10264" y="68759"/>
                    <a:pt x="14236" y="56736"/>
                    <a:pt x="18959" y="44714"/>
                  </a:cubicBezTo>
                  <a:cubicBezTo>
                    <a:pt x="23897" y="32906"/>
                    <a:pt x="29479" y="20990"/>
                    <a:pt x="38174" y="10363"/>
                  </a:cubicBezTo>
                  <a:cubicBezTo>
                    <a:pt x="40428" y="7680"/>
                    <a:pt x="44400" y="7250"/>
                    <a:pt x="47083" y="9505"/>
                  </a:cubicBezTo>
                  <a:cubicBezTo>
                    <a:pt x="48908" y="11007"/>
                    <a:pt x="49660" y="13262"/>
                    <a:pt x="49338" y="15409"/>
                  </a:cubicBezTo>
                  <a:lnTo>
                    <a:pt x="49230" y="15623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/>
            <p:cNvSpPr/>
            <p:nvPr/>
          </p:nvSpPr>
          <p:spPr>
            <a:xfrm>
              <a:off x="2137986" y="1215365"/>
              <a:ext cx="42938" cy="85876"/>
            </a:xfrm>
            <a:custGeom>
              <a:avLst/>
              <a:gdLst>
                <a:gd name="connsiteX0" fmla="*/ 41009 w 42938"/>
                <a:gd name="connsiteY0" fmla="*/ 15419 h 85876"/>
                <a:gd name="connsiteX1" fmla="*/ 33388 w 42938"/>
                <a:gd name="connsiteY1" fmla="*/ 45691 h 85876"/>
                <a:gd name="connsiteX2" fmla="*/ 21580 w 42938"/>
                <a:gd name="connsiteY2" fmla="*/ 74459 h 85876"/>
                <a:gd name="connsiteX3" fmla="*/ 21472 w 42938"/>
                <a:gd name="connsiteY3" fmla="*/ 74567 h 85876"/>
                <a:gd name="connsiteX4" fmla="*/ 11919 w 42938"/>
                <a:gd name="connsiteY4" fmla="*/ 77250 h 85876"/>
                <a:gd name="connsiteX5" fmla="*/ 8376 w 42938"/>
                <a:gd name="connsiteY5" fmla="*/ 71883 h 85876"/>
                <a:gd name="connsiteX6" fmla="*/ 12992 w 42938"/>
                <a:gd name="connsiteY6" fmla="*/ 38821 h 85876"/>
                <a:gd name="connsiteX7" fmla="*/ 29845 w 42938"/>
                <a:gd name="connsiteY7" fmla="*/ 10052 h 85876"/>
                <a:gd name="connsiteX8" fmla="*/ 38970 w 42938"/>
                <a:gd name="connsiteY8" fmla="*/ 9837 h 85876"/>
                <a:gd name="connsiteX9" fmla="*/ 40902 w 42938"/>
                <a:gd name="connsiteY9" fmla="*/ 15312 h 85876"/>
                <a:gd name="connsiteX10" fmla="*/ 41009 w 42938"/>
                <a:gd name="connsiteY10" fmla="*/ 15419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1009" y="15419"/>
                  </a:moveTo>
                  <a:cubicBezTo>
                    <a:pt x="39506" y="26261"/>
                    <a:pt x="36500" y="35922"/>
                    <a:pt x="33388" y="45691"/>
                  </a:cubicBezTo>
                  <a:cubicBezTo>
                    <a:pt x="30167" y="55352"/>
                    <a:pt x="26947" y="64906"/>
                    <a:pt x="21580" y="74459"/>
                  </a:cubicBezTo>
                  <a:lnTo>
                    <a:pt x="21472" y="74567"/>
                  </a:lnTo>
                  <a:cubicBezTo>
                    <a:pt x="19540" y="77894"/>
                    <a:pt x="15353" y="79183"/>
                    <a:pt x="11919" y="77250"/>
                  </a:cubicBezTo>
                  <a:cubicBezTo>
                    <a:pt x="9879" y="76069"/>
                    <a:pt x="8591" y="74030"/>
                    <a:pt x="8376" y="71883"/>
                  </a:cubicBezTo>
                  <a:cubicBezTo>
                    <a:pt x="7195" y="60504"/>
                    <a:pt x="9342" y="49341"/>
                    <a:pt x="12992" y="38821"/>
                  </a:cubicBezTo>
                  <a:cubicBezTo>
                    <a:pt x="16749" y="28408"/>
                    <a:pt x="22009" y="18318"/>
                    <a:pt x="29845" y="10052"/>
                  </a:cubicBezTo>
                  <a:cubicBezTo>
                    <a:pt x="32314" y="7476"/>
                    <a:pt x="36393" y="7369"/>
                    <a:pt x="38970" y="9837"/>
                  </a:cubicBezTo>
                  <a:cubicBezTo>
                    <a:pt x="40473" y="11340"/>
                    <a:pt x="41117" y="13380"/>
                    <a:pt x="40902" y="15312"/>
                  </a:cubicBezTo>
                  <a:lnTo>
                    <a:pt x="41009" y="15419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/>
            <p:cNvSpPr/>
            <p:nvPr/>
          </p:nvSpPr>
          <p:spPr>
            <a:xfrm>
              <a:off x="3525756" y="767351"/>
              <a:ext cx="397177" cy="622602"/>
            </a:xfrm>
            <a:custGeom>
              <a:avLst/>
              <a:gdLst>
                <a:gd name="connsiteX0" fmla="*/ 126660 w 397177"/>
                <a:gd name="connsiteY0" fmla="*/ 80748 h 622602"/>
                <a:gd name="connsiteX1" fmla="*/ 373339 w 397177"/>
                <a:gd name="connsiteY1" fmla="*/ 514744 h 622602"/>
                <a:gd name="connsiteX2" fmla="*/ 377418 w 397177"/>
                <a:gd name="connsiteY2" fmla="*/ 607598 h 622602"/>
                <a:gd name="connsiteX3" fmla="*/ 290469 w 397177"/>
                <a:gd name="connsiteY3" fmla="*/ 576468 h 622602"/>
                <a:gd name="connsiteX4" fmla="*/ 17597 w 397177"/>
                <a:gd name="connsiteY4" fmla="*/ 96742 h 622602"/>
                <a:gd name="connsiteX5" fmla="*/ 46044 w 397177"/>
                <a:gd name="connsiteY5" fmla="*/ 8075 h 622602"/>
                <a:gd name="connsiteX6" fmla="*/ 126660 w 397177"/>
                <a:gd name="connsiteY6" fmla="*/ 80748 h 622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7177" h="622602">
                  <a:moveTo>
                    <a:pt x="126660" y="80748"/>
                  </a:moveTo>
                  <a:cubicBezTo>
                    <a:pt x="208886" y="225449"/>
                    <a:pt x="291113" y="370043"/>
                    <a:pt x="373339" y="514744"/>
                  </a:cubicBezTo>
                  <a:cubicBezTo>
                    <a:pt x="390192" y="544372"/>
                    <a:pt x="404684" y="587202"/>
                    <a:pt x="377418" y="607598"/>
                  </a:cubicBezTo>
                  <a:cubicBezTo>
                    <a:pt x="350260" y="627994"/>
                    <a:pt x="313011" y="601909"/>
                    <a:pt x="290469" y="576468"/>
                  </a:cubicBezTo>
                  <a:cubicBezTo>
                    <a:pt x="168310" y="437671"/>
                    <a:pt x="85761" y="268602"/>
                    <a:pt x="17597" y="96742"/>
                  </a:cubicBezTo>
                  <a:cubicBezTo>
                    <a:pt x="5574" y="66363"/>
                    <a:pt x="-3765" y="6679"/>
                    <a:pt x="46044" y="8075"/>
                  </a:cubicBezTo>
                  <a:cubicBezTo>
                    <a:pt x="80394" y="9041"/>
                    <a:pt x="111846" y="54770"/>
                    <a:pt x="126660" y="80748"/>
                  </a:cubicBezTo>
                  <a:close/>
                </a:path>
              </a:pathLst>
            </a:custGeom>
            <a:solidFill>
              <a:srgbClr val="FFFFFF">
                <a:alpha val="2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13" name="组合 212"/>
          <p:cNvGrpSpPr/>
          <p:nvPr userDrawn="1"/>
        </p:nvGrpSpPr>
        <p:grpSpPr>
          <a:xfrm rot="3422124">
            <a:off x="234989" y="767944"/>
            <a:ext cx="651589" cy="596875"/>
            <a:chOff x="329658" y="844723"/>
            <a:chExt cx="1406223" cy="1288143"/>
          </a:xfrm>
        </p:grpSpPr>
        <p:sp>
          <p:nvSpPr>
            <p:cNvPr id="214" name="任意多边形: 形状 213"/>
            <p:cNvSpPr/>
            <p:nvPr/>
          </p:nvSpPr>
          <p:spPr>
            <a:xfrm>
              <a:off x="329658" y="844723"/>
              <a:ext cx="1406223" cy="1288143"/>
            </a:xfrm>
            <a:custGeom>
              <a:avLst/>
              <a:gdLst>
                <a:gd name="connsiteX0" fmla="*/ 276514 w 1406222"/>
                <a:gd name="connsiteY0" fmla="*/ 1069851 h 1288142"/>
                <a:gd name="connsiteX1" fmla="*/ 443007 w 1406222"/>
                <a:gd name="connsiteY1" fmla="*/ 1234947 h 1288142"/>
                <a:gd name="connsiteX2" fmla="*/ 554861 w 1406222"/>
                <a:gd name="connsiteY2" fmla="*/ 1284970 h 1288142"/>
                <a:gd name="connsiteX3" fmla="*/ 682280 w 1406222"/>
                <a:gd name="connsiteY3" fmla="*/ 1231727 h 1288142"/>
                <a:gd name="connsiteX4" fmla="*/ 855213 w 1406222"/>
                <a:gd name="connsiteY4" fmla="*/ 1098727 h 1288142"/>
                <a:gd name="connsiteX5" fmla="*/ 902337 w 1406222"/>
                <a:gd name="connsiteY5" fmla="*/ 925042 h 1288142"/>
                <a:gd name="connsiteX6" fmla="*/ 1073231 w 1406222"/>
                <a:gd name="connsiteY6" fmla="*/ 890155 h 1288142"/>
                <a:gd name="connsiteX7" fmla="*/ 1357159 w 1406222"/>
                <a:gd name="connsiteY7" fmla="*/ 660007 h 1288142"/>
                <a:gd name="connsiteX8" fmla="*/ 1397950 w 1406222"/>
                <a:gd name="connsiteY8" fmla="*/ 609662 h 1288142"/>
                <a:gd name="connsiteX9" fmla="*/ 1373368 w 1406222"/>
                <a:gd name="connsiteY9" fmla="*/ 553735 h 1288142"/>
                <a:gd name="connsiteX10" fmla="*/ 912642 w 1406222"/>
                <a:gd name="connsiteY10" fmla="*/ 18833 h 1288142"/>
                <a:gd name="connsiteX11" fmla="*/ 779856 w 1406222"/>
                <a:gd name="connsiteY11" fmla="*/ 41269 h 1288142"/>
                <a:gd name="connsiteX12" fmla="*/ 546273 w 1406222"/>
                <a:gd name="connsiteY12" fmla="*/ 197671 h 1288142"/>
                <a:gd name="connsiteX13" fmla="*/ 524482 w 1406222"/>
                <a:gd name="connsiteY13" fmla="*/ 216349 h 1288142"/>
                <a:gd name="connsiteX14" fmla="*/ 520188 w 1406222"/>
                <a:gd name="connsiteY14" fmla="*/ 248015 h 1288142"/>
                <a:gd name="connsiteX15" fmla="*/ 501617 w 1406222"/>
                <a:gd name="connsiteY15" fmla="*/ 356005 h 1288142"/>
                <a:gd name="connsiteX16" fmla="*/ 301633 w 1406222"/>
                <a:gd name="connsiteY16" fmla="*/ 406457 h 1288142"/>
                <a:gd name="connsiteX17" fmla="*/ 109378 w 1406222"/>
                <a:gd name="connsiteY17" fmla="*/ 529904 h 1288142"/>
                <a:gd name="connsiteX18" fmla="*/ 17491 w 1406222"/>
                <a:gd name="connsiteY18" fmla="*/ 622972 h 1288142"/>
                <a:gd name="connsiteX19" fmla="*/ 44863 w 1406222"/>
                <a:gd name="connsiteY19" fmla="*/ 786352 h 1288142"/>
                <a:gd name="connsiteX20" fmla="*/ 276514 w 1406222"/>
                <a:gd name="connsiteY20" fmla="*/ 1069851 h 1288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06222" h="1288142">
                  <a:moveTo>
                    <a:pt x="276514" y="1069851"/>
                  </a:moveTo>
                  <a:cubicBezTo>
                    <a:pt x="324498" y="1131896"/>
                    <a:pt x="380639" y="1187501"/>
                    <a:pt x="443007" y="1234947"/>
                  </a:cubicBezTo>
                  <a:cubicBezTo>
                    <a:pt x="476069" y="1260067"/>
                    <a:pt x="513318" y="1283682"/>
                    <a:pt x="554861" y="1284970"/>
                  </a:cubicBezTo>
                  <a:cubicBezTo>
                    <a:pt x="601771" y="1286366"/>
                    <a:pt x="644172" y="1259100"/>
                    <a:pt x="682280" y="1231727"/>
                  </a:cubicBezTo>
                  <a:cubicBezTo>
                    <a:pt x="740031" y="1190399"/>
                    <a:pt x="801218" y="1144885"/>
                    <a:pt x="855213" y="1098727"/>
                  </a:cubicBezTo>
                  <a:cubicBezTo>
                    <a:pt x="844371" y="1037432"/>
                    <a:pt x="859399" y="970127"/>
                    <a:pt x="902337" y="925042"/>
                  </a:cubicBezTo>
                  <a:cubicBezTo>
                    <a:pt x="945275" y="879957"/>
                    <a:pt x="1017519" y="862352"/>
                    <a:pt x="1073231" y="890155"/>
                  </a:cubicBezTo>
                  <a:cubicBezTo>
                    <a:pt x="1162864" y="807499"/>
                    <a:pt x="1257757" y="730640"/>
                    <a:pt x="1357159" y="660007"/>
                  </a:cubicBezTo>
                  <a:cubicBezTo>
                    <a:pt x="1375300" y="647125"/>
                    <a:pt x="1395267" y="631775"/>
                    <a:pt x="1397950" y="609662"/>
                  </a:cubicBezTo>
                  <a:cubicBezTo>
                    <a:pt x="1400419" y="588837"/>
                    <a:pt x="1386572" y="570051"/>
                    <a:pt x="1373368" y="553735"/>
                  </a:cubicBezTo>
                  <a:cubicBezTo>
                    <a:pt x="1331504" y="501565"/>
                    <a:pt x="995298" y="61986"/>
                    <a:pt x="912642" y="18833"/>
                  </a:cubicBezTo>
                  <a:cubicBezTo>
                    <a:pt x="874105" y="-4890"/>
                    <a:pt x="816139" y="14110"/>
                    <a:pt x="779856" y="41269"/>
                  </a:cubicBezTo>
                  <a:cubicBezTo>
                    <a:pt x="704822" y="97517"/>
                    <a:pt x="626889" y="149795"/>
                    <a:pt x="546273" y="197671"/>
                  </a:cubicBezTo>
                  <a:cubicBezTo>
                    <a:pt x="538008" y="202608"/>
                    <a:pt x="529205" y="207868"/>
                    <a:pt x="524482" y="216349"/>
                  </a:cubicBezTo>
                  <a:cubicBezTo>
                    <a:pt x="519115" y="225795"/>
                    <a:pt x="519759" y="237174"/>
                    <a:pt x="520188" y="248015"/>
                  </a:cubicBezTo>
                  <a:cubicBezTo>
                    <a:pt x="521584" y="284942"/>
                    <a:pt x="518578" y="323157"/>
                    <a:pt x="501617" y="356005"/>
                  </a:cubicBezTo>
                  <a:cubicBezTo>
                    <a:pt x="466086" y="425135"/>
                    <a:pt x="365826" y="450469"/>
                    <a:pt x="301633" y="406457"/>
                  </a:cubicBezTo>
                  <a:cubicBezTo>
                    <a:pt x="239373" y="449181"/>
                    <a:pt x="171531" y="487181"/>
                    <a:pt x="109378" y="529904"/>
                  </a:cubicBezTo>
                  <a:cubicBezTo>
                    <a:pt x="72881" y="554915"/>
                    <a:pt x="34558" y="582181"/>
                    <a:pt x="17491" y="622972"/>
                  </a:cubicBezTo>
                  <a:cubicBezTo>
                    <a:pt x="-4623" y="675894"/>
                    <a:pt x="15236" y="737295"/>
                    <a:pt x="44863" y="786352"/>
                  </a:cubicBezTo>
                  <a:lnTo>
                    <a:pt x="276514" y="1069851"/>
                  </a:lnTo>
                  <a:close/>
                </a:path>
              </a:pathLst>
            </a:custGeom>
            <a:solidFill>
              <a:srgbClr val="689B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/>
            <p:cNvSpPr/>
            <p:nvPr/>
          </p:nvSpPr>
          <p:spPr>
            <a:xfrm>
              <a:off x="454601" y="1314194"/>
              <a:ext cx="762151" cy="622602"/>
            </a:xfrm>
            <a:custGeom>
              <a:avLst/>
              <a:gdLst>
                <a:gd name="connsiteX0" fmla="*/ 8051 w 762151"/>
                <a:gd name="connsiteY0" fmla="*/ 424548 h 622602"/>
                <a:gd name="connsiteX1" fmla="*/ 441726 w 762151"/>
                <a:gd name="connsiteY1" fmla="*/ 103908 h 622602"/>
                <a:gd name="connsiteX2" fmla="*/ 687439 w 762151"/>
                <a:gd name="connsiteY2" fmla="*/ 12557 h 622602"/>
                <a:gd name="connsiteX3" fmla="*/ 757857 w 762151"/>
                <a:gd name="connsiteY3" fmla="*/ 67625 h 622602"/>
                <a:gd name="connsiteX4" fmla="*/ 729626 w 762151"/>
                <a:gd name="connsiteY4" fmla="*/ 174112 h 622602"/>
                <a:gd name="connsiteX5" fmla="*/ 631727 w 762151"/>
                <a:gd name="connsiteY5" fmla="*/ 272869 h 622602"/>
                <a:gd name="connsiteX6" fmla="*/ 170464 w 762151"/>
                <a:gd name="connsiteY6" fmla="*/ 623781 h 622602"/>
                <a:gd name="connsiteX7" fmla="*/ 82656 w 762151"/>
                <a:gd name="connsiteY7" fmla="*/ 515792 h 622602"/>
                <a:gd name="connsiteX8" fmla="*/ 8051 w 762151"/>
                <a:gd name="connsiteY8" fmla="*/ 424548 h 622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2151" h="622602">
                  <a:moveTo>
                    <a:pt x="8051" y="424548"/>
                  </a:moveTo>
                  <a:cubicBezTo>
                    <a:pt x="148781" y="317632"/>
                    <a:pt x="300996" y="210824"/>
                    <a:pt x="441726" y="103908"/>
                  </a:cubicBezTo>
                  <a:cubicBezTo>
                    <a:pt x="513754" y="49162"/>
                    <a:pt x="599416" y="-8697"/>
                    <a:pt x="687439" y="12557"/>
                  </a:cubicBezTo>
                  <a:cubicBezTo>
                    <a:pt x="717603" y="19857"/>
                    <a:pt x="747123" y="38535"/>
                    <a:pt x="757857" y="67625"/>
                  </a:cubicBezTo>
                  <a:cubicBezTo>
                    <a:pt x="771061" y="103586"/>
                    <a:pt x="752597" y="143411"/>
                    <a:pt x="729626" y="174112"/>
                  </a:cubicBezTo>
                  <a:cubicBezTo>
                    <a:pt x="701823" y="211360"/>
                    <a:pt x="667151" y="242813"/>
                    <a:pt x="631727" y="272869"/>
                  </a:cubicBezTo>
                  <a:cubicBezTo>
                    <a:pt x="483054" y="399537"/>
                    <a:pt x="334166" y="517187"/>
                    <a:pt x="170464" y="623781"/>
                  </a:cubicBezTo>
                  <a:lnTo>
                    <a:pt x="82656" y="515792"/>
                  </a:lnTo>
                  <a:lnTo>
                    <a:pt x="8051" y="424548"/>
                  </a:lnTo>
                  <a:close/>
                </a:path>
              </a:pathLst>
            </a:custGeom>
            <a:solidFill>
              <a:srgbClr val="ECECE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/>
            <p:cNvSpPr/>
            <p:nvPr/>
          </p:nvSpPr>
          <p:spPr>
            <a:xfrm>
              <a:off x="454494" y="1314301"/>
              <a:ext cx="687010" cy="493788"/>
            </a:xfrm>
            <a:custGeom>
              <a:avLst/>
              <a:gdLst>
                <a:gd name="connsiteX0" fmla="*/ 33814 w 687009"/>
                <a:gd name="connsiteY0" fmla="*/ 456000 h 493788"/>
                <a:gd name="connsiteX1" fmla="*/ 8051 w 687009"/>
                <a:gd name="connsiteY1" fmla="*/ 424548 h 493788"/>
                <a:gd name="connsiteX2" fmla="*/ 441726 w 687009"/>
                <a:gd name="connsiteY2" fmla="*/ 103908 h 493788"/>
                <a:gd name="connsiteX3" fmla="*/ 687439 w 687009"/>
                <a:gd name="connsiteY3" fmla="*/ 12557 h 493788"/>
                <a:gd name="connsiteX4" fmla="*/ 58396 w 687009"/>
                <a:gd name="connsiteY4" fmla="*/ 486164 h 493788"/>
                <a:gd name="connsiteX5" fmla="*/ 33814 w 687009"/>
                <a:gd name="connsiteY5" fmla="*/ 456000 h 493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7009" h="493788">
                  <a:moveTo>
                    <a:pt x="33814" y="456000"/>
                  </a:moveTo>
                  <a:lnTo>
                    <a:pt x="8051" y="424548"/>
                  </a:lnTo>
                  <a:cubicBezTo>
                    <a:pt x="148781" y="317632"/>
                    <a:pt x="300996" y="210824"/>
                    <a:pt x="441726" y="103908"/>
                  </a:cubicBezTo>
                  <a:cubicBezTo>
                    <a:pt x="513754" y="49162"/>
                    <a:pt x="599416" y="-8697"/>
                    <a:pt x="687439" y="12557"/>
                  </a:cubicBezTo>
                  <a:lnTo>
                    <a:pt x="58396" y="486164"/>
                  </a:lnTo>
                  <a:lnTo>
                    <a:pt x="33814" y="456000"/>
                  </a:lnTo>
                  <a:close/>
                </a:path>
              </a:pathLst>
            </a:custGeom>
            <a:solidFill>
              <a:srgbClr val="D2CFE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/>
            <p:cNvSpPr/>
            <p:nvPr/>
          </p:nvSpPr>
          <p:spPr>
            <a:xfrm>
              <a:off x="850217" y="1625756"/>
              <a:ext cx="75142" cy="75142"/>
            </a:xfrm>
            <a:custGeom>
              <a:avLst/>
              <a:gdLst>
                <a:gd name="connsiteX0" fmla="*/ 66291 w 75141"/>
                <a:gd name="connsiteY0" fmla="*/ 59635 h 75141"/>
                <a:gd name="connsiteX1" fmla="*/ 21098 w 75141"/>
                <a:gd name="connsiteY1" fmla="*/ 66291 h 75141"/>
                <a:gd name="connsiteX2" fmla="*/ 14443 w 75141"/>
                <a:gd name="connsiteY2" fmla="*/ 21098 h 75141"/>
                <a:gd name="connsiteX3" fmla="*/ 59635 w 75141"/>
                <a:gd name="connsiteY3" fmla="*/ 14443 h 75141"/>
                <a:gd name="connsiteX4" fmla="*/ 66291 w 75141"/>
                <a:gd name="connsiteY4" fmla="*/ 59635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41" h="75141">
                  <a:moveTo>
                    <a:pt x="66291" y="59635"/>
                  </a:moveTo>
                  <a:cubicBezTo>
                    <a:pt x="55663" y="74020"/>
                    <a:pt x="35375" y="76918"/>
                    <a:pt x="21098" y="66291"/>
                  </a:cubicBezTo>
                  <a:cubicBezTo>
                    <a:pt x="6714" y="55663"/>
                    <a:pt x="3816" y="35375"/>
                    <a:pt x="14443" y="21098"/>
                  </a:cubicBezTo>
                  <a:cubicBezTo>
                    <a:pt x="25070" y="6714"/>
                    <a:pt x="45358" y="3816"/>
                    <a:pt x="59635" y="14443"/>
                  </a:cubicBezTo>
                  <a:cubicBezTo>
                    <a:pt x="73912" y="25070"/>
                    <a:pt x="76918" y="45358"/>
                    <a:pt x="66291" y="59635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/>
            <p:cNvSpPr/>
            <p:nvPr/>
          </p:nvSpPr>
          <p:spPr>
            <a:xfrm>
              <a:off x="920073" y="992912"/>
              <a:ext cx="536726" cy="343505"/>
            </a:xfrm>
            <a:custGeom>
              <a:avLst/>
              <a:gdLst>
                <a:gd name="connsiteX0" fmla="*/ 313854 w 536726"/>
                <a:gd name="connsiteY0" fmla="*/ 13306 h 343504"/>
                <a:gd name="connsiteX1" fmla="*/ 452759 w 536726"/>
                <a:gd name="connsiteY1" fmla="*/ 121295 h 343504"/>
                <a:gd name="connsiteX2" fmla="*/ 509008 w 536726"/>
                <a:gd name="connsiteY2" fmla="*/ 210392 h 343504"/>
                <a:gd name="connsiteX3" fmla="*/ 511155 w 536726"/>
                <a:gd name="connsiteY3" fmla="*/ 323534 h 343504"/>
                <a:gd name="connsiteX4" fmla="*/ 404776 w 536726"/>
                <a:gd name="connsiteY4" fmla="*/ 312907 h 343504"/>
                <a:gd name="connsiteX5" fmla="*/ 293459 w 536726"/>
                <a:gd name="connsiteY5" fmla="*/ 236906 h 343504"/>
                <a:gd name="connsiteX6" fmla="*/ 163893 w 536726"/>
                <a:gd name="connsiteY6" fmla="*/ 222522 h 343504"/>
                <a:gd name="connsiteX7" fmla="*/ 62881 w 536726"/>
                <a:gd name="connsiteY7" fmla="*/ 265031 h 343504"/>
                <a:gd name="connsiteX8" fmla="*/ 54401 w 536726"/>
                <a:gd name="connsiteY8" fmla="*/ 94137 h 343504"/>
                <a:gd name="connsiteX9" fmla="*/ 313854 w 536726"/>
                <a:gd name="connsiteY9" fmla="*/ 13306 h 343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6726" h="343504">
                  <a:moveTo>
                    <a:pt x="313854" y="13306"/>
                  </a:moveTo>
                  <a:cubicBezTo>
                    <a:pt x="371821" y="28120"/>
                    <a:pt x="417013" y="73312"/>
                    <a:pt x="452759" y="121295"/>
                  </a:cubicBezTo>
                  <a:cubicBezTo>
                    <a:pt x="473799" y="149527"/>
                    <a:pt x="492584" y="179369"/>
                    <a:pt x="509008" y="210392"/>
                  </a:cubicBezTo>
                  <a:cubicBezTo>
                    <a:pt x="528008" y="246460"/>
                    <a:pt x="541641" y="296375"/>
                    <a:pt x="511155" y="323534"/>
                  </a:cubicBezTo>
                  <a:cubicBezTo>
                    <a:pt x="482494" y="349082"/>
                    <a:pt x="437087" y="333731"/>
                    <a:pt x="404776" y="312907"/>
                  </a:cubicBezTo>
                  <a:cubicBezTo>
                    <a:pt x="366990" y="288432"/>
                    <a:pt x="333176" y="258053"/>
                    <a:pt x="293459" y="236906"/>
                  </a:cubicBezTo>
                  <a:cubicBezTo>
                    <a:pt x="253741" y="215759"/>
                    <a:pt x="205221" y="204810"/>
                    <a:pt x="163893" y="222522"/>
                  </a:cubicBezTo>
                  <a:cubicBezTo>
                    <a:pt x="129650" y="237228"/>
                    <a:pt x="99700" y="270935"/>
                    <a:pt x="62881" y="265031"/>
                  </a:cubicBezTo>
                  <a:cubicBezTo>
                    <a:pt x="-19238" y="251827"/>
                    <a:pt x="1909" y="127629"/>
                    <a:pt x="54401" y="94137"/>
                  </a:cubicBezTo>
                  <a:cubicBezTo>
                    <a:pt x="127503" y="47334"/>
                    <a:pt x="224006" y="-9666"/>
                    <a:pt x="313854" y="13306"/>
                  </a:cubicBezTo>
                  <a:close/>
                </a:path>
              </a:pathLst>
            </a:custGeom>
            <a:solidFill>
              <a:srgbClr val="FFFFFF">
                <a:alpha val="2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19" name="组合 218"/>
          <p:cNvGrpSpPr/>
          <p:nvPr userDrawn="1"/>
        </p:nvGrpSpPr>
        <p:grpSpPr>
          <a:xfrm>
            <a:off x="11413713" y="845291"/>
            <a:ext cx="780172" cy="602411"/>
            <a:chOff x="9702915" y="423227"/>
            <a:chExt cx="1696055" cy="1309612"/>
          </a:xfrm>
        </p:grpSpPr>
        <p:sp>
          <p:nvSpPr>
            <p:cNvPr id="220" name="任意多边形: 形状 219"/>
            <p:cNvSpPr/>
            <p:nvPr/>
          </p:nvSpPr>
          <p:spPr>
            <a:xfrm>
              <a:off x="9702915" y="423227"/>
              <a:ext cx="1696055" cy="1309612"/>
            </a:xfrm>
            <a:custGeom>
              <a:avLst/>
              <a:gdLst>
                <a:gd name="connsiteX0" fmla="*/ 137738 w 1696054"/>
                <a:gd name="connsiteY0" fmla="*/ 536404 h 1309611"/>
                <a:gd name="connsiteX1" fmla="*/ 1359435 w 1696054"/>
                <a:gd name="connsiteY1" fmla="*/ 1290396 h 1309611"/>
                <a:gd name="connsiteX2" fmla="*/ 1626724 w 1696054"/>
                <a:gd name="connsiteY2" fmla="*/ 1239193 h 1309611"/>
                <a:gd name="connsiteX3" fmla="*/ 1597204 w 1696054"/>
                <a:gd name="connsiteY3" fmla="*/ 920914 h 1309611"/>
                <a:gd name="connsiteX4" fmla="*/ 386135 w 1696054"/>
                <a:gd name="connsiteY4" fmla="*/ 130639 h 1309611"/>
                <a:gd name="connsiteX5" fmla="*/ 370571 w 1696054"/>
                <a:gd name="connsiteY5" fmla="*/ 37785 h 1309611"/>
                <a:gd name="connsiteX6" fmla="*/ 343090 w 1696054"/>
                <a:gd name="connsiteY6" fmla="*/ 8158 h 1309611"/>
                <a:gd name="connsiteX7" fmla="*/ 314858 w 1696054"/>
                <a:gd name="connsiteY7" fmla="*/ 21254 h 1309611"/>
                <a:gd name="connsiteX8" fmla="*/ 9139 w 1696054"/>
                <a:gd name="connsiteY8" fmla="*/ 568500 h 1309611"/>
                <a:gd name="connsiteX9" fmla="*/ 69682 w 1696054"/>
                <a:gd name="connsiteY9" fmla="*/ 580415 h 1309611"/>
                <a:gd name="connsiteX10" fmla="*/ 137738 w 1696054"/>
                <a:gd name="connsiteY10" fmla="*/ 536404 h 1309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96054" h="1309611">
                  <a:moveTo>
                    <a:pt x="137738" y="536404"/>
                  </a:moveTo>
                  <a:cubicBezTo>
                    <a:pt x="424779" y="795964"/>
                    <a:pt x="1271304" y="1257978"/>
                    <a:pt x="1359435" y="1290396"/>
                  </a:cubicBezTo>
                  <a:cubicBezTo>
                    <a:pt x="1467424" y="1330222"/>
                    <a:pt x="1554696" y="1316696"/>
                    <a:pt x="1626724" y="1239193"/>
                  </a:cubicBezTo>
                  <a:cubicBezTo>
                    <a:pt x="1690702" y="1170385"/>
                    <a:pt x="1756826" y="1045435"/>
                    <a:pt x="1597204" y="920914"/>
                  </a:cubicBezTo>
                  <a:cubicBezTo>
                    <a:pt x="1216988" y="624427"/>
                    <a:pt x="800165" y="377855"/>
                    <a:pt x="386135" y="130639"/>
                  </a:cubicBezTo>
                  <a:cubicBezTo>
                    <a:pt x="389677" y="101119"/>
                    <a:pt x="380338" y="65909"/>
                    <a:pt x="370571" y="37785"/>
                  </a:cubicBezTo>
                  <a:cubicBezTo>
                    <a:pt x="365847" y="24259"/>
                    <a:pt x="357259" y="9446"/>
                    <a:pt x="343090" y="8158"/>
                  </a:cubicBezTo>
                  <a:cubicBezTo>
                    <a:pt x="332463" y="7192"/>
                    <a:pt x="321513" y="12881"/>
                    <a:pt x="314858" y="21254"/>
                  </a:cubicBezTo>
                  <a:cubicBezTo>
                    <a:pt x="181857" y="189142"/>
                    <a:pt x="-8037" y="548534"/>
                    <a:pt x="9139" y="568500"/>
                  </a:cubicBezTo>
                  <a:cubicBezTo>
                    <a:pt x="23416" y="585138"/>
                    <a:pt x="49071" y="587607"/>
                    <a:pt x="69682" y="580415"/>
                  </a:cubicBezTo>
                  <a:cubicBezTo>
                    <a:pt x="90292" y="573330"/>
                    <a:pt x="121529" y="551110"/>
                    <a:pt x="137738" y="536404"/>
                  </a:cubicBez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/>
            <p:cNvSpPr/>
            <p:nvPr/>
          </p:nvSpPr>
          <p:spPr>
            <a:xfrm>
              <a:off x="9859976" y="590470"/>
              <a:ext cx="214690" cy="343505"/>
            </a:xfrm>
            <a:custGeom>
              <a:avLst/>
              <a:gdLst>
                <a:gd name="connsiteX0" fmla="*/ 8051 w 214690"/>
                <a:gd name="connsiteY0" fmla="*/ 335776 h 343504"/>
                <a:gd name="connsiteX1" fmla="*/ 67950 w 214690"/>
                <a:gd name="connsiteY1" fmla="*/ 260205 h 343504"/>
                <a:gd name="connsiteX2" fmla="*/ 120872 w 214690"/>
                <a:gd name="connsiteY2" fmla="*/ 180018 h 343504"/>
                <a:gd name="connsiteX3" fmla="*/ 167244 w 214690"/>
                <a:gd name="connsiteY3" fmla="*/ 95859 h 343504"/>
                <a:gd name="connsiteX4" fmla="*/ 207176 w 214690"/>
                <a:gd name="connsiteY4" fmla="*/ 8051 h 343504"/>
                <a:gd name="connsiteX5" fmla="*/ 193007 w 214690"/>
                <a:gd name="connsiteY5" fmla="*/ 54424 h 343504"/>
                <a:gd name="connsiteX6" fmla="*/ 175188 w 214690"/>
                <a:gd name="connsiteY6" fmla="*/ 99509 h 343504"/>
                <a:gd name="connsiteX7" fmla="*/ 130639 w 214690"/>
                <a:gd name="connsiteY7" fmla="*/ 185815 h 343504"/>
                <a:gd name="connsiteX8" fmla="*/ 74927 w 214690"/>
                <a:gd name="connsiteY8" fmla="*/ 265357 h 343504"/>
                <a:gd name="connsiteX9" fmla="*/ 43260 w 214690"/>
                <a:gd name="connsiteY9" fmla="*/ 302070 h 343504"/>
                <a:gd name="connsiteX10" fmla="*/ 8051 w 214690"/>
                <a:gd name="connsiteY10" fmla="*/ 335776 h 343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690" h="343504">
                  <a:moveTo>
                    <a:pt x="8051" y="335776"/>
                  </a:moveTo>
                  <a:cubicBezTo>
                    <a:pt x="29306" y="311516"/>
                    <a:pt x="49164" y="286182"/>
                    <a:pt x="67950" y="260205"/>
                  </a:cubicBezTo>
                  <a:cubicBezTo>
                    <a:pt x="86520" y="234120"/>
                    <a:pt x="104555" y="207606"/>
                    <a:pt x="120872" y="180018"/>
                  </a:cubicBezTo>
                  <a:cubicBezTo>
                    <a:pt x="137402" y="152645"/>
                    <a:pt x="152968" y="124628"/>
                    <a:pt x="167244" y="95859"/>
                  </a:cubicBezTo>
                  <a:cubicBezTo>
                    <a:pt x="181950" y="67305"/>
                    <a:pt x="194188" y="37678"/>
                    <a:pt x="207176" y="8051"/>
                  </a:cubicBezTo>
                  <a:cubicBezTo>
                    <a:pt x="202776" y="23509"/>
                    <a:pt x="198374" y="39181"/>
                    <a:pt x="193007" y="54424"/>
                  </a:cubicBezTo>
                  <a:cubicBezTo>
                    <a:pt x="187318" y="69560"/>
                    <a:pt x="181735" y="84803"/>
                    <a:pt x="175188" y="99509"/>
                  </a:cubicBezTo>
                  <a:cubicBezTo>
                    <a:pt x="162628" y="129458"/>
                    <a:pt x="147171" y="158012"/>
                    <a:pt x="130639" y="185815"/>
                  </a:cubicBezTo>
                  <a:cubicBezTo>
                    <a:pt x="113894" y="213617"/>
                    <a:pt x="95323" y="240239"/>
                    <a:pt x="74927" y="265357"/>
                  </a:cubicBezTo>
                  <a:cubicBezTo>
                    <a:pt x="64729" y="277917"/>
                    <a:pt x="54102" y="290154"/>
                    <a:pt x="43260" y="302070"/>
                  </a:cubicBezTo>
                  <a:cubicBezTo>
                    <a:pt x="31667" y="313770"/>
                    <a:pt x="20503" y="325471"/>
                    <a:pt x="8051" y="33577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/>
            <p:cNvSpPr/>
            <p:nvPr/>
          </p:nvSpPr>
          <p:spPr>
            <a:xfrm>
              <a:off x="10176215" y="796465"/>
              <a:ext cx="1105656" cy="869496"/>
            </a:xfrm>
            <a:custGeom>
              <a:avLst/>
              <a:gdLst>
                <a:gd name="connsiteX0" fmla="*/ 8051 w 1105655"/>
                <a:gd name="connsiteY0" fmla="*/ 336205 h 869496"/>
                <a:gd name="connsiteX1" fmla="*/ 813891 w 1105655"/>
                <a:gd name="connsiteY1" fmla="*/ 819474 h 869496"/>
                <a:gd name="connsiteX2" fmla="*/ 1074097 w 1105655"/>
                <a:gd name="connsiteY2" fmla="*/ 793174 h 869496"/>
                <a:gd name="connsiteX3" fmla="*/ 964819 w 1105655"/>
                <a:gd name="connsiteY3" fmla="*/ 510212 h 869496"/>
                <a:gd name="connsiteX4" fmla="*/ 220165 w 1105655"/>
                <a:gd name="connsiteY4" fmla="*/ 8051 h 869496"/>
                <a:gd name="connsiteX5" fmla="*/ 8051 w 1105655"/>
                <a:gd name="connsiteY5" fmla="*/ 336205 h 869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05655" h="869496">
                  <a:moveTo>
                    <a:pt x="8051" y="336205"/>
                  </a:moveTo>
                  <a:lnTo>
                    <a:pt x="813891" y="819474"/>
                  </a:lnTo>
                  <a:cubicBezTo>
                    <a:pt x="813891" y="819474"/>
                    <a:pt x="993266" y="938949"/>
                    <a:pt x="1074097" y="793174"/>
                  </a:cubicBezTo>
                  <a:cubicBezTo>
                    <a:pt x="1141080" y="672518"/>
                    <a:pt x="1098678" y="597269"/>
                    <a:pt x="964819" y="510212"/>
                  </a:cubicBezTo>
                  <a:cubicBezTo>
                    <a:pt x="830852" y="423155"/>
                    <a:pt x="220165" y="8051"/>
                    <a:pt x="220165" y="8051"/>
                  </a:cubicBezTo>
                  <a:lnTo>
                    <a:pt x="8051" y="336205"/>
                  </a:lnTo>
                  <a:close/>
                </a:path>
              </a:pathLst>
            </a:custGeom>
            <a:solidFill>
              <a:srgbClr val="A17BB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/>
            <p:cNvSpPr/>
            <p:nvPr/>
          </p:nvSpPr>
          <p:spPr>
            <a:xfrm>
              <a:off x="10175302" y="795208"/>
              <a:ext cx="225425" cy="343505"/>
            </a:xfrm>
            <a:custGeom>
              <a:avLst/>
              <a:gdLst>
                <a:gd name="connsiteX0" fmla="*/ 221078 w 225424"/>
                <a:gd name="connsiteY0" fmla="*/ 9201 h 343504"/>
                <a:gd name="connsiteX1" fmla="*/ 147547 w 225424"/>
                <a:gd name="connsiteY1" fmla="*/ 194265 h 343504"/>
                <a:gd name="connsiteX2" fmla="*/ 12506 w 225424"/>
                <a:gd name="connsiteY2" fmla="*/ 340576 h 343504"/>
                <a:gd name="connsiteX3" fmla="*/ 86039 w 225424"/>
                <a:gd name="connsiteY3" fmla="*/ 155513 h 343504"/>
                <a:gd name="connsiteX4" fmla="*/ 221078 w 225424"/>
                <a:gd name="connsiteY4" fmla="*/ 9201 h 343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5424" h="343504">
                  <a:moveTo>
                    <a:pt x="221078" y="9201"/>
                  </a:moveTo>
                  <a:cubicBezTo>
                    <a:pt x="238038" y="19936"/>
                    <a:pt x="205084" y="102699"/>
                    <a:pt x="147547" y="194265"/>
                  </a:cubicBezTo>
                  <a:cubicBezTo>
                    <a:pt x="90010" y="285830"/>
                    <a:pt x="29467" y="351311"/>
                    <a:pt x="12506" y="340576"/>
                  </a:cubicBezTo>
                  <a:cubicBezTo>
                    <a:pt x="-4454" y="329842"/>
                    <a:pt x="28500" y="247079"/>
                    <a:pt x="86039" y="155513"/>
                  </a:cubicBezTo>
                  <a:cubicBezTo>
                    <a:pt x="143575" y="64055"/>
                    <a:pt x="204118" y="-1533"/>
                    <a:pt x="221078" y="9201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/>
            <p:cNvSpPr/>
            <p:nvPr/>
          </p:nvSpPr>
          <p:spPr>
            <a:xfrm>
              <a:off x="10121494" y="635151"/>
              <a:ext cx="171752" cy="118080"/>
            </a:xfrm>
            <a:custGeom>
              <a:avLst/>
              <a:gdLst>
                <a:gd name="connsiteX0" fmla="*/ 11783 w 171752"/>
                <a:gd name="connsiteY0" fmla="*/ 8562 h 118079"/>
                <a:gd name="connsiteX1" fmla="*/ 50212 w 171752"/>
                <a:gd name="connsiteY1" fmla="*/ 33252 h 118079"/>
                <a:gd name="connsiteX2" fmla="*/ 89608 w 171752"/>
                <a:gd name="connsiteY2" fmla="*/ 56653 h 118079"/>
                <a:gd name="connsiteX3" fmla="*/ 128790 w 171752"/>
                <a:gd name="connsiteY3" fmla="*/ 80376 h 118079"/>
                <a:gd name="connsiteX4" fmla="*/ 165395 w 171752"/>
                <a:gd name="connsiteY4" fmla="*/ 107857 h 118079"/>
                <a:gd name="connsiteX5" fmla="*/ 165501 w 171752"/>
                <a:gd name="connsiteY5" fmla="*/ 111292 h 118079"/>
                <a:gd name="connsiteX6" fmla="*/ 162817 w 171752"/>
                <a:gd name="connsiteY6" fmla="*/ 111829 h 118079"/>
                <a:gd name="connsiteX7" fmla="*/ 162711 w 171752"/>
                <a:gd name="connsiteY7" fmla="*/ 111829 h 118079"/>
                <a:gd name="connsiteX8" fmla="*/ 122563 w 171752"/>
                <a:gd name="connsiteY8" fmla="*/ 89715 h 118079"/>
                <a:gd name="connsiteX9" fmla="*/ 84992 w 171752"/>
                <a:gd name="connsiteY9" fmla="*/ 63845 h 118079"/>
                <a:gd name="connsiteX10" fmla="*/ 47636 w 171752"/>
                <a:gd name="connsiteY10" fmla="*/ 37546 h 118079"/>
                <a:gd name="connsiteX11" fmla="*/ 9314 w 171752"/>
                <a:gd name="connsiteY11" fmla="*/ 12642 h 118079"/>
                <a:gd name="connsiteX12" fmla="*/ 9207 w 171752"/>
                <a:gd name="connsiteY12" fmla="*/ 12534 h 118079"/>
                <a:gd name="connsiteX13" fmla="*/ 8455 w 171752"/>
                <a:gd name="connsiteY13" fmla="*/ 9207 h 118079"/>
                <a:gd name="connsiteX14" fmla="*/ 11783 w 171752"/>
                <a:gd name="connsiteY14" fmla="*/ 8455 h 118079"/>
                <a:gd name="connsiteX15" fmla="*/ 11783 w 171752"/>
                <a:gd name="connsiteY15" fmla="*/ 8562 h 118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71752" h="118079">
                  <a:moveTo>
                    <a:pt x="11783" y="8562"/>
                  </a:moveTo>
                  <a:cubicBezTo>
                    <a:pt x="24343" y="17150"/>
                    <a:pt x="37439" y="25094"/>
                    <a:pt x="50212" y="33252"/>
                  </a:cubicBezTo>
                  <a:cubicBezTo>
                    <a:pt x="63202" y="41303"/>
                    <a:pt x="76298" y="49032"/>
                    <a:pt x="89608" y="56653"/>
                  </a:cubicBezTo>
                  <a:cubicBezTo>
                    <a:pt x="102811" y="64275"/>
                    <a:pt x="115907" y="72218"/>
                    <a:pt x="128790" y="80376"/>
                  </a:cubicBezTo>
                  <a:cubicBezTo>
                    <a:pt x="141670" y="88642"/>
                    <a:pt x="154123" y="97337"/>
                    <a:pt x="165395" y="107857"/>
                  </a:cubicBezTo>
                  <a:cubicBezTo>
                    <a:pt x="166360" y="108823"/>
                    <a:pt x="166468" y="110326"/>
                    <a:pt x="165501" y="111292"/>
                  </a:cubicBezTo>
                  <a:cubicBezTo>
                    <a:pt x="164750" y="112043"/>
                    <a:pt x="163677" y="112258"/>
                    <a:pt x="162817" y="111829"/>
                  </a:cubicBezTo>
                  <a:lnTo>
                    <a:pt x="162711" y="111829"/>
                  </a:lnTo>
                  <a:cubicBezTo>
                    <a:pt x="148433" y="105817"/>
                    <a:pt x="135337" y="97981"/>
                    <a:pt x="122563" y="89715"/>
                  </a:cubicBezTo>
                  <a:cubicBezTo>
                    <a:pt x="109789" y="81343"/>
                    <a:pt x="97337" y="72755"/>
                    <a:pt x="84992" y="63845"/>
                  </a:cubicBezTo>
                  <a:cubicBezTo>
                    <a:pt x="72648" y="54936"/>
                    <a:pt x="60196" y="46133"/>
                    <a:pt x="47636" y="37546"/>
                  </a:cubicBezTo>
                  <a:cubicBezTo>
                    <a:pt x="34862" y="29280"/>
                    <a:pt x="22410" y="20478"/>
                    <a:pt x="9314" y="12642"/>
                  </a:cubicBezTo>
                  <a:lnTo>
                    <a:pt x="9207" y="12534"/>
                  </a:lnTo>
                  <a:cubicBezTo>
                    <a:pt x="8026" y="11890"/>
                    <a:pt x="7704" y="10387"/>
                    <a:pt x="8455" y="9207"/>
                  </a:cubicBezTo>
                  <a:cubicBezTo>
                    <a:pt x="9207" y="8026"/>
                    <a:pt x="10602" y="7704"/>
                    <a:pt x="11783" y="8455"/>
                  </a:cubicBezTo>
                  <a:cubicBezTo>
                    <a:pt x="11675" y="8562"/>
                    <a:pt x="11783" y="8562"/>
                    <a:pt x="11783" y="856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/>
            <p:cNvSpPr/>
            <p:nvPr/>
          </p:nvSpPr>
          <p:spPr>
            <a:xfrm>
              <a:off x="9947078" y="938535"/>
              <a:ext cx="225425" cy="161018"/>
            </a:xfrm>
            <a:custGeom>
              <a:avLst/>
              <a:gdLst>
                <a:gd name="connsiteX0" fmla="*/ 11870 w 225424"/>
                <a:gd name="connsiteY0" fmla="*/ 8536 h 161017"/>
                <a:gd name="connsiteX1" fmla="*/ 62644 w 225424"/>
                <a:gd name="connsiteY1" fmla="*/ 45141 h 161017"/>
                <a:gd name="connsiteX2" fmla="*/ 114921 w 225424"/>
                <a:gd name="connsiteY2" fmla="*/ 79599 h 161017"/>
                <a:gd name="connsiteX3" fmla="*/ 167413 w 225424"/>
                <a:gd name="connsiteY3" fmla="*/ 113627 h 161017"/>
                <a:gd name="connsiteX4" fmla="*/ 217865 w 225424"/>
                <a:gd name="connsiteY4" fmla="*/ 150768 h 161017"/>
                <a:gd name="connsiteX5" fmla="*/ 218187 w 225424"/>
                <a:gd name="connsiteY5" fmla="*/ 154204 h 161017"/>
                <a:gd name="connsiteX6" fmla="*/ 215289 w 225424"/>
                <a:gd name="connsiteY6" fmla="*/ 154848 h 161017"/>
                <a:gd name="connsiteX7" fmla="*/ 161188 w 225424"/>
                <a:gd name="connsiteY7" fmla="*/ 123073 h 161017"/>
                <a:gd name="connsiteX8" fmla="*/ 110091 w 225424"/>
                <a:gd name="connsiteY8" fmla="*/ 86683 h 161017"/>
                <a:gd name="connsiteX9" fmla="*/ 59746 w 225424"/>
                <a:gd name="connsiteY9" fmla="*/ 49327 h 161017"/>
                <a:gd name="connsiteX10" fmla="*/ 9079 w 225424"/>
                <a:gd name="connsiteY10" fmla="*/ 12508 h 161017"/>
                <a:gd name="connsiteX11" fmla="*/ 8542 w 225424"/>
                <a:gd name="connsiteY11" fmla="*/ 9180 h 161017"/>
                <a:gd name="connsiteX12" fmla="*/ 11870 w 225424"/>
                <a:gd name="connsiteY12" fmla="*/ 8536 h 161017"/>
                <a:gd name="connsiteX13" fmla="*/ 11870 w 225424"/>
                <a:gd name="connsiteY13" fmla="*/ 8536 h 161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5424" h="161017">
                  <a:moveTo>
                    <a:pt x="11870" y="8536"/>
                  </a:moveTo>
                  <a:cubicBezTo>
                    <a:pt x="28402" y="21203"/>
                    <a:pt x="45684" y="33011"/>
                    <a:pt x="62644" y="45141"/>
                  </a:cubicBezTo>
                  <a:cubicBezTo>
                    <a:pt x="79819" y="56949"/>
                    <a:pt x="97317" y="68435"/>
                    <a:pt x="114921" y="79599"/>
                  </a:cubicBezTo>
                  <a:cubicBezTo>
                    <a:pt x="132526" y="90762"/>
                    <a:pt x="150023" y="102141"/>
                    <a:pt x="167413" y="113627"/>
                  </a:cubicBezTo>
                  <a:cubicBezTo>
                    <a:pt x="184803" y="125113"/>
                    <a:pt x="201871" y="137136"/>
                    <a:pt x="217865" y="150768"/>
                  </a:cubicBezTo>
                  <a:cubicBezTo>
                    <a:pt x="218832" y="151627"/>
                    <a:pt x="219047" y="153130"/>
                    <a:pt x="218187" y="154204"/>
                  </a:cubicBezTo>
                  <a:cubicBezTo>
                    <a:pt x="217437" y="155062"/>
                    <a:pt x="216256" y="155277"/>
                    <a:pt x="215289" y="154848"/>
                  </a:cubicBezTo>
                  <a:cubicBezTo>
                    <a:pt x="196289" y="145723"/>
                    <a:pt x="178470" y="134774"/>
                    <a:pt x="161188" y="123073"/>
                  </a:cubicBezTo>
                  <a:cubicBezTo>
                    <a:pt x="143905" y="111373"/>
                    <a:pt x="126837" y="99243"/>
                    <a:pt x="110091" y="86683"/>
                  </a:cubicBezTo>
                  <a:lnTo>
                    <a:pt x="59746" y="49327"/>
                  </a:lnTo>
                  <a:cubicBezTo>
                    <a:pt x="42786" y="37197"/>
                    <a:pt x="26147" y="24530"/>
                    <a:pt x="9079" y="12508"/>
                  </a:cubicBezTo>
                  <a:cubicBezTo>
                    <a:pt x="8006" y="11756"/>
                    <a:pt x="7684" y="10254"/>
                    <a:pt x="8542" y="9180"/>
                  </a:cubicBezTo>
                  <a:cubicBezTo>
                    <a:pt x="9294" y="7999"/>
                    <a:pt x="10797" y="7677"/>
                    <a:pt x="11870" y="8536"/>
                  </a:cubicBezTo>
                  <a:cubicBezTo>
                    <a:pt x="11870" y="8429"/>
                    <a:pt x="11870" y="8536"/>
                    <a:pt x="11870" y="853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/>
            <p:cNvSpPr/>
            <p:nvPr/>
          </p:nvSpPr>
          <p:spPr>
            <a:xfrm>
              <a:off x="10348733" y="1089854"/>
              <a:ext cx="75142" cy="75142"/>
            </a:xfrm>
            <a:custGeom>
              <a:avLst/>
              <a:gdLst>
                <a:gd name="connsiteX0" fmla="*/ 56449 w 75141"/>
                <a:gd name="connsiteY0" fmla="*/ 13404 h 75141"/>
                <a:gd name="connsiteX1" fmla="*/ 64608 w 75141"/>
                <a:gd name="connsiteY1" fmla="*/ 56450 h 75141"/>
                <a:gd name="connsiteX2" fmla="*/ 21562 w 75141"/>
                <a:gd name="connsiteY2" fmla="*/ 64608 h 75141"/>
                <a:gd name="connsiteX3" fmla="*/ 13404 w 75141"/>
                <a:gd name="connsiteY3" fmla="*/ 21563 h 75141"/>
                <a:gd name="connsiteX4" fmla="*/ 56449 w 75141"/>
                <a:gd name="connsiteY4" fmla="*/ 13404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41" h="75141">
                  <a:moveTo>
                    <a:pt x="56449" y="13404"/>
                  </a:moveTo>
                  <a:cubicBezTo>
                    <a:pt x="70620" y="23066"/>
                    <a:pt x="74269" y="42280"/>
                    <a:pt x="64608" y="56450"/>
                  </a:cubicBezTo>
                  <a:cubicBezTo>
                    <a:pt x="54946" y="70620"/>
                    <a:pt x="35732" y="74162"/>
                    <a:pt x="21562" y="64608"/>
                  </a:cubicBezTo>
                  <a:cubicBezTo>
                    <a:pt x="7393" y="54947"/>
                    <a:pt x="3851" y="35732"/>
                    <a:pt x="13404" y="21563"/>
                  </a:cubicBezTo>
                  <a:cubicBezTo>
                    <a:pt x="23065" y="7393"/>
                    <a:pt x="42388" y="3851"/>
                    <a:pt x="56449" y="13404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/>
            <p:cNvSpPr/>
            <p:nvPr/>
          </p:nvSpPr>
          <p:spPr>
            <a:xfrm>
              <a:off x="10714659" y="1139219"/>
              <a:ext cx="139549" cy="139549"/>
            </a:xfrm>
            <a:custGeom>
              <a:avLst/>
              <a:gdLst>
                <a:gd name="connsiteX0" fmla="*/ 137724 w 139548"/>
                <a:gd name="connsiteY0" fmla="*/ 72887 h 139548"/>
                <a:gd name="connsiteX1" fmla="*/ 72887 w 139548"/>
                <a:gd name="connsiteY1" fmla="*/ 137724 h 139548"/>
                <a:gd name="connsiteX2" fmla="*/ 8050 w 139548"/>
                <a:gd name="connsiteY2" fmla="*/ 72887 h 139548"/>
                <a:gd name="connsiteX3" fmla="*/ 72887 w 139548"/>
                <a:gd name="connsiteY3" fmla="*/ 8051 h 139548"/>
                <a:gd name="connsiteX4" fmla="*/ 137724 w 139548"/>
                <a:gd name="connsiteY4" fmla="*/ 72887 h 139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548" h="139548">
                  <a:moveTo>
                    <a:pt x="137724" y="72887"/>
                  </a:moveTo>
                  <a:cubicBezTo>
                    <a:pt x="137724" y="108696"/>
                    <a:pt x="108695" y="137724"/>
                    <a:pt x="72887" y="137724"/>
                  </a:cubicBezTo>
                  <a:cubicBezTo>
                    <a:pt x="37079" y="137724"/>
                    <a:pt x="8050" y="108696"/>
                    <a:pt x="8050" y="72887"/>
                  </a:cubicBezTo>
                  <a:cubicBezTo>
                    <a:pt x="8050" y="37079"/>
                    <a:pt x="37079" y="8051"/>
                    <a:pt x="72887" y="8051"/>
                  </a:cubicBezTo>
                  <a:cubicBezTo>
                    <a:pt x="108695" y="8051"/>
                    <a:pt x="137724" y="37079"/>
                    <a:pt x="137724" y="72887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/>
            <p:cNvSpPr/>
            <p:nvPr/>
          </p:nvSpPr>
          <p:spPr>
            <a:xfrm>
              <a:off x="10825521" y="1302250"/>
              <a:ext cx="85876" cy="85876"/>
            </a:xfrm>
            <a:custGeom>
              <a:avLst/>
              <a:gdLst>
                <a:gd name="connsiteX0" fmla="*/ 65506 w 85876"/>
                <a:gd name="connsiteY0" fmla="*/ 14410 h 85876"/>
                <a:gd name="connsiteX1" fmla="*/ 75167 w 85876"/>
                <a:gd name="connsiteY1" fmla="*/ 65506 h 85876"/>
                <a:gd name="connsiteX2" fmla="*/ 24071 w 85876"/>
                <a:gd name="connsiteY2" fmla="*/ 75168 h 85876"/>
                <a:gd name="connsiteX3" fmla="*/ 14410 w 85876"/>
                <a:gd name="connsiteY3" fmla="*/ 24071 h 85876"/>
                <a:gd name="connsiteX4" fmla="*/ 65506 w 85876"/>
                <a:gd name="connsiteY4" fmla="*/ 14410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876" h="85876">
                  <a:moveTo>
                    <a:pt x="65506" y="14410"/>
                  </a:moveTo>
                  <a:cubicBezTo>
                    <a:pt x="82253" y="25789"/>
                    <a:pt x="86547" y="48653"/>
                    <a:pt x="75167" y="65506"/>
                  </a:cubicBezTo>
                  <a:cubicBezTo>
                    <a:pt x="63789" y="82360"/>
                    <a:pt x="40925" y="86653"/>
                    <a:pt x="24071" y="75168"/>
                  </a:cubicBezTo>
                  <a:cubicBezTo>
                    <a:pt x="7326" y="63789"/>
                    <a:pt x="3032" y="40924"/>
                    <a:pt x="14410" y="24071"/>
                  </a:cubicBezTo>
                  <a:cubicBezTo>
                    <a:pt x="25896" y="7325"/>
                    <a:pt x="48761" y="3032"/>
                    <a:pt x="65506" y="14410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/>
            <p:cNvSpPr/>
            <p:nvPr/>
          </p:nvSpPr>
          <p:spPr>
            <a:xfrm>
              <a:off x="10475488" y="1024247"/>
              <a:ext cx="53673" cy="53673"/>
            </a:xfrm>
            <a:custGeom>
              <a:avLst/>
              <a:gdLst>
                <a:gd name="connsiteX0" fmla="*/ 39938 w 53672"/>
                <a:gd name="connsiteY0" fmla="*/ 11599 h 53672"/>
                <a:gd name="connsiteX1" fmla="*/ 45305 w 53672"/>
                <a:gd name="connsiteY1" fmla="*/ 39938 h 53672"/>
                <a:gd name="connsiteX2" fmla="*/ 16966 w 53672"/>
                <a:gd name="connsiteY2" fmla="*/ 45305 h 53672"/>
                <a:gd name="connsiteX3" fmla="*/ 11598 w 53672"/>
                <a:gd name="connsiteY3" fmla="*/ 16966 h 53672"/>
                <a:gd name="connsiteX4" fmla="*/ 39938 w 53672"/>
                <a:gd name="connsiteY4" fmla="*/ 11599 h 5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672" h="53672">
                  <a:moveTo>
                    <a:pt x="39938" y="11599"/>
                  </a:moveTo>
                  <a:cubicBezTo>
                    <a:pt x="49277" y="17932"/>
                    <a:pt x="51638" y="30706"/>
                    <a:pt x="45305" y="39938"/>
                  </a:cubicBezTo>
                  <a:cubicBezTo>
                    <a:pt x="38972" y="49277"/>
                    <a:pt x="26197" y="51638"/>
                    <a:pt x="16966" y="45305"/>
                  </a:cubicBezTo>
                  <a:cubicBezTo>
                    <a:pt x="7627" y="38972"/>
                    <a:pt x="5265" y="26198"/>
                    <a:pt x="11598" y="16966"/>
                  </a:cubicBezTo>
                  <a:cubicBezTo>
                    <a:pt x="17825" y="7627"/>
                    <a:pt x="30599" y="5265"/>
                    <a:pt x="39938" y="11599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229"/>
            <p:cNvSpPr/>
            <p:nvPr/>
          </p:nvSpPr>
          <p:spPr>
            <a:xfrm>
              <a:off x="10470358" y="1142074"/>
              <a:ext cx="32204" cy="32204"/>
            </a:xfrm>
            <a:custGeom>
              <a:avLst/>
              <a:gdLst>
                <a:gd name="connsiteX0" fmla="*/ 23063 w 32203"/>
                <a:gd name="connsiteY0" fmla="*/ 9705 h 32203"/>
                <a:gd name="connsiteX1" fmla="*/ 25531 w 32203"/>
                <a:gd name="connsiteY1" fmla="*/ 23015 h 32203"/>
                <a:gd name="connsiteX2" fmla="*/ 12221 w 32203"/>
                <a:gd name="connsiteY2" fmla="*/ 25484 h 32203"/>
                <a:gd name="connsiteX3" fmla="*/ 9752 w 32203"/>
                <a:gd name="connsiteY3" fmla="*/ 12174 h 32203"/>
                <a:gd name="connsiteX4" fmla="*/ 23063 w 32203"/>
                <a:gd name="connsiteY4" fmla="*/ 9705 h 32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203" h="32203">
                  <a:moveTo>
                    <a:pt x="23063" y="9705"/>
                  </a:moveTo>
                  <a:cubicBezTo>
                    <a:pt x="27463" y="12710"/>
                    <a:pt x="28537" y="18614"/>
                    <a:pt x="25531" y="23015"/>
                  </a:cubicBezTo>
                  <a:cubicBezTo>
                    <a:pt x="22525" y="27417"/>
                    <a:pt x="16621" y="28490"/>
                    <a:pt x="12221" y="25484"/>
                  </a:cubicBezTo>
                  <a:cubicBezTo>
                    <a:pt x="7819" y="22479"/>
                    <a:pt x="6746" y="16575"/>
                    <a:pt x="9752" y="12174"/>
                  </a:cubicBezTo>
                  <a:cubicBezTo>
                    <a:pt x="12757" y="7772"/>
                    <a:pt x="18661" y="6806"/>
                    <a:pt x="23063" y="9705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任意多边形: 形状 230"/>
            <p:cNvSpPr/>
            <p:nvPr/>
          </p:nvSpPr>
          <p:spPr>
            <a:xfrm>
              <a:off x="11119858" y="1435784"/>
              <a:ext cx="75142" cy="75142"/>
            </a:xfrm>
            <a:custGeom>
              <a:avLst/>
              <a:gdLst>
                <a:gd name="connsiteX0" fmla="*/ 55419 w 75141"/>
                <a:gd name="connsiteY0" fmla="*/ 13340 h 75141"/>
                <a:gd name="connsiteX1" fmla="*/ 63364 w 75141"/>
                <a:gd name="connsiteY1" fmla="*/ 55420 h 75141"/>
                <a:gd name="connsiteX2" fmla="*/ 21284 w 75141"/>
                <a:gd name="connsiteY2" fmla="*/ 63363 h 75141"/>
                <a:gd name="connsiteX3" fmla="*/ 13341 w 75141"/>
                <a:gd name="connsiteY3" fmla="*/ 21284 h 75141"/>
                <a:gd name="connsiteX4" fmla="*/ 55419 w 75141"/>
                <a:gd name="connsiteY4" fmla="*/ 13340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41" h="75141">
                  <a:moveTo>
                    <a:pt x="55419" y="13340"/>
                  </a:moveTo>
                  <a:cubicBezTo>
                    <a:pt x="69267" y="22787"/>
                    <a:pt x="72809" y="41572"/>
                    <a:pt x="63364" y="55420"/>
                  </a:cubicBezTo>
                  <a:cubicBezTo>
                    <a:pt x="53917" y="69267"/>
                    <a:pt x="35132" y="72810"/>
                    <a:pt x="21284" y="63363"/>
                  </a:cubicBezTo>
                  <a:cubicBezTo>
                    <a:pt x="7436" y="53917"/>
                    <a:pt x="3894" y="35131"/>
                    <a:pt x="13341" y="21284"/>
                  </a:cubicBezTo>
                  <a:cubicBezTo>
                    <a:pt x="22787" y="7436"/>
                    <a:pt x="41680" y="3894"/>
                    <a:pt x="55419" y="13340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任意多边形: 形状 231"/>
            <p:cNvSpPr/>
            <p:nvPr/>
          </p:nvSpPr>
          <p:spPr>
            <a:xfrm>
              <a:off x="11111125" y="1549502"/>
              <a:ext cx="32204" cy="32204"/>
            </a:xfrm>
            <a:custGeom>
              <a:avLst/>
              <a:gdLst>
                <a:gd name="connsiteX0" fmla="*/ 25615 w 32203"/>
                <a:gd name="connsiteY0" fmla="*/ 9974 h 32203"/>
                <a:gd name="connsiteX1" fmla="*/ 28513 w 32203"/>
                <a:gd name="connsiteY1" fmla="*/ 25539 h 32203"/>
                <a:gd name="connsiteX2" fmla="*/ 12949 w 32203"/>
                <a:gd name="connsiteY2" fmla="*/ 28437 h 32203"/>
                <a:gd name="connsiteX3" fmla="*/ 10050 w 32203"/>
                <a:gd name="connsiteY3" fmla="*/ 12872 h 32203"/>
                <a:gd name="connsiteX4" fmla="*/ 25615 w 32203"/>
                <a:gd name="connsiteY4" fmla="*/ 9974 h 32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203" h="32203">
                  <a:moveTo>
                    <a:pt x="25615" y="9974"/>
                  </a:moveTo>
                  <a:cubicBezTo>
                    <a:pt x="30767" y="13516"/>
                    <a:pt x="32055" y="20494"/>
                    <a:pt x="28513" y="25539"/>
                  </a:cubicBezTo>
                  <a:cubicBezTo>
                    <a:pt x="24971" y="30691"/>
                    <a:pt x="17994" y="31980"/>
                    <a:pt x="12949" y="28437"/>
                  </a:cubicBezTo>
                  <a:cubicBezTo>
                    <a:pt x="7795" y="24895"/>
                    <a:pt x="6507" y="17917"/>
                    <a:pt x="10050" y="12872"/>
                  </a:cubicBezTo>
                  <a:cubicBezTo>
                    <a:pt x="13485" y="7827"/>
                    <a:pt x="20462" y="6539"/>
                    <a:pt x="25615" y="9974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任意多边形: 形状 232"/>
            <p:cNvSpPr/>
            <p:nvPr/>
          </p:nvSpPr>
          <p:spPr>
            <a:xfrm>
              <a:off x="10087493" y="883367"/>
              <a:ext cx="687010" cy="472319"/>
            </a:xfrm>
            <a:custGeom>
              <a:avLst/>
              <a:gdLst>
                <a:gd name="connsiteX0" fmla="*/ 644771 w 687009"/>
                <a:gd name="connsiteY0" fmla="*/ 383163 h 472319"/>
                <a:gd name="connsiteX1" fmla="*/ 687279 w 687009"/>
                <a:gd name="connsiteY1" fmla="*/ 447356 h 472319"/>
                <a:gd name="connsiteX2" fmla="*/ 534312 w 687009"/>
                <a:gd name="connsiteY2" fmla="*/ 443921 h 472319"/>
                <a:gd name="connsiteX3" fmla="*/ 41812 w 687009"/>
                <a:gd name="connsiteY3" fmla="*/ 125535 h 472319"/>
                <a:gd name="connsiteX4" fmla="*/ 93982 w 687009"/>
                <a:gd name="connsiteY4" fmla="*/ 14969 h 472319"/>
                <a:gd name="connsiteX5" fmla="*/ 358695 w 687009"/>
                <a:gd name="connsiteY5" fmla="*/ 173625 h 472319"/>
                <a:gd name="connsiteX6" fmla="*/ 644771 w 687009"/>
                <a:gd name="connsiteY6" fmla="*/ 383163 h 472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7009" h="472319">
                  <a:moveTo>
                    <a:pt x="644771" y="383163"/>
                  </a:moveTo>
                  <a:cubicBezTo>
                    <a:pt x="666132" y="399372"/>
                    <a:pt x="689855" y="420627"/>
                    <a:pt x="687279" y="447356"/>
                  </a:cubicBezTo>
                  <a:cubicBezTo>
                    <a:pt x="649601" y="486966"/>
                    <a:pt x="583690" y="467644"/>
                    <a:pt x="534312" y="443921"/>
                  </a:cubicBezTo>
                  <a:cubicBezTo>
                    <a:pt x="360091" y="360191"/>
                    <a:pt x="186191" y="255100"/>
                    <a:pt x="41812" y="125535"/>
                  </a:cubicBezTo>
                  <a:cubicBezTo>
                    <a:pt x="-19053" y="71003"/>
                    <a:pt x="4778" y="-17342"/>
                    <a:pt x="93982" y="14969"/>
                  </a:cubicBezTo>
                  <a:cubicBezTo>
                    <a:pt x="186835" y="48568"/>
                    <a:pt x="277542" y="118343"/>
                    <a:pt x="358695" y="173625"/>
                  </a:cubicBezTo>
                  <a:cubicBezTo>
                    <a:pt x="456379" y="240179"/>
                    <a:pt x="550629" y="311671"/>
                    <a:pt x="644771" y="383163"/>
                  </a:cubicBezTo>
                  <a:close/>
                </a:path>
              </a:pathLst>
            </a:custGeom>
            <a:solidFill>
              <a:srgbClr val="FFFFFF">
                <a:alpha val="2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34" name="组合 233"/>
          <p:cNvGrpSpPr/>
          <p:nvPr userDrawn="1"/>
        </p:nvGrpSpPr>
        <p:grpSpPr>
          <a:xfrm rot="19917746">
            <a:off x="10893131" y="82387"/>
            <a:ext cx="1408479" cy="589701"/>
            <a:chOff x="5185268" y="723178"/>
            <a:chExt cx="2133095" cy="893083"/>
          </a:xfrm>
        </p:grpSpPr>
        <p:sp>
          <p:nvSpPr>
            <p:cNvPr id="235" name="任意多边形: 形状 234"/>
            <p:cNvSpPr/>
            <p:nvPr/>
          </p:nvSpPr>
          <p:spPr>
            <a:xfrm>
              <a:off x="6974858" y="770209"/>
              <a:ext cx="343505" cy="386443"/>
            </a:xfrm>
            <a:custGeom>
              <a:avLst/>
              <a:gdLst>
                <a:gd name="connsiteX0" fmla="*/ 8051 w 343504"/>
                <a:gd name="connsiteY0" fmla="*/ 40534 h 386442"/>
                <a:gd name="connsiteX1" fmla="*/ 180769 w 343504"/>
                <a:gd name="connsiteY1" fmla="*/ 14986 h 386442"/>
                <a:gd name="connsiteX2" fmla="*/ 319889 w 343504"/>
                <a:gd name="connsiteY2" fmla="*/ 120506 h 386442"/>
                <a:gd name="connsiteX3" fmla="*/ 342002 w 343504"/>
                <a:gd name="connsiteY3" fmla="*/ 185665 h 386442"/>
                <a:gd name="connsiteX4" fmla="*/ 258165 w 343504"/>
                <a:gd name="connsiteY4" fmla="*/ 331117 h 386442"/>
                <a:gd name="connsiteX5" fmla="*/ 91243 w 343504"/>
                <a:gd name="connsiteY5" fmla="*/ 385541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3504" h="386442">
                  <a:moveTo>
                    <a:pt x="8051" y="40534"/>
                  </a:moveTo>
                  <a:cubicBezTo>
                    <a:pt x="59147" y="9511"/>
                    <a:pt x="122910" y="65"/>
                    <a:pt x="180769" y="14986"/>
                  </a:cubicBezTo>
                  <a:cubicBezTo>
                    <a:pt x="238628" y="29799"/>
                    <a:pt x="290046" y="68766"/>
                    <a:pt x="319889" y="120506"/>
                  </a:cubicBezTo>
                  <a:cubicBezTo>
                    <a:pt x="331482" y="140580"/>
                    <a:pt x="339962" y="162693"/>
                    <a:pt x="342002" y="185665"/>
                  </a:cubicBezTo>
                  <a:cubicBezTo>
                    <a:pt x="347047" y="244275"/>
                    <a:pt x="307974" y="299773"/>
                    <a:pt x="258165" y="331117"/>
                  </a:cubicBezTo>
                  <a:cubicBezTo>
                    <a:pt x="208357" y="362462"/>
                    <a:pt x="149102" y="374485"/>
                    <a:pt x="91243" y="385541"/>
                  </a:cubicBezTo>
                </a:path>
              </a:pathLst>
            </a:custGeom>
            <a:solidFill>
              <a:srgbClr val="F08B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任意多边形: 形状 235"/>
            <p:cNvSpPr/>
            <p:nvPr/>
          </p:nvSpPr>
          <p:spPr>
            <a:xfrm>
              <a:off x="5185268" y="1237623"/>
              <a:ext cx="418646" cy="375708"/>
            </a:xfrm>
            <a:custGeom>
              <a:avLst/>
              <a:gdLst>
                <a:gd name="connsiteX0" fmla="*/ 213762 w 418646"/>
                <a:gd name="connsiteY0" fmla="*/ 9155 h 375708"/>
                <a:gd name="connsiteX1" fmla="*/ 11094 w 418646"/>
                <a:gd name="connsiteY1" fmla="*/ 262061 h 375708"/>
                <a:gd name="connsiteX2" fmla="*/ 9913 w 418646"/>
                <a:gd name="connsiteY2" fmla="*/ 293191 h 375708"/>
                <a:gd name="connsiteX3" fmla="*/ 55213 w 418646"/>
                <a:gd name="connsiteY3" fmla="*/ 322818 h 375708"/>
                <a:gd name="connsiteX4" fmla="*/ 314237 w 418646"/>
                <a:gd name="connsiteY4" fmla="*/ 368976 h 375708"/>
                <a:gd name="connsiteX5" fmla="*/ 413532 w 418646"/>
                <a:gd name="connsiteY5" fmla="*/ 141834 h 375708"/>
                <a:gd name="connsiteX6" fmla="*/ 213762 w 418646"/>
                <a:gd name="connsiteY6" fmla="*/ 9155 h 37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8646" h="375708">
                  <a:moveTo>
                    <a:pt x="213762" y="9155"/>
                  </a:moveTo>
                  <a:cubicBezTo>
                    <a:pt x="118869" y="62720"/>
                    <a:pt x="37608" y="156433"/>
                    <a:pt x="11094" y="262061"/>
                  </a:cubicBezTo>
                  <a:cubicBezTo>
                    <a:pt x="8518" y="272258"/>
                    <a:pt x="6371" y="283208"/>
                    <a:pt x="9913" y="293191"/>
                  </a:cubicBezTo>
                  <a:cubicBezTo>
                    <a:pt x="16139" y="311010"/>
                    <a:pt x="37072" y="318095"/>
                    <a:pt x="55213" y="322818"/>
                  </a:cubicBezTo>
                  <a:cubicBezTo>
                    <a:pt x="106739" y="336344"/>
                    <a:pt x="281067" y="381429"/>
                    <a:pt x="314237" y="368976"/>
                  </a:cubicBezTo>
                  <a:cubicBezTo>
                    <a:pt x="314237" y="368976"/>
                    <a:pt x="432210" y="296948"/>
                    <a:pt x="413532" y="141834"/>
                  </a:cubicBezTo>
                  <a:cubicBezTo>
                    <a:pt x="394960" y="-13065"/>
                    <a:pt x="213762" y="9155"/>
                    <a:pt x="213762" y="9155"/>
                  </a:cubicBezTo>
                  <a:close/>
                </a:path>
              </a:pathLst>
            </a:custGeom>
            <a:solidFill>
              <a:srgbClr val="EFCAA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/>
            <p:cNvSpPr/>
            <p:nvPr/>
          </p:nvSpPr>
          <p:spPr>
            <a:xfrm>
              <a:off x="5185375" y="1340706"/>
              <a:ext cx="193221" cy="246894"/>
            </a:xfrm>
            <a:custGeom>
              <a:avLst/>
              <a:gdLst>
                <a:gd name="connsiteX0" fmla="*/ 90852 w 193221"/>
                <a:gd name="connsiteY0" fmla="*/ 8051 h 246894"/>
                <a:gd name="connsiteX1" fmla="*/ 11094 w 193221"/>
                <a:gd name="connsiteY1" fmla="*/ 158978 h 246894"/>
                <a:gd name="connsiteX2" fmla="*/ 9913 w 193221"/>
                <a:gd name="connsiteY2" fmla="*/ 190108 h 246894"/>
                <a:gd name="connsiteX3" fmla="*/ 55213 w 193221"/>
                <a:gd name="connsiteY3" fmla="*/ 219736 h 246894"/>
                <a:gd name="connsiteX4" fmla="*/ 149677 w 193221"/>
                <a:gd name="connsiteY4" fmla="*/ 243244 h 246894"/>
                <a:gd name="connsiteX5" fmla="*/ 177694 w 193221"/>
                <a:gd name="connsiteY5" fmla="*/ 101119 h 246894"/>
                <a:gd name="connsiteX6" fmla="*/ 90852 w 193221"/>
                <a:gd name="connsiteY6" fmla="*/ 8051 h 246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3221" h="246894">
                  <a:moveTo>
                    <a:pt x="90852" y="8051"/>
                  </a:moveTo>
                  <a:cubicBezTo>
                    <a:pt x="53281" y="52492"/>
                    <a:pt x="24835" y="104125"/>
                    <a:pt x="11094" y="158978"/>
                  </a:cubicBezTo>
                  <a:cubicBezTo>
                    <a:pt x="8518" y="169176"/>
                    <a:pt x="6371" y="180125"/>
                    <a:pt x="9913" y="190108"/>
                  </a:cubicBezTo>
                  <a:cubicBezTo>
                    <a:pt x="16140" y="207928"/>
                    <a:pt x="37072" y="215012"/>
                    <a:pt x="55213" y="219736"/>
                  </a:cubicBezTo>
                  <a:cubicBezTo>
                    <a:pt x="74321" y="224781"/>
                    <a:pt x="110282" y="234120"/>
                    <a:pt x="149677" y="243244"/>
                  </a:cubicBezTo>
                  <a:cubicBezTo>
                    <a:pt x="149677" y="243244"/>
                    <a:pt x="207107" y="155651"/>
                    <a:pt x="177694" y="101119"/>
                  </a:cubicBezTo>
                  <a:cubicBezTo>
                    <a:pt x="148282" y="46588"/>
                    <a:pt x="90852" y="8051"/>
                    <a:pt x="90852" y="8051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任意多边形: 形状 237"/>
            <p:cNvSpPr/>
            <p:nvPr/>
          </p:nvSpPr>
          <p:spPr>
            <a:xfrm>
              <a:off x="5390979" y="800437"/>
              <a:ext cx="1674586" cy="815824"/>
            </a:xfrm>
            <a:custGeom>
              <a:avLst/>
              <a:gdLst>
                <a:gd name="connsiteX0" fmla="*/ 1581196 w 1674585"/>
                <a:gd name="connsiteY0" fmla="*/ 8051 h 815823"/>
                <a:gd name="connsiteX1" fmla="*/ 8051 w 1674585"/>
                <a:gd name="connsiteY1" fmla="*/ 446342 h 815823"/>
                <a:gd name="connsiteX2" fmla="*/ 133001 w 1674585"/>
                <a:gd name="connsiteY2" fmla="*/ 627862 h 815823"/>
                <a:gd name="connsiteX3" fmla="*/ 97148 w 1674585"/>
                <a:gd name="connsiteY3" fmla="*/ 810349 h 815823"/>
                <a:gd name="connsiteX4" fmla="*/ 1670292 w 1674585"/>
                <a:gd name="connsiteY4" fmla="*/ 372058 h 815823"/>
                <a:gd name="connsiteX5" fmla="*/ 1581196 w 1674585"/>
                <a:gd name="connsiteY5" fmla="*/ 8051 h 815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74585" h="815823">
                  <a:moveTo>
                    <a:pt x="1581196" y="8051"/>
                  </a:moveTo>
                  <a:cubicBezTo>
                    <a:pt x="1052521" y="138261"/>
                    <a:pt x="527817" y="284465"/>
                    <a:pt x="8051" y="446342"/>
                  </a:cubicBezTo>
                  <a:cubicBezTo>
                    <a:pt x="8051" y="446342"/>
                    <a:pt x="98221" y="476506"/>
                    <a:pt x="133001" y="627862"/>
                  </a:cubicBezTo>
                  <a:cubicBezTo>
                    <a:pt x="164131" y="763439"/>
                    <a:pt x="97148" y="810349"/>
                    <a:pt x="97148" y="810349"/>
                  </a:cubicBezTo>
                  <a:cubicBezTo>
                    <a:pt x="616913" y="648472"/>
                    <a:pt x="1141617" y="502268"/>
                    <a:pt x="1670292" y="372058"/>
                  </a:cubicBezTo>
                  <a:lnTo>
                    <a:pt x="1581196" y="8051"/>
                  </a:lnTo>
                  <a:close/>
                </a:path>
              </a:pathLst>
            </a:custGeom>
            <a:solidFill>
              <a:srgbClr val="51B8A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任意多边形: 形状 238"/>
            <p:cNvSpPr/>
            <p:nvPr/>
          </p:nvSpPr>
          <p:spPr>
            <a:xfrm>
              <a:off x="6877020" y="723178"/>
              <a:ext cx="311301" cy="493788"/>
            </a:xfrm>
            <a:custGeom>
              <a:avLst/>
              <a:gdLst>
                <a:gd name="connsiteX0" fmla="*/ 201212 w 311301"/>
                <a:gd name="connsiteY0" fmla="*/ 487747 h 493788"/>
                <a:gd name="connsiteX1" fmla="*/ 138307 w 311301"/>
                <a:gd name="connsiteY1" fmla="*/ 479052 h 493788"/>
                <a:gd name="connsiteX2" fmla="*/ 127680 w 311301"/>
                <a:gd name="connsiteY2" fmla="*/ 458012 h 493788"/>
                <a:gd name="connsiteX3" fmla="*/ 14538 w 311301"/>
                <a:gd name="connsiteY3" fmla="*/ 109999 h 493788"/>
                <a:gd name="connsiteX4" fmla="*/ 12391 w 311301"/>
                <a:gd name="connsiteY4" fmla="*/ 55790 h 493788"/>
                <a:gd name="connsiteX5" fmla="*/ 56618 w 311301"/>
                <a:gd name="connsiteY5" fmla="*/ 24338 h 493788"/>
                <a:gd name="connsiteX6" fmla="*/ 174376 w 311301"/>
                <a:gd name="connsiteY6" fmla="*/ 26377 h 493788"/>
                <a:gd name="connsiteX7" fmla="*/ 193054 w 311301"/>
                <a:gd name="connsiteY7" fmla="*/ 59440 h 493788"/>
                <a:gd name="connsiteX8" fmla="*/ 281506 w 311301"/>
                <a:gd name="connsiteY8" fmla="*/ 325441 h 493788"/>
                <a:gd name="connsiteX9" fmla="*/ 305980 w 311301"/>
                <a:gd name="connsiteY9" fmla="*/ 447493 h 493788"/>
                <a:gd name="connsiteX10" fmla="*/ 201212 w 311301"/>
                <a:gd name="connsiteY10" fmla="*/ 487747 h 493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1301" h="493788">
                  <a:moveTo>
                    <a:pt x="201212" y="487747"/>
                  </a:moveTo>
                  <a:cubicBezTo>
                    <a:pt x="179421" y="492470"/>
                    <a:pt x="153013" y="495798"/>
                    <a:pt x="138307" y="479052"/>
                  </a:cubicBezTo>
                  <a:cubicBezTo>
                    <a:pt x="133047" y="473148"/>
                    <a:pt x="130364" y="465419"/>
                    <a:pt x="127680" y="458012"/>
                  </a:cubicBezTo>
                  <a:cubicBezTo>
                    <a:pt x="87104" y="343046"/>
                    <a:pt x="49318" y="226898"/>
                    <a:pt x="14538" y="109999"/>
                  </a:cubicBezTo>
                  <a:cubicBezTo>
                    <a:pt x="9279" y="92180"/>
                    <a:pt x="4126" y="72428"/>
                    <a:pt x="12391" y="55790"/>
                  </a:cubicBezTo>
                  <a:cubicBezTo>
                    <a:pt x="20550" y="39151"/>
                    <a:pt x="39335" y="31100"/>
                    <a:pt x="56618" y="24338"/>
                  </a:cubicBezTo>
                  <a:cubicBezTo>
                    <a:pt x="95584" y="9095"/>
                    <a:pt x="145606" y="-3894"/>
                    <a:pt x="174376" y="26377"/>
                  </a:cubicBezTo>
                  <a:cubicBezTo>
                    <a:pt x="183177" y="35609"/>
                    <a:pt x="188223" y="47632"/>
                    <a:pt x="193054" y="59440"/>
                  </a:cubicBezTo>
                  <a:cubicBezTo>
                    <a:pt x="228585" y="145960"/>
                    <a:pt x="258105" y="234949"/>
                    <a:pt x="281506" y="325441"/>
                  </a:cubicBezTo>
                  <a:cubicBezTo>
                    <a:pt x="289020" y="354424"/>
                    <a:pt x="316715" y="418402"/>
                    <a:pt x="305980" y="447493"/>
                  </a:cubicBezTo>
                  <a:cubicBezTo>
                    <a:pt x="293636" y="480770"/>
                    <a:pt x="230624" y="481306"/>
                    <a:pt x="201212" y="487747"/>
                  </a:cubicBez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任意多边形: 形状 239"/>
            <p:cNvSpPr/>
            <p:nvPr/>
          </p:nvSpPr>
          <p:spPr>
            <a:xfrm>
              <a:off x="5591693" y="1078868"/>
              <a:ext cx="1341815" cy="375708"/>
            </a:xfrm>
            <a:custGeom>
              <a:avLst/>
              <a:gdLst>
                <a:gd name="connsiteX0" fmla="*/ 1334323 w 1341815"/>
                <a:gd name="connsiteY0" fmla="*/ 15051 h 375708"/>
                <a:gd name="connsiteX1" fmla="*/ 1169441 w 1341815"/>
                <a:gd name="connsiteY1" fmla="*/ 60350 h 375708"/>
                <a:gd name="connsiteX2" fmla="*/ 1004344 w 1341815"/>
                <a:gd name="connsiteY2" fmla="*/ 105006 h 375708"/>
                <a:gd name="connsiteX3" fmla="*/ 674257 w 1341815"/>
                <a:gd name="connsiteY3" fmla="*/ 194210 h 375708"/>
                <a:gd name="connsiteX4" fmla="*/ 343741 w 1341815"/>
                <a:gd name="connsiteY4" fmla="*/ 281804 h 375708"/>
                <a:gd name="connsiteX5" fmla="*/ 178430 w 1341815"/>
                <a:gd name="connsiteY5" fmla="*/ 325600 h 375708"/>
                <a:gd name="connsiteX6" fmla="*/ 12903 w 1341815"/>
                <a:gd name="connsiteY6" fmla="*/ 368646 h 375708"/>
                <a:gd name="connsiteX7" fmla="*/ 8180 w 1341815"/>
                <a:gd name="connsiteY7" fmla="*/ 365855 h 375708"/>
                <a:gd name="connsiteX8" fmla="*/ 10864 w 1341815"/>
                <a:gd name="connsiteY8" fmla="*/ 361132 h 375708"/>
                <a:gd name="connsiteX9" fmla="*/ 175746 w 1341815"/>
                <a:gd name="connsiteY9" fmla="*/ 315832 h 375708"/>
                <a:gd name="connsiteX10" fmla="*/ 340843 w 1341815"/>
                <a:gd name="connsiteY10" fmla="*/ 271284 h 375708"/>
                <a:gd name="connsiteX11" fmla="*/ 671037 w 1341815"/>
                <a:gd name="connsiteY11" fmla="*/ 182295 h 375708"/>
                <a:gd name="connsiteX12" fmla="*/ 1001660 w 1341815"/>
                <a:gd name="connsiteY12" fmla="*/ 94808 h 375708"/>
                <a:gd name="connsiteX13" fmla="*/ 1166972 w 1341815"/>
                <a:gd name="connsiteY13" fmla="*/ 51119 h 375708"/>
                <a:gd name="connsiteX14" fmla="*/ 1332498 w 1341815"/>
                <a:gd name="connsiteY14" fmla="*/ 8181 h 375708"/>
                <a:gd name="connsiteX15" fmla="*/ 1336792 w 1341815"/>
                <a:gd name="connsiteY15" fmla="*/ 10757 h 375708"/>
                <a:gd name="connsiteX16" fmla="*/ 1334323 w 1341815"/>
                <a:gd name="connsiteY16" fmla="*/ 15051 h 37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41815" h="375708">
                  <a:moveTo>
                    <a:pt x="1334323" y="15051"/>
                  </a:moveTo>
                  <a:lnTo>
                    <a:pt x="1169441" y="60350"/>
                  </a:lnTo>
                  <a:lnTo>
                    <a:pt x="1004344" y="105006"/>
                  </a:lnTo>
                  <a:lnTo>
                    <a:pt x="674257" y="194210"/>
                  </a:lnTo>
                  <a:lnTo>
                    <a:pt x="343741" y="281804"/>
                  </a:lnTo>
                  <a:lnTo>
                    <a:pt x="178430" y="325600"/>
                  </a:lnTo>
                  <a:lnTo>
                    <a:pt x="12903" y="368646"/>
                  </a:lnTo>
                  <a:cubicBezTo>
                    <a:pt x="10864" y="369183"/>
                    <a:pt x="8717" y="367894"/>
                    <a:pt x="8180" y="365855"/>
                  </a:cubicBezTo>
                  <a:cubicBezTo>
                    <a:pt x="7644" y="363815"/>
                    <a:pt x="8824" y="361668"/>
                    <a:pt x="10864" y="361132"/>
                  </a:cubicBezTo>
                  <a:lnTo>
                    <a:pt x="175746" y="315832"/>
                  </a:lnTo>
                  <a:lnTo>
                    <a:pt x="340843" y="271284"/>
                  </a:lnTo>
                  <a:lnTo>
                    <a:pt x="671037" y="182295"/>
                  </a:lnTo>
                  <a:lnTo>
                    <a:pt x="1001660" y="94808"/>
                  </a:lnTo>
                  <a:lnTo>
                    <a:pt x="1166972" y="51119"/>
                  </a:lnTo>
                  <a:lnTo>
                    <a:pt x="1332498" y="8181"/>
                  </a:lnTo>
                  <a:cubicBezTo>
                    <a:pt x="1334430" y="7644"/>
                    <a:pt x="1336363" y="8825"/>
                    <a:pt x="1336792" y="10757"/>
                  </a:cubicBezTo>
                  <a:cubicBezTo>
                    <a:pt x="1337329" y="12689"/>
                    <a:pt x="1336256" y="14621"/>
                    <a:pt x="1334323" y="1505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1" name="任意多边形: 形状 240"/>
            <p:cNvSpPr/>
            <p:nvPr/>
          </p:nvSpPr>
          <p:spPr>
            <a:xfrm>
              <a:off x="5545320" y="931269"/>
              <a:ext cx="1341815" cy="375708"/>
            </a:xfrm>
            <a:custGeom>
              <a:avLst/>
              <a:gdLst>
                <a:gd name="connsiteX0" fmla="*/ 1334324 w 1341815"/>
                <a:gd name="connsiteY0" fmla="*/ 15051 h 375708"/>
                <a:gd name="connsiteX1" fmla="*/ 1169441 w 1341815"/>
                <a:gd name="connsiteY1" fmla="*/ 60350 h 375708"/>
                <a:gd name="connsiteX2" fmla="*/ 1004344 w 1341815"/>
                <a:gd name="connsiteY2" fmla="*/ 105006 h 375708"/>
                <a:gd name="connsiteX3" fmla="*/ 674257 w 1341815"/>
                <a:gd name="connsiteY3" fmla="*/ 194210 h 375708"/>
                <a:gd name="connsiteX4" fmla="*/ 343741 w 1341815"/>
                <a:gd name="connsiteY4" fmla="*/ 281804 h 375708"/>
                <a:gd name="connsiteX5" fmla="*/ 178430 w 1341815"/>
                <a:gd name="connsiteY5" fmla="*/ 325600 h 375708"/>
                <a:gd name="connsiteX6" fmla="*/ 12903 w 1341815"/>
                <a:gd name="connsiteY6" fmla="*/ 368646 h 375708"/>
                <a:gd name="connsiteX7" fmla="*/ 8180 w 1341815"/>
                <a:gd name="connsiteY7" fmla="*/ 365855 h 375708"/>
                <a:gd name="connsiteX8" fmla="*/ 10864 w 1341815"/>
                <a:gd name="connsiteY8" fmla="*/ 361132 h 375708"/>
                <a:gd name="connsiteX9" fmla="*/ 175746 w 1341815"/>
                <a:gd name="connsiteY9" fmla="*/ 315832 h 375708"/>
                <a:gd name="connsiteX10" fmla="*/ 340843 w 1341815"/>
                <a:gd name="connsiteY10" fmla="*/ 271284 h 375708"/>
                <a:gd name="connsiteX11" fmla="*/ 671037 w 1341815"/>
                <a:gd name="connsiteY11" fmla="*/ 182295 h 375708"/>
                <a:gd name="connsiteX12" fmla="*/ 1001660 w 1341815"/>
                <a:gd name="connsiteY12" fmla="*/ 94808 h 375708"/>
                <a:gd name="connsiteX13" fmla="*/ 1166972 w 1341815"/>
                <a:gd name="connsiteY13" fmla="*/ 51119 h 375708"/>
                <a:gd name="connsiteX14" fmla="*/ 1332498 w 1341815"/>
                <a:gd name="connsiteY14" fmla="*/ 8181 h 375708"/>
                <a:gd name="connsiteX15" fmla="*/ 1336792 w 1341815"/>
                <a:gd name="connsiteY15" fmla="*/ 10757 h 375708"/>
                <a:gd name="connsiteX16" fmla="*/ 1334324 w 1341815"/>
                <a:gd name="connsiteY16" fmla="*/ 15051 h 37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41815" h="375708">
                  <a:moveTo>
                    <a:pt x="1334324" y="15051"/>
                  </a:moveTo>
                  <a:lnTo>
                    <a:pt x="1169441" y="60350"/>
                  </a:lnTo>
                  <a:lnTo>
                    <a:pt x="1004344" y="105006"/>
                  </a:lnTo>
                  <a:lnTo>
                    <a:pt x="674257" y="194210"/>
                  </a:lnTo>
                  <a:lnTo>
                    <a:pt x="343741" y="281804"/>
                  </a:lnTo>
                  <a:lnTo>
                    <a:pt x="178430" y="325600"/>
                  </a:lnTo>
                  <a:lnTo>
                    <a:pt x="12903" y="368646"/>
                  </a:lnTo>
                  <a:cubicBezTo>
                    <a:pt x="10864" y="369183"/>
                    <a:pt x="8717" y="367894"/>
                    <a:pt x="8180" y="365855"/>
                  </a:cubicBezTo>
                  <a:cubicBezTo>
                    <a:pt x="7644" y="363815"/>
                    <a:pt x="8824" y="361668"/>
                    <a:pt x="10864" y="361132"/>
                  </a:cubicBezTo>
                  <a:lnTo>
                    <a:pt x="175746" y="315832"/>
                  </a:lnTo>
                  <a:lnTo>
                    <a:pt x="340843" y="271284"/>
                  </a:lnTo>
                  <a:lnTo>
                    <a:pt x="671037" y="182295"/>
                  </a:lnTo>
                  <a:lnTo>
                    <a:pt x="1001660" y="94808"/>
                  </a:lnTo>
                  <a:lnTo>
                    <a:pt x="1166972" y="51119"/>
                  </a:lnTo>
                  <a:lnTo>
                    <a:pt x="1332498" y="8181"/>
                  </a:lnTo>
                  <a:cubicBezTo>
                    <a:pt x="1334430" y="7644"/>
                    <a:pt x="1336363" y="8825"/>
                    <a:pt x="1336792" y="10757"/>
                  </a:cubicBezTo>
                  <a:cubicBezTo>
                    <a:pt x="1337329" y="12689"/>
                    <a:pt x="1336256" y="14514"/>
                    <a:pt x="1334324" y="1505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2" name="任意多边形: 形状 241"/>
            <p:cNvSpPr/>
            <p:nvPr/>
          </p:nvSpPr>
          <p:spPr>
            <a:xfrm>
              <a:off x="7014867" y="763632"/>
              <a:ext cx="139549" cy="386443"/>
            </a:xfrm>
            <a:custGeom>
              <a:avLst/>
              <a:gdLst>
                <a:gd name="connsiteX0" fmla="*/ 14845 w 139548"/>
                <a:gd name="connsiteY0" fmla="*/ 10291 h 386442"/>
                <a:gd name="connsiteX1" fmla="*/ 47585 w 139548"/>
                <a:gd name="connsiteY1" fmla="*/ 103145 h 386442"/>
                <a:gd name="connsiteX2" fmla="*/ 79037 w 139548"/>
                <a:gd name="connsiteY2" fmla="*/ 196428 h 386442"/>
                <a:gd name="connsiteX3" fmla="*/ 109416 w 139548"/>
                <a:gd name="connsiteY3" fmla="*/ 290033 h 386442"/>
                <a:gd name="connsiteX4" fmla="*/ 138507 w 139548"/>
                <a:gd name="connsiteY4" fmla="*/ 384067 h 386442"/>
                <a:gd name="connsiteX5" fmla="*/ 135930 w 139548"/>
                <a:gd name="connsiteY5" fmla="*/ 388898 h 386442"/>
                <a:gd name="connsiteX6" fmla="*/ 131207 w 139548"/>
                <a:gd name="connsiteY6" fmla="*/ 386536 h 386442"/>
                <a:gd name="connsiteX7" fmla="*/ 98574 w 139548"/>
                <a:gd name="connsiteY7" fmla="*/ 293683 h 386442"/>
                <a:gd name="connsiteX8" fmla="*/ 67337 w 139548"/>
                <a:gd name="connsiteY8" fmla="*/ 200400 h 386442"/>
                <a:gd name="connsiteX9" fmla="*/ 37173 w 139548"/>
                <a:gd name="connsiteY9" fmla="*/ 106687 h 386442"/>
                <a:gd name="connsiteX10" fmla="*/ 8189 w 139548"/>
                <a:gd name="connsiteY10" fmla="*/ 12653 h 386442"/>
                <a:gd name="connsiteX11" fmla="*/ 10551 w 139548"/>
                <a:gd name="connsiteY11" fmla="*/ 8252 h 386442"/>
                <a:gd name="connsiteX12" fmla="*/ 14845 w 139548"/>
                <a:gd name="connsiteY12" fmla="*/ 10291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9548" h="386442">
                  <a:moveTo>
                    <a:pt x="14845" y="10291"/>
                  </a:moveTo>
                  <a:cubicBezTo>
                    <a:pt x="26008" y="41206"/>
                    <a:pt x="36958" y="72122"/>
                    <a:pt x="47585" y="103145"/>
                  </a:cubicBezTo>
                  <a:lnTo>
                    <a:pt x="79037" y="196428"/>
                  </a:lnTo>
                  <a:lnTo>
                    <a:pt x="109416" y="290033"/>
                  </a:lnTo>
                  <a:cubicBezTo>
                    <a:pt x="119399" y="321270"/>
                    <a:pt x="129060" y="352615"/>
                    <a:pt x="138507" y="384067"/>
                  </a:cubicBezTo>
                  <a:cubicBezTo>
                    <a:pt x="139151" y="386107"/>
                    <a:pt x="137969" y="388254"/>
                    <a:pt x="135930" y="388898"/>
                  </a:cubicBezTo>
                  <a:cubicBezTo>
                    <a:pt x="133998" y="389434"/>
                    <a:pt x="131851" y="388468"/>
                    <a:pt x="131207" y="386536"/>
                  </a:cubicBezTo>
                  <a:cubicBezTo>
                    <a:pt x="120043" y="355728"/>
                    <a:pt x="109201" y="324705"/>
                    <a:pt x="98574" y="293683"/>
                  </a:cubicBezTo>
                  <a:lnTo>
                    <a:pt x="67337" y="200400"/>
                  </a:lnTo>
                  <a:lnTo>
                    <a:pt x="37173" y="106687"/>
                  </a:lnTo>
                  <a:cubicBezTo>
                    <a:pt x="27190" y="75450"/>
                    <a:pt x="17636" y="44105"/>
                    <a:pt x="8189" y="12653"/>
                  </a:cubicBezTo>
                  <a:cubicBezTo>
                    <a:pt x="7653" y="10828"/>
                    <a:pt x="8726" y="8788"/>
                    <a:pt x="10551" y="8252"/>
                  </a:cubicBezTo>
                  <a:cubicBezTo>
                    <a:pt x="12268" y="7608"/>
                    <a:pt x="14201" y="8574"/>
                    <a:pt x="14845" y="1029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3" name="任意多边形: 形状 242"/>
            <p:cNvSpPr/>
            <p:nvPr/>
          </p:nvSpPr>
          <p:spPr>
            <a:xfrm>
              <a:off x="6917620" y="782416"/>
              <a:ext cx="128814" cy="386443"/>
            </a:xfrm>
            <a:custGeom>
              <a:avLst/>
              <a:gdLst>
                <a:gd name="connsiteX0" fmla="*/ 14944 w 128814"/>
                <a:gd name="connsiteY0" fmla="*/ 10507 h 386442"/>
                <a:gd name="connsiteX1" fmla="*/ 44356 w 128814"/>
                <a:gd name="connsiteY1" fmla="*/ 102931 h 386442"/>
                <a:gd name="connsiteX2" fmla="*/ 72588 w 128814"/>
                <a:gd name="connsiteY2" fmla="*/ 195678 h 386442"/>
                <a:gd name="connsiteX3" fmla="*/ 99746 w 128814"/>
                <a:gd name="connsiteY3" fmla="*/ 288746 h 386442"/>
                <a:gd name="connsiteX4" fmla="*/ 125509 w 128814"/>
                <a:gd name="connsiteY4" fmla="*/ 382244 h 386442"/>
                <a:gd name="connsiteX5" fmla="*/ 122718 w 128814"/>
                <a:gd name="connsiteY5" fmla="*/ 386967 h 386442"/>
                <a:gd name="connsiteX6" fmla="*/ 118102 w 128814"/>
                <a:gd name="connsiteY6" fmla="*/ 384391 h 386442"/>
                <a:gd name="connsiteX7" fmla="*/ 88797 w 128814"/>
                <a:gd name="connsiteY7" fmla="*/ 291966 h 386442"/>
                <a:gd name="connsiteX8" fmla="*/ 60780 w 128814"/>
                <a:gd name="connsiteY8" fmla="*/ 199113 h 386442"/>
                <a:gd name="connsiteX9" fmla="*/ 33837 w 128814"/>
                <a:gd name="connsiteY9" fmla="*/ 105937 h 386442"/>
                <a:gd name="connsiteX10" fmla="*/ 8181 w 128814"/>
                <a:gd name="connsiteY10" fmla="*/ 12439 h 386442"/>
                <a:gd name="connsiteX11" fmla="*/ 10650 w 128814"/>
                <a:gd name="connsiteY11" fmla="*/ 8146 h 386442"/>
                <a:gd name="connsiteX12" fmla="*/ 14944 w 128814"/>
                <a:gd name="connsiteY12" fmla="*/ 10507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8814" h="386442">
                  <a:moveTo>
                    <a:pt x="14944" y="10507"/>
                  </a:moveTo>
                  <a:cubicBezTo>
                    <a:pt x="25034" y="41208"/>
                    <a:pt x="34910" y="72016"/>
                    <a:pt x="44356" y="102931"/>
                  </a:cubicBezTo>
                  <a:lnTo>
                    <a:pt x="72588" y="195678"/>
                  </a:lnTo>
                  <a:lnTo>
                    <a:pt x="99746" y="288746"/>
                  </a:lnTo>
                  <a:cubicBezTo>
                    <a:pt x="108656" y="319876"/>
                    <a:pt x="117244" y="351006"/>
                    <a:pt x="125509" y="382244"/>
                  </a:cubicBezTo>
                  <a:cubicBezTo>
                    <a:pt x="126046" y="384283"/>
                    <a:pt x="124865" y="386430"/>
                    <a:pt x="122718" y="386967"/>
                  </a:cubicBezTo>
                  <a:cubicBezTo>
                    <a:pt x="120679" y="387504"/>
                    <a:pt x="118639" y="386323"/>
                    <a:pt x="118102" y="384391"/>
                  </a:cubicBezTo>
                  <a:cubicBezTo>
                    <a:pt x="108012" y="353690"/>
                    <a:pt x="98244" y="322882"/>
                    <a:pt x="88797" y="291966"/>
                  </a:cubicBezTo>
                  <a:lnTo>
                    <a:pt x="60780" y="199113"/>
                  </a:lnTo>
                  <a:lnTo>
                    <a:pt x="33837" y="105937"/>
                  </a:lnTo>
                  <a:cubicBezTo>
                    <a:pt x="25034" y="74807"/>
                    <a:pt x="16446" y="43677"/>
                    <a:pt x="8181" y="12439"/>
                  </a:cubicBezTo>
                  <a:cubicBezTo>
                    <a:pt x="7644" y="10507"/>
                    <a:pt x="8825" y="8575"/>
                    <a:pt x="10650" y="8146"/>
                  </a:cubicBezTo>
                  <a:cubicBezTo>
                    <a:pt x="12474" y="7716"/>
                    <a:pt x="14300" y="8790"/>
                    <a:pt x="14944" y="1050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4" name="任意多边形: 形状 243"/>
            <p:cNvSpPr/>
            <p:nvPr/>
          </p:nvSpPr>
          <p:spPr>
            <a:xfrm>
              <a:off x="6965496" y="769052"/>
              <a:ext cx="128814" cy="397177"/>
            </a:xfrm>
            <a:custGeom>
              <a:avLst/>
              <a:gdLst>
                <a:gd name="connsiteX0" fmla="*/ 15159 w 128814"/>
                <a:gd name="connsiteY0" fmla="*/ 10453 h 397177"/>
                <a:gd name="connsiteX1" fmla="*/ 45538 w 128814"/>
                <a:gd name="connsiteY1" fmla="*/ 105775 h 397177"/>
                <a:gd name="connsiteX2" fmla="*/ 74735 w 128814"/>
                <a:gd name="connsiteY2" fmla="*/ 201527 h 397177"/>
                <a:gd name="connsiteX3" fmla="*/ 102860 w 128814"/>
                <a:gd name="connsiteY3" fmla="*/ 297601 h 397177"/>
                <a:gd name="connsiteX4" fmla="*/ 129589 w 128814"/>
                <a:gd name="connsiteY4" fmla="*/ 394105 h 397177"/>
                <a:gd name="connsiteX5" fmla="*/ 126798 w 128814"/>
                <a:gd name="connsiteY5" fmla="*/ 398828 h 397177"/>
                <a:gd name="connsiteX6" fmla="*/ 122075 w 128814"/>
                <a:gd name="connsiteY6" fmla="*/ 396252 h 397177"/>
                <a:gd name="connsiteX7" fmla="*/ 91696 w 128814"/>
                <a:gd name="connsiteY7" fmla="*/ 300822 h 397177"/>
                <a:gd name="connsiteX8" fmla="*/ 62713 w 128814"/>
                <a:gd name="connsiteY8" fmla="*/ 205070 h 397177"/>
                <a:gd name="connsiteX9" fmla="*/ 34803 w 128814"/>
                <a:gd name="connsiteY9" fmla="*/ 108996 h 397177"/>
                <a:gd name="connsiteX10" fmla="*/ 8181 w 128814"/>
                <a:gd name="connsiteY10" fmla="*/ 12492 h 397177"/>
                <a:gd name="connsiteX11" fmla="*/ 10650 w 128814"/>
                <a:gd name="connsiteY11" fmla="*/ 8199 h 397177"/>
                <a:gd name="connsiteX12" fmla="*/ 15159 w 128814"/>
                <a:gd name="connsiteY12" fmla="*/ 10453 h 397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8814" h="397177">
                  <a:moveTo>
                    <a:pt x="15159" y="10453"/>
                  </a:moveTo>
                  <a:cubicBezTo>
                    <a:pt x="25572" y="42120"/>
                    <a:pt x="35769" y="73894"/>
                    <a:pt x="45538" y="105775"/>
                  </a:cubicBezTo>
                  <a:lnTo>
                    <a:pt x="74735" y="201527"/>
                  </a:lnTo>
                  <a:lnTo>
                    <a:pt x="102860" y="297601"/>
                  </a:lnTo>
                  <a:cubicBezTo>
                    <a:pt x="112092" y="329698"/>
                    <a:pt x="121001" y="361794"/>
                    <a:pt x="129589" y="394105"/>
                  </a:cubicBezTo>
                  <a:cubicBezTo>
                    <a:pt x="130126" y="396144"/>
                    <a:pt x="128944" y="398291"/>
                    <a:pt x="126798" y="398828"/>
                  </a:cubicBezTo>
                  <a:cubicBezTo>
                    <a:pt x="124758" y="399365"/>
                    <a:pt x="122719" y="398184"/>
                    <a:pt x="122075" y="396252"/>
                  </a:cubicBezTo>
                  <a:cubicBezTo>
                    <a:pt x="111662" y="364585"/>
                    <a:pt x="101572" y="332703"/>
                    <a:pt x="91696" y="300822"/>
                  </a:cubicBezTo>
                  <a:lnTo>
                    <a:pt x="62713" y="205070"/>
                  </a:lnTo>
                  <a:lnTo>
                    <a:pt x="34803" y="108996"/>
                  </a:lnTo>
                  <a:cubicBezTo>
                    <a:pt x="25678" y="76899"/>
                    <a:pt x="16769" y="44696"/>
                    <a:pt x="8181" y="12492"/>
                  </a:cubicBezTo>
                  <a:cubicBezTo>
                    <a:pt x="7644" y="10560"/>
                    <a:pt x="8825" y="8628"/>
                    <a:pt x="10650" y="8199"/>
                  </a:cubicBezTo>
                  <a:cubicBezTo>
                    <a:pt x="12690" y="7662"/>
                    <a:pt x="14515" y="8628"/>
                    <a:pt x="15159" y="1045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5" name="任意多边形: 形状 244"/>
            <p:cNvSpPr/>
            <p:nvPr/>
          </p:nvSpPr>
          <p:spPr>
            <a:xfrm>
              <a:off x="5812683" y="928001"/>
              <a:ext cx="987576" cy="386443"/>
            </a:xfrm>
            <a:custGeom>
              <a:avLst/>
              <a:gdLst>
                <a:gd name="connsiteX0" fmla="*/ 60277 w 987576"/>
                <a:gd name="connsiteY0" fmla="*/ 243958 h 386442"/>
                <a:gd name="connsiteX1" fmla="*/ 594212 w 987576"/>
                <a:gd name="connsiteY1" fmla="*/ 88414 h 386442"/>
                <a:gd name="connsiteX2" fmla="*/ 681376 w 987576"/>
                <a:gd name="connsiteY2" fmla="*/ 63296 h 386442"/>
                <a:gd name="connsiteX3" fmla="*/ 902722 w 987576"/>
                <a:gd name="connsiteY3" fmla="*/ 10160 h 386442"/>
                <a:gd name="connsiteX4" fmla="*/ 984090 w 987576"/>
                <a:gd name="connsiteY4" fmla="*/ 32058 h 386442"/>
                <a:gd name="connsiteX5" fmla="*/ 980762 w 987576"/>
                <a:gd name="connsiteY5" fmla="*/ 83691 h 386442"/>
                <a:gd name="connsiteX6" fmla="*/ 940722 w 987576"/>
                <a:gd name="connsiteY6" fmla="*/ 119652 h 386442"/>
                <a:gd name="connsiteX7" fmla="*/ 805682 w 987576"/>
                <a:gd name="connsiteY7" fmla="*/ 175471 h 386442"/>
                <a:gd name="connsiteX8" fmla="*/ 291176 w 987576"/>
                <a:gd name="connsiteY8" fmla="*/ 343145 h 386442"/>
                <a:gd name="connsiteX9" fmla="*/ 63819 w 987576"/>
                <a:gd name="connsiteY9" fmla="*/ 373523 h 386442"/>
                <a:gd name="connsiteX10" fmla="*/ 15191 w 987576"/>
                <a:gd name="connsiteY10" fmla="*/ 344647 h 386442"/>
                <a:gd name="connsiteX11" fmla="*/ 32689 w 987576"/>
                <a:gd name="connsiteY11" fmla="*/ 267359 h 386442"/>
                <a:gd name="connsiteX12" fmla="*/ 111266 w 987576"/>
                <a:gd name="connsiteY12" fmla="*/ 233545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87576" h="386442">
                  <a:moveTo>
                    <a:pt x="60277" y="243958"/>
                  </a:moveTo>
                  <a:cubicBezTo>
                    <a:pt x="237933" y="191036"/>
                    <a:pt x="416019" y="139725"/>
                    <a:pt x="594212" y="88414"/>
                  </a:cubicBezTo>
                  <a:cubicBezTo>
                    <a:pt x="623302" y="80041"/>
                    <a:pt x="652286" y="71669"/>
                    <a:pt x="681376" y="63296"/>
                  </a:cubicBezTo>
                  <a:cubicBezTo>
                    <a:pt x="754371" y="42256"/>
                    <a:pt x="827580" y="21216"/>
                    <a:pt x="902722" y="10160"/>
                  </a:cubicBezTo>
                  <a:cubicBezTo>
                    <a:pt x="932349" y="5759"/>
                    <a:pt x="969062" y="6188"/>
                    <a:pt x="984090" y="32058"/>
                  </a:cubicBezTo>
                  <a:cubicBezTo>
                    <a:pt x="993214" y="47731"/>
                    <a:pt x="990208" y="68233"/>
                    <a:pt x="980762" y="83691"/>
                  </a:cubicBezTo>
                  <a:cubicBezTo>
                    <a:pt x="971208" y="99149"/>
                    <a:pt x="956180" y="110205"/>
                    <a:pt x="940722" y="119652"/>
                  </a:cubicBezTo>
                  <a:cubicBezTo>
                    <a:pt x="898965" y="144985"/>
                    <a:pt x="852055" y="160336"/>
                    <a:pt x="805682" y="175471"/>
                  </a:cubicBezTo>
                  <a:cubicBezTo>
                    <a:pt x="634144" y="231398"/>
                    <a:pt x="462714" y="287218"/>
                    <a:pt x="291176" y="343145"/>
                  </a:cubicBezTo>
                  <a:cubicBezTo>
                    <a:pt x="217538" y="367190"/>
                    <a:pt x="139175" y="391450"/>
                    <a:pt x="63819" y="373523"/>
                  </a:cubicBezTo>
                  <a:cubicBezTo>
                    <a:pt x="45034" y="369015"/>
                    <a:pt x="25497" y="360964"/>
                    <a:pt x="15191" y="344647"/>
                  </a:cubicBezTo>
                  <a:cubicBezTo>
                    <a:pt x="-266" y="320387"/>
                    <a:pt x="11112" y="286359"/>
                    <a:pt x="32689" y="267359"/>
                  </a:cubicBezTo>
                  <a:cubicBezTo>
                    <a:pt x="54265" y="248359"/>
                    <a:pt x="83356" y="240630"/>
                    <a:pt x="111266" y="233545"/>
                  </a:cubicBezTo>
                </a:path>
              </a:pathLst>
            </a:custGeom>
            <a:solidFill>
              <a:srgbClr val="FFFFFF">
                <a:alpha val="2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97" name="图形 295"/>
          <p:cNvGrpSpPr/>
          <p:nvPr/>
        </p:nvGrpSpPr>
        <p:grpSpPr>
          <a:xfrm rot="900000">
            <a:off x="-123866" y="3454446"/>
            <a:ext cx="718336" cy="917479"/>
            <a:chOff x="5614987" y="2814637"/>
            <a:chExt cx="962025" cy="1228725"/>
          </a:xfrm>
        </p:grpSpPr>
        <p:sp>
          <p:nvSpPr>
            <p:cNvPr id="298" name="任意多边形: 形状 297"/>
            <p:cNvSpPr/>
            <p:nvPr/>
          </p:nvSpPr>
          <p:spPr>
            <a:xfrm>
              <a:off x="5973975" y="2851490"/>
              <a:ext cx="333375" cy="1000125"/>
            </a:xfrm>
            <a:custGeom>
              <a:avLst/>
              <a:gdLst>
                <a:gd name="connsiteX0" fmla="*/ 8772 w 333375"/>
                <a:gd name="connsiteY0" fmla="*/ 8772 h 1000125"/>
                <a:gd name="connsiteX1" fmla="*/ 328717 w 333375"/>
                <a:gd name="connsiteY1" fmla="*/ 993085 h 100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3375" h="1000125">
                  <a:moveTo>
                    <a:pt x="8772" y="8772"/>
                  </a:moveTo>
                  <a:lnTo>
                    <a:pt x="328717" y="993085"/>
                  </a:lnTo>
                </a:path>
              </a:pathLst>
            </a:custGeom>
            <a:ln w="11696" cap="flat">
              <a:solidFill>
                <a:srgbClr val="3C3C3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9" name="任意多边形: 形状 298"/>
            <p:cNvSpPr/>
            <p:nvPr/>
          </p:nvSpPr>
          <p:spPr>
            <a:xfrm>
              <a:off x="5582229" y="2797137"/>
              <a:ext cx="1114425" cy="1114425"/>
            </a:xfrm>
            <a:custGeom>
              <a:avLst/>
              <a:gdLst>
                <a:gd name="connsiteX0" fmla="*/ 961850 w 1114425"/>
                <a:gd name="connsiteY0" fmla="*/ 412287 h 1114425"/>
                <a:gd name="connsiteX1" fmla="*/ 705147 w 1114425"/>
                <a:gd name="connsiteY1" fmla="*/ 961850 h 1114425"/>
                <a:gd name="connsiteX2" fmla="*/ 155583 w 1114425"/>
                <a:gd name="connsiteY2" fmla="*/ 705147 h 1114425"/>
                <a:gd name="connsiteX3" fmla="*/ 412287 w 1114425"/>
                <a:gd name="connsiteY3" fmla="*/ 155583 h 1114425"/>
                <a:gd name="connsiteX4" fmla="*/ 961850 w 1114425"/>
                <a:gd name="connsiteY4" fmla="*/ 412287 h 1114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4425" h="1114425">
                  <a:moveTo>
                    <a:pt x="961850" y="412287"/>
                  </a:moveTo>
                  <a:cubicBezTo>
                    <a:pt x="1042721" y="634931"/>
                    <a:pt x="927791" y="880979"/>
                    <a:pt x="705147" y="961850"/>
                  </a:cubicBezTo>
                  <a:cubicBezTo>
                    <a:pt x="482502" y="1042721"/>
                    <a:pt x="236455" y="927791"/>
                    <a:pt x="155583" y="705147"/>
                  </a:cubicBezTo>
                  <a:cubicBezTo>
                    <a:pt x="74712" y="482502"/>
                    <a:pt x="189642" y="236455"/>
                    <a:pt x="412287" y="155583"/>
                  </a:cubicBezTo>
                  <a:cubicBezTo>
                    <a:pt x="634931" y="74712"/>
                    <a:pt x="880979" y="189642"/>
                    <a:pt x="961850" y="412287"/>
                  </a:cubicBez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0" name="任意多边形: 形状 299"/>
            <p:cNvSpPr/>
            <p:nvPr/>
          </p:nvSpPr>
          <p:spPr>
            <a:xfrm>
              <a:off x="5607447" y="2807066"/>
              <a:ext cx="790575" cy="1085850"/>
            </a:xfrm>
            <a:custGeom>
              <a:avLst/>
              <a:gdLst>
                <a:gd name="connsiteX0" fmla="*/ 475885 w 790575"/>
                <a:gd name="connsiteY0" fmla="*/ 22716 h 1085850"/>
                <a:gd name="connsiteX1" fmla="*/ 23161 w 790575"/>
                <a:gd name="connsiteY1" fmla="*/ 532875 h 1085850"/>
                <a:gd name="connsiteX2" fmla="*/ 308245 w 790575"/>
                <a:gd name="connsiteY2" fmla="*/ 1019031 h 1085850"/>
                <a:gd name="connsiteX3" fmla="*/ 771350 w 790575"/>
                <a:gd name="connsiteY3" fmla="*/ 1010268 h 1085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0575" h="1085850">
                  <a:moveTo>
                    <a:pt x="475885" y="22716"/>
                  </a:moveTo>
                  <a:cubicBezTo>
                    <a:pt x="475885" y="22716"/>
                    <a:pt x="40783" y="98344"/>
                    <a:pt x="23161" y="532875"/>
                  </a:cubicBezTo>
                  <a:cubicBezTo>
                    <a:pt x="14875" y="737662"/>
                    <a:pt x="122602" y="932163"/>
                    <a:pt x="308245" y="1019031"/>
                  </a:cubicBezTo>
                  <a:cubicBezTo>
                    <a:pt x="421973" y="1072275"/>
                    <a:pt x="575135" y="1091421"/>
                    <a:pt x="771350" y="1010268"/>
                  </a:cubicBezTo>
                </a:path>
              </a:pathLst>
            </a:custGeom>
            <a:noFill/>
            <a:ln w="30288" cap="rnd">
              <a:solidFill>
                <a:srgbClr val="3C3C3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1" name="任意多边形: 形状 300"/>
            <p:cNvSpPr/>
            <p:nvPr/>
          </p:nvSpPr>
          <p:spPr>
            <a:xfrm>
              <a:off x="5845674" y="3817325"/>
              <a:ext cx="76200" cy="180975"/>
            </a:xfrm>
            <a:custGeom>
              <a:avLst/>
              <a:gdLst>
                <a:gd name="connsiteX0" fmla="*/ 69922 w 76200"/>
                <a:gd name="connsiteY0" fmla="*/ 8772 h 180975"/>
                <a:gd name="connsiteX1" fmla="*/ 8772 w 76200"/>
                <a:gd name="connsiteY1" fmla="*/ 177936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6200" h="180975">
                  <a:moveTo>
                    <a:pt x="69922" y="8772"/>
                  </a:moveTo>
                  <a:lnTo>
                    <a:pt x="8772" y="177936"/>
                  </a:lnTo>
                </a:path>
              </a:pathLst>
            </a:custGeom>
            <a:ln w="11696" cap="flat">
              <a:solidFill>
                <a:srgbClr val="3C3C3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2" name="任意多边形: 形状 301"/>
            <p:cNvSpPr/>
            <p:nvPr/>
          </p:nvSpPr>
          <p:spPr>
            <a:xfrm>
              <a:off x="5712392" y="3921874"/>
              <a:ext cx="285750" cy="123825"/>
            </a:xfrm>
            <a:custGeom>
              <a:avLst/>
              <a:gdLst>
                <a:gd name="connsiteX0" fmla="*/ 282166 w 285750"/>
                <a:gd name="connsiteY0" fmla="*/ 112915 h 123825"/>
                <a:gd name="connsiteX1" fmla="*/ 135386 w 285750"/>
                <a:gd name="connsiteY1" fmla="*/ 89293 h 123825"/>
                <a:gd name="connsiteX2" fmla="*/ 7465 w 285750"/>
                <a:gd name="connsiteY2" fmla="*/ 13569 h 123825"/>
                <a:gd name="connsiteX3" fmla="*/ 154245 w 285750"/>
                <a:gd name="connsiteY3" fmla="*/ 37191 h 123825"/>
                <a:gd name="connsiteX4" fmla="*/ 282166 w 285750"/>
                <a:gd name="connsiteY4" fmla="*/ 112915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0" h="123825">
                  <a:moveTo>
                    <a:pt x="282166" y="112915"/>
                  </a:moveTo>
                  <a:cubicBezTo>
                    <a:pt x="276927" y="127298"/>
                    <a:pt x="211205" y="116725"/>
                    <a:pt x="135386" y="89293"/>
                  </a:cubicBezTo>
                  <a:cubicBezTo>
                    <a:pt x="59567" y="61861"/>
                    <a:pt x="2321" y="27952"/>
                    <a:pt x="7465" y="13569"/>
                  </a:cubicBezTo>
                  <a:cubicBezTo>
                    <a:pt x="12704" y="-813"/>
                    <a:pt x="78426" y="9759"/>
                    <a:pt x="154245" y="37191"/>
                  </a:cubicBezTo>
                  <a:cubicBezTo>
                    <a:pt x="230064" y="64623"/>
                    <a:pt x="287405" y="98532"/>
                    <a:pt x="282166" y="112915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3" name="任意多边形: 形状 302"/>
            <p:cNvSpPr/>
            <p:nvPr/>
          </p:nvSpPr>
          <p:spPr>
            <a:xfrm>
              <a:off x="5740803" y="2913792"/>
              <a:ext cx="428625" cy="866775"/>
            </a:xfrm>
            <a:custGeom>
              <a:avLst/>
              <a:gdLst>
                <a:gd name="connsiteX0" fmla="*/ 272710 w 428625"/>
                <a:gd name="connsiteY0" fmla="*/ 7144 h 866775"/>
                <a:gd name="connsiteX1" fmla="*/ 369293 w 428625"/>
                <a:gd name="connsiteY1" fmla="*/ 112871 h 866775"/>
                <a:gd name="connsiteX2" fmla="*/ 425014 w 428625"/>
                <a:gd name="connsiteY2" fmla="*/ 134303 h 866775"/>
                <a:gd name="connsiteX3" fmla="*/ 373484 w 428625"/>
                <a:gd name="connsiteY3" fmla="*/ 175355 h 866775"/>
                <a:gd name="connsiteX4" fmla="*/ 337194 w 428625"/>
                <a:gd name="connsiteY4" fmla="*/ 171641 h 866775"/>
                <a:gd name="connsiteX5" fmla="*/ 325859 w 428625"/>
                <a:gd name="connsiteY5" fmla="*/ 232886 h 866775"/>
                <a:gd name="connsiteX6" fmla="*/ 280711 w 428625"/>
                <a:gd name="connsiteY6" fmla="*/ 286512 h 866775"/>
                <a:gd name="connsiteX7" fmla="*/ 246992 w 428625"/>
                <a:gd name="connsiteY7" fmla="*/ 289560 h 866775"/>
                <a:gd name="connsiteX8" fmla="*/ 173554 w 428625"/>
                <a:gd name="connsiteY8" fmla="*/ 375857 h 866775"/>
                <a:gd name="connsiteX9" fmla="*/ 164315 w 428625"/>
                <a:gd name="connsiteY9" fmla="*/ 423291 h 866775"/>
                <a:gd name="connsiteX10" fmla="*/ 236515 w 428625"/>
                <a:gd name="connsiteY10" fmla="*/ 472535 h 866775"/>
                <a:gd name="connsiteX11" fmla="*/ 330622 w 428625"/>
                <a:gd name="connsiteY11" fmla="*/ 461105 h 866775"/>
                <a:gd name="connsiteX12" fmla="*/ 408727 w 428625"/>
                <a:gd name="connsiteY12" fmla="*/ 502634 h 866775"/>
                <a:gd name="connsiteX13" fmla="*/ 382438 w 428625"/>
                <a:gd name="connsiteY13" fmla="*/ 598646 h 866775"/>
                <a:gd name="connsiteX14" fmla="*/ 363673 w 428625"/>
                <a:gd name="connsiteY14" fmla="*/ 702374 h 866775"/>
                <a:gd name="connsiteX15" fmla="*/ 355387 w 428625"/>
                <a:gd name="connsiteY15" fmla="*/ 824484 h 866775"/>
                <a:gd name="connsiteX16" fmla="*/ 350053 w 428625"/>
                <a:gd name="connsiteY16" fmla="*/ 848392 h 866775"/>
                <a:gd name="connsiteX17" fmla="*/ 293188 w 428625"/>
                <a:gd name="connsiteY17" fmla="*/ 849630 h 866775"/>
                <a:gd name="connsiteX18" fmla="*/ 270424 w 428625"/>
                <a:gd name="connsiteY18" fmla="*/ 789242 h 866775"/>
                <a:gd name="connsiteX19" fmla="*/ 211940 w 428625"/>
                <a:gd name="connsiteY19" fmla="*/ 643319 h 866775"/>
                <a:gd name="connsiteX20" fmla="*/ 100783 w 428625"/>
                <a:gd name="connsiteY20" fmla="*/ 590645 h 866775"/>
                <a:gd name="connsiteX21" fmla="*/ 65541 w 428625"/>
                <a:gd name="connsiteY21" fmla="*/ 437293 h 866775"/>
                <a:gd name="connsiteX22" fmla="*/ 74113 w 428625"/>
                <a:gd name="connsiteY22" fmla="*/ 379286 h 866775"/>
                <a:gd name="connsiteX23" fmla="*/ 8391 w 428625"/>
                <a:gd name="connsiteY23" fmla="*/ 214503 h 866775"/>
                <a:gd name="connsiteX24" fmla="*/ 226894 w 428625"/>
                <a:gd name="connsiteY24" fmla="*/ 22289 h 866775"/>
                <a:gd name="connsiteX25" fmla="*/ 272710 w 428625"/>
                <a:gd name="connsiteY25" fmla="*/ 7144 h 866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28625" h="866775">
                  <a:moveTo>
                    <a:pt x="272710" y="7144"/>
                  </a:moveTo>
                  <a:cubicBezTo>
                    <a:pt x="285092" y="47720"/>
                    <a:pt x="327288" y="107347"/>
                    <a:pt x="369293" y="112871"/>
                  </a:cubicBezTo>
                  <a:cubicBezTo>
                    <a:pt x="390058" y="115633"/>
                    <a:pt x="416251" y="115348"/>
                    <a:pt x="425014" y="134303"/>
                  </a:cubicBezTo>
                  <a:cubicBezTo>
                    <a:pt x="436540" y="159258"/>
                    <a:pt x="400059" y="182118"/>
                    <a:pt x="373484" y="175355"/>
                  </a:cubicBezTo>
                  <a:cubicBezTo>
                    <a:pt x="361387" y="172307"/>
                    <a:pt x="348433" y="166211"/>
                    <a:pt x="337194" y="171641"/>
                  </a:cubicBezTo>
                  <a:cubicBezTo>
                    <a:pt x="317191" y="181261"/>
                    <a:pt x="326335" y="210693"/>
                    <a:pt x="325859" y="232886"/>
                  </a:cubicBezTo>
                  <a:cubicBezTo>
                    <a:pt x="325288" y="258127"/>
                    <a:pt x="305476" y="281654"/>
                    <a:pt x="280711" y="286512"/>
                  </a:cubicBezTo>
                  <a:cubicBezTo>
                    <a:pt x="269662" y="288703"/>
                    <a:pt x="258136" y="287465"/>
                    <a:pt x="246992" y="289560"/>
                  </a:cubicBezTo>
                  <a:cubicBezTo>
                    <a:pt x="208035" y="296799"/>
                    <a:pt x="187842" y="338995"/>
                    <a:pt x="173554" y="375857"/>
                  </a:cubicBezTo>
                  <a:cubicBezTo>
                    <a:pt x="167649" y="391097"/>
                    <a:pt x="161743" y="407194"/>
                    <a:pt x="164315" y="423291"/>
                  </a:cubicBezTo>
                  <a:cubicBezTo>
                    <a:pt x="169459" y="454533"/>
                    <a:pt x="204892" y="471964"/>
                    <a:pt x="236515" y="472535"/>
                  </a:cubicBezTo>
                  <a:cubicBezTo>
                    <a:pt x="268138" y="473107"/>
                    <a:pt x="298999" y="462248"/>
                    <a:pt x="330622" y="461105"/>
                  </a:cubicBezTo>
                  <a:cubicBezTo>
                    <a:pt x="362245" y="459962"/>
                    <a:pt x="398535" y="472726"/>
                    <a:pt x="408727" y="502634"/>
                  </a:cubicBezTo>
                  <a:cubicBezTo>
                    <a:pt x="419680" y="534924"/>
                    <a:pt x="395677" y="567214"/>
                    <a:pt x="382438" y="598646"/>
                  </a:cubicBezTo>
                  <a:cubicBezTo>
                    <a:pt x="368626" y="631127"/>
                    <a:pt x="366055" y="667131"/>
                    <a:pt x="363673" y="702374"/>
                  </a:cubicBezTo>
                  <a:cubicBezTo>
                    <a:pt x="360911" y="743045"/>
                    <a:pt x="358149" y="783812"/>
                    <a:pt x="355387" y="824484"/>
                  </a:cubicBezTo>
                  <a:cubicBezTo>
                    <a:pt x="354815" y="832771"/>
                    <a:pt x="354148" y="841248"/>
                    <a:pt x="350053" y="848392"/>
                  </a:cubicBezTo>
                  <a:cubicBezTo>
                    <a:pt x="339004" y="867347"/>
                    <a:pt x="308619" y="865251"/>
                    <a:pt x="293188" y="849630"/>
                  </a:cubicBezTo>
                  <a:cubicBezTo>
                    <a:pt x="277758" y="834104"/>
                    <a:pt x="273472" y="810959"/>
                    <a:pt x="270424" y="789242"/>
                  </a:cubicBezTo>
                  <a:cubicBezTo>
                    <a:pt x="262899" y="735902"/>
                    <a:pt x="254898" y="675894"/>
                    <a:pt x="211940" y="643319"/>
                  </a:cubicBezTo>
                  <a:cubicBezTo>
                    <a:pt x="179174" y="618458"/>
                    <a:pt x="133073" y="616172"/>
                    <a:pt x="100783" y="590645"/>
                  </a:cubicBezTo>
                  <a:cubicBezTo>
                    <a:pt x="57349" y="556260"/>
                    <a:pt x="52968" y="491300"/>
                    <a:pt x="65541" y="437293"/>
                  </a:cubicBezTo>
                  <a:cubicBezTo>
                    <a:pt x="70018" y="418148"/>
                    <a:pt x="76114" y="398812"/>
                    <a:pt x="74113" y="379286"/>
                  </a:cubicBezTo>
                  <a:cubicBezTo>
                    <a:pt x="68875" y="327851"/>
                    <a:pt x="-3134" y="264890"/>
                    <a:pt x="8391" y="214503"/>
                  </a:cubicBezTo>
                  <a:cubicBezTo>
                    <a:pt x="8391" y="214503"/>
                    <a:pt x="38395" y="107156"/>
                    <a:pt x="226894" y="22289"/>
                  </a:cubicBezTo>
                  <a:lnTo>
                    <a:pt x="272710" y="7144"/>
                  </a:lnTo>
                  <a:close/>
                </a:path>
              </a:pathLst>
            </a:custGeom>
            <a:solidFill>
              <a:srgbClr val="51B8A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4" name="任意多边形: 形状 303"/>
            <p:cNvSpPr/>
            <p:nvPr/>
          </p:nvSpPr>
          <p:spPr>
            <a:xfrm>
              <a:off x="6267627" y="2939891"/>
              <a:ext cx="314325" cy="600075"/>
            </a:xfrm>
            <a:custGeom>
              <a:avLst/>
              <a:gdLst>
                <a:gd name="connsiteX0" fmla="*/ 288716 w 314325"/>
                <a:gd name="connsiteY0" fmla="*/ 599694 h 600075"/>
                <a:gd name="connsiteX1" fmla="*/ 149746 w 314325"/>
                <a:gd name="connsiteY1" fmla="*/ 529400 h 600075"/>
                <a:gd name="connsiteX2" fmla="*/ 127362 w 314325"/>
                <a:gd name="connsiteY2" fmla="*/ 506063 h 600075"/>
                <a:gd name="connsiteX3" fmla="*/ 134315 w 314325"/>
                <a:gd name="connsiteY3" fmla="*/ 403384 h 600075"/>
                <a:gd name="connsiteX4" fmla="*/ 112217 w 314325"/>
                <a:gd name="connsiteY4" fmla="*/ 367284 h 600075"/>
                <a:gd name="connsiteX5" fmla="*/ 117075 w 314325"/>
                <a:gd name="connsiteY5" fmla="*/ 250603 h 600075"/>
                <a:gd name="connsiteX6" fmla="*/ 8776 w 314325"/>
                <a:gd name="connsiteY6" fmla="*/ 172212 h 600075"/>
                <a:gd name="connsiteX7" fmla="*/ 30588 w 314325"/>
                <a:gd name="connsiteY7" fmla="*/ 105728 h 600075"/>
                <a:gd name="connsiteX8" fmla="*/ 43828 w 314325"/>
                <a:gd name="connsiteY8" fmla="*/ 7144 h 600075"/>
                <a:gd name="connsiteX9" fmla="*/ 288335 w 314325"/>
                <a:gd name="connsiteY9" fmla="*/ 235839 h 600075"/>
                <a:gd name="connsiteX10" fmla="*/ 288716 w 314325"/>
                <a:gd name="connsiteY10" fmla="*/ 599694 h 60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4325" h="600075">
                  <a:moveTo>
                    <a:pt x="288716" y="599694"/>
                  </a:moveTo>
                  <a:cubicBezTo>
                    <a:pt x="253283" y="581120"/>
                    <a:pt x="181845" y="553403"/>
                    <a:pt x="149746" y="529400"/>
                  </a:cubicBezTo>
                  <a:cubicBezTo>
                    <a:pt x="140983" y="522923"/>
                    <a:pt x="132125" y="515779"/>
                    <a:pt x="127362" y="506063"/>
                  </a:cubicBezTo>
                  <a:cubicBezTo>
                    <a:pt x="111931" y="474536"/>
                    <a:pt x="146317" y="436340"/>
                    <a:pt x="134315" y="403384"/>
                  </a:cubicBezTo>
                  <a:cubicBezTo>
                    <a:pt x="129458" y="390049"/>
                    <a:pt x="117742" y="380333"/>
                    <a:pt x="112217" y="367284"/>
                  </a:cubicBezTo>
                  <a:cubicBezTo>
                    <a:pt x="96596" y="330708"/>
                    <a:pt x="134220" y="286512"/>
                    <a:pt x="117075" y="250603"/>
                  </a:cubicBezTo>
                  <a:cubicBezTo>
                    <a:pt x="97073" y="208979"/>
                    <a:pt x="21635" y="216503"/>
                    <a:pt x="8776" y="172212"/>
                  </a:cubicBezTo>
                  <a:cubicBezTo>
                    <a:pt x="2013" y="149066"/>
                    <a:pt x="17634" y="126111"/>
                    <a:pt x="30588" y="105728"/>
                  </a:cubicBezTo>
                  <a:cubicBezTo>
                    <a:pt x="43447" y="85344"/>
                    <a:pt x="58877" y="26003"/>
                    <a:pt x="43828" y="7144"/>
                  </a:cubicBezTo>
                  <a:cubicBezTo>
                    <a:pt x="43828" y="7144"/>
                    <a:pt x="231470" y="56102"/>
                    <a:pt x="288335" y="235839"/>
                  </a:cubicBezTo>
                  <a:cubicBezTo>
                    <a:pt x="345199" y="415766"/>
                    <a:pt x="288716" y="599694"/>
                    <a:pt x="288716" y="599694"/>
                  </a:cubicBezTo>
                  <a:close/>
                </a:path>
              </a:pathLst>
            </a:custGeom>
            <a:solidFill>
              <a:srgbClr val="51B8A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5" name="任意多边形: 形状 304"/>
            <p:cNvSpPr/>
            <p:nvPr/>
          </p:nvSpPr>
          <p:spPr>
            <a:xfrm>
              <a:off x="5774360" y="2980822"/>
              <a:ext cx="476250" cy="752475"/>
            </a:xfrm>
            <a:custGeom>
              <a:avLst/>
              <a:gdLst>
                <a:gd name="connsiteX0" fmla="*/ 310019 w 476250"/>
                <a:gd name="connsiteY0" fmla="*/ 153283 h 752475"/>
                <a:gd name="connsiteX1" fmla="*/ 195528 w 476250"/>
                <a:gd name="connsiteY1" fmla="*/ 351403 h 752475"/>
                <a:gd name="connsiteX2" fmla="*/ 316496 w 476250"/>
                <a:gd name="connsiteY2" fmla="*/ 541046 h 752475"/>
                <a:gd name="connsiteX3" fmla="*/ 403173 w 476250"/>
                <a:gd name="connsiteY3" fmla="*/ 567811 h 752475"/>
                <a:gd name="connsiteX4" fmla="*/ 471372 w 476250"/>
                <a:gd name="connsiteY4" fmla="*/ 623818 h 752475"/>
                <a:gd name="connsiteX5" fmla="*/ 423938 w 476250"/>
                <a:gd name="connsiteY5" fmla="*/ 734975 h 752475"/>
                <a:gd name="connsiteX6" fmla="*/ 294779 w 476250"/>
                <a:gd name="connsiteY6" fmla="*/ 744119 h 752475"/>
                <a:gd name="connsiteX7" fmla="*/ 8362 w 476250"/>
                <a:gd name="connsiteY7" fmla="*/ 412649 h 752475"/>
                <a:gd name="connsiteX8" fmla="*/ 170668 w 476250"/>
                <a:gd name="connsiteY8" fmla="*/ 73178 h 752475"/>
                <a:gd name="connsiteX9" fmla="*/ 357644 w 476250"/>
                <a:gd name="connsiteY9" fmla="*/ 10408 h 752475"/>
                <a:gd name="connsiteX10" fmla="*/ 310019 w 476250"/>
                <a:gd name="connsiteY10" fmla="*/ 153283 h 75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76250" h="752475">
                  <a:moveTo>
                    <a:pt x="310019" y="153283"/>
                  </a:moveTo>
                  <a:cubicBezTo>
                    <a:pt x="242677" y="195669"/>
                    <a:pt x="196195" y="271869"/>
                    <a:pt x="195528" y="351403"/>
                  </a:cubicBezTo>
                  <a:cubicBezTo>
                    <a:pt x="194861" y="430937"/>
                    <a:pt x="243153" y="510375"/>
                    <a:pt x="316496" y="541046"/>
                  </a:cubicBezTo>
                  <a:cubicBezTo>
                    <a:pt x="344404" y="552762"/>
                    <a:pt x="374789" y="557524"/>
                    <a:pt x="403173" y="567811"/>
                  </a:cubicBezTo>
                  <a:cubicBezTo>
                    <a:pt x="431653" y="578098"/>
                    <a:pt x="459656" y="595910"/>
                    <a:pt x="471372" y="623818"/>
                  </a:cubicBezTo>
                  <a:cubicBezTo>
                    <a:pt x="488422" y="664585"/>
                    <a:pt x="462800" y="713925"/>
                    <a:pt x="423938" y="734975"/>
                  </a:cubicBezTo>
                  <a:cubicBezTo>
                    <a:pt x="385076" y="756025"/>
                    <a:pt x="337736" y="754215"/>
                    <a:pt x="294779" y="744119"/>
                  </a:cubicBezTo>
                  <a:cubicBezTo>
                    <a:pt x="142855" y="708495"/>
                    <a:pt x="21602" y="568192"/>
                    <a:pt x="8362" y="412649"/>
                  </a:cubicBezTo>
                  <a:cubicBezTo>
                    <a:pt x="-2782" y="281490"/>
                    <a:pt x="63416" y="148235"/>
                    <a:pt x="170668" y="73178"/>
                  </a:cubicBezTo>
                  <a:cubicBezTo>
                    <a:pt x="211911" y="44317"/>
                    <a:pt x="305447" y="-6166"/>
                    <a:pt x="357644" y="10408"/>
                  </a:cubicBezTo>
                  <a:cubicBezTo>
                    <a:pt x="456418" y="41555"/>
                    <a:pt x="346690" y="130233"/>
                    <a:pt x="310019" y="153283"/>
                  </a:cubicBezTo>
                  <a:close/>
                </a:path>
              </a:pathLst>
            </a:custGeom>
            <a:solidFill>
              <a:srgbClr val="FFFFFF">
                <a:alpha val="19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311" name="图形 310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8126971">
            <a:off x="11680229" y="3425134"/>
            <a:ext cx="726407" cy="854596"/>
          </a:xfrm>
          <a:prstGeom prst="rect">
            <a:avLst/>
          </a:prstGeom>
        </p:spPr>
      </p:pic>
      <p:grpSp>
        <p:nvGrpSpPr>
          <p:cNvPr id="390" name="组合 389"/>
          <p:cNvGrpSpPr/>
          <p:nvPr userDrawn="1"/>
        </p:nvGrpSpPr>
        <p:grpSpPr>
          <a:xfrm rot="20631188">
            <a:off x="540160" y="6190827"/>
            <a:ext cx="1106943" cy="1055055"/>
            <a:chOff x="5111077" y="2607591"/>
            <a:chExt cx="1469421" cy="1400542"/>
          </a:xfrm>
        </p:grpSpPr>
        <p:sp>
          <p:nvSpPr>
            <p:cNvPr id="391" name="任意多边形: 形状 390"/>
            <p:cNvSpPr/>
            <p:nvPr/>
          </p:nvSpPr>
          <p:spPr>
            <a:xfrm>
              <a:off x="5111077" y="2607591"/>
              <a:ext cx="1469421" cy="1400542"/>
            </a:xfrm>
            <a:custGeom>
              <a:avLst/>
              <a:gdLst>
                <a:gd name="connsiteX0" fmla="*/ 8610 w 1469421"/>
                <a:gd name="connsiteY0" fmla="*/ 381475 h 1400541"/>
                <a:gd name="connsiteX1" fmla="*/ 442204 w 1469421"/>
                <a:gd name="connsiteY1" fmla="*/ 1393654 h 1400541"/>
                <a:gd name="connsiteX2" fmla="*/ 1465863 w 1469421"/>
                <a:gd name="connsiteY2" fmla="*/ 8610 h 1400541"/>
                <a:gd name="connsiteX3" fmla="*/ 8610 w 1469421"/>
                <a:gd name="connsiteY3" fmla="*/ 381475 h 1400541"/>
                <a:gd name="connsiteX4" fmla="*/ 540357 w 1469421"/>
                <a:gd name="connsiteY4" fmla="*/ 970851 h 1400541"/>
                <a:gd name="connsiteX5" fmla="*/ 312941 w 1469421"/>
                <a:gd name="connsiteY5" fmla="*/ 548393 h 1400541"/>
                <a:gd name="connsiteX6" fmla="*/ 978198 w 1469421"/>
                <a:gd name="connsiteY6" fmla="*/ 344166 h 1400541"/>
                <a:gd name="connsiteX7" fmla="*/ 540357 w 1469421"/>
                <a:gd name="connsiteY7" fmla="*/ 970851 h 1400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69421" h="1400541">
                  <a:moveTo>
                    <a:pt x="8610" y="381475"/>
                  </a:moveTo>
                  <a:lnTo>
                    <a:pt x="442204" y="1393654"/>
                  </a:lnTo>
                  <a:lnTo>
                    <a:pt x="1465863" y="8610"/>
                  </a:lnTo>
                  <a:lnTo>
                    <a:pt x="8610" y="381475"/>
                  </a:lnTo>
                  <a:close/>
                  <a:moveTo>
                    <a:pt x="540357" y="970851"/>
                  </a:moveTo>
                  <a:lnTo>
                    <a:pt x="312941" y="548393"/>
                  </a:lnTo>
                  <a:lnTo>
                    <a:pt x="978198" y="344166"/>
                  </a:lnTo>
                  <a:lnTo>
                    <a:pt x="540357" y="970851"/>
                  </a:ln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2" name="任意多边形: 形状 391"/>
            <p:cNvSpPr/>
            <p:nvPr/>
          </p:nvSpPr>
          <p:spPr>
            <a:xfrm>
              <a:off x="6365773" y="2655091"/>
              <a:ext cx="68879" cy="103319"/>
            </a:xfrm>
            <a:custGeom>
              <a:avLst/>
              <a:gdLst>
                <a:gd name="connsiteX0" fmla="*/ 20945 w 68879"/>
                <a:gd name="connsiteY0" fmla="*/ 11622 h 103318"/>
                <a:gd name="connsiteX1" fmla="*/ 42872 w 68879"/>
                <a:gd name="connsiteY1" fmla="*/ 50883 h 103318"/>
                <a:gd name="connsiteX2" fmla="*/ 60206 w 68879"/>
                <a:gd name="connsiteY2" fmla="*/ 92210 h 103318"/>
                <a:gd name="connsiteX3" fmla="*/ 55385 w 68879"/>
                <a:gd name="connsiteY3" fmla="*/ 101394 h 103318"/>
                <a:gd name="connsiteX4" fmla="*/ 47923 w 68879"/>
                <a:gd name="connsiteY4" fmla="*/ 99557 h 103318"/>
                <a:gd name="connsiteX5" fmla="*/ 22208 w 68879"/>
                <a:gd name="connsiteY5" fmla="*/ 60755 h 103318"/>
                <a:gd name="connsiteX6" fmla="*/ 8662 w 68879"/>
                <a:gd name="connsiteY6" fmla="*/ 16099 h 103318"/>
                <a:gd name="connsiteX7" fmla="*/ 14516 w 68879"/>
                <a:gd name="connsiteY7" fmla="*/ 8637 h 103318"/>
                <a:gd name="connsiteX8" fmla="*/ 20945 w 68879"/>
                <a:gd name="connsiteY8" fmla="*/ 11622 h 103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879" h="103318">
                  <a:moveTo>
                    <a:pt x="20945" y="11622"/>
                  </a:moveTo>
                  <a:cubicBezTo>
                    <a:pt x="29555" y="24364"/>
                    <a:pt x="36213" y="37566"/>
                    <a:pt x="42872" y="50883"/>
                  </a:cubicBezTo>
                  <a:cubicBezTo>
                    <a:pt x="49300" y="64199"/>
                    <a:pt x="55614" y="77631"/>
                    <a:pt x="60206" y="92210"/>
                  </a:cubicBezTo>
                  <a:cubicBezTo>
                    <a:pt x="61469" y="96113"/>
                    <a:pt x="59288" y="100246"/>
                    <a:pt x="55385" y="101394"/>
                  </a:cubicBezTo>
                  <a:cubicBezTo>
                    <a:pt x="52630" y="102312"/>
                    <a:pt x="49760" y="101394"/>
                    <a:pt x="47923" y="99557"/>
                  </a:cubicBezTo>
                  <a:cubicBezTo>
                    <a:pt x="36902" y="88192"/>
                    <a:pt x="28866" y="74761"/>
                    <a:pt x="22208" y="60755"/>
                  </a:cubicBezTo>
                  <a:cubicBezTo>
                    <a:pt x="15779" y="46635"/>
                    <a:pt x="10613" y="31826"/>
                    <a:pt x="8662" y="16099"/>
                  </a:cubicBezTo>
                  <a:cubicBezTo>
                    <a:pt x="8203" y="12425"/>
                    <a:pt x="10843" y="9096"/>
                    <a:pt x="14516" y="8637"/>
                  </a:cubicBezTo>
                  <a:cubicBezTo>
                    <a:pt x="17042" y="8407"/>
                    <a:pt x="19568" y="9670"/>
                    <a:pt x="20945" y="1162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3" name="任意多边形: 形状 392"/>
            <p:cNvSpPr/>
            <p:nvPr/>
          </p:nvSpPr>
          <p:spPr>
            <a:xfrm>
              <a:off x="6277657" y="2678295"/>
              <a:ext cx="45919" cy="68879"/>
            </a:xfrm>
            <a:custGeom>
              <a:avLst/>
              <a:gdLst>
                <a:gd name="connsiteX0" fmla="*/ 20667 w 45919"/>
                <a:gd name="connsiteY0" fmla="*/ 10459 h 68879"/>
                <a:gd name="connsiteX1" fmla="*/ 36509 w 45919"/>
                <a:gd name="connsiteY1" fmla="*/ 32041 h 68879"/>
                <a:gd name="connsiteX2" fmla="*/ 45578 w 45919"/>
                <a:gd name="connsiteY2" fmla="*/ 57182 h 68879"/>
                <a:gd name="connsiteX3" fmla="*/ 45578 w 45919"/>
                <a:gd name="connsiteY3" fmla="*/ 57297 h 68879"/>
                <a:gd name="connsiteX4" fmla="*/ 39035 w 45919"/>
                <a:gd name="connsiteY4" fmla="*/ 66022 h 68879"/>
                <a:gd name="connsiteX5" fmla="*/ 33180 w 45919"/>
                <a:gd name="connsiteY5" fmla="*/ 64529 h 68879"/>
                <a:gd name="connsiteX6" fmla="*/ 16075 w 45919"/>
                <a:gd name="connsiteY6" fmla="*/ 42717 h 68879"/>
                <a:gd name="connsiteX7" fmla="*/ 8613 w 45919"/>
                <a:gd name="connsiteY7" fmla="*/ 15969 h 68879"/>
                <a:gd name="connsiteX8" fmla="*/ 15386 w 45919"/>
                <a:gd name="connsiteY8" fmla="*/ 8622 h 68879"/>
                <a:gd name="connsiteX9" fmla="*/ 20667 w 45919"/>
                <a:gd name="connsiteY9" fmla="*/ 10459 h 68879"/>
                <a:gd name="connsiteX10" fmla="*/ 20667 w 45919"/>
                <a:gd name="connsiteY10" fmla="*/ 10459 h 68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919" h="68879">
                  <a:moveTo>
                    <a:pt x="20667" y="10459"/>
                  </a:moveTo>
                  <a:cubicBezTo>
                    <a:pt x="27555" y="17003"/>
                    <a:pt x="32262" y="24464"/>
                    <a:pt x="36509" y="32041"/>
                  </a:cubicBezTo>
                  <a:cubicBezTo>
                    <a:pt x="40642" y="39733"/>
                    <a:pt x="44201" y="47769"/>
                    <a:pt x="45578" y="57182"/>
                  </a:cubicBezTo>
                  <a:lnTo>
                    <a:pt x="45578" y="57297"/>
                  </a:lnTo>
                  <a:cubicBezTo>
                    <a:pt x="46152" y="61544"/>
                    <a:pt x="43282" y="65448"/>
                    <a:pt x="39035" y="66022"/>
                  </a:cubicBezTo>
                  <a:cubicBezTo>
                    <a:pt x="36854" y="66366"/>
                    <a:pt x="34787" y="65677"/>
                    <a:pt x="33180" y="64529"/>
                  </a:cubicBezTo>
                  <a:cubicBezTo>
                    <a:pt x="25374" y="58560"/>
                    <a:pt x="20323" y="50868"/>
                    <a:pt x="16075" y="42717"/>
                  </a:cubicBezTo>
                  <a:cubicBezTo>
                    <a:pt x="12057" y="34452"/>
                    <a:pt x="8957" y="25727"/>
                    <a:pt x="8613" y="15969"/>
                  </a:cubicBezTo>
                  <a:cubicBezTo>
                    <a:pt x="8498" y="12066"/>
                    <a:pt x="11483" y="8737"/>
                    <a:pt x="15386" y="8622"/>
                  </a:cubicBezTo>
                  <a:cubicBezTo>
                    <a:pt x="17453" y="8507"/>
                    <a:pt x="19289" y="9196"/>
                    <a:pt x="20667" y="10459"/>
                  </a:cubicBezTo>
                  <a:lnTo>
                    <a:pt x="20667" y="10459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4" name="任意多边形: 形状 393"/>
            <p:cNvSpPr/>
            <p:nvPr/>
          </p:nvSpPr>
          <p:spPr>
            <a:xfrm>
              <a:off x="6173754" y="2700870"/>
              <a:ext cx="57399" cy="103319"/>
            </a:xfrm>
            <a:custGeom>
              <a:avLst/>
              <a:gdLst>
                <a:gd name="connsiteX0" fmla="*/ 21136 w 57399"/>
                <a:gd name="connsiteY0" fmla="*/ 11762 h 103318"/>
                <a:gd name="connsiteX1" fmla="*/ 41456 w 57399"/>
                <a:gd name="connsiteY1" fmla="*/ 50679 h 103318"/>
                <a:gd name="connsiteX2" fmla="*/ 57872 w 57399"/>
                <a:gd name="connsiteY2" fmla="*/ 91318 h 103318"/>
                <a:gd name="connsiteX3" fmla="*/ 57872 w 57399"/>
                <a:gd name="connsiteY3" fmla="*/ 91432 h 103318"/>
                <a:gd name="connsiteX4" fmla="*/ 53050 w 57399"/>
                <a:gd name="connsiteY4" fmla="*/ 100616 h 103318"/>
                <a:gd name="connsiteX5" fmla="*/ 45588 w 57399"/>
                <a:gd name="connsiteY5" fmla="*/ 98779 h 103318"/>
                <a:gd name="connsiteX6" fmla="*/ 20562 w 57399"/>
                <a:gd name="connsiteY6" fmla="*/ 60322 h 103318"/>
                <a:gd name="connsiteX7" fmla="*/ 8623 w 57399"/>
                <a:gd name="connsiteY7" fmla="*/ 15895 h 103318"/>
                <a:gd name="connsiteX8" fmla="*/ 14822 w 57399"/>
                <a:gd name="connsiteY8" fmla="*/ 8663 h 103318"/>
                <a:gd name="connsiteX9" fmla="*/ 21136 w 57399"/>
                <a:gd name="connsiteY9" fmla="*/ 11762 h 103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399" h="103318">
                  <a:moveTo>
                    <a:pt x="21136" y="11762"/>
                  </a:moveTo>
                  <a:cubicBezTo>
                    <a:pt x="29057" y="24620"/>
                    <a:pt x="35142" y="37592"/>
                    <a:pt x="41456" y="50679"/>
                  </a:cubicBezTo>
                  <a:cubicBezTo>
                    <a:pt x="47540" y="63881"/>
                    <a:pt x="53510" y="76853"/>
                    <a:pt x="57872" y="91318"/>
                  </a:cubicBezTo>
                  <a:lnTo>
                    <a:pt x="57872" y="91432"/>
                  </a:lnTo>
                  <a:cubicBezTo>
                    <a:pt x="59020" y="95336"/>
                    <a:pt x="56839" y="99468"/>
                    <a:pt x="53050" y="100616"/>
                  </a:cubicBezTo>
                  <a:cubicBezTo>
                    <a:pt x="50295" y="101420"/>
                    <a:pt x="47540" y="100616"/>
                    <a:pt x="45588" y="98779"/>
                  </a:cubicBezTo>
                  <a:cubicBezTo>
                    <a:pt x="34682" y="87644"/>
                    <a:pt x="26761" y="74213"/>
                    <a:pt x="20562" y="60322"/>
                  </a:cubicBezTo>
                  <a:cubicBezTo>
                    <a:pt x="14478" y="46317"/>
                    <a:pt x="9771" y="31508"/>
                    <a:pt x="8623" y="15895"/>
                  </a:cubicBezTo>
                  <a:cubicBezTo>
                    <a:pt x="8394" y="12221"/>
                    <a:pt x="11149" y="9007"/>
                    <a:pt x="14822" y="8663"/>
                  </a:cubicBezTo>
                  <a:cubicBezTo>
                    <a:pt x="17463" y="8318"/>
                    <a:pt x="19874" y="9696"/>
                    <a:pt x="21136" y="1176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5" name="任意多边形: 形状 394"/>
            <p:cNvSpPr/>
            <p:nvPr/>
          </p:nvSpPr>
          <p:spPr>
            <a:xfrm>
              <a:off x="6077521" y="2732797"/>
              <a:ext cx="34440" cy="68879"/>
            </a:xfrm>
            <a:custGeom>
              <a:avLst/>
              <a:gdLst>
                <a:gd name="connsiteX0" fmla="*/ 22661 w 34439"/>
                <a:gd name="connsiteY0" fmla="*/ 11749 h 68879"/>
                <a:gd name="connsiteX1" fmla="*/ 33107 w 34439"/>
                <a:gd name="connsiteY1" fmla="*/ 34250 h 68879"/>
                <a:gd name="connsiteX2" fmla="*/ 37240 w 34439"/>
                <a:gd name="connsiteY2" fmla="*/ 58472 h 68879"/>
                <a:gd name="connsiteX3" fmla="*/ 37240 w 34439"/>
                <a:gd name="connsiteY3" fmla="*/ 58702 h 68879"/>
                <a:gd name="connsiteX4" fmla="*/ 29319 w 34439"/>
                <a:gd name="connsiteY4" fmla="*/ 66278 h 68879"/>
                <a:gd name="connsiteX5" fmla="*/ 24038 w 34439"/>
                <a:gd name="connsiteY5" fmla="*/ 64097 h 68879"/>
                <a:gd name="connsiteX6" fmla="*/ 11066 w 34439"/>
                <a:gd name="connsiteY6" fmla="*/ 40793 h 68879"/>
                <a:gd name="connsiteX7" fmla="*/ 9688 w 34439"/>
                <a:gd name="connsiteY7" fmla="*/ 14160 h 68879"/>
                <a:gd name="connsiteX8" fmla="*/ 18183 w 34439"/>
                <a:gd name="connsiteY8" fmla="*/ 8764 h 68879"/>
                <a:gd name="connsiteX9" fmla="*/ 22431 w 34439"/>
                <a:gd name="connsiteY9" fmla="*/ 11634 h 68879"/>
                <a:gd name="connsiteX10" fmla="*/ 22661 w 34439"/>
                <a:gd name="connsiteY10" fmla="*/ 11749 h 68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439" h="68879">
                  <a:moveTo>
                    <a:pt x="22661" y="11749"/>
                  </a:moveTo>
                  <a:cubicBezTo>
                    <a:pt x="27712" y="19096"/>
                    <a:pt x="30467" y="26673"/>
                    <a:pt x="33107" y="34250"/>
                  </a:cubicBezTo>
                  <a:cubicBezTo>
                    <a:pt x="35518" y="41941"/>
                    <a:pt x="37470" y="49633"/>
                    <a:pt x="37240" y="58472"/>
                  </a:cubicBezTo>
                  <a:lnTo>
                    <a:pt x="37240" y="58702"/>
                  </a:lnTo>
                  <a:cubicBezTo>
                    <a:pt x="37125" y="62949"/>
                    <a:pt x="33681" y="66393"/>
                    <a:pt x="29319" y="66278"/>
                  </a:cubicBezTo>
                  <a:cubicBezTo>
                    <a:pt x="27253" y="66278"/>
                    <a:pt x="25416" y="65360"/>
                    <a:pt x="24038" y="64097"/>
                  </a:cubicBezTo>
                  <a:cubicBezTo>
                    <a:pt x="17265" y="57439"/>
                    <a:pt x="13592" y="49288"/>
                    <a:pt x="11066" y="40793"/>
                  </a:cubicBezTo>
                  <a:cubicBezTo>
                    <a:pt x="8770" y="32298"/>
                    <a:pt x="7622" y="23344"/>
                    <a:pt x="9688" y="14160"/>
                  </a:cubicBezTo>
                  <a:cubicBezTo>
                    <a:pt x="10492" y="10372"/>
                    <a:pt x="14395" y="7961"/>
                    <a:pt x="18183" y="8764"/>
                  </a:cubicBezTo>
                  <a:cubicBezTo>
                    <a:pt x="20020" y="9224"/>
                    <a:pt x="21513" y="10257"/>
                    <a:pt x="22431" y="11634"/>
                  </a:cubicBezTo>
                  <a:lnTo>
                    <a:pt x="22661" y="11749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6" name="任意多边形: 形状 395"/>
            <p:cNvSpPr/>
            <p:nvPr/>
          </p:nvSpPr>
          <p:spPr>
            <a:xfrm>
              <a:off x="5984090" y="2756769"/>
              <a:ext cx="68879" cy="103319"/>
            </a:xfrm>
            <a:custGeom>
              <a:avLst/>
              <a:gdLst>
                <a:gd name="connsiteX0" fmla="*/ 20924 w 68879"/>
                <a:gd name="connsiteY0" fmla="*/ 11540 h 103318"/>
                <a:gd name="connsiteX1" fmla="*/ 42391 w 68879"/>
                <a:gd name="connsiteY1" fmla="*/ 49079 h 103318"/>
                <a:gd name="connsiteX2" fmla="*/ 60414 w 68879"/>
                <a:gd name="connsiteY2" fmla="*/ 88341 h 103318"/>
                <a:gd name="connsiteX3" fmla="*/ 60414 w 68879"/>
                <a:gd name="connsiteY3" fmla="*/ 88455 h 103318"/>
                <a:gd name="connsiteX4" fmla="*/ 55937 w 68879"/>
                <a:gd name="connsiteY4" fmla="*/ 97869 h 103318"/>
                <a:gd name="connsiteX5" fmla="*/ 48475 w 68879"/>
                <a:gd name="connsiteY5" fmla="*/ 96376 h 103318"/>
                <a:gd name="connsiteX6" fmla="*/ 21957 w 68879"/>
                <a:gd name="connsiteY6" fmla="*/ 59526 h 103318"/>
                <a:gd name="connsiteX7" fmla="*/ 8640 w 68879"/>
                <a:gd name="connsiteY7" fmla="*/ 16132 h 103318"/>
                <a:gd name="connsiteX8" fmla="*/ 14610 w 68879"/>
                <a:gd name="connsiteY8" fmla="*/ 8670 h 103318"/>
                <a:gd name="connsiteX9" fmla="*/ 20924 w 68879"/>
                <a:gd name="connsiteY9" fmla="*/ 11540 h 103318"/>
                <a:gd name="connsiteX10" fmla="*/ 20924 w 68879"/>
                <a:gd name="connsiteY10" fmla="*/ 11540 h 103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8879" h="103318">
                  <a:moveTo>
                    <a:pt x="20924" y="11540"/>
                  </a:moveTo>
                  <a:cubicBezTo>
                    <a:pt x="29189" y="23824"/>
                    <a:pt x="35733" y="36452"/>
                    <a:pt x="42391" y="49079"/>
                  </a:cubicBezTo>
                  <a:cubicBezTo>
                    <a:pt x="48934" y="61707"/>
                    <a:pt x="55363" y="74335"/>
                    <a:pt x="60414" y="88341"/>
                  </a:cubicBezTo>
                  <a:lnTo>
                    <a:pt x="60414" y="88455"/>
                  </a:lnTo>
                  <a:cubicBezTo>
                    <a:pt x="61792" y="92244"/>
                    <a:pt x="59840" y="96491"/>
                    <a:pt x="55937" y="97869"/>
                  </a:cubicBezTo>
                  <a:cubicBezTo>
                    <a:pt x="53297" y="98787"/>
                    <a:pt x="50427" y="98098"/>
                    <a:pt x="48475" y="96376"/>
                  </a:cubicBezTo>
                  <a:cubicBezTo>
                    <a:pt x="37110" y="85930"/>
                    <a:pt x="28730" y="73072"/>
                    <a:pt x="21957" y="59526"/>
                  </a:cubicBezTo>
                  <a:cubicBezTo>
                    <a:pt x="15413" y="45865"/>
                    <a:pt x="10247" y="31401"/>
                    <a:pt x="8640" y="16132"/>
                  </a:cubicBezTo>
                  <a:cubicBezTo>
                    <a:pt x="8296" y="12459"/>
                    <a:pt x="10936" y="9130"/>
                    <a:pt x="14610" y="8670"/>
                  </a:cubicBezTo>
                  <a:cubicBezTo>
                    <a:pt x="17135" y="8326"/>
                    <a:pt x="19546" y="9474"/>
                    <a:pt x="20924" y="11540"/>
                  </a:cubicBezTo>
                  <a:lnTo>
                    <a:pt x="20924" y="11540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7" name="任意多边形: 形状 396"/>
            <p:cNvSpPr/>
            <p:nvPr/>
          </p:nvSpPr>
          <p:spPr>
            <a:xfrm>
              <a:off x="5888923" y="2778913"/>
              <a:ext cx="45919" cy="80359"/>
            </a:xfrm>
            <a:custGeom>
              <a:avLst/>
              <a:gdLst>
                <a:gd name="connsiteX0" fmla="*/ 20578 w 45919"/>
                <a:gd name="connsiteY0" fmla="*/ 10749 h 80358"/>
                <a:gd name="connsiteX1" fmla="*/ 38257 w 45919"/>
                <a:gd name="connsiteY1" fmla="*/ 38759 h 80358"/>
                <a:gd name="connsiteX2" fmla="*/ 47556 w 45919"/>
                <a:gd name="connsiteY2" fmla="*/ 70444 h 80358"/>
                <a:gd name="connsiteX3" fmla="*/ 40782 w 45919"/>
                <a:gd name="connsiteY3" fmla="*/ 78709 h 80358"/>
                <a:gd name="connsiteX4" fmla="*/ 34469 w 45919"/>
                <a:gd name="connsiteY4" fmla="*/ 76299 h 80358"/>
                <a:gd name="connsiteX5" fmla="*/ 17364 w 45919"/>
                <a:gd name="connsiteY5" fmla="*/ 48058 h 80358"/>
                <a:gd name="connsiteX6" fmla="*/ 8639 w 45919"/>
                <a:gd name="connsiteY6" fmla="*/ 16144 h 80358"/>
                <a:gd name="connsiteX7" fmla="*/ 14838 w 45919"/>
                <a:gd name="connsiteY7" fmla="*/ 8682 h 80358"/>
                <a:gd name="connsiteX8" fmla="*/ 20578 w 45919"/>
                <a:gd name="connsiteY8" fmla="*/ 10749 h 80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919" h="80358">
                  <a:moveTo>
                    <a:pt x="20578" y="10749"/>
                  </a:moveTo>
                  <a:cubicBezTo>
                    <a:pt x="28269" y="19244"/>
                    <a:pt x="33550" y="28887"/>
                    <a:pt x="38257" y="38759"/>
                  </a:cubicBezTo>
                  <a:cubicBezTo>
                    <a:pt x="42734" y="48747"/>
                    <a:pt x="46408" y="58964"/>
                    <a:pt x="47556" y="70444"/>
                  </a:cubicBezTo>
                  <a:cubicBezTo>
                    <a:pt x="47900" y="74577"/>
                    <a:pt x="44915" y="78250"/>
                    <a:pt x="40782" y="78709"/>
                  </a:cubicBezTo>
                  <a:cubicBezTo>
                    <a:pt x="38372" y="78939"/>
                    <a:pt x="36076" y="77906"/>
                    <a:pt x="34469" y="76299"/>
                  </a:cubicBezTo>
                  <a:cubicBezTo>
                    <a:pt x="26777" y="67803"/>
                    <a:pt x="21726" y="58046"/>
                    <a:pt x="17364" y="48058"/>
                  </a:cubicBezTo>
                  <a:cubicBezTo>
                    <a:pt x="13231" y="37956"/>
                    <a:pt x="9672" y="27624"/>
                    <a:pt x="8639" y="16144"/>
                  </a:cubicBezTo>
                  <a:cubicBezTo>
                    <a:pt x="8295" y="12356"/>
                    <a:pt x="11050" y="9027"/>
                    <a:pt x="14838" y="8682"/>
                  </a:cubicBezTo>
                  <a:cubicBezTo>
                    <a:pt x="17019" y="8338"/>
                    <a:pt x="19086" y="9256"/>
                    <a:pt x="20578" y="10749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8" name="任意多边形: 形状 397"/>
            <p:cNvSpPr/>
            <p:nvPr/>
          </p:nvSpPr>
          <p:spPr>
            <a:xfrm>
              <a:off x="5800095" y="2799319"/>
              <a:ext cx="68879" cy="114799"/>
            </a:xfrm>
            <a:custGeom>
              <a:avLst/>
              <a:gdLst>
                <a:gd name="connsiteX0" fmla="*/ 20666 w 68879"/>
                <a:gd name="connsiteY0" fmla="*/ 11466 h 114798"/>
                <a:gd name="connsiteX1" fmla="*/ 45463 w 68879"/>
                <a:gd name="connsiteY1" fmla="*/ 54515 h 114798"/>
                <a:gd name="connsiteX2" fmla="*/ 64290 w 68879"/>
                <a:gd name="connsiteY2" fmla="*/ 100434 h 114798"/>
                <a:gd name="connsiteX3" fmla="*/ 59354 w 68879"/>
                <a:gd name="connsiteY3" fmla="*/ 109503 h 114798"/>
                <a:gd name="connsiteX4" fmla="*/ 51777 w 68879"/>
                <a:gd name="connsiteY4" fmla="*/ 107322 h 114798"/>
                <a:gd name="connsiteX5" fmla="*/ 24914 w 68879"/>
                <a:gd name="connsiteY5" fmla="*/ 64502 h 114798"/>
                <a:gd name="connsiteX6" fmla="*/ 8727 w 68879"/>
                <a:gd name="connsiteY6" fmla="*/ 16517 h 114798"/>
                <a:gd name="connsiteX7" fmla="*/ 14123 w 68879"/>
                <a:gd name="connsiteY7" fmla="*/ 8710 h 114798"/>
                <a:gd name="connsiteX8" fmla="*/ 20666 w 68879"/>
                <a:gd name="connsiteY8" fmla="*/ 11466 h 114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879" h="114798">
                  <a:moveTo>
                    <a:pt x="20666" y="11466"/>
                  </a:moveTo>
                  <a:cubicBezTo>
                    <a:pt x="30424" y="25241"/>
                    <a:pt x="38001" y="39821"/>
                    <a:pt x="45463" y="54515"/>
                  </a:cubicBezTo>
                  <a:cubicBezTo>
                    <a:pt x="52695" y="69324"/>
                    <a:pt x="59468" y="84248"/>
                    <a:pt x="64290" y="100434"/>
                  </a:cubicBezTo>
                  <a:cubicBezTo>
                    <a:pt x="65438" y="104338"/>
                    <a:pt x="63257" y="108356"/>
                    <a:pt x="59354" y="109503"/>
                  </a:cubicBezTo>
                  <a:cubicBezTo>
                    <a:pt x="56484" y="110307"/>
                    <a:pt x="53614" y="109389"/>
                    <a:pt x="51777" y="107322"/>
                  </a:cubicBezTo>
                  <a:cubicBezTo>
                    <a:pt x="40527" y="94350"/>
                    <a:pt x="32146" y="79656"/>
                    <a:pt x="24914" y="64502"/>
                  </a:cubicBezTo>
                  <a:cubicBezTo>
                    <a:pt x="17911" y="49234"/>
                    <a:pt x="11827" y="33392"/>
                    <a:pt x="8727" y="16517"/>
                  </a:cubicBezTo>
                  <a:cubicBezTo>
                    <a:pt x="8039" y="12843"/>
                    <a:pt x="10449" y="9399"/>
                    <a:pt x="14123" y="8710"/>
                  </a:cubicBezTo>
                  <a:cubicBezTo>
                    <a:pt x="16534" y="8251"/>
                    <a:pt x="19174" y="9399"/>
                    <a:pt x="20666" y="1146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9" name="任意多边形: 形状 398"/>
            <p:cNvSpPr/>
            <p:nvPr/>
          </p:nvSpPr>
          <p:spPr>
            <a:xfrm>
              <a:off x="5710552" y="2825814"/>
              <a:ext cx="57399" cy="80359"/>
            </a:xfrm>
            <a:custGeom>
              <a:avLst/>
              <a:gdLst>
                <a:gd name="connsiteX0" fmla="*/ 21011 w 57399"/>
                <a:gd name="connsiteY0" fmla="*/ 11144 h 80358"/>
                <a:gd name="connsiteX1" fmla="*/ 38461 w 57399"/>
                <a:gd name="connsiteY1" fmla="*/ 38122 h 80358"/>
                <a:gd name="connsiteX2" fmla="*/ 51548 w 57399"/>
                <a:gd name="connsiteY2" fmla="*/ 67395 h 80358"/>
                <a:gd name="connsiteX3" fmla="*/ 51548 w 57399"/>
                <a:gd name="connsiteY3" fmla="*/ 67510 h 80358"/>
                <a:gd name="connsiteX4" fmla="*/ 46497 w 57399"/>
                <a:gd name="connsiteY4" fmla="*/ 76924 h 80358"/>
                <a:gd name="connsiteX5" fmla="*/ 39838 w 57399"/>
                <a:gd name="connsiteY5" fmla="*/ 75776 h 80358"/>
                <a:gd name="connsiteX6" fmla="*/ 18141 w 57399"/>
                <a:gd name="connsiteY6" fmla="*/ 48913 h 80358"/>
                <a:gd name="connsiteX7" fmla="*/ 8613 w 57399"/>
                <a:gd name="connsiteY7" fmla="*/ 15736 h 80358"/>
                <a:gd name="connsiteX8" fmla="*/ 15157 w 57399"/>
                <a:gd name="connsiteY8" fmla="*/ 8619 h 80358"/>
                <a:gd name="connsiteX9" fmla="*/ 20782 w 57399"/>
                <a:gd name="connsiteY9" fmla="*/ 11144 h 80358"/>
                <a:gd name="connsiteX10" fmla="*/ 21011 w 57399"/>
                <a:gd name="connsiteY10" fmla="*/ 11144 h 80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7399" h="80358">
                  <a:moveTo>
                    <a:pt x="21011" y="11144"/>
                  </a:moveTo>
                  <a:cubicBezTo>
                    <a:pt x="28129" y="19869"/>
                    <a:pt x="33295" y="28938"/>
                    <a:pt x="38461" y="38122"/>
                  </a:cubicBezTo>
                  <a:cubicBezTo>
                    <a:pt x="43512" y="47420"/>
                    <a:pt x="48334" y="56604"/>
                    <a:pt x="51548" y="67395"/>
                  </a:cubicBezTo>
                  <a:lnTo>
                    <a:pt x="51548" y="67510"/>
                  </a:lnTo>
                  <a:cubicBezTo>
                    <a:pt x="52696" y="71528"/>
                    <a:pt x="50515" y="75661"/>
                    <a:pt x="46497" y="76924"/>
                  </a:cubicBezTo>
                  <a:cubicBezTo>
                    <a:pt x="44201" y="77612"/>
                    <a:pt x="41675" y="77153"/>
                    <a:pt x="39838" y="75776"/>
                  </a:cubicBezTo>
                  <a:cubicBezTo>
                    <a:pt x="30310" y="68658"/>
                    <a:pt x="23537" y="59130"/>
                    <a:pt x="18141" y="48913"/>
                  </a:cubicBezTo>
                  <a:cubicBezTo>
                    <a:pt x="12976" y="38581"/>
                    <a:pt x="9072" y="27560"/>
                    <a:pt x="8613" y="15736"/>
                  </a:cubicBezTo>
                  <a:cubicBezTo>
                    <a:pt x="8498" y="11948"/>
                    <a:pt x="11368" y="8733"/>
                    <a:pt x="15157" y="8619"/>
                  </a:cubicBezTo>
                  <a:cubicBezTo>
                    <a:pt x="17338" y="8504"/>
                    <a:pt x="19404" y="9537"/>
                    <a:pt x="20782" y="11144"/>
                  </a:cubicBezTo>
                  <a:lnTo>
                    <a:pt x="21011" y="11144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0" name="任意多边形: 形状 399"/>
            <p:cNvSpPr/>
            <p:nvPr/>
          </p:nvSpPr>
          <p:spPr>
            <a:xfrm>
              <a:off x="5621992" y="2851023"/>
              <a:ext cx="57399" cy="114799"/>
            </a:xfrm>
            <a:custGeom>
              <a:avLst/>
              <a:gdLst>
                <a:gd name="connsiteX0" fmla="*/ 20947 w 57399"/>
                <a:gd name="connsiteY0" fmla="*/ 11766 h 114798"/>
                <a:gd name="connsiteX1" fmla="*/ 43103 w 57399"/>
                <a:gd name="connsiteY1" fmla="*/ 58029 h 114798"/>
                <a:gd name="connsiteX2" fmla="*/ 56650 w 57399"/>
                <a:gd name="connsiteY2" fmla="*/ 107508 h 114798"/>
                <a:gd name="connsiteX3" fmla="*/ 50450 w 57399"/>
                <a:gd name="connsiteY3" fmla="*/ 115773 h 114798"/>
                <a:gd name="connsiteX4" fmla="*/ 43218 w 57399"/>
                <a:gd name="connsiteY4" fmla="*/ 112444 h 114798"/>
                <a:gd name="connsiteX5" fmla="*/ 21636 w 57399"/>
                <a:gd name="connsiteY5" fmla="*/ 65951 h 114798"/>
                <a:gd name="connsiteX6" fmla="*/ 8664 w 57399"/>
                <a:gd name="connsiteY6" fmla="*/ 16243 h 114798"/>
                <a:gd name="connsiteX7" fmla="*/ 14404 w 57399"/>
                <a:gd name="connsiteY7" fmla="*/ 8666 h 114798"/>
                <a:gd name="connsiteX8" fmla="*/ 20947 w 57399"/>
                <a:gd name="connsiteY8" fmla="*/ 11766 h 114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399" h="114798">
                  <a:moveTo>
                    <a:pt x="20947" y="11766"/>
                  </a:moveTo>
                  <a:cubicBezTo>
                    <a:pt x="30246" y="26460"/>
                    <a:pt x="37019" y="42187"/>
                    <a:pt x="43103" y="58029"/>
                  </a:cubicBezTo>
                  <a:cubicBezTo>
                    <a:pt x="49073" y="73986"/>
                    <a:pt x="54239" y="90288"/>
                    <a:pt x="56650" y="107508"/>
                  </a:cubicBezTo>
                  <a:cubicBezTo>
                    <a:pt x="57224" y="111526"/>
                    <a:pt x="54468" y="115199"/>
                    <a:pt x="50450" y="115773"/>
                  </a:cubicBezTo>
                  <a:cubicBezTo>
                    <a:pt x="47466" y="116232"/>
                    <a:pt x="44711" y="114740"/>
                    <a:pt x="43218" y="112444"/>
                  </a:cubicBezTo>
                  <a:cubicBezTo>
                    <a:pt x="33919" y="97635"/>
                    <a:pt x="27376" y="81908"/>
                    <a:pt x="21636" y="65951"/>
                  </a:cubicBezTo>
                  <a:cubicBezTo>
                    <a:pt x="16011" y="49879"/>
                    <a:pt x="11075" y="33463"/>
                    <a:pt x="8664" y="16243"/>
                  </a:cubicBezTo>
                  <a:cubicBezTo>
                    <a:pt x="8205" y="12569"/>
                    <a:pt x="10730" y="9240"/>
                    <a:pt x="14404" y="8666"/>
                  </a:cubicBezTo>
                  <a:cubicBezTo>
                    <a:pt x="17044" y="8322"/>
                    <a:pt x="19570" y="9585"/>
                    <a:pt x="20947" y="1176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1" name="任意多边形: 形状 400"/>
            <p:cNvSpPr/>
            <p:nvPr/>
          </p:nvSpPr>
          <p:spPr>
            <a:xfrm>
              <a:off x="5529403" y="2872537"/>
              <a:ext cx="45919" cy="80359"/>
            </a:xfrm>
            <a:custGeom>
              <a:avLst/>
              <a:gdLst>
                <a:gd name="connsiteX0" fmla="*/ 21008 w 45919"/>
                <a:gd name="connsiteY0" fmla="*/ 11029 h 80358"/>
                <a:gd name="connsiteX1" fmla="*/ 35702 w 45919"/>
                <a:gd name="connsiteY1" fmla="*/ 37203 h 80358"/>
                <a:gd name="connsiteX2" fmla="*/ 41787 w 45919"/>
                <a:gd name="connsiteY2" fmla="*/ 66592 h 80358"/>
                <a:gd name="connsiteX3" fmla="*/ 34095 w 45919"/>
                <a:gd name="connsiteY3" fmla="*/ 74169 h 80358"/>
                <a:gd name="connsiteX4" fmla="*/ 28240 w 45919"/>
                <a:gd name="connsiteY4" fmla="*/ 71413 h 80358"/>
                <a:gd name="connsiteX5" fmla="*/ 14120 w 45919"/>
                <a:gd name="connsiteY5" fmla="*/ 45010 h 80358"/>
                <a:gd name="connsiteX6" fmla="*/ 8610 w 45919"/>
                <a:gd name="connsiteY6" fmla="*/ 15507 h 80358"/>
                <a:gd name="connsiteX7" fmla="*/ 15613 w 45919"/>
                <a:gd name="connsiteY7" fmla="*/ 8619 h 80358"/>
                <a:gd name="connsiteX8" fmla="*/ 21008 w 45919"/>
                <a:gd name="connsiteY8" fmla="*/ 11029 h 80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919" h="80358">
                  <a:moveTo>
                    <a:pt x="21008" y="11029"/>
                  </a:moveTo>
                  <a:cubicBezTo>
                    <a:pt x="27781" y="19065"/>
                    <a:pt x="32144" y="28020"/>
                    <a:pt x="35702" y="37203"/>
                  </a:cubicBezTo>
                  <a:cubicBezTo>
                    <a:pt x="39146" y="46502"/>
                    <a:pt x="41787" y="56030"/>
                    <a:pt x="41787" y="66592"/>
                  </a:cubicBezTo>
                  <a:cubicBezTo>
                    <a:pt x="41787" y="70839"/>
                    <a:pt x="38343" y="74169"/>
                    <a:pt x="34095" y="74169"/>
                  </a:cubicBezTo>
                  <a:cubicBezTo>
                    <a:pt x="31799" y="74169"/>
                    <a:pt x="29733" y="73135"/>
                    <a:pt x="28240" y="71413"/>
                  </a:cubicBezTo>
                  <a:cubicBezTo>
                    <a:pt x="21467" y="63377"/>
                    <a:pt x="17449" y="54308"/>
                    <a:pt x="14120" y="45010"/>
                  </a:cubicBezTo>
                  <a:cubicBezTo>
                    <a:pt x="11021" y="35596"/>
                    <a:pt x="8610" y="25953"/>
                    <a:pt x="8610" y="15507"/>
                  </a:cubicBezTo>
                  <a:cubicBezTo>
                    <a:pt x="8610" y="11603"/>
                    <a:pt x="11824" y="8504"/>
                    <a:pt x="15613" y="8619"/>
                  </a:cubicBezTo>
                  <a:cubicBezTo>
                    <a:pt x="17794" y="8504"/>
                    <a:pt x="19745" y="9537"/>
                    <a:pt x="21008" y="11029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2" name="任意多边形: 形状 401"/>
            <p:cNvSpPr/>
            <p:nvPr/>
          </p:nvSpPr>
          <p:spPr>
            <a:xfrm>
              <a:off x="5445686" y="2891117"/>
              <a:ext cx="57399" cy="103319"/>
            </a:xfrm>
            <a:custGeom>
              <a:avLst/>
              <a:gdLst>
                <a:gd name="connsiteX0" fmla="*/ 21037 w 57399"/>
                <a:gd name="connsiteY0" fmla="*/ 11507 h 103318"/>
                <a:gd name="connsiteX1" fmla="*/ 41127 w 57399"/>
                <a:gd name="connsiteY1" fmla="*/ 47554 h 103318"/>
                <a:gd name="connsiteX2" fmla="*/ 55477 w 57399"/>
                <a:gd name="connsiteY2" fmla="*/ 86126 h 103318"/>
                <a:gd name="connsiteX3" fmla="*/ 50081 w 57399"/>
                <a:gd name="connsiteY3" fmla="*/ 95080 h 103318"/>
                <a:gd name="connsiteX4" fmla="*/ 42849 w 57399"/>
                <a:gd name="connsiteY4" fmla="*/ 92899 h 103318"/>
                <a:gd name="connsiteX5" fmla="*/ 20119 w 57399"/>
                <a:gd name="connsiteY5" fmla="*/ 56967 h 103318"/>
                <a:gd name="connsiteX6" fmla="*/ 8639 w 57399"/>
                <a:gd name="connsiteY6" fmla="*/ 15984 h 103318"/>
                <a:gd name="connsiteX7" fmla="*/ 14723 w 57399"/>
                <a:gd name="connsiteY7" fmla="*/ 8637 h 103318"/>
                <a:gd name="connsiteX8" fmla="*/ 21037 w 57399"/>
                <a:gd name="connsiteY8" fmla="*/ 11507 h 103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399" h="103318">
                  <a:moveTo>
                    <a:pt x="21037" y="11507"/>
                  </a:moveTo>
                  <a:cubicBezTo>
                    <a:pt x="29188" y="23101"/>
                    <a:pt x="35272" y="35270"/>
                    <a:pt x="41127" y="47554"/>
                  </a:cubicBezTo>
                  <a:cubicBezTo>
                    <a:pt x="46752" y="59952"/>
                    <a:pt x="52148" y="72350"/>
                    <a:pt x="55477" y="86126"/>
                  </a:cubicBezTo>
                  <a:cubicBezTo>
                    <a:pt x="56510" y="90029"/>
                    <a:pt x="54099" y="94047"/>
                    <a:pt x="50081" y="95080"/>
                  </a:cubicBezTo>
                  <a:cubicBezTo>
                    <a:pt x="47441" y="95769"/>
                    <a:pt x="44686" y="94850"/>
                    <a:pt x="42849" y="92899"/>
                  </a:cubicBezTo>
                  <a:cubicBezTo>
                    <a:pt x="32976" y="82223"/>
                    <a:pt x="25974" y="69824"/>
                    <a:pt x="20119" y="56967"/>
                  </a:cubicBezTo>
                  <a:cubicBezTo>
                    <a:pt x="14494" y="43995"/>
                    <a:pt x="10017" y="30449"/>
                    <a:pt x="8639" y="15984"/>
                  </a:cubicBezTo>
                  <a:cubicBezTo>
                    <a:pt x="8295" y="12310"/>
                    <a:pt x="11050" y="8981"/>
                    <a:pt x="14723" y="8637"/>
                  </a:cubicBezTo>
                  <a:cubicBezTo>
                    <a:pt x="17364" y="8407"/>
                    <a:pt x="19660" y="9670"/>
                    <a:pt x="21037" y="11507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3" name="任意多边形: 形状 402"/>
            <p:cNvSpPr/>
            <p:nvPr/>
          </p:nvSpPr>
          <p:spPr>
            <a:xfrm>
              <a:off x="5355552" y="2911680"/>
              <a:ext cx="45919" cy="68879"/>
            </a:xfrm>
            <a:custGeom>
              <a:avLst/>
              <a:gdLst>
                <a:gd name="connsiteX0" fmla="*/ 21284 w 45919"/>
                <a:gd name="connsiteY0" fmla="*/ 11148 h 68879"/>
                <a:gd name="connsiteX1" fmla="*/ 34830 w 45919"/>
                <a:gd name="connsiteY1" fmla="*/ 33764 h 68879"/>
                <a:gd name="connsiteX2" fmla="*/ 42292 w 45919"/>
                <a:gd name="connsiteY2" fmla="*/ 58905 h 68879"/>
                <a:gd name="connsiteX3" fmla="*/ 42292 w 45919"/>
                <a:gd name="connsiteY3" fmla="*/ 59019 h 68879"/>
                <a:gd name="connsiteX4" fmla="*/ 35404 w 45919"/>
                <a:gd name="connsiteY4" fmla="*/ 67514 h 68879"/>
                <a:gd name="connsiteX5" fmla="*/ 29664 w 45919"/>
                <a:gd name="connsiteY5" fmla="*/ 65792 h 68879"/>
                <a:gd name="connsiteX6" fmla="*/ 13707 w 45919"/>
                <a:gd name="connsiteY6" fmla="*/ 42833 h 68879"/>
                <a:gd name="connsiteX7" fmla="*/ 8771 w 45919"/>
                <a:gd name="connsiteY7" fmla="*/ 15166 h 68879"/>
                <a:gd name="connsiteX8" fmla="*/ 16347 w 45919"/>
                <a:gd name="connsiteY8" fmla="*/ 8623 h 68879"/>
                <a:gd name="connsiteX9" fmla="*/ 21284 w 45919"/>
                <a:gd name="connsiteY9" fmla="*/ 11148 h 68879"/>
                <a:gd name="connsiteX10" fmla="*/ 21284 w 45919"/>
                <a:gd name="connsiteY10" fmla="*/ 11148 h 68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919" h="68879">
                  <a:moveTo>
                    <a:pt x="21284" y="11148"/>
                  </a:moveTo>
                  <a:cubicBezTo>
                    <a:pt x="27368" y="18381"/>
                    <a:pt x="31271" y="25957"/>
                    <a:pt x="34830" y="33764"/>
                  </a:cubicBezTo>
                  <a:cubicBezTo>
                    <a:pt x="38274" y="41570"/>
                    <a:pt x="41259" y="49491"/>
                    <a:pt x="42292" y="58905"/>
                  </a:cubicBezTo>
                  <a:lnTo>
                    <a:pt x="42292" y="59019"/>
                  </a:lnTo>
                  <a:cubicBezTo>
                    <a:pt x="42751" y="63267"/>
                    <a:pt x="39651" y="67055"/>
                    <a:pt x="35404" y="67514"/>
                  </a:cubicBezTo>
                  <a:cubicBezTo>
                    <a:pt x="33223" y="67744"/>
                    <a:pt x="31271" y="67055"/>
                    <a:pt x="29664" y="65792"/>
                  </a:cubicBezTo>
                  <a:cubicBezTo>
                    <a:pt x="22087" y="59478"/>
                    <a:pt x="17266" y="51328"/>
                    <a:pt x="13707" y="42833"/>
                  </a:cubicBezTo>
                  <a:cubicBezTo>
                    <a:pt x="10263" y="34223"/>
                    <a:pt x="7967" y="25039"/>
                    <a:pt x="8771" y="15166"/>
                  </a:cubicBezTo>
                  <a:cubicBezTo>
                    <a:pt x="9115" y="11263"/>
                    <a:pt x="12444" y="8393"/>
                    <a:pt x="16347" y="8623"/>
                  </a:cubicBezTo>
                  <a:cubicBezTo>
                    <a:pt x="18299" y="8738"/>
                    <a:pt x="20021" y="9656"/>
                    <a:pt x="21284" y="11148"/>
                  </a:cubicBezTo>
                  <a:lnTo>
                    <a:pt x="21284" y="11148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4" name="任意多边形: 形状 403"/>
            <p:cNvSpPr/>
            <p:nvPr/>
          </p:nvSpPr>
          <p:spPr>
            <a:xfrm>
              <a:off x="5257013" y="2935556"/>
              <a:ext cx="68879" cy="103319"/>
            </a:xfrm>
            <a:custGeom>
              <a:avLst/>
              <a:gdLst>
                <a:gd name="connsiteX0" fmla="*/ 20407 w 68879"/>
                <a:gd name="connsiteY0" fmla="*/ 10806 h 103318"/>
                <a:gd name="connsiteX1" fmla="*/ 44860 w 68879"/>
                <a:gd name="connsiteY1" fmla="*/ 46279 h 103318"/>
                <a:gd name="connsiteX2" fmla="*/ 61161 w 68879"/>
                <a:gd name="connsiteY2" fmla="*/ 85999 h 103318"/>
                <a:gd name="connsiteX3" fmla="*/ 55765 w 68879"/>
                <a:gd name="connsiteY3" fmla="*/ 94953 h 103318"/>
                <a:gd name="connsiteX4" fmla="*/ 48533 w 68879"/>
                <a:gd name="connsiteY4" fmla="*/ 92772 h 103318"/>
                <a:gd name="connsiteX5" fmla="*/ 24655 w 68879"/>
                <a:gd name="connsiteY5" fmla="*/ 57070 h 103318"/>
                <a:gd name="connsiteX6" fmla="*/ 8813 w 68879"/>
                <a:gd name="connsiteY6" fmla="*/ 17005 h 103318"/>
                <a:gd name="connsiteX7" fmla="*/ 13749 w 68879"/>
                <a:gd name="connsiteY7" fmla="*/ 8854 h 103318"/>
                <a:gd name="connsiteX8" fmla="*/ 20407 w 68879"/>
                <a:gd name="connsiteY8" fmla="*/ 10806 h 103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879" h="103318">
                  <a:moveTo>
                    <a:pt x="20407" y="10806"/>
                  </a:moveTo>
                  <a:cubicBezTo>
                    <a:pt x="30395" y="21712"/>
                    <a:pt x="37857" y="33766"/>
                    <a:pt x="44860" y="46279"/>
                  </a:cubicBezTo>
                  <a:cubicBezTo>
                    <a:pt x="51633" y="58792"/>
                    <a:pt x="57717" y="71764"/>
                    <a:pt x="61161" y="85999"/>
                  </a:cubicBezTo>
                  <a:cubicBezTo>
                    <a:pt x="62079" y="89902"/>
                    <a:pt x="59669" y="93920"/>
                    <a:pt x="55765" y="94953"/>
                  </a:cubicBezTo>
                  <a:cubicBezTo>
                    <a:pt x="53010" y="95642"/>
                    <a:pt x="50370" y="94724"/>
                    <a:pt x="48533" y="92772"/>
                  </a:cubicBezTo>
                  <a:cubicBezTo>
                    <a:pt x="38660" y="81866"/>
                    <a:pt x="31313" y="69697"/>
                    <a:pt x="24655" y="57070"/>
                  </a:cubicBezTo>
                  <a:cubicBezTo>
                    <a:pt x="18226" y="44327"/>
                    <a:pt x="12372" y="31355"/>
                    <a:pt x="8813" y="17005"/>
                  </a:cubicBezTo>
                  <a:cubicBezTo>
                    <a:pt x="7894" y="13331"/>
                    <a:pt x="10190" y="9773"/>
                    <a:pt x="13749" y="8854"/>
                  </a:cubicBezTo>
                  <a:cubicBezTo>
                    <a:pt x="16275" y="8165"/>
                    <a:pt x="18800" y="8969"/>
                    <a:pt x="20407" y="1080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5" name="任意多边形: 形状 404"/>
            <p:cNvSpPr/>
            <p:nvPr/>
          </p:nvSpPr>
          <p:spPr>
            <a:xfrm>
              <a:off x="6001673" y="2873836"/>
              <a:ext cx="286996" cy="332916"/>
            </a:xfrm>
            <a:custGeom>
              <a:avLst/>
              <a:gdLst>
                <a:gd name="connsiteX0" fmla="*/ 274035 w 286996"/>
                <a:gd name="connsiteY0" fmla="*/ 69886 h 332915"/>
                <a:gd name="connsiteX1" fmla="*/ 90587 w 286996"/>
                <a:gd name="connsiteY1" fmla="*/ 298335 h 332915"/>
                <a:gd name="connsiteX2" fmla="*/ 38239 w 286996"/>
                <a:gd name="connsiteY2" fmla="*/ 327838 h 332915"/>
                <a:gd name="connsiteX3" fmla="*/ 11032 w 286996"/>
                <a:gd name="connsiteY3" fmla="*/ 315784 h 332915"/>
                <a:gd name="connsiteX4" fmla="*/ 9310 w 286996"/>
                <a:gd name="connsiteY4" fmla="*/ 296498 h 332915"/>
                <a:gd name="connsiteX5" fmla="*/ 31466 w 286996"/>
                <a:gd name="connsiteY5" fmla="*/ 241739 h 332915"/>
                <a:gd name="connsiteX6" fmla="*/ 197120 w 286996"/>
                <a:gd name="connsiteY6" fmla="*/ 33380 h 332915"/>
                <a:gd name="connsiteX7" fmla="*/ 274035 w 286996"/>
                <a:gd name="connsiteY7" fmla="*/ 69886 h 332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6996" h="332915">
                  <a:moveTo>
                    <a:pt x="274035" y="69886"/>
                  </a:moveTo>
                  <a:cubicBezTo>
                    <a:pt x="224787" y="154607"/>
                    <a:pt x="162681" y="231981"/>
                    <a:pt x="90587" y="298335"/>
                  </a:cubicBezTo>
                  <a:cubicBezTo>
                    <a:pt x="75549" y="312225"/>
                    <a:pt x="58558" y="326231"/>
                    <a:pt x="38239" y="327838"/>
                  </a:cubicBezTo>
                  <a:cubicBezTo>
                    <a:pt x="27792" y="328641"/>
                    <a:pt x="15853" y="325197"/>
                    <a:pt x="11032" y="315784"/>
                  </a:cubicBezTo>
                  <a:cubicBezTo>
                    <a:pt x="8047" y="309929"/>
                    <a:pt x="8277" y="302927"/>
                    <a:pt x="9310" y="296498"/>
                  </a:cubicBezTo>
                  <a:cubicBezTo>
                    <a:pt x="12409" y="276982"/>
                    <a:pt x="21708" y="258959"/>
                    <a:pt x="31466" y="241739"/>
                  </a:cubicBezTo>
                  <a:cubicBezTo>
                    <a:pt x="75434" y="164250"/>
                    <a:pt x="131570" y="93649"/>
                    <a:pt x="197120" y="33380"/>
                  </a:cubicBezTo>
                  <a:cubicBezTo>
                    <a:pt x="239366" y="-5537"/>
                    <a:pt x="315937" y="-2323"/>
                    <a:pt x="274035" y="69886"/>
                  </a:cubicBezTo>
                  <a:close/>
                </a:path>
              </a:pathLst>
            </a:custGeom>
            <a:solidFill>
              <a:srgbClr val="FFFFFF">
                <a:alpha val="38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06" name="图形 538"/>
          <p:cNvGrpSpPr/>
          <p:nvPr userDrawn="1"/>
        </p:nvGrpSpPr>
        <p:grpSpPr>
          <a:xfrm>
            <a:off x="10394433" y="6090137"/>
            <a:ext cx="1062724" cy="1156244"/>
            <a:chOff x="5500687" y="2781300"/>
            <a:chExt cx="1190625" cy="1295400"/>
          </a:xfrm>
        </p:grpSpPr>
        <p:sp>
          <p:nvSpPr>
            <p:cNvPr id="407" name="任意多边形: 形状 406"/>
            <p:cNvSpPr/>
            <p:nvPr/>
          </p:nvSpPr>
          <p:spPr>
            <a:xfrm>
              <a:off x="5499258" y="2860548"/>
              <a:ext cx="1190625" cy="1219200"/>
            </a:xfrm>
            <a:custGeom>
              <a:avLst/>
              <a:gdLst>
                <a:gd name="connsiteX0" fmla="*/ 766382 w 1190625"/>
                <a:gd name="connsiteY0" fmla="*/ 7144 h 1219200"/>
                <a:gd name="connsiteX1" fmla="*/ 1193006 w 1190625"/>
                <a:gd name="connsiteY1" fmla="*/ 858584 h 1219200"/>
                <a:gd name="connsiteX2" fmla="*/ 641985 w 1190625"/>
                <a:gd name="connsiteY2" fmla="*/ 1171099 h 1219200"/>
                <a:gd name="connsiteX3" fmla="*/ 407956 w 1190625"/>
                <a:gd name="connsiteY3" fmla="*/ 1185196 h 1219200"/>
                <a:gd name="connsiteX4" fmla="*/ 7144 w 1190625"/>
                <a:gd name="connsiteY4" fmla="*/ 380333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25" h="1219200">
                  <a:moveTo>
                    <a:pt x="766382" y="7144"/>
                  </a:moveTo>
                  <a:cubicBezTo>
                    <a:pt x="918496" y="285845"/>
                    <a:pt x="1060799" y="569881"/>
                    <a:pt x="1193006" y="858584"/>
                  </a:cubicBezTo>
                  <a:cubicBezTo>
                    <a:pt x="1193006" y="858584"/>
                    <a:pt x="755618" y="1119854"/>
                    <a:pt x="641985" y="1171099"/>
                  </a:cubicBezTo>
                  <a:cubicBezTo>
                    <a:pt x="528352" y="1222343"/>
                    <a:pt x="435197" y="1244346"/>
                    <a:pt x="407956" y="1185196"/>
                  </a:cubicBezTo>
                  <a:cubicBezTo>
                    <a:pt x="270891" y="888016"/>
                    <a:pt x="166021" y="666369"/>
                    <a:pt x="7144" y="380333"/>
                  </a:cubicBezTo>
                </a:path>
              </a:pathLst>
            </a:custGeom>
            <a:solidFill>
              <a:srgbClr val="F08B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8" name="任意多边形: 形状 407"/>
            <p:cNvSpPr/>
            <p:nvPr/>
          </p:nvSpPr>
          <p:spPr>
            <a:xfrm>
              <a:off x="5572872" y="3223904"/>
              <a:ext cx="428625" cy="847725"/>
            </a:xfrm>
            <a:custGeom>
              <a:avLst/>
              <a:gdLst>
                <a:gd name="connsiteX0" fmla="*/ 15731 w 428625"/>
                <a:gd name="connsiteY0" fmla="*/ 9262 h 847725"/>
                <a:gd name="connsiteX1" fmla="*/ 72119 w 428625"/>
                <a:gd name="connsiteY1" fmla="*/ 110418 h 847725"/>
                <a:gd name="connsiteX2" fmla="*/ 124316 w 428625"/>
                <a:gd name="connsiteY2" fmla="*/ 212811 h 847725"/>
                <a:gd name="connsiteX3" fmla="*/ 225853 w 428625"/>
                <a:gd name="connsiteY3" fmla="*/ 418932 h 847725"/>
                <a:gd name="connsiteX4" fmla="*/ 324913 w 428625"/>
                <a:gd name="connsiteY4" fmla="*/ 626196 h 847725"/>
                <a:gd name="connsiteX5" fmla="*/ 373681 w 428625"/>
                <a:gd name="connsiteY5" fmla="*/ 730209 h 847725"/>
                <a:gd name="connsiteX6" fmla="*/ 421591 w 428625"/>
                <a:gd name="connsiteY6" fmla="*/ 834603 h 847725"/>
                <a:gd name="connsiteX7" fmla="*/ 419020 w 428625"/>
                <a:gd name="connsiteY7" fmla="*/ 841461 h 847725"/>
                <a:gd name="connsiteX8" fmla="*/ 412257 w 428625"/>
                <a:gd name="connsiteY8" fmla="*/ 839080 h 847725"/>
                <a:gd name="connsiteX9" fmla="*/ 361393 w 428625"/>
                <a:gd name="connsiteY9" fmla="*/ 736115 h 847725"/>
                <a:gd name="connsiteX10" fmla="*/ 311006 w 428625"/>
                <a:gd name="connsiteY10" fmla="*/ 632864 h 847725"/>
                <a:gd name="connsiteX11" fmla="*/ 210898 w 428625"/>
                <a:gd name="connsiteY11" fmla="*/ 426171 h 847725"/>
                <a:gd name="connsiteX12" fmla="*/ 111076 w 428625"/>
                <a:gd name="connsiteY12" fmla="*/ 219384 h 847725"/>
                <a:gd name="connsiteX13" fmla="*/ 60784 w 428625"/>
                <a:gd name="connsiteY13" fmla="*/ 116228 h 847725"/>
                <a:gd name="connsiteX14" fmla="*/ 8302 w 428625"/>
                <a:gd name="connsiteY14" fmla="*/ 15072 h 847725"/>
                <a:gd name="connsiteX15" fmla="*/ 7825 w 428625"/>
                <a:gd name="connsiteY15" fmla="*/ 14310 h 847725"/>
                <a:gd name="connsiteX16" fmla="*/ 9445 w 428625"/>
                <a:gd name="connsiteY16" fmla="*/ 7833 h 847725"/>
                <a:gd name="connsiteX17" fmla="*/ 15731 w 428625"/>
                <a:gd name="connsiteY17" fmla="*/ 9262 h 847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28625" h="847725">
                  <a:moveTo>
                    <a:pt x="15731" y="9262"/>
                  </a:moveTo>
                  <a:cubicBezTo>
                    <a:pt x="37258" y="42600"/>
                    <a:pt x="53831" y="76413"/>
                    <a:pt x="72119" y="110418"/>
                  </a:cubicBezTo>
                  <a:cubicBezTo>
                    <a:pt x="89740" y="144422"/>
                    <a:pt x="106981" y="178617"/>
                    <a:pt x="124316" y="212811"/>
                  </a:cubicBezTo>
                  <a:cubicBezTo>
                    <a:pt x="158701" y="281296"/>
                    <a:pt x="192229" y="350162"/>
                    <a:pt x="225853" y="418932"/>
                  </a:cubicBezTo>
                  <a:lnTo>
                    <a:pt x="324913" y="626196"/>
                  </a:lnTo>
                  <a:lnTo>
                    <a:pt x="373681" y="730209"/>
                  </a:lnTo>
                  <a:lnTo>
                    <a:pt x="421591" y="834603"/>
                  </a:lnTo>
                  <a:cubicBezTo>
                    <a:pt x="422830" y="837175"/>
                    <a:pt x="421687" y="840223"/>
                    <a:pt x="419020" y="841461"/>
                  </a:cubicBezTo>
                  <a:cubicBezTo>
                    <a:pt x="416448" y="842604"/>
                    <a:pt x="413495" y="841557"/>
                    <a:pt x="412257" y="839080"/>
                  </a:cubicBezTo>
                  <a:lnTo>
                    <a:pt x="361393" y="736115"/>
                  </a:lnTo>
                  <a:lnTo>
                    <a:pt x="311006" y="632864"/>
                  </a:lnTo>
                  <a:lnTo>
                    <a:pt x="210898" y="426171"/>
                  </a:lnTo>
                  <a:lnTo>
                    <a:pt x="111076" y="219384"/>
                  </a:lnTo>
                  <a:lnTo>
                    <a:pt x="60784" y="116228"/>
                  </a:lnTo>
                  <a:cubicBezTo>
                    <a:pt x="43830" y="82224"/>
                    <a:pt x="27352" y="46695"/>
                    <a:pt x="8302" y="15072"/>
                  </a:cubicBezTo>
                  <a:lnTo>
                    <a:pt x="7825" y="14310"/>
                  </a:lnTo>
                  <a:cubicBezTo>
                    <a:pt x="6492" y="12120"/>
                    <a:pt x="7159" y="9167"/>
                    <a:pt x="9445" y="7833"/>
                  </a:cubicBezTo>
                  <a:cubicBezTo>
                    <a:pt x="11540" y="6500"/>
                    <a:pt x="14398" y="7167"/>
                    <a:pt x="15731" y="926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9" name="任意多边形: 形状 408"/>
            <p:cNvSpPr/>
            <p:nvPr/>
          </p:nvSpPr>
          <p:spPr>
            <a:xfrm>
              <a:off x="5881496" y="3102293"/>
              <a:ext cx="352425" cy="276225"/>
            </a:xfrm>
            <a:custGeom>
              <a:avLst/>
              <a:gdLst>
                <a:gd name="connsiteX0" fmla="*/ 64865 w 352425"/>
                <a:gd name="connsiteY0" fmla="*/ 270700 h 276225"/>
                <a:gd name="connsiteX1" fmla="*/ 7144 w 352425"/>
                <a:gd name="connsiteY1" fmla="*/ 169259 h 276225"/>
                <a:gd name="connsiteX2" fmla="*/ 287750 w 352425"/>
                <a:gd name="connsiteY2" fmla="*/ 7144 h 276225"/>
                <a:gd name="connsiteX3" fmla="*/ 346329 w 352425"/>
                <a:gd name="connsiteY3" fmla="*/ 111062 h 276225"/>
                <a:gd name="connsiteX4" fmla="*/ 64865 w 352425"/>
                <a:gd name="connsiteY4" fmla="*/ 270700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2425" h="276225">
                  <a:moveTo>
                    <a:pt x="64865" y="270700"/>
                  </a:moveTo>
                  <a:cubicBezTo>
                    <a:pt x="42767" y="240030"/>
                    <a:pt x="24098" y="203073"/>
                    <a:pt x="7144" y="169259"/>
                  </a:cubicBezTo>
                  <a:cubicBezTo>
                    <a:pt x="100679" y="115252"/>
                    <a:pt x="194215" y="61150"/>
                    <a:pt x="287750" y="7144"/>
                  </a:cubicBezTo>
                  <a:cubicBezTo>
                    <a:pt x="306800" y="40481"/>
                    <a:pt x="329374" y="76581"/>
                    <a:pt x="346329" y="111062"/>
                  </a:cubicBezTo>
                  <a:cubicBezTo>
                    <a:pt x="253079" y="167735"/>
                    <a:pt x="160687" y="218885"/>
                    <a:pt x="64865" y="27070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0" name="任意多边形: 形状 409"/>
            <p:cNvSpPr/>
            <p:nvPr/>
          </p:nvSpPr>
          <p:spPr>
            <a:xfrm>
              <a:off x="5493524" y="2774156"/>
              <a:ext cx="771525" cy="495300"/>
            </a:xfrm>
            <a:custGeom>
              <a:avLst/>
              <a:gdLst>
                <a:gd name="connsiteX0" fmla="*/ 772116 w 771525"/>
                <a:gd name="connsiteY0" fmla="*/ 93536 h 495300"/>
                <a:gd name="connsiteX1" fmla="*/ 111462 w 771525"/>
                <a:gd name="connsiteY1" fmla="*/ 473107 h 495300"/>
                <a:gd name="connsiteX2" fmla="*/ 49359 w 771525"/>
                <a:gd name="connsiteY2" fmla="*/ 488156 h 495300"/>
                <a:gd name="connsiteX3" fmla="*/ 7163 w 771525"/>
                <a:gd name="connsiteY3" fmla="*/ 447389 h 495300"/>
                <a:gd name="connsiteX4" fmla="*/ 35548 w 771525"/>
                <a:gd name="connsiteY4" fmla="*/ 404908 h 495300"/>
                <a:gd name="connsiteX5" fmla="*/ 237859 w 771525"/>
                <a:gd name="connsiteY5" fmla="*/ 261652 h 495300"/>
                <a:gd name="connsiteX6" fmla="*/ 629432 w 771525"/>
                <a:gd name="connsiteY6" fmla="*/ 7144 h 495300"/>
                <a:gd name="connsiteX7" fmla="*/ 679724 w 771525"/>
                <a:gd name="connsiteY7" fmla="*/ 81344 h 495300"/>
                <a:gd name="connsiteX8" fmla="*/ 772116 w 771525"/>
                <a:gd name="connsiteY8" fmla="*/ 93536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1525" h="495300">
                  <a:moveTo>
                    <a:pt x="772116" y="93536"/>
                  </a:moveTo>
                  <a:cubicBezTo>
                    <a:pt x="570853" y="250222"/>
                    <a:pt x="345015" y="370713"/>
                    <a:pt x="111462" y="473107"/>
                  </a:cubicBezTo>
                  <a:cubicBezTo>
                    <a:pt x="91745" y="481775"/>
                    <a:pt x="70790" y="490347"/>
                    <a:pt x="49359" y="488156"/>
                  </a:cubicBezTo>
                  <a:cubicBezTo>
                    <a:pt x="27928" y="485966"/>
                    <a:pt x="6401" y="468916"/>
                    <a:pt x="7163" y="447389"/>
                  </a:cubicBezTo>
                  <a:cubicBezTo>
                    <a:pt x="7830" y="429863"/>
                    <a:pt x="22022" y="416147"/>
                    <a:pt x="35548" y="404908"/>
                  </a:cubicBezTo>
                  <a:cubicBezTo>
                    <a:pt x="99080" y="351949"/>
                    <a:pt x="168612" y="306800"/>
                    <a:pt x="237859" y="261652"/>
                  </a:cubicBezTo>
                  <a:cubicBezTo>
                    <a:pt x="368447" y="176879"/>
                    <a:pt x="498939" y="92012"/>
                    <a:pt x="629432" y="7144"/>
                  </a:cubicBezTo>
                  <a:cubicBezTo>
                    <a:pt x="632194" y="37052"/>
                    <a:pt x="653911" y="65913"/>
                    <a:pt x="679724" y="81344"/>
                  </a:cubicBezTo>
                  <a:cubicBezTo>
                    <a:pt x="705536" y="96679"/>
                    <a:pt x="744398" y="105251"/>
                    <a:pt x="772116" y="9353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1" name="任意多边形: 形状 410"/>
            <p:cNvSpPr/>
            <p:nvPr/>
          </p:nvSpPr>
          <p:spPr>
            <a:xfrm>
              <a:off x="5521097" y="2823904"/>
              <a:ext cx="590550" cy="390525"/>
            </a:xfrm>
            <a:custGeom>
              <a:avLst/>
              <a:gdLst>
                <a:gd name="connsiteX0" fmla="*/ 594619 w 590550"/>
                <a:gd name="connsiteY0" fmla="*/ 3878 h 390525"/>
                <a:gd name="connsiteX1" fmla="*/ 3878 w 590550"/>
                <a:gd name="connsiteY1" fmla="*/ 394594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90550" h="390525">
                  <a:moveTo>
                    <a:pt x="594619" y="3878"/>
                  </a:moveTo>
                  <a:lnTo>
                    <a:pt x="3878" y="394594"/>
                  </a:lnTo>
                </a:path>
              </a:pathLst>
            </a:custGeom>
            <a:ln w="5171" cap="rnd">
              <a:solidFill>
                <a:srgbClr val="3C3C3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2" name="任意多边形: 形状 411"/>
            <p:cNvSpPr/>
            <p:nvPr/>
          </p:nvSpPr>
          <p:spPr>
            <a:xfrm>
              <a:off x="5536052" y="2855241"/>
              <a:ext cx="609600" cy="381000"/>
            </a:xfrm>
            <a:custGeom>
              <a:avLst/>
              <a:gdLst>
                <a:gd name="connsiteX0" fmla="*/ 612335 w 609600"/>
                <a:gd name="connsiteY0" fmla="*/ 3878 h 381000"/>
                <a:gd name="connsiteX1" fmla="*/ 3878 w 609600"/>
                <a:gd name="connsiteY1" fmla="*/ 380878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09600" h="381000">
                  <a:moveTo>
                    <a:pt x="612335" y="3878"/>
                  </a:moveTo>
                  <a:lnTo>
                    <a:pt x="3878" y="380878"/>
                  </a:lnTo>
                </a:path>
              </a:pathLst>
            </a:custGeom>
            <a:ln w="5171" cap="rnd">
              <a:solidFill>
                <a:srgbClr val="3C3C3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3" name="任意多边形: 形状 412"/>
            <p:cNvSpPr/>
            <p:nvPr/>
          </p:nvSpPr>
          <p:spPr>
            <a:xfrm>
              <a:off x="5565960" y="2885245"/>
              <a:ext cx="628650" cy="361950"/>
            </a:xfrm>
            <a:custGeom>
              <a:avLst/>
              <a:gdLst>
                <a:gd name="connsiteX0" fmla="*/ 630147 w 628650"/>
                <a:gd name="connsiteY0" fmla="*/ 3878 h 361950"/>
                <a:gd name="connsiteX1" fmla="*/ 3878 w 628650"/>
                <a:gd name="connsiteY1" fmla="*/ 364590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28650" h="361950">
                  <a:moveTo>
                    <a:pt x="630147" y="3878"/>
                  </a:moveTo>
                  <a:lnTo>
                    <a:pt x="3878" y="364590"/>
                  </a:lnTo>
                </a:path>
              </a:pathLst>
            </a:custGeom>
            <a:ln w="5171" cap="rnd">
              <a:solidFill>
                <a:srgbClr val="3C3C3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4" name="任意多边形: 形状 413"/>
            <p:cNvSpPr/>
            <p:nvPr/>
          </p:nvSpPr>
          <p:spPr>
            <a:xfrm>
              <a:off x="5860389" y="3481399"/>
              <a:ext cx="685800" cy="466725"/>
            </a:xfrm>
            <a:custGeom>
              <a:avLst/>
              <a:gdLst>
                <a:gd name="connsiteX0" fmla="*/ 149028 w 685800"/>
                <a:gd name="connsiteY0" fmla="*/ 112193 h 466725"/>
                <a:gd name="connsiteX1" fmla="*/ 367627 w 685800"/>
                <a:gd name="connsiteY1" fmla="*/ 188583 h 466725"/>
                <a:gd name="connsiteX2" fmla="*/ 608610 w 685800"/>
                <a:gd name="connsiteY2" fmla="*/ 166199 h 466725"/>
                <a:gd name="connsiteX3" fmla="*/ 680047 w 685800"/>
                <a:gd name="connsiteY3" fmla="*/ 208681 h 466725"/>
                <a:gd name="connsiteX4" fmla="*/ 664045 w 685800"/>
                <a:gd name="connsiteY4" fmla="*/ 262878 h 466725"/>
                <a:gd name="connsiteX5" fmla="*/ 615182 w 685800"/>
                <a:gd name="connsiteY5" fmla="*/ 295644 h 466725"/>
                <a:gd name="connsiteX6" fmla="*/ 355626 w 685800"/>
                <a:gd name="connsiteY6" fmla="*/ 428899 h 466725"/>
                <a:gd name="connsiteX7" fmla="*/ 196749 w 685800"/>
                <a:gd name="connsiteY7" fmla="*/ 459760 h 466725"/>
                <a:gd name="connsiteX8" fmla="*/ 110643 w 685800"/>
                <a:gd name="connsiteY8" fmla="*/ 362700 h 466725"/>
                <a:gd name="connsiteX9" fmla="*/ 16440 w 685800"/>
                <a:gd name="connsiteY9" fmla="*/ 128861 h 466725"/>
                <a:gd name="connsiteX10" fmla="*/ 50064 w 685800"/>
                <a:gd name="connsiteY10" fmla="*/ 7418 h 466725"/>
                <a:gd name="connsiteX11" fmla="*/ 149028 w 685800"/>
                <a:gd name="connsiteY11" fmla="*/ 112193 h 466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5800" h="466725">
                  <a:moveTo>
                    <a:pt x="149028" y="112193"/>
                  </a:moveTo>
                  <a:cubicBezTo>
                    <a:pt x="195415" y="178392"/>
                    <a:pt x="287046" y="195060"/>
                    <a:pt x="367627" y="188583"/>
                  </a:cubicBezTo>
                  <a:cubicBezTo>
                    <a:pt x="448209" y="182106"/>
                    <a:pt x="528123" y="158294"/>
                    <a:pt x="608610" y="166199"/>
                  </a:cubicBezTo>
                  <a:cubicBezTo>
                    <a:pt x="637947" y="169057"/>
                    <a:pt x="671570" y="180487"/>
                    <a:pt x="680047" y="208681"/>
                  </a:cubicBezTo>
                  <a:cubicBezTo>
                    <a:pt x="685762" y="227540"/>
                    <a:pt x="677475" y="248400"/>
                    <a:pt x="664045" y="262878"/>
                  </a:cubicBezTo>
                  <a:cubicBezTo>
                    <a:pt x="650615" y="277356"/>
                    <a:pt x="632708" y="286595"/>
                    <a:pt x="615182" y="295644"/>
                  </a:cubicBezTo>
                  <a:cubicBezTo>
                    <a:pt x="528695" y="340031"/>
                    <a:pt x="442113" y="384513"/>
                    <a:pt x="355626" y="428899"/>
                  </a:cubicBezTo>
                  <a:cubicBezTo>
                    <a:pt x="306000" y="454331"/>
                    <a:pt x="248565" y="480334"/>
                    <a:pt x="196749" y="459760"/>
                  </a:cubicBezTo>
                  <a:cubicBezTo>
                    <a:pt x="155601" y="443472"/>
                    <a:pt x="130740" y="402134"/>
                    <a:pt x="110643" y="362700"/>
                  </a:cubicBezTo>
                  <a:cubicBezTo>
                    <a:pt x="72543" y="287738"/>
                    <a:pt x="40920" y="209348"/>
                    <a:pt x="16440" y="128861"/>
                  </a:cubicBezTo>
                  <a:cubicBezTo>
                    <a:pt x="5201" y="92000"/>
                    <a:pt x="-6420" y="13133"/>
                    <a:pt x="50064" y="7418"/>
                  </a:cubicBezTo>
                  <a:cubicBezTo>
                    <a:pt x="103880" y="1988"/>
                    <a:pt x="125502" y="78665"/>
                    <a:pt x="149028" y="112193"/>
                  </a:cubicBezTo>
                  <a:close/>
                </a:path>
              </a:pathLst>
            </a:custGeom>
            <a:solidFill>
              <a:srgbClr val="FFFFFF">
                <a:alpha val="1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20" name="图形 114"/>
          <p:cNvGrpSpPr/>
          <p:nvPr userDrawn="1"/>
        </p:nvGrpSpPr>
        <p:grpSpPr>
          <a:xfrm rot="20866428">
            <a:off x="-712913" y="4172976"/>
            <a:ext cx="2506160" cy="3135412"/>
            <a:chOff x="4995862" y="2052637"/>
            <a:chExt cx="2200275" cy="2752725"/>
          </a:xfrm>
        </p:grpSpPr>
        <p:sp>
          <p:nvSpPr>
            <p:cNvPr id="421" name="任意多边形: 形状 420"/>
            <p:cNvSpPr/>
            <p:nvPr/>
          </p:nvSpPr>
          <p:spPr>
            <a:xfrm>
              <a:off x="5838634" y="2167873"/>
              <a:ext cx="962025" cy="1266825"/>
            </a:xfrm>
            <a:custGeom>
              <a:avLst/>
              <a:gdLst>
                <a:gd name="connsiteX0" fmla="*/ 814578 w 962025"/>
                <a:gd name="connsiteY0" fmla="*/ 179944 h 1266825"/>
                <a:gd name="connsiteX1" fmla="*/ 893731 w 962025"/>
                <a:gd name="connsiteY1" fmla="*/ 578565 h 1266825"/>
                <a:gd name="connsiteX2" fmla="*/ 856298 w 962025"/>
                <a:gd name="connsiteY2" fmla="*/ 713248 h 1266825"/>
                <a:gd name="connsiteX3" fmla="*/ 886968 w 962025"/>
                <a:gd name="connsiteY3" fmla="*/ 971757 h 1266825"/>
                <a:gd name="connsiteX4" fmla="*/ 954786 w 962025"/>
                <a:gd name="connsiteY4" fmla="*/ 1179592 h 1266825"/>
                <a:gd name="connsiteX5" fmla="*/ 791433 w 962025"/>
                <a:gd name="connsiteY5" fmla="*/ 1256364 h 1266825"/>
                <a:gd name="connsiteX6" fmla="*/ 720948 w 962025"/>
                <a:gd name="connsiteY6" fmla="*/ 1206453 h 1266825"/>
                <a:gd name="connsiteX7" fmla="*/ 624174 w 962025"/>
                <a:gd name="connsiteY7" fmla="*/ 1181307 h 1266825"/>
                <a:gd name="connsiteX8" fmla="*/ 502158 w 962025"/>
                <a:gd name="connsiteY8" fmla="*/ 1208358 h 1266825"/>
                <a:gd name="connsiteX9" fmla="*/ 282321 w 962025"/>
                <a:gd name="connsiteY9" fmla="*/ 1112917 h 1266825"/>
                <a:gd name="connsiteX10" fmla="*/ 193548 w 962025"/>
                <a:gd name="connsiteY10" fmla="*/ 953659 h 1266825"/>
                <a:gd name="connsiteX11" fmla="*/ 55626 w 962025"/>
                <a:gd name="connsiteY11" fmla="*/ 852218 h 1266825"/>
                <a:gd name="connsiteX12" fmla="*/ 7144 w 962025"/>
                <a:gd name="connsiteY12" fmla="*/ 733156 h 1266825"/>
                <a:gd name="connsiteX13" fmla="*/ 33624 w 962025"/>
                <a:gd name="connsiteY13" fmla="*/ 604854 h 1266825"/>
                <a:gd name="connsiteX14" fmla="*/ 49626 w 962025"/>
                <a:gd name="connsiteY14" fmla="*/ 355013 h 1266825"/>
                <a:gd name="connsiteX15" fmla="*/ 151734 w 962025"/>
                <a:gd name="connsiteY15" fmla="*/ 149749 h 1266825"/>
                <a:gd name="connsiteX16" fmla="*/ 217266 w 962025"/>
                <a:gd name="connsiteY16" fmla="*/ 87742 h 1266825"/>
                <a:gd name="connsiteX17" fmla="*/ 814578 w 962025"/>
                <a:gd name="connsiteY17" fmla="*/ 179944 h 1266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962025" h="1266825">
                  <a:moveTo>
                    <a:pt x="814578" y="179944"/>
                  </a:moveTo>
                  <a:cubicBezTo>
                    <a:pt x="873633" y="257287"/>
                    <a:pt x="914210" y="483505"/>
                    <a:pt x="893731" y="578565"/>
                  </a:cubicBezTo>
                  <a:cubicBezTo>
                    <a:pt x="883920" y="624094"/>
                    <a:pt x="866204" y="667624"/>
                    <a:pt x="856298" y="713248"/>
                  </a:cubicBezTo>
                  <a:cubicBezTo>
                    <a:pt x="837629" y="799640"/>
                    <a:pt x="848583" y="892128"/>
                    <a:pt x="886968" y="971757"/>
                  </a:cubicBezTo>
                  <a:cubicBezTo>
                    <a:pt x="919449" y="1039003"/>
                    <a:pt x="972408" y="1107107"/>
                    <a:pt x="954786" y="1179592"/>
                  </a:cubicBezTo>
                  <a:cubicBezTo>
                    <a:pt x="938499" y="1246648"/>
                    <a:pt x="853345" y="1286653"/>
                    <a:pt x="791433" y="1256364"/>
                  </a:cubicBezTo>
                  <a:cubicBezTo>
                    <a:pt x="765525" y="1243696"/>
                    <a:pt x="745332" y="1221883"/>
                    <a:pt x="720948" y="1206453"/>
                  </a:cubicBezTo>
                  <a:cubicBezTo>
                    <a:pt x="692277" y="1188355"/>
                    <a:pt x="657987" y="1179402"/>
                    <a:pt x="624174" y="1181307"/>
                  </a:cubicBezTo>
                  <a:cubicBezTo>
                    <a:pt x="582549" y="1183688"/>
                    <a:pt x="543402" y="1201786"/>
                    <a:pt x="502158" y="1208358"/>
                  </a:cubicBezTo>
                  <a:cubicBezTo>
                    <a:pt x="418815" y="1221598"/>
                    <a:pt x="329470" y="1182831"/>
                    <a:pt x="282321" y="1112917"/>
                  </a:cubicBezTo>
                  <a:cubicBezTo>
                    <a:pt x="248222" y="1062340"/>
                    <a:pt x="235077" y="998332"/>
                    <a:pt x="193548" y="953659"/>
                  </a:cubicBezTo>
                  <a:cubicBezTo>
                    <a:pt x="154496" y="911749"/>
                    <a:pt x="95727" y="893080"/>
                    <a:pt x="55626" y="852218"/>
                  </a:cubicBezTo>
                  <a:cubicBezTo>
                    <a:pt x="24861" y="820881"/>
                    <a:pt x="7049" y="777066"/>
                    <a:pt x="7144" y="733156"/>
                  </a:cubicBezTo>
                  <a:cubicBezTo>
                    <a:pt x="7239" y="689341"/>
                    <a:pt x="24194" y="647621"/>
                    <a:pt x="33624" y="604854"/>
                  </a:cubicBezTo>
                  <a:cubicBezTo>
                    <a:pt x="51626" y="523225"/>
                    <a:pt x="42101" y="438262"/>
                    <a:pt x="49626" y="355013"/>
                  </a:cubicBezTo>
                  <a:cubicBezTo>
                    <a:pt x="56579" y="278242"/>
                    <a:pt x="99441" y="206423"/>
                    <a:pt x="151734" y="149749"/>
                  </a:cubicBezTo>
                  <a:cubicBezTo>
                    <a:pt x="172117" y="127651"/>
                    <a:pt x="194691" y="107649"/>
                    <a:pt x="217266" y="87742"/>
                  </a:cubicBezTo>
                  <a:cubicBezTo>
                    <a:pt x="237744" y="69739"/>
                    <a:pt x="576453" y="-131714"/>
                    <a:pt x="814578" y="179944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2" name="任意多边形: 形状 421"/>
            <p:cNvSpPr/>
            <p:nvPr/>
          </p:nvSpPr>
          <p:spPr>
            <a:xfrm>
              <a:off x="6436613" y="2868151"/>
              <a:ext cx="762000" cy="485775"/>
            </a:xfrm>
            <a:custGeom>
              <a:avLst/>
              <a:gdLst>
                <a:gd name="connsiteX0" fmla="*/ 7144 w 762000"/>
                <a:gd name="connsiteY0" fmla="*/ 246714 h 485775"/>
                <a:gd name="connsiteX1" fmla="*/ 589026 w 762000"/>
                <a:gd name="connsiteY1" fmla="*/ 63739 h 485775"/>
                <a:gd name="connsiteX2" fmla="*/ 616458 w 762000"/>
                <a:gd name="connsiteY2" fmla="*/ 16590 h 485775"/>
                <a:gd name="connsiteX3" fmla="*/ 632270 w 762000"/>
                <a:gd name="connsiteY3" fmla="*/ 7351 h 485775"/>
                <a:gd name="connsiteX4" fmla="*/ 648653 w 762000"/>
                <a:gd name="connsiteY4" fmla="*/ 41451 h 485775"/>
                <a:gd name="connsiteX5" fmla="*/ 679514 w 762000"/>
                <a:gd name="connsiteY5" fmla="*/ 34212 h 485775"/>
                <a:gd name="connsiteX6" fmla="*/ 709803 w 762000"/>
                <a:gd name="connsiteY6" fmla="*/ 21067 h 485775"/>
                <a:gd name="connsiteX7" fmla="*/ 691706 w 762000"/>
                <a:gd name="connsiteY7" fmla="*/ 74502 h 485775"/>
                <a:gd name="connsiteX8" fmla="*/ 718090 w 762000"/>
                <a:gd name="connsiteY8" fmla="*/ 58691 h 485775"/>
                <a:gd name="connsiteX9" fmla="*/ 736283 w 762000"/>
                <a:gd name="connsiteY9" fmla="*/ 82789 h 485775"/>
                <a:gd name="connsiteX10" fmla="*/ 718090 w 762000"/>
                <a:gd name="connsiteY10" fmla="*/ 111650 h 485775"/>
                <a:gd name="connsiteX11" fmla="*/ 761619 w 762000"/>
                <a:gd name="connsiteY11" fmla="*/ 97362 h 485775"/>
                <a:gd name="connsiteX12" fmla="*/ 733330 w 762000"/>
                <a:gd name="connsiteY12" fmla="*/ 136224 h 485775"/>
                <a:gd name="connsiteX13" fmla="*/ 758000 w 762000"/>
                <a:gd name="connsiteY13" fmla="*/ 132510 h 485775"/>
                <a:gd name="connsiteX14" fmla="*/ 753332 w 762000"/>
                <a:gd name="connsiteY14" fmla="*/ 164418 h 485775"/>
                <a:gd name="connsiteX15" fmla="*/ 725519 w 762000"/>
                <a:gd name="connsiteY15" fmla="*/ 183373 h 485775"/>
                <a:gd name="connsiteX16" fmla="*/ 642747 w 762000"/>
                <a:gd name="connsiteY16" fmla="*/ 194708 h 485775"/>
                <a:gd name="connsiteX17" fmla="*/ 30766 w 762000"/>
                <a:gd name="connsiteY17" fmla="*/ 486554 h 485775"/>
                <a:gd name="connsiteX18" fmla="*/ 7144 w 762000"/>
                <a:gd name="connsiteY18" fmla="*/ 246714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62000" h="485775">
                  <a:moveTo>
                    <a:pt x="7144" y="246714"/>
                  </a:moveTo>
                  <a:cubicBezTo>
                    <a:pt x="207645" y="210043"/>
                    <a:pt x="403670" y="148512"/>
                    <a:pt x="589026" y="63739"/>
                  </a:cubicBezTo>
                  <a:cubicBezTo>
                    <a:pt x="591503" y="48309"/>
                    <a:pt x="607314" y="29259"/>
                    <a:pt x="616458" y="16590"/>
                  </a:cubicBezTo>
                  <a:cubicBezTo>
                    <a:pt x="620268" y="11352"/>
                    <a:pt x="625983" y="6018"/>
                    <a:pt x="632270" y="7351"/>
                  </a:cubicBezTo>
                  <a:cubicBezTo>
                    <a:pt x="645224" y="10113"/>
                    <a:pt x="639032" y="32307"/>
                    <a:pt x="648653" y="41451"/>
                  </a:cubicBezTo>
                  <a:cubicBezTo>
                    <a:pt x="657130" y="49547"/>
                    <a:pt x="671036" y="42213"/>
                    <a:pt x="679514" y="34212"/>
                  </a:cubicBezTo>
                  <a:cubicBezTo>
                    <a:pt x="687991" y="26115"/>
                    <a:pt x="699040" y="16495"/>
                    <a:pt x="709803" y="21067"/>
                  </a:cubicBezTo>
                  <a:cubicBezTo>
                    <a:pt x="716947" y="40117"/>
                    <a:pt x="708946" y="63644"/>
                    <a:pt x="691706" y="74502"/>
                  </a:cubicBezTo>
                  <a:cubicBezTo>
                    <a:pt x="701231" y="70407"/>
                    <a:pt x="707803" y="59453"/>
                    <a:pt x="718090" y="58691"/>
                  </a:cubicBezTo>
                  <a:cubicBezTo>
                    <a:pt x="729615" y="57834"/>
                    <a:pt x="737997" y="71359"/>
                    <a:pt x="736283" y="82789"/>
                  </a:cubicBezTo>
                  <a:cubicBezTo>
                    <a:pt x="734568" y="94219"/>
                    <a:pt x="726281" y="103458"/>
                    <a:pt x="718090" y="111650"/>
                  </a:cubicBezTo>
                  <a:cubicBezTo>
                    <a:pt x="728186" y="99077"/>
                    <a:pt x="745998" y="93171"/>
                    <a:pt x="761619" y="97362"/>
                  </a:cubicBezTo>
                  <a:cubicBezTo>
                    <a:pt x="760857" y="114317"/>
                    <a:pt x="749237" y="130319"/>
                    <a:pt x="733330" y="136224"/>
                  </a:cubicBezTo>
                  <a:cubicBezTo>
                    <a:pt x="741521" y="134986"/>
                    <a:pt x="749808" y="133748"/>
                    <a:pt x="758000" y="132510"/>
                  </a:cubicBezTo>
                  <a:cubicBezTo>
                    <a:pt x="763238" y="142606"/>
                    <a:pt x="760286" y="155465"/>
                    <a:pt x="753332" y="164418"/>
                  </a:cubicBezTo>
                  <a:cubicBezTo>
                    <a:pt x="746379" y="173372"/>
                    <a:pt x="735997" y="178992"/>
                    <a:pt x="725519" y="183373"/>
                  </a:cubicBezTo>
                  <a:cubicBezTo>
                    <a:pt x="699516" y="194136"/>
                    <a:pt x="670751" y="198042"/>
                    <a:pt x="642747" y="194708"/>
                  </a:cubicBezTo>
                  <a:cubicBezTo>
                    <a:pt x="466249" y="334440"/>
                    <a:pt x="251555" y="442548"/>
                    <a:pt x="30766" y="486554"/>
                  </a:cubicBezTo>
                  <a:lnTo>
                    <a:pt x="7144" y="246714"/>
                  </a:ln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3" name="任意多边形: 形状 422"/>
            <p:cNvSpPr/>
            <p:nvPr/>
          </p:nvSpPr>
          <p:spPr>
            <a:xfrm>
              <a:off x="5520498" y="2045493"/>
              <a:ext cx="342900" cy="838200"/>
            </a:xfrm>
            <a:custGeom>
              <a:avLst/>
              <a:gdLst>
                <a:gd name="connsiteX0" fmla="*/ 339853 w 342900"/>
                <a:gd name="connsiteY0" fmla="*/ 724472 h 838200"/>
                <a:gd name="connsiteX1" fmla="*/ 182881 w 342900"/>
                <a:gd name="connsiteY1" fmla="*/ 134969 h 838200"/>
                <a:gd name="connsiteX2" fmla="*/ 207931 w 342900"/>
                <a:gd name="connsiteY2" fmla="*/ 86582 h 838200"/>
                <a:gd name="connsiteX3" fmla="*/ 207265 w 342900"/>
                <a:gd name="connsiteY3" fmla="*/ 68294 h 838200"/>
                <a:gd name="connsiteX4" fmla="*/ 169736 w 342900"/>
                <a:gd name="connsiteY4" fmla="*/ 72771 h 838200"/>
                <a:gd name="connsiteX5" fmla="*/ 159354 w 342900"/>
                <a:gd name="connsiteY5" fmla="*/ 42767 h 838200"/>
                <a:gd name="connsiteX6" fmla="*/ 154210 w 342900"/>
                <a:gd name="connsiteY6" fmla="*/ 10097 h 838200"/>
                <a:gd name="connsiteX7" fmla="*/ 118777 w 342900"/>
                <a:gd name="connsiteY7" fmla="*/ 54007 h 838200"/>
                <a:gd name="connsiteX8" fmla="*/ 118015 w 342900"/>
                <a:gd name="connsiteY8" fmla="*/ 23241 h 838200"/>
                <a:gd name="connsiteX9" fmla="*/ 87916 w 342900"/>
                <a:gd name="connsiteY9" fmla="*/ 20765 h 838200"/>
                <a:gd name="connsiteX10" fmla="*/ 73248 w 342900"/>
                <a:gd name="connsiteY10" fmla="*/ 51530 h 838200"/>
                <a:gd name="connsiteX11" fmla="*/ 62008 w 342900"/>
                <a:gd name="connsiteY11" fmla="*/ 7144 h 838200"/>
                <a:gd name="connsiteX12" fmla="*/ 44292 w 342900"/>
                <a:gd name="connsiteY12" fmla="*/ 51816 h 838200"/>
                <a:gd name="connsiteX13" fmla="*/ 34195 w 342900"/>
                <a:gd name="connsiteY13" fmla="*/ 28956 h 838200"/>
                <a:gd name="connsiteX14" fmla="*/ 9811 w 342900"/>
                <a:gd name="connsiteY14" fmla="*/ 50006 h 838200"/>
                <a:gd name="connsiteX15" fmla="*/ 8764 w 342900"/>
                <a:gd name="connsiteY15" fmla="*/ 83630 h 838200"/>
                <a:gd name="connsiteX16" fmla="*/ 43530 w 342900"/>
                <a:gd name="connsiteY16" fmla="*/ 159544 h 838200"/>
                <a:gd name="connsiteX17" fmla="*/ 124683 w 342900"/>
                <a:gd name="connsiteY17" fmla="*/ 832676 h 838200"/>
                <a:gd name="connsiteX18" fmla="*/ 339853 w 342900"/>
                <a:gd name="connsiteY18" fmla="*/ 724472 h 838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42900" h="838200">
                  <a:moveTo>
                    <a:pt x="339853" y="724472"/>
                  </a:moveTo>
                  <a:cubicBezTo>
                    <a:pt x="263462" y="535496"/>
                    <a:pt x="210598" y="336995"/>
                    <a:pt x="182881" y="134969"/>
                  </a:cubicBezTo>
                  <a:cubicBezTo>
                    <a:pt x="194596" y="124682"/>
                    <a:pt x="202216" y="101060"/>
                    <a:pt x="207931" y="86582"/>
                  </a:cubicBezTo>
                  <a:cubicBezTo>
                    <a:pt x="210313" y="80582"/>
                    <a:pt x="211837" y="72866"/>
                    <a:pt x="207265" y="68294"/>
                  </a:cubicBezTo>
                  <a:cubicBezTo>
                    <a:pt x="197930" y="58865"/>
                    <a:pt x="182595" y="75914"/>
                    <a:pt x="169736" y="72771"/>
                  </a:cubicBezTo>
                  <a:cubicBezTo>
                    <a:pt x="158401" y="69914"/>
                    <a:pt x="157068" y="54293"/>
                    <a:pt x="159354" y="42767"/>
                  </a:cubicBezTo>
                  <a:cubicBezTo>
                    <a:pt x="161640" y="31242"/>
                    <a:pt x="163831" y="16764"/>
                    <a:pt x="154210" y="10097"/>
                  </a:cubicBezTo>
                  <a:cubicBezTo>
                    <a:pt x="134303" y="14288"/>
                    <a:pt x="118682" y="33623"/>
                    <a:pt x="118777" y="54007"/>
                  </a:cubicBezTo>
                  <a:cubicBezTo>
                    <a:pt x="117063" y="43720"/>
                    <a:pt x="122873" y="32385"/>
                    <a:pt x="118015" y="23241"/>
                  </a:cubicBezTo>
                  <a:cubicBezTo>
                    <a:pt x="112586" y="13049"/>
                    <a:pt x="96679" y="13240"/>
                    <a:pt x="87916" y="20765"/>
                  </a:cubicBezTo>
                  <a:cubicBezTo>
                    <a:pt x="79153" y="28289"/>
                    <a:pt x="75820" y="40291"/>
                    <a:pt x="73248" y="51530"/>
                  </a:cubicBezTo>
                  <a:cubicBezTo>
                    <a:pt x="78487" y="36290"/>
                    <a:pt x="73915" y="18098"/>
                    <a:pt x="62008" y="7144"/>
                  </a:cubicBezTo>
                  <a:cubicBezTo>
                    <a:pt x="48102" y="16859"/>
                    <a:pt x="40768" y="35243"/>
                    <a:pt x="44292" y="51816"/>
                  </a:cubicBezTo>
                  <a:cubicBezTo>
                    <a:pt x="40958" y="44196"/>
                    <a:pt x="37529" y="36576"/>
                    <a:pt x="34195" y="28956"/>
                  </a:cubicBezTo>
                  <a:cubicBezTo>
                    <a:pt x="22861" y="30004"/>
                    <a:pt x="13621" y="39338"/>
                    <a:pt x="9811" y="50006"/>
                  </a:cubicBezTo>
                  <a:cubicBezTo>
                    <a:pt x="6001" y="60674"/>
                    <a:pt x="6859" y="72485"/>
                    <a:pt x="8764" y="83630"/>
                  </a:cubicBezTo>
                  <a:cubicBezTo>
                    <a:pt x="13621" y="111347"/>
                    <a:pt x="25718" y="137732"/>
                    <a:pt x="43530" y="159544"/>
                  </a:cubicBezTo>
                  <a:cubicBezTo>
                    <a:pt x="20003" y="383381"/>
                    <a:pt x="43530" y="622649"/>
                    <a:pt x="124683" y="832676"/>
                  </a:cubicBezTo>
                  <a:lnTo>
                    <a:pt x="339853" y="724472"/>
                  </a:ln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4" name="任意多边形: 形状 423"/>
            <p:cNvSpPr/>
            <p:nvPr/>
          </p:nvSpPr>
          <p:spPr>
            <a:xfrm>
              <a:off x="5909772" y="4652581"/>
              <a:ext cx="304800" cy="152400"/>
            </a:xfrm>
            <a:custGeom>
              <a:avLst/>
              <a:gdLst>
                <a:gd name="connsiteX0" fmla="*/ 209087 w 304800"/>
                <a:gd name="connsiteY0" fmla="*/ 8287 h 152400"/>
                <a:gd name="connsiteX1" fmla="*/ 278620 w 304800"/>
                <a:gd name="connsiteY1" fmla="*/ 65818 h 152400"/>
                <a:gd name="connsiteX2" fmla="*/ 301480 w 304800"/>
                <a:gd name="connsiteY2" fmla="*/ 96203 h 152400"/>
                <a:gd name="connsiteX3" fmla="*/ 296813 w 304800"/>
                <a:gd name="connsiteY3" fmla="*/ 132683 h 152400"/>
                <a:gd name="connsiteX4" fmla="*/ 270905 w 304800"/>
                <a:gd name="connsiteY4" fmla="*/ 144399 h 152400"/>
                <a:gd name="connsiteX5" fmla="*/ 62021 w 304800"/>
                <a:gd name="connsiteY5" fmla="*/ 127063 h 152400"/>
                <a:gd name="connsiteX6" fmla="*/ 22874 w 304800"/>
                <a:gd name="connsiteY6" fmla="*/ 102870 h 152400"/>
                <a:gd name="connsiteX7" fmla="*/ 11444 w 304800"/>
                <a:gd name="connsiteY7" fmla="*/ 7144 h 152400"/>
                <a:gd name="connsiteX8" fmla="*/ 120124 w 304800"/>
                <a:gd name="connsiteY8" fmla="*/ 18669 h 152400"/>
                <a:gd name="connsiteX9" fmla="*/ 209087 w 304800"/>
                <a:gd name="connsiteY9" fmla="*/ 8287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4800" h="152400">
                  <a:moveTo>
                    <a:pt x="209087" y="8287"/>
                  </a:moveTo>
                  <a:cubicBezTo>
                    <a:pt x="235376" y="23622"/>
                    <a:pt x="256522" y="44672"/>
                    <a:pt x="278620" y="65818"/>
                  </a:cubicBezTo>
                  <a:cubicBezTo>
                    <a:pt x="287764" y="74581"/>
                    <a:pt x="296813" y="84201"/>
                    <a:pt x="301480" y="96203"/>
                  </a:cubicBezTo>
                  <a:cubicBezTo>
                    <a:pt x="306147" y="108204"/>
                    <a:pt x="305480" y="123349"/>
                    <a:pt x="296813" y="132683"/>
                  </a:cubicBezTo>
                  <a:cubicBezTo>
                    <a:pt x="290240" y="139827"/>
                    <a:pt x="280334" y="142494"/>
                    <a:pt x="270905" y="144399"/>
                  </a:cubicBezTo>
                  <a:cubicBezTo>
                    <a:pt x="201563" y="158687"/>
                    <a:pt x="128315" y="152591"/>
                    <a:pt x="62021" y="127063"/>
                  </a:cubicBezTo>
                  <a:cubicBezTo>
                    <a:pt x="47639" y="121539"/>
                    <a:pt x="33161" y="114776"/>
                    <a:pt x="22874" y="102870"/>
                  </a:cubicBezTo>
                  <a:cubicBezTo>
                    <a:pt x="1538" y="78105"/>
                    <a:pt x="6491" y="40005"/>
                    <a:pt x="11444" y="7144"/>
                  </a:cubicBezTo>
                  <a:cubicBezTo>
                    <a:pt x="11444" y="7144"/>
                    <a:pt x="80881" y="28575"/>
                    <a:pt x="120124" y="18669"/>
                  </a:cubicBezTo>
                  <a:lnTo>
                    <a:pt x="209087" y="8287"/>
                  </a:ln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5" name="任意多边形: 形状 424"/>
            <p:cNvSpPr/>
            <p:nvPr/>
          </p:nvSpPr>
          <p:spPr>
            <a:xfrm>
              <a:off x="5875305" y="3989493"/>
              <a:ext cx="352425" cy="685800"/>
            </a:xfrm>
            <a:custGeom>
              <a:avLst/>
              <a:gdLst>
                <a:gd name="connsiteX0" fmla="*/ 350330 w 352425"/>
                <a:gd name="connsiteY0" fmla="*/ 97588 h 685800"/>
                <a:gd name="connsiteX1" fmla="*/ 243935 w 352425"/>
                <a:gd name="connsiteY1" fmla="*/ 671374 h 685800"/>
                <a:gd name="connsiteX2" fmla="*/ 46292 w 352425"/>
                <a:gd name="connsiteY2" fmla="*/ 670231 h 685800"/>
                <a:gd name="connsiteX3" fmla="*/ 41624 w 352425"/>
                <a:gd name="connsiteY3" fmla="*/ 605843 h 685800"/>
                <a:gd name="connsiteX4" fmla="*/ 7144 w 352425"/>
                <a:gd name="connsiteY4" fmla="*/ 132640 h 685800"/>
                <a:gd name="connsiteX5" fmla="*/ 138684 w 352425"/>
                <a:gd name="connsiteY5" fmla="*/ 8434 h 685800"/>
                <a:gd name="connsiteX6" fmla="*/ 350330 w 352425"/>
                <a:gd name="connsiteY6" fmla="*/ 97588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2425" h="685800">
                  <a:moveTo>
                    <a:pt x="350330" y="97588"/>
                  </a:moveTo>
                  <a:cubicBezTo>
                    <a:pt x="317373" y="275325"/>
                    <a:pt x="276892" y="493638"/>
                    <a:pt x="243935" y="671374"/>
                  </a:cubicBezTo>
                  <a:cubicBezTo>
                    <a:pt x="243935" y="671374"/>
                    <a:pt x="127349" y="707188"/>
                    <a:pt x="46292" y="670231"/>
                  </a:cubicBezTo>
                  <a:lnTo>
                    <a:pt x="41624" y="605843"/>
                  </a:lnTo>
                  <a:cubicBezTo>
                    <a:pt x="24575" y="450871"/>
                    <a:pt x="11335" y="288469"/>
                    <a:pt x="7144" y="132640"/>
                  </a:cubicBezTo>
                  <a:cubicBezTo>
                    <a:pt x="7144" y="132640"/>
                    <a:pt x="28765" y="22246"/>
                    <a:pt x="138684" y="8434"/>
                  </a:cubicBezTo>
                  <a:cubicBezTo>
                    <a:pt x="248698" y="-5472"/>
                    <a:pt x="350330" y="97588"/>
                    <a:pt x="350330" y="97588"/>
                  </a:cubicBez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6" name="任意多边形: 形状 425"/>
            <p:cNvSpPr/>
            <p:nvPr/>
          </p:nvSpPr>
          <p:spPr>
            <a:xfrm>
              <a:off x="5932691" y="4718511"/>
              <a:ext cx="247650" cy="57150"/>
            </a:xfrm>
            <a:custGeom>
              <a:avLst/>
              <a:gdLst>
                <a:gd name="connsiteX0" fmla="*/ 244747 w 247650"/>
                <a:gd name="connsiteY0" fmla="*/ 51608 h 57150"/>
                <a:gd name="connsiteX1" fmla="*/ 184073 w 247650"/>
                <a:gd name="connsiteY1" fmla="*/ 59133 h 57150"/>
                <a:gd name="connsiteX2" fmla="*/ 122922 w 247650"/>
                <a:gd name="connsiteY2" fmla="*/ 54847 h 57150"/>
                <a:gd name="connsiteX3" fmla="*/ 63581 w 247650"/>
                <a:gd name="connsiteY3" fmla="*/ 39226 h 57150"/>
                <a:gd name="connsiteX4" fmla="*/ 8527 w 247650"/>
                <a:gd name="connsiteY4" fmla="*/ 12556 h 57150"/>
                <a:gd name="connsiteX5" fmla="*/ 7574 w 247650"/>
                <a:gd name="connsiteY5" fmla="*/ 8555 h 57150"/>
                <a:gd name="connsiteX6" fmla="*/ 11480 w 247650"/>
                <a:gd name="connsiteY6" fmla="*/ 7507 h 57150"/>
                <a:gd name="connsiteX7" fmla="*/ 66534 w 247650"/>
                <a:gd name="connsiteY7" fmla="*/ 31034 h 57150"/>
                <a:gd name="connsiteX8" fmla="*/ 124446 w 247650"/>
                <a:gd name="connsiteY8" fmla="*/ 45607 h 57150"/>
                <a:gd name="connsiteX9" fmla="*/ 183977 w 247650"/>
                <a:gd name="connsiteY9" fmla="*/ 50751 h 57150"/>
                <a:gd name="connsiteX10" fmla="*/ 243699 w 247650"/>
                <a:gd name="connsiteY10" fmla="*/ 46369 h 57150"/>
                <a:gd name="connsiteX11" fmla="*/ 246747 w 247650"/>
                <a:gd name="connsiteY11" fmla="*/ 48655 h 57150"/>
                <a:gd name="connsiteX12" fmla="*/ 244747 w 247650"/>
                <a:gd name="connsiteY12" fmla="*/ 51608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7650" h="57150">
                  <a:moveTo>
                    <a:pt x="244747" y="51608"/>
                  </a:moveTo>
                  <a:cubicBezTo>
                    <a:pt x="224840" y="56085"/>
                    <a:pt x="204456" y="58657"/>
                    <a:pt x="184073" y="59133"/>
                  </a:cubicBezTo>
                  <a:cubicBezTo>
                    <a:pt x="163594" y="59704"/>
                    <a:pt x="143115" y="58085"/>
                    <a:pt x="122922" y="54847"/>
                  </a:cubicBezTo>
                  <a:cubicBezTo>
                    <a:pt x="102729" y="51418"/>
                    <a:pt x="82822" y="46274"/>
                    <a:pt x="63581" y="39226"/>
                  </a:cubicBezTo>
                  <a:cubicBezTo>
                    <a:pt x="44341" y="32177"/>
                    <a:pt x="25862" y="23224"/>
                    <a:pt x="8527" y="12556"/>
                  </a:cubicBezTo>
                  <a:cubicBezTo>
                    <a:pt x="7193" y="11698"/>
                    <a:pt x="6717" y="9889"/>
                    <a:pt x="7574" y="8555"/>
                  </a:cubicBezTo>
                  <a:cubicBezTo>
                    <a:pt x="8432" y="7222"/>
                    <a:pt x="10051" y="6745"/>
                    <a:pt x="11480" y="7507"/>
                  </a:cubicBezTo>
                  <a:cubicBezTo>
                    <a:pt x="29196" y="16842"/>
                    <a:pt x="47675" y="24652"/>
                    <a:pt x="66534" y="31034"/>
                  </a:cubicBezTo>
                  <a:cubicBezTo>
                    <a:pt x="85394" y="37416"/>
                    <a:pt x="104825" y="42369"/>
                    <a:pt x="124446" y="45607"/>
                  </a:cubicBezTo>
                  <a:cubicBezTo>
                    <a:pt x="144068" y="49036"/>
                    <a:pt x="164070" y="50560"/>
                    <a:pt x="183977" y="50751"/>
                  </a:cubicBezTo>
                  <a:cubicBezTo>
                    <a:pt x="203885" y="50846"/>
                    <a:pt x="223887" y="49417"/>
                    <a:pt x="243699" y="46369"/>
                  </a:cubicBezTo>
                  <a:cubicBezTo>
                    <a:pt x="245128" y="46179"/>
                    <a:pt x="246557" y="47131"/>
                    <a:pt x="246747" y="48655"/>
                  </a:cubicBezTo>
                  <a:cubicBezTo>
                    <a:pt x="247033" y="49989"/>
                    <a:pt x="246080" y="51322"/>
                    <a:pt x="244747" y="51608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7" name="任意多边形: 形状 426"/>
            <p:cNvSpPr/>
            <p:nvPr/>
          </p:nvSpPr>
          <p:spPr>
            <a:xfrm>
              <a:off x="6095127" y="4664974"/>
              <a:ext cx="38100" cy="28575"/>
            </a:xfrm>
            <a:custGeom>
              <a:avLst/>
              <a:gdLst>
                <a:gd name="connsiteX0" fmla="*/ 37163 w 38100"/>
                <a:gd name="connsiteY0" fmla="*/ 13896 h 28575"/>
                <a:gd name="connsiteX1" fmla="*/ 24875 w 38100"/>
                <a:gd name="connsiteY1" fmla="*/ 20945 h 28575"/>
                <a:gd name="connsiteX2" fmla="*/ 18017 w 38100"/>
                <a:gd name="connsiteY2" fmla="*/ 22754 h 28575"/>
                <a:gd name="connsiteX3" fmla="*/ 10874 w 38100"/>
                <a:gd name="connsiteY3" fmla="*/ 23136 h 28575"/>
                <a:gd name="connsiteX4" fmla="*/ 7159 w 38100"/>
                <a:gd name="connsiteY4" fmla="*/ 18563 h 28575"/>
                <a:gd name="connsiteX5" fmla="*/ 8492 w 38100"/>
                <a:gd name="connsiteY5" fmla="*/ 15992 h 28575"/>
                <a:gd name="connsiteX6" fmla="*/ 8873 w 38100"/>
                <a:gd name="connsiteY6" fmla="*/ 15611 h 28575"/>
                <a:gd name="connsiteX7" fmla="*/ 14684 w 38100"/>
                <a:gd name="connsiteY7" fmla="*/ 11610 h 28575"/>
                <a:gd name="connsiteX8" fmla="*/ 20875 w 38100"/>
                <a:gd name="connsiteY8" fmla="*/ 9038 h 28575"/>
                <a:gd name="connsiteX9" fmla="*/ 34496 w 38100"/>
                <a:gd name="connsiteY9" fmla="*/ 7229 h 28575"/>
                <a:gd name="connsiteX10" fmla="*/ 34972 w 38100"/>
                <a:gd name="connsiteY10" fmla="*/ 7229 h 28575"/>
                <a:gd name="connsiteX11" fmla="*/ 38496 w 38100"/>
                <a:gd name="connsiteY11" fmla="*/ 11325 h 28575"/>
                <a:gd name="connsiteX12" fmla="*/ 37163 w 38100"/>
                <a:gd name="connsiteY12" fmla="*/ 13896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00" h="28575">
                  <a:moveTo>
                    <a:pt x="37163" y="13896"/>
                  </a:moveTo>
                  <a:cubicBezTo>
                    <a:pt x="33543" y="17230"/>
                    <a:pt x="29257" y="19230"/>
                    <a:pt x="24875" y="20945"/>
                  </a:cubicBezTo>
                  <a:cubicBezTo>
                    <a:pt x="22685" y="21707"/>
                    <a:pt x="20399" y="22373"/>
                    <a:pt x="18017" y="22754"/>
                  </a:cubicBezTo>
                  <a:cubicBezTo>
                    <a:pt x="15636" y="23136"/>
                    <a:pt x="13350" y="23421"/>
                    <a:pt x="10874" y="23136"/>
                  </a:cubicBezTo>
                  <a:cubicBezTo>
                    <a:pt x="8588" y="22850"/>
                    <a:pt x="6968" y="20850"/>
                    <a:pt x="7159" y="18563"/>
                  </a:cubicBezTo>
                  <a:cubicBezTo>
                    <a:pt x="7254" y="17516"/>
                    <a:pt x="7730" y="16659"/>
                    <a:pt x="8492" y="15992"/>
                  </a:cubicBezTo>
                  <a:lnTo>
                    <a:pt x="8873" y="15611"/>
                  </a:lnTo>
                  <a:cubicBezTo>
                    <a:pt x="10683" y="13896"/>
                    <a:pt x="12683" y="12753"/>
                    <a:pt x="14684" y="11610"/>
                  </a:cubicBezTo>
                  <a:cubicBezTo>
                    <a:pt x="16684" y="10467"/>
                    <a:pt x="18779" y="9705"/>
                    <a:pt x="20875" y="9038"/>
                  </a:cubicBezTo>
                  <a:cubicBezTo>
                    <a:pt x="25161" y="7800"/>
                    <a:pt x="29447" y="6848"/>
                    <a:pt x="34496" y="7229"/>
                  </a:cubicBezTo>
                  <a:lnTo>
                    <a:pt x="34972" y="7229"/>
                  </a:lnTo>
                  <a:cubicBezTo>
                    <a:pt x="37067" y="7419"/>
                    <a:pt x="38591" y="9229"/>
                    <a:pt x="38496" y="11325"/>
                  </a:cubicBezTo>
                  <a:cubicBezTo>
                    <a:pt x="38306" y="12468"/>
                    <a:pt x="37829" y="13325"/>
                    <a:pt x="37163" y="1389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8" name="任意多边形: 形状 427"/>
            <p:cNvSpPr/>
            <p:nvPr/>
          </p:nvSpPr>
          <p:spPr>
            <a:xfrm>
              <a:off x="6116065" y="4686666"/>
              <a:ext cx="38100" cy="28575"/>
            </a:xfrm>
            <a:custGeom>
              <a:avLst/>
              <a:gdLst>
                <a:gd name="connsiteX0" fmla="*/ 34799 w 38100"/>
                <a:gd name="connsiteY0" fmla="*/ 13349 h 28575"/>
                <a:gd name="connsiteX1" fmla="*/ 24131 w 38100"/>
                <a:gd name="connsiteY1" fmla="*/ 21731 h 28575"/>
                <a:gd name="connsiteX2" fmla="*/ 17749 w 38100"/>
                <a:gd name="connsiteY2" fmla="*/ 23827 h 28575"/>
                <a:gd name="connsiteX3" fmla="*/ 10891 w 38100"/>
                <a:gd name="connsiteY3" fmla="*/ 24303 h 28575"/>
                <a:gd name="connsiteX4" fmla="*/ 7176 w 38100"/>
                <a:gd name="connsiteY4" fmla="*/ 19445 h 28575"/>
                <a:gd name="connsiteX5" fmla="*/ 8415 w 38100"/>
                <a:gd name="connsiteY5" fmla="*/ 16969 h 28575"/>
                <a:gd name="connsiteX6" fmla="*/ 8510 w 38100"/>
                <a:gd name="connsiteY6" fmla="*/ 16874 h 28575"/>
                <a:gd name="connsiteX7" fmla="*/ 13653 w 38100"/>
                <a:gd name="connsiteY7" fmla="*/ 13064 h 28575"/>
                <a:gd name="connsiteX8" fmla="*/ 19178 w 38100"/>
                <a:gd name="connsiteY8" fmla="*/ 10301 h 28575"/>
                <a:gd name="connsiteX9" fmla="*/ 31370 w 38100"/>
                <a:gd name="connsiteY9" fmla="*/ 7158 h 28575"/>
                <a:gd name="connsiteX10" fmla="*/ 31465 w 38100"/>
                <a:gd name="connsiteY10" fmla="*/ 7158 h 28575"/>
                <a:gd name="connsiteX11" fmla="*/ 35656 w 38100"/>
                <a:gd name="connsiteY11" fmla="*/ 10778 h 28575"/>
                <a:gd name="connsiteX12" fmla="*/ 34799 w 38100"/>
                <a:gd name="connsiteY12" fmla="*/ 13349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00" h="28575">
                  <a:moveTo>
                    <a:pt x="34799" y="13349"/>
                  </a:moveTo>
                  <a:cubicBezTo>
                    <a:pt x="31941" y="17255"/>
                    <a:pt x="28131" y="19731"/>
                    <a:pt x="24131" y="21731"/>
                  </a:cubicBezTo>
                  <a:cubicBezTo>
                    <a:pt x="22131" y="22684"/>
                    <a:pt x="19940" y="23446"/>
                    <a:pt x="17749" y="23827"/>
                  </a:cubicBezTo>
                  <a:cubicBezTo>
                    <a:pt x="15558" y="24303"/>
                    <a:pt x="13272" y="24589"/>
                    <a:pt x="10891" y="24303"/>
                  </a:cubicBezTo>
                  <a:cubicBezTo>
                    <a:pt x="8510" y="24017"/>
                    <a:pt x="6891" y="21827"/>
                    <a:pt x="7176" y="19445"/>
                  </a:cubicBezTo>
                  <a:cubicBezTo>
                    <a:pt x="7272" y="18493"/>
                    <a:pt x="7748" y="17636"/>
                    <a:pt x="8415" y="16969"/>
                  </a:cubicBezTo>
                  <a:lnTo>
                    <a:pt x="8510" y="16874"/>
                  </a:lnTo>
                  <a:cubicBezTo>
                    <a:pt x="10129" y="15255"/>
                    <a:pt x="11939" y="14111"/>
                    <a:pt x="13653" y="13064"/>
                  </a:cubicBezTo>
                  <a:cubicBezTo>
                    <a:pt x="15368" y="11921"/>
                    <a:pt x="17273" y="11159"/>
                    <a:pt x="19178" y="10301"/>
                  </a:cubicBezTo>
                  <a:cubicBezTo>
                    <a:pt x="22988" y="8777"/>
                    <a:pt x="26798" y="7539"/>
                    <a:pt x="31370" y="7158"/>
                  </a:cubicBezTo>
                  <a:lnTo>
                    <a:pt x="31465" y="7158"/>
                  </a:lnTo>
                  <a:cubicBezTo>
                    <a:pt x="33656" y="6968"/>
                    <a:pt x="35466" y="8682"/>
                    <a:pt x="35656" y="10778"/>
                  </a:cubicBezTo>
                  <a:cubicBezTo>
                    <a:pt x="35656" y="11730"/>
                    <a:pt x="35370" y="12587"/>
                    <a:pt x="34799" y="13349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9" name="任意多边形: 形状 428"/>
            <p:cNvSpPr/>
            <p:nvPr/>
          </p:nvSpPr>
          <p:spPr>
            <a:xfrm>
              <a:off x="6147902" y="4705156"/>
              <a:ext cx="28575" cy="19050"/>
            </a:xfrm>
            <a:custGeom>
              <a:avLst/>
              <a:gdLst>
                <a:gd name="connsiteX0" fmla="*/ 25250 w 28575"/>
                <a:gd name="connsiteY0" fmla="*/ 12196 h 19050"/>
                <a:gd name="connsiteX1" fmla="*/ 19440 w 28575"/>
                <a:gd name="connsiteY1" fmla="*/ 19720 h 19050"/>
                <a:gd name="connsiteX2" fmla="*/ 14963 w 28575"/>
                <a:gd name="connsiteY2" fmla="*/ 21244 h 19050"/>
                <a:gd name="connsiteX3" fmla="*/ 10010 w 28575"/>
                <a:gd name="connsiteY3" fmla="*/ 20673 h 19050"/>
                <a:gd name="connsiteX4" fmla="*/ 7534 w 28575"/>
                <a:gd name="connsiteY4" fmla="*/ 14481 h 19050"/>
                <a:gd name="connsiteX5" fmla="*/ 8010 w 28575"/>
                <a:gd name="connsiteY5" fmla="*/ 13720 h 19050"/>
                <a:gd name="connsiteX6" fmla="*/ 8486 w 28575"/>
                <a:gd name="connsiteY6" fmla="*/ 13053 h 19050"/>
                <a:gd name="connsiteX7" fmla="*/ 11058 w 28575"/>
                <a:gd name="connsiteY7" fmla="*/ 10386 h 19050"/>
                <a:gd name="connsiteX8" fmla="*/ 13630 w 28575"/>
                <a:gd name="connsiteY8" fmla="*/ 8766 h 19050"/>
                <a:gd name="connsiteX9" fmla="*/ 20297 w 28575"/>
                <a:gd name="connsiteY9" fmla="*/ 7147 h 19050"/>
                <a:gd name="connsiteX10" fmla="*/ 20964 w 28575"/>
                <a:gd name="connsiteY10" fmla="*/ 7147 h 19050"/>
                <a:gd name="connsiteX11" fmla="*/ 25441 w 28575"/>
                <a:gd name="connsiteY11" fmla="*/ 11243 h 19050"/>
                <a:gd name="connsiteX12" fmla="*/ 25250 w 28575"/>
                <a:gd name="connsiteY12" fmla="*/ 12196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575" h="19050">
                  <a:moveTo>
                    <a:pt x="25250" y="12196"/>
                  </a:moveTo>
                  <a:cubicBezTo>
                    <a:pt x="24488" y="15720"/>
                    <a:pt x="22107" y="18101"/>
                    <a:pt x="19440" y="19720"/>
                  </a:cubicBezTo>
                  <a:cubicBezTo>
                    <a:pt x="18011" y="20482"/>
                    <a:pt x="16583" y="21054"/>
                    <a:pt x="14963" y="21244"/>
                  </a:cubicBezTo>
                  <a:cubicBezTo>
                    <a:pt x="13344" y="21435"/>
                    <a:pt x="11725" y="21435"/>
                    <a:pt x="10010" y="20673"/>
                  </a:cubicBezTo>
                  <a:cubicBezTo>
                    <a:pt x="7629" y="19625"/>
                    <a:pt x="6486" y="16863"/>
                    <a:pt x="7534" y="14481"/>
                  </a:cubicBezTo>
                  <a:cubicBezTo>
                    <a:pt x="7629" y="14196"/>
                    <a:pt x="7819" y="13910"/>
                    <a:pt x="8010" y="13720"/>
                  </a:cubicBezTo>
                  <a:lnTo>
                    <a:pt x="8486" y="13053"/>
                  </a:lnTo>
                  <a:cubicBezTo>
                    <a:pt x="9344" y="11815"/>
                    <a:pt x="10201" y="11053"/>
                    <a:pt x="11058" y="10386"/>
                  </a:cubicBezTo>
                  <a:cubicBezTo>
                    <a:pt x="11915" y="9624"/>
                    <a:pt x="12773" y="9148"/>
                    <a:pt x="13630" y="8766"/>
                  </a:cubicBezTo>
                  <a:cubicBezTo>
                    <a:pt x="15535" y="7909"/>
                    <a:pt x="17344" y="7242"/>
                    <a:pt x="20297" y="7147"/>
                  </a:cubicBezTo>
                  <a:lnTo>
                    <a:pt x="20964" y="7147"/>
                  </a:lnTo>
                  <a:cubicBezTo>
                    <a:pt x="23345" y="7052"/>
                    <a:pt x="25346" y="8862"/>
                    <a:pt x="25441" y="11243"/>
                  </a:cubicBezTo>
                  <a:cubicBezTo>
                    <a:pt x="25346" y="11529"/>
                    <a:pt x="25250" y="11815"/>
                    <a:pt x="25250" y="1219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0" name="任意多边形: 形状 429"/>
            <p:cNvSpPr/>
            <p:nvPr/>
          </p:nvSpPr>
          <p:spPr>
            <a:xfrm>
              <a:off x="4988754" y="4338587"/>
              <a:ext cx="314325" cy="190500"/>
            </a:xfrm>
            <a:custGeom>
              <a:avLst/>
              <a:gdLst>
                <a:gd name="connsiteX0" fmla="*/ 148935 w 314325"/>
                <a:gd name="connsiteY0" fmla="*/ 7384 h 190500"/>
                <a:gd name="connsiteX1" fmla="*/ 59305 w 314325"/>
                <a:gd name="connsiteY1" fmla="*/ 17386 h 190500"/>
                <a:gd name="connsiteX2" fmla="*/ 23586 w 314325"/>
                <a:gd name="connsiteY2" fmla="*/ 30339 h 190500"/>
                <a:gd name="connsiteX3" fmla="*/ 7489 w 314325"/>
                <a:gd name="connsiteY3" fmla="*/ 63391 h 190500"/>
                <a:gd name="connsiteX4" fmla="*/ 22729 w 314325"/>
                <a:gd name="connsiteY4" fmla="*/ 87394 h 190500"/>
                <a:gd name="connsiteX5" fmla="*/ 207037 w 314325"/>
                <a:gd name="connsiteY5" fmla="*/ 187216 h 190500"/>
                <a:gd name="connsiteX6" fmla="*/ 253043 w 314325"/>
                <a:gd name="connsiteY6" fmla="*/ 188455 h 190500"/>
                <a:gd name="connsiteX7" fmla="*/ 315051 w 314325"/>
                <a:gd name="connsiteY7" fmla="*/ 114636 h 190500"/>
                <a:gd name="connsiteX8" fmla="*/ 217801 w 314325"/>
                <a:gd name="connsiteY8" fmla="*/ 64820 h 190500"/>
                <a:gd name="connsiteX9" fmla="*/ 148935 w 314325"/>
                <a:gd name="connsiteY9" fmla="*/ 7384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4325" h="190500">
                  <a:moveTo>
                    <a:pt x="148935" y="7384"/>
                  </a:moveTo>
                  <a:cubicBezTo>
                    <a:pt x="118550" y="5860"/>
                    <a:pt x="89404" y="11861"/>
                    <a:pt x="59305" y="17386"/>
                  </a:cubicBezTo>
                  <a:cubicBezTo>
                    <a:pt x="46827" y="19672"/>
                    <a:pt x="34063" y="22815"/>
                    <a:pt x="23586" y="30339"/>
                  </a:cubicBezTo>
                  <a:cubicBezTo>
                    <a:pt x="13108" y="37864"/>
                    <a:pt x="5393" y="50818"/>
                    <a:pt x="7489" y="63391"/>
                  </a:cubicBezTo>
                  <a:cubicBezTo>
                    <a:pt x="9108" y="73012"/>
                    <a:pt x="15966" y="80632"/>
                    <a:pt x="22729" y="87394"/>
                  </a:cubicBezTo>
                  <a:cubicBezTo>
                    <a:pt x="72925" y="137305"/>
                    <a:pt x="137505" y="172357"/>
                    <a:pt x="207037" y="187216"/>
                  </a:cubicBezTo>
                  <a:cubicBezTo>
                    <a:pt x="222087" y="190455"/>
                    <a:pt x="237994" y="192741"/>
                    <a:pt x="253043" y="188455"/>
                  </a:cubicBezTo>
                  <a:cubicBezTo>
                    <a:pt x="284476" y="179501"/>
                    <a:pt x="301144" y="144830"/>
                    <a:pt x="315051" y="114636"/>
                  </a:cubicBezTo>
                  <a:cubicBezTo>
                    <a:pt x="315051" y="114636"/>
                    <a:pt x="245233" y="94538"/>
                    <a:pt x="217801" y="64820"/>
                  </a:cubicBezTo>
                  <a:lnTo>
                    <a:pt x="148935" y="7384"/>
                  </a:ln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1" name="任意多边形: 形状 430"/>
            <p:cNvSpPr/>
            <p:nvPr/>
          </p:nvSpPr>
          <p:spPr>
            <a:xfrm>
              <a:off x="5130260" y="3793713"/>
              <a:ext cx="514350" cy="657225"/>
            </a:xfrm>
            <a:custGeom>
              <a:avLst/>
              <a:gdLst>
                <a:gd name="connsiteX0" fmla="*/ 232220 w 514350"/>
                <a:gd name="connsiteY0" fmla="*/ 13620 h 657225"/>
                <a:gd name="connsiteX1" fmla="*/ 7144 w 514350"/>
                <a:gd name="connsiteY1" fmla="*/ 552068 h 657225"/>
                <a:gd name="connsiteX2" fmla="*/ 173165 w 514350"/>
                <a:gd name="connsiteY2" fmla="*/ 659319 h 657225"/>
                <a:gd name="connsiteX3" fmla="*/ 212312 w 514350"/>
                <a:gd name="connsiteY3" fmla="*/ 607980 h 657225"/>
                <a:gd name="connsiteX4" fmla="*/ 500253 w 514350"/>
                <a:gd name="connsiteY4" fmla="*/ 230790 h 657225"/>
                <a:gd name="connsiteX5" fmla="*/ 458153 w 514350"/>
                <a:gd name="connsiteY5" fmla="*/ 54767 h 657225"/>
                <a:gd name="connsiteX6" fmla="*/ 232220 w 514350"/>
                <a:gd name="connsiteY6" fmla="*/ 13620 h 657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4350" h="657225">
                  <a:moveTo>
                    <a:pt x="232220" y="13620"/>
                  </a:moveTo>
                  <a:cubicBezTo>
                    <a:pt x="162497" y="180402"/>
                    <a:pt x="76867" y="385285"/>
                    <a:pt x="7144" y="552068"/>
                  </a:cubicBezTo>
                  <a:cubicBezTo>
                    <a:pt x="7144" y="552068"/>
                    <a:pt x="85153" y="645889"/>
                    <a:pt x="173165" y="659319"/>
                  </a:cubicBezTo>
                  <a:lnTo>
                    <a:pt x="212312" y="607980"/>
                  </a:lnTo>
                  <a:cubicBezTo>
                    <a:pt x="311468" y="487584"/>
                    <a:pt x="411385" y="358996"/>
                    <a:pt x="500253" y="230790"/>
                  </a:cubicBezTo>
                  <a:cubicBezTo>
                    <a:pt x="500253" y="230790"/>
                    <a:pt x="542544" y="126586"/>
                    <a:pt x="458153" y="54767"/>
                  </a:cubicBezTo>
                  <a:cubicBezTo>
                    <a:pt x="373666" y="-16956"/>
                    <a:pt x="232220" y="13620"/>
                    <a:pt x="232220" y="13620"/>
                  </a:cubicBez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2" name="任意多边形: 形状 431"/>
            <p:cNvSpPr/>
            <p:nvPr/>
          </p:nvSpPr>
          <p:spPr>
            <a:xfrm>
              <a:off x="5020900" y="4393655"/>
              <a:ext cx="228600" cy="114300"/>
            </a:xfrm>
            <a:custGeom>
              <a:avLst/>
              <a:gdLst>
                <a:gd name="connsiteX0" fmla="*/ 11633 w 228600"/>
                <a:gd name="connsiteY0" fmla="*/ 7847 h 114300"/>
                <a:gd name="connsiteX1" fmla="*/ 59258 w 228600"/>
                <a:gd name="connsiteY1" fmla="*/ 44232 h 114300"/>
                <a:gd name="connsiteX2" fmla="*/ 111931 w 228600"/>
                <a:gd name="connsiteY2" fmla="*/ 72521 h 114300"/>
                <a:gd name="connsiteX3" fmla="*/ 168414 w 228600"/>
                <a:gd name="connsiteY3" fmla="*/ 92048 h 114300"/>
                <a:gd name="connsiteX4" fmla="*/ 227374 w 228600"/>
                <a:gd name="connsiteY4" fmla="*/ 102525 h 114300"/>
                <a:gd name="connsiteX5" fmla="*/ 230041 w 228600"/>
                <a:gd name="connsiteY5" fmla="*/ 105764 h 114300"/>
                <a:gd name="connsiteX6" fmla="*/ 226993 w 228600"/>
                <a:gd name="connsiteY6" fmla="*/ 108431 h 114300"/>
                <a:gd name="connsiteX7" fmla="*/ 166319 w 228600"/>
                <a:gd name="connsiteY7" fmla="*/ 100620 h 114300"/>
                <a:gd name="connsiteX8" fmla="*/ 108121 w 228600"/>
                <a:gd name="connsiteY8" fmla="*/ 81189 h 114300"/>
                <a:gd name="connsiteX9" fmla="*/ 54591 w 228600"/>
                <a:gd name="connsiteY9" fmla="*/ 51281 h 114300"/>
                <a:gd name="connsiteX10" fmla="*/ 7918 w 228600"/>
                <a:gd name="connsiteY10" fmla="*/ 11752 h 114300"/>
                <a:gd name="connsiteX11" fmla="*/ 8013 w 228600"/>
                <a:gd name="connsiteY11" fmla="*/ 7942 h 114300"/>
                <a:gd name="connsiteX12" fmla="*/ 11633 w 228600"/>
                <a:gd name="connsiteY12" fmla="*/ 7847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8600" h="114300">
                  <a:moveTo>
                    <a:pt x="11633" y="7847"/>
                  </a:moveTo>
                  <a:cubicBezTo>
                    <a:pt x="26492" y="21277"/>
                    <a:pt x="42494" y="33374"/>
                    <a:pt x="59258" y="44232"/>
                  </a:cubicBezTo>
                  <a:cubicBezTo>
                    <a:pt x="76022" y="54995"/>
                    <a:pt x="93548" y="64616"/>
                    <a:pt x="111931" y="72521"/>
                  </a:cubicBezTo>
                  <a:cubicBezTo>
                    <a:pt x="130124" y="80618"/>
                    <a:pt x="149079" y="87095"/>
                    <a:pt x="168414" y="92048"/>
                  </a:cubicBezTo>
                  <a:cubicBezTo>
                    <a:pt x="187750" y="97001"/>
                    <a:pt x="207467" y="100525"/>
                    <a:pt x="227374" y="102525"/>
                  </a:cubicBezTo>
                  <a:cubicBezTo>
                    <a:pt x="228993" y="102716"/>
                    <a:pt x="230136" y="104144"/>
                    <a:pt x="230041" y="105764"/>
                  </a:cubicBezTo>
                  <a:cubicBezTo>
                    <a:pt x="229851" y="107288"/>
                    <a:pt x="228612" y="108431"/>
                    <a:pt x="226993" y="108431"/>
                  </a:cubicBezTo>
                  <a:cubicBezTo>
                    <a:pt x="206610" y="107859"/>
                    <a:pt x="186226" y="105192"/>
                    <a:pt x="166319" y="100620"/>
                  </a:cubicBezTo>
                  <a:cubicBezTo>
                    <a:pt x="146412" y="95953"/>
                    <a:pt x="126885" y="89381"/>
                    <a:pt x="108121" y="81189"/>
                  </a:cubicBezTo>
                  <a:cubicBezTo>
                    <a:pt x="89452" y="72807"/>
                    <a:pt x="71450" y="62901"/>
                    <a:pt x="54591" y="51281"/>
                  </a:cubicBezTo>
                  <a:cubicBezTo>
                    <a:pt x="37731" y="39660"/>
                    <a:pt x="22015" y="26420"/>
                    <a:pt x="7918" y="11752"/>
                  </a:cubicBezTo>
                  <a:cubicBezTo>
                    <a:pt x="6870" y="10704"/>
                    <a:pt x="6870" y="8990"/>
                    <a:pt x="8013" y="7942"/>
                  </a:cubicBezTo>
                  <a:cubicBezTo>
                    <a:pt x="9061" y="6894"/>
                    <a:pt x="10680" y="6894"/>
                    <a:pt x="11633" y="7847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3" name="任意多边形: 形状 432"/>
            <p:cNvSpPr/>
            <p:nvPr/>
          </p:nvSpPr>
          <p:spPr>
            <a:xfrm>
              <a:off x="5109388" y="4341837"/>
              <a:ext cx="28575" cy="38100"/>
            </a:xfrm>
            <a:custGeom>
              <a:avLst/>
              <a:gdLst>
                <a:gd name="connsiteX0" fmla="*/ 13157 w 28575"/>
                <a:gd name="connsiteY0" fmla="*/ 7850 h 38100"/>
                <a:gd name="connsiteX1" fmla="*/ 23539 w 28575"/>
                <a:gd name="connsiteY1" fmla="*/ 16803 h 38100"/>
                <a:gd name="connsiteX2" fmla="*/ 27254 w 28575"/>
                <a:gd name="connsiteY2" fmla="*/ 22327 h 38100"/>
                <a:gd name="connsiteX3" fmla="*/ 29921 w 28575"/>
                <a:gd name="connsiteY3" fmla="*/ 28804 h 38100"/>
                <a:gd name="connsiteX4" fmla="*/ 30016 w 28575"/>
                <a:gd name="connsiteY4" fmla="*/ 29376 h 38100"/>
                <a:gd name="connsiteX5" fmla="*/ 26968 w 28575"/>
                <a:gd name="connsiteY5" fmla="*/ 34424 h 38100"/>
                <a:gd name="connsiteX6" fmla="*/ 24110 w 28575"/>
                <a:gd name="connsiteY6" fmla="*/ 34043 h 38100"/>
                <a:gd name="connsiteX7" fmla="*/ 18395 w 28575"/>
                <a:gd name="connsiteY7" fmla="*/ 29757 h 38100"/>
                <a:gd name="connsiteX8" fmla="*/ 13728 w 28575"/>
                <a:gd name="connsiteY8" fmla="*/ 24518 h 38100"/>
                <a:gd name="connsiteX9" fmla="*/ 7251 w 28575"/>
                <a:gd name="connsiteY9" fmla="*/ 11850 h 38100"/>
                <a:gd name="connsiteX10" fmla="*/ 10013 w 28575"/>
                <a:gd name="connsiteY10" fmla="*/ 7278 h 38100"/>
                <a:gd name="connsiteX11" fmla="*/ 12776 w 28575"/>
                <a:gd name="connsiteY11" fmla="*/ 7659 h 38100"/>
                <a:gd name="connsiteX12" fmla="*/ 13157 w 28575"/>
                <a:gd name="connsiteY12" fmla="*/ 78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575" h="38100">
                  <a:moveTo>
                    <a:pt x="13157" y="7850"/>
                  </a:moveTo>
                  <a:cubicBezTo>
                    <a:pt x="17538" y="10231"/>
                    <a:pt x="20681" y="13374"/>
                    <a:pt x="23539" y="16803"/>
                  </a:cubicBezTo>
                  <a:cubicBezTo>
                    <a:pt x="24872" y="18517"/>
                    <a:pt x="26206" y="20327"/>
                    <a:pt x="27254" y="22327"/>
                  </a:cubicBezTo>
                  <a:cubicBezTo>
                    <a:pt x="28301" y="24328"/>
                    <a:pt x="29349" y="26328"/>
                    <a:pt x="29921" y="28804"/>
                  </a:cubicBezTo>
                  <a:lnTo>
                    <a:pt x="30016" y="29376"/>
                  </a:lnTo>
                  <a:cubicBezTo>
                    <a:pt x="30587" y="31662"/>
                    <a:pt x="29159" y="33853"/>
                    <a:pt x="26968" y="34424"/>
                  </a:cubicBezTo>
                  <a:cubicBezTo>
                    <a:pt x="25920" y="34710"/>
                    <a:pt x="24968" y="34520"/>
                    <a:pt x="24110" y="34043"/>
                  </a:cubicBezTo>
                  <a:cubicBezTo>
                    <a:pt x="21920" y="32900"/>
                    <a:pt x="20110" y="31376"/>
                    <a:pt x="18395" y="29757"/>
                  </a:cubicBezTo>
                  <a:cubicBezTo>
                    <a:pt x="16586" y="28138"/>
                    <a:pt x="15157" y="26328"/>
                    <a:pt x="13728" y="24518"/>
                  </a:cubicBezTo>
                  <a:cubicBezTo>
                    <a:pt x="10966" y="20708"/>
                    <a:pt x="8489" y="16708"/>
                    <a:pt x="7251" y="11850"/>
                  </a:cubicBezTo>
                  <a:cubicBezTo>
                    <a:pt x="6775" y="9850"/>
                    <a:pt x="7918" y="7754"/>
                    <a:pt x="10013" y="7278"/>
                  </a:cubicBezTo>
                  <a:cubicBezTo>
                    <a:pt x="10966" y="6992"/>
                    <a:pt x="11918" y="7183"/>
                    <a:pt x="12776" y="7659"/>
                  </a:cubicBezTo>
                  <a:lnTo>
                    <a:pt x="13157" y="7850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4" name="任意多边形: 形状 433"/>
            <p:cNvSpPr/>
            <p:nvPr/>
          </p:nvSpPr>
          <p:spPr>
            <a:xfrm>
              <a:off x="5082345" y="4349954"/>
              <a:ext cx="28575" cy="38100"/>
            </a:xfrm>
            <a:custGeom>
              <a:avLst/>
              <a:gdLst>
                <a:gd name="connsiteX0" fmla="*/ 13434 w 28575"/>
                <a:gd name="connsiteY0" fmla="*/ 7924 h 38100"/>
                <a:gd name="connsiteX1" fmla="*/ 22007 w 28575"/>
                <a:gd name="connsiteY1" fmla="*/ 17258 h 38100"/>
                <a:gd name="connsiteX2" fmla="*/ 25055 w 28575"/>
                <a:gd name="connsiteY2" fmla="*/ 22592 h 38100"/>
                <a:gd name="connsiteX3" fmla="*/ 27341 w 28575"/>
                <a:gd name="connsiteY3" fmla="*/ 28688 h 38100"/>
                <a:gd name="connsiteX4" fmla="*/ 27341 w 28575"/>
                <a:gd name="connsiteY4" fmla="*/ 28784 h 38100"/>
                <a:gd name="connsiteX5" fmla="*/ 24007 w 28575"/>
                <a:gd name="connsiteY5" fmla="*/ 33927 h 38100"/>
                <a:gd name="connsiteX6" fmla="*/ 21245 w 28575"/>
                <a:gd name="connsiteY6" fmla="*/ 33546 h 38100"/>
                <a:gd name="connsiteX7" fmla="*/ 15720 w 28575"/>
                <a:gd name="connsiteY7" fmla="*/ 29450 h 38100"/>
                <a:gd name="connsiteX8" fmla="*/ 11529 w 28575"/>
                <a:gd name="connsiteY8" fmla="*/ 24212 h 38100"/>
                <a:gd name="connsiteX9" fmla="*/ 7148 w 28575"/>
                <a:gd name="connsiteY9" fmla="*/ 11353 h 38100"/>
                <a:gd name="connsiteX10" fmla="*/ 10862 w 28575"/>
                <a:gd name="connsiteY10" fmla="*/ 7162 h 38100"/>
                <a:gd name="connsiteX11" fmla="*/ 13434 w 28575"/>
                <a:gd name="connsiteY11" fmla="*/ 7924 h 38100"/>
                <a:gd name="connsiteX12" fmla="*/ 13434 w 28575"/>
                <a:gd name="connsiteY12" fmla="*/ 792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575" h="38100">
                  <a:moveTo>
                    <a:pt x="13434" y="7924"/>
                  </a:moveTo>
                  <a:cubicBezTo>
                    <a:pt x="17149" y="10686"/>
                    <a:pt x="19625" y="13924"/>
                    <a:pt x="22007" y="17258"/>
                  </a:cubicBezTo>
                  <a:cubicBezTo>
                    <a:pt x="23150" y="18973"/>
                    <a:pt x="24197" y="20687"/>
                    <a:pt x="25055" y="22592"/>
                  </a:cubicBezTo>
                  <a:cubicBezTo>
                    <a:pt x="25912" y="24497"/>
                    <a:pt x="26864" y="26402"/>
                    <a:pt x="27341" y="28688"/>
                  </a:cubicBezTo>
                  <a:lnTo>
                    <a:pt x="27341" y="28784"/>
                  </a:lnTo>
                  <a:cubicBezTo>
                    <a:pt x="27817" y="31165"/>
                    <a:pt x="26293" y="33451"/>
                    <a:pt x="24007" y="33927"/>
                  </a:cubicBezTo>
                  <a:cubicBezTo>
                    <a:pt x="23054" y="34118"/>
                    <a:pt x="22102" y="34022"/>
                    <a:pt x="21245" y="33546"/>
                  </a:cubicBezTo>
                  <a:cubicBezTo>
                    <a:pt x="19054" y="32498"/>
                    <a:pt x="17339" y="30974"/>
                    <a:pt x="15720" y="29450"/>
                  </a:cubicBezTo>
                  <a:cubicBezTo>
                    <a:pt x="14101" y="27926"/>
                    <a:pt x="12767" y="26021"/>
                    <a:pt x="11529" y="24212"/>
                  </a:cubicBezTo>
                  <a:cubicBezTo>
                    <a:pt x="9243" y="20402"/>
                    <a:pt x="7433" y="16211"/>
                    <a:pt x="7148" y="11353"/>
                  </a:cubicBezTo>
                  <a:cubicBezTo>
                    <a:pt x="7052" y="9162"/>
                    <a:pt x="8672" y="7352"/>
                    <a:pt x="10862" y="7162"/>
                  </a:cubicBezTo>
                  <a:cubicBezTo>
                    <a:pt x="11815" y="7066"/>
                    <a:pt x="12672" y="7352"/>
                    <a:pt x="13434" y="7924"/>
                  </a:cubicBezTo>
                  <a:lnTo>
                    <a:pt x="13434" y="7924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5" name="任意多边形: 形状 434"/>
            <p:cNvSpPr/>
            <p:nvPr/>
          </p:nvSpPr>
          <p:spPr>
            <a:xfrm>
              <a:off x="5053500" y="4353769"/>
              <a:ext cx="28575" cy="28575"/>
            </a:xfrm>
            <a:custGeom>
              <a:avLst/>
              <a:gdLst>
                <a:gd name="connsiteX0" fmla="*/ 14847 w 28575"/>
                <a:gd name="connsiteY0" fmla="*/ 8300 h 28575"/>
                <a:gd name="connsiteX1" fmla="*/ 19610 w 28575"/>
                <a:gd name="connsiteY1" fmla="*/ 13348 h 28575"/>
                <a:gd name="connsiteX2" fmla="*/ 20848 w 28575"/>
                <a:gd name="connsiteY2" fmla="*/ 16205 h 28575"/>
                <a:gd name="connsiteX3" fmla="*/ 21515 w 28575"/>
                <a:gd name="connsiteY3" fmla="*/ 19825 h 28575"/>
                <a:gd name="connsiteX4" fmla="*/ 21515 w 28575"/>
                <a:gd name="connsiteY4" fmla="*/ 20587 h 28575"/>
                <a:gd name="connsiteX5" fmla="*/ 16847 w 28575"/>
                <a:gd name="connsiteY5" fmla="*/ 25445 h 28575"/>
                <a:gd name="connsiteX6" fmla="*/ 15895 w 28575"/>
                <a:gd name="connsiteY6" fmla="*/ 25349 h 28575"/>
                <a:gd name="connsiteX7" fmla="*/ 11513 w 28575"/>
                <a:gd name="connsiteY7" fmla="*/ 23063 h 28575"/>
                <a:gd name="connsiteX8" fmla="*/ 8561 w 28575"/>
                <a:gd name="connsiteY8" fmla="*/ 19349 h 28575"/>
                <a:gd name="connsiteX9" fmla="*/ 7799 w 28575"/>
                <a:gd name="connsiteY9" fmla="*/ 9824 h 28575"/>
                <a:gd name="connsiteX10" fmla="*/ 13323 w 28575"/>
                <a:gd name="connsiteY10" fmla="*/ 7442 h 28575"/>
                <a:gd name="connsiteX11" fmla="*/ 14276 w 28575"/>
                <a:gd name="connsiteY11" fmla="*/ 7919 h 28575"/>
                <a:gd name="connsiteX12" fmla="*/ 14847 w 28575"/>
                <a:gd name="connsiteY12" fmla="*/ 8300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575" h="28575">
                  <a:moveTo>
                    <a:pt x="14847" y="8300"/>
                  </a:moveTo>
                  <a:cubicBezTo>
                    <a:pt x="17228" y="10014"/>
                    <a:pt x="18467" y="11633"/>
                    <a:pt x="19610" y="13348"/>
                  </a:cubicBezTo>
                  <a:cubicBezTo>
                    <a:pt x="20086" y="14205"/>
                    <a:pt x="20562" y="15062"/>
                    <a:pt x="20848" y="16205"/>
                  </a:cubicBezTo>
                  <a:cubicBezTo>
                    <a:pt x="21134" y="17253"/>
                    <a:pt x="21515" y="18301"/>
                    <a:pt x="21515" y="19825"/>
                  </a:cubicBezTo>
                  <a:lnTo>
                    <a:pt x="21515" y="20587"/>
                  </a:lnTo>
                  <a:cubicBezTo>
                    <a:pt x="21610" y="23159"/>
                    <a:pt x="19514" y="25349"/>
                    <a:pt x="16847" y="25445"/>
                  </a:cubicBezTo>
                  <a:cubicBezTo>
                    <a:pt x="16562" y="25445"/>
                    <a:pt x="16181" y="25445"/>
                    <a:pt x="15895" y="25349"/>
                  </a:cubicBezTo>
                  <a:cubicBezTo>
                    <a:pt x="14085" y="25064"/>
                    <a:pt x="12752" y="24111"/>
                    <a:pt x="11513" y="23063"/>
                  </a:cubicBezTo>
                  <a:cubicBezTo>
                    <a:pt x="10275" y="22016"/>
                    <a:pt x="9323" y="20682"/>
                    <a:pt x="8561" y="19349"/>
                  </a:cubicBezTo>
                  <a:cubicBezTo>
                    <a:pt x="7227" y="16491"/>
                    <a:pt x="6560" y="13157"/>
                    <a:pt x="7799" y="9824"/>
                  </a:cubicBezTo>
                  <a:cubicBezTo>
                    <a:pt x="8656" y="7633"/>
                    <a:pt x="11132" y="6585"/>
                    <a:pt x="13323" y="7442"/>
                  </a:cubicBezTo>
                  <a:cubicBezTo>
                    <a:pt x="13704" y="7538"/>
                    <a:pt x="13990" y="7728"/>
                    <a:pt x="14276" y="7919"/>
                  </a:cubicBezTo>
                  <a:lnTo>
                    <a:pt x="14847" y="8300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6" name="任意多边形: 形状 435"/>
            <p:cNvSpPr/>
            <p:nvPr/>
          </p:nvSpPr>
          <p:spPr>
            <a:xfrm>
              <a:off x="5246274" y="2652617"/>
              <a:ext cx="1333500" cy="1571625"/>
            </a:xfrm>
            <a:custGeom>
              <a:avLst/>
              <a:gdLst>
                <a:gd name="connsiteX0" fmla="*/ 428149 w 1333500"/>
                <a:gd name="connsiteY0" fmla="*/ 444056 h 1571625"/>
                <a:gd name="connsiteX1" fmla="*/ 7144 w 1333500"/>
                <a:gd name="connsiteY1" fmla="*/ 1238822 h 1571625"/>
                <a:gd name="connsiteX2" fmla="*/ 1031653 w 1333500"/>
                <a:gd name="connsiteY2" fmla="*/ 1538192 h 1571625"/>
                <a:gd name="connsiteX3" fmla="*/ 1078135 w 1333500"/>
                <a:gd name="connsiteY3" fmla="*/ 733615 h 1571625"/>
                <a:gd name="connsiteX4" fmla="*/ 1305211 w 1333500"/>
                <a:gd name="connsiteY4" fmla="*/ 721900 h 1571625"/>
                <a:gd name="connsiteX5" fmla="*/ 1322261 w 1333500"/>
                <a:gd name="connsiteY5" fmla="*/ 713899 h 1571625"/>
                <a:gd name="connsiteX6" fmla="*/ 1326928 w 1333500"/>
                <a:gd name="connsiteY6" fmla="*/ 697135 h 1571625"/>
                <a:gd name="connsiteX7" fmla="*/ 1302449 w 1333500"/>
                <a:gd name="connsiteY7" fmla="*/ 380429 h 1571625"/>
                <a:gd name="connsiteX8" fmla="*/ 1060037 w 1333500"/>
                <a:gd name="connsiteY8" fmla="*/ 386239 h 1571625"/>
                <a:gd name="connsiteX9" fmla="*/ 752570 w 1333500"/>
                <a:gd name="connsiteY9" fmla="*/ 264700 h 1571625"/>
                <a:gd name="connsiteX10" fmla="*/ 617030 w 1333500"/>
                <a:gd name="connsiteY10" fmla="*/ 7144 h 1571625"/>
                <a:gd name="connsiteX11" fmla="*/ 323469 w 1333500"/>
                <a:gd name="connsiteY11" fmla="*/ 130778 h 1571625"/>
                <a:gd name="connsiteX12" fmla="*/ 423958 w 1333500"/>
                <a:gd name="connsiteY12" fmla="*/ 440055 h 1571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33500" h="1571625">
                  <a:moveTo>
                    <a:pt x="428149" y="444056"/>
                  </a:moveTo>
                  <a:cubicBezTo>
                    <a:pt x="346615" y="567023"/>
                    <a:pt x="88678" y="1115854"/>
                    <a:pt x="7144" y="1238822"/>
                  </a:cubicBezTo>
                  <a:cubicBezTo>
                    <a:pt x="260985" y="1428369"/>
                    <a:pt x="504539" y="1640396"/>
                    <a:pt x="1031653" y="1538192"/>
                  </a:cubicBezTo>
                  <a:cubicBezTo>
                    <a:pt x="1039178" y="1410176"/>
                    <a:pt x="1048512" y="858298"/>
                    <a:pt x="1078135" y="733615"/>
                  </a:cubicBezTo>
                  <a:cubicBezTo>
                    <a:pt x="1153763" y="741807"/>
                    <a:pt x="1230821" y="737902"/>
                    <a:pt x="1305211" y="721900"/>
                  </a:cubicBezTo>
                  <a:cubicBezTo>
                    <a:pt x="1311497" y="720566"/>
                    <a:pt x="1318260" y="718852"/>
                    <a:pt x="1322261" y="713899"/>
                  </a:cubicBezTo>
                  <a:cubicBezTo>
                    <a:pt x="1325975" y="709327"/>
                    <a:pt x="1326642" y="703040"/>
                    <a:pt x="1326928" y="697135"/>
                  </a:cubicBezTo>
                  <a:cubicBezTo>
                    <a:pt x="1332071" y="590741"/>
                    <a:pt x="1305687" y="524161"/>
                    <a:pt x="1302449" y="380429"/>
                  </a:cubicBezTo>
                  <a:cubicBezTo>
                    <a:pt x="1221772" y="385001"/>
                    <a:pt x="1140905" y="386906"/>
                    <a:pt x="1060037" y="386239"/>
                  </a:cubicBezTo>
                  <a:cubicBezTo>
                    <a:pt x="1060037" y="386239"/>
                    <a:pt x="872300" y="399193"/>
                    <a:pt x="752570" y="264700"/>
                  </a:cubicBezTo>
                  <a:cubicBezTo>
                    <a:pt x="690658" y="195072"/>
                    <a:pt x="645128" y="95917"/>
                    <a:pt x="617030" y="7144"/>
                  </a:cubicBezTo>
                  <a:cubicBezTo>
                    <a:pt x="519208" y="48387"/>
                    <a:pt x="421291" y="89630"/>
                    <a:pt x="323469" y="130778"/>
                  </a:cubicBezTo>
                  <a:cubicBezTo>
                    <a:pt x="329851" y="240125"/>
                    <a:pt x="364807" y="347758"/>
                    <a:pt x="423958" y="440055"/>
                  </a:cubicBezTo>
                </a:path>
              </a:pathLst>
            </a:custGeom>
            <a:solidFill>
              <a:srgbClr val="A17BB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7" name="任意多边形: 形状 436"/>
            <p:cNvSpPr/>
            <p:nvPr/>
          </p:nvSpPr>
          <p:spPr>
            <a:xfrm>
              <a:off x="5971031" y="2787681"/>
              <a:ext cx="295275" cy="266700"/>
            </a:xfrm>
            <a:custGeom>
              <a:avLst/>
              <a:gdLst>
                <a:gd name="connsiteX0" fmla="*/ 7144 w 295275"/>
                <a:gd name="connsiteY0" fmla="*/ 146495 h 266700"/>
                <a:gd name="connsiteX1" fmla="*/ 56960 w 295275"/>
                <a:gd name="connsiteY1" fmla="*/ 94202 h 266700"/>
                <a:gd name="connsiteX2" fmla="*/ 114681 w 295275"/>
                <a:gd name="connsiteY2" fmla="*/ 7144 h 266700"/>
                <a:gd name="connsiteX3" fmla="*/ 296323 w 295275"/>
                <a:gd name="connsiteY3" fmla="*/ 88202 h 266700"/>
                <a:gd name="connsiteX4" fmla="*/ 252698 w 295275"/>
                <a:gd name="connsiteY4" fmla="*/ 268034 h 266700"/>
                <a:gd name="connsiteX5" fmla="*/ 108680 w 295275"/>
                <a:gd name="connsiteY5" fmla="*/ 247079 h 266700"/>
                <a:gd name="connsiteX6" fmla="*/ 7144 w 295275"/>
                <a:gd name="connsiteY6" fmla="*/ 146495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5275" h="266700">
                  <a:moveTo>
                    <a:pt x="7144" y="146495"/>
                  </a:moveTo>
                  <a:cubicBezTo>
                    <a:pt x="9620" y="144685"/>
                    <a:pt x="53912" y="97917"/>
                    <a:pt x="56960" y="94202"/>
                  </a:cubicBezTo>
                  <a:cubicBezTo>
                    <a:pt x="72200" y="75438"/>
                    <a:pt x="102584" y="28099"/>
                    <a:pt x="114681" y="7144"/>
                  </a:cubicBezTo>
                  <a:lnTo>
                    <a:pt x="296323" y="88202"/>
                  </a:lnTo>
                  <a:cubicBezTo>
                    <a:pt x="290703" y="112681"/>
                    <a:pt x="258413" y="243554"/>
                    <a:pt x="252698" y="268034"/>
                  </a:cubicBezTo>
                  <a:lnTo>
                    <a:pt x="108680" y="247079"/>
                  </a:lnTo>
                  <a:lnTo>
                    <a:pt x="7144" y="146495"/>
                  </a:ln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8" name="任意多边形: 形状 437"/>
            <p:cNvSpPr/>
            <p:nvPr/>
          </p:nvSpPr>
          <p:spPr>
            <a:xfrm>
              <a:off x="6003607" y="2853594"/>
              <a:ext cx="161925" cy="85725"/>
            </a:xfrm>
            <a:custGeom>
              <a:avLst/>
              <a:gdLst>
                <a:gd name="connsiteX0" fmla="*/ 39815 w 161925"/>
                <a:gd name="connsiteY0" fmla="*/ 7144 h 85725"/>
                <a:gd name="connsiteX1" fmla="*/ 161449 w 161925"/>
                <a:gd name="connsiteY1" fmla="*/ 83344 h 85725"/>
                <a:gd name="connsiteX2" fmla="*/ 7144 w 161925"/>
                <a:gd name="connsiteY2" fmla="*/ 46292 h 85725"/>
                <a:gd name="connsiteX3" fmla="*/ 39815 w 161925"/>
                <a:gd name="connsiteY3" fmla="*/ 7144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25" h="85725">
                  <a:moveTo>
                    <a:pt x="39815" y="7144"/>
                  </a:moveTo>
                  <a:cubicBezTo>
                    <a:pt x="39815" y="7144"/>
                    <a:pt x="80200" y="55340"/>
                    <a:pt x="161449" y="83344"/>
                  </a:cubicBezTo>
                  <a:cubicBezTo>
                    <a:pt x="161449" y="83344"/>
                    <a:pt x="132302" y="97727"/>
                    <a:pt x="7144" y="46292"/>
                  </a:cubicBezTo>
                  <a:lnTo>
                    <a:pt x="39815" y="7144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9" name="任意多边形: 形状 438"/>
            <p:cNvSpPr/>
            <p:nvPr/>
          </p:nvSpPr>
          <p:spPr>
            <a:xfrm>
              <a:off x="5955160" y="2869215"/>
              <a:ext cx="323850" cy="209550"/>
            </a:xfrm>
            <a:custGeom>
              <a:avLst/>
              <a:gdLst>
                <a:gd name="connsiteX0" fmla="*/ 11395 w 323850"/>
                <a:gd name="connsiteY0" fmla="*/ 7144 h 209550"/>
                <a:gd name="connsiteX1" fmla="*/ 43589 w 323850"/>
                <a:gd name="connsiteY1" fmla="*/ 47911 h 209550"/>
                <a:gd name="connsiteX2" fmla="*/ 325053 w 323850"/>
                <a:gd name="connsiteY2" fmla="*/ 169640 h 209550"/>
                <a:gd name="connsiteX3" fmla="*/ 111312 w 323850"/>
                <a:gd name="connsiteY3" fmla="*/ 188690 h 209550"/>
                <a:gd name="connsiteX4" fmla="*/ 11395 w 323850"/>
                <a:gd name="connsiteY4" fmla="*/ 7144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3850" h="209550">
                  <a:moveTo>
                    <a:pt x="11395" y="7144"/>
                  </a:moveTo>
                  <a:cubicBezTo>
                    <a:pt x="21587" y="21526"/>
                    <a:pt x="32350" y="35242"/>
                    <a:pt x="43589" y="47911"/>
                  </a:cubicBezTo>
                  <a:cubicBezTo>
                    <a:pt x="136172" y="151924"/>
                    <a:pt x="269332" y="167830"/>
                    <a:pt x="325053" y="169640"/>
                  </a:cubicBezTo>
                  <a:cubicBezTo>
                    <a:pt x="325053" y="169640"/>
                    <a:pt x="246948" y="241744"/>
                    <a:pt x="111312" y="188690"/>
                  </a:cubicBezTo>
                  <a:cubicBezTo>
                    <a:pt x="-24324" y="135541"/>
                    <a:pt x="11395" y="7144"/>
                    <a:pt x="11395" y="7144"/>
                  </a:cubicBez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0" name="任意多边形: 形状 439"/>
            <p:cNvSpPr/>
            <p:nvPr/>
          </p:nvSpPr>
          <p:spPr>
            <a:xfrm>
              <a:off x="6613302" y="2705680"/>
              <a:ext cx="180975" cy="171450"/>
            </a:xfrm>
            <a:custGeom>
              <a:avLst/>
              <a:gdLst>
                <a:gd name="connsiteX0" fmla="*/ 37624 w 180975"/>
                <a:gd name="connsiteY0" fmla="*/ 29328 h 171450"/>
                <a:gd name="connsiteX1" fmla="*/ 119920 w 180975"/>
                <a:gd name="connsiteY1" fmla="*/ 7326 h 171450"/>
                <a:gd name="connsiteX2" fmla="*/ 169450 w 180975"/>
                <a:gd name="connsiteY2" fmla="*/ 40378 h 171450"/>
                <a:gd name="connsiteX3" fmla="*/ 174022 w 180975"/>
                <a:gd name="connsiteY3" fmla="*/ 74763 h 171450"/>
                <a:gd name="connsiteX4" fmla="*/ 103918 w 180975"/>
                <a:gd name="connsiteY4" fmla="*/ 168012 h 171450"/>
                <a:gd name="connsiteX5" fmla="*/ 7144 w 180975"/>
                <a:gd name="connsiteY5" fmla="*/ 118292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0975" h="171450">
                  <a:moveTo>
                    <a:pt x="37624" y="29328"/>
                  </a:moveTo>
                  <a:cubicBezTo>
                    <a:pt x="54769" y="17518"/>
                    <a:pt x="99155" y="5516"/>
                    <a:pt x="119920" y="7326"/>
                  </a:cubicBezTo>
                  <a:cubicBezTo>
                    <a:pt x="140684" y="9135"/>
                    <a:pt x="161068" y="21328"/>
                    <a:pt x="169450" y="40378"/>
                  </a:cubicBezTo>
                  <a:cubicBezTo>
                    <a:pt x="174117" y="51045"/>
                    <a:pt x="174879" y="63142"/>
                    <a:pt x="174022" y="74763"/>
                  </a:cubicBezTo>
                  <a:cubicBezTo>
                    <a:pt x="171069" y="116292"/>
                    <a:pt x="144304" y="158202"/>
                    <a:pt x="103918" y="168012"/>
                  </a:cubicBezTo>
                  <a:cubicBezTo>
                    <a:pt x="69342" y="176395"/>
                    <a:pt x="22384" y="150391"/>
                    <a:pt x="7144" y="118292"/>
                  </a:cubicBezTo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1" name="任意多边形: 形状 440"/>
            <p:cNvSpPr/>
            <p:nvPr/>
          </p:nvSpPr>
          <p:spPr>
            <a:xfrm>
              <a:off x="6667166" y="2760943"/>
              <a:ext cx="85725" cy="57150"/>
            </a:xfrm>
            <a:custGeom>
              <a:avLst/>
              <a:gdLst>
                <a:gd name="connsiteX0" fmla="*/ 79581 w 85725"/>
                <a:gd name="connsiteY0" fmla="*/ 13308 h 57150"/>
                <a:gd name="connsiteX1" fmla="*/ 41862 w 85725"/>
                <a:gd name="connsiteY1" fmla="*/ 27976 h 57150"/>
                <a:gd name="connsiteX2" fmla="*/ 13287 w 85725"/>
                <a:gd name="connsiteY2" fmla="*/ 56551 h 57150"/>
                <a:gd name="connsiteX3" fmla="*/ 8620 w 85725"/>
                <a:gd name="connsiteY3" fmla="*/ 57504 h 57150"/>
                <a:gd name="connsiteX4" fmla="*/ 7382 w 85725"/>
                <a:gd name="connsiteY4" fmla="*/ 53599 h 57150"/>
                <a:gd name="connsiteX5" fmla="*/ 36147 w 85725"/>
                <a:gd name="connsiteY5" fmla="*/ 19118 h 57150"/>
                <a:gd name="connsiteX6" fmla="*/ 79295 w 85725"/>
                <a:gd name="connsiteY6" fmla="*/ 7307 h 57150"/>
                <a:gd name="connsiteX7" fmla="*/ 82153 w 85725"/>
                <a:gd name="connsiteY7" fmla="*/ 10546 h 57150"/>
                <a:gd name="connsiteX8" fmla="*/ 79581 w 85725"/>
                <a:gd name="connsiteY8" fmla="*/ 13308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5725" h="57150">
                  <a:moveTo>
                    <a:pt x="79581" y="13308"/>
                  </a:moveTo>
                  <a:cubicBezTo>
                    <a:pt x="65960" y="15689"/>
                    <a:pt x="53102" y="20452"/>
                    <a:pt x="41862" y="27976"/>
                  </a:cubicBezTo>
                  <a:cubicBezTo>
                    <a:pt x="30432" y="35215"/>
                    <a:pt x="21098" y="45121"/>
                    <a:pt x="13287" y="56551"/>
                  </a:cubicBezTo>
                  <a:cubicBezTo>
                    <a:pt x="12239" y="58075"/>
                    <a:pt x="10239" y="58456"/>
                    <a:pt x="8620" y="57504"/>
                  </a:cubicBezTo>
                  <a:cubicBezTo>
                    <a:pt x="7286" y="56647"/>
                    <a:pt x="6810" y="55027"/>
                    <a:pt x="7382" y="53599"/>
                  </a:cubicBezTo>
                  <a:cubicBezTo>
                    <a:pt x="12620" y="39311"/>
                    <a:pt x="23479" y="27500"/>
                    <a:pt x="36147" y="19118"/>
                  </a:cubicBezTo>
                  <a:cubicBezTo>
                    <a:pt x="49006" y="11117"/>
                    <a:pt x="64246" y="6164"/>
                    <a:pt x="79295" y="7307"/>
                  </a:cubicBezTo>
                  <a:cubicBezTo>
                    <a:pt x="81010" y="7402"/>
                    <a:pt x="82248" y="8926"/>
                    <a:pt x="82153" y="10546"/>
                  </a:cubicBezTo>
                  <a:cubicBezTo>
                    <a:pt x="81962" y="11879"/>
                    <a:pt x="80915" y="13022"/>
                    <a:pt x="79581" y="13308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2" name="任意多边形: 形状 441"/>
            <p:cNvSpPr/>
            <p:nvPr/>
          </p:nvSpPr>
          <p:spPr>
            <a:xfrm>
              <a:off x="6692917" y="2775103"/>
              <a:ext cx="19050" cy="57150"/>
            </a:xfrm>
            <a:custGeom>
              <a:avLst/>
              <a:gdLst>
                <a:gd name="connsiteX0" fmla="*/ 13254 w 19050"/>
                <a:gd name="connsiteY0" fmla="*/ 9625 h 57150"/>
                <a:gd name="connsiteX1" fmla="*/ 18112 w 19050"/>
                <a:gd name="connsiteY1" fmla="*/ 19341 h 57150"/>
                <a:gd name="connsiteX2" fmla="*/ 19921 w 19050"/>
                <a:gd name="connsiteY2" fmla="*/ 31819 h 57150"/>
                <a:gd name="connsiteX3" fmla="*/ 18016 w 19050"/>
                <a:gd name="connsiteY3" fmla="*/ 43630 h 57150"/>
                <a:gd name="connsiteX4" fmla="*/ 13730 w 19050"/>
                <a:gd name="connsiteY4" fmla="*/ 54298 h 57150"/>
                <a:gd name="connsiteX5" fmla="*/ 9158 w 19050"/>
                <a:gd name="connsiteY5" fmla="*/ 55631 h 57150"/>
                <a:gd name="connsiteX6" fmla="*/ 7348 w 19050"/>
                <a:gd name="connsiteY6" fmla="*/ 52488 h 57150"/>
                <a:gd name="connsiteX7" fmla="*/ 9348 w 19050"/>
                <a:gd name="connsiteY7" fmla="*/ 31247 h 57150"/>
                <a:gd name="connsiteX8" fmla="*/ 8968 w 19050"/>
                <a:gd name="connsiteY8" fmla="*/ 21532 h 57150"/>
                <a:gd name="connsiteX9" fmla="*/ 7158 w 19050"/>
                <a:gd name="connsiteY9" fmla="*/ 10006 h 57150"/>
                <a:gd name="connsiteX10" fmla="*/ 10301 w 19050"/>
                <a:gd name="connsiteY10" fmla="*/ 7149 h 57150"/>
                <a:gd name="connsiteX11" fmla="*/ 12968 w 19050"/>
                <a:gd name="connsiteY11" fmla="*/ 8959 h 57150"/>
                <a:gd name="connsiteX12" fmla="*/ 13254 w 19050"/>
                <a:gd name="connsiteY12" fmla="*/ 9625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050" h="57150">
                  <a:moveTo>
                    <a:pt x="13254" y="9625"/>
                  </a:moveTo>
                  <a:cubicBezTo>
                    <a:pt x="14302" y="12102"/>
                    <a:pt x="16683" y="15055"/>
                    <a:pt x="18112" y="19341"/>
                  </a:cubicBezTo>
                  <a:cubicBezTo>
                    <a:pt x="19540" y="23437"/>
                    <a:pt x="19921" y="27723"/>
                    <a:pt x="19921" y="31819"/>
                  </a:cubicBezTo>
                  <a:cubicBezTo>
                    <a:pt x="19636" y="35914"/>
                    <a:pt x="19064" y="39915"/>
                    <a:pt x="18016" y="43630"/>
                  </a:cubicBezTo>
                  <a:cubicBezTo>
                    <a:pt x="16873" y="47344"/>
                    <a:pt x="15540" y="50964"/>
                    <a:pt x="13730" y="54298"/>
                  </a:cubicBezTo>
                  <a:cubicBezTo>
                    <a:pt x="12873" y="55917"/>
                    <a:pt x="10777" y="56584"/>
                    <a:pt x="9158" y="55631"/>
                  </a:cubicBezTo>
                  <a:cubicBezTo>
                    <a:pt x="8015" y="54964"/>
                    <a:pt x="7348" y="53821"/>
                    <a:pt x="7348" y="52488"/>
                  </a:cubicBezTo>
                  <a:cubicBezTo>
                    <a:pt x="7539" y="44868"/>
                    <a:pt x="9253" y="37915"/>
                    <a:pt x="9348" y="31247"/>
                  </a:cubicBezTo>
                  <a:cubicBezTo>
                    <a:pt x="9730" y="27913"/>
                    <a:pt x="9348" y="24770"/>
                    <a:pt x="8968" y="21532"/>
                  </a:cubicBezTo>
                  <a:cubicBezTo>
                    <a:pt x="8777" y="18579"/>
                    <a:pt x="6967" y="15055"/>
                    <a:pt x="7158" y="10006"/>
                  </a:cubicBezTo>
                  <a:cubicBezTo>
                    <a:pt x="7253" y="8292"/>
                    <a:pt x="8682" y="7054"/>
                    <a:pt x="10301" y="7149"/>
                  </a:cubicBezTo>
                  <a:cubicBezTo>
                    <a:pt x="11539" y="7244"/>
                    <a:pt x="12492" y="7911"/>
                    <a:pt x="12968" y="8959"/>
                  </a:cubicBezTo>
                  <a:lnTo>
                    <a:pt x="13254" y="9625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3" name="任意多边形: 形状 442"/>
            <p:cNvSpPr/>
            <p:nvPr/>
          </p:nvSpPr>
          <p:spPr>
            <a:xfrm>
              <a:off x="5898844" y="2194872"/>
              <a:ext cx="819150" cy="800100"/>
            </a:xfrm>
            <a:custGeom>
              <a:avLst/>
              <a:gdLst>
                <a:gd name="connsiteX0" fmla="*/ 803040 w 819150"/>
                <a:gd name="connsiteY0" fmla="*/ 497179 h 800100"/>
                <a:gd name="connsiteX1" fmla="*/ 376035 w 819150"/>
                <a:gd name="connsiteY1" fmla="*/ 792835 h 800100"/>
                <a:gd name="connsiteX2" fmla="*/ 96095 w 819150"/>
                <a:gd name="connsiteY2" fmla="*/ 648340 h 800100"/>
                <a:gd name="connsiteX3" fmla="*/ 84093 w 819150"/>
                <a:gd name="connsiteY3" fmla="*/ 176091 h 800100"/>
                <a:gd name="connsiteX4" fmla="*/ 575488 w 819150"/>
                <a:gd name="connsiteY4" fmla="*/ 57790 h 800100"/>
                <a:gd name="connsiteX5" fmla="*/ 803040 w 819150"/>
                <a:gd name="connsiteY5" fmla="*/ 497179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9150" h="800100">
                  <a:moveTo>
                    <a:pt x="803040" y="497179"/>
                  </a:moveTo>
                  <a:cubicBezTo>
                    <a:pt x="803040" y="497179"/>
                    <a:pt x="673596" y="849413"/>
                    <a:pt x="376035" y="792835"/>
                  </a:cubicBezTo>
                  <a:cubicBezTo>
                    <a:pt x="282309" y="775023"/>
                    <a:pt x="167056" y="730732"/>
                    <a:pt x="96095" y="648340"/>
                  </a:cubicBezTo>
                  <a:cubicBezTo>
                    <a:pt x="-96786" y="424693"/>
                    <a:pt x="84093" y="176091"/>
                    <a:pt x="84093" y="176091"/>
                  </a:cubicBezTo>
                  <a:cubicBezTo>
                    <a:pt x="84093" y="176091"/>
                    <a:pt x="244494" y="-104801"/>
                    <a:pt x="575488" y="57790"/>
                  </a:cubicBezTo>
                  <a:cubicBezTo>
                    <a:pt x="906482" y="220382"/>
                    <a:pt x="803040" y="497179"/>
                    <a:pt x="803040" y="497179"/>
                  </a:cubicBez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4" name="任意多边形: 形状 443"/>
            <p:cNvSpPr/>
            <p:nvPr/>
          </p:nvSpPr>
          <p:spPr>
            <a:xfrm>
              <a:off x="6089473" y="2530303"/>
              <a:ext cx="47625" cy="57150"/>
            </a:xfrm>
            <a:custGeom>
              <a:avLst/>
              <a:gdLst>
                <a:gd name="connsiteX0" fmla="*/ 41484 w 47625"/>
                <a:gd name="connsiteY0" fmla="*/ 39066 h 57150"/>
                <a:gd name="connsiteX1" fmla="*/ 15385 w 47625"/>
                <a:gd name="connsiteY1" fmla="*/ 56401 h 57150"/>
                <a:gd name="connsiteX2" fmla="*/ 10432 w 47625"/>
                <a:gd name="connsiteY2" fmla="*/ 25445 h 57150"/>
                <a:gd name="connsiteX3" fmla="*/ 36531 w 47625"/>
                <a:gd name="connsiteY3" fmla="*/ 8109 h 57150"/>
                <a:gd name="connsiteX4" fmla="*/ 41484 w 47625"/>
                <a:gd name="connsiteY4" fmla="*/ 39066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57150">
                  <a:moveTo>
                    <a:pt x="41484" y="39066"/>
                  </a:moveTo>
                  <a:cubicBezTo>
                    <a:pt x="35673" y="52401"/>
                    <a:pt x="23958" y="60211"/>
                    <a:pt x="15385" y="56401"/>
                  </a:cubicBezTo>
                  <a:cubicBezTo>
                    <a:pt x="6813" y="52686"/>
                    <a:pt x="4527" y="38780"/>
                    <a:pt x="10432" y="25445"/>
                  </a:cubicBezTo>
                  <a:cubicBezTo>
                    <a:pt x="16242" y="12110"/>
                    <a:pt x="27958" y="4299"/>
                    <a:pt x="36531" y="8109"/>
                  </a:cubicBezTo>
                  <a:cubicBezTo>
                    <a:pt x="45103" y="11824"/>
                    <a:pt x="47389" y="25731"/>
                    <a:pt x="41484" y="3906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5" name="任意多边形: 形状 444"/>
            <p:cNvSpPr/>
            <p:nvPr/>
          </p:nvSpPr>
          <p:spPr>
            <a:xfrm>
              <a:off x="6427515" y="2681845"/>
              <a:ext cx="47625" cy="57150"/>
            </a:xfrm>
            <a:custGeom>
              <a:avLst/>
              <a:gdLst>
                <a:gd name="connsiteX0" fmla="*/ 41484 w 47625"/>
                <a:gd name="connsiteY0" fmla="*/ 39066 h 57150"/>
                <a:gd name="connsiteX1" fmla="*/ 15385 w 47625"/>
                <a:gd name="connsiteY1" fmla="*/ 56401 h 57150"/>
                <a:gd name="connsiteX2" fmla="*/ 10432 w 47625"/>
                <a:gd name="connsiteY2" fmla="*/ 25445 h 57150"/>
                <a:gd name="connsiteX3" fmla="*/ 36531 w 47625"/>
                <a:gd name="connsiteY3" fmla="*/ 8109 h 57150"/>
                <a:gd name="connsiteX4" fmla="*/ 41484 w 47625"/>
                <a:gd name="connsiteY4" fmla="*/ 39066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57150">
                  <a:moveTo>
                    <a:pt x="41484" y="39066"/>
                  </a:moveTo>
                  <a:cubicBezTo>
                    <a:pt x="35673" y="52401"/>
                    <a:pt x="23958" y="60211"/>
                    <a:pt x="15385" y="56401"/>
                  </a:cubicBezTo>
                  <a:cubicBezTo>
                    <a:pt x="6813" y="52686"/>
                    <a:pt x="4527" y="38780"/>
                    <a:pt x="10432" y="25445"/>
                  </a:cubicBezTo>
                  <a:cubicBezTo>
                    <a:pt x="16242" y="12110"/>
                    <a:pt x="27958" y="4299"/>
                    <a:pt x="36531" y="8109"/>
                  </a:cubicBezTo>
                  <a:cubicBezTo>
                    <a:pt x="45008" y="11824"/>
                    <a:pt x="47294" y="25731"/>
                    <a:pt x="41484" y="3906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6" name="任意多边形: 形状 445"/>
            <p:cNvSpPr/>
            <p:nvPr/>
          </p:nvSpPr>
          <p:spPr>
            <a:xfrm>
              <a:off x="6247629" y="2635642"/>
              <a:ext cx="47625" cy="57150"/>
            </a:xfrm>
            <a:custGeom>
              <a:avLst/>
              <a:gdLst>
                <a:gd name="connsiteX0" fmla="*/ 43538 w 47625"/>
                <a:gd name="connsiteY0" fmla="*/ 22975 h 57150"/>
                <a:gd name="connsiteX1" fmla="*/ 30870 w 47625"/>
                <a:gd name="connsiteY1" fmla="*/ 17641 h 57150"/>
                <a:gd name="connsiteX2" fmla="*/ 20583 w 47625"/>
                <a:gd name="connsiteY2" fmla="*/ 24785 h 57150"/>
                <a:gd name="connsiteX3" fmla="*/ 19440 w 47625"/>
                <a:gd name="connsiteY3" fmla="*/ 38406 h 57150"/>
                <a:gd name="connsiteX4" fmla="*/ 28869 w 47625"/>
                <a:gd name="connsiteY4" fmla="*/ 47740 h 57150"/>
                <a:gd name="connsiteX5" fmla="*/ 29251 w 47625"/>
                <a:gd name="connsiteY5" fmla="*/ 47835 h 57150"/>
                <a:gd name="connsiteX6" fmla="*/ 31727 w 47625"/>
                <a:gd name="connsiteY6" fmla="*/ 52407 h 57150"/>
                <a:gd name="connsiteX7" fmla="*/ 28393 w 47625"/>
                <a:gd name="connsiteY7" fmla="*/ 55074 h 57150"/>
                <a:gd name="connsiteX8" fmla="*/ 9343 w 47625"/>
                <a:gd name="connsiteY8" fmla="*/ 42406 h 57150"/>
                <a:gd name="connsiteX9" fmla="*/ 10201 w 47625"/>
                <a:gd name="connsiteY9" fmla="*/ 19260 h 57150"/>
                <a:gd name="connsiteX10" fmla="*/ 30584 w 47625"/>
                <a:gd name="connsiteY10" fmla="*/ 7164 h 57150"/>
                <a:gd name="connsiteX11" fmla="*/ 49348 w 47625"/>
                <a:gd name="connsiteY11" fmla="*/ 19641 h 57150"/>
                <a:gd name="connsiteX12" fmla="*/ 47539 w 47625"/>
                <a:gd name="connsiteY12" fmla="*/ 24023 h 57150"/>
                <a:gd name="connsiteX13" fmla="*/ 43728 w 47625"/>
                <a:gd name="connsiteY13" fmla="*/ 23070 h 57150"/>
                <a:gd name="connsiteX14" fmla="*/ 43538 w 47625"/>
                <a:gd name="connsiteY14" fmla="*/ 22975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7625" h="57150">
                  <a:moveTo>
                    <a:pt x="43538" y="22975"/>
                  </a:moveTo>
                  <a:cubicBezTo>
                    <a:pt x="40204" y="19070"/>
                    <a:pt x="35156" y="17070"/>
                    <a:pt x="30870" y="17641"/>
                  </a:cubicBezTo>
                  <a:cubicBezTo>
                    <a:pt x="26393" y="18213"/>
                    <a:pt x="22393" y="20689"/>
                    <a:pt x="20583" y="24785"/>
                  </a:cubicBezTo>
                  <a:cubicBezTo>
                    <a:pt x="18487" y="28785"/>
                    <a:pt x="18106" y="34024"/>
                    <a:pt x="19440" y="38406"/>
                  </a:cubicBezTo>
                  <a:cubicBezTo>
                    <a:pt x="20678" y="42692"/>
                    <a:pt x="24297" y="46407"/>
                    <a:pt x="28869" y="47740"/>
                  </a:cubicBezTo>
                  <a:lnTo>
                    <a:pt x="29251" y="47835"/>
                  </a:lnTo>
                  <a:cubicBezTo>
                    <a:pt x="31251" y="48407"/>
                    <a:pt x="32298" y="50502"/>
                    <a:pt x="31727" y="52407"/>
                  </a:cubicBezTo>
                  <a:cubicBezTo>
                    <a:pt x="31251" y="53931"/>
                    <a:pt x="29917" y="54979"/>
                    <a:pt x="28393" y="55074"/>
                  </a:cubicBezTo>
                  <a:cubicBezTo>
                    <a:pt x="20202" y="55455"/>
                    <a:pt x="12582" y="49836"/>
                    <a:pt x="9343" y="42406"/>
                  </a:cubicBezTo>
                  <a:cubicBezTo>
                    <a:pt x="6105" y="34977"/>
                    <a:pt x="6486" y="26499"/>
                    <a:pt x="10201" y="19260"/>
                  </a:cubicBezTo>
                  <a:cubicBezTo>
                    <a:pt x="14106" y="11926"/>
                    <a:pt x="22297" y="6783"/>
                    <a:pt x="30584" y="7164"/>
                  </a:cubicBezTo>
                  <a:cubicBezTo>
                    <a:pt x="38966" y="7259"/>
                    <a:pt x="46491" y="12498"/>
                    <a:pt x="49348" y="19641"/>
                  </a:cubicBezTo>
                  <a:cubicBezTo>
                    <a:pt x="50015" y="21356"/>
                    <a:pt x="49253" y="23356"/>
                    <a:pt x="47539" y="24023"/>
                  </a:cubicBezTo>
                  <a:cubicBezTo>
                    <a:pt x="46110" y="24594"/>
                    <a:pt x="44586" y="24213"/>
                    <a:pt x="43728" y="23070"/>
                  </a:cubicBezTo>
                  <a:lnTo>
                    <a:pt x="43538" y="22975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7" name="任意多边形: 形状 446"/>
            <p:cNvSpPr/>
            <p:nvPr/>
          </p:nvSpPr>
          <p:spPr>
            <a:xfrm>
              <a:off x="6405864" y="2750830"/>
              <a:ext cx="123825" cy="104775"/>
            </a:xfrm>
            <a:custGeom>
              <a:avLst/>
              <a:gdLst>
                <a:gd name="connsiteX0" fmla="*/ 116760 w 123825"/>
                <a:gd name="connsiteY0" fmla="*/ 76952 h 104775"/>
                <a:gd name="connsiteX1" fmla="*/ 45799 w 123825"/>
                <a:gd name="connsiteY1" fmla="*/ 93811 h 104775"/>
                <a:gd name="connsiteX2" fmla="*/ 9985 w 123825"/>
                <a:gd name="connsiteY2" fmla="*/ 30279 h 104775"/>
                <a:gd name="connsiteX3" fmla="*/ 80946 w 123825"/>
                <a:gd name="connsiteY3" fmla="*/ 13420 h 104775"/>
                <a:gd name="connsiteX4" fmla="*/ 116760 w 123825"/>
                <a:gd name="connsiteY4" fmla="*/ 76952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825" h="104775">
                  <a:moveTo>
                    <a:pt x="116760" y="76952"/>
                  </a:moveTo>
                  <a:cubicBezTo>
                    <a:pt x="107045" y="99145"/>
                    <a:pt x="75326" y="106670"/>
                    <a:pt x="45799" y="93811"/>
                  </a:cubicBezTo>
                  <a:cubicBezTo>
                    <a:pt x="16271" y="80952"/>
                    <a:pt x="269" y="52473"/>
                    <a:pt x="9985" y="30279"/>
                  </a:cubicBezTo>
                  <a:cubicBezTo>
                    <a:pt x="19700" y="8086"/>
                    <a:pt x="51418" y="561"/>
                    <a:pt x="80946" y="13420"/>
                  </a:cubicBezTo>
                  <a:cubicBezTo>
                    <a:pt x="110378" y="26279"/>
                    <a:pt x="126475" y="54759"/>
                    <a:pt x="116760" y="76952"/>
                  </a:cubicBezTo>
                  <a:close/>
                </a:path>
              </a:pathLst>
            </a:custGeom>
            <a:solidFill>
              <a:srgbClr val="F5A8A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8" name="任意多边形: 形状 447"/>
            <p:cNvSpPr/>
            <p:nvPr/>
          </p:nvSpPr>
          <p:spPr>
            <a:xfrm>
              <a:off x="5975049" y="2557853"/>
              <a:ext cx="123825" cy="104775"/>
            </a:xfrm>
            <a:custGeom>
              <a:avLst/>
              <a:gdLst>
                <a:gd name="connsiteX0" fmla="*/ 116760 w 123825"/>
                <a:gd name="connsiteY0" fmla="*/ 76952 h 104775"/>
                <a:gd name="connsiteX1" fmla="*/ 45799 w 123825"/>
                <a:gd name="connsiteY1" fmla="*/ 93811 h 104775"/>
                <a:gd name="connsiteX2" fmla="*/ 9985 w 123825"/>
                <a:gd name="connsiteY2" fmla="*/ 30279 h 104775"/>
                <a:gd name="connsiteX3" fmla="*/ 80946 w 123825"/>
                <a:gd name="connsiteY3" fmla="*/ 13420 h 104775"/>
                <a:gd name="connsiteX4" fmla="*/ 116760 w 123825"/>
                <a:gd name="connsiteY4" fmla="*/ 76952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825" h="104775">
                  <a:moveTo>
                    <a:pt x="116760" y="76952"/>
                  </a:moveTo>
                  <a:cubicBezTo>
                    <a:pt x="107044" y="99145"/>
                    <a:pt x="75326" y="106670"/>
                    <a:pt x="45799" y="93811"/>
                  </a:cubicBezTo>
                  <a:cubicBezTo>
                    <a:pt x="16271" y="80952"/>
                    <a:pt x="269" y="52473"/>
                    <a:pt x="9985" y="30279"/>
                  </a:cubicBezTo>
                  <a:cubicBezTo>
                    <a:pt x="19700" y="8086"/>
                    <a:pt x="51418" y="561"/>
                    <a:pt x="80946" y="13420"/>
                  </a:cubicBezTo>
                  <a:cubicBezTo>
                    <a:pt x="110473" y="26374"/>
                    <a:pt x="126475" y="54759"/>
                    <a:pt x="116760" y="76952"/>
                  </a:cubicBezTo>
                  <a:close/>
                </a:path>
              </a:pathLst>
            </a:custGeom>
            <a:solidFill>
              <a:srgbClr val="F5A8A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9" name="任意多边形: 形状 448"/>
            <p:cNvSpPr/>
            <p:nvPr/>
          </p:nvSpPr>
          <p:spPr>
            <a:xfrm>
              <a:off x="6255468" y="2698067"/>
              <a:ext cx="66675" cy="38100"/>
            </a:xfrm>
            <a:custGeom>
              <a:avLst/>
              <a:gdLst>
                <a:gd name="connsiteX0" fmla="*/ 59798 w 66675"/>
                <a:gd name="connsiteY0" fmla="*/ 10842 h 38100"/>
                <a:gd name="connsiteX1" fmla="*/ 38843 w 66675"/>
                <a:gd name="connsiteY1" fmla="*/ 33321 h 38100"/>
                <a:gd name="connsiteX2" fmla="*/ 8362 w 66675"/>
                <a:gd name="connsiteY2" fmla="*/ 28559 h 38100"/>
                <a:gd name="connsiteX3" fmla="*/ 7886 w 66675"/>
                <a:gd name="connsiteY3" fmla="*/ 23796 h 38100"/>
                <a:gd name="connsiteX4" fmla="*/ 11506 w 66675"/>
                <a:gd name="connsiteY4" fmla="*/ 22748 h 38100"/>
                <a:gd name="connsiteX5" fmla="*/ 11696 w 66675"/>
                <a:gd name="connsiteY5" fmla="*/ 22844 h 38100"/>
                <a:gd name="connsiteX6" fmla="*/ 35414 w 66675"/>
                <a:gd name="connsiteY6" fmla="*/ 23320 h 38100"/>
                <a:gd name="connsiteX7" fmla="*/ 54178 w 66675"/>
                <a:gd name="connsiteY7" fmla="*/ 8556 h 38100"/>
                <a:gd name="connsiteX8" fmla="*/ 54273 w 66675"/>
                <a:gd name="connsiteY8" fmla="*/ 8461 h 38100"/>
                <a:gd name="connsiteX9" fmla="*/ 58559 w 66675"/>
                <a:gd name="connsiteY9" fmla="*/ 7699 h 38100"/>
                <a:gd name="connsiteX10" fmla="*/ 59798 w 66675"/>
                <a:gd name="connsiteY10" fmla="*/ 10842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675" h="38100">
                  <a:moveTo>
                    <a:pt x="59798" y="10842"/>
                  </a:moveTo>
                  <a:cubicBezTo>
                    <a:pt x="57416" y="21129"/>
                    <a:pt x="49034" y="29606"/>
                    <a:pt x="38843" y="33321"/>
                  </a:cubicBezTo>
                  <a:cubicBezTo>
                    <a:pt x="28556" y="36750"/>
                    <a:pt x="16649" y="35321"/>
                    <a:pt x="8362" y="28559"/>
                  </a:cubicBezTo>
                  <a:cubicBezTo>
                    <a:pt x="6934" y="27416"/>
                    <a:pt x="6743" y="25225"/>
                    <a:pt x="7886" y="23796"/>
                  </a:cubicBezTo>
                  <a:cubicBezTo>
                    <a:pt x="8743" y="22748"/>
                    <a:pt x="10172" y="22367"/>
                    <a:pt x="11506" y="22748"/>
                  </a:cubicBezTo>
                  <a:lnTo>
                    <a:pt x="11696" y="22844"/>
                  </a:lnTo>
                  <a:cubicBezTo>
                    <a:pt x="19697" y="25415"/>
                    <a:pt x="27984" y="25987"/>
                    <a:pt x="35414" y="23320"/>
                  </a:cubicBezTo>
                  <a:cubicBezTo>
                    <a:pt x="42938" y="21034"/>
                    <a:pt x="49320" y="15605"/>
                    <a:pt x="54178" y="8556"/>
                  </a:cubicBezTo>
                  <a:lnTo>
                    <a:pt x="54273" y="8461"/>
                  </a:lnTo>
                  <a:cubicBezTo>
                    <a:pt x="55225" y="7032"/>
                    <a:pt x="57131" y="6746"/>
                    <a:pt x="58559" y="7699"/>
                  </a:cubicBezTo>
                  <a:cubicBezTo>
                    <a:pt x="59607" y="8366"/>
                    <a:pt x="60083" y="9699"/>
                    <a:pt x="59798" y="1084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0" name="任意多边形: 形状 449"/>
            <p:cNvSpPr/>
            <p:nvPr/>
          </p:nvSpPr>
          <p:spPr>
            <a:xfrm>
              <a:off x="5806713" y="2351913"/>
              <a:ext cx="161925" cy="180975"/>
            </a:xfrm>
            <a:custGeom>
              <a:avLst/>
              <a:gdLst>
                <a:gd name="connsiteX0" fmla="*/ 162319 w 161925"/>
                <a:gd name="connsiteY0" fmla="*/ 87058 h 180975"/>
                <a:gd name="connsiteX1" fmla="*/ 112217 w 161925"/>
                <a:gd name="connsiteY1" fmla="*/ 18192 h 180975"/>
                <a:gd name="connsiteX2" fmla="*/ 52972 w 161925"/>
                <a:gd name="connsiteY2" fmla="*/ 12763 h 180975"/>
                <a:gd name="connsiteX3" fmla="*/ 27730 w 161925"/>
                <a:gd name="connsiteY3" fmla="*/ 36671 h 180975"/>
                <a:gd name="connsiteX4" fmla="*/ 23635 w 161925"/>
                <a:gd name="connsiteY4" fmla="*/ 153256 h 180975"/>
                <a:gd name="connsiteX5" fmla="*/ 130124 w 161925"/>
                <a:gd name="connsiteY5" fmla="*/ 175355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1925" h="180975">
                  <a:moveTo>
                    <a:pt x="162319" y="87058"/>
                  </a:moveTo>
                  <a:cubicBezTo>
                    <a:pt x="156413" y="67055"/>
                    <a:pt x="129457" y="29908"/>
                    <a:pt x="112217" y="18192"/>
                  </a:cubicBezTo>
                  <a:cubicBezTo>
                    <a:pt x="94977" y="6476"/>
                    <a:pt x="71450" y="3143"/>
                    <a:pt x="52972" y="12763"/>
                  </a:cubicBezTo>
                  <a:cubicBezTo>
                    <a:pt x="42589" y="18097"/>
                    <a:pt x="34398" y="27050"/>
                    <a:pt x="27730" y="36671"/>
                  </a:cubicBezTo>
                  <a:cubicBezTo>
                    <a:pt x="4013" y="70865"/>
                    <a:pt x="-1607" y="120205"/>
                    <a:pt x="23635" y="153256"/>
                  </a:cubicBezTo>
                  <a:cubicBezTo>
                    <a:pt x="45256" y="181546"/>
                    <a:pt x="98120" y="190785"/>
                    <a:pt x="130124" y="175355"/>
                  </a:cubicBezTo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1" name="任意多边形: 形状 450"/>
            <p:cNvSpPr/>
            <p:nvPr/>
          </p:nvSpPr>
          <p:spPr>
            <a:xfrm>
              <a:off x="5861941" y="2396997"/>
              <a:ext cx="47625" cy="95250"/>
            </a:xfrm>
            <a:custGeom>
              <a:avLst/>
              <a:gdLst>
                <a:gd name="connsiteX0" fmla="*/ 12031 w 47625"/>
                <a:gd name="connsiteY0" fmla="*/ 7684 h 95250"/>
                <a:gd name="connsiteX1" fmla="*/ 38129 w 47625"/>
                <a:gd name="connsiteY1" fmla="*/ 44069 h 95250"/>
                <a:gd name="connsiteX2" fmla="*/ 38796 w 47625"/>
                <a:gd name="connsiteY2" fmla="*/ 88932 h 95250"/>
                <a:gd name="connsiteX3" fmla="*/ 34605 w 47625"/>
                <a:gd name="connsiteY3" fmla="*/ 91028 h 95250"/>
                <a:gd name="connsiteX4" fmla="*/ 32319 w 47625"/>
                <a:gd name="connsiteY4" fmla="*/ 87599 h 95250"/>
                <a:gd name="connsiteX5" fmla="*/ 28033 w 47625"/>
                <a:gd name="connsiteY5" fmla="*/ 47403 h 95250"/>
                <a:gd name="connsiteX6" fmla="*/ 7935 w 47625"/>
                <a:gd name="connsiteY6" fmla="*/ 12256 h 95250"/>
                <a:gd name="connsiteX7" fmla="*/ 8221 w 47625"/>
                <a:gd name="connsiteY7" fmla="*/ 7970 h 95250"/>
                <a:gd name="connsiteX8" fmla="*/ 12031 w 47625"/>
                <a:gd name="connsiteY8" fmla="*/ 7684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625" h="95250">
                  <a:moveTo>
                    <a:pt x="12031" y="7684"/>
                  </a:moveTo>
                  <a:cubicBezTo>
                    <a:pt x="24413" y="16352"/>
                    <a:pt x="33176" y="29687"/>
                    <a:pt x="38129" y="44069"/>
                  </a:cubicBezTo>
                  <a:cubicBezTo>
                    <a:pt x="42701" y="58547"/>
                    <a:pt x="43749" y="74549"/>
                    <a:pt x="38796" y="88932"/>
                  </a:cubicBezTo>
                  <a:cubicBezTo>
                    <a:pt x="38225" y="90647"/>
                    <a:pt x="36320" y="91599"/>
                    <a:pt x="34605" y="91028"/>
                  </a:cubicBezTo>
                  <a:cubicBezTo>
                    <a:pt x="33176" y="90551"/>
                    <a:pt x="32224" y="89027"/>
                    <a:pt x="32319" y="87599"/>
                  </a:cubicBezTo>
                  <a:cubicBezTo>
                    <a:pt x="33462" y="73883"/>
                    <a:pt x="32414" y="60262"/>
                    <a:pt x="28033" y="47403"/>
                  </a:cubicBezTo>
                  <a:cubicBezTo>
                    <a:pt x="24032" y="34449"/>
                    <a:pt x="16984" y="22733"/>
                    <a:pt x="7935" y="12256"/>
                  </a:cubicBezTo>
                  <a:cubicBezTo>
                    <a:pt x="6792" y="11018"/>
                    <a:pt x="6887" y="9017"/>
                    <a:pt x="8221" y="7970"/>
                  </a:cubicBezTo>
                  <a:cubicBezTo>
                    <a:pt x="9364" y="6922"/>
                    <a:pt x="10888" y="6922"/>
                    <a:pt x="12031" y="7684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2" name="任意多边形: 形状 451"/>
            <p:cNvSpPr/>
            <p:nvPr/>
          </p:nvSpPr>
          <p:spPr>
            <a:xfrm>
              <a:off x="5858976" y="2435299"/>
              <a:ext cx="47625" cy="47625"/>
            </a:xfrm>
            <a:custGeom>
              <a:avLst/>
              <a:gdLst>
                <a:gd name="connsiteX0" fmla="*/ 40141 w 47625"/>
                <a:gd name="connsiteY0" fmla="*/ 11864 h 47625"/>
                <a:gd name="connsiteX1" fmla="*/ 31474 w 47625"/>
                <a:gd name="connsiteY1" fmla="*/ 19674 h 47625"/>
                <a:gd name="connsiteX2" fmla="*/ 25092 w 47625"/>
                <a:gd name="connsiteY2" fmla="*/ 27009 h 47625"/>
                <a:gd name="connsiteX3" fmla="*/ 13281 w 47625"/>
                <a:gd name="connsiteY3" fmla="*/ 44820 h 47625"/>
                <a:gd name="connsiteX4" fmla="*/ 8518 w 47625"/>
                <a:gd name="connsiteY4" fmla="*/ 45487 h 47625"/>
                <a:gd name="connsiteX5" fmla="*/ 7185 w 47625"/>
                <a:gd name="connsiteY5" fmla="*/ 42153 h 47625"/>
                <a:gd name="connsiteX6" fmla="*/ 10614 w 47625"/>
                <a:gd name="connsiteY6" fmla="*/ 31104 h 47625"/>
                <a:gd name="connsiteX7" fmla="*/ 16615 w 47625"/>
                <a:gd name="connsiteY7" fmla="*/ 20722 h 47625"/>
                <a:gd name="connsiteX8" fmla="*/ 25854 w 47625"/>
                <a:gd name="connsiteY8" fmla="*/ 12150 h 47625"/>
                <a:gd name="connsiteX9" fmla="*/ 35760 w 47625"/>
                <a:gd name="connsiteY9" fmla="*/ 7673 h 47625"/>
                <a:gd name="connsiteX10" fmla="*/ 36141 w 47625"/>
                <a:gd name="connsiteY10" fmla="*/ 7482 h 47625"/>
                <a:gd name="connsiteX11" fmla="*/ 40237 w 47625"/>
                <a:gd name="connsiteY11" fmla="*/ 8721 h 47625"/>
                <a:gd name="connsiteX12" fmla="*/ 40141 w 47625"/>
                <a:gd name="connsiteY12" fmla="*/ 11864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7625" h="47625">
                  <a:moveTo>
                    <a:pt x="40141" y="11864"/>
                  </a:moveTo>
                  <a:cubicBezTo>
                    <a:pt x="37189" y="15864"/>
                    <a:pt x="33569" y="17484"/>
                    <a:pt x="31474" y="19674"/>
                  </a:cubicBezTo>
                  <a:cubicBezTo>
                    <a:pt x="29188" y="21865"/>
                    <a:pt x="26902" y="24151"/>
                    <a:pt x="25092" y="27009"/>
                  </a:cubicBezTo>
                  <a:cubicBezTo>
                    <a:pt x="20996" y="32247"/>
                    <a:pt x="17948" y="38724"/>
                    <a:pt x="13281" y="44820"/>
                  </a:cubicBezTo>
                  <a:cubicBezTo>
                    <a:pt x="12138" y="46344"/>
                    <a:pt x="10042" y="46630"/>
                    <a:pt x="8518" y="45487"/>
                  </a:cubicBezTo>
                  <a:cubicBezTo>
                    <a:pt x="7471" y="44725"/>
                    <a:pt x="6994" y="43392"/>
                    <a:pt x="7185" y="42153"/>
                  </a:cubicBezTo>
                  <a:cubicBezTo>
                    <a:pt x="7852" y="38343"/>
                    <a:pt x="9090" y="34724"/>
                    <a:pt x="10614" y="31104"/>
                  </a:cubicBezTo>
                  <a:cubicBezTo>
                    <a:pt x="12138" y="27485"/>
                    <a:pt x="14138" y="24056"/>
                    <a:pt x="16615" y="20722"/>
                  </a:cubicBezTo>
                  <a:cubicBezTo>
                    <a:pt x="19186" y="17579"/>
                    <a:pt x="22139" y="14436"/>
                    <a:pt x="25854" y="12150"/>
                  </a:cubicBezTo>
                  <a:cubicBezTo>
                    <a:pt x="29664" y="9673"/>
                    <a:pt x="33379" y="8911"/>
                    <a:pt x="35760" y="7673"/>
                  </a:cubicBezTo>
                  <a:lnTo>
                    <a:pt x="36141" y="7482"/>
                  </a:lnTo>
                  <a:cubicBezTo>
                    <a:pt x="37665" y="6720"/>
                    <a:pt x="39475" y="7292"/>
                    <a:pt x="40237" y="8721"/>
                  </a:cubicBezTo>
                  <a:cubicBezTo>
                    <a:pt x="40903" y="9673"/>
                    <a:pt x="40808" y="10911"/>
                    <a:pt x="40141" y="11864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3" name="任意多边形: 形状 452"/>
            <p:cNvSpPr/>
            <p:nvPr/>
          </p:nvSpPr>
          <p:spPr>
            <a:xfrm>
              <a:off x="5947641" y="2186338"/>
              <a:ext cx="781050" cy="542925"/>
            </a:xfrm>
            <a:custGeom>
              <a:avLst/>
              <a:gdLst>
                <a:gd name="connsiteX0" fmla="*/ 303997 w 781050"/>
                <a:gd name="connsiteY0" fmla="*/ 8316 h 542925"/>
                <a:gd name="connsiteX1" fmla="*/ 709095 w 781050"/>
                <a:gd name="connsiteY1" fmla="*/ 191482 h 542925"/>
                <a:gd name="connsiteX2" fmla="*/ 773675 w 781050"/>
                <a:gd name="connsiteY2" fmla="*/ 364266 h 542925"/>
                <a:gd name="connsiteX3" fmla="*/ 738528 w 781050"/>
                <a:gd name="connsiteY3" fmla="*/ 541145 h 542925"/>
                <a:gd name="connsiteX4" fmla="*/ 595557 w 781050"/>
                <a:gd name="connsiteY4" fmla="*/ 485614 h 542925"/>
                <a:gd name="connsiteX5" fmla="*/ 540979 w 781050"/>
                <a:gd name="connsiteY5" fmla="*/ 443133 h 542925"/>
                <a:gd name="connsiteX6" fmla="*/ 522500 w 781050"/>
                <a:gd name="connsiteY6" fmla="*/ 316069 h 542925"/>
                <a:gd name="connsiteX7" fmla="*/ 475447 w 781050"/>
                <a:gd name="connsiteY7" fmla="*/ 417129 h 542925"/>
                <a:gd name="connsiteX8" fmla="*/ 364957 w 781050"/>
                <a:gd name="connsiteY8" fmla="*/ 406938 h 542925"/>
                <a:gd name="connsiteX9" fmla="*/ 299330 w 781050"/>
                <a:gd name="connsiteY9" fmla="*/ 379601 h 542925"/>
                <a:gd name="connsiteX10" fmla="*/ 263230 w 781050"/>
                <a:gd name="connsiteY10" fmla="*/ 354741 h 542925"/>
                <a:gd name="connsiteX11" fmla="*/ 256277 w 781050"/>
                <a:gd name="connsiteY11" fmla="*/ 320736 h 542925"/>
                <a:gd name="connsiteX12" fmla="*/ 265611 w 781050"/>
                <a:gd name="connsiteY12" fmla="*/ 234726 h 542925"/>
                <a:gd name="connsiteX13" fmla="*/ 162075 w 781050"/>
                <a:gd name="connsiteY13" fmla="*/ 293114 h 542925"/>
                <a:gd name="connsiteX14" fmla="*/ 43393 w 781050"/>
                <a:gd name="connsiteY14" fmla="*/ 263682 h 542925"/>
                <a:gd name="connsiteX15" fmla="*/ 7769 w 781050"/>
                <a:gd name="connsiteY15" fmla="*/ 226534 h 542925"/>
                <a:gd name="connsiteX16" fmla="*/ 10913 w 781050"/>
                <a:gd name="connsiteY16" fmla="*/ 202817 h 542925"/>
                <a:gd name="connsiteX17" fmla="*/ 303997 w 781050"/>
                <a:gd name="connsiteY17" fmla="*/ 8316 h 54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81050" h="542925">
                  <a:moveTo>
                    <a:pt x="303997" y="8316"/>
                  </a:moveTo>
                  <a:cubicBezTo>
                    <a:pt x="456207" y="2220"/>
                    <a:pt x="628228" y="62323"/>
                    <a:pt x="709095" y="191482"/>
                  </a:cubicBezTo>
                  <a:cubicBezTo>
                    <a:pt x="742052" y="244060"/>
                    <a:pt x="766245" y="302734"/>
                    <a:pt x="773675" y="364266"/>
                  </a:cubicBezTo>
                  <a:cubicBezTo>
                    <a:pt x="781104" y="425797"/>
                    <a:pt x="770055" y="487710"/>
                    <a:pt x="738528" y="541145"/>
                  </a:cubicBezTo>
                  <a:cubicBezTo>
                    <a:pt x="688807" y="528667"/>
                    <a:pt x="640610" y="509998"/>
                    <a:pt x="595557" y="485614"/>
                  </a:cubicBezTo>
                  <a:cubicBezTo>
                    <a:pt x="575079" y="474565"/>
                    <a:pt x="554695" y="461897"/>
                    <a:pt x="540979" y="443133"/>
                  </a:cubicBezTo>
                  <a:cubicBezTo>
                    <a:pt x="515071" y="407795"/>
                    <a:pt x="518214" y="359694"/>
                    <a:pt x="522500" y="316069"/>
                  </a:cubicBezTo>
                  <a:cubicBezTo>
                    <a:pt x="517452" y="354360"/>
                    <a:pt x="508975" y="397984"/>
                    <a:pt x="475447" y="417129"/>
                  </a:cubicBezTo>
                  <a:cubicBezTo>
                    <a:pt x="442109" y="436179"/>
                    <a:pt x="400390" y="421701"/>
                    <a:pt x="364957" y="406938"/>
                  </a:cubicBezTo>
                  <a:cubicBezTo>
                    <a:pt x="343050" y="397794"/>
                    <a:pt x="321142" y="388745"/>
                    <a:pt x="299330" y="379601"/>
                  </a:cubicBezTo>
                  <a:cubicBezTo>
                    <a:pt x="285614" y="373886"/>
                    <a:pt x="270945" y="367409"/>
                    <a:pt x="263230" y="354741"/>
                  </a:cubicBezTo>
                  <a:cubicBezTo>
                    <a:pt x="257134" y="344739"/>
                    <a:pt x="256372" y="332452"/>
                    <a:pt x="256277" y="320736"/>
                  </a:cubicBezTo>
                  <a:cubicBezTo>
                    <a:pt x="256086" y="291780"/>
                    <a:pt x="259229" y="262920"/>
                    <a:pt x="265611" y="234726"/>
                  </a:cubicBezTo>
                  <a:cubicBezTo>
                    <a:pt x="244847" y="270349"/>
                    <a:pt x="203318" y="290542"/>
                    <a:pt x="162075" y="293114"/>
                  </a:cubicBezTo>
                  <a:cubicBezTo>
                    <a:pt x="120927" y="295590"/>
                    <a:pt x="80159" y="282446"/>
                    <a:pt x="43393" y="263682"/>
                  </a:cubicBezTo>
                  <a:cubicBezTo>
                    <a:pt x="27486" y="255585"/>
                    <a:pt x="10532" y="244155"/>
                    <a:pt x="7769" y="226534"/>
                  </a:cubicBezTo>
                  <a:cubicBezTo>
                    <a:pt x="6531" y="218628"/>
                    <a:pt x="6912" y="209770"/>
                    <a:pt x="10913" y="202817"/>
                  </a:cubicBezTo>
                  <a:cubicBezTo>
                    <a:pt x="100924" y="45845"/>
                    <a:pt x="259325" y="-1209"/>
                    <a:pt x="303997" y="831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4" name="任意多边形: 形状 453"/>
            <p:cNvSpPr/>
            <p:nvPr/>
          </p:nvSpPr>
          <p:spPr>
            <a:xfrm>
              <a:off x="5313025" y="3829092"/>
              <a:ext cx="923925" cy="323850"/>
            </a:xfrm>
            <a:custGeom>
              <a:avLst/>
              <a:gdLst>
                <a:gd name="connsiteX0" fmla="*/ 918039 w 923925"/>
                <a:gd name="connsiteY0" fmla="*/ 285993 h 323850"/>
                <a:gd name="connsiteX1" fmla="*/ 895179 w 923925"/>
                <a:gd name="connsiteY1" fmla="*/ 263705 h 323850"/>
                <a:gd name="connsiteX2" fmla="*/ 861556 w 923925"/>
                <a:gd name="connsiteY2" fmla="*/ 264848 h 323850"/>
                <a:gd name="connsiteX3" fmla="*/ 802120 w 923925"/>
                <a:gd name="connsiteY3" fmla="*/ 304948 h 323850"/>
                <a:gd name="connsiteX4" fmla="*/ 767544 w 923925"/>
                <a:gd name="connsiteY4" fmla="*/ 319807 h 323850"/>
                <a:gd name="connsiteX5" fmla="*/ 730016 w 923925"/>
                <a:gd name="connsiteY5" fmla="*/ 313044 h 323850"/>
                <a:gd name="connsiteX6" fmla="*/ 701631 w 923925"/>
                <a:gd name="connsiteY6" fmla="*/ 288565 h 323850"/>
                <a:gd name="connsiteX7" fmla="*/ 678390 w 923925"/>
                <a:gd name="connsiteY7" fmla="*/ 260562 h 323850"/>
                <a:gd name="connsiteX8" fmla="*/ 652768 w 923925"/>
                <a:gd name="connsiteY8" fmla="*/ 236844 h 323850"/>
                <a:gd name="connsiteX9" fmla="*/ 620859 w 923925"/>
                <a:gd name="connsiteY9" fmla="*/ 230558 h 323850"/>
                <a:gd name="connsiteX10" fmla="*/ 590284 w 923925"/>
                <a:gd name="connsiteY10" fmla="*/ 245703 h 323850"/>
                <a:gd name="connsiteX11" fmla="*/ 560757 w 923925"/>
                <a:gd name="connsiteY11" fmla="*/ 267420 h 323850"/>
                <a:gd name="connsiteX12" fmla="*/ 525038 w 923925"/>
                <a:gd name="connsiteY12" fmla="*/ 280278 h 323850"/>
                <a:gd name="connsiteX13" fmla="*/ 487224 w 923925"/>
                <a:gd name="connsiteY13" fmla="*/ 276278 h 323850"/>
                <a:gd name="connsiteX14" fmla="*/ 454553 w 923925"/>
                <a:gd name="connsiteY14" fmla="*/ 256752 h 323850"/>
                <a:gd name="connsiteX15" fmla="*/ 433407 w 923925"/>
                <a:gd name="connsiteY15" fmla="*/ 225414 h 323850"/>
                <a:gd name="connsiteX16" fmla="*/ 418358 w 923925"/>
                <a:gd name="connsiteY16" fmla="*/ 192458 h 323850"/>
                <a:gd name="connsiteX17" fmla="*/ 397593 w 923925"/>
                <a:gd name="connsiteY17" fmla="*/ 165693 h 323850"/>
                <a:gd name="connsiteX18" fmla="*/ 366256 w 923925"/>
                <a:gd name="connsiteY18" fmla="*/ 156358 h 323850"/>
                <a:gd name="connsiteX19" fmla="*/ 332061 w 923925"/>
                <a:gd name="connsiteY19" fmla="*/ 163311 h 323850"/>
                <a:gd name="connsiteX20" fmla="*/ 260529 w 923925"/>
                <a:gd name="connsiteY20" fmla="*/ 181314 h 323850"/>
                <a:gd name="connsiteX21" fmla="*/ 194711 w 923925"/>
                <a:gd name="connsiteY21" fmla="*/ 147500 h 323850"/>
                <a:gd name="connsiteX22" fmla="*/ 185091 w 923925"/>
                <a:gd name="connsiteY22" fmla="*/ 130926 h 323850"/>
                <a:gd name="connsiteX23" fmla="*/ 179566 w 923925"/>
                <a:gd name="connsiteY23" fmla="*/ 112829 h 323850"/>
                <a:gd name="connsiteX24" fmla="*/ 172708 w 923925"/>
                <a:gd name="connsiteY24" fmla="*/ 77396 h 323850"/>
                <a:gd name="connsiteX25" fmla="*/ 155182 w 923925"/>
                <a:gd name="connsiteY25" fmla="*/ 49869 h 323850"/>
                <a:gd name="connsiteX26" fmla="*/ 122797 w 923925"/>
                <a:gd name="connsiteY26" fmla="*/ 43963 h 323850"/>
                <a:gd name="connsiteX27" fmla="*/ 51836 w 923925"/>
                <a:gd name="connsiteY27" fmla="*/ 60060 h 323850"/>
                <a:gd name="connsiteX28" fmla="*/ 32691 w 923925"/>
                <a:gd name="connsiteY28" fmla="*/ 56822 h 323850"/>
                <a:gd name="connsiteX29" fmla="*/ 16879 w 923925"/>
                <a:gd name="connsiteY29" fmla="*/ 45487 h 323850"/>
                <a:gd name="connsiteX30" fmla="*/ 7735 w 923925"/>
                <a:gd name="connsiteY30" fmla="*/ 28152 h 323850"/>
                <a:gd name="connsiteX31" fmla="*/ 11355 w 923925"/>
                <a:gd name="connsiteY31" fmla="*/ 8435 h 323850"/>
                <a:gd name="connsiteX32" fmla="*/ 15450 w 923925"/>
                <a:gd name="connsiteY32" fmla="*/ 7673 h 323850"/>
                <a:gd name="connsiteX33" fmla="*/ 16308 w 923925"/>
                <a:gd name="connsiteY33" fmla="*/ 11769 h 323850"/>
                <a:gd name="connsiteX34" fmla="*/ 13736 w 923925"/>
                <a:gd name="connsiteY34" fmla="*/ 26913 h 323850"/>
                <a:gd name="connsiteX35" fmla="*/ 21642 w 923925"/>
                <a:gd name="connsiteY35" fmla="*/ 41201 h 323850"/>
                <a:gd name="connsiteX36" fmla="*/ 35262 w 923925"/>
                <a:gd name="connsiteY36" fmla="*/ 50631 h 323850"/>
                <a:gd name="connsiteX37" fmla="*/ 51836 w 923925"/>
                <a:gd name="connsiteY37" fmla="*/ 53202 h 323850"/>
                <a:gd name="connsiteX38" fmla="*/ 122035 w 923925"/>
                <a:gd name="connsiteY38" fmla="*/ 36248 h 323850"/>
                <a:gd name="connsiteX39" fmla="*/ 159659 w 923925"/>
                <a:gd name="connsiteY39" fmla="*/ 43201 h 323850"/>
                <a:gd name="connsiteX40" fmla="*/ 180614 w 923925"/>
                <a:gd name="connsiteY40" fmla="*/ 75300 h 323850"/>
                <a:gd name="connsiteX41" fmla="*/ 201474 w 923925"/>
                <a:gd name="connsiteY41" fmla="*/ 142547 h 323850"/>
                <a:gd name="connsiteX42" fmla="*/ 260719 w 923925"/>
                <a:gd name="connsiteY42" fmla="*/ 172741 h 323850"/>
                <a:gd name="connsiteX43" fmla="*/ 329394 w 923925"/>
                <a:gd name="connsiteY43" fmla="*/ 154834 h 323850"/>
                <a:gd name="connsiteX44" fmla="*/ 366161 w 923925"/>
                <a:gd name="connsiteY44" fmla="*/ 147309 h 323850"/>
                <a:gd name="connsiteX45" fmla="*/ 403213 w 923925"/>
                <a:gd name="connsiteY45" fmla="*/ 158263 h 323850"/>
                <a:gd name="connsiteX46" fmla="*/ 426930 w 923925"/>
                <a:gd name="connsiteY46" fmla="*/ 188172 h 323850"/>
                <a:gd name="connsiteX47" fmla="*/ 442170 w 923925"/>
                <a:gd name="connsiteY47" fmla="*/ 221319 h 323850"/>
                <a:gd name="connsiteX48" fmla="*/ 461316 w 923925"/>
                <a:gd name="connsiteY48" fmla="*/ 249989 h 323850"/>
                <a:gd name="connsiteX49" fmla="*/ 490462 w 923925"/>
                <a:gd name="connsiteY49" fmla="*/ 267515 h 323850"/>
                <a:gd name="connsiteX50" fmla="*/ 556470 w 923925"/>
                <a:gd name="connsiteY50" fmla="*/ 259895 h 323850"/>
                <a:gd name="connsiteX51" fmla="*/ 585617 w 923925"/>
                <a:gd name="connsiteY51" fmla="*/ 238654 h 323850"/>
                <a:gd name="connsiteX52" fmla="*/ 619716 w 923925"/>
                <a:gd name="connsiteY52" fmla="*/ 222176 h 323850"/>
                <a:gd name="connsiteX53" fmla="*/ 657435 w 923925"/>
                <a:gd name="connsiteY53" fmla="*/ 229701 h 323850"/>
                <a:gd name="connsiteX54" fmla="*/ 684963 w 923925"/>
                <a:gd name="connsiteY54" fmla="*/ 255228 h 323850"/>
                <a:gd name="connsiteX55" fmla="*/ 708013 w 923925"/>
                <a:gd name="connsiteY55" fmla="*/ 283231 h 323850"/>
                <a:gd name="connsiteX56" fmla="*/ 734207 w 923925"/>
                <a:gd name="connsiteY56" fmla="*/ 306186 h 323850"/>
                <a:gd name="connsiteX57" fmla="*/ 766687 w 923925"/>
                <a:gd name="connsiteY57" fmla="*/ 312282 h 323850"/>
                <a:gd name="connsiteX58" fmla="*/ 798501 w 923925"/>
                <a:gd name="connsiteY58" fmla="*/ 298757 h 323850"/>
                <a:gd name="connsiteX59" fmla="*/ 859746 w 923925"/>
                <a:gd name="connsiteY59" fmla="*/ 258752 h 323850"/>
                <a:gd name="connsiteX60" fmla="*/ 897370 w 923925"/>
                <a:gd name="connsiteY60" fmla="*/ 257990 h 323850"/>
                <a:gd name="connsiteX61" fmla="*/ 923659 w 923925"/>
                <a:gd name="connsiteY61" fmla="*/ 284755 h 323850"/>
                <a:gd name="connsiteX62" fmla="*/ 921564 w 923925"/>
                <a:gd name="connsiteY62" fmla="*/ 287994 h 323850"/>
                <a:gd name="connsiteX63" fmla="*/ 918039 w 923925"/>
                <a:gd name="connsiteY63" fmla="*/ 285993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923925" h="323850">
                  <a:moveTo>
                    <a:pt x="918039" y="285993"/>
                  </a:moveTo>
                  <a:cubicBezTo>
                    <a:pt x="915563" y="275135"/>
                    <a:pt x="905943" y="267039"/>
                    <a:pt x="895179" y="263705"/>
                  </a:cubicBezTo>
                  <a:cubicBezTo>
                    <a:pt x="884226" y="260181"/>
                    <a:pt x="872319" y="260562"/>
                    <a:pt x="861556" y="264848"/>
                  </a:cubicBezTo>
                  <a:cubicBezTo>
                    <a:pt x="839458" y="273039"/>
                    <a:pt x="822694" y="291232"/>
                    <a:pt x="802120" y="304948"/>
                  </a:cubicBezTo>
                  <a:cubicBezTo>
                    <a:pt x="791833" y="311711"/>
                    <a:pt x="780308" y="317616"/>
                    <a:pt x="767544" y="319807"/>
                  </a:cubicBezTo>
                  <a:cubicBezTo>
                    <a:pt x="754781" y="322093"/>
                    <a:pt x="741160" y="319236"/>
                    <a:pt x="730016" y="313044"/>
                  </a:cubicBezTo>
                  <a:cubicBezTo>
                    <a:pt x="718776" y="306758"/>
                    <a:pt x="709728" y="297804"/>
                    <a:pt x="701631" y="288565"/>
                  </a:cubicBezTo>
                  <a:cubicBezTo>
                    <a:pt x="693535" y="279326"/>
                    <a:pt x="686106" y="269706"/>
                    <a:pt x="678390" y="260562"/>
                  </a:cubicBezTo>
                  <a:cubicBezTo>
                    <a:pt x="670580" y="251513"/>
                    <a:pt x="662484" y="242750"/>
                    <a:pt x="652768" y="236844"/>
                  </a:cubicBezTo>
                  <a:cubicBezTo>
                    <a:pt x="643148" y="230844"/>
                    <a:pt x="631718" y="228462"/>
                    <a:pt x="620859" y="230558"/>
                  </a:cubicBezTo>
                  <a:cubicBezTo>
                    <a:pt x="609906" y="232463"/>
                    <a:pt x="599809" y="238749"/>
                    <a:pt x="590284" y="245703"/>
                  </a:cubicBezTo>
                  <a:cubicBezTo>
                    <a:pt x="580664" y="252751"/>
                    <a:pt x="571425" y="260752"/>
                    <a:pt x="560757" y="267420"/>
                  </a:cubicBezTo>
                  <a:cubicBezTo>
                    <a:pt x="550279" y="274373"/>
                    <a:pt x="537611" y="278850"/>
                    <a:pt x="525038" y="280278"/>
                  </a:cubicBezTo>
                  <a:cubicBezTo>
                    <a:pt x="512370" y="281612"/>
                    <a:pt x="499416" y="280278"/>
                    <a:pt x="487224" y="276278"/>
                  </a:cubicBezTo>
                  <a:cubicBezTo>
                    <a:pt x="475127" y="272182"/>
                    <a:pt x="463697" y="265800"/>
                    <a:pt x="454553" y="256752"/>
                  </a:cubicBezTo>
                  <a:cubicBezTo>
                    <a:pt x="445123" y="247798"/>
                    <a:pt x="438741" y="236559"/>
                    <a:pt x="433407" y="225414"/>
                  </a:cubicBezTo>
                  <a:cubicBezTo>
                    <a:pt x="427978" y="214270"/>
                    <a:pt x="423692" y="202935"/>
                    <a:pt x="418358" y="192458"/>
                  </a:cubicBezTo>
                  <a:cubicBezTo>
                    <a:pt x="413119" y="181980"/>
                    <a:pt x="406547" y="172360"/>
                    <a:pt x="397593" y="165693"/>
                  </a:cubicBezTo>
                  <a:cubicBezTo>
                    <a:pt x="388545" y="159311"/>
                    <a:pt x="377591" y="156072"/>
                    <a:pt x="366256" y="156358"/>
                  </a:cubicBezTo>
                  <a:cubicBezTo>
                    <a:pt x="354921" y="156549"/>
                    <a:pt x="343396" y="159692"/>
                    <a:pt x="332061" y="163311"/>
                  </a:cubicBezTo>
                  <a:cubicBezTo>
                    <a:pt x="309392" y="170550"/>
                    <a:pt x="286437" y="181218"/>
                    <a:pt x="260529" y="181314"/>
                  </a:cubicBezTo>
                  <a:cubicBezTo>
                    <a:pt x="234716" y="181123"/>
                    <a:pt x="210046" y="167788"/>
                    <a:pt x="194711" y="147500"/>
                  </a:cubicBezTo>
                  <a:cubicBezTo>
                    <a:pt x="190901" y="142356"/>
                    <a:pt x="187662" y="136832"/>
                    <a:pt x="185091" y="130926"/>
                  </a:cubicBezTo>
                  <a:cubicBezTo>
                    <a:pt x="182614" y="124926"/>
                    <a:pt x="180900" y="118830"/>
                    <a:pt x="179566" y="112829"/>
                  </a:cubicBezTo>
                  <a:cubicBezTo>
                    <a:pt x="176994" y="100732"/>
                    <a:pt x="175756" y="88635"/>
                    <a:pt x="172708" y="77396"/>
                  </a:cubicBezTo>
                  <a:cubicBezTo>
                    <a:pt x="169851" y="66156"/>
                    <a:pt x="164421" y="55774"/>
                    <a:pt x="155182" y="49869"/>
                  </a:cubicBezTo>
                  <a:cubicBezTo>
                    <a:pt x="146038" y="43868"/>
                    <a:pt x="134227" y="42630"/>
                    <a:pt x="122797" y="43963"/>
                  </a:cubicBezTo>
                  <a:cubicBezTo>
                    <a:pt x="99651" y="46154"/>
                    <a:pt x="77649" y="59679"/>
                    <a:pt x="51836" y="60060"/>
                  </a:cubicBezTo>
                  <a:cubicBezTo>
                    <a:pt x="45454" y="60060"/>
                    <a:pt x="38977" y="59298"/>
                    <a:pt x="32691" y="56822"/>
                  </a:cubicBezTo>
                  <a:cubicBezTo>
                    <a:pt x="26595" y="54345"/>
                    <a:pt x="21165" y="50440"/>
                    <a:pt x="16879" y="45487"/>
                  </a:cubicBezTo>
                  <a:cubicBezTo>
                    <a:pt x="12593" y="40629"/>
                    <a:pt x="9164" y="34724"/>
                    <a:pt x="7735" y="28152"/>
                  </a:cubicBezTo>
                  <a:cubicBezTo>
                    <a:pt x="6306" y="21579"/>
                    <a:pt x="7449" y="14150"/>
                    <a:pt x="11355" y="8435"/>
                  </a:cubicBezTo>
                  <a:cubicBezTo>
                    <a:pt x="12307" y="7101"/>
                    <a:pt x="14117" y="6720"/>
                    <a:pt x="15450" y="7673"/>
                  </a:cubicBezTo>
                  <a:cubicBezTo>
                    <a:pt x="16784" y="8530"/>
                    <a:pt x="17165" y="10435"/>
                    <a:pt x="16308" y="11769"/>
                  </a:cubicBezTo>
                  <a:cubicBezTo>
                    <a:pt x="13450" y="16245"/>
                    <a:pt x="12688" y="21675"/>
                    <a:pt x="13736" y="26913"/>
                  </a:cubicBezTo>
                  <a:cubicBezTo>
                    <a:pt x="14974" y="32152"/>
                    <a:pt x="17832" y="37105"/>
                    <a:pt x="21642" y="41201"/>
                  </a:cubicBezTo>
                  <a:cubicBezTo>
                    <a:pt x="25356" y="45392"/>
                    <a:pt x="30119" y="48630"/>
                    <a:pt x="35262" y="50631"/>
                  </a:cubicBezTo>
                  <a:cubicBezTo>
                    <a:pt x="40311" y="52631"/>
                    <a:pt x="46121" y="53298"/>
                    <a:pt x="51836" y="53202"/>
                  </a:cubicBezTo>
                  <a:cubicBezTo>
                    <a:pt x="75172" y="52821"/>
                    <a:pt x="96699" y="39296"/>
                    <a:pt x="122035" y="36248"/>
                  </a:cubicBezTo>
                  <a:cubicBezTo>
                    <a:pt x="134418" y="34724"/>
                    <a:pt x="148324" y="35772"/>
                    <a:pt x="159659" y="43201"/>
                  </a:cubicBezTo>
                  <a:cubicBezTo>
                    <a:pt x="171089" y="50535"/>
                    <a:pt x="177566" y="63299"/>
                    <a:pt x="180614" y="75300"/>
                  </a:cubicBezTo>
                  <a:cubicBezTo>
                    <a:pt x="186900" y="99494"/>
                    <a:pt x="186424" y="124354"/>
                    <a:pt x="201474" y="142547"/>
                  </a:cubicBezTo>
                  <a:cubicBezTo>
                    <a:pt x="215380" y="160835"/>
                    <a:pt x="237859" y="172741"/>
                    <a:pt x="260719" y="172741"/>
                  </a:cubicBezTo>
                  <a:cubicBezTo>
                    <a:pt x="283865" y="172646"/>
                    <a:pt x="306249" y="162454"/>
                    <a:pt x="329394" y="154834"/>
                  </a:cubicBezTo>
                  <a:cubicBezTo>
                    <a:pt x="341015" y="151024"/>
                    <a:pt x="353207" y="147595"/>
                    <a:pt x="366161" y="147309"/>
                  </a:cubicBezTo>
                  <a:cubicBezTo>
                    <a:pt x="379020" y="146833"/>
                    <a:pt x="392450" y="150548"/>
                    <a:pt x="403213" y="158263"/>
                  </a:cubicBezTo>
                  <a:cubicBezTo>
                    <a:pt x="413881" y="166169"/>
                    <a:pt x="421311" y="177123"/>
                    <a:pt x="426930" y="188172"/>
                  </a:cubicBezTo>
                  <a:cubicBezTo>
                    <a:pt x="432645" y="199221"/>
                    <a:pt x="437027" y="210555"/>
                    <a:pt x="442170" y="221319"/>
                  </a:cubicBezTo>
                  <a:cubicBezTo>
                    <a:pt x="447314" y="231987"/>
                    <a:pt x="453124" y="242178"/>
                    <a:pt x="461316" y="249989"/>
                  </a:cubicBezTo>
                  <a:cubicBezTo>
                    <a:pt x="469412" y="257990"/>
                    <a:pt x="479604" y="263800"/>
                    <a:pt x="490462" y="267515"/>
                  </a:cubicBezTo>
                  <a:cubicBezTo>
                    <a:pt x="512274" y="274849"/>
                    <a:pt x="537135" y="272754"/>
                    <a:pt x="556470" y="259895"/>
                  </a:cubicBezTo>
                  <a:cubicBezTo>
                    <a:pt x="566376" y="253704"/>
                    <a:pt x="575616" y="245893"/>
                    <a:pt x="585617" y="238654"/>
                  </a:cubicBezTo>
                  <a:cubicBezTo>
                    <a:pt x="595618" y="231510"/>
                    <a:pt x="606667" y="224462"/>
                    <a:pt x="619716" y="222176"/>
                  </a:cubicBezTo>
                  <a:cubicBezTo>
                    <a:pt x="632670" y="219699"/>
                    <a:pt x="646577" y="222747"/>
                    <a:pt x="657435" y="229701"/>
                  </a:cubicBezTo>
                  <a:cubicBezTo>
                    <a:pt x="668484" y="236559"/>
                    <a:pt x="676962" y="245893"/>
                    <a:pt x="684963" y="255228"/>
                  </a:cubicBezTo>
                  <a:cubicBezTo>
                    <a:pt x="692868" y="264562"/>
                    <a:pt x="700203" y="274278"/>
                    <a:pt x="708013" y="283231"/>
                  </a:cubicBezTo>
                  <a:cubicBezTo>
                    <a:pt x="715824" y="292185"/>
                    <a:pt x="724301" y="300662"/>
                    <a:pt x="734207" y="306186"/>
                  </a:cubicBezTo>
                  <a:cubicBezTo>
                    <a:pt x="744113" y="311711"/>
                    <a:pt x="755543" y="314187"/>
                    <a:pt x="766687" y="312282"/>
                  </a:cubicBezTo>
                  <a:cubicBezTo>
                    <a:pt x="777927" y="310473"/>
                    <a:pt x="788595" y="305043"/>
                    <a:pt x="798501" y="298757"/>
                  </a:cubicBezTo>
                  <a:cubicBezTo>
                    <a:pt x="818313" y="286089"/>
                    <a:pt x="835743" y="267515"/>
                    <a:pt x="859746" y="258752"/>
                  </a:cubicBezTo>
                  <a:cubicBezTo>
                    <a:pt x="871557" y="254275"/>
                    <a:pt x="885273" y="253894"/>
                    <a:pt x="897370" y="257990"/>
                  </a:cubicBezTo>
                  <a:cubicBezTo>
                    <a:pt x="909372" y="261895"/>
                    <a:pt x="920897" y="271420"/>
                    <a:pt x="923659" y="284755"/>
                  </a:cubicBezTo>
                  <a:cubicBezTo>
                    <a:pt x="923945" y="286184"/>
                    <a:pt x="923088" y="287708"/>
                    <a:pt x="921564" y="287994"/>
                  </a:cubicBezTo>
                  <a:cubicBezTo>
                    <a:pt x="919849" y="288375"/>
                    <a:pt x="918420" y="287422"/>
                    <a:pt x="918039" y="28599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5" name="任意多边形: 形状 454"/>
            <p:cNvSpPr/>
            <p:nvPr/>
          </p:nvSpPr>
          <p:spPr>
            <a:xfrm>
              <a:off x="5366211" y="3733150"/>
              <a:ext cx="876300" cy="285750"/>
            </a:xfrm>
            <a:custGeom>
              <a:avLst/>
              <a:gdLst>
                <a:gd name="connsiteX0" fmla="*/ 873807 w 876300"/>
                <a:gd name="connsiteY0" fmla="*/ 260968 h 285750"/>
                <a:gd name="connsiteX1" fmla="*/ 845327 w 876300"/>
                <a:gd name="connsiteY1" fmla="*/ 252015 h 285750"/>
                <a:gd name="connsiteX2" fmla="*/ 814752 w 876300"/>
                <a:gd name="connsiteY2" fmla="*/ 256396 h 285750"/>
                <a:gd name="connsiteX3" fmla="*/ 754935 w 876300"/>
                <a:gd name="connsiteY3" fmla="*/ 278875 h 285750"/>
                <a:gd name="connsiteX4" fmla="*/ 722169 w 876300"/>
                <a:gd name="connsiteY4" fmla="*/ 283257 h 285750"/>
                <a:gd name="connsiteX5" fmla="*/ 690355 w 876300"/>
                <a:gd name="connsiteY5" fmla="*/ 272874 h 285750"/>
                <a:gd name="connsiteX6" fmla="*/ 643016 w 876300"/>
                <a:gd name="connsiteY6" fmla="*/ 228678 h 285750"/>
                <a:gd name="connsiteX7" fmla="*/ 592248 w 876300"/>
                <a:gd name="connsiteY7" fmla="*/ 196484 h 285750"/>
                <a:gd name="connsiteX8" fmla="*/ 532050 w 876300"/>
                <a:gd name="connsiteY8" fmla="*/ 206771 h 285750"/>
                <a:gd name="connsiteX9" fmla="*/ 469185 w 876300"/>
                <a:gd name="connsiteY9" fmla="*/ 223249 h 285750"/>
                <a:gd name="connsiteX10" fmla="*/ 435847 w 876300"/>
                <a:gd name="connsiteY10" fmla="*/ 217439 h 285750"/>
                <a:gd name="connsiteX11" fmla="*/ 410225 w 876300"/>
                <a:gd name="connsiteY11" fmla="*/ 195055 h 285750"/>
                <a:gd name="connsiteX12" fmla="*/ 377935 w 876300"/>
                <a:gd name="connsiteY12" fmla="*/ 140858 h 285750"/>
                <a:gd name="connsiteX13" fmla="*/ 366600 w 876300"/>
                <a:gd name="connsiteY13" fmla="*/ 131714 h 285750"/>
                <a:gd name="connsiteX14" fmla="*/ 353265 w 876300"/>
                <a:gd name="connsiteY14" fmla="*/ 125808 h 285750"/>
                <a:gd name="connsiteX15" fmla="*/ 323166 w 876300"/>
                <a:gd name="connsiteY15" fmla="*/ 124380 h 285750"/>
                <a:gd name="connsiteX16" fmla="*/ 260873 w 876300"/>
                <a:gd name="connsiteY16" fmla="*/ 137048 h 285750"/>
                <a:gd name="connsiteX17" fmla="*/ 228107 w 876300"/>
                <a:gd name="connsiteY17" fmla="*/ 139810 h 285750"/>
                <a:gd name="connsiteX18" fmla="*/ 195817 w 876300"/>
                <a:gd name="connsiteY18" fmla="*/ 129904 h 285750"/>
                <a:gd name="connsiteX19" fmla="*/ 123999 w 876300"/>
                <a:gd name="connsiteY19" fmla="*/ 26272 h 285750"/>
                <a:gd name="connsiteX20" fmla="*/ 95900 w 876300"/>
                <a:gd name="connsiteY20" fmla="*/ 20652 h 285750"/>
                <a:gd name="connsiteX21" fmla="*/ 65801 w 876300"/>
                <a:gd name="connsiteY21" fmla="*/ 29415 h 285750"/>
                <a:gd name="connsiteX22" fmla="*/ 32749 w 876300"/>
                <a:gd name="connsiteY22" fmla="*/ 32463 h 285750"/>
                <a:gd name="connsiteX23" fmla="*/ 16842 w 876300"/>
                <a:gd name="connsiteY23" fmla="*/ 25701 h 285750"/>
                <a:gd name="connsiteX24" fmla="*/ 7222 w 876300"/>
                <a:gd name="connsiteY24" fmla="*/ 10746 h 285750"/>
                <a:gd name="connsiteX25" fmla="*/ 9508 w 876300"/>
                <a:gd name="connsiteY25" fmla="*/ 7222 h 285750"/>
                <a:gd name="connsiteX26" fmla="*/ 13032 w 876300"/>
                <a:gd name="connsiteY26" fmla="*/ 9508 h 285750"/>
                <a:gd name="connsiteX27" fmla="*/ 33892 w 876300"/>
                <a:gd name="connsiteY27" fmla="*/ 26177 h 285750"/>
                <a:gd name="connsiteX28" fmla="*/ 63610 w 876300"/>
                <a:gd name="connsiteY28" fmla="*/ 22843 h 285750"/>
                <a:gd name="connsiteX29" fmla="*/ 94757 w 876300"/>
                <a:gd name="connsiteY29" fmla="*/ 13413 h 285750"/>
                <a:gd name="connsiteX30" fmla="*/ 128094 w 876300"/>
                <a:gd name="connsiteY30" fmla="*/ 19700 h 285750"/>
                <a:gd name="connsiteX31" fmla="*/ 150478 w 876300"/>
                <a:gd name="connsiteY31" fmla="*/ 44655 h 285750"/>
                <a:gd name="connsiteX32" fmla="*/ 164861 w 876300"/>
                <a:gd name="connsiteY32" fmla="*/ 73611 h 285750"/>
                <a:gd name="connsiteX33" fmla="*/ 200199 w 876300"/>
                <a:gd name="connsiteY33" fmla="*/ 122856 h 285750"/>
                <a:gd name="connsiteX34" fmla="*/ 228488 w 876300"/>
                <a:gd name="connsiteY34" fmla="*/ 131333 h 285750"/>
                <a:gd name="connsiteX35" fmla="*/ 259254 w 876300"/>
                <a:gd name="connsiteY35" fmla="*/ 128571 h 285750"/>
                <a:gd name="connsiteX36" fmla="*/ 322119 w 876300"/>
                <a:gd name="connsiteY36" fmla="*/ 115521 h 285750"/>
                <a:gd name="connsiteX37" fmla="*/ 355551 w 876300"/>
                <a:gd name="connsiteY37" fmla="*/ 117045 h 285750"/>
                <a:gd name="connsiteX38" fmla="*/ 371363 w 876300"/>
                <a:gd name="connsiteY38" fmla="*/ 123903 h 285750"/>
                <a:gd name="connsiteX39" fmla="*/ 384793 w 876300"/>
                <a:gd name="connsiteY39" fmla="*/ 134667 h 285750"/>
                <a:gd name="connsiteX40" fmla="*/ 418035 w 876300"/>
                <a:gd name="connsiteY40" fmla="*/ 189816 h 285750"/>
                <a:gd name="connsiteX41" fmla="*/ 439752 w 876300"/>
                <a:gd name="connsiteY41" fmla="*/ 209152 h 285750"/>
                <a:gd name="connsiteX42" fmla="*/ 468804 w 876300"/>
                <a:gd name="connsiteY42" fmla="*/ 214296 h 285750"/>
                <a:gd name="connsiteX43" fmla="*/ 529097 w 876300"/>
                <a:gd name="connsiteY43" fmla="*/ 198675 h 285750"/>
                <a:gd name="connsiteX44" fmla="*/ 593581 w 876300"/>
                <a:gd name="connsiteY44" fmla="*/ 188388 h 285750"/>
                <a:gd name="connsiteX45" fmla="*/ 624442 w 876300"/>
                <a:gd name="connsiteY45" fmla="*/ 201437 h 285750"/>
                <a:gd name="connsiteX46" fmla="*/ 648826 w 876300"/>
                <a:gd name="connsiteY46" fmla="*/ 223249 h 285750"/>
                <a:gd name="connsiteX47" fmla="*/ 694260 w 876300"/>
                <a:gd name="connsiteY47" fmla="*/ 266397 h 285750"/>
                <a:gd name="connsiteX48" fmla="*/ 722550 w 876300"/>
                <a:gd name="connsiteY48" fmla="*/ 275827 h 285750"/>
                <a:gd name="connsiteX49" fmla="*/ 752839 w 876300"/>
                <a:gd name="connsiteY49" fmla="*/ 271922 h 285750"/>
                <a:gd name="connsiteX50" fmla="*/ 812942 w 876300"/>
                <a:gd name="connsiteY50" fmla="*/ 250300 h 285750"/>
                <a:gd name="connsiteX51" fmla="*/ 845422 w 876300"/>
                <a:gd name="connsiteY51" fmla="*/ 246204 h 285750"/>
                <a:gd name="connsiteX52" fmla="*/ 876855 w 876300"/>
                <a:gd name="connsiteY52" fmla="*/ 256682 h 285750"/>
                <a:gd name="connsiteX53" fmla="*/ 877426 w 876300"/>
                <a:gd name="connsiteY53" fmla="*/ 260492 h 285750"/>
                <a:gd name="connsiteX54" fmla="*/ 873807 w 876300"/>
                <a:gd name="connsiteY54" fmla="*/ 260968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876300" h="285750">
                  <a:moveTo>
                    <a:pt x="873807" y="260968"/>
                  </a:moveTo>
                  <a:cubicBezTo>
                    <a:pt x="865520" y="255158"/>
                    <a:pt x="855519" y="252300"/>
                    <a:pt x="845327" y="252015"/>
                  </a:cubicBezTo>
                  <a:cubicBezTo>
                    <a:pt x="835135" y="251729"/>
                    <a:pt x="824753" y="253539"/>
                    <a:pt x="814752" y="256396"/>
                  </a:cubicBezTo>
                  <a:cubicBezTo>
                    <a:pt x="794654" y="262016"/>
                    <a:pt x="775985" y="272779"/>
                    <a:pt x="754935" y="278875"/>
                  </a:cubicBezTo>
                  <a:cubicBezTo>
                    <a:pt x="744457" y="282018"/>
                    <a:pt x="733408" y="283923"/>
                    <a:pt x="722169" y="283257"/>
                  </a:cubicBezTo>
                  <a:cubicBezTo>
                    <a:pt x="710929" y="282495"/>
                    <a:pt x="699880" y="278685"/>
                    <a:pt x="690355" y="272874"/>
                  </a:cubicBezTo>
                  <a:cubicBezTo>
                    <a:pt x="671115" y="261159"/>
                    <a:pt x="657589" y="243823"/>
                    <a:pt x="643016" y="228678"/>
                  </a:cubicBezTo>
                  <a:cubicBezTo>
                    <a:pt x="628633" y="213534"/>
                    <a:pt x="612345" y="199437"/>
                    <a:pt x="592248" y="196484"/>
                  </a:cubicBezTo>
                  <a:cubicBezTo>
                    <a:pt x="572340" y="193245"/>
                    <a:pt x="551766" y="199627"/>
                    <a:pt x="532050" y="206771"/>
                  </a:cubicBezTo>
                  <a:cubicBezTo>
                    <a:pt x="512333" y="214105"/>
                    <a:pt x="491568" y="222201"/>
                    <a:pt x="469185" y="223249"/>
                  </a:cubicBezTo>
                  <a:cubicBezTo>
                    <a:pt x="458040" y="223725"/>
                    <a:pt x="446420" y="222297"/>
                    <a:pt x="435847" y="217439"/>
                  </a:cubicBezTo>
                  <a:cubicBezTo>
                    <a:pt x="425179" y="212676"/>
                    <a:pt x="416511" y="204294"/>
                    <a:pt x="410225" y="195055"/>
                  </a:cubicBezTo>
                  <a:cubicBezTo>
                    <a:pt x="397557" y="176672"/>
                    <a:pt x="391461" y="155622"/>
                    <a:pt x="377935" y="140858"/>
                  </a:cubicBezTo>
                  <a:cubicBezTo>
                    <a:pt x="374601" y="137143"/>
                    <a:pt x="370887" y="134000"/>
                    <a:pt x="366600" y="131714"/>
                  </a:cubicBezTo>
                  <a:cubicBezTo>
                    <a:pt x="362600" y="128761"/>
                    <a:pt x="357837" y="127523"/>
                    <a:pt x="353265" y="125808"/>
                  </a:cubicBezTo>
                  <a:cubicBezTo>
                    <a:pt x="343645" y="123618"/>
                    <a:pt x="333453" y="123237"/>
                    <a:pt x="323166" y="124380"/>
                  </a:cubicBezTo>
                  <a:cubicBezTo>
                    <a:pt x="302592" y="126666"/>
                    <a:pt x="282209" y="133143"/>
                    <a:pt x="260873" y="137048"/>
                  </a:cubicBezTo>
                  <a:cubicBezTo>
                    <a:pt x="250205" y="139048"/>
                    <a:pt x="239251" y="140191"/>
                    <a:pt x="228107" y="139810"/>
                  </a:cubicBezTo>
                  <a:cubicBezTo>
                    <a:pt x="216963" y="138858"/>
                    <a:pt x="205628" y="136095"/>
                    <a:pt x="195817" y="129904"/>
                  </a:cubicBezTo>
                  <a:cubicBezTo>
                    <a:pt x="156574" y="103234"/>
                    <a:pt x="157050" y="49799"/>
                    <a:pt x="123999" y="26272"/>
                  </a:cubicBezTo>
                  <a:cubicBezTo>
                    <a:pt x="115807" y="21129"/>
                    <a:pt x="105806" y="19128"/>
                    <a:pt x="95900" y="20652"/>
                  </a:cubicBezTo>
                  <a:cubicBezTo>
                    <a:pt x="85899" y="22081"/>
                    <a:pt x="76088" y="26082"/>
                    <a:pt x="65801" y="29415"/>
                  </a:cubicBezTo>
                  <a:cubicBezTo>
                    <a:pt x="55704" y="32940"/>
                    <a:pt x="43798" y="34940"/>
                    <a:pt x="32749" y="32463"/>
                  </a:cubicBezTo>
                  <a:cubicBezTo>
                    <a:pt x="27225" y="31320"/>
                    <a:pt x="21700" y="29320"/>
                    <a:pt x="16842" y="25701"/>
                  </a:cubicBezTo>
                  <a:cubicBezTo>
                    <a:pt x="12080" y="22081"/>
                    <a:pt x="8460" y="16652"/>
                    <a:pt x="7222" y="10746"/>
                  </a:cubicBezTo>
                  <a:cubicBezTo>
                    <a:pt x="6841" y="9127"/>
                    <a:pt x="7889" y="7603"/>
                    <a:pt x="9508" y="7222"/>
                  </a:cubicBezTo>
                  <a:cubicBezTo>
                    <a:pt x="11127" y="6841"/>
                    <a:pt x="12651" y="7889"/>
                    <a:pt x="13032" y="9508"/>
                  </a:cubicBezTo>
                  <a:cubicBezTo>
                    <a:pt x="14937" y="18747"/>
                    <a:pt x="24177" y="24558"/>
                    <a:pt x="33892" y="26177"/>
                  </a:cubicBezTo>
                  <a:cubicBezTo>
                    <a:pt x="43893" y="28082"/>
                    <a:pt x="53704" y="26463"/>
                    <a:pt x="63610" y="22843"/>
                  </a:cubicBezTo>
                  <a:cubicBezTo>
                    <a:pt x="73516" y="19509"/>
                    <a:pt x="83517" y="15223"/>
                    <a:pt x="94757" y="13413"/>
                  </a:cubicBezTo>
                  <a:cubicBezTo>
                    <a:pt x="105901" y="11508"/>
                    <a:pt x="118188" y="13604"/>
                    <a:pt x="128094" y="19700"/>
                  </a:cubicBezTo>
                  <a:cubicBezTo>
                    <a:pt x="138000" y="25891"/>
                    <a:pt x="144954" y="35226"/>
                    <a:pt x="150478" y="44655"/>
                  </a:cubicBezTo>
                  <a:cubicBezTo>
                    <a:pt x="156003" y="54180"/>
                    <a:pt x="160384" y="63991"/>
                    <a:pt x="164861" y="73611"/>
                  </a:cubicBezTo>
                  <a:cubicBezTo>
                    <a:pt x="173719" y="92661"/>
                    <a:pt x="183339" y="112188"/>
                    <a:pt x="200199" y="122856"/>
                  </a:cubicBezTo>
                  <a:cubicBezTo>
                    <a:pt x="208581" y="128094"/>
                    <a:pt x="218391" y="130476"/>
                    <a:pt x="228488" y="131333"/>
                  </a:cubicBezTo>
                  <a:cubicBezTo>
                    <a:pt x="238680" y="131619"/>
                    <a:pt x="248967" y="130571"/>
                    <a:pt x="259254" y="128571"/>
                  </a:cubicBezTo>
                  <a:cubicBezTo>
                    <a:pt x="279828" y="124761"/>
                    <a:pt x="300306" y="118093"/>
                    <a:pt x="322119" y="115521"/>
                  </a:cubicBezTo>
                  <a:cubicBezTo>
                    <a:pt x="332977" y="114188"/>
                    <a:pt x="344407" y="114474"/>
                    <a:pt x="355551" y="117045"/>
                  </a:cubicBezTo>
                  <a:cubicBezTo>
                    <a:pt x="360981" y="118950"/>
                    <a:pt x="366505" y="120570"/>
                    <a:pt x="371363" y="123903"/>
                  </a:cubicBezTo>
                  <a:cubicBezTo>
                    <a:pt x="376411" y="126666"/>
                    <a:pt x="380983" y="130476"/>
                    <a:pt x="384793" y="134667"/>
                  </a:cubicBezTo>
                  <a:cubicBezTo>
                    <a:pt x="400224" y="151812"/>
                    <a:pt x="406510" y="173148"/>
                    <a:pt x="418035" y="189816"/>
                  </a:cubicBezTo>
                  <a:cubicBezTo>
                    <a:pt x="423750" y="198198"/>
                    <a:pt x="430894" y="205056"/>
                    <a:pt x="439752" y="209152"/>
                  </a:cubicBezTo>
                  <a:cubicBezTo>
                    <a:pt x="448611" y="213248"/>
                    <a:pt x="458707" y="214677"/>
                    <a:pt x="468804" y="214296"/>
                  </a:cubicBezTo>
                  <a:cubicBezTo>
                    <a:pt x="489282" y="213534"/>
                    <a:pt x="508999" y="206104"/>
                    <a:pt x="529097" y="198675"/>
                  </a:cubicBezTo>
                  <a:cubicBezTo>
                    <a:pt x="549099" y="191626"/>
                    <a:pt x="570912" y="184673"/>
                    <a:pt x="593581" y="188388"/>
                  </a:cubicBezTo>
                  <a:cubicBezTo>
                    <a:pt x="604821" y="190102"/>
                    <a:pt x="615393" y="195055"/>
                    <a:pt x="624442" y="201437"/>
                  </a:cubicBezTo>
                  <a:cubicBezTo>
                    <a:pt x="633586" y="207819"/>
                    <a:pt x="641397" y="215534"/>
                    <a:pt x="648826" y="223249"/>
                  </a:cubicBezTo>
                  <a:cubicBezTo>
                    <a:pt x="663590" y="238775"/>
                    <a:pt x="676830" y="255729"/>
                    <a:pt x="694260" y="266397"/>
                  </a:cubicBezTo>
                  <a:cubicBezTo>
                    <a:pt x="702928" y="271636"/>
                    <a:pt x="712548" y="275065"/>
                    <a:pt x="722550" y="275827"/>
                  </a:cubicBezTo>
                  <a:cubicBezTo>
                    <a:pt x="732646" y="276494"/>
                    <a:pt x="742838" y="274779"/>
                    <a:pt x="752839" y="271922"/>
                  </a:cubicBezTo>
                  <a:cubicBezTo>
                    <a:pt x="772937" y="266493"/>
                    <a:pt x="791796" y="256015"/>
                    <a:pt x="812942" y="250300"/>
                  </a:cubicBezTo>
                  <a:cubicBezTo>
                    <a:pt x="823419" y="247538"/>
                    <a:pt x="834373" y="245633"/>
                    <a:pt x="845422" y="246204"/>
                  </a:cubicBezTo>
                  <a:cubicBezTo>
                    <a:pt x="856471" y="246681"/>
                    <a:pt x="867711" y="250014"/>
                    <a:pt x="876855" y="256682"/>
                  </a:cubicBezTo>
                  <a:cubicBezTo>
                    <a:pt x="878093" y="257539"/>
                    <a:pt x="878379" y="259254"/>
                    <a:pt x="877426" y="260492"/>
                  </a:cubicBezTo>
                  <a:cubicBezTo>
                    <a:pt x="876664" y="261540"/>
                    <a:pt x="874950" y="261730"/>
                    <a:pt x="873807" y="26096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6" name="任意多边形: 形状 455"/>
            <p:cNvSpPr/>
            <p:nvPr/>
          </p:nvSpPr>
          <p:spPr>
            <a:xfrm>
              <a:off x="5439484" y="3634425"/>
              <a:ext cx="809625" cy="257175"/>
            </a:xfrm>
            <a:custGeom>
              <a:avLst/>
              <a:gdLst>
                <a:gd name="connsiteX0" fmla="*/ 799391 w 809625"/>
                <a:gd name="connsiteY0" fmla="*/ 245678 h 257175"/>
                <a:gd name="connsiteX1" fmla="*/ 774150 w 809625"/>
                <a:gd name="connsiteY1" fmla="*/ 235201 h 257175"/>
                <a:gd name="connsiteX2" fmla="*/ 746146 w 809625"/>
                <a:gd name="connsiteY2" fmla="*/ 236153 h 257175"/>
                <a:gd name="connsiteX3" fmla="*/ 689568 w 809625"/>
                <a:gd name="connsiteY3" fmla="*/ 249012 h 257175"/>
                <a:gd name="connsiteX4" fmla="*/ 630227 w 809625"/>
                <a:gd name="connsiteY4" fmla="*/ 245011 h 257175"/>
                <a:gd name="connsiteX5" fmla="*/ 584697 w 809625"/>
                <a:gd name="connsiteY5" fmla="*/ 207197 h 257175"/>
                <a:gd name="connsiteX6" fmla="*/ 537549 w 809625"/>
                <a:gd name="connsiteY6" fmla="*/ 180527 h 257175"/>
                <a:gd name="connsiteX7" fmla="*/ 482780 w 809625"/>
                <a:gd name="connsiteY7" fmla="*/ 191005 h 257175"/>
                <a:gd name="connsiteX8" fmla="*/ 425725 w 809625"/>
                <a:gd name="connsiteY8" fmla="*/ 206721 h 257175"/>
                <a:gd name="connsiteX9" fmla="*/ 395150 w 809625"/>
                <a:gd name="connsiteY9" fmla="*/ 202244 h 257175"/>
                <a:gd name="connsiteX10" fmla="*/ 370194 w 809625"/>
                <a:gd name="connsiteY10" fmla="*/ 184147 h 257175"/>
                <a:gd name="connsiteX11" fmla="*/ 336190 w 809625"/>
                <a:gd name="connsiteY11" fmla="*/ 136712 h 257175"/>
                <a:gd name="connsiteX12" fmla="*/ 315902 w 809625"/>
                <a:gd name="connsiteY12" fmla="*/ 118519 h 257175"/>
                <a:gd name="connsiteX13" fmla="*/ 290184 w 809625"/>
                <a:gd name="connsiteY13" fmla="*/ 110614 h 257175"/>
                <a:gd name="connsiteX14" fmla="*/ 234558 w 809625"/>
                <a:gd name="connsiteY14" fmla="*/ 118519 h 257175"/>
                <a:gd name="connsiteX15" fmla="*/ 177408 w 809625"/>
                <a:gd name="connsiteY15" fmla="*/ 132331 h 257175"/>
                <a:gd name="connsiteX16" fmla="*/ 147214 w 809625"/>
                <a:gd name="connsiteY16" fmla="*/ 131569 h 257175"/>
                <a:gd name="connsiteX17" fmla="*/ 119115 w 809625"/>
                <a:gd name="connsiteY17" fmla="*/ 119186 h 257175"/>
                <a:gd name="connsiteX18" fmla="*/ 88159 w 809625"/>
                <a:gd name="connsiteY18" fmla="*/ 68418 h 257175"/>
                <a:gd name="connsiteX19" fmla="*/ 59489 w 809625"/>
                <a:gd name="connsiteY19" fmla="*/ 21079 h 257175"/>
                <a:gd name="connsiteX20" fmla="*/ 34343 w 809625"/>
                <a:gd name="connsiteY20" fmla="*/ 13744 h 257175"/>
                <a:gd name="connsiteX21" fmla="*/ 12721 w 809625"/>
                <a:gd name="connsiteY21" fmla="*/ 26032 h 257175"/>
                <a:gd name="connsiteX22" fmla="*/ 8721 w 809625"/>
                <a:gd name="connsiteY22" fmla="*/ 27270 h 257175"/>
                <a:gd name="connsiteX23" fmla="*/ 7482 w 809625"/>
                <a:gd name="connsiteY23" fmla="*/ 23269 h 257175"/>
                <a:gd name="connsiteX24" fmla="*/ 7482 w 809625"/>
                <a:gd name="connsiteY24" fmla="*/ 23174 h 257175"/>
                <a:gd name="connsiteX25" fmla="*/ 33867 w 809625"/>
                <a:gd name="connsiteY25" fmla="*/ 7267 h 257175"/>
                <a:gd name="connsiteX26" fmla="*/ 63489 w 809625"/>
                <a:gd name="connsiteY26" fmla="*/ 15459 h 257175"/>
                <a:gd name="connsiteX27" fmla="*/ 95303 w 809625"/>
                <a:gd name="connsiteY27" fmla="*/ 65560 h 257175"/>
                <a:gd name="connsiteX28" fmla="*/ 123973 w 809625"/>
                <a:gd name="connsiteY28" fmla="*/ 112709 h 257175"/>
                <a:gd name="connsiteX29" fmla="*/ 176361 w 809625"/>
                <a:gd name="connsiteY29" fmla="*/ 123949 h 257175"/>
                <a:gd name="connsiteX30" fmla="*/ 231987 w 809625"/>
                <a:gd name="connsiteY30" fmla="*/ 110137 h 257175"/>
                <a:gd name="connsiteX31" fmla="*/ 290851 w 809625"/>
                <a:gd name="connsiteY31" fmla="*/ 101565 h 257175"/>
                <a:gd name="connsiteX32" fmla="*/ 320283 w 809625"/>
                <a:gd name="connsiteY32" fmla="*/ 110518 h 257175"/>
                <a:gd name="connsiteX33" fmla="*/ 343239 w 809625"/>
                <a:gd name="connsiteY33" fmla="*/ 130807 h 257175"/>
                <a:gd name="connsiteX34" fmla="*/ 377052 w 809625"/>
                <a:gd name="connsiteY34" fmla="*/ 177765 h 257175"/>
                <a:gd name="connsiteX35" fmla="*/ 424963 w 809625"/>
                <a:gd name="connsiteY35" fmla="*/ 197577 h 257175"/>
                <a:gd name="connsiteX36" fmla="*/ 479732 w 809625"/>
                <a:gd name="connsiteY36" fmla="*/ 182718 h 257175"/>
                <a:gd name="connsiteX37" fmla="*/ 538311 w 809625"/>
                <a:gd name="connsiteY37" fmla="*/ 172145 h 257175"/>
                <a:gd name="connsiteX38" fmla="*/ 567171 w 809625"/>
                <a:gd name="connsiteY38" fmla="*/ 182337 h 257175"/>
                <a:gd name="connsiteX39" fmla="*/ 590127 w 809625"/>
                <a:gd name="connsiteY39" fmla="*/ 201482 h 257175"/>
                <a:gd name="connsiteX40" fmla="*/ 633275 w 809625"/>
                <a:gd name="connsiteY40" fmla="*/ 238058 h 257175"/>
                <a:gd name="connsiteX41" fmla="*/ 688044 w 809625"/>
                <a:gd name="connsiteY41" fmla="*/ 241773 h 257175"/>
                <a:gd name="connsiteX42" fmla="*/ 745003 w 809625"/>
                <a:gd name="connsiteY42" fmla="*/ 229867 h 257175"/>
                <a:gd name="connsiteX43" fmla="*/ 774912 w 809625"/>
                <a:gd name="connsiteY43" fmla="*/ 229390 h 257175"/>
                <a:gd name="connsiteX44" fmla="*/ 802629 w 809625"/>
                <a:gd name="connsiteY44" fmla="*/ 241487 h 257175"/>
                <a:gd name="connsiteX45" fmla="*/ 803201 w 809625"/>
                <a:gd name="connsiteY45" fmla="*/ 245297 h 257175"/>
                <a:gd name="connsiteX46" fmla="*/ 799486 w 809625"/>
                <a:gd name="connsiteY46" fmla="*/ 245869 h 257175"/>
                <a:gd name="connsiteX47" fmla="*/ 799391 w 809625"/>
                <a:gd name="connsiteY47" fmla="*/ 245678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809625" h="257175">
                  <a:moveTo>
                    <a:pt x="799391" y="245678"/>
                  </a:moveTo>
                  <a:cubicBezTo>
                    <a:pt x="791866" y="240344"/>
                    <a:pt x="783389" y="236534"/>
                    <a:pt x="774150" y="235201"/>
                  </a:cubicBezTo>
                  <a:cubicBezTo>
                    <a:pt x="764910" y="234248"/>
                    <a:pt x="755481" y="234534"/>
                    <a:pt x="746146" y="236153"/>
                  </a:cubicBezTo>
                  <a:cubicBezTo>
                    <a:pt x="727382" y="239201"/>
                    <a:pt x="708808" y="245202"/>
                    <a:pt x="689568" y="249012"/>
                  </a:cubicBezTo>
                  <a:cubicBezTo>
                    <a:pt x="670422" y="252441"/>
                    <a:pt x="649182" y="254155"/>
                    <a:pt x="630227" y="245011"/>
                  </a:cubicBezTo>
                  <a:cubicBezTo>
                    <a:pt x="611463" y="236153"/>
                    <a:pt x="598413" y="220437"/>
                    <a:pt x="584697" y="207197"/>
                  </a:cubicBezTo>
                  <a:cubicBezTo>
                    <a:pt x="571267" y="193767"/>
                    <a:pt x="555932" y="181861"/>
                    <a:pt x="537549" y="180527"/>
                  </a:cubicBezTo>
                  <a:cubicBezTo>
                    <a:pt x="519356" y="178622"/>
                    <a:pt x="500782" y="184718"/>
                    <a:pt x="482780" y="191005"/>
                  </a:cubicBezTo>
                  <a:cubicBezTo>
                    <a:pt x="464587" y="197291"/>
                    <a:pt x="446204" y="205006"/>
                    <a:pt x="425725" y="206721"/>
                  </a:cubicBezTo>
                  <a:cubicBezTo>
                    <a:pt x="415629" y="207197"/>
                    <a:pt x="404865" y="206626"/>
                    <a:pt x="395150" y="202244"/>
                  </a:cubicBezTo>
                  <a:cubicBezTo>
                    <a:pt x="385339" y="198434"/>
                    <a:pt x="376957" y="191671"/>
                    <a:pt x="370194" y="184147"/>
                  </a:cubicBezTo>
                  <a:cubicBezTo>
                    <a:pt x="356574" y="169002"/>
                    <a:pt x="348001" y="151190"/>
                    <a:pt x="336190" y="136712"/>
                  </a:cubicBezTo>
                  <a:cubicBezTo>
                    <a:pt x="330380" y="129473"/>
                    <a:pt x="323712" y="122996"/>
                    <a:pt x="315902" y="118519"/>
                  </a:cubicBezTo>
                  <a:cubicBezTo>
                    <a:pt x="308091" y="114043"/>
                    <a:pt x="299328" y="111471"/>
                    <a:pt x="290184" y="110614"/>
                  </a:cubicBezTo>
                  <a:cubicBezTo>
                    <a:pt x="271801" y="108994"/>
                    <a:pt x="252942" y="113376"/>
                    <a:pt x="234558" y="118519"/>
                  </a:cubicBezTo>
                  <a:cubicBezTo>
                    <a:pt x="216270" y="123949"/>
                    <a:pt x="197220" y="130330"/>
                    <a:pt x="177408" y="132331"/>
                  </a:cubicBezTo>
                  <a:cubicBezTo>
                    <a:pt x="167502" y="133379"/>
                    <a:pt x="157311" y="133474"/>
                    <a:pt x="147214" y="131569"/>
                  </a:cubicBezTo>
                  <a:cubicBezTo>
                    <a:pt x="137213" y="129664"/>
                    <a:pt x="127307" y="125568"/>
                    <a:pt x="119115" y="119186"/>
                  </a:cubicBezTo>
                  <a:cubicBezTo>
                    <a:pt x="102256" y="106137"/>
                    <a:pt x="94922" y="86230"/>
                    <a:pt x="88159" y="68418"/>
                  </a:cubicBezTo>
                  <a:cubicBezTo>
                    <a:pt x="81492" y="50511"/>
                    <a:pt x="74253" y="32128"/>
                    <a:pt x="59489" y="21079"/>
                  </a:cubicBezTo>
                  <a:cubicBezTo>
                    <a:pt x="52440" y="15745"/>
                    <a:pt x="43296" y="13173"/>
                    <a:pt x="34343" y="13744"/>
                  </a:cubicBezTo>
                  <a:cubicBezTo>
                    <a:pt x="25485" y="14221"/>
                    <a:pt x="16817" y="18412"/>
                    <a:pt x="12721" y="26032"/>
                  </a:cubicBezTo>
                  <a:cubicBezTo>
                    <a:pt x="11959" y="27460"/>
                    <a:pt x="10149" y="28032"/>
                    <a:pt x="8721" y="27270"/>
                  </a:cubicBezTo>
                  <a:cubicBezTo>
                    <a:pt x="7292" y="26508"/>
                    <a:pt x="6720" y="24698"/>
                    <a:pt x="7482" y="23269"/>
                  </a:cubicBezTo>
                  <a:lnTo>
                    <a:pt x="7482" y="23174"/>
                  </a:lnTo>
                  <a:cubicBezTo>
                    <a:pt x="12531" y="13268"/>
                    <a:pt x="23580" y="7934"/>
                    <a:pt x="33867" y="7267"/>
                  </a:cubicBezTo>
                  <a:cubicBezTo>
                    <a:pt x="44249" y="6505"/>
                    <a:pt x="54917" y="9268"/>
                    <a:pt x="63489" y="15459"/>
                  </a:cubicBezTo>
                  <a:cubicBezTo>
                    <a:pt x="80444" y="28032"/>
                    <a:pt x="88350" y="47749"/>
                    <a:pt x="95303" y="65560"/>
                  </a:cubicBezTo>
                  <a:cubicBezTo>
                    <a:pt x="102161" y="83372"/>
                    <a:pt x="109400" y="101755"/>
                    <a:pt x="123973" y="112709"/>
                  </a:cubicBezTo>
                  <a:cubicBezTo>
                    <a:pt x="138356" y="123949"/>
                    <a:pt x="157882" y="126139"/>
                    <a:pt x="176361" y="123949"/>
                  </a:cubicBezTo>
                  <a:cubicBezTo>
                    <a:pt x="195220" y="121948"/>
                    <a:pt x="213222" y="115852"/>
                    <a:pt x="231987" y="110137"/>
                  </a:cubicBezTo>
                  <a:cubicBezTo>
                    <a:pt x="250751" y="104804"/>
                    <a:pt x="270372" y="99850"/>
                    <a:pt x="290851" y="101565"/>
                  </a:cubicBezTo>
                  <a:cubicBezTo>
                    <a:pt x="301043" y="102517"/>
                    <a:pt x="311235" y="105280"/>
                    <a:pt x="320283" y="110518"/>
                  </a:cubicBezTo>
                  <a:cubicBezTo>
                    <a:pt x="329427" y="115662"/>
                    <a:pt x="336952" y="122996"/>
                    <a:pt x="343239" y="130807"/>
                  </a:cubicBezTo>
                  <a:cubicBezTo>
                    <a:pt x="355812" y="146428"/>
                    <a:pt x="364670" y="163954"/>
                    <a:pt x="377052" y="177765"/>
                  </a:cubicBezTo>
                  <a:cubicBezTo>
                    <a:pt x="389054" y="191862"/>
                    <a:pt x="406580" y="199291"/>
                    <a:pt x="424963" y="197577"/>
                  </a:cubicBezTo>
                  <a:cubicBezTo>
                    <a:pt x="443346" y="196243"/>
                    <a:pt x="461444" y="189004"/>
                    <a:pt x="479732" y="182718"/>
                  </a:cubicBezTo>
                  <a:cubicBezTo>
                    <a:pt x="498020" y="176527"/>
                    <a:pt x="517546" y="169954"/>
                    <a:pt x="538311" y="172145"/>
                  </a:cubicBezTo>
                  <a:cubicBezTo>
                    <a:pt x="548502" y="173288"/>
                    <a:pt x="558694" y="176717"/>
                    <a:pt x="567171" y="182337"/>
                  </a:cubicBezTo>
                  <a:cubicBezTo>
                    <a:pt x="575839" y="187766"/>
                    <a:pt x="583173" y="194624"/>
                    <a:pt x="590127" y="201482"/>
                  </a:cubicBezTo>
                  <a:cubicBezTo>
                    <a:pt x="603938" y="215198"/>
                    <a:pt x="616511" y="230152"/>
                    <a:pt x="633275" y="238058"/>
                  </a:cubicBezTo>
                  <a:cubicBezTo>
                    <a:pt x="649848" y="246154"/>
                    <a:pt x="669375" y="244916"/>
                    <a:pt x="688044" y="241773"/>
                  </a:cubicBezTo>
                  <a:cubicBezTo>
                    <a:pt x="706903" y="238439"/>
                    <a:pt x="725477" y="232724"/>
                    <a:pt x="745003" y="229867"/>
                  </a:cubicBezTo>
                  <a:cubicBezTo>
                    <a:pt x="754719" y="228343"/>
                    <a:pt x="764815" y="228057"/>
                    <a:pt x="774912" y="229390"/>
                  </a:cubicBezTo>
                  <a:cubicBezTo>
                    <a:pt x="785008" y="230914"/>
                    <a:pt x="794533" y="235391"/>
                    <a:pt x="802629" y="241487"/>
                  </a:cubicBezTo>
                  <a:cubicBezTo>
                    <a:pt x="803868" y="242344"/>
                    <a:pt x="804058" y="244059"/>
                    <a:pt x="803201" y="245297"/>
                  </a:cubicBezTo>
                  <a:cubicBezTo>
                    <a:pt x="802344" y="246440"/>
                    <a:pt x="800629" y="246726"/>
                    <a:pt x="799486" y="245869"/>
                  </a:cubicBezTo>
                  <a:lnTo>
                    <a:pt x="799391" y="245678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57" name="图形 152"/>
          <p:cNvGrpSpPr/>
          <p:nvPr userDrawn="1"/>
        </p:nvGrpSpPr>
        <p:grpSpPr>
          <a:xfrm>
            <a:off x="10450937" y="4192973"/>
            <a:ext cx="2343422" cy="3200507"/>
            <a:chOff x="5067300" y="2024062"/>
            <a:chExt cx="2057400" cy="2809875"/>
          </a:xfrm>
        </p:grpSpPr>
        <p:sp>
          <p:nvSpPr>
            <p:cNvPr id="458" name="任意多边形: 形状 457"/>
            <p:cNvSpPr/>
            <p:nvPr/>
          </p:nvSpPr>
          <p:spPr>
            <a:xfrm>
              <a:off x="6323525" y="4673060"/>
              <a:ext cx="323850" cy="161925"/>
            </a:xfrm>
            <a:custGeom>
              <a:avLst/>
              <a:gdLst>
                <a:gd name="connsiteX0" fmla="*/ 210816 w 323850"/>
                <a:gd name="connsiteY0" fmla="*/ 7144 h 161925"/>
                <a:gd name="connsiteX1" fmla="*/ 288063 w 323850"/>
                <a:gd name="connsiteY1" fmla="*/ 58960 h 161925"/>
                <a:gd name="connsiteX2" fmla="*/ 314638 w 323850"/>
                <a:gd name="connsiteY2" fmla="*/ 87725 h 161925"/>
                <a:gd name="connsiteX3" fmla="*/ 313590 w 323850"/>
                <a:gd name="connsiteY3" fmla="*/ 125635 h 161925"/>
                <a:gd name="connsiteX4" fmla="*/ 288254 w 323850"/>
                <a:gd name="connsiteY4" fmla="*/ 140303 h 161925"/>
                <a:gd name="connsiteX5" fmla="*/ 72227 w 323850"/>
                <a:gd name="connsiteY5" fmla="*/ 144113 h 161925"/>
                <a:gd name="connsiteX6" fmla="*/ 29555 w 323850"/>
                <a:gd name="connsiteY6" fmla="*/ 123349 h 161925"/>
                <a:gd name="connsiteX7" fmla="*/ 7933 w 323850"/>
                <a:gd name="connsiteY7" fmla="*/ 26384 h 161925"/>
                <a:gd name="connsiteX8" fmla="*/ 120614 w 323850"/>
                <a:gd name="connsiteY8" fmla="*/ 26956 h 161925"/>
                <a:gd name="connsiteX9" fmla="*/ 210816 w 323850"/>
                <a:gd name="connsiteY9" fmla="*/ 7144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3850" h="161925">
                  <a:moveTo>
                    <a:pt x="210816" y="7144"/>
                  </a:moveTo>
                  <a:cubicBezTo>
                    <a:pt x="239295" y="20098"/>
                    <a:pt x="263203" y="39529"/>
                    <a:pt x="288063" y="58960"/>
                  </a:cubicBezTo>
                  <a:cubicBezTo>
                    <a:pt x="298350" y="66961"/>
                    <a:pt x="308637" y="75914"/>
                    <a:pt x="314638" y="87725"/>
                  </a:cubicBezTo>
                  <a:cubicBezTo>
                    <a:pt x="320639" y="99632"/>
                    <a:pt x="321496" y="115158"/>
                    <a:pt x="313590" y="125635"/>
                  </a:cubicBezTo>
                  <a:cubicBezTo>
                    <a:pt x="307494" y="133636"/>
                    <a:pt x="297684" y="137351"/>
                    <a:pt x="288254" y="140303"/>
                  </a:cubicBezTo>
                  <a:cubicBezTo>
                    <a:pt x="218531" y="162116"/>
                    <a:pt x="142902" y="163449"/>
                    <a:pt x="72227" y="144113"/>
                  </a:cubicBezTo>
                  <a:cubicBezTo>
                    <a:pt x="56892" y="139922"/>
                    <a:pt x="41366" y="134493"/>
                    <a:pt x="29555" y="123349"/>
                  </a:cubicBezTo>
                  <a:cubicBezTo>
                    <a:pt x="5076" y="100203"/>
                    <a:pt x="6219" y="60579"/>
                    <a:pt x="7933" y="26384"/>
                  </a:cubicBezTo>
                  <a:cubicBezTo>
                    <a:pt x="7933" y="26384"/>
                    <a:pt x="81371" y="41148"/>
                    <a:pt x="120614" y="26956"/>
                  </a:cubicBezTo>
                  <a:lnTo>
                    <a:pt x="210816" y="7144"/>
                  </a:lnTo>
                  <a:close/>
                </a:path>
              </a:pathLst>
            </a:custGeom>
            <a:solidFill>
              <a:srgbClr val="F08B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9" name="任意多边形: 形状 458"/>
            <p:cNvSpPr/>
            <p:nvPr/>
          </p:nvSpPr>
          <p:spPr>
            <a:xfrm>
              <a:off x="6228969" y="3999552"/>
              <a:ext cx="361950" cy="714375"/>
            </a:xfrm>
            <a:custGeom>
              <a:avLst/>
              <a:gdLst>
                <a:gd name="connsiteX0" fmla="*/ 355568 w 361950"/>
                <a:gd name="connsiteY0" fmla="*/ 81148 h 714375"/>
                <a:gd name="connsiteX1" fmla="*/ 305657 w 361950"/>
                <a:gd name="connsiteY1" fmla="*/ 680747 h 714375"/>
                <a:gd name="connsiteX2" fmla="*/ 102870 w 361950"/>
                <a:gd name="connsiteY2" fmla="*/ 699987 h 714375"/>
                <a:gd name="connsiteX3" fmla="*/ 91440 w 361950"/>
                <a:gd name="connsiteY3" fmla="*/ 634455 h 714375"/>
                <a:gd name="connsiteX4" fmla="*/ 7144 w 361950"/>
                <a:gd name="connsiteY4" fmla="*/ 152585 h 714375"/>
                <a:gd name="connsiteX5" fmla="*/ 129254 w 361950"/>
                <a:gd name="connsiteY5" fmla="*/ 11520 h 714375"/>
                <a:gd name="connsiteX6" fmla="*/ 355568 w 361950"/>
                <a:gd name="connsiteY6" fmla="*/ 81148 h 71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1950" h="714375">
                  <a:moveTo>
                    <a:pt x="355568" y="81148"/>
                  </a:moveTo>
                  <a:cubicBezTo>
                    <a:pt x="340138" y="266885"/>
                    <a:pt x="321183" y="495009"/>
                    <a:pt x="305657" y="680747"/>
                  </a:cubicBezTo>
                  <a:cubicBezTo>
                    <a:pt x="305657" y="680747"/>
                    <a:pt x="189738" y="729610"/>
                    <a:pt x="102870" y="699987"/>
                  </a:cubicBezTo>
                  <a:lnTo>
                    <a:pt x="91440" y="634455"/>
                  </a:lnTo>
                  <a:cubicBezTo>
                    <a:pt x="57912" y="477197"/>
                    <a:pt x="27623" y="312034"/>
                    <a:pt x="7144" y="152585"/>
                  </a:cubicBezTo>
                  <a:cubicBezTo>
                    <a:pt x="7144" y="152585"/>
                    <a:pt x="17907" y="37142"/>
                    <a:pt x="129254" y="11520"/>
                  </a:cubicBezTo>
                  <a:cubicBezTo>
                    <a:pt x="240697" y="-14102"/>
                    <a:pt x="355568" y="81148"/>
                    <a:pt x="355568" y="81148"/>
                  </a:cubicBez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0" name="任意多边形: 形状 459"/>
            <p:cNvSpPr/>
            <p:nvPr/>
          </p:nvSpPr>
          <p:spPr>
            <a:xfrm>
              <a:off x="6350519" y="4757819"/>
              <a:ext cx="257175" cy="47625"/>
            </a:xfrm>
            <a:custGeom>
              <a:avLst/>
              <a:gdLst>
                <a:gd name="connsiteX0" fmla="*/ 255259 w 257175"/>
                <a:gd name="connsiteY0" fmla="*/ 28493 h 47625"/>
                <a:gd name="connsiteX1" fmla="*/ 193728 w 257175"/>
                <a:gd name="connsiteY1" fmla="*/ 42400 h 47625"/>
                <a:gd name="connsiteX2" fmla="*/ 130577 w 257175"/>
                <a:gd name="connsiteY2" fmla="*/ 44305 h 47625"/>
                <a:gd name="connsiteX3" fmla="*/ 68093 w 257175"/>
                <a:gd name="connsiteY3" fmla="*/ 34494 h 47625"/>
                <a:gd name="connsiteX4" fmla="*/ 8848 w 257175"/>
                <a:gd name="connsiteY4" fmla="*/ 12872 h 47625"/>
                <a:gd name="connsiteX5" fmla="*/ 7419 w 257175"/>
                <a:gd name="connsiteY5" fmla="*/ 8872 h 47625"/>
                <a:gd name="connsiteX6" fmla="*/ 11229 w 257175"/>
                <a:gd name="connsiteY6" fmla="*/ 7348 h 47625"/>
                <a:gd name="connsiteX7" fmla="*/ 70189 w 257175"/>
                <a:gd name="connsiteY7" fmla="*/ 25826 h 47625"/>
                <a:gd name="connsiteX8" fmla="*/ 131149 w 257175"/>
                <a:gd name="connsiteY8" fmla="*/ 34780 h 47625"/>
                <a:gd name="connsiteX9" fmla="*/ 192775 w 257175"/>
                <a:gd name="connsiteY9" fmla="*/ 33923 h 47625"/>
                <a:gd name="connsiteX10" fmla="*/ 253640 w 257175"/>
                <a:gd name="connsiteY10" fmla="*/ 23255 h 47625"/>
                <a:gd name="connsiteX11" fmla="*/ 257069 w 257175"/>
                <a:gd name="connsiteY11" fmla="*/ 25255 h 47625"/>
                <a:gd name="connsiteX12" fmla="*/ 255259 w 257175"/>
                <a:gd name="connsiteY12" fmla="*/ 28493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7175" h="47625">
                  <a:moveTo>
                    <a:pt x="255259" y="28493"/>
                  </a:moveTo>
                  <a:cubicBezTo>
                    <a:pt x="235352" y="35161"/>
                    <a:pt x="214683" y="39828"/>
                    <a:pt x="193728" y="42400"/>
                  </a:cubicBezTo>
                  <a:cubicBezTo>
                    <a:pt x="172773" y="45067"/>
                    <a:pt x="151627" y="45543"/>
                    <a:pt x="130577" y="44305"/>
                  </a:cubicBezTo>
                  <a:cubicBezTo>
                    <a:pt x="109527" y="42876"/>
                    <a:pt x="88572" y="39638"/>
                    <a:pt x="68093" y="34494"/>
                  </a:cubicBezTo>
                  <a:cubicBezTo>
                    <a:pt x="47614" y="29255"/>
                    <a:pt x="27802" y="22016"/>
                    <a:pt x="8848" y="12872"/>
                  </a:cubicBezTo>
                  <a:cubicBezTo>
                    <a:pt x="7324" y="12110"/>
                    <a:pt x="6752" y="10301"/>
                    <a:pt x="7419" y="8872"/>
                  </a:cubicBezTo>
                  <a:cubicBezTo>
                    <a:pt x="8086" y="7443"/>
                    <a:pt x="9800" y="6776"/>
                    <a:pt x="11229" y="7348"/>
                  </a:cubicBezTo>
                  <a:cubicBezTo>
                    <a:pt x="30374" y="15063"/>
                    <a:pt x="50091" y="21159"/>
                    <a:pt x="70189" y="25826"/>
                  </a:cubicBezTo>
                  <a:cubicBezTo>
                    <a:pt x="90191" y="30398"/>
                    <a:pt x="110575" y="33542"/>
                    <a:pt x="131149" y="34780"/>
                  </a:cubicBezTo>
                  <a:cubicBezTo>
                    <a:pt x="151627" y="36304"/>
                    <a:pt x="172297" y="35827"/>
                    <a:pt x="192775" y="33923"/>
                  </a:cubicBezTo>
                  <a:cubicBezTo>
                    <a:pt x="213254" y="31922"/>
                    <a:pt x="233638" y="28398"/>
                    <a:pt x="253640" y="23255"/>
                  </a:cubicBezTo>
                  <a:cubicBezTo>
                    <a:pt x="255164" y="22874"/>
                    <a:pt x="256593" y="23731"/>
                    <a:pt x="257069" y="25255"/>
                  </a:cubicBezTo>
                  <a:cubicBezTo>
                    <a:pt x="257450" y="26588"/>
                    <a:pt x="256593" y="28017"/>
                    <a:pt x="255259" y="28493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1" name="任意多边形: 形状 460"/>
            <p:cNvSpPr/>
            <p:nvPr/>
          </p:nvSpPr>
          <p:spPr>
            <a:xfrm>
              <a:off x="6512528" y="4683728"/>
              <a:ext cx="38100" cy="28575"/>
            </a:xfrm>
            <a:custGeom>
              <a:avLst/>
              <a:gdLst>
                <a:gd name="connsiteX0" fmla="*/ 37433 w 38100"/>
                <a:gd name="connsiteY0" fmla="*/ 13621 h 28575"/>
                <a:gd name="connsiteX1" fmla="*/ 25527 w 38100"/>
                <a:gd name="connsiteY1" fmla="*/ 22098 h 28575"/>
                <a:gd name="connsiteX2" fmla="*/ 18764 w 38100"/>
                <a:gd name="connsiteY2" fmla="*/ 24670 h 28575"/>
                <a:gd name="connsiteX3" fmla="*/ 11430 w 38100"/>
                <a:gd name="connsiteY3" fmla="*/ 25813 h 28575"/>
                <a:gd name="connsiteX4" fmla="*/ 7144 w 38100"/>
                <a:gd name="connsiteY4" fmla="*/ 21431 h 28575"/>
                <a:gd name="connsiteX5" fmla="*/ 8192 w 38100"/>
                <a:gd name="connsiteY5" fmla="*/ 18669 h 28575"/>
                <a:gd name="connsiteX6" fmla="*/ 8573 w 38100"/>
                <a:gd name="connsiteY6" fmla="*/ 18288 h 28575"/>
                <a:gd name="connsiteX7" fmla="*/ 14097 w 38100"/>
                <a:gd name="connsiteY7" fmla="*/ 13621 h 28575"/>
                <a:gd name="connsiteX8" fmla="*/ 20098 w 38100"/>
                <a:gd name="connsiteY8" fmla="*/ 10382 h 28575"/>
                <a:gd name="connsiteX9" fmla="*/ 33909 w 38100"/>
                <a:gd name="connsiteY9" fmla="*/ 7144 h 28575"/>
                <a:gd name="connsiteX10" fmla="*/ 34385 w 38100"/>
                <a:gd name="connsiteY10" fmla="*/ 7144 h 28575"/>
                <a:gd name="connsiteX11" fmla="*/ 38386 w 38100"/>
                <a:gd name="connsiteY11" fmla="*/ 10954 h 28575"/>
                <a:gd name="connsiteX12" fmla="*/ 37433 w 38100"/>
                <a:gd name="connsiteY12" fmla="*/ 13621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00" h="28575">
                  <a:moveTo>
                    <a:pt x="37433" y="13621"/>
                  </a:moveTo>
                  <a:cubicBezTo>
                    <a:pt x="34004" y="17431"/>
                    <a:pt x="29813" y="19907"/>
                    <a:pt x="25527" y="22098"/>
                  </a:cubicBezTo>
                  <a:cubicBezTo>
                    <a:pt x="23336" y="23146"/>
                    <a:pt x="21050" y="24098"/>
                    <a:pt x="18764" y="24670"/>
                  </a:cubicBezTo>
                  <a:cubicBezTo>
                    <a:pt x="16383" y="25337"/>
                    <a:pt x="14002" y="25908"/>
                    <a:pt x="11430" y="25813"/>
                  </a:cubicBezTo>
                  <a:cubicBezTo>
                    <a:pt x="9049" y="25813"/>
                    <a:pt x="7144" y="23813"/>
                    <a:pt x="7144" y="21431"/>
                  </a:cubicBezTo>
                  <a:cubicBezTo>
                    <a:pt x="7144" y="20383"/>
                    <a:pt x="7525" y="19431"/>
                    <a:pt x="8192" y="18669"/>
                  </a:cubicBezTo>
                  <a:lnTo>
                    <a:pt x="8573" y="18288"/>
                  </a:lnTo>
                  <a:cubicBezTo>
                    <a:pt x="10287" y="16288"/>
                    <a:pt x="12192" y="14954"/>
                    <a:pt x="14097" y="13621"/>
                  </a:cubicBezTo>
                  <a:cubicBezTo>
                    <a:pt x="16002" y="12287"/>
                    <a:pt x="18098" y="11239"/>
                    <a:pt x="20098" y="10382"/>
                  </a:cubicBezTo>
                  <a:cubicBezTo>
                    <a:pt x="24289" y="8668"/>
                    <a:pt x="28670" y="7239"/>
                    <a:pt x="33909" y="7144"/>
                  </a:cubicBezTo>
                  <a:lnTo>
                    <a:pt x="34385" y="7144"/>
                  </a:lnTo>
                  <a:cubicBezTo>
                    <a:pt x="36576" y="7144"/>
                    <a:pt x="38291" y="8763"/>
                    <a:pt x="38386" y="10954"/>
                  </a:cubicBezTo>
                  <a:cubicBezTo>
                    <a:pt x="38481" y="12001"/>
                    <a:pt x="38100" y="12954"/>
                    <a:pt x="37433" y="13621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2" name="任意多边形: 形状 461"/>
            <p:cNvSpPr/>
            <p:nvPr/>
          </p:nvSpPr>
          <p:spPr>
            <a:xfrm>
              <a:off x="6536341" y="4703767"/>
              <a:ext cx="38100" cy="28575"/>
            </a:xfrm>
            <a:custGeom>
              <a:avLst/>
              <a:gdLst>
                <a:gd name="connsiteX0" fmla="*/ 34957 w 38100"/>
                <a:gd name="connsiteY0" fmla="*/ 13298 h 28575"/>
                <a:gd name="connsiteX1" fmla="*/ 24860 w 38100"/>
                <a:gd name="connsiteY1" fmla="*/ 22918 h 28575"/>
                <a:gd name="connsiteX2" fmla="*/ 18574 w 38100"/>
                <a:gd name="connsiteY2" fmla="*/ 25776 h 28575"/>
                <a:gd name="connsiteX3" fmla="*/ 11525 w 38100"/>
                <a:gd name="connsiteY3" fmla="*/ 26919 h 28575"/>
                <a:gd name="connsiteX4" fmla="*/ 7144 w 38100"/>
                <a:gd name="connsiteY4" fmla="*/ 22347 h 28575"/>
                <a:gd name="connsiteX5" fmla="*/ 8192 w 38100"/>
                <a:gd name="connsiteY5" fmla="*/ 19680 h 28575"/>
                <a:gd name="connsiteX6" fmla="*/ 8287 w 38100"/>
                <a:gd name="connsiteY6" fmla="*/ 19585 h 28575"/>
                <a:gd name="connsiteX7" fmla="*/ 13240 w 38100"/>
                <a:gd name="connsiteY7" fmla="*/ 15108 h 28575"/>
                <a:gd name="connsiteX8" fmla="*/ 18574 w 38100"/>
                <a:gd name="connsiteY8" fmla="*/ 11679 h 28575"/>
                <a:gd name="connsiteX9" fmla="*/ 30766 w 38100"/>
                <a:gd name="connsiteY9" fmla="*/ 7202 h 28575"/>
                <a:gd name="connsiteX10" fmla="*/ 30861 w 38100"/>
                <a:gd name="connsiteY10" fmla="*/ 7202 h 28575"/>
                <a:gd name="connsiteX11" fmla="*/ 35528 w 38100"/>
                <a:gd name="connsiteY11" fmla="*/ 10536 h 28575"/>
                <a:gd name="connsiteX12" fmla="*/ 34957 w 38100"/>
                <a:gd name="connsiteY12" fmla="*/ 1329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00" h="28575">
                  <a:moveTo>
                    <a:pt x="34957" y="13298"/>
                  </a:moveTo>
                  <a:cubicBezTo>
                    <a:pt x="32385" y="17584"/>
                    <a:pt x="28766" y="20537"/>
                    <a:pt x="24860" y="22918"/>
                  </a:cubicBezTo>
                  <a:cubicBezTo>
                    <a:pt x="22860" y="24061"/>
                    <a:pt x="20765" y="25109"/>
                    <a:pt x="18574" y="25776"/>
                  </a:cubicBezTo>
                  <a:cubicBezTo>
                    <a:pt x="16383" y="26443"/>
                    <a:pt x="14097" y="27014"/>
                    <a:pt x="11525" y="26919"/>
                  </a:cubicBezTo>
                  <a:cubicBezTo>
                    <a:pt x="9049" y="26824"/>
                    <a:pt x="7144" y="24824"/>
                    <a:pt x="7144" y="22347"/>
                  </a:cubicBezTo>
                  <a:cubicBezTo>
                    <a:pt x="7144" y="21299"/>
                    <a:pt x="7525" y="20347"/>
                    <a:pt x="8192" y="19680"/>
                  </a:cubicBezTo>
                  <a:lnTo>
                    <a:pt x="8287" y="19585"/>
                  </a:lnTo>
                  <a:cubicBezTo>
                    <a:pt x="9811" y="17775"/>
                    <a:pt x="11525" y="16441"/>
                    <a:pt x="13240" y="15108"/>
                  </a:cubicBezTo>
                  <a:cubicBezTo>
                    <a:pt x="14954" y="13774"/>
                    <a:pt x="16764" y="12727"/>
                    <a:pt x="18574" y="11679"/>
                  </a:cubicBezTo>
                  <a:cubicBezTo>
                    <a:pt x="22289" y="9774"/>
                    <a:pt x="26099" y="8059"/>
                    <a:pt x="30766" y="7202"/>
                  </a:cubicBezTo>
                  <a:lnTo>
                    <a:pt x="30861" y="7202"/>
                  </a:lnTo>
                  <a:cubicBezTo>
                    <a:pt x="33052" y="6821"/>
                    <a:pt x="35147" y="8345"/>
                    <a:pt x="35528" y="10536"/>
                  </a:cubicBezTo>
                  <a:cubicBezTo>
                    <a:pt x="35624" y="11584"/>
                    <a:pt x="35433" y="12536"/>
                    <a:pt x="34957" y="13298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3" name="任意多边形: 形状 462"/>
            <p:cNvSpPr/>
            <p:nvPr/>
          </p:nvSpPr>
          <p:spPr>
            <a:xfrm>
              <a:off x="6570521" y="4720536"/>
              <a:ext cx="28575" cy="28575"/>
            </a:xfrm>
            <a:custGeom>
              <a:avLst/>
              <a:gdLst>
                <a:gd name="connsiteX0" fmla="*/ 25351 w 28575"/>
                <a:gd name="connsiteY0" fmla="*/ 12054 h 28575"/>
                <a:gd name="connsiteX1" fmla="*/ 20207 w 28575"/>
                <a:gd name="connsiteY1" fmla="*/ 20436 h 28575"/>
                <a:gd name="connsiteX2" fmla="*/ 15730 w 28575"/>
                <a:gd name="connsiteY2" fmla="*/ 22437 h 28575"/>
                <a:gd name="connsiteX3" fmla="*/ 10587 w 28575"/>
                <a:gd name="connsiteY3" fmla="*/ 22342 h 28575"/>
                <a:gd name="connsiteX4" fmla="*/ 7348 w 28575"/>
                <a:gd name="connsiteY4" fmla="*/ 16245 h 28575"/>
                <a:gd name="connsiteX5" fmla="*/ 7730 w 28575"/>
                <a:gd name="connsiteY5" fmla="*/ 15388 h 28575"/>
                <a:gd name="connsiteX6" fmla="*/ 8110 w 28575"/>
                <a:gd name="connsiteY6" fmla="*/ 14722 h 28575"/>
                <a:gd name="connsiteX7" fmla="*/ 10492 w 28575"/>
                <a:gd name="connsiteY7" fmla="*/ 11674 h 28575"/>
                <a:gd name="connsiteX8" fmla="*/ 12968 w 28575"/>
                <a:gd name="connsiteY8" fmla="*/ 9673 h 28575"/>
                <a:gd name="connsiteX9" fmla="*/ 19731 w 28575"/>
                <a:gd name="connsiteY9" fmla="*/ 7292 h 28575"/>
                <a:gd name="connsiteX10" fmla="*/ 20398 w 28575"/>
                <a:gd name="connsiteY10" fmla="*/ 7197 h 28575"/>
                <a:gd name="connsiteX11" fmla="*/ 25446 w 28575"/>
                <a:gd name="connsiteY11" fmla="*/ 10911 h 28575"/>
                <a:gd name="connsiteX12" fmla="*/ 25351 w 28575"/>
                <a:gd name="connsiteY12" fmla="*/ 1205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575" h="28575">
                  <a:moveTo>
                    <a:pt x="25351" y="12054"/>
                  </a:moveTo>
                  <a:cubicBezTo>
                    <a:pt x="24970" y="15674"/>
                    <a:pt x="22779" y="18436"/>
                    <a:pt x="20207" y="20436"/>
                  </a:cubicBezTo>
                  <a:cubicBezTo>
                    <a:pt x="18874" y="21389"/>
                    <a:pt x="17350" y="22151"/>
                    <a:pt x="15730" y="22437"/>
                  </a:cubicBezTo>
                  <a:cubicBezTo>
                    <a:pt x="14111" y="22818"/>
                    <a:pt x="12397" y="22913"/>
                    <a:pt x="10587" y="22342"/>
                  </a:cubicBezTo>
                  <a:cubicBezTo>
                    <a:pt x="8015" y="21579"/>
                    <a:pt x="6586" y="18817"/>
                    <a:pt x="7348" y="16245"/>
                  </a:cubicBezTo>
                  <a:cubicBezTo>
                    <a:pt x="7444" y="15960"/>
                    <a:pt x="7539" y="15674"/>
                    <a:pt x="7730" y="15388"/>
                  </a:cubicBezTo>
                  <a:lnTo>
                    <a:pt x="8110" y="14722"/>
                  </a:lnTo>
                  <a:cubicBezTo>
                    <a:pt x="8872" y="13388"/>
                    <a:pt x="9634" y="12531"/>
                    <a:pt x="10492" y="11674"/>
                  </a:cubicBezTo>
                  <a:cubicBezTo>
                    <a:pt x="11254" y="10816"/>
                    <a:pt x="12111" y="10245"/>
                    <a:pt x="12968" y="9673"/>
                  </a:cubicBezTo>
                  <a:cubicBezTo>
                    <a:pt x="14778" y="8626"/>
                    <a:pt x="16683" y="7768"/>
                    <a:pt x="19731" y="7292"/>
                  </a:cubicBezTo>
                  <a:lnTo>
                    <a:pt x="20398" y="7197"/>
                  </a:lnTo>
                  <a:cubicBezTo>
                    <a:pt x="22779" y="6816"/>
                    <a:pt x="25065" y="8530"/>
                    <a:pt x="25446" y="10911"/>
                  </a:cubicBezTo>
                  <a:cubicBezTo>
                    <a:pt x="25351" y="11293"/>
                    <a:pt x="25351" y="11674"/>
                    <a:pt x="25351" y="12054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4" name="任意多边形: 形状 463"/>
            <p:cNvSpPr/>
            <p:nvPr/>
          </p:nvSpPr>
          <p:spPr>
            <a:xfrm>
              <a:off x="5655288" y="4670488"/>
              <a:ext cx="323850" cy="161925"/>
            </a:xfrm>
            <a:custGeom>
              <a:avLst/>
              <a:gdLst>
                <a:gd name="connsiteX0" fmla="*/ 121434 w 323850"/>
                <a:gd name="connsiteY0" fmla="*/ 7144 h 161925"/>
                <a:gd name="connsiteX1" fmla="*/ 41234 w 323850"/>
                <a:gd name="connsiteY1" fmla="*/ 54293 h 161925"/>
                <a:gd name="connsiteX2" fmla="*/ 13040 w 323850"/>
                <a:gd name="connsiteY2" fmla="*/ 81439 h 161925"/>
                <a:gd name="connsiteX3" fmla="*/ 11802 w 323850"/>
                <a:gd name="connsiteY3" fmla="*/ 119348 h 161925"/>
                <a:gd name="connsiteX4" fmla="*/ 36186 w 323850"/>
                <a:gd name="connsiteY4" fmla="*/ 135541 h 161925"/>
                <a:gd name="connsiteX5" fmla="*/ 251641 w 323850"/>
                <a:gd name="connsiteY5" fmla="*/ 152114 h 161925"/>
                <a:gd name="connsiteX6" fmla="*/ 295456 w 323850"/>
                <a:gd name="connsiteY6" fmla="*/ 133921 h 161925"/>
                <a:gd name="connsiteX7" fmla="*/ 322793 w 323850"/>
                <a:gd name="connsiteY7" fmla="*/ 38386 h 161925"/>
                <a:gd name="connsiteX8" fmla="*/ 210303 w 323850"/>
                <a:gd name="connsiteY8" fmla="*/ 32290 h 161925"/>
                <a:gd name="connsiteX9" fmla="*/ 121434 w 323850"/>
                <a:gd name="connsiteY9" fmla="*/ 7144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3850" h="161925">
                  <a:moveTo>
                    <a:pt x="121434" y="7144"/>
                  </a:moveTo>
                  <a:cubicBezTo>
                    <a:pt x="92193" y="18383"/>
                    <a:pt x="67237" y="36386"/>
                    <a:pt x="41234" y="54293"/>
                  </a:cubicBezTo>
                  <a:cubicBezTo>
                    <a:pt x="30471" y="61722"/>
                    <a:pt x="19707" y="70009"/>
                    <a:pt x="13040" y="81439"/>
                  </a:cubicBezTo>
                  <a:cubicBezTo>
                    <a:pt x="6372" y="92964"/>
                    <a:pt x="4563" y="108395"/>
                    <a:pt x="11802" y="119348"/>
                  </a:cubicBezTo>
                  <a:cubicBezTo>
                    <a:pt x="17326" y="127730"/>
                    <a:pt x="26946" y="132017"/>
                    <a:pt x="36186" y="135541"/>
                  </a:cubicBezTo>
                  <a:cubicBezTo>
                    <a:pt x="104480" y="161449"/>
                    <a:pt x="179918" y="167259"/>
                    <a:pt x="251641" y="152114"/>
                  </a:cubicBezTo>
                  <a:cubicBezTo>
                    <a:pt x="267167" y="148780"/>
                    <a:pt x="283074" y="144304"/>
                    <a:pt x="295456" y="133921"/>
                  </a:cubicBezTo>
                  <a:cubicBezTo>
                    <a:pt x="321269" y="112204"/>
                    <a:pt x="322412" y="72580"/>
                    <a:pt x="322793" y="38386"/>
                  </a:cubicBezTo>
                  <a:cubicBezTo>
                    <a:pt x="322793" y="38386"/>
                    <a:pt x="248593" y="48768"/>
                    <a:pt x="210303" y="32290"/>
                  </a:cubicBezTo>
                  <a:lnTo>
                    <a:pt x="121434" y="7144"/>
                  </a:lnTo>
                  <a:close/>
                </a:path>
              </a:pathLst>
            </a:custGeom>
            <a:solidFill>
              <a:srgbClr val="F08B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5" name="任意多边形: 形状 464"/>
            <p:cNvSpPr/>
            <p:nvPr/>
          </p:nvSpPr>
          <p:spPr>
            <a:xfrm>
              <a:off x="5754719" y="4005761"/>
              <a:ext cx="352425" cy="714375"/>
            </a:xfrm>
            <a:custGeom>
              <a:avLst/>
              <a:gdLst>
                <a:gd name="connsiteX0" fmla="*/ 7144 w 352425"/>
                <a:gd name="connsiteY0" fmla="*/ 70367 h 714375"/>
                <a:gd name="connsiteX1" fmla="*/ 21622 w 352425"/>
                <a:gd name="connsiteY1" fmla="*/ 671871 h 714375"/>
                <a:gd name="connsiteX2" fmla="*/ 222980 w 352425"/>
                <a:gd name="connsiteY2" fmla="*/ 703018 h 714375"/>
                <a:gd name="connsiteX3" fmla="*/ 238316 w 352425"/>
                <a:gd name="connsiteY3" fmla="*/ 638248 h 714375"/>
                <a:gd name="connsiteX4" fmla="*/ 350806 w 352425"/>
                <a:gd name="connsiteY4" fmla="*/ 162188 h 714375"/>
                <a:gd name="connsiteX5" fmla="*/ 237173 w 352425"/>
                <a:gd name="connsiteY5" fmla="*/ 14170 h 714375"/>
                <a:gd name="connsiteX6" fmla="*/ 7144 w 352425"/>
                <a:gd name="connsiteY6" fmla="*/ 70367 h 71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2425" h="714375">
                  <a:moveTo>
                    <a:pt x="7144" y="70367"/>
                  </a:moveTo>
                  <a:cubicBezTo>
                    <a:pt x="11621" y="256676"/>
                    <a:pt x="17145" y="485562"/>
                    <a:pt x="21622" y="671871"/>
                  </a:cubicBezTo>
                  <a:cubicBezTo>
                    <a:pt x="21622" y="671871"/>
                    <a:pt x="134493" y="727402"/>
                    <a:pt x="222980" y="703018"/>
                  </a:cubicBezTo>
                  <a:lnTo>
                    <a:pt x="238316" y="638248"/>
                  </a:lnTo>
                  <a:cubicBezTo>
                    <a:pt x="281083" y="483276"/>
                    <a:pt x="320993" y="320208"/>
                    <a:pt x="350806" y="162188"/>
                  </a:cubicBezTo>
                  <a:cubicBezTo>
                    <a:pt x="350806" y="162188"/>
                    <a:pt x="346900" y="46364"/>
                    <a:pt x="237173" y="14170"/>
                  </a:cubicBezTo>
                  <a:cubicBezTo>
                    <a:pt x="127445" y="-17929"/>
                    <a:pt x="7144" y="70367"/>
                    <a:pt x="7144" y="70367"/>
                  </a:cubicBez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6" name="任意多边形: 形状 465"/>
            <p:cNvSpPr/>
            <p:nvPr/>
          </p:nvSpPr>
          <p:spPr>
            <a:xfrm>
              <a:off x="5690317" y="4765275"/>
              <a:ext cx="257175" cy="38100"/>
            </a:xfrm>
            <a:custGeom>
              <a:avLst/>
              <a:gdLst>
                <a:gd name="connsiteX0" fmla="*/ 10777 w 257175"/>
                <a:gd name="connsiteY0" fmla="*/ 8845 h 38100"/>
                <a:gd name="connsiteX1" fmla="*/ 70880 w 257175"/>
                <a:gd name="connsiteY1" fmla="*/ 23132 h 38100"/>
                <a:gd name="connsiteX2" fmla="*/ 132316 w 257175"/>
                <a:gd name="connsiteY2" fmla="*/ 27609 h 38100"/>
                <a:gd name="connsiteX3" fmla="*/ 193657 w 257175"/>
                <a:gd name="connsiteY3" fmla="*/ 22275 h 38100"/>
                <a:gd name="connsiteX4" fmla="*/ 253569 w 257175"/>
                <a:gd name="connsiteY4" fmla="*/ 7321 h 38100"/>
                <a:gd name="connsiteX5" fmla="*/ 257379 w 257175"/>
                <a:gd name="connsiteY5" fmla="*/ 9226 h 38100"/>
                <a:gd name="connsiteX6" fmla="*/ 255665 w 257175"/>
                <a:gd name="connsiteY6" fmla="*/ 12941 h 38100"/>
                <a:gd name="connsiteX7" fmla="*/ 195276 w 257175"/>
                <a:gd name="connsiteY7" fmla="*/ 31038 h 38100"/>
                <a:gd name="connsiteX8" fmla="*/ 132411 w 257175"/>
                <a:gd name="connsiteY8" fmla="*/ 37230 h 38100"/>
                <a:gd name="connsiteX9" fmla="*/ 69451 w 257175"/>
                <a:gd name="connsiteY9" fmla="*/ 31610 h 38100"/>
                <a:gd name="connsiteX10" fmla="*/ 8872 w 257175"/>
                <a:gd name="connsiteY10" fmla="*/ 14084 h 38100"/>
                <a:gd name="connsiteX11" fmla="*/ 7348 w 257175"/>
                <a:gd name="connsiteY11" fmla="*/ 10464 h 38100"/>
                <a:gd name="connsiteX12" fmla="*/ 10777 w 257175"/>
                <a:gd name="connsiteY12" fmla="*/ 8845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7175" h="38100">
                  <a:moveTo>
                    <a:pt x="10777" y="8845"/>
                  </a:moveTo>
                  <a:cubicBezTo>
                    <a:pt x="30398" y="15227"/>
                    <a:pt x="50591" y="19894"/>
                    <a:pt x="70880" y="23132"/>
                  </a:cubicBezTo>
                  <a:cubicBezTo>
                    <a:pt x="91263" y="26181"/>
                    <a:pt x="111742" y="27895"/>
                    <a:pt x="132316" y="27609"/>
                  </a:cubicBezTo>
                  <a:cubicBezTo>
                    <a:pt x="152890" y="27609"/>
                    <a:pt x="173369" y="25704"/>
                    <a:pt x="193657" y="22275"/>
                  </a:cubicBezTo>
                  <a:cubicBezTo>
                    <a:pt x="213945" y="18846"/>
                    <a:pt x="233948" y="13893"/>
                    <a:pt x="253569" y="7321"/>
                  </a:cubicBezTo>
                  <a:cubicBezTo>
                    <a:pt x="255188" y="6749"/>
                    <a:pt x="256903" y="7607"/>
                    <a:pt x="257379" y="9226"/>
                  </a:cubicBezTo>
                  <a:cubicBezTo>
                    <a:pt x="257855" y="10750"/>
                    <a:pt x="257093" y="12369"/>
                    <a:pt x="255665" y="12941"/>
                  </a:cubicBezTo>
                  <a:cubicBezTo>
                    <a:pt x="236234" y="21037"/>
                    <a:pt x="215945" y="27038"/>
                    <a:pt x="195276" y="31038"/>
                  </a:cubicBezTo>
                  <a:cubicBezTo>
                    <a:pt x="174607" y="35039"/>
                    <a:pt x="153461" y="37039"/>
                    <a:pt x="132411" y="37230"/>
                  </a:cubicBezTo>
                  <a:cubicBezTo>
                    <a:pt x="111361" y="37134"/>
                    <a:pt x="90215" y="35515"/>
                    <a:pt x="69451" y="31610"/>
                  </a:cubicBezTo>
                  <a:cubicBezTo>
                    <a:pt x="48686" y="27800"/>
                    <a:pt x="28398" y="21894"/>
                    <a:pt x="8872" y="14084"/>
                  </a:cubicBezTo>
                  <a:cubicBezTo>
                    <a:pt x="7443" y="13512"/>
                    <a:pt x="6776" y="11893"/>
                    <a:pt x="7348" y="10464"/>
                  </a:cubicBezTo>
                  <a:cubicBezTo>
                    <a:pt x="7824" y="9035"/>
                    <a:pt x="9348" y="8369"/>
                    <a:pt x="10777" y="8845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7" name="任意多边形: 形状 466"/>
            <p:cNvSpPr/>
            <p:nvPr/>
          </p:nvSpPr>
          <p:spPr>
            <a:xfrm>
              <a:off x="5751977" y="4680186"/>
              <a:ext cx="38100" cy="28575"/>
            </a:xfrm>
            <a:custGeom>
              <a:avLst/>
              <a:gdLst>
                <a:gd name="connsiteX0" fmla="*/ 11982 w 38100"/>
                <a:gd name="connsiteY0" fmla="*/ 7352 h 28575"/>
                <a:gd name="connsiteX1" fmla="*/ 25507 w 38100"/>
                <a:gd name="connsiteY1" fmla="*/ 11353 h 28575"/>
                <a:gd name="connsiteX2" fmla="*/ 31317 w 38100"/>
                <a:gd name="connsiteY2" fmla="*/ 14972 h 28575"/>
                <a:gd name="connsiteX3" fmla="*/ 36556 w 38100"/>
                <a:gd name="connsiteY3" fmla="*/ 19925 h 28575"/>
                <a:gd name="connsiteX4" fmla="*/ 36937 w 38100"/>
                <a:gd name="connsiteY4" fmla="*/ 20401 h 28575"/>
                <a:gd name="connsiteX5" fmla="*/ 36175 w 38100"/>
                <a:gd name="connsiteY5" fmla="*/ 26402 h 28575"/>
                <a:gd name="connsiteX6" fmla="*/ 33318 w 38100"/>
                <a:gd name="connsiteY6" fmla="*/ 27259 h 28575"/>
                <a:gd name="connsiteX7" fmla="*/ 26079 w 38100"/>
                <a:gd name="connsiteY7" fmla="*/ 25640 h 28575"/>
                <a:gd name="connsiteX8" fmla="*/ 19411 w 38100"/>
                <a:gd name="connsiteY8" fmla="*/ 22687 h 28575"/>
                <a:gd name="connsiteX9" fmla="*/ 7981 w 38100"/>
                <a:gd name="connsiteY9" fmla="*/ 13543 h 28575"/>
                <a:gd name="connsiteX10" fmla="*/ 8648 w 38100"/>
                <a:gd name="connsiteY10" fmla="*/ 8019 h 28575"/>
                <a:gd name="connsiteX11" fmla="*/ 11410 w 38100"/>
                <a:gd name="connsiteY11" fmla="*/ 7162 h 28575"/>
                <a:gd name="connsiteX12" fmla="*/ 11982 w 38100"/>
                <a:gd name="connsiteY12" fmla="*/ 7352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00" h="28575">
                  <a:moveTo>
                    <a:pt x="11982" y="7352"/>
                  </a:moveTo>
                  <a:cubicBezTo>
                    <a:pt x="17125" y="7733"/>
                    <a:pt x="21411" y="9448"/>
                    <a:pt x="25507" y="11353"/>
                  </a:cubicBezTo>
                  <a:cubicBezTo>
                    <a:pt x="27507" y="12400"/>
                    <a:pt x="29508" y="13543"/>
                    <a:pt x="31317" y="14972"/>
                  </a:cubicBezTo>
                  <a:cubicBezTo>
                    <a:pt x="33127" y="16401"/>
                    <a:pt x="35032" y="17925"/>
                    <a:pt x="36556" y="19925"/>
                  </a:cubicBezTo>
                  <a:lnTo>
                    <a:pt x="36937" y="20401"/>
                  </a:lnTo>
                  <a:cubicBezTo>
                    <a:pt x="38366" y="22307"/>
                    <a:pt x="38080" y="24974"/>
                    <a:pt x="36175" y="26402"/>
                  </a:cubicBezTo>
                  <a:cubicBezTo>
                    <a:pt x="35318" y="27069"/>
                    <a:pt x="34270" y="27355"/>
                    <a:pt x="33318" y="27259"/>
                  </a:cubicBezTo>
                  <a:cubicBezTo>
                    <a:pt x="30746" y="27164"/>
                    <a:pt x="28460" y="26402"/>
                    <a:pt x="26079" y="25640"/>
                  </a:cubicBezTo>
                  <a:cubicBezTo>
                    <a:pt x="23793" y="24878"/>
                    <a:pt x="21602" y="23830"/>
                    <a:pt x="19411" y="22687"/>
                  </a:cubicBezTo>
                  <a:cubicBezTo>
                    <a:pt x="15220" y="20306"/>
                    <a:pt x="11124" y="17544"/>
                    <a:pt x="7981" y="13543"/>
                  </a:cubicBezTo>
                  <a:cubicBezTo>
                    <a:pt x="6648" y="11829"/>
                    <a:pt x="6933" y="9352"/>
                    <a:pt x="8648" y="8019"/>
                  </a:cubicBezTo>
                  <a:cubicBezTo>
                    <a:pt x="9410" y="7352"/>
                    <a:pt x="10458" y="7066"/>
                    <a:pt x="11410" y="7162"/>
                  </a:cubicBezTo>
                  <a:lnTo>
                    <a:pt x="11982" y="7352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8" name="任意多边形: 形状 467"/>
            <p:cNvSpPr/>
            <p:nvPr/>
          </p:nvSpPr>
          <p:spPr>
            <a:xfrm>
              <a:off x="5730056" y="4699257"/>
              <a:ext cx="38100" cy="28575"/>
            </a:xfrm>
            <a:custGeom>
              <a:avLst/>
              <a:gdLst>
                <a:gd name="connsiteX0" fmla="*/ 12186 w 38100"/>
                <a:gd name="connsiteY0" fmla="*/ 7236 h 28575"/>
                <a:gd name="connsiteX1" fmla="*/ 24092 w 38100"/>
                <a:gd name="connsiteY1" fmla="*/ 12379 h 28575"/>
                <a:gd name="connsiteX2" fmla="*/ 29235 w 38100"/>
                <a:gd name="connsiteY2" fmla="*/ 16094 h 28575"/>
                <a:gd name="connsiteX3" fmla="*/ 33903 w 38100"/>
                <a:gd name="connsiteY3" fmla="*/ 20856 h 28575"/>
                <a:gd name="connsiteX4" fmla="*/ 33998 w 38100"/>
                <a:gd name="connsiteY4" fmla="*/ 20952 h 28575"/>
                <a:gd name="connsiteX5" fmla="*/ 33045 w 38100"/>
                <a:gd name="connsiteY5" fmla="*/ 27238 h 28575"/>
                <a:gd name="connsiteX6" fmla="*/ 30283 w 38100"/>
                <a:gd name="connsiteY6" fmla="*/ 28095 h 28575"/>
                <a:gd name="connsiteX7" fmla="*/ 23330 w 38100"/>
                <a:gd name="connsiteY7" fmla="*/ 26571 h 28575"/>
                <a:gd name="connsiteX8" fmla="*/ 17139 w 38100"/>
                <a:gd name="connsiteY8" fmla="*/ 23333 h 28575"/>
                <a:gd name="connsiteX9" fmla="*/ 7614 w 38100"/>
                <a:gd name="connsiteY9" fmla="*/ 13046 h 28575"/>
                <a:gd name="connsiteX10" fmla="*/ 9328 w 38100"/>
                <a:gd name="connsiteY10" fmla="*/ 7617 h 28575"/>
                <a:gd name="connsiteX11" fmla="*/ 12186 w 38100"/>
                <a:gd name="connsiteY11" fmla="*/ 7236 h 28575"/>
                <a:gd name="connsiteX12" fmla="*/ 12186 w 38100"/>
                <a:gd name="connsiteY12" fmla="*/ 7236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00" h="28575">
                  <a:moveTo>
                    <a:pt x="12186" y="7236"/>
                  </a:moveTo>
                  <a:cubicBezTo>
                    <a:pt x="16853" y="8284"/>
                    <a:pt x="20472" y="10284"/>
                    <a:pt x="24092" y="12379"/>
                  </a:cubicBezTo>
                  <a:cubicBezTo>
                    <a:pt x="25902" y="13522"/>
                    <a:pt x="27616" y="14665"/>
                    <a:pt x="29235" y="16094"/>
                  </a:cubicBezTo>
                  <a:cubicBezTo>
                    <a:pt x="30855" y="17523"/>
                    <a:pt x="32474" y="18952"/>
                    <a:pt x="33903" y="20856"/>
                  </a:cubicBezTo>
                  <a:lnTo>
                    <a:pt x="33998" y="20952"/>
                  </a:lnTo>
                  <a:cubicBezTo>
                    <a:pt x="35427" y="22952"/>
                    <a:pt x="35046" y="25714"/>
                    <a:pt x="33045" y="27238"/>
                  </a:cubicBezTo>
                  <a:cubicBezTo>
                    <a:pt x="32188" y="27810"/>
                    <a:pt x="31236" y="28095"/>
                    <a:pt x="30283" y="28095"/>
                  </a:cubicBezTo>
                  <a:cubicBezTo>
                    <a:pt x="27807" y="28000"/>
                    <a:pt x="25521" y="27334"/>
                    <a:pt x="23330" y="26571"/>
                  </a:cubicBezTo>
                  <a:cubicBezTo>
                    <a:pt x="21139" y="25810"/>
                    <a:pt x="19139" y="24667"/>
                    <a:pt x="17139" y="23333"/>
                  </a:cubicBezTo>
                  <a:cubicBezTo>
                    <a:pt x="13329" y="20666"/>
                    <a:pt x="9900" y="17523"/>
                    <a:pt x="7614" y="13046"/>
                  </a:cubicBezTo>
                  <a:cubicBezTo>
                    <a:pt x="6566" y="11046"/>
                    <a:pt x="7328" y="8569"/>
                    <a:pt x="9328" y="7617"/>
                  </a:cubicBezTo>
                  <a:cubicBezTo>
                    <a:pt x="10281" y="7140"/>
                    <a:pt x="11233" y="7045"/>
                    <a:pt x="12186" y="7236"/>
                  </a:cubicBezTo>
                  <a:lnTo>
                    <a:pt x="12186" y="7236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9" name="任意多边形: 形状 468"/>
            <p:cNvSpPr/>
            <p:nvPr/>
          </p:nvSpPr>
          <p:spPr>
            <a:xfrm>
              <a:off x="5705186" y="4714398"/>
              <a:ext cx="28575" cy="28575"/>
            </a:xfrm>
            <a:custGeom>
              <a:avLst/>
              <a:gdLst>
                <a:gd name="connsiteX0" fmla="*/ 12957 w 28575"/>
                <a:gd name="connsiteY0" fmla="*/ 7525 h 28575"/>
                <a:gd name="connsiteX1" fmla="*/ 19530 w 28575"/>
                <a:gd name="connsiteY1" fmla="*/ 10287 h 28575"/>
                <a:gd name="connsiteX2" fmla="*/ 21911 w 28575"/>
                <a:gd name="connsiteY2" fmla="*/ 12382 h 28575"/>
                <a:gd name="connsiteX3" fmla="*/ 24102 w 28575"/>
                <a:gd name="connsiteY3" fmla="*/ 15526 h 28575"/>
                <a:gd name="connsiteX4" fmla="*/ 24483 w 28575"/>
                <a:gd name="connsiteY4" fmla="*/ 16192 h 28575"/>
                <a:gd name="connsiteX5" fmla="*/ 22197 w 28575"/>
                <a:gd name="connsiteY5" fmla="*/ 22669 h 28575"/>
                <a:gd name="connsiteX6" fmla="*/ 21339 w 28575"/>
                <a:gd name="connsiteY6" fmla="*/ 22955 h 28575"/>
                <a:gd name="connsiteX7" fmla="*/ 16196 w 28575"/>
                <a:gd name="connsiteY7" fmla="*/ 22669 h 28575"/>
                <a:gd name="connsiteX8" fmla="*/ 11814 w 28575"/>
                <a:gd name="connsiteY8" fmla="*/ 20383 h 28575"/>
                <a:gd name="connsiteX9" fmla="*/ 7147 w 28575"/>
                <a:gd name="connsiteY9" fmla="*/ 11716 h 28575"/>
                <a:gd name="connsiteX10" fmla="*/ 11338 w 28575"/>
                <a:gd name="connsiteY10" fmla="*/ 7144 h 28575"/>
                <a:gd name="connsiteX11" fmla="*/ 12386 w 28575"/>
                <a:gd name="connsiteY11" fmla="*/ 7239 h 28575"/>
                <a:gd name="connsiteX12" fmla="*/ 12957 w 28575"/>
                <a:gd name="connsiteY12" fmla="*/ 752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575" h="28575">
                  <a:moveTo>
                    <a:pt x="12957" y="7525"/>
                  </a:moveTo>
                  <a:cubicBezTo>
                    <a:pt x="16005" y="8191"/>
                    <a:pt x="17720" y="9144"/>
                    <a:pt x="19530" y="10287"/>
                  </a:cubicBezTo>
                  <a:cubicBezTo>
                    <a:pt x="20387" y="10954"/>
                    <a:pt x="21149" y="11525"/>
                    <a:pt x="21911" y="12382"/>
                  </a:cubicBezTo>
                  <a:cubicBezTo>
                    <a:pt x="22673" y="13240"/>
                    <a:pt x="23435" y="14097"/>
                    <a:pt x="24102" y="15526"/>
                  </a:cubicBezTo>
                  <a:lnTo>
                    <a:pt x="24483" y="16192"/>
                  </a:lnTo>
                  <a:cubicBezTo>
                    <a:pt x="25626" y="18669"/>
                    <a:pt x="24578" y="21526"/>
                    <a:pt x="22197" y="22669"/>
                  </a:cubicBezTo>
                  <a:cubicBezTo>
                    <a:pt x="21911" y="22765"/>
                    <a:pt x="21625" y="22955"/>
                    <a:pt x="21339" y="22955"/>
                  </a:cubicBezTo>
                  <a:cubicBezTo>
                    <a:pt x="19530" y="23431"/>
                    <a:pt x="17815" y="23146"/>
                    <a:pt x="16196" y="22669"/>
                  </a:cubicBezTo>
                  <a:cubicBezTo>
                    <a:pt x="14577" y="22288"/>
                    <a:pt x="13148" y="21431"/>
                    <a:pt x="11814" y="20383"/>
                  </a:cubicBezTo>
                  <a:cubicBezTo>
                    <a:pt x="9338" y="18288"/>
                    <a:pt x="7338" y="15430"/>
                    <a:pt x="7147" y="11716"/>
                  </a:cubicBezTo>
                  <a:cubicBezTo>
                    <a:pt x="7052" y="9239"/>
                    <a:pt x="8957" y="7239"/>
                    <a:pt x="11338" y="7144"/>
                  </a:cubicBezTo>
                  <a:cubicBezTo>
                    <a:pt x="11719" y="7144"/>
                    <a:pt x="12100" y="7144"/>
                    <a:pt x="12386" y="7239"/>
                  </a:cubicBezTo>
                  <a:lnTo>
                    <a:pt x="12957" y="7525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0" name="任意多边形: 形状 469"/>
            <p:cNvSpPr/>
            <p:nvPr/>
          </p:nvSpPr>
          <p:spPr>
            <a:xfrm>
              <a:off x="5060139" y="2706774"/>
              <a:ext cx="714375" cy="476250"/>
            </a:xfrm>
            <a:custGeom>
              <a:avLst/>
              <a:gdLst>
                <a:gd name="connsiteX0" fmla="*/ 715345 w 714375"/>
                <a:gd name="connsiteY0" fmla="*/ 252547 h 476250"/>
                <a:gd name="connsiteX1" fmla="*/ 171753 w 714375"/>
                <a:gd name="connsiteY1" fmla="*/ 61857 h 476250"/>
                <a:gd name="connsiteX2" fmla="*/ 147274 w 714375"/>
                <a:gd name="connsiteY2" fmla="*/ 16518 h 476250"/>
                <a:gd name="connsiteX3" fmla="*/ 132606 w 714375"/>
                <a:gd name="connsiteY3" fmla="*/ 7279 h 476250"/>
                <a:gd name="connsiteX4" fmla="*/ 116127 w 714375"/>
                <a:gd name="connsiteY4" fmla="*/ 38997 h 476250"/>
                <a:gd name="connsiteX5" fmla="*/ 87267 w 714375"/>
                <a:gd name="connsiteY5" fmla="*/ 31186 h 476250"/>
                <a:gd name="connsiteX6" fmla="*/ 59073 w 714375"/>
                <a:gd name="connsiteY6" fmla="*/ 17851 h 476250"/>
                <a:gd name="connsiteX7" fmla="*/ 74503 w 714375"/>
                <a:gd name="connsiteY7" fmla="*/ 68810 h 476250"/>
                <a:gd name="connsiteX8" fmla="*/ 50024 w 714375"/>
                <a:gd name="connsiteY8" fmla="*/ 53094 h 476250"/>
                <a:gd name="connsiteX9" fmla="*/ 32117 w 714375"/>
                <a:gd name="connsiteY9" fmla="*/ 75287 h 476250"/>
                <a:gd name="connsiteX10" fmla="*/ 48309 w 714375"/>
                <a:gd name="connsiteY10" fmla="*/ 103100 h 476250"/>
                <a:gd name="connsiteX11" fmla="*/ 7733 w 714375"/>
                <a:gd name="connsiteY11" fmla="*/ 88241 h 476250"/>
                <a:gd name="connsiteX12" fmla="*/ 33260 w 714375"/>
                <a:gd name="connsiteY12" fmla="*/ 125770 h 476250"/>
                <a:gd name="connsiteX13" fmla="*/ 10019 w 714375"/>
                <a:gd name="connsiteY13" fmla="*/ 121483 h 476250"/>
                <a:gd name="connsiteX14" fmla="*/ 13448 w 714375"/>
                <a:gd name="connsiteY14" fmla="*/ 151678 h 476250"/>
                <a:gd name="connsiteX15" fmla="*/ 39165 w 714375"/>
                <a:gd name="connsiteY15" fmla="*/ 170442 h 476250"/>
                <a:gd name="connsiteX16" fmla="*/ 116889 w 714375"/>
                <a:gd name="connsiteY16" fmla="*/ 183682 h 476250"/>
                <a:gd name="connsiteX17" fmla="*/ 685437 w 714375"/>
                <a:gd name="connsiteY17" fmla="*/ 477909 h 476250"/>
                <a:gd name="connsiteX18" fmla="*/ 715345 w 714375"/>
                <a:gd name="connsiteY18" fmla="*/ 252547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14375" h="476250">
                  <a:moveTo>
                    <a:pt x="715345" y="252547"/>
                  </a:moveTo>
                  <a:cubicBezTo>
                    <a:pt x="527226" y="211781"/>
                    <a:pt x="344156" y="147582"/>
                    <a:pt x="171753" y="61857"/>
                  </a:cubicBezTo>
                  <a:cubicBezTo>
                    <a:pt x="169944" y="47188"/>
                    <a:pt x="155561" y="28805"/>
                    <a:pt x="147274" y="16518"/>
                  </a:cubicBezTo>
                  <a:cubicBezTo>
                    <a:pt x="143845" y="11470"/>
                    <a:pt x="138606" y="6231"/>
                    <a:pt x="132606" y="7279"/>
                  </a:cubicBezTo>
                  <a:cubicBezTo>
                    <a:pt x="120223" y="9565"/>
                    <a:pt x="125462" y="30615"/>
                    <a:pt x="116127" y="38997"/>
                  </a:cubicBezTo>
                  <a:cubicBezTo>
                    <a:pt x="107841" y="46331"/>
                    <a:pt x="94982" y="39092"/>
                    <a:pt x="87267" y="31186"/>
                  </a:cubicBezTo>
                  <a:cubicBezTo>
                    <a:pt x="79456" y="23281"/>
                    <a:pt x="69360" y="13946"/>
                    <a:pt x="59073" y="17851"/>
                  </a:cubicBezTo>
                  <a:cubicBezTo>
                    <a:pt x="51738" y="35663"/>
                    <a:pt x="58596" y="58047"/>
                    <a:pt x="74503" y="68810"/>
                  </a:cubicBezTo>
                  <a:cubicBezTo>
                    <a:pt x="65645" y="64619"/>
                    <a:pt x="59835" y="54142"/>
                    <a:pt x="50024" y="53094"/>
                  </a:cubicBezTo>
                  <a:cubicBezTo>
                    <a:pt x="39165" y="51951"/>
                    <a:pt x="30879" y="64429"/>
                    <a:pt x="32117" y="75287"/>
                  </a:cubicBezTo>
                  <a:cubicBezTo>
                    <a:pt x="33355" y="86146"/>
                    <a:pt x="40880" y="95099"/>
                    <a:pt x="48309" y="103100"/>
                  </a:cubicBezTo>
                  <a:cubicBezTo>
                    <a:pt x="39165" y="90908"/>
                    <a:pt x="22497" y="84812"/>
                    <a:pt x="7733" y="88241"/>
                  </a:cubicBezTo>
                  <a:cubicBezTo>
                    <a:pt x="7923" y="104243"/>
                    <a:pt x="18401" y="119674"/>
                    <a:pt x="33260" y="125770"/>
                  </a:cubicBezTo>
                  <a:cubicBezTo>
                    <a:pt x="25545" y="124341"/>
                    <a:pt x="17829" y="122912"/>
                    <a:pt x="10019" y="121483"/>
                  </a:cubicBezTo>
                  <a:cubicBezTo>
                    <a:pt x="4780" y="130818"/>
                    <a:pt x="7161" y="143010"/>
                    <a:pt x="13448" y="151678"/>
                  </a:cubicBezTo>
                  <a:cubicBezTo>
                    <a:pt x="19734" y="160345"/>
                    <a:pt x="29355" y="165965"/>
                    <a:pt x="39165" y="170442"/>
                  </a:cubicBezTo>
                  <a:cubicBezTo>
                    <a:pt x="63359" y="181396"/>
                    <a:pt x="90410" y="185968"/>
                    <a:pt x="116889" y="183682"/>
                  </a:cubicBezTo>
                  <a:cubicBezTo>
                    <a:pt x="279195" y="321032"/>
                    <a:pt x="478458" y="429712"/>
                    <a:pt x="685437" y="477909"/>
                  </a:cubicBezTo>
                  <a:lnTo>
                    <a:pt x="715345" y="252547"/>
                  </a:ln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1" name="任意多边形: 形状 470"/>
            <p:cNvSpPr/>
            <p:nvPr/>
          </p:nvSpPr>
          <p:spPr>
            <a:xfrm>
              <a:off x="6492812" y="2379916"/>
              <a:ext cx="628650" cy="666750"/>
            </a:xfrm>
            <a:custGeom>
              <a:avLst/>
              <a:gdLst>
                <a:gd name="connsiteX0" fmla="*/ 7144 w 628650"/>
                <a:gd name="connsiteY0" fmla="*/ 461391 h 666750"/>
                <a:gd name="connsiteX1" fmla="*/ 446246 w 628650"/>
                <a:gd name="connsiteY1" fmla="*/ 88582 h 666750"/>
                <a:gd name="connsiteX2" fmla="*/ 452818 w 628650"/>
                <a:gd name="connsiteY2" fmla="*/ 37528 h 666750"/>
                <a:gd name="connsiteX3" fmla="*/ 463201 w 628650"/>
                <a:gd name="connsiteY3" fmla="*/ 23717 h 666750"/>
                <a:gd name="connsiteX4" fmla="*/ 489966 w 628650"/>
                <a:gd name="connsiteY4" fmla="*/ 47339 h 666750"/>
                <a:gd name="connsiteX5" fmla="*/ 514159 w 628650"/>
                <a:gd name="connsiteY5" fmla="*/ 29718 h 666750"/>
                <a:gd name="connsiteX6" fmla="*/ 535686 w 628650"/>
                <a:gd name="connsiteY6" fmla="*/ 7144 h 666750"/>
                <a:gd name="connsiteX7" fmla="*/ 539496 w 628650"/>
                <a:gd name="connsiteY7" fmla="*/ 60293 h 666750"/>
                <a:gd name="connsiteX8" fmla="*/ 556641 w 628650"/>
                <a:gd name="connsiteY8" fmla="*/ 36862 h 666750"/>
                <a:gd name="connsiteX9" fmla="*/ 581311 w 628650"/>
                <a:gd name="connsiteY9" fmla="*/ 51149 h 666750"/>
                <a:gd name="connsiteX10" fmla="*/ 576072 w 628650"/>
                <a:gd name="connsiteY10" fmla="*/ 82963 h 666750"/>
                <a:gd name="connsiteX11" fmla="*/ 608647 w 628650"/>
                <a:gd name="connsiteY11" fmla="*/ 54578 h 666750"/>
                <a:gd name="connsiteX12" fmla="*/ 598265 w 628650"/>
                <a:gd name="connsiteY12" fmla="*/ 98774 h 666750"/>
                <a:gd name="connsiteX13" fmla="*/ 618363 w 628650"/>
                <a:gd name="connsiteY13" fmla="*/ 86487 h 666750"/>
                <a:gd name="connsiteX14" fmla="*/ 625983 w 628650"/>
                <a:gd name="connsiteY14" fmla="*/ 115919 h 666750"/>
                <a:gd name="connsiteX15" fmla="*/ 608743 w 628650"/>
                <a:gd name="connsiteY15" fmla="*/ 142589 h 666750"/>
                <a:gd name="connsiteX16" fmla="*/ 540925 w 628650"/>
                <a:gd name="connsiteY16" fmla="*/ 182785 h 666750"/>
                <a:gd name="connsiteX17" fmla="*/ 115633 w 628650"/>
                <a:gd name="connsiteY17" fmla="*/ 661321 h 666750"/>
                <a:gd name="connsiteX18" fmla="*/ 7144 w 628650"/>
                <a:gd name="connsiteY18" fmla="*/ 461391 h 666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28650" h="666750">
                  <a:moveTo>
                    <a:pt x="7144" y="461391"/>
                  </a:moveTo>
                  <a:cubicBezTo>
                    <a:pt x="168212" y="355854"/>
                    <a:pt x="316039" y="230315"/>
                    <a:pt x="446246" y="88582"/>
                  </a:cubicBezTo>
                  <a:cubicBezTo>
                    <a:pt x="442722" y="74200"/>
                    <a:pt x="449485" y="51911"/>
                    <a:pt x="452818" y="37528"/>
                  </a:cubicBezTo>
                  <a:cubicBezTo>
                    <a:pt x="454247" y="31528"/>
                    <a:pt x="457200" y="24860"/>
                    <a:pt x="463201" y="23717"/>
                  </a:cubicBezTo>
                  <a:cubicBezTo>
                    <a:pt x="475488" y="21431"/>
                    <a:pt x="478250" y="42958"/>
                    <a:pt x="489966" y="47339"/>
                  </a:cubicBezTo>
                  <a:cubicBezTo>
                    <a:pt x="500348" y="51245"/>
                    <a:pt x="509683" y="39815"/>
                    <a:pt x="514159" y="29718"/>
                  </a:cubicBezTo>
                  <a:cubicBezTo>
                    <a:pt x="518636" y="19621"/>
                    <a:pt x="524637" y="7144"/>
                    <a:pt x="535686" y="7144"/>
                  </a:cubicBezTo>
                  <a:cubicBezTo>
                    <a:pt x="548830" y="21146"/>
                    <a:pt x="550545" y="44577"/>
                    <a:pt x="539496" y="60293"/>
                  </a:cubicBezTo>
                  <a:cubicBezTo>
                    <a:pt x="546354" y="53245"/>
                    <a:pt x="547973" y="41339"/>
                    <a:pt x="556641" y="36862"/>
                  </a:cubicBezTo>
                  <a:cubicBezTo>
                    <a:pt x="566356" y="31909"/>
                    <a:pt x="578644" y="40576"/>
                    <a:pt x="581311" y="51149"/>
                  </a:cubicBezTo>
                  <a:cubicBezTo>
                    <a:pt x="584073" y="61722"/>
                    <a:pt x="580168" y="72771"/>
                    <a:pt x="576072" y="82963"/>
                  </a:cubicBezTo>
                  <a:cubicBezTo>
                    <a:pt x="580263" y="68294"/>
                    <a:pt x="593598" y="56674"/>
                    <a:pt x="608647" y="54578"/>
                  </a:cubicBezTo>
                  <a:cubicBezTo>
                    <a:pt x="614267" y="69628"/>
                    <a:pt x="609981" y="87821"/>
                    <a:pt x="598265" y="98774"/>
                  </a:cubicBezTo>
                  <a:cubicBezTo>
                    <a:pt x="604933" y="94678"/>
                    <a:pt x="611696" y="90583"/>
                    <a:pt x="618363" y="86487"/>
                  </a:cubicBezTo>
                  <a:cubicBezTo>
                    <a:pt x="626555" y="93345"/>
                    <a:pt x="628745" y="105632"/>
                    <a:pt x="625983" y="115919"/>
                  </a:cubicBezTo>
                  <a:cubicBezTo>
                    <a:pt x="623221" y="126301"/>
                    <a:pt x="616268" y="134969"/>
                    <a:pt x="608743" y="142589"/>
                  </a:cubicBezTo>
                  <a:cubicBezTo>
                    <a:pt x="590074" y="161449"/>
                    <a:pt x="566452" y="175450"/>
                    <a:pt x="540925" y="182785"/>
                  </a:cubicBezTo>
                  <a:cubicBezTo>
                    <a:pt x="438721" y="369189"/>
                    <a:pt x="291560" y="542068"/>
                    <a:pt x="115633" y="661321"/>
                  </a:cubicBezTo>
                  <a:lnTo>
                    <a:pt x="7144" y="461391"/>
                  </a:ln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2" name="任意多边形: 形状 471"/>
            <p:cNvSpPr/>
            <p:nvPr/>
          </p:nvSpPr>
          <p:spPr>
            <a:xfrm>
              <a:off x="5686615" y="3609022"/>
              <a:ext cx="933450" cy="676275"/>
            </a:xfrm>
            <a:custGeom>
              <a:avLst/>
              <a:gdLst>
                <a:gd name="connsiteX0" fmla="*/ 843248 w 933450"/>
                <a:gd name="connsiteY0" fmla="*/ 7144 h 676275"/>
                <a:gd name="connsiteX1" fmla="*/ 927354 w 933450"/>
                <a:gd name="connsiteY1" fmla="*/ 625316 h 676275"/>
                <a:gd name="connsiteX2" fmla="*/ 499301 w 933450"/>
                <a:gd name="connsiteY2" fmla="*/ 665036 h 676275"/>
                <a:gd name="connsiteX3" fmla="*/ 475202 w 933450"/>
                <a:gd name="connsiteY3" fmla="*/ 480917 h 676275"/>
                <a:gd name="connsiteX4" fmla="*/ 431673 w 933450"/>
                <a:gd name="connsiteY4" fmla="*/ 663035 h 676275"/>
                <a:gd name="connsiteX5" fmla="*/ 62770 w 933450"/>
                <a:gd name="connsiteY5" fmla="*/ 626650 h 676275"/>
                <a:gd name="connsiteX6" fmla="*/ 7144 w 933450"/>
                <a:gd name="connsiteY6" fmla="*/ 599599 h 676275"/>
                <a:gd name="connsiteX7" fmla="*/ 126397 w 933450"/>
                <a:gd name="connsiteY7" fmla="*/ 8858 h 676275"/>
                <a:gd name="connsiteX8" fmla="*/ 843248 w 933450"/>
                <a:gd name="connsiteY8" fmla="*/ 7144 h 676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33450" h="676275">
                  <a:moveTo>
                    <a:pt x="843248" y="7144"/>
                  </a:moveTo>
                  <a:cubicBezTo>
                    <a:pt x="894398" y="211455"/>
                    <a:pt x="926306" y="414719"/>
                    <a:pt x="927354" y="625316"/>
                  </a:cubicBezTo>
                  <a:cubicBezTo>
                    <a:pt x="793052" y="668846"/>
                    <a:pt x="637889" y="691801"/>
                    <a:pt x="499301" y="665036"/>
                  </a:cubicBezTo>
                  <a:cubicBezTo>
                    <a:pt x="494919" y="607981"/>
                    <a:pt x="479584" y="537972"/>
                    <a:pt x="475202" y="480917"/>
                  </a:cubicBezTo>
                  <a:cubicBezTo>
                    <a:pt x="466630" y="545402"/>
                    <a:pt x="446056" y="599599"/>
                    <a:pt x="431673" y="663035"/>
                  </a:cubicBezTo>
                  <a:cubicBezTo>
                    <a:pt x="311753" y="670465"/>
                    <a:pt x="178594" y="658559"/>
                    <a:pt x="62770" y="626650"/>
                  </a:cubicBezTo>
                  <a:cubicBezTo>
                    <a:pt x="42672" y="621125"/>
                    <a:pt x="21812" y="614458"/>
                    <a:pt x="7144" y="599599"/>
                  </a:cubicBezTo>
                  <a:cubicBezTo>
                    <a:pt x="45910" y="404241"/>
                    <a:pt x="78867" y="202216"/>
                    <a:pt x="126397" y="8858"/>
                  </a:cubicBezTo>
                  <a:lnTo>
                    <a:pt x="843248" y="7144"/>
                  </a:lnTo>
                  <a:close/>
                </a:path>
              </a:pathLst>
            </a:custGeom>
            <a:solidFill>
              <a:srgbClr val="689B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3" name="任意多边形: 形状 472"/>
            <p:cNvSpPr/>
            <p:nvPr/>
          </p:nvSpPr>
          <p:spPr>
            <a:xfrm>
              <a:off x="6012371" y="2806827"/>
              <a:ext cx="228600" cy="142875"/>
            </a:xfrm>
            <a:custGeom>
              <a:avLst/>
              <a:gdLst>
                <a:gd name="connsiteX0" fmla="*/ 223933 w 228600"/>
                <a:gd name="connsiteY0" fmla="*/ 7144 h 142875"/>
                <a:gd name="connsiteX1" fmla="*/ 223838 w 228600"/>
                <a:gd name="connsiteY1" fmla="*/ 95060 h 142875"/>
                <a:gd name="connsiteX2" fmla="*/ 7144 w 228600"/>
                <a:gd name="connsiteY2" fmla="*/ 127730 h 142875"/>
                <a:gd name="connsiteX3" fmla="*/ 7144 w 228600"/>
                <a:gd name="connsiteY3" fmla="*/ 20098 h 142875"/>
                <a:gd name="connsiteX4" fmla="*/ 223933 w 228600"/>
                <a:gd name="connsiteY4" fmla="*/ 714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600" h="142875">
                  <a:moveTo>
                    <a:pt x="223933" y="7144"/>
                  </a:moveTo>
                  <a:lnTo>
                    <a:pt x="223838" y="95060"/>
                  </a:lnTo>
                  <a:cubicBezTo>
                    <a:pt x="223838" y="95060"/>
                    <a:pt x="146875" y="169450"/>
                    <a:pt x="7144" y="127730"/>
                  </a:cubicBezTo>
                  <a:lnTo>
                    <a:pt x="7144" y="20098"/>
                  </a:lnTo>
                  <a:lnTo>
                    <a:pt x="223933" y="7144"/>
                  </a:ln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4" name="任意多边形: 形状 473"/>
            <p:cNvSpPr/>
            <p:nvPr/>
          </p:nvSpPr>
          <p:spPr>
            <a:xfrm>
              <a:off x="5636419" y="2791551"/>
              <a:ext cx="1066800" cy="876300"/>
            </a:xfrm>
            <a:custGeom>
              <a:avLst/>
              <a:gdLst>
                <a:gd name="connsiteX0" fmla="*/ 7144 w 1066800"/>
                <a:gd name="connsiteY0" fmla="*/ 421231 h 876300"/>
                <a:gd name="connsiteX1" fmla="*/ 206121 w 1066800"/>
                <a:gd name="connsiteY1" fmla="*/ 472095 h 876300"/>
                <a:gd name="connsiteX2" fmla="*/ 201549 w 1066800"/>
                <a:gd name="connsiteY2" fmla="*/ 527911 h 876300"/>
                <a:gd name="connsiteX3" fmla="*/ 193929 w 1066800"/>
                <a:gd name="connsiteY3" fmla="*/ 620494 h 876300"/>
                <a:gd name="connsiteX4" fmla="*/ 176594 w 1066800"/>
                <a:gd name="connsiteY4" fmla="*/ 826329 h 876300"/>
                <a:gd name="connsiteX5" fmla="*/ 893445 w 1066800"/>
                <a:gd name="connsiteY5" fmla="*/ 824520 h 876300"/>
                <a:gd name="connsiteX6" fmla="*/ 869918 w 1066800"/>
                <a:gd name="connsiteY6" fmla="*/ 422660 h 876300"/>
                <a:gd name="connsiteX7" fmla="*/ 1062514 w 1066800"/>
                <a:gd name="connsiteY7" fmla="*/ 226159 h 876300"/>
                <a:gd name="connsiteX8" fmla="*/ 865632 w 1066800"/>
                <a:gd name="connsiteY8" fmla="*/ 7179 h 876300"/>
                <a:gd name="connsiteX9" fmla="*/ 536353 w 1066800"/>
                <a:gd name="connsiteY9" fmla="*/ 117479 h 876300"/>
                <a:gd name="connsiteX10" fmla="*/ 103918 w 1066800"/>
                <a:gd name="connsiteY10" fmla="*/ 110049 h 876300"/>
                <a:gd name="connsiteX11" fmla="*/ 7144 w 1066800"/>
                <a:gd name="connsiteY11" fmla="*/ 421231 h 876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66800" h="876300">
                  <a:moveTo>
                    <a:pt x="7144" y="421231"/>
                  </a:moveTo>
                  <a:cubicBezTo>
                    <a:pt x="73819" y="450568"/>
                    <a:pt x="123635" y="458855"/>
                    <a:pt x="206121" y="472095"/>
                  </a:cubicBezTo>
                  <a:cubicBezTo>
                    <a:pt x="203835" y="500003"/>
                    <a:pt x="203835" y="500003"/>
                    <a:pt x="201549" y="527911"/>
                  </a:cubicBezTo>
                  <a:cubicBezTo>
                    <a:pt x="198977" y="558772"/>
                    <a:pt x="196501" y="589633"/>
                    <a:pt x="193929" y="620494"/>
                  </a:cubicBezTo>
                  <a:cubicBezTo>
                    <a:pt x="188309" y="689074"/>
                    <a:pt x="188976" y="758702"/>
                    <a:pt x="176594" y="826329"/>
                  </a:cubicBezTo>
                  <a:cubicBezTo>
                    <a:pt x="406337" y="895671"/>
                    <a:pt x="662368" y="889290"/>
                    <a:pt x="893445" y="824520"/>
                  </a:cubicBezTo>
                  <a:cubicBezTo>
                    <a:pt x="885825" y="687645"/>
                    <a:pt x="894207" y="557534"/>
                    <a:pt x="869918" y="422660"/>
                  </a:cubicBezTo>
                  <a:cubicBezTo>
                    <a:pt x="945071" y="375416"/>
                    <a:pt x="1017270" y="302550"/>
                    <a:pt x="1062514" y="226159"/>
                  </a:cubicBezTo>
                  <a:cubicBezTo>
                    <a:pt x="1064514" y="222730"/>
                    <a:pt x="869442" y="3941"/>
                    <a:pt x="865632" y="7179"/>
                  </a:cubicBezTo>
                  <a:cubicBezTo>
                    <a:pt x="781812" y="76617"/>
                    <a:pt x="644843" y="108621"/>
                    <a:pt x="536353" y="117479"/>
                  </a:cubicBezTo>
                  <a:cubicBezTo>
                    <a:pt x="320231" y="135100"/>
                    <a:pt x="166973" y="119098"/>
                    <a:pt x="103918" y="110049"/>
                  </a:cubicBezTo>
                  <a:lnTo>
                    <a:pt x="7144" y="421231"/>
                  </a:lnTo>
                  <a:close/>
                </a:path>
              </a:pathLst>
            </a:custGeom>
            <a:solidFill>
              <a:srgbClr val="F7EA4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5" name="任意多边形: 形状 474"/>
            <p:cNvSpPr/>
            <p:nvPr/>
          </p:nvSpPr>
          <p:spPr>
            <a:xfrm>
              <a:off x="5930456" y="2873502"/>
              <a:ext cx="409575" cy="171450"/>
            </a:xfrm>
            <a:custGeom>
              <a:avLst/>
              <a:gdLst>
                <a:gd name="connsiteX0" fmla="*/ 7144 w 409575"/>
                <a:gd name="connsiteY0" fmla="*/ 42958 h 171450"/>
                <a:gd name="connsiteX1" fmla="*/ 242411 w 409575"/>
                <a:gd name="connsiteY1" fmla="*/ 35528 h 171450"/>
                <a:gd name="connsiteX2" fmla="*/ 402527 w 409575"/>
                <a:gd name="connsiteY2" fmla="*/ 7144 h 171450"/>
                <a:gd name="connsiteX3" fmla="*/ 197358 w 409575"/>
                <a:gd name="connsiteY3" fmla="*/ 166211 h 171450"/>
                <a:gd name="connsiteX4" fmla="*/ 7144 w 409575"/>
                <a:gd name="connsiteY4" fmla="*/ 42958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9575" h="171450">
                  <a:moveTo>
                    <a:pt x="7144" y="42958"/>
                  </a:moveTo>
                  <a:cubicBezTo>
                    <a:pt x="73342" y="44386"/>
                    <a:pt x="152400" y="42863"/>
                    <a:pt x="242411" y="35528"/>
                  </a:cubicBezTo>
                  <a:cubicBezTo>
                    <a:pt x="292417" y="31433"/>
                    <a:pt x="348424" y="22479"/>
                    <a:pt x="402527" y="7144"/>
                  </a:cubicBezTo>
                  <a:cubicBezTo>
                    <a:pt x="402527" y="7144"/>
                    <a:pt x="361093" y="156591"/>
                    <a:pt x="197358" y="166211"/>
                  </a:cubicBezTo>
                  <a:cubicBezTo>
                    <a:pt x="33623" y="175831"/>
                    <a:pt x="7144" y="42958"/>
                    <a:pt x="7144" y="42958"/>
                  </a:cubicBez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6" name="任意多边形: 形状 475"/>
            <p:cNvSpPr/>
            <p:nvPr/>
          </p:nvSpPr>
          <p:spPr>
            <a:xfrm>
              <a:off x="5732380" y="2129849"/>
              <a:ext cx="790575" cy="762000"/>
            </a:xfrm>
            <a:custGeom>
              <a:avLst/>
              <a:gdLst>
                <a:gd name="connsiteX0" fmla="*/ 780815 w 790575"/>
                <a:gd name="connsiteY0" fmla="*/ 283785 h 762000"/>
                <a:gd name="connsiteX1" fmla="*/ 546500 w 790575"/>
                <a:gd name="connsiteY1" fmla="*/ 736604 h 762000"/>
                <a:gd name="connsiteX2" fmla="*/ 237223 w 790575"/>
                <a:gd name="connsiteY2" fmla="*/ 740128 h 762000"/>
                <a:gd name="connsiteX3" fmla="*/ 9576 w 790575"/>
                <a:gd name="connsiteY3" fmla="*/ 336077 h 762000"/>
                <a:gd name="connsiteX4" fmla="*/ 381241 w 790575"/>
                <a:gd name="connsiteY4" fmla="*/ 7465 h 762000"/>
                <a:gd name="connsiteX5" fmla="*/ 780815 w 790575"/>
                <a:gd name="connsiteY5" fmla="*/ 283785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90575" h="762000">
                  <a:moveTo>
                    <a:pt x="780815" y="283785"/>
                  </a:moveTo>
                  <a:cubicBezTo>
                    <a:pt x="780815" y="283785"/>
                    <a:pt x="830536" y="648878"/>
                    <a:pt x="546500" y="736604"/>
                  </a:cubicBezTo>
                  <a:cubicBezTo>
                    <a:pt x="456965" y="764226"/>
                    <a:pt x="336664" y="778895"/>
                    <a:pt x="237223" y="740128"/>
                  </a:cubicBezTo>
                  <a:cubicBezTo>
                    <a:pt x="-32906" y="634877"/>
                    <a:pt x="9576" y="336077"/>
                    <a:pt x="9576" y="336077"/>
                  </a:cubicBezTo>
                  <a:cubicBezTo>
                    <a:pt x="9576" y="336077"/>
                    <a:pt x="19387" y="18704"/>
                    <a:pt x="381241" y="7465"/>
                  </a:cubicBezTo>
                  <a:cubicBezTo>
                    <a:pt x="743096" y="-3775"/>
                    <a:pt x="780815" y="283785"/>
                    <a:pt x="780815" y="283785"/>
                  </a:cubicBez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7" name="任意多边形: 形状 476"/>
            <p:cNvSpPr/>
            <p:nvPr/>
          </p:nvSpPr>
          <p:spPr>
            <a:xfrm>
              <a:off x="6053709" y="2870835"/>
              <a:ext cx="180975" cy="38100"/>
            </a:xfrm>
            <a:custGeom>
              <a:avLst/>
              <a:gdLst>
                <a:gd name="connsiteX0" fmla="*/ 182499 w 180975"/>
                <a:gd name="connsiteY0" fmla="*/ 7144 h 38100"/>
                <a:gd name="connsiteX1" fmla="*/ 7144 w 180975"/>
                <a:gd name="connsiteY1" fmla="*/ 20383 h 38100"/>
                <a:gd name="connsiteX2" fmla="*/ 182499 w 180975"/>
                <a:gd name="connsiteY2" fmla="*/ 28099 h 38100"/>
                <a:gd name="connsiteX3" fmla="*/ 182499 w 180975"/>
                <a:gd name="connsiteY3" fmla="*/ 714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975" h="38100">
                  <a:moveTo>
                    <a:pt x="182499" y="7144"/>
                  </a:moveTo>
                  <a:cubicBezTo>
                    <a:pt x="128206" y="19812"/>
                    <a:pt x="66770" y="26575"/>
                    <a:pt x="7144" y="20383"/>
                  </a:cubicBezTo>
                  <a:cubicBezTo>
                    <a:pt x="7144" y="20383"/>
                    <a:pt x="60198" y="52673"/>
                    <a:pt x="182499" y="28099"/>
                  </a:cubicBezTo>
                  <a:lnTo>
                    <a:pt x="182499" y="7144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8" name="任意多边形: 形状 477"/>
            <p:cNvSpPr/>
            <p:nvPr/>
          </p:nvSpPr>
          <p:spPr>
            <a:xfrm>
              <a:off x="6073997" y="2535852"/>
              <a:ext cx="47625" cy="57150"/>
            </a:xfrm>
            <a:custGeom>
              <a:avLst/>
              <a:gdLst>
                <a:gd name="connsiteX0" fmla="*/ 37719 w 47625"/>
                <a:gd name="connsiteY0" fmla="*/ 17133 h 57150"/>
                <a:gd name="connsiteX1" fmla="*/ 24289 w 47625"/>
                <a:gd name="connsiteY1" fmla="*/ 18276 h 57150"/>
                <a:gd name="connsiteX2" fmla="*/ 18669 w 47625"/>
                <a:gd name="connsiteY2" fmla="*/ 29135 h 57150"/>
                <a:gd name="connsiteX3" fmla="*/ 23908 w 47625"/>
                <a:gd name="connsiteY3" fmla="*/ 41517 h 57150"/>
                <a:gd name="connsiteX4" fmla="*/ 36385 w 47625"/>
                <a:gd name="connsiteY4" fmla="*/ 45327 h 57150"/>
                <a:gd name="connsiteX5" fmla="*/ 36767 w 47625"/>
                <a:gd name="connsiteY5" fmla="*/ 45232 h 57150"/>
                <a:gd name="connsiteX6" fmla="*/ 41053 w 47625"/>
                <a:gd name="connsiteY6" fmla="*/ 48089 h 57150"/>
                <a:gd name="connsiteX7" fmla="*/ 39338 w 47625"/>
                <a:gd name="connsiteY7" fmla="*/ 51899 h 57150"/>
                <a:gd name="connsiteX8" fmla="*/ 17050 w 47625"/>
                <a:gd name="connsiteY8" fmla="*/ 49709 h 57150"/>
                <a:gd name="connsiteX9" fmla="*/ 7144 w 47625"/>
                <a:gd name="connsiteY9" fmla="*/ 29230 h 57150"/>
                <a:gd name="connsiteX10" fmla="*/ 19240 w 47625"/>
                <a:gd name="connsiteY10" fmla="*/ 9418 h 57150"/>
                <a:gd name="connsiteX11" fmla="*/ 41243 w 47625"/>
                <a:gd name="connsiteY11" fmla="*/ 11609 h 57150"/>
                <a:gd name="connsiteX12" fmla="*/ 41624 w 47625"/>
                <a:gd name="connsiteY12" fmla="*/ 16276 h 57150"/>
                <a:gd name="connsiteX13" fmla="*/ 37909 w 47625"/>
                <a:gd name="connsiteY13" fmla="*/ 17228 h 57150"/>
                <a:gd name="connsiteX14" fmla="*/ 37719 w 47625"/>
                <a:gd name="connsiteY14" fmla="*/ 17133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7625" h="57150">
                  <a:moveTo>
                    <a:pt x="37719" y="17133"/>
                  </a:moveTo>
                  <a:cubicBezTo>
                    <a:pt x="33052" y="15323"/>
                    <a:pt x="27718" y="15800"/>
                    <a:pt x="24289" y="18276"/>
                  </a:cubicBezTo>
                  <a:cubicBezTo>
                    <a:pt x="20669" y="20848"/>
                    <a:pt x="18383" y="24753"/>
                    <a:pt x="18669" y="29135"/>
                  </a:cubicBezTo>
                  <a:cubicBezTo>
                    <a:pt x="18669" y="33516"/>
                    <a:pt x="20765" y="38279"/>
                    <a:pt x="23908" y="41517"/>
                  </a:cubicBezTo>
                  <a:cubicBezTo>
                    <a:pt x="26956" y="44660"/>
                    <a:pt x="31813" y="46280"/>
                    <a:pt x="36385" y="45327"/>
                  </a:cubicBezTo>
                  <a:lnTo>
                    <a:pt x="36767" y="45232"/>
                  </a:lnTo>
                  <a:cubicBezTo>
                    <a:pt x="38767" y="44851"/>
                    <a:pt x="40672" y="46089"/>
                    <a:pt x="41053" y="48089"/>
                  </a:cubicBezTo>
                  <a:cubicBezTo>
                    <a:pt x="41338" y="49613"/>
                    <a:pt x="40672" y="51137"/>
                    <a:pt x="39338" y="51899"/>
                  </a:cubicBezTo>
                  <a:cubicBezTo>
                    <a:pt x="32480" y="55995"/>
                    <a:pt x="23241" y="54662"/>
                    <a:pt x="17050" y="49709"/>
                  </a:cubicBezTo>
                  <a:cubicBezTo>
                    <a:pt x="10763" y="44756"/>
                    <a:pt x="7239" y="37231"/>
                    <a:pt x="7144" y="29230"/>
                  </a:cubicBezTo>
                  <a:cubicBezTo>
                    <a:pt x="7144" y="21134"/>
                    <a:pt x="11906" y="12847"/>
                    <a:pt x="19240" y="9418"/>
                  </a:cubicBezTo>
                  <a:cubicBezTo>
                    <a:pt x="26575" y="5608"/>
                    <a:pt x="35433" y="6751"/>
                    <a:pt x="41243" y="11609"/>
                  </a:cubicBezTo>
                  <a:cubicBezTo>
                    <a:pt x="42672" y="12752"/>
                    <a:pt x="42863" y="14847"/>
                    <a:pt x="41624" y="16276"/>
                  </a:cubicBezTo>
                  <a:cubicBezTo>
                    <a:pt x="40672" y="17419"/>
                    <a:pt x="39148" y="17705"/>
                    <a:pt x="37909" y="17228"/>
                  </a:cubicBezTo>
                  <a:lnTo>
                    <a:pt x="37719" y="17133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9" name="任意多边形: 形状 478"/>
            <p:cNvSpPr/>
            <p:nvPr/>
          </p:nvSpPr>
          <p:spPr>
            <a:xfrm>
              <a:off x="5797105" y="2587341"/>
              <a:ext cx="123825" cy="95250"/>
            </a:xfrm>
            <a:custGeom>
              <a:avLst/>
              <a:gdLst>
                <a:gd name="connsiteX0" fmla="*/ 121349 w 123825"/>
                <a:gd name="connsiteY0" fmla="*/ 45940 h 95250"/>
                <a:gd name="connsiteX1" fmla="*/ 67533 w 123825"/>
                <a:gd name="connsiteY1" fmla="*/ 93184 h 95250"/>
                <a:gd name="connsiteX2" fmla="*/ 7239 w 123825"/>
                <a:gd name="connsiteY2" fmla="*/ 54608 h 95250"/>
                <a:gd name="connsiteX3" fmla="*/ 61056 w 123825"/>
                <a:gd name="connsiteY3" fmla="*/ 7364 h 95250"/>
                <a:gd name="connsiteX4" fmla="*/ 121349 w 123825"/>
                <a:gd name="connsiteY4" fmla="*/ 4594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825" h="95250">
                  <a:moveTo>
                    <a:pt x="121349" y="45940"/>
                  </a:moveTo>
                  <a:cubicBezTo>
                    <a:pt x="123159" y="69657"/>
                    <a:pt x="99060" y="90803"/>
                    <a:pt x="67533" y="93184"/>
                  </a:cubicBezTo>
                  <a:cubicBezTo>
                    <a:pt x="36005" y="95565"/>
                    <a:pt x="9049" y="78325"/>
                    <a:pt x="7239" y="54608"/>
                  </a:cubicBezTo>
                  <a:cubicBezTo>
                    <a:pt x="5430" y="30890"/>
                    <a:pt x="29528" y="9745"/>
                    <a:pt x="61056" y="7364"/>
                  </a:cubicBezTo>
                  <a:cubicBezTo>
                    <a:pt x="92583" y="4982"/>
                    <a:pt x="119539" y="22223"/>
                    <a:pt x="121349" y="45940"/>
                  </a:cubicBezTo>
                  <a:close/>
                </a:path>
              </a:pathLst>
            </a:custGeom>
            <a:solidFill>
              <a:srgbClr val="F5A8A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0" name="任意多边形: 形状 479"/>
            <p:cNvSpPr/>
            <p:nvPr/>
          </p:nvSpPr>
          <p:spPr>
            <a:xfrm>
              <a:off x="6061220" y="2608668"/>
              <a:ext cx="76200" cy="47625"/>
            </a:xfrm>
            <a:custGeom>
              <a:avLst/>
              <a:gdLst>
                <a:gd name="connsiteX0" fmla="*/ 41543 w 76200"/>
                <a:gd name="connsiteY0" fmla="*/ 11278 h 47625"/>
                <a:gd name="connsiteX1" fmla="*/ 16302 w 76200"/>
                <a:gd name="connsiteY1" fmla="*/ 8230 h 47625"/>
                <a:gd name="connsiteX2" fmla="*/ 11635 w 76200"/>
                <a:gd name="connsiteY2" fmla="*/ 8420 h 47625"/>
                <a:gd name="connsiteX3" fmla="*/ 7444 w 76200"/>
                <a:gd name="connsiteY3" fmla="*/ 19946 h 47625"/>
                <a:gd name="connsiteX4" fmla="*/ 20779 w 76200"/>
                <a:gd name="connsiteY4" fmla="*/ 38710 h 47625"/>
                <a:gd name="connsiteX5" fmla="*/ 39448 w 76200"/>
                <a:gd name="connsiteY5" fmla="*/ 41758 h 47625"/>
                <a:gd name="connsiteX6" fmla="*/ 62879 w 76200"/>
                <a:gd name="connsiteY6" fmla="*/ 37757 h 47625"/>
                <a:gd name="connsiteX7" fmla="*/ 77452 w 76200"/>
                <a:gd name="connsiteY7" fmla="*/ 20041 h 47625"/>
                <a:gd name="connsiteX8" fmla="*/ 41543 w 76200"/>
                <a:gd name="connsiteY8" fmla="*/ 11278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200" h="47625">
                  <a:moveTo>
                    <a:pt x="41543" y="11278"/>
                  </a:moveTo>
                  <a:cubicBezTo>
                    <a:pt x="33066" y="10992"/>
                    <a:pt x="24779" y="9182"/>
                    <a:pt x="16302" y="8230"/>
                  </a:cubicBezTo>
                  <a:cubicBezTo>
                    <a:pt x="14778" y="8039"/>
                    <a:pt x="13159" y="7849"/>
                    <a:pt x="11635" y="8420"/>
                  </a:cubicBezTo>
                  <a:cubicBezTo>
                    <a:pt x="7444" y="9849"/>
                    <a:pt x="6586" y="15564"/>
                    <a:pt x="7444" y="19946"/>
                  </a:cubicBezTo>
                  <a:cubicBezTo>
                    <a:pt x="8968" y="27756"/>
                    <a:pt x="13730" y="35186"/>
                    <a:pt x="20779" y="38710"/>
                  </a:cubicBezTo>
                  <a:cubicBezTo>
                    <a:pt x="26494" y="41567"/>
                    <a:pt x="33066" y="41853"/>
                    <a:pt x="39448" y="41758"/>
                  </a:cubicBezTo>
                  <a:cubicBezTo>
                    <a:pt x="47449" y="41663"/>
                    <a:pt x="55640" y="41091"/>
                    <a:pt x="62879" y="37757"/>
                  </a:cubicBezTo>
                  <a:cubicBezTo>
                    <a:pt x="70118" y="34424"/>
                    <a:pt x="76405" y="27947"/>
                    <a:pt x="77452" y="20041"/>
                  </a:cubicBezTo>
                  <a:cubicBezTo>
                    <a:pt x="80500" y="-2724"/>
                    <a:pt x="52306" y="11659"/>
                    <a:pt x="41543" y="1127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1" name="任意多边形: 形状 480"/>
            <p:cNvSpPr/>
            <p:nvPr/>
          </p:nvSpPr>
          <p:spPr>
            <a:xfrm>
              <a:off x="6263630" y="2585513"/>
              <a:ext cx="123825" cy="95250"/>
            </a:xfrm>
            <a:custGeom>
              <a:avLst/>
              <a:gdLst>
                <a:gd name="connsiteX0" fmla="*/ 7249 w 123825"/>
                <a:gd name="connsiteY0" fmla="*/ 45767 h 95250"/>
                <a:gd name="connsiteX1" fmla="*/ 60875 w 123825"/>
                <a:gd name="connsiteY1" fmla="*/ 93107 h 95250"/>
                <a:gd name="connsiteX2" fmla="*/ 121264 w 123825"/>
                <a:gd name="connsiteY2" fmla="*/ 54721 h 95250"/>
                <a:gd name="connsiteX3" fmla="*/ 67638 w 123825"/>
                <a:gd name="connsiteY3" fmla="*/ 7382 h 95250"/>
                <a:gd name="connsiteX4" fmla="*/ 7249 w 123825"/>
                <a:gd name="connsiteY4" fmla="*/ 45767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825" h="95250">
                  <a:moveTo>
                    <a:pt x="7249" y="45767"/>
                  </a:moveTo>
                  <a:cubicBezTo>
                    <a:pt x="5344" y="69485"/>
                    <a:pt x="29443" y="90630"/>
                    <a:pt x="60875" y="93107"/>
                  </a:cubicBezTo>
                  <a:cubicBezTo>
                    <a:pt x="92403" y="95583"/>
                    <a:pt x="119359" y="78343"/>
                    <a:pt x="121264" y="54721"/>
                  </a:cubicBezTo>
                  <a:cubicBezTo>
                    <a:pt x="123169" y="31004"/>
                    <a:pt x="99070" y="9858"/>
                    <a:pt x="67638" y="7382"/>
                  </a:cubicBezTo>
                  <a:cubicBezTo>
                    <a:pt x="36205" y="4905"/>
                    <a:pt x="9154" y="22050"/>
                    <a:pt x="7249" y="45767"/>
                  </a:cubicBezTo>
                  <a:close/>
                </a:path>
              </a:pathLst>
            </a:custGeom>
            <a:solidFill>
              <a:srgbClr val="F5A8A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2" name="任意多边形: 形状 481"/>
            <p:cNvSpPr/>
            <p:nvPr/>
          </p:nvSpPr>
          <p:spPr>
            <a:xfrm>
              <a:off x="5867282" y="2526502"/>
              <a:ext cx="76200" cy="66675"/>
            </a:xfrm>
            <a:custGeom>
              <a:avLst/>
              <a:gdLst>
                <a:gd name="connsiteX0" fmla="*/ 7166 w 76200"/>
                <a:gd name="connsiteY0" fmla="*/ 58297 h 66675"/>
                <a:gd name="connsiteX1" fmla="*/ 11357 w 76200"/>
                <a:gd name="connsiteY1" fmla="*/ 26769 h 66675"/>
                <a:gd name="connsiteX2" fmla="*/ 22501 w 76200"/>
                <a:gd name="connsiteY2" fmla="*/ 12291 h 66675"/>
                <a:gd name="connsiteX3" fmla="*/ 40218 w 76200"/>
                <a:gd name="connsiteY3" fmla="*/ 7148 h 66675"/>
                <a:gd name="connsiteX4" fmla="*/ 68507 w 76200"/>
                <a:gd name="connsiteY4" fmla="*/ 27817 h 66675"/>
                <a:gd name="connsiteX5" fmla="*/ 72127 w 76200"/>
                <a:gd name="connsiteY5" fmla="*/ 59059 h 66675"/>
                <a:gd name="connsiteX6" fmla="*/ 72127 w 76200"/>
                <a:gd name="connsiteY6" fmla="*/ 59154 h 66675"/>
                <a:gd name="connsiteX7" fmla="*/ 69174 w 76200"/>
                <a:gd name="connsiteY7" fmla="*/ 63345 h 66675"/>
                <a:gd name="connsiteX8" fmla="*/ 65173 w 76200"/>
                <a:gd name="connsiteY8" fmla="*/ 60964 h 66675"/>
                <a:gd name="connsiteX9" fmla="*/ 58601 w 76200"/>
                <a:gd name="connsiteY9" fmla="*/ 31912 h 66675"/>
                <a:gd name="connsiteX10" fmla="*/ 39837 w 76200"/>
                <a:gd name="connsiteY10" fmla="*/ 18673 h 66675"/>
                <a:gd name="connsiteX11" fmla="*/ 28502 w 76200"/>
                <a:gd name="connsiteY11" fmla="*/ 21626 h 66675"/>
                <a:gd name="connsiteX12" fmla="*/ 20882 w 76200"/>
                <a:gd name="connsiteY12" fmla="*/ 30674 h 66675"/>
                <a:gd name="connsiteX13" fmla="*/ 16977 w 76200"/>
                <a:gd name="connsiteY13" fmla="*/ 44295 h 66675"/>
                <a:gd name="connsiteX14" fmla="*/ 13643 w 76200"/>
                <a:gd name="connsiteY14" fmla="*/ 59249 h 66675"/>
                <a:gd name="connsiteX15" fmla="*/ 13643 w 76200"/>
                <a:gd name="connsiteY15" fmla="*/ 59345 h 66675"/>
                <a:gd name="connsiteX16" fmla="*/ 9643 w 76200"/>
                <a:gd name="connsiteY16" fmla="*/ 61726 h 66675"/>
                <a:gd name="connsiteX17" fmla="*/ 7166 w 76200"/>
                <a:gd name="connsiteY17" fmla="*/ 58297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6200" h="66675">
                  <a:moveTo>
                    <a:pt x="7166" y="58297"/>
                  </a:moveTo>
                  <a:cubicBezTo>
                    <a:pt x="8023" y="48010"/>
                    <a:pt x="7738" y="38104"/>
                    <a:pt x="11357" y="26769"/>
                  </a:cubicBezTo>
                  <a:cubicBezTo>
                    <a:pt x="13167" y="21245"/>
                    <a:pt x="17167" y="15625"/>
                    <a:pt x="22501" y="12291"/>
                  </a:cubicBezTo>
                  <a:cubicBezTo>
                    <a:pt x="27740" y="8767"/>
                    <a:pt x="33931" y="7052"/>
                    <a:pt x="40218" y="7148"/>
                  </a:cubicBezTo>
                  <a:cubicBezTo>
                    <a:pt x="53172" y="7529"/>
                    <a:pt x="64316" y="16387"/>
                    <a:pt x="68507" y="27817"/>
                  </a:cubicBezTo>
                  <a:cubicBezTo>
                    <a:pt x="72603" y="39437"/>
                    <a:pt x="70698" y="49915"/>
                    <a:pt x="72127" y="59059"/>
                  </a:cubicBezTo>
                  <a:lnTo>
                    <a:pt x="72127" y="59154"/>
                  </a:lnTo>
                  <a:cubicBezTo>
                    <a:pt x="72412" y="61154"/>
                    <a:pt x="71079" y="62964"/>
                    <a:pt x="69174" y="63345"/>
                  </a:cubicBezTo>
                  <a:cubicBezTo>
                    <a:pt x="67364" y="63631"/>
                    <a:pt x="65745" y="62583"/>
                    <a:pt x="65173" y="60964"/>
                  </a:cubicBezTo>
                  <a:cubicBezTo>
                    <a:pt x="61554" y="50296"/>
                    <a:pt x="62221" y="39533"/>
                    <a:pt x="58601" y="31912"/>
                  </a:cubicBezTo>
                  <a:cubicBezTo>
                    <a:pt x="55172" y="24483"/>
                    <a:pt x="47552" y="18863"/>
                    <a:pt x="39837" y="18673"/>
                  </a:cubicBezTo>
                  <a:cubicBezTo>
                    <a:pt x="35932" y="18482"/>
                    <a:pt x="31836" y="19435"/>
                    <a:pt x="28502" y="21626"/>
                  </a:cubicBezTo>
                  <a:cubicBezTo>
                    <a:pt x="25073" y="23721"/>
                    <a:pt x="22787" y="26769"/>
                    <a:pt x="20882" y="30674"/>
                  </a:cubicBezTo>
                  <a:cubicBezTo>
                    <a:pt x="19072" y="34675"/>
                    <a:pt x="18025" y="39342"/>
                    <a:pt x="16977" y="44295"/>
                  </a:cubicBezTo>
                  <a:cubicBezTo>
                    <a:pt x="15834" y="49248"/>
                    <a:pt x="14881" y="54296"/>
                    <a:pt x="13643" y="59249"/>
                  </a:cubicBezTo>
                  <a:lnTo>
                    <a:pt x="13643" y="59345"/>
                  </a:lnTo>
                  <a:cubicBezTo>
                    <a:pt x="13167" y="61154"/>
                    <a:pt x="11357" y="62202"/>
                    <a:pt x="9643" y="61726"/>
                  </a:cubicBezTo>
                  <a:cubicBezTo>
                    <a:pt x="8023" y="61440"/>
                    <a:pt x="6976" y="59916"/>
                    <a:pt x="7166" y="58297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3" name="任意多边形: 形状 482"/>
            <p:cNvSpPr/>
            <p:nvPr/>
          </p:nvSpPr>
          <p:spPr>
            <a:xfrm>
              <a:off x="6242012" y="2524216"/>
              <a:ext cx="76200" cy="66675"/>
            </a:xfrm>
            <a:custGeom>
              <a:avLst/>
              <a:gdLst>
                <a:gd name="connsiteX0" fmla="*/ 7150 w 76200"/>
                <a:gd name="connsiteY0" fmla="*/ 58297 h 66675"/>
                <a:gd name="connsiteX1" fmla="*/ 11341 w 76200"/>
                <a:gd name="connsiteY1" fmla="*/ 26769 h 66675"/>
                <a:gd name="connsiteX2" fmla="*/ 22485 w 76200"/>
                <a:gd name="connsiteY2" fmla="*/ 12291 h 66675"/>
                <a:gd name="connsiteX3" fmla="*/ 40202 w 76200"/>
                <a:gd name="connsiteY3" fmla="*/ 7148 h 66675"/>
                <a:gd name="connsiteX4" fmla="*/ 68491 w 76200"/>
                <a:gd name="connsiteY4" fmla="*/ 27817 h 66675"/>
                <a:gd name="connsiteX5" fmla="*/ 72110 w 76200"/>
                <a:gd name="connsiteY5" fmla="*/ 59059 h 66675"/>
                <a:gd name="connsiteX6" fmla="*/ 72110 w 76200"/>
                <a:gd name="connsiteY6" fmla="*/ 59154 h 66675"/>
                <a:gd name="connsiteX7" fmla="*/ 69157 w 76200"/>
                <a:gd name="connsiteY7" fmla="*/ 63345 h 66675"/>
                <a:gd name="connsiteX8" fmla="*/ 65157 w 76200"/>
                <a:gd name="connsiteY8" fmla="*/ 60964 h 66675"/>
                <a:gd name="connsiteX9" fmla="*/ 58585 w 76200"/>
                <a:gd name="connsiteY9" fmla="*/ 31913 h 66675"/>
                <a:gd name="connsiteX10" fmla="*/ 39821 w 76200"/>
                <a:gd name="connsiteY10" fmla="*/ 18673 h 66675"/>
                <a:gd name="connsiteX11" fmla="*/ 28486 w 76200"/>
                <a:gd name="connsiteY11" fmla="*/ 21626 h 66675"/>
                <a:gd name="connsiteX12" fmla="*/ 20866 w 76200"/>
                <a:gd name="connsiteY12" fmla="*/ 30674 h 66675"/>
                <a:gd name="connsiteX13" fmla="*/ 17056 w 76200"/>
                <a:gd name="connsiteY13" fmla="*/ 44295 h 66675"/>
                <a:gd name="connsiteX14" fmla="*/ 13722 w 76200"/>
                <a:gd name="connsiteY14" fmla="*/ 59249 h 66675"/>
                <a:gd name="connsiteX15" fmla="*/ 13722 w 76200"/>
                <a:gd name="connsiteY15" fmla="*/ 59345 h 66675"/>
                <a:gd name="connsiteX16" fmla="*/ 9721 w 76200"/>
                <a:gd name="connsiteY16" fmla="*/ 61726 h 66675"/>
                <a:gd name="connsiteX17" fmla="*/ 7150 w 76200"/>
                <a:gd name="connsiteY17" fmla="*/ 58297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6200" h="66675">
                  <a:moveTo>
                    <a:pt x="7150" y="58297"/>
                  </a:moveTo>
                  <a:cubicBezTo>
                    <a:pt x="8007" y="48010"/>
                    <a:pt x="7721" y="38104"/>
                    <a:pt x="11341" y="26769"/>
                  </a:cubicBezTo>
                  <a:cubicBezTo>
                    <a:pt x="13150" y="21245"/>
                    <a:pt x="17151" y="15625"/>
                    <a:pt x="22485" y="12291"/>
                  </a:cubicBezTo>
                  <a:cubicBezTo>
                    <a:pt x="27724" y="8767"/>
                    <a:pt x="33915" y="7052"/>
                    <a:pt x="40202" y="7148"/>
                  </a:cubicBezTo>
                  <a:cubicBezTo>
                    <a:pt x="53156" y="7529"/>
                    <a:pt x="64300" y="16387"/>
                    <a:pt x="68491" y="27817"/>
                  </a:cubicBezTo>
                  <a:cubicBezTo>
                    <a:pt x="72586" y="39437"/>
                    <a:pt x="70681" y="49915"/>
                    <a:pt x="72110" y="59059"/>
                  </a:cubicBezTo>
                  <a:lnTo>
                    <a:pt x="72110" y="59154"/>
                  </a:lnTo>
                  <a:cubicBezTo>
                    <a:pt x="72396" y="61154"/>
                    <a:pt x="71062" y="62964"/>
                    <a:pt x="69157" y="63345"/>
                  </a:cubicBezTo>
                  <a:cubicBezTo>
                    <a:pt x="67348" y="63631"/>
                    <a:pt x="65728" y="62583"/>
                    <a:pt x="65157" y="60964"/>
                  </a:cubicBezTo>
                  <a:cubicBezTo>
                    <a:pt x="61537" y="50296"/>
                    <a:pt x="62204" y="39533"/>
                    <a:pt x="58585" y="31913"/>
                  </a:cubicBezTo>
                  <a:cubicBezTo>
                    <a:pt x="55156" y="24483"/>
                    <a:pt x="47536" y="18863"/>
                    <a:pt x="39821" y="18673"/>
                  </a:cubicBezTo>
                  <a:cubicBezTo>
                    <a:pt x="35915" y="18482"/>
                    <a:pt x="31819" y="19435"/>
                    <a:pt x="28486" y="21626"/>
                  </a:cubicBezTo>
                  <a:cubicBezTo>
                    <a:pt x="25057" y="23721"/>
                    <a:pt x="22771" y="26769"/>
                    <a:pt x="20866" y="30674"/>
                  </a:cubicBezTo>
                  <a:cubicBezTo>
                    <a:pt x="19056" y="34675"/>
                    <a:pt x="18008" y="39342"/>
                    <a:pt x="17056" y="44295"/>
                  </a:cubicBezTo>
                  <a:cubicBezTo>
                    <a:pt x="15913" y="49248"/>
                    <a:pt x="14960" y="54296"/>
                    <a:pt x="13722" y="59249"/>
                  </a:cubicBezTo>
                  <a:lnTo>
                    <a:pt x="13722" y="59345"/>
                  </a:lnTo>
                  <a:cubicBezTo>
                    <a:pt x="13246" y="61154"/>
                    <a:pt x="11436" y="62202"/>
                    <a:pt x="9721" y="61726"/>
                  </a:cubicBezTo>
                  <a:cubicBezTo>
                    <a:pt x="8102" y="61440"/>
                    <a:pt x="7054" y="59916"/>
                    <a:pt x="7150" y="58297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4" name="任意多边形: 形状 483"/>
            <p:cNvSpPr/>
            <p:nvPr/>
          </p:nvSpPr>
          <p:spPr>
            <a:xfrm>
              <a:off x="6467284" y="2470868"/>
              <a:ext cx="161925" cy="180975"/>
            </a:xfrm>
            <a:custGeom>
              <a:avLst/>
              <a:gdLst>
                <a:gd name="connsiteX0" fmla="*/ 7144 w 161925"/>
                <a:gd name="connsiteY0" fmla="*/ 69163 h 180975"/>
                <a:gd name="connsiteX1" fmla="*/ 68390 w 161925"/>
                <a:gd name="connsiteY1" fmla="*/ 12204 h 180975"/>
                <a:gd name="connsiteX2" fmla="*/ 126492 w 161925"/>
                <a:gd name="connsiteY2" fmla="*/ 18109 h 180975"/>
                <a:gd name="connsiteX3" fmla="*/ 146304 w 161925"/>
                <a:gd name="connsiteY3" fmla="*/ 45827 h 180975"/>
                <a:gd name="connsiteX4" fmla="*/ 128397 w 161925"/>
                <a:gd name="connsiteY4" fmla="*/ 158984 h 180975"/>
                <a:gd name="connsiteX5" fmla="*/ 21622 w 161925"/>
                <a:gd name="connsiteY5" fmla="*/ 160317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1925" h="180975">
                  <a:moveTo>
                    <a:pt x="7144" y="69163"/>
                  </a:moveTo>
                  <a:cubicBezTo>
                    <a:pt x="16574" y="51066"/>
                    <a:pt x="49625" y="20205"/>
                    <a:pt x="68390" y="12204"/>
                  </a:cubicBezTo>
                  <a:cubicBezTo>
                    <a:pt x="87154" y="4203"/>
                    <a:pt x="110490" y="5346"/>
                    <a:pt x="126492" y="18109"/>
                  </a:cubicBezTo>
                  <a:cubicBezTo>
                    <a:pt x="135446" y="25253"/>
                    <a:pt x="141637" y="35349"/>
                    <a:pt x="146304" y="45827"/>
                  </a:cubicBezTo>
                  <a:cubicBezTo>
                    <a:pt x="162782" y="83165"/>
                    <a:pt x="158877" y="131838"/>
                    <a:pt x="128397" y="158984"/>
                  </a:cubicBezTo>
                  <a:cubicBezTo>
                    <a:pt x="102299" y="182225"/>
                    <a:pt x="49625" y="181177"/>
                    <a:pt x="21622" y="160317"/>
                  </a:cubicBezTo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5" name="任意多边形: 形状 484"/>
            <p:cNvSpPr/>
            <p:nvPr/>
          </p:nvSpPr>
          <p:spPr>
            <a:xfrm>
              <a:off x="6523627" y="2517866"/>
              <a:ext cx="57150" cy="85725"/>
            </a:xfrm>
            <a:custGeom>
              <a:avLst/>
              <a:gdLst>
                <a:gd name="connsiteX0" fmla="*/ 51862 w 57150"/>
                <a:gd name="connsiteY0" fmla="*/ 12355 h 85725"/>
                <a:gd name="connsiteX1" fmla="*/ 25858 w 57150"/>
                <a:gd name="connsiteY1" fmla="*/ 42454 h 85725"/>
                <a:gd name="connsiteX2" fmla="*/ 14238 w 57150"/>
                <a:gd name="connsiteY2" fmla="*/ 80363 h 85725"/>
                <a:gd name="connsiteX3" fmla="*/ 10618 w 57150"/>
                <a:gd name="connsiteY3" fmla="*/ 83316 h 85725"/>
                <a:gd name="connsiteX4" fmla="*/ 7666 w 57150"/>
                <a:gd name="connsiteY4" fmla="*/ 80554 h 85725"/>
                <a:gd name="connsiteX5" fmla="*/ 16714 w 57150"/>
                <a:gd name="connsiteY5" fmla="*/ 37501 h 85725"/>
                <a:gd name="connsiteX6" fmla="*/ 48718 w 57150"/>
                <a:gd name="connsiteY6" fmla="*/ 7402 h 85725"/>
                <a:gd name="connsiteX7" fmla="*/ 52719 w 57150"/>
                <a:gd name="connsiteY7" fmla="*/ 8926 h 85725"/>
                <a:gd name="connsiteX8" fmla="*/ 51862 w 57150"/>
                <a:gd name="connsiteY8" fmla="*/ 12355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150" h="85725">
                  <a:moveTo>
                    <a:pt x="51862" y="12355"/>
                  </a:moveTo>
                  <a:cubicBezTo>
                    <a:pt x="41194" y="20737"/>
                    <a:pt x="32145" y="30738"/>
                    <a:pt x="25858" y="42454"/>
                  </a:cubicBezTo>
                  <a:cubicBezTo>
                    <a:pt x="19286" y="53979"/>
                    <a:pt x="15667" y="66933"/>
                    <a:pt x="14238" y="80363"/>
                  </a:cubicBezTo>
                  <a:cubicBezTo>
                    <a:pt x="14047" y="82173"/>
                    <a:pt x="12428" y="83507"/>
                    <a:pt x="10618" y="83316"/>
                  </a:cubicBezTo>
                  <a:cubicBezTo>
                    <a:pt x="9094" y="83126"/>
                    <a:pt x="7951" y="81983"/>
                    <a:pt x="7666" y="80554"/>
                  </a:cubicBezTo>
                  <a:cubicBezTo>
                    <a:pt x="5665" y="65790"/>
                    <a:pt x="9571" y="50550"/>
                    <a:pt x="16714" y="37501"/>
                  </a:cubicBezTo>
                  <a:cubicBezTo>
                    <a:pt x="24144" y="24642"/>
                    <a:pt x="35098" y="13403"/>
                    <a:pt x="48718" y="7402"/>
                  </a:cubicBezTo>
                  <a:cubicBezTo>
                    <a:pt x="50242" y="6735"/>
                    <a:pt x="51957" y="7402"/>
                    <a:pt x="52719" y="8926"/>
                  </a:cubicBezTo>
                  <a:cubicBezTo>
                    <a:pt x="53386" y="9974"/>
                    <a:pt x="53005" y="11498"/>
                    <a:pt x="51862" y="12355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6" name="任意多边形: 形状 485"/>
            <p:cNvSpPr/>
            <p:nvPr/>
          </p:nvSpPr>
          <p:spPr>
            <a:xfrm>
              <a:off x="6533113" y="2549863"/>
              <a:ext cx="38100" cy="47625"/>
            </a:xfrm>
            <a:custGeom>
              <a:avLst/>
              <a:gdLst>
                <a:gd name="connsiteX0" fmla="*/ 12181 w 38100"/>
                <a:gd name="connsiteY0" fmla="*/ 8075 h 47625"/>
                <a:gd name="connsiteX1" fmla="*/ 20944 w 38100"/>
                <a:gd name="connsiteY1" fmla="*/ 14266 h 47625"/>
                <a:gd name="connsiteX2" fmla="*/ 28279 w 38100"/>
                <a:gd name="connsiteY2" fmla="*/ 24268 h 47625"/>
                <a:gd name="connsiteX3" fmla="*/ 32089 w 38100"/>
                <a:gd name="connsiteY3" fmla="*/ 35412 h 47625"/>
                <a:gd name="connsiteX4" fmla="*/ 33327 w 38100"/>
                <a:gd name="connsiteY4" fmla="*/ 46651 h 47625"/>
                <a:gd name="connsiteX5" fmla="*/ 29993 w 38100"/>
                <a:gd name="connsiteY5" fmla="*/ 49985 h 47625"/>
                <a:gd name="connsiteX6" fmla="*/ 27040 w 38100"/>
                <a:gd name="connsiteY6" fmla="*/ 48080 h 47625"/>
                <a:gd name="connsiteX7" fmla="*/ 19039 w 38100"/>
                <a:gd name="connsiteY7" fmla="*/ 28744 h 47625"/>
                <a:gd name="connsiteX8" fmla="*/ 14277 w 38100"/>
                <a:gd name="connsiteY8" fmla="*/ 20553 h 47625"/>
                <a:gd name="connsiteX9" fmla="*/ 7419 w 38100"/>
                <a:gd name="connsiteY9" fmla="*/ 11409 h 47625"/>
                <a:gd name="connsiteX10" fmla="*/ 8848 w 38100"/>
                <a:gd name="connsiteY10" fmla="*/ 7408 h 47625"/>
                <a:gd name="connsiteX11" fmla="*/ 11991 w 38100"/>
                <a:gd name="connsiteY11" fmla="*/ 7789 h 47625"/>
                <a:gd name="connsiteX12" fmla="*/ 12181 w 38100"/>
                <a:gd name="connsiteY12" fmla="*/ 807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00" h="47625">
                  <a:moveTo>
                    <a:pt x="12181" y="8075"/>
                  </a:moveTo>
                  <a:cubicBezTo>
                    <a:pt x="14277" y="9694"/>
                    <a:pt x="17706" y="11218"/>
                    <a:pt x="20944" y="14266"/>
                  </a:cubicBezTo>
                  <a:cubicBezTo>
                    <a:pt x="24088" y="17124"/>
                    <a:pt x="26374" y="20648"/>
                    <a:pt x="28279" y="24268"/>
                  </a:cubicBezTo>
                  <a:cubicBezTo>
                    <a:pt x="29993" y="27982"/>
                    <a:pt x="31231" y="31697"/>
                    <a:pt x="32089" y="35412"/>
                  </a:cubicBezTo>
                  <a:cubicBezTo>
                    <a:pt x="32851" y="39222"/>
                    <a:pt x="33327" y="42937"/>
                    <a:pt x="33327" y="46651"/>
                  </a:cubicBezTo>
                  <a:cubicBezTo>
                    <a:pt x="33327" y="48461"/>
                    <a:pt x="31803" y="49985"/>
                    <a:pt x="29993" y="49985"/>
                  </a:cubicBezTo>
                  <a:cubicBezTo>
                    <a:pt x="28660" y="49985"/>
                    <a:pt x="27612" y="49223"/>
                    <a:pt x="27040" y="48080"/>
                  </a:cubicBezTo>
                  <a:cubicBezTo>
                    <a:pt x="23707" y="41413"/>
                    <a:pt x="21992" y="34555"/>
                    <a:pt x="19039" y="28744"/>
                  </a:cubicBezTo>
                  <a:cubicBezTo>
                    <a:pt x="17801" y="25696"/>
                    <a:pt x="16087" y="23125"/>
                    <a:pt x="14277" y="20553"/>
                  </a:cubicBezTo>
                  <a:cubicBezTo>
                    <a:pt x="12753" y="18076"/>
                    <a:pt x="9514" y="15886"/>
                    <a:pt x="7419" y="11409"/>
                  </a:cubicBezTo>
                  <a:cubicBezTo>
                    <a:pt x="6752" y="9885"/>
                    <a:pt x="7324" y="8170"/>
                    <a:pt x="8848" y="7408"/>
                  </a:cubicBezTo>
                  <a:cubicBezTo>
                    <a:pt x="9895" y="6932"/>
                    <a:pt x="11134" y="7123"/>
                    <a:pt x="11991" y="7789"/>
                  </a:cubicBezTo>
                  <a:lnTo>
                    <a:pt x="12181" y="8075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7" name="任意多边形: 形状 486"/>
            <p:cNvSpPr/>
            <p:nvPr/>
          </p:nvSpPr>
          <p:spPr>
            <a:xfrm>
              <a:off x="5711366" y="2195984"/>
              <a:ext cx="152400" cy="342900"/>
            </a:xfrm>
            <a:custGeom>
              <a:avLst/>
              <a:gdLst>
                <a:gd name="connsiteX0" fmla="*/ 135460 w 152400"/>
                <a:gd name="connsiteY0" fmla="*/ 22197 h 342900"/>
                <a:gd name="connsiteX1" fmla="*/ 147080 w 152400"/>
                <a:gd name="connsiteY1" fmla="*/ 84491 h 342900"/>
                <a:gd name="connsiteX2" fmla="*/ 113552 w 152400"/>
                <a:gd name="connsiteY2" fmla="*/ 141260 h 342900"/>
                <a:gd name="connsiteX3" fmla="*/ 78976 w 152400"/>
                <a:gd name="connsiteY3" fmla="*/ 192885 h 342900"/>
                <a:gd name="connsiteX4" fmla="*/ 28780 w 152400"/>
                <a:gd name="connsiteY4" fmla="*/ 338999 h 342900"/>
                <a:gd name="connsiteX5" fmla="*/ 13825 w 152400"/>
                <a:gd name="connsiteY5" fmla="*/ 111828 h 342900"/>
                <a:gd name="connsiteX6" fmla="*/ 53068 w 152400"/>
                <a:gd name="connsiteY6" fmla="*/ 24102 h 342900"/>
                <a:gd name="connsiteX7" fmla="*/ 135460 w 152400"/>
                <a:gd name="connsiteY7" fmla="*/ 22197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2400" h="342900">
                  <a:moveTo>
                    <a:pt x="135460" y="22197"/>
                  </a:moveTo>
                  <a:cubicBezTo>
                    <a:pt x="150414" y="38676"/>
                    <a:pt x="153081" y="63250"/>
                    <a:pt x="147080" y="84491"/>
                  </a:cubicBezTo>
                  <a:cubicBezTo>
                    <a:pt x="141079" y="105732"/>
                    <a:pt x="127744" y="124210"/>
                    <a:pt x="113552" y="141260"/>
                  </a:cubicBezTo>
                  <a:cubicBezTo>
                    <a:pt x="99360" y="158405"/>
                    <a:pt x="90121" y="173645"/>
                    <a:pt x="78976" y="192885"/>
                  </a:cubicBezTo>
                  <a:cubicBezTo>
                    <a:pt x="64689" y="217555"/>
                    <a:pt x="36685" y="276229"/>
                    <a:pt x="28780" y="338999"/>
                  </a:cubicBezTo>
                  <a:cubicBezTo>
                    <a:pt x="5348" y="266418"/>
                    <a:pt x="1919" y="186980"/>
                    <a:pt x="13825" y="111828"/>
                  </a:cubicBezTo>
                  <a:cubicBezTo>
                    <a:pt x="18683" y="80966"/>
                    <a:pt x="28303" y="45724"/>
                    <a:pt x="53068" y="24102"/>
                  </a:cubicBezTo>
                  <a:cubicBezTo>
                    <a:pt x="74785" y="5148"/>
                    <a:pt x="114219" y="-1139"/>
                    <a:pt x="135460" y="22197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8" name="任意多边形: 形状 487"/>
            <p:cNvSpPr/>
            <p:nvPr/>
          </p:nvSpPr>
          <p:spPr>
            <a:xfrm>
              <a:off x="5814850" y="2016894"/>
              <a:ext cx="733425" cy="504825"/>
            </a:xfrm>
            <a:custGeom>
              <a:avLst/>
              <a:gdLst>
                <a:gd name="connsiteX0" fmla="*/ 614621 w 733425"/>
                <a:gd name="connsiteY0" fmla="*/ 337495 h 504825"/>
                <a:gd name="connsiteX1" fmla="*/ 351159 w 733425"/>
                <a:gd name="connsiteY1" fmla="*/ 460081 h 504825"/>
                <a:gd name="connsiteX2" fmla="*/ 261815 w 733425"/>
                <a:gd name="connsiteY2" fmla="*/ 413504 h 504825"/>
                <a:gd name="connsiteX3" fmla="*/ 225144 w 733425"/>
                <a:gd name="connsiteY3" fmla="*/ 321493 h 504825"/>
                <a:gd name="connsiteX4" fmla="*/ 104176 w 733425"/>
                <a:gd name="connsiteY4" fmla="*/ 333113 h 504825"/>
                <a:gd name="connsiteX5" fmla="*/ 14641 w 733425"/>
                <a:gd name="connsiteY5" fmla="*/ 254722 h 504825"/>
                <a:gd name="connsiteX6" fmla="*/ 7402 w 733425"/>
                <a:gd name="connsiteY6" fmla="*/ 196525 h 504825"/>
                <a:gd name="connsiteX7" fmla="*/ 118844 w 733425"/>
                <a:gd name="connsiteY7" fmla="*/ 20884 h 504825"/>
                <a:gd name="connsiteX8" fmla="*/ 312011 w 733425"/>
                <a:gd name="connsiteY8" fmla="*/ 73557 h 504825"/>
                <a:gd name="connsiteX9" fmla="*/ 483176 w 733425"/>
                <a:gd name="connsiteY9" fmla="*/ 51459 h 504825"/>
                <a:gd name="connsiteX10" fmla="*/ 553375 w 733425"/>
                <a:gd name="connsiteY10" fmla="*/ 140613 h 504825"/>
                <a:gd name="connsiteX11" fmla="*/ 655864 w 733425"/>
                <a:gd name="connsiteY11" fmla="*/ 171283 h 504825"/>
                <a:gd name="connsiteX12" fmla="*/ 714347 w 733425"/>
                <a:gd name="connsiteY12" fmla="*/ 263676 h 504825"/>
                <a:gd name="connsiteX13" fmla="*/ 731112 w 733425"/>
                <a:gd name="connsiteY13" fmla="*/ 380357 h 504825"/>
                <a:gd name="connsiteX14" fmla="*/ 703775 w 733425"/>
                <a:gd name="connsiteY14" fmla="*/ 493705 h 504825"/>
                <a:gd name="connsiteX15" fmla="*/ 614621 w 733425"/>
                <a:gd name="connsiteY15" fmla="*/ 337495 h 50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33425" h="504825">
                  <a:moveTo>
                    <a:pt x="614621" y="337495"/>
                  </a:moveTo>
                  <a:cubicBezTo>
                    <a:pt x="566520" y="429792"/>
                    <a:pt x="452791" y="482751"/>
                    <a:pt x="351159" y="460081"/>
                  </a:cubicBezTo>
                  <a:cubicBezTo>
                    <a:pt x="317917" y="452652"/>
                    <a:pt x="285818" y="437698"/>
                    <a:pt x="261815" y="413504"/>
                  </a:cubicBezTo>
                  <a:cubicBezTo>
                    <a:pt x="237812" y="389311"/>
                    <a:pt x="222667" y="355497"/>
                    <a:pt x="225144" y="321493"/>
                  </a:cubicBezTo>
                  <a:cubicBezTo>
                    <a:pt x="187234" y="337685"/>
                    <a:pt x="144086" y="343781"/>
                    <a:pt x="104176" y="333113"/>
                  </a:cubicBezTo>
                  <a:cubicBezTo>
                    <a:pt x="64361" y="322445"/>
                    <a:pt x="28548" y="293584"/>
                    <a:pt x="14641" y="254722"/>
                  </a:cubicBezTo>
                  <a:cubicBezTo>
                    <a:pt x="7973" y="236149"/>
                    <a:pt x="6450" y="216146"/>
                    <a:pt x="7402" y="196525"/>
                  </a:cubicBezTo>
                  <a:cubicBezTo>
                    <a:pt x="10831" y="123658"/>
                    <a:pt x="52455" y="51078"/>
                    <a:pt x="118844" y="20884"/>
                  </a:cubicBezTo>
                  <a:cubicBezTo>
                    <a:pt x="185234" y="-9406"/>
                    <a:pt x="273816" y="11359"/>
                    <a:pt x="312011" y="73557"/>
                  </a:cubicBezTo>
                  <a:cubicBezTo>
                    <a:pt x="360875" y="38981"/>
                    <a:pt x="427169" y="30409"/>
                    <a:pt x="483176" y="51459"/>
                  </a:cubicBezTo>
                  <a:cubicBezTo>
                    <a:pt x="521276" y="65746"/>
                    <a:pt x="557471" y="100036"/>
                    <a:pt x="553375" y="140613"/>
                  </a:cubicBezTo>
                  <a:cubicBezTo>
                    <a:pt x="589570" y="133660"/>
                    <a:pt x="627860" y="147280"/>
                    <a:pt x="655864" y="171283"/>
                  </a:cubicBezTo>
                  <a:cubicBezTo>
                    <a:pt x="683867" y="195286"/>
                    <a:pt x="702441" y="228719"/>
                    <a:pt x="714347" y="263676"/>
                  </a:cubicBezTo>
                  <a:cubicBezTo>
                    <a:pt x="727206" y="301014"/>
                    <a:pt x="732731" y="340828"/>
                    <a:pt x="731112" y="380357"/>
                  </a:cubicBezTo>
                  <a:cubicBezTo>
                    <a:pt x="729968" y="408361"/>
                    <a:pt x="727206" y="473798"/>
                    <a:pt x="703775" y="493705"/>
                  </a:cubicBezTo>
                  <a:cubicBezTo>
                    <a:pt x="653388" y="536472"/>
                    <a:pt x="612239" y="370261"/>
                    <a:pt x="614621" y="337495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9" name="任意多边形: 形状 488"/>
            <p:cNvSpPr/>
            <p:nvPr/>
          </p:nvSpPr>
          <p:spPr>
            <a:xfrm>
              <a:off x="6265060" y="3232118"/>
              <a:ext cx="152400" cy="180975"/>
            </a:xfrm>
            <a:custGeom>
              <a:avLst/>
              <a:gdLst>
                <a:gd name="connsiteX0" fmla="*/ 12010 w 152400"/>
                <a:gd name="connsiteY0" fmla="*/ 16859 h 180975"/>
                <a:gd name="connsiteX1" fmla="*/ 7724 w 152400"/>
                <a:gd name="connsiteY1" fmla="*/ 86773 h 180975"/>
                <a:gd name="connsiteX2" fmla="*/ 32298 w 152400"/>
                <a:gd name="connsiteY2" fmla="*/ 151162 h 180975"/>
                <a:gd name="connsiteX3" fmla="*/ 95068 w 152400"/>
                <a:gd name="connsiteY3" fmla="*/ 174403 h 180975"/>
                <a:gd name="connsiteX4" fmla="*/ 142503 w 152400"/>
                <a:gd name="connsiteY4" fmla="*/ 131731 h 180975"/>
                <a:gd name="connsiteX5" fmla="*/ 152123 w 152400"/>
                <a:gd name="connsiteY5" fmla="*/ 66675 h 180975"/>
                <a:gd name="connsiteX6" fmla="*/ 145741 w 152400"/>
                <a:gd name="connsiteY6" fmla="*/ 7144 h 180975"/>
                <a:gd name="connsiteX7" fmla="*/ 12010 w 152400"/>
                <a:gd name="connsiteY7" fmla="*/ 16859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2400" h="180975">
                  <a:moveTo>
                    <a:pt x="12010" y="16859"/>
                  </a:moveTo>
                  <a:cubicBezTo>
                    <a:pt x="8962" y="40005"/>
                    <a:pt x="5819" y="63437"/>
                    <a:pt x="7724" y="86773"/>
                  </a:cubicBezTo>
                  <a:cubicBezTo>
                    <a:pt x="9629" y="110109"/>
                    <a:pt x="16868" y="133636"/>
                    <a:pt x="32298" y="151162"/>
                  </a:cubicBezTo>
                  <a:cubicBezTo>
                    <a:pt x="47729" y="168783"/>
                    <a:pt x="72208" y="179356"/>
                    <a:pt x="95068" y="174403"/>
                  </a:cubicBezTo>
                  <a:cubicBezTo>
                    <a:pt x="116690" y="169735"/>
                    <a:pt x="133739" y="152019"/>
                    <a:pt x="142503" y="131731"/>
                  </a:cubicBezTo>
                  <a:cubicBezTo>
                    <a:pt x="151265" y="111442"/>
                    <a:pt x="152694" y="88773"/>
                    <a:pt x="152123" y="66675"/>
                  </a:cubicBezTo>
                  <a:cubicBezTo>
                    <a:pt x="151551" y="46672"/>
                    <a:pt x="149456" y="26765"/>
                    <a:pt x="145741" y="7144"/>
                  </a:cubicBezTo>
                  <a:lnTo>
                    <a:pt x="12010" y="16859"/>
                  </a:lnTo>
                  <a:close/>
                </a:path>
              </a:pathLst>
            </a:custGeom>
            <a:solidFill>
              <a:srgbClr val="E8D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0" name="任意多边形: 形状 489"/>
            <p:cNvSpPr/>
            <p:nvPr/>
          </p:nvSpPr>
          <p:spPr>
            <a:xfrm>
              <a:off x="6124878" y="4078825"/>
              <a:ext cx="76200" cy="19050"/>
            </a:xfrm>
            <a:custGeom>
              <a:avLst/>
              <a:gdLst>
                <a:gd name="connsiteX0" fmla="*/ 9889 w 76200"/>
                <a:gd name="connsiteY0" fmla="*/ 7780 h 19050"/>
                <a:gd name="connsiteX1" fmla="*/ 42179 w 76200"/>
                <a:gd name="connsiteY1" fmla="*/ 7590 h 19050"/>
                <a:gd name="connsiteX2" fmla="*/ 74183 w 76200"/>
                <a:gd name="connsiteY2" fmla="*/ 11590 h 19050"/>
                <a:gd name="connsiteX3" fmla="*/ 76659 w 76200"/>
                <a:gd name="connsiteY3" fmla="*/ 15495 h 19050"/>
                <a:gd name="connsiteX4" fmla="*/ 73802 w 76200"/>
                <a:gd name="connsiteY4" fmla="*/ 18067 h 19050"/>
                <a:gd name="connsiteX5" fmla="*/ 41512 w 76200"/>
                <a:gd name="connsiteY5" fmla="*/ 17972 h 19050"/>
                <a:gd name="connsiteX6" fmla="*/ 9508 w 76200"/>
                <a:gd name="connsiteY6" fmla="*/ 13781 h 19050"/>
                <a:gd name="connsiteX7" fmla="*/ 7222 w 76200"/>
                <a:gd name="connsiteY7" fmla="*/ 10161 h 19050"/>
                <a:gd name="connsiteX8" fmla="*/ 9889 w 76200"/>
                <a:gd name="connsiteY8" fmla="*/ 778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200" h="19050">
                  <a:moveTo>
                    <a:pt x="9889" y="7780"/>
                  </a:moveTo>
                  <a:cubicBezTo>
                    <a:pt x="20748" y="6732"/>
                    <a:pt x="31416" y="7208"/>
                    <a:pt x="42179" y="7590"/>
                  </a:cubicBezTo>
                  <a:cubicBezTo>
                    <a:pt x="52847" y="8447"/>
                    <a:pt x="63610" y="9113"/>
                    <a:pt x="74183" y="11590"/>
                  </a:cubicBezTo>
                  <a:cubicBezTo>
                    <a:pt x="75993" y="11971"/>
                    <a:pt x="77040" y="13781"/>
                    <a:pt x="76659" y="15495"/>
                  </a:cubicBezTo>
                  <a:cubicBezTo>
                    <a:pt x="76374" y="16924"/>
                    <a:pt x="75135" y="17877"/>
                    <a:pt x="73802" y="18067"/>
                  </a:cubicBezTo>
                  <a:cubicBezTo>
                    <a:pt x="62943" y="19115"/>
                    <a:pt x="52275" y="18543"/>
                    <a:pt x="41512" y="17972"/>
                  </a:cubicBezTo>
                  <a:cubicBezTo>
                    <a:pt x="30844" y="17019"/>
                    <a:pt x="20081" y="16162"/>
                    <a:pt x="9508" y="13781"/>
                  </a:cubicBezTo>
                  <a:cubicBezTo>
                    <a:pt x="7889" y="13400"/>
                    <a:pt x="6841" y="11781"/>
                    <a:pt x="7222" y="10161"/>
                  </a:cubicBezTo>
                  <a:cubicBezTo>
                    <a:pt x="7508" y="8828"/>
                    <a:pt x="8651" y="7970"/>
                    <a:pt x="9889" y="7780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1" name="任意多边形: 形状 490"/>
            <p:cNvSpPr/>
            <p:nvPr/>
          </p:nvSpPr>
          <p:spPr>
            <a:xfrm>
              <a:off x="6407289" y="3654252"/>
              <a:ext cx="152400" cy="190500"/>
            </a:xfrm>
            <a:custGeom>
              <a:avLst/>
              <a:gdLst>
                <a:gd name="connsiteX0" fmla="*/ 12846 w 152400"/>
                <a:gd name="connsiteY0" fmla="*/ 8872 h 190500"/>
                <a:gd name="connsiteX1" fmla="*/ 66377 w 152400"/>
                <a:gd name="connsiteY1" fmla="*/ 105551 h 190500"/>
                <a:gd name="connsiteX2" fmla="*/ 102000 w 152400"/>
                <a:gd name="connsiteY2" fmla="*/ 147080 h 190500"/>
                <a:gd name="connsiteX3" fmla="*/ 145625 w 152400"/>
                <a:gd name="connsiteY3" fmla="*/ 179941 h 190500"/>
                <a:gd name="connsiteX4" fmla="*/ 146863 w 152400"/>
                <a:gd name="connsiteY4" fmla="*/ 184418 h 190500"/>
                <a:gd name="connsiteX5" fmla="*/ 142672 w 152400"/>
                <a:gd name="connsiteY5" fmla="*/ 185751 h 190500"/>
                <a:gd name="connsiteX6" fmla="*/ 95428 w 152400"/>
                <a:gd name="connsiteY6" fmla="*/ 154223 h 190500"/>
                <a:gd name="connsiteX7" fmla="*/ 57900 w 152400"/>
                <a:gd name="connsiteY7" fmla="*/ 111647 h 190500"/>
                <a:gd name="connsiteX8" fmla="*/ 7322 w 152400"/>
                <a:gd name="connsiteY8" fmla="*/ 11158 h 190500"/>
                <a:gd name="connsiteX9" fmla="*/ 9132 w 152400"/>
                <a:gd name="connsiteY9" fmla="*/ 7348 h 190500"/>
                <a:gd name="connsiteX10" fmla="*/ 12846 w 152400"/>
                <a:gd name="connsiteY10" fmla="*/ 8872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2400" h="190500">
                  <a:moveTo>
                    <a:pt x="12846" y="8872"/>
                  </a:moveTo>
                  <a:cubicBezTo>
                    <a:pt x="28372" y="42495"/>
                    <a:pt x="44850" y="75737"/>
                    <a:pt x="66377" y="105551"/>
                  </a:cubicBezTo>
                  <a:cubicBezTo>
                    <a:pt x="76950" y="120505"/>
                    <a:pt x="88761" y="134507"/>
                    <a:pt x="102000" y="147080"/>
                  </a:cubicBezTo>
                  <a:cubicBezTo>
                    <a:pt x="115145" y="159748"/>
                    <a:pt x="129813" y="170797"/>
                    <a:pt x="145625" y="179941"/>
                  </a:cubicBezTo>
                  <a:cubicBezTo>
                    <a:pt x="147149" y="180798"/>
                    <a:pt x="147720" y="182798"/>
                    <a:pt x="146863" y="184418"/>
                  </a:cubicBezTo>
                  <a:cubicBezTo>
                    <a:pt x="146006" y="185846"/>
                    <a:pt x="144196" y="186418"/>
                    <a:pt x="142672" y="185751"/>
                  </a:cubicBezTo>
                  <a:cubicBezTo>
                    <a:pt x="125432" y="177845"/>
                    <a:pt x="109620" y="166892"/>
                    <a:pt x="95428" y="154223"/>
                  </a:cubicBezTo>
                  <a:cubicBezTo>
                    <a:pt x="81331" y="141460"/>
                    <a:pt x="68949" y="126982"/>
                    <a:pt x="57900" y="111647"/>
                  </a:cubicBezTo>
                  <a:cubicBezTo>
                    <a:pt x="36183" y="80595"/>
                    <a:pt x="19800" y="46400"/>
                    <a:pt x="7322" y="11158"/>
                  </a:cubicBezTo>
                  <a:cubicBezTo>
                    <a:pt x="6750" y="9634"/>
                    <a:pt x="7608" y="7919"/>
                    <a:pt x="9132" y="7348"/>
                  </a:cubicBezTo>
                  <a:cubicBezTo>
                    <a:pt x="10656" y="6776"/>
                    <a:pt x="12275" y="7443"/>
                    <a:pt x="12846" y="887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2" name="任意多边形: 形状 491"/>
            <p:cNvSpPr/>
            <p:nvPr/>
          </p:nvSpPr>
          <p:spPr>
            <a:xfrm>
              <a:off x="5769103" y="3659016"/>
              <a:ext cx="180975" cy="190500"/>
            </a:xfrm>
            <a:custGeom>
              <a:avLst/>
              <a:gdLst>
                <a:gd name="connsiteX0" fmla="*/ 178688 w 180975"/>
                <a:gd name="connsiteY0" fmla="*/ 11252 h 190500"/>
                <a:gd name="connsiteX1" fmla="*/ 152304 w 180975"/>
                <a:gd name="connsiteY1" fmla="*/ 66973 h 190500"/>
                <a:gd name="connsiteX2" fmla="*/ 114204 w 180975"/>
                <a:gd name="connsiteY2" fmla="*/ 115741 h 190500"/>
                <a:gd name="connsiteX3" fmla="*/ 66579 w 180975"/>
                <a:gd name="connsiteY3" fmla="*/ 155270 h 190500"/>
                <a:gd name="connsiteX4" fmla="*/ 11525 w 180975"/>
                <a:gd name="connsiteY4" fmla="*/ 183273 h 190500"/>
                <a:gd name="connsiteX5" fmla="*/ 7333 w 180975"/>
                <a:gd name="connsiteY5" fmla="*/ 181368 h 190500"/>
                <a:gd name="connsiteX6" fmla="*/ 9048 w 180975"/>
                <a:gd name="connsiteY6" fmla="*/ 177272 h 190500"/>
                <a:gd name="connsiteX7" fmla="*/ 61150 w 180975"/>
                <a:gd name="connsiteY7" fmla="*/ 147269 h 190500"/>
                <a:gd name="connsiteX8" fmla="*/ 106775 w 180975"/>
                <a:gd name="connsiteY8" fmla="*/ 108407 h 190500"/>
                <a:gd name="connsiteX9" fmla="*/ 144494 w 180975"/>
                <a:gd name="connsiteY9" fmla="*/ 61830 h 190500"/>
                <a:gd name="connsiteX10" fmla="*/ 173164 w 180975"/>
                <a:gd name="connsiteY10" fmla="*/ 8966 h 190500"/>
                <a:gd name="connsiteX11" fmla="*/ 177069 w 180975"/>
                <a:gd name="connsiteY11" fmla="*/ 7347 h 190500"/>
                <a:gd name="connsiteX12" fmla="*/ 178688 w 180975"/>
                <a:gd name="connsiteY12" fmla="*/ 11252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0975" h="190500">
                  <a:moveTo>
                    <a:pt x="178688" y="11252"/>
                  </a:moveTo>
                  <a:cubicBezTo>
                    <a:pt x="172116" y="30683"/>
                    <a:pt x="163162" y="49447"/>
                    <a:pt x="152304" y="66973"/>
                  </a:cubicBezTo>
                  <a:cubicBezTo>
                    <a:pt x="141446" y="84594"/>
                    <a:pt x="128491" y="100787"/>
                    <a:pt x="114204" y="115741"/>
                  </a:cubicBezTo>
                  <a:cubicBezTo>
                    <a:pt x="99726" y="130505"/>
                    <a:pt x="83819" y="143840"/>
                    <a:pt x="66579" y="155270"/>
                  </a:cubicBezTo>
                  <a:cubicBezTo>
                    <a:pt x="49339" y="166700"/>
                    <a:pt x="30860" y="176130"/>
                    <a:pt x="11525" y="183273"/>
                  </a:cubicBezTo>
                  <a:cubicBezTo>
                    <a:pt x="9810" y="183940"/>
                    <a:pt x="8000" y="182988"/>
                    <a:pt x="7333" y="181368"/>
                  </a:cubicBezTo>
                  <a:cubicBezTo>
                    <a:pt x="6762" y="179749"/>
                    <a:pt x="7524" y="178035"/>
                    <a:pt x="9048" y="177272"/>
                  </a:cubicBezTo>
                  <a:cubicBezTo>
                    <a:pt x="27336" y="168891"/>
                    <a:pt x="44767" y="158794"/>
                    <a:pt x="61150" y="147269"/>
                  </a:cubicBezTo>
                  <a:cubicBezTo>
                    <a:pt x="77533" y="135743"/>
                    <a:pt x="92868" y="122789"/>
                    <a:pt x="106775" y="108407"/>
                  </a:cubicBezTo>
                  <a:cubicBezTo>
                    <a:pt x="120872" y="94214"/>
                    <a:pt x="133349" y="78498"/>
                    <a:pt x="144494" y="61830"/>
                  </a:cubicBezTo>
                  <a:cubicBezTo>
                    <a:pt x="155543" y="45161"/>
                    <a:pt x="165258" y="27444"/>
                    <a:pt x="173164" y="8966"/>
                  </a:cubicBezTo>
                  <a:cubicBezTo>
                    <a:pt x="173831" y="7442"/>
                    <a:pt x="175545" y="6775"/>
                    <a:pt x="177069" y="7347"/>
                  </a:cubicBezTo>
                  <a:cubicBezTo>
                    <a:pt x="178498" y="8109"/>
                    <a:pt x="179260" y="9823"/>
                    <a:pt x="178688" y="1125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93" name="组合 492"/>
          <p:cNvGrpSpPr/>
          <p:nvPr userDrawn="1"/>
        </p:nvGrpSpPr>
        <p:grpSpPr>
          <a:xfrm>
            <a:off x="-1494971" y="-1494972"/>
            <a:ext cx="15181942" cy="9847942"/>
            <a:chOff x="-1494971" y="-1494972"/>
            <a:chExt cx="15181942" cy="9847942"/>
          </a:xfrm>
          <a:solidFill>
            <a:srgbClr val="F5F7F9"/>
          </a:solidFill>
        </p:grpSpPr>
        <p:sp>
          <p:nvSpPr>
            <p:cNvPr id="494" name="矩形 493"/>
            <p:cNvSpPr/>
            <p:nvPr/>
          </p:nvSpPr>
          <p:spPr>
            <a:xfrm>
              <a:off x="-1494971" y="-1074057"/>
              <a:ext cx="1494971" cy="87666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5" name="矩形 494"/>
            <p:cNvSpPr/>
            <p:nvPr/>
          </p:nvSpPr>
          <p:spPr>
            <a:xfrm>
              <a:off x="12192000" y="-1074058"/>
              <a:ext cx="1494971" cy="87666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6" name="矩形 495"/>
            <p:cNvSpPr/>
            <p:nvPr/>
          </p:nvSpPr>
          <p:spPr>
            <a:xfrm rot="16200000">
              <a:off x="5348514" y="14514"/>
              <a:ext cx="1494971" cy="151819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7" name="矩形 496"/>
            <p:cNvSpPr/>
            <p:nvPr/>
          </p:nvSpPr>
          <p:spPr>
            <a:xfrm rot="16200000">
              <a:off x="5348514" y="-8338457"/>
              <a:ext cx="1494971" cy="151819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矩形 82"/>
          <p:cNvSpPr/>
          <p:nvPr userDrawn="1"/>
        </p:nvSpPr>
        <p:spPr>
          <a:xfrm>
            <a:off x="381000" y="381000"/>
            <a:ext cx="11430000" cy="6096000"/>
          </a:xfrm>
          <a:prstGeom prst="rect">
            <a:avLst/>
          </a:prstGeom>
          <a:solidFill>
            <a:srgbClr val="CCEC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矩形 85"/>
          <p:cNvSpPr/>
          <p:nvPr userDrawn="1"/>
        </p:nvSpPr>
        <p:spPr>
          <a:xfrm>
            <a:off x="538059" y="523040"/>
            <a:ext cx="11115883" cy="5811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7" name="组合 86"/>
          <p:cNvGrpSpPr/>
          <p:nvPr userDrawn="1"/>
        </p:nvGrpSpPr>
        <p:grpSpPr>
          <a:xfrm>
            <a:off x="538058" y="523039"/>
            <a:ext cx="11115882" cy="5811920"/>
            <a:chOff x="762000" y="755650"/>
            <a:chExt cx="10655300" cy="5308600"/>
          </a:xfrm>
        </p:grpSpPr>
        <p:grpSp>
          <p:nvGrpSpPr>
            <p:cNvPr id="88" name="组合 87"/>
            <p:cNvGrpSpPr/>
            <p:nvPr/>
          </p:nvGrpSpPr>
          <p:grpSpPr>
            <a:xfrm>
              <a:off x="762000" y="1295400"/>
              <a:ext cx="10655300" cy="4267200"/>
              <a:chOff x="762000" y="1295400"/>
              <a:chExt cx="10655300" cy="4267200"/>
            </a:xfrm>
          </p:grpSpPr>
          <p:cxnSp>
            <p:nvCxnSpPr>
              <p:cNvPr id="106" name="直接连接符 105"/>
              <p:cNvCxnSpPr/>
              <p:nvPr/>
            </p:nvCxnSpPr>
            <p:spPr>
              <a:xfrm>
                <a:off x="762000" y="12954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直接连接符 106"/>
              <p:cNvCxnSpPr/>
              <p:nvPr/>
            </p:nvCxnSpPr>
            <p:spPr>
              <a:xfrm>
                <a:off x="774700" y="18288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直接连接符 107"/>
              <p:cNvCxnSpPr/>
              <p:nvPr/>
            </p:nvCxnSpPr>
            <p:spPr>
              <a:xfrm>
                <a:off x="762000" y="23622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直接连接符 108"/>
              <p:cNvCxnSpPr/>
              <p:nvPr/>
            </p:nvCxnSpPr>
            <p:spPr>
              <a:xfrm>
                <a:off x="774700" y="28956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直接连接符 109"/>
              <p:cNvCxnSpPr/>
              <p:nvPr/>
            </p:nvCxnSpPr>
            <p:spPr>
              <a:xfrm>
                <a:off x="762000" y="34290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直接连接符 110"/>
              <p:cNvCxnSpPr/>
              <p:nvPr/>
            </p:nvCxnSpPr>
            <p:spPr>
              <a:xfrm>
                <a:off x="774700" y="39624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直接连接符 111"/>
              <p:cNvCxnSpPr/>
              <p:nvPr/>
            </p:nvCxnSpPr>
            <p:spPr>
              <a:xfrm>
                <a:off x="762000" y="44958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直接连接符 112"/>
              <p:cNvCxnSpPr/>
              <p:nvPr/>
            </p:nvCxnSpPr>
            <p:spPr>
              <a:xfrm>
                <a:off x="774700" y="50292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直接连接符 113"/>
              <p:cNvCxnSpPr/>
              <p:nvPr/>
            </p:nvCxnSpPr>
            <p:spPr>
              <a:xfrm>
                <a:off x="762000" y="55626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9" name="组合 88"/>
            <p:cNvGrpSpPr/>
            <p:nvPr/>
          </p:nvGrpSpPr>
          <p:grpSpPr>
            <a:xfrm>
              <a:off x="1320800" y="755650"/>
              <a:ext cx="9499600" cy="5308600"/>
              <a:chOff x="1320800" y="781050"/>
              <a:chExt cx="9499600" cy="5308600"/>
            </a:xfrm>
          </p:grpSpPr>
          <p:cxnSp>
            <p:nvCxnSpPr>
              <p:cNvPr id="90" name="直接连接符 89"/>
              <p:cNvCxnSpPr/>
              <p:nvPr/>
            </p:nvCxnSpPr>
            <p:spPr>
              <a:xfrm flipV="1">
                <a:off x="1320800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直接连接符 90"/>
              <p:cNvCxnSpPr/>
              <p:nvPr/>
            </p:nvCxnSpPr>
            <p:spPr>
              <a:xfrm flipV="1">
                <a:off x="1954107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直接连接符 91"/>
              <p:cNvCxnSpPr/>
              <p:nvPr/>
            </p:nvCxnSpPr>
            <p:spPr>
              <a:xfrm flipV="1">
                <a:off x="2587414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直接连接符 92"/>
              <p:cNvCxnSpPr/>
              <p:nvPr/>
            </p:nvCxnSpPr>
            <p:spPr>
              <a:xfrm flipV="1">
                <a:off x="3220721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直接连接符 93"/>
              <p:cNvCxnSpPr/>
              <p:nvPr/>
            </p:nvCxnSpPr>
            <p:spPr>
              <a:xfrm flipV="1">
                <a:off x="3854028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直接连接符 94"/>
              <p:cNvCxnSpPr/>
              <p:nvPr/>
            </p:nvCxnSpPr>
            <p:spPr>
              <a:xfrm flipV="1">
                <a:off x="4487335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直接连接符 95"/>
              <p:cNvCxnSpPr/>
              <p:nvPr/>
            </p:nvCxnSpPr>
            <p:spPr>
              <a:xfrm flipV="1">
                <a:off x="5120642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直接连接符 96"/>
              <p:cNvCxnSpPr/>
              <p:nvPr/>
            </p:nvCxnSpPr>
            <p:spPr>
              <a:xfrm flipV="1">
                <a:off x="5753949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/>
              <p:cNvCxnSpPr/>
              <p:nvPr/>
            </p:nvCxnSpPr>
            <p:spPr>
              <a:xfrm flipV="1">
                <a:off x="6387256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直接连接符 98"/>
              <p:cNvCxnSpPr/>
              <p:nvPr/>
            </p:nvCxnSpPr>
            <p:spPr>
              <a:xfrm flipV="1">
                <a:off x="7020563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直接连接符 99"/>
              <p:cNvCxnSpPr/>
              <p:nvPr/>
            </p:nvCxnSpPr>
            <p:spPr>
              <a:xfrm flipV="1">
                <a:off x="7653870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直接连接符 100"/>
              <p:cNvCxnSpPr/>
              <p:nvPr/>
            </p:nvCxnSpPr>
            <p:spPr>
              <a:xfrm flipV="1">
                <a:off x="8287177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直接连接符 101"/>
              <p:cNvCxnSpPr/>
              <p:nvPr/>
            </p:nvCxnSpPr>
            <p:spPr>
              <a:xfrm flipV="1">
                <a:off x="8920484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直接连接符 102"/>
              <p:cNvCxnSpPr/>
              <p:nvPr/>
            </p:nvCxnSpPr>
            <p:spPr>
              <a:xfrm flipV="1">
                <a:off x="9553791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直接连接符 103"/>
              <p:cNvCxnSpPr/>
              <p:nvPr/>
            </p:nvCxnSpPr>
            <p:spPr>
              <a:xfrm flipV="1">
                <a:off x="10187098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直接连接符 104"/>
              <p:cNvCxnSpPr/>
              <p:nvPr/>
            </p:nvCxnSpPr>
            <p:spPr>
              <a:xfrm flipV="1">
                <a:off x="10820400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95" name="组合 194"/>
          <p:cNvGrpSpPr/>
          <p:nvPr userDrawn="1"/>
        </p:nvGrpSpPr>
        <p:grpSpPr>
          <a:xfrm>
            <a:off x="-459311" y="-517336"/>
            <a:ext cx="1559720" cy="1418539"/>
            <a:chOff x="2008960" y="-201201"/>
            <a:chExt cx="2490409" cy="2264984"/>
          </a:xfrm>
        </p:grpSpPr>
        <p:sp>
          <p:nvSpPr>
            <p:cNvPr id="196" name="任意多边形: 形状 195"/>
            <p:cNvSpPr/>
            <p:nvPr/>
          </p:nvSpPr>
          <p:spPr>
            <a:xfrm>
              <a:off x="2008960" y="-201201"/>
              <a:ext cx="2490409" cy="2264984"/>
            </a:xfrm>
            <a:custGeom>
              <a:avLst/>
              <a:gdLst>
                <a:gd name="connsiteX0" fmla="*/ 8051 w 2490409"/>
                <a:gd name="connsiteY0" fmla="*/ 1493494 h 2264984"/>
                <a:gd name="connsiteX1" fmla="*/ 2492771 w 2490409"/>
                <a:gd name="connsiteY1" fmla="*/ 2257256 h 2264984"/>
                <a:gd name="connsiteX2" fmla="*/ 1083865 w 2490409"/>
                <a:gd name="connsiteY2" fmla="*/ 8051 h 2264984"/>
                <a:gd name="connsiteX3" fmla="*/ 8051 w 2490409"/>
                <a:gd name="connsiteY3" fmla="*/ 1493494 h 2264984"/>
                <a:gd name="connsiteX4" fmla="*/ 1831632 w 2490409"/>
                <a:gd name="connsiteY4" fmla="*/ 1749835 h 2264984"/>
                <a:gd name="connsiteX5" fmla="*/ 637309 w 2490409"/>
                <a:gd name="connsiteY5" fmla="*/ 1296945 h 2264984"/>
                <a:gd name="connsiteX6" fmla="*/ 1101255 w 2490409"/>
                <a:gd name="connsiteY6" fmla="*/ 665433 h 2264984"/>
                <a:gd name="connsiteX7" fmla="*/ 1831632 w 2490409"/>
                <a:gd name="connsiteY7" fmla="*/ 1749835 h 2264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90409" h="2264984">
                  <a:moveTo>
                    <a:pt x="8051" y="1493494"/>
                  </a:moveTo>
                  <a:lnTo>
                    <a:pt x="2492771" y="2257256"/>
                  </a:lnTo>
                  <a:lnTo>
                    <a:pt x="1083865" y="8051"/>
                  </a:lnTo>
                  <a:lnTo>
                    <a:pt x="8051" y="1493494"/>
                  </a:lnTo>
                  <a:close/>
                  <a:moveTo>
                    <a:pt x="1831632" y="1749835"/>
                  </a:moveTo>
                  <a:lnTo>
                    <a:pt x="637309" y="1296945"/>
                  </a:lnTo>
                  <a:lnTo>
                    <a:pt x="1101255" y="665433"/>
                  </a:lnTo>
                  <a:lnTo>
                    <a:pt x="1831632" y="1749835"/>
                  </a:lnTo>
                  <a:close/>
                </a:path>
              </a:pathLst>
            </a:custGeom>
            <a:solidFill>
              <a:srgbClr val="F08B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/>
            <p:cNvSpPr/>
            <p:nvPr/>
          </p:nvSpPr>
          <p:spPr>
            <a:xfrm>
              <a:off x="4182279" y="1827227"/>
              <a:ext cx="53673" cy="96611"/>
            </a:xfrm>
            <a:custGeom>
              <a:avLst/>
              <a:gdLst>
                <a:gd name="connsiteX0" fmla="*/ 46473 w 53672"/>
                <a:gd name="connsiteY0" fmla="*/ 14352 h 96610"/>
                <a:gd name="connsiteX1" fmla="*/ 39066 w 53672"/>
                <a:gd name="connsiteY1" fmla="*/ 56538 h 96610"/>
                <a:gd name="connsiteX2" fmla="*/ 20388 w 53672"/>
                <a:gd name="connsiteY2" fmla="*/ 94968 h 96610"/>
                <a:gd name="connsiteX3" fmla="*/ 10834 w 53672"/>
                <a:gd name="connsiteY3" fmla="*/ 96471 h 96610"/>
                <a:gd name="connsiteX4" fmla="*/ 8151 w 53672"/>
                <a:gd name="connsiteY4" fmla="*/ 89815 h 96610"/>
                <a:gd name="connsiteX5" fmla="*/ 18778 w 53672"/>
                <a:gd name="connsiteY5" fmla="*/ 49776 h 96610"/>
                <a:gd name="connsiteX6" fmla="*/ 34558 w 53672"/>
                <a:gd name="connsiteY6" fmla="*/ 11453 h 96610"/>
                <a:gd name="connsiteX7" fmla="*/ 43038 w 53672"/>
                <a:gd name="connsiteY7" fmla="*/ 8770 h 96610"/>
                <a:gd name="connsiteX8" fmla="*/ 46473 w 53672"/>
                <a:gd name="connsiteY8" fmla="*/ 14352 h 9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672" h="96610">
                  <a:moveTo>
                    <a:pt x="46473" y="14352"/>
                  </a:moveTo>
                  <a:cubicBezTo>
                    <a:pt x="46366" y="28843"/>
                    <a:pt x="43360" y="42905"/>
                    <a:pt x="39066" y="56538"/>
                  </a:cubicBezTo>
                  <a:cubicBezTo>
                    <a:pt x="34665" y="70064"/>
                    <a:pt x="28976" y="83267"/>
                    <a:pt x="20388" y="94968"/>
                  </a:cubicBezTo>
                  <a:cubicBezTo>
                    <a:pt x="18134" y="98081"/>
                    <a:pt x="13840" y="98725"/>
                    <a:pt x="10834" y="96471"/>
                  </a:cubicBezTo>
                  <a:cubicBezTo>
                    <a:pt x="8687" y="94861"/>
                    <a:pt x="7721" y="92284"/>
                    <a:pt x="8151" y="89815"/>
                  </a:cubicBezTo>
                  <a:cubicBezTo>
                    <a:pt x="10298" y="75753"/>
                    <a:pt x="14484" y="62764"/>
                    <a:pt x="18778" y="49776"/>
                  </a:cubicBezTo>
                  <a:cubicBezTo>
                    <a:pt x="23287" y="36894"/>
                    <a:pt x="28010" y="24013"/>
                    <a:pt x="34558" y="11453"/>
                  </a:cubicBezTo>
                  <a:cubicBezTo>
                    <a:pt x="36168" y="8340"/>
                    <a:pt x="39925" y="7160"/>
                    <a:pt x="43038" y="8770"/>
                  </a:cubicBezTo>
                  <a:cubicBezTo>
                    <a:pt x="45292" y="9843"/>
                    <a:pt x="46473" y="11990"/>
                    <a:pt x="46473" y="1435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/>
            <p:cNvSpPr/>
            <p:nvPr/>
          </p:nvSpPr>
          <p:spPr>
            <a:xfrm>
              <a:off x="4029620" y="1785373"/>
              <a:ext cx="42938" cy="96611"/>
            </a:xfrm>
            <a:custGeom>
              <a:avLst/>
              <a:gdLst>
                <a:gd name="connsiteX0" fmla="*/ 42086 w 42938"/>
                <a:gd name="connsiteY0" fmla="*/ 14556 h 96610"/>
                <a:gd name="connsiteX1" fmla="*/ 35538 w 42938"/>
                <a:gd name="connsiteY1" fmla="*/ 52878 h 96610"/>
                <a:gd name="connsiteX2" fmla="*/ 20832 w 42938"/>
                <a:gd name="connsiteY2" fmla="*/ 88731 h 96610"/>
                <a:gd name="connsiteX3" fmla="*/ 11385 w 42938"/>
                <a:gd name="connsiteY3" fmla="*/ 91093 h 96610"/>
                <a:gd name="connsiteX4" fmla="*/ 8058 w 42938"/>
                <a:gd name="connsiteY4" fmla="*/ 84974 h 96610"/>
                <a:gd name="connsiteX5" fmla="*/ 15142 w 42938"/>
                <a:gd name="connsiteY5" fmla="*/ 46867 h 96610"/>
                <a:gd name="connsiteX6" fmla="*/ 30386 w 42938"/>
                <a:gd name="connsiteY6" fmla="*/ 11121 h 96610"/>
                <a:gd name="connsiteX7" fmla="*/ 39081 w 42938"/>
                <a:gd name="connsiteY7" fmla="*/ 8974 h 96610"/>
                <a:gd name="connsiteX8" fmla="*/ 42086 w 42938"/>
                <a:gd name="connsiteY8" fmla="*/ 14556 h 9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38" h="96610">
                  <a:moveTo>
                    <a:pt x="42086" y="14556"/>
                  </a:moveTo>
                  <a:cubicBezTo>
                    <a:pt x="41764" y="27867"/>
                    <a:pt x="38973" y="40426"/>
                    <a:pt x="35538" y="52878"/>
                  </a:cubicBezTo>
                  <a:cubicBezTo>
                    <a:pt x="31996" y="65223"/>
                    <a:pt x="27702" y="77353"/>
                    <a:pt x="20832" y="88731"/>
                  </a:cubicBezTo>
                  <a:cubicBezTo>
                    <a:pt x="18900" y="91952"/>
                    <a:pt x="14606" y="93025"/>
                    <a:pt x="11385" y="91093"/>
                  </a:cubicBezTo>
                  <a:cubicBezTo>
                    <a:pt x="9131" y="89805"/>
                    <a:pt x="7950" y="87336"/>
                    <a:pt x="8058" y="84974"/>
                  </a:cubicBezTo>
                  <a:cubicBezTo>
                    <a:pt x="8487" y="71664"/>
                    <a:pt x="11385" y="59104"/>
                    <a:pt x="15142" y="46867"/>
                  </a:cubicBezTo>
                  <a:cubicBezTo>
                    <a:pt x="19007" y="34629"/>
                    <a:pt x="23515" y="22499"/>
                    <a:pt x="30386" y="11121"/>
                  </a:cubicBezTo>
                  <a:cubicBezTo>
                    <a:pt x="32210" y="8115"/>
                    <a:pt x="36075" y="7149"/>
                    <a:pt x="39081" y="8974"/>
                  </a:cubicBezTo>
                  <a:cubicBezTo>
                    <a:pt x="41013" y="10155"/>
                    <a:pt x="42086" y="12302"/>
                    <a:pt x="42086" y="1455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/>
            <p:cNvSpPr/>
            <p:nvPr/>
          </p:nvSpPr>
          <p:spPr>
            <a:xfrm>
              <a:off x="3893288" y="1756420"/>
              <a:ext cx="42938" cy="85876"/>
            </a:xfrm>
            <a:custGeom>
              <a:avLst/>
              <a:gdLst>
                <a:gd name="connsiteX0" fmla="*/ 43378 w 42938"/>
                <a:gd name="connsiteY0" fmla="*/ 14311 h 85876"/>
                <a:gd name="connsiteX1" fmla="*/ 37474 w 42938"/>
                <a:gd name="connsiteY1" fmla="*/ 48769 h 85876"/>
                <a:gd name="connsiteX2" fmla="*/ 20191 w 42938"/>
                <a:gd name="connsiteY2" fmla="*/ 79041 h 85876"/>
                <a:gd name="connsiteX3" fmla="*/ 10316 w 42938"/>
                <a:gd name="connsiteY3" fmla="*/ 79470 h 85876"/>
                <a:gd name="connsiteX4" fmla="*/ 8169 w 42938"/>
                <a:gd name="connsiteY4" fmla="*/ 73244 h 85876"/>
                <a:gd name="connsiteX5" fmla="*/ 8169 w 42938"/>
                <a:gd name="connsiteY5" fmla="*/ 73137 h 85876"/>
                <a:gd name="connsiteX6" fmla="*/ 17400 w 42938"/>
                <a:gd name="connsiteY6" fmla="*/ 41255 h 85876"/>
                <a:gd name="connsiteX7" fmla="*/ 31570 w 42938"/>
                <a:gd name="connsiteY7" fmla="*/ 11198 h 85876"/>
                <a:gd name="connsiteX8" fmla="*/ 31570 w 42938"/>
                <a:gd name="connsiteY8" fmla="*/ 11091 h 85876"/>
                <a:gd name="connsiteX9" fmla="*/ 40372 w 42938"/>
                <a:gd name="connsiteY9" fmla="*/ 9051 h 85876"/>
                <a:gd name="connsiteX10" fmla="*/ 43378 w 42938"/>
                <a:gd name="connsiteY10" fmla="*/ 14311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3378" y="14311"/>
                  </a:moveTo>
                  <a:cubicBezTo>
                    <a:pt x="43807" y="26227"/>
                    <a:pt x="41231" y="37713"/>
                    <a:pt x="37474" y="48769"/>
                  </a:cubicBezTo>
                  <a:cubicBezTo>
                    <a:pt x="33502" y="59718"/>
                    <a:pt x="28242" y="70238"/>
                    <a:pt x="20191" y="79041"/>
                  </a:cubicBezTo>
                  <a:cubicBezTo>
                    <a:pt x="17615" y="81831"/>
                    <a:pt x="13214" y="82046"/>
                    <a:pt x="10316" y="79470"/>
                  </a:cubicBezTo>
                  <a:cubicBezTo>
                    <a:pt x="8491" y="77860"/>
                    <a:pt x="7739" y="75498"/>
                    <a:pt x="8169" y="73244"/>
                  </a:cubicBezTo>
                  <a:lnTo>
                    <a:pt x="8169" y="73137"/>
                  </a:lnTo>
                  <a:cubicBezTo>
                    <a:pt x="9994" y="61758"/>
                    <a:pt x="13536" y="51560"/>
                    <a:pt x="17400" y="41255"/>
                  </a:cubicBezTo>
                  <a:cubicBezTo>
                    <a:pt x="21372" y="31057"/>
                    <a:pt x="25451" y="21074"/>
                    <a:pt x="31570" y="11198"/>
                  </a:cubicBezTo>
                  <a:lnTo>
                    <a:pt x="31570" y="11091"/>
                  </a:lnTo>
                  <a:cubicBezTo>
                    <a:pt x="33395" y="8085"/>
                    <a:pt x="37366" y="7119"/>
                    <a:pt x="40372" y="9051"/>
                  </a:cubicBezTo>
                  <a:cubicBezTo>
                    <a:pt x="42197" y="10339"/>
                    <a:pt x="43271" y="12272"/>
                    <a:pt x="43378" y="14311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/>
            <p:cNvSpPr/>
            <p:nvPr/>
          </p:nvSpPr>
          <p:spPr>
            <a:xfrm>
              <a:off x="3777602" y="1725997"/>
              <a:ext cx="42938" cy="75142"/>
            </a:xfrm>
            <a:custGeom>
              <a:avLst/>
              <a:gdLst>
                <a:gd name="connsiteX0" fmla="*/ 36691 w 42938"/>
                <a:gd name="connsiteY0" fmla="*/ 14033 h 75141"/>
                <a:gd name="connsiteX1" fmla="*/ 32934 w 42938"/>
                <a:gd name="connsiteY1" fmla="*/ 44090 h 75141"/>
                <a:gd name="connsiteX2" fmla="*/ 20911 w 42938"/>
                <a:gd name="connsiteY2" fmla="*/ 71784 h 75141"/>
                <a:gd name="connsiteX3" fmla="*/ 11143 w 42938"/>
                <a:gd name="connsiteY3" fmla="*/ 73610 h 75141"/>
                <a:gd name="connsiteX4" fmla="*/ 8137 w 42938"/>
                <a:gd name="connsiteY4" fmla="*/ 68135 h 75141"/>
                <a:gd name="connsiteX5" fmla="*/ 12431 w 42938"/>
                <a:gd name="connsiteY5" fmla="*/ 38293 h 75141"/>
                <a:gd name="connsiteX6" fmla="*/ 24990 w 42938"/>
                <a:gd name="connsiteY6" fmla="*/ 10812 h 75141"/>
                <a:gd name="connsiteX7" fmla="*/ 34007 w 42938"/>
                <a:gd name="connsiteY7" fmla="*/ 9202 h 75141"/>
                <a:gd name="connsiteX8" fmla="*/ 36691 w 42938"/>
                <a:gd name="connsiteY8" fmla="*/ 14033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38" h="75141">
                  <a:moveTo>
                    <a:pt x="36691" y="14033"/>
                  </a:moveTo>
                  <a:cubicBezTo>
                    <a:pt x="37228" y="24553"/>
                    <a:pt x="35403" y="34428"/>
                    <a:pt x="32934" y="44090"/>
                  </a:cubicBezTo>
                  <a:cubicBezTo>
                    <a:pt x="30250" y="53751"/>
                    <a:pt x="26922" y="63090"/>
                    <a:pt x="20911" y="71784"/>
                  </a:cubicBezTo>
                  <a:cubicBezTo>
                    <a:pt x="18657" y="75005"/>
                    <a:pt x="14256" y="75756"/>
                    <a:pt x="11143" y="73610"/>
                  </a:cubicBezTo>
                  <a:cubicBezTo>
                    <a:pt x="9318" y="72321"/>
                    <a:pt x="8244" y="70282"/>
                    <a:pt x="8137" y="68135"/>
                  </a:cubicBezTo>
                  <a:cubicBezTo>
                    <a:pt x="7600" y="57615"/>
                    <a:pt x="9640" y="47847"/>
                    <a:pt x="12431" y="38293"/>
                  </a:cubicBezTo>
                  <a:cubicBezTo>
                    <a:pt x="15436" y="28739"/>
                    <a:pt x="18979" y="19400"/>
                    <a:pt x="24990" y="10812"/>
                  </a:cubicBezTo>
                  <a:cubicBezTo>
                    <a:pt x="27030" y="7914"/>
                    <a:pt x="31109" y="7163"/>
                    <a:pt x="34007" y="9202"/>
                  </a:cubicBezTo>
                  <a:cubicBezTo>
                    <a:pt x="35617" y="10276"/>
                    <a:pt x="36583" y="12208"/>
                    <a:pt x="36691" y="14033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/>
            <p:cNvSpPr/>
            <p:nvPr/>
          </p:nvSpPr>
          <p:spPr>
            <a:xfrm>
              <a:off x="3621250" y="1674192"/>
              <a:ext cx="42938" cy="85876"/>
            </a:xfrm>
            <a:custGeom>
              <a:avLst/>
              <a:gdLst>
                <a:gd name="connsiteX0" fmla="*/ 40827 w 42938"/>
                <a:gd name="connsiteY0" fmla="*/ 14098 h 85876"/>
                <a:gd name="connsiteX1" fmla="*/ 36318 w 42938"/>
                <a:gd name="connsiteY1" fmla="*/ 47160 h 85876"/>
                <a:gd name="connsiteX2" fmla="*/ 20217 w 42938"/>
                <a:gd name="connsiteY2" fmla="*/ 76358 h 85876"/>
                <a:gd name="connsiteX3" fmla="*/ 10341 w 42938"/>
                <a:gd name="connsiteY3" fmla="*/ 76788 h 85876"/>
                <a:gd name="connsiteX4" fmla="*/ 8087 w 42938"/>
                <a:gd name="connsiteY4" fmla="*/ 70776 h 85876"/>
                <a:gd name="connsiteX5" fmla="*/ 8087 w 42938"/>
                <a:gd name="connsiteY5" fmla="*/ 70669 h 85876"/>
                <a:gd name="connsiteX6" fmla="*/ 16030 w 42938"/>
                <a:gd name="connsiteY6" fmla="*/ 40183 h 85876"/>
                <a:gd name="connsiteX7" fmla="*/ 28805 w 42938"/>
                <a:gd name="connsiteY7" fmla="*/ 11307 h 85876"/>
                <a:gd name="connsiteX8" fmla="*/ 28805 w 42938"/>
                <a:gd name="connsiteY8" fmla="*/ 11200 h 85876"/>
                <a:gd name="connsiteX9" fmla="*/ 37607 w 42938"/>
                <a:gd name="connsiteY9" fmla="*/ 8945 h 85876"/>
                <a:gd name="connsiteX10" fmla="*/ 40827 w 42938"/>
                <a:gd name="connsiteY10" fmla="*/ 14098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0827" y="14098"/>
                  </a:moveTo>
                  <a:cubicBezTo>
                    <a:pt x="41793" y="25584"/>
                    <a:pt x="39646" y="36641"/>
                    <a:pt x="36318" y="47160"/>
                  </a:cubicBezTo>
                  <a:cubicBezTo>
                    <a:pt x="32776" y="57680"/>
                    <a:pt x="27946" y="67878"/>
                    <a:pt x="20217" y="76358"/>
                  </a:cubicBezTo>
                  <a:cubicBezTo>
                    <a:pt x="17641" y="79257"/>
                    <a:pt x="13239" y="79471"/>
                    <a:pt x="10341" y="76788"/>
                  </a:cubicBezTo>
                  <a:cubicBezTo>
                    <a:pt x="8624" y="75177"/>
                    <a:pt x="7872" y="72923"/>
                    <a:pt x="8087" y="70776"/>
                  </a:cubicBezTo>
                  <a:lnTo>
                    <a:pt x="8087" y="70669"/>
                  </a:lnTo>
                  <a:cubicBezTo>
                    <a:pt x="9482" y="59720"/>
                    <a:pt x="12595" y="50059"/>
                    <a:pt x="16030" y="40183"/>
                  </a:cubicBezTo>
                  <a:cubicBezTo>
                    <a:pt x="19573" y="30414"/>
                    <a:pt x="23222" y="20861"/>
                    <a:pt x="28805" y="11307"/>
                  </a:cubicBezTo>
                  <a:lnTo>
                    <a:pt x="28805" y="11200"/>
                  </a:lnTo>
                  <a:cubicBezTo>
                    <a:pt x="30629" y="8194"/>
                    <a:pt x="34494" y="7121"/>
                    <a:pt x="37607" y="8945"/>
                  </a:cubicBezTo>
                  <a:cubicBezTo>
                    <a:pt x="39432" y="10234"/>
                    <a:pt x="40613" y="12166"/>
                    <a:pt x="40827" y="14098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/>
            <p:cNvSpPr/>
            <p:nvPr/>
          </p:nvSpPr>
          <p:spPr>
            <a:xfrm>
              <a:off x="3483978" y="1625028"/>
              <a:ext cx="42938" cy="85876"/>
            </a:xfrm>
            <a:custGeom>
              <a:avLst/>
              <a:gdLst>
                <a:gd name="connsiteX0" fmla="*/ 39087 w 42938"/>
                <a:gd name="connsiteY0" fmla="*/ 14313 h 85876"/>
                <a:gd name="connsiteX1" fmla="*/ 34149 w 42938"/>
                <a:gd name="connsiteY1" fmla="*/ 50703 h 85876"/>
                <a:gd name="connsiteX2" fmla="*/ 20945 w 42938"/>
                <a:gd name="connsiteY2" fmla="*/ 84946 h 85876"/>
                <a:gd name="connsiteX3" fmla="*/ 11499 w 42938"/>
                <a:gd name="connsiteY3" fmla="*/ 87415 h 85876"/>
                <a:gd name="connsiteX4" fmla="*/ 8064 w 42938"/>
                <a:gd name="connsiteY4" fmla="*/ 81511 h 85876"/>
                <a:gd name="connsiteX5" fmla="*/ 13538 w 42938"/>
                <a:gd name="connsiteY5" fmla="*/ 45228 h 85876"/>
                <a:gd name="connsiteX6" fmla="*/ 27278 w 42938"/>
                <a:gd name="connsiteY6" fmla="*/ 11200 h 85876"/>
                <a:gd name="connsiteX7" fmla="*/ 35974 w 42938"/>
                <a:gd name="connsiteY7" fmla="*/ 8945 h 85876"/>
                <a:gd name="connsiteX8" fmla="*/ 39087 w 42938"/>
                <a:gd name="connsiteY8" fmla="*/ 14313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38" h="85876">
                  <a:moveTo>
                    <a:pt x="39087" y="14313"/>
                  </a:moveTo>
                  <a:cubicBezTo>
                    <a:pt x="39301" y="26979"/>
                    <a:pt x="37047" y="38895"/>
                    <a:pt x="34149" y="50703"/>
                  </a:cubicBezTo>
                  <a:cubicBezTo>
                    <a:pt x="31143" y="62511"/>
                    <a:pt x="27278" y="73997"/>
                    <a:pt x="20945" y="84946"/>
                  </a:cubicBezTo>
                  <a:cubicBezTo>
                    <a:pt x="19013" y="88274"/>
                    <a:pt x="14719" y="89347"/>
                    <a:pt x="11499" y="87415"/>
                  </a:cubicBezTo>
                  <a:cubicBezTo>
                    <a:pt x="9352" y="86127"/>
                    <a:pt x="8064" y="83872"/>
                    <a:pt x="8064" y="81511"/>
                  </a:cubicBezTo>
                  <a:cubicBezTo>
                    <a:pt x="7849" y="68844"/>
                    <a:pt x="10318" y="56929"/>
                    <a:pt x="13538" y="45228"/>
                  </a:cubicBezTo>
                  <a:cubicBezTo>
                    <a:pt x="16866" y="33528"/>
                    <a:pt x="20838" y="22042"/>
                    <a:pt x="27278" y="11200"/>
                  </a:cubicBezTo>
                  <a:cubicBezTo>
                    <a:pt x="29104" y="8194"/>
                    <a:pt x="32968" y="7121"/>
                    <a:pt x="35974" y="8945"/>
                  </a:cubicBezTo>
                  <a:cubicBezTo>
                    <a:pt x="37906" y="10126"/>
                    <a:pt x="39087" y="12166"/>
                    <a:pt x="39087" y="14313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/>
            <p:cNvSpPr/>
            <p:nvPr/>
          </p:nvSpPr>
          <p:spPr>
            <a:xfrm>
              <a:off x="3330809" y="1590745"/>
              <a:ext cx="42938" cy="75142"/>
            </a:xfrm>
            <a:custGeom>
              <a:avLst/>
              <a:gdLst>
                <a:gd name="connsiteX0" fmla="*/ 39288 w 42938"/>
                <a:gd name="connsiteY0" fmla="*/ 14459 h 75141"/>
                <a:gd name="connsiteX1" fmla="*/ 34136 w 42938"/>
                <a:gd name="connsiteY1" fmla="*/ 44516 h 75141"/>
                <a:gd name="connsiteX2" fmla="*/ 20718 w 42938"/>
                <a:gd name="connsiteY2" fmla="*/ 71781 h 75141"/>
                <a:gd name="connsiteX3" fmla="*/ 10842 w 42938"/>
                <a:gd name="connsiteY3" fmla="*/ 73177 h 75141"/>
                <a:gd name="connsiteX4" fmla="*/ 8051 w 42938"/>
                <a:gd name="connsiteY4" fmla="*/ 67595 h 75141"/>
                <a:gd name="connsiteX5" fmla="*/ 13740 w 42938"/>
                <a:gd name="connsiteY5" fmla="*/ 37753 h 75141"/>
                <a:gd name="connsiteX6" fmla="*/ 27695 w 42938"/>
                <a:gd name="connsiteY6" fmla="*/ 10595 h 75141"/>
                <a:gd name="connsiteX7" fmla="*/ 36712 w 42938"/>
                <a:gd name="connsiteY7" fmla="*/ 9414 h 75141"/>
                <a:gd name="connsiteX8" fmla="*/ 39288 w 42938"/>
                <a:gd name="connsiteY8" fmla="*/ 14459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38" h="75141">
                  <a:moveTo>
                    <a:pt x="39288" y="14459"/>
                  </a:moveTo>
                  <a:cubicBezTo>
                    <a:pt x="39396" y="25086"/>
                    <a:pt x="37034" y="34855"/>
                    <a:pt x="34136" y="44516"/>
                  </a:cubicBezTo>
                  <a:cubicBezTo>
                    <a:pt x="31023" y="54069"/>
                    <a:pt x="27158" y="63408"/>
                    <a:pt x="20718" y="71781"/>
                  </a:cubicBezTo>
                  <a:cubicBezTo>
                    <a:pt x="18356" y="74894"/>
                    <a:pt x="13955" y="75538"/>
                    <a:pt x="10842" y="73177"/>
                  </a:cubicBezTo>
                  <a:cubicBezTo>
                    <a:pt x="9017" y="71781"/>
                    <a:pt x="8051" y="69635"/>
                    <a:pt x="8051" y="67595"/>
                  </a:cubicBezTo>
                  <a:cubicBezTo>
                    <a:pt x="8051" y="56968"/>
                    <a:pt x="10520" y="47199"/>
                    <a:pt x="13740" y="37753"/>
                  </a:cubicBezTo>
                  <a:cubicBezTo>
                    <a:pt x="17175" y="28307"/>
                    <a:pt x="21254" y="19075"/>
                    <a:pt x="27695" y="10595"/>
                  </a:cubicBezTo>
                  <a:cubicBezTo>
                    <a:pt x="29842" y="7804"/>
                    <a:pt x="33921" y="7160"/>
                    <a:pt x="36712" y="9414"/>
                  </a:cubicBezTo>
                  <a:cubicBezTo>
                    <a:pt x="38322" y="10595"/>
                    <a:pt x="39181" y="12527"/>
                    <a:pt x="39288" y="14459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/>
            <p:cNvSpPr/>
            <p:nvPr/>
          </p:nvSpPr>
          <p:spPr>
            <a:xfrm>
              <a:off x="3166635" y="1542330"/>
              <a:ext cx="53673" cy="75142"/>
            </a:xfrm>
            <a:custGeom>
              <a:avLst/>
              <a:gdLst>
                <a:gd name="connsiteX0" fmla="*/ 49100 w 53672"/>
                <a:gd name="connsiteY0" fmla="*/ 14677 h 75141"/>
                <a:gd name="connsiteX1" fmla="*/ 40620 w 53672"/>
                <a:gd name="connsiteY1" fmla="*/ 48276 h 75141"/>
                <a:gd name="connsiteX2" fmla="*/ 19258 w 53672"/>
                <a:gd name="connsiteY2" fmla="*/ 75649 h 75141"/>
                <a:gd name="connsiteX3" fmla="*/ 9490 w 53672"/>
                <a:gd name="connsiteY3" fmla="*/ 74361 h 75141"/>
                <a:gd name="connsiteX4" fmla="*/ 8417 w 53672"/>
                <a:gd name="connsiteY4" fmla="*/ 67920 h 75141"/>
                <a:gd name="connsiteX5" fmla="*/ 8524 w 53672"/>
                <a:gd name="connsiteY5" fmla="*/ 67705 h 75141"/>
                <a:gd name="connsiteX6" fmla="*/ 21513 w 53672"/>
                <a:gd name="connsiteY6" fmla="*/ 38615 h 75141"/>
                <a:gd name="connsiteX7" fmla="*/ 37507 w 53672"/>
                <a:gd name="connsiteY7" fmla="*/ 10920 h 75141"/>
                <a:gd name="connsiteX8" fmla="*/ 37615 w 53672"/>
                <a:gd name="connsiteY8" fmla="*/ 10812 h 75141"/>
                <a:gd name="connsiteX9" fmla="*/ 46524 w 53672"/>
                <a:gd name="connsiteY9" fmla="*/ 9202 h 75141"/>
                <a:gd name="connsiteX10" fmla="*/ 49100 w 53672"/>
                <a:gd name="connsiteY10" fmla="*/ 14677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672" h="75141">
                  <a:moveTo>
                    <a:pt x="49100" y="14677"/>
                  </a:moveTo>
                  <a:cubicBezTo>
                    <a:pt x="49100" y="26592"/>
                    <a:pt x="45558" y="37864"/>
                    <a:pt x="40620" y="48276"/>
                  </a:cubicBezTo>
                  <a:cubicBezTo>
                    <a:pt x="35468" y="58689"/>
                    <a:pt x="28812" y="68457"/>
                    <a:pt x="19258" y="75649"/>
                  </a:cubicBezTo>
                  <a:cubicBezTo>
                    <a:pt x="16146" y="78011"/>
                    <a:pt x="11852" y="77366"/>
                    <a:pt x="9490" y="74361"/>
                  </a:cubicBezTo>
                  <a:cubicBezTo>
                    <a:pt x="8095" y="72429"/>
                    <a:pt x="7665" y="70067"/>
                    <a:pt x="8417" y="67920"/>
                  </a:cubicBezTo>
                  <a:lnTo>
                    <a:pt x="8524" y="67705"/>
                  </a:lnTo>
                  <a:cubicBezTo>
                    <a:pt x="12066" y="57078"/>
                    <a:pt x="16790" y="47954"/>
                    <a:pt x="21513" y="38615"/>
                  </a:cubicBezTo>
                  <a:cubicBezTo>
                    <a:pt x="26451" y="29383"/>
                    <a:pt x="31066" y="20151"/>
                    <a:pt x="37507" y="10920"/>
                  </a:cubicBezTo>
                  <a:lnTo>
                    <a:pt x="37615" y="10812"/>
                  </a:lnTo>
                  <a:cubicBezTo>
                    <a:pt x="39654" y="7914"/>
                    <a:pt x="43626" y="7163"/>
                    <a:pt x="46524" y="9202"/>
                  </a:cubicBezTo>
                  <a:cubicBezTo>
                    <a:pt x="48134" y="10598"/>
                    <a:pt x="49100" y="12637"/>
                    <a:pt x="49100" y="14677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/>
            <p:cNvSpPr/>
            <p:nvPr/>
          </p:nvSpPr>
          <p:spPr>
            <a:xfrm>
              <a:off x="3019473" y="1490953"/>
              <a:ext cx="42938" cy="85876"/>
            </a:xfrm>
            <a:custGeom>
              <a:avLst/>
              <a:gdLst>
                <a:gd name="connsiteX0" fmla="*/ 42115 w 42938"/>
                <a:gd name="connsiteY0" fmla="*/ 14205 h 85876"/>
                <a:gd name="connsiteX1" fmla="*/ 36855 w 42938"/>
                <a:gd name="connsiteY1" fmla="*/ 48663 h 85876"/>
                <a:gd name="connsiteX2" fmla="*/ 20324 w 42938"/>
                <a:gd name="connsiteY2" fmla="*/ 79364 h 85876"/>
                <a:gd name="connsiteX3" fmla="*/ 10448 w 42938"/>
                <a:gd name="connsiteY3" fmla="*/ 80008 h 85876"/>
                <a:gd name="connsiteX4" fmla="*/ 8086 w 42938"/>
                <a:gd name="connsiteY4" fmla="*/ 73889 h 85876"/>
                <a:gd name="connsiteX5" fmla="*/ 8086 w 42938"/>
                <a:gd name="connsiteY5" fmla="*/ 73782 h 85876"/>
                <a:gd name="connsiteX6" fmla="*/ 16567 w 42938"/>
                <a:gd name="connsiteY6" fmla="*/ 41686 h 85876"/>
                <a:gd name="connsiteX7" fmla="*/ 30092 w 42938"/>
                <a:gd name="connsiteY7" fmla="*/ 11307 h 85876"/>
                <a:gd name="connsiteX8" fmla="*/ 30092 w 42938"/>
                <a:gd name="connsiteY8" fmla="*/ 11200 h 85876"/>
                <a:gd name="connsiteX9" fmla="*/ 38895 w 42938"/>
                <a:gd name="connsiteY9" fmla="*/ 8945 h 85876"/>
                <a:gd name="connsiteX10" fmla="*/ 42115 w 42938"/>
                <a:gd name="connsiteY10" fmla="*/ 14205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2115" y="14205"/>
                  </a:moveTo>
                  <a:cubicBezTo>
                    <a:pt x="42759" y="26121"/>
                    <a:pt x="40398" y="37607"/>
                    <a:pt x="36855" y="48663"/>
                  </a:cubicBezTo>
                  <a:cubicBezTo>
                    <a:pt x="33206" y="59612"/>
                    <a:pt x="28160" y="70240"/>
                    <a:pt x="20324" y="79364"/>
                  </a:cubicBezTo>
                  <a:cubicBezTo>
                    <a:pt x="17748" y="82262"/>
                    <a:pt x="13347" y="82584"/>
                    <a:pt x="10448" y="80008"/>
                  </a:cubicBezTo>
                  <a:cubicBezTo>
                    <a:pt x="8623" y="78398"/>
                    <a:pt x="7872" y="76144"/>
                    <a:pt x="8086" y="73889"/>
                  </a:cubicBezTo>
                  <a:lnTo>
                    <a:pt x="8086" y="73782"/>
                  </a:lnTo>
                  <a:cubicBezTo>
                    <a:pt x="9589" y="62296"/>
                    <a:pt x="12917" y="51991"/>
                    <a:pt x="16567" y="41686"/>
                  </a:cubicBezTo>
                  <a:cubicBezTo>
                    <a:pt x="20324" y="31488"/>
                    <a:pt x="24296" y="21290"/>
                    <a:pt x="30092" y="11307"/>
                  </a:cubicBezTo>
                  <a:lnTo>
                    <a:pt x="30092" y="11200"/>
                  </a:lnTo>
                  <a:cubicBezTo>
                    <a:pt x="31917" y="8194"/>
                    <a:pt x="35782" y="7121"/>
                    <a:pt x="38895" y="8945"/>
                  </a:cubicBezTo>
                  <a:cubicBezTo>
                    <a:pt x="40934" y="10234"/>
                    <a:pt x="42008" y="12166"/>
                    <a:pt x="42115" y="14205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/>
            <p:cNvSpPr/>
            <p:nvPr/>
          </p:nvSpPr>
          <p:spPr>
            <a:xfrm>
              <a:off x="2867976" y="1440876"/>
              <a:ext cx="53673" cy="85876"/>
            </a:xfrm>
            <a:custGeom>
              <a:avLst/>
              <a:gdLst>
                <a:gd name="connsiteX0" fmla="*/ 48159 w 53672"/>
                <a:gd name="connsiteY0" fmla="*/ 13723 h 85876"/>
                <a:gd name="connsiteX1" fmla="*/ 41718 w 53672"/>
                <a:gd name="connsiteY1" fmla="*/ 51401 h 85876"/>
                <a:gd name="connsiteX2" fmla="*/ 19283 w 53672"/>
                <a:gd name="connsiteY2" fmla="*/ 82317 h 85876"/>
                <a:gd name="connsiteX3" fmla="*/ 9514 w 53672"/>
                <a:gd name="connsiteY3" fmla="*/ 81136 h 85876"/>
                <a:gd name="connsiteX4" fmla="*/ 8441 w 53672"/>
                <a:gd name="connsiteY4" fmla="*/ 74481 h 85876"/>
                <a:gd name="connsiteX5" fmla="*/ 8548 w 53672"/>
                <a:gd name="connsiteY5" fmla="*/ 74266 h 85876"/>
                <a:gd name="connsiteX6" fmla="*/ 22074 w 53672"/>
                <a:gd name="connsiteY6" fmla="*/ 42921 h 85876"/>
                <a:gd name="connsiteX7" fmla="*/ 36136 w 53672"/>
                <a:gd name="connsiteY7" fmla="*/ 11684 h 85876"/>
                <a:gd name="connsiteX8" fmla="*/ 36243 w 53672"/>
                <a:gd name="connsiteY8" fmla="*/ 11576 h 85876"/>
                <a:gd name="connsiteX9" fmla="*/ 44724 w 53672"/>
                <a:gd name="connsiteY9" fmla="*/ 8678 h 85876"/>
                <a:gd name="connsiteX10" fmla="*/ 48159 w 53672"/>
                <a:gd name="connsiteY10" fmla="*/ 13723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672" h="85876">
                  <a:moveTo>
                    <a:pt x="48159" y="13723"/>
                  </a:moveTo>
                  <a:cubicBezTo>
                    <a:pt x="49447" y="26605"/>
                    <a:pt x="46548" y="39486"/>
                    <a:pt x="41718" y="51401"/>
                  </a:cubicBezTo>
                  <a:cubicBezTo>
                    <a:pt x="36780" y="63209"/>
                    <a:pt x="29481" y="74266"/>
                    <a:pt x="19283" y="82317"/>
                  </a:cubicBezTo>
                  <a:cubicBezTo>
                    <a:pt x="16277" y="84678"/>
                    <a:pt x="11876" y="84142"/>
                    <a:pt x="9514" y="81136"/>
                  </a:cubicBezTo>
                  <a:cubicBezTo>
                    <a:pt x="8011" y="79204"/>
                    <a:pt x="7689" y="76628"/>
                    <a:pt x="8441" y="74481"/>
                  </a:cubicBezTo>
                  <a:lnTo>
                    <a:pt x="8548" y="74266"/>
                  </a:lnTo>
                  <a:cubicBezTo>
                    <a:pt x="12627" y="63102"/>
                    <a:pt x="17565" y="53226"/>
                    <a:pt x="22074" y="42921"/>
                  </a:cubicBezTo>
                  <a:cubicBezTo>
                    <a:pt x="26690" y="32723"/>
                    <a:pt x="30769" y="22418"/>
                    <a:pt x="36136" y="11684"/>
                  </a:cubicBezTo>
                  <a:lnTo>
                    <a:pt x="36243" y="11576"/>
                  </a:lnTo>
                  <a:cubicBezTo>
                    <a:pt x="37853" y="8463"/>
                    <a:pt x="41611" y="7175"/>
                    <a:pt x="44724" y="8678"/>
                  </a:cubicBezTo>
                  <a:cubicBezTo>
                    <a:pt x="46656" y="9644"/>
                    <a:pt x="47944" y="11576"/>
                    <a:pt x="48159" y="13723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/>
            <p:cNvSpPr/>
            <p:nvPr/>
          </p:nvSpPr>
          <p:spPr>
            <a:xfrm>
              <a:off x="2722447" y="1397514"/>
              <a:ext cx="42938" cy="75142"/>
            </a:xfrm>
            <a:custGeom>
              <a:avLst/>
              <a:gdLst>
                <a:gd name="connsiteX0" fmla="*/ 45551 w 42938"/>
                <a:gd name="connsiteY0" fmla="*/ 14898 h 75141"/>
                <a:gd name="connsiteX1" fmla="*/ 37608 w 42938"/>
                <a:gd name="connsiteY1" fmla="*/ 44203 h 75141"/>
                <a:gd name="connsiteX2" fmla="*/ 19681 w 42938"/>
                <a:gd name="connsiteY2" fmla="*/ 68678 h 75141"/>
                <a:gd name="connsiteX3" fmla="*/ 9698 w 42938"/>
                <a:gd name="connsiteY3" fmla="*/ 67819 h 75141"/>
                <a:gd name="connsiteX4" fmla="*/ 8195 w 42938"/>
                <a:gd name="connsiteY4" fmla="*/ 61915 h 75141"/>
                <a:gd name="connsiteX5" fmla="*/ 8195 w 42938"/>
                <a:gd name="connsiteY5" fmla="*/ 61808 h 75141"/>
                <a:gd name="connsiteX6" fmla="*/ 18393 w 42938"/>
                <a:gd name="connsiteY6" fmla="*/ 34757 h 75141"/>
                <a:gd name="connsiteX7" fmla="*/ 34173 w 42938"/>
                <a:gd name="connsiteY7" fmla="*/ 10390 h 75141"/>
                <a:gd name="connsiteX8" fmla="*/ 34173 w 42938"/>
                <a:gd name="connsiteY8" fmla="*/ 10282 h 75141"/>
                <a:gd name="connsiteX9" fmla="*/ 43297 w 42938"/>
                <a:gd name="connsiteY9" fmla="*/ 9638 h 75141"/>
                <a:gd name="connsiteX10" fmla="*/ 45551 w 42938"/>
                <a:gd name="connsiteY10" fmla="*/ 14898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75141">
                  <a:moveTo>
                    <a:pt x="45551" y="14898"/>
                  </a:moveTo>
                  <a:cubicBezTo>
                    <a:pt x="45122" y="25418"/>
                    <a:pt x="41794" y="35079"/>
                    <a:pt x="37608" y="44203"/>
                  </a:cubicBezTo>
                  <a:cubicBezTo>
                    <a:pt x="33207" y="53220"/>
                    <a:pt x="27732" y="61915"/>
                    <a:pt x="19681" y="68678"/>
                  </a:cubicBezTo>
                  <a:cubicBezTo>
                    <a:pt x="16675" y="71254"/>
                    <a:pt x="12274" y="70825"/>
                    <a:pt x="9698" y="67819"/>
                  </a:cubicBezTo>
                  <a:cubicBezTo>
                    <a:pt x="8302" y="66102"/>
                    <a:pt x="7766" y="63955"/>
                    <a:pt x="8195" y="61915"/>
                  </a:cubicBezTo>
                  <a:lnTo>
                    <a:pt x="8195" y="61808"/>
                  </a:lnTo>
                  <a:cubicBezTo>
                    <a:pt x="10235" y="51825"/>
                    <a:pt x="14099" y="43237"/>
                    <a:pt x="18393" y="34757"/>
                  </a:cubicBezTo>
                  <a:cubicBezTo>
                    <a:pt x="22794" y="26384"/>
                    <a:pt x="27517" y="18118"/>
                    <a:pt x="34173" y="10390"/>
                  </a:cubicBezTo>
                  <a:lnTo>
                    <a:pt x="34173" y="10282"/>
                  </a:lnTo>
                  <a:cubicBezTo>
                    <a:pt x="36534" y="7599"/>
                    <a:pt x="40613" y="7276"/>
                    <a:pt x="43297" y="9638"/>
                  </a:cubicBezTo>
                  <a:cubicBezTo>
                    <a:pt x="44907" y="11141"/>
                    <a:pt x="45659" y="13073"/>
                    <a:pt x="45551" y="14898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/>
            <p:cNvSpPr/>
            <p:nvPr/>
          </p:nvSpPr>
          <p:spPr>
            <a:xfrm>
              <a:off x="2566052" y="1349137"/>
              <a:ext cx="42938" cy="85876"/>
            </a:xfrm>
            <a:custGeom>
              <a:avLst/>
              <a:gdLst>
                <a:gd name="connsiteX0" fmla="*/ 44793 w 42938"/>
                <a:gd name="connsiteY0" fmla="*/ 14756 h 85876"/>
                <a:gd name="connsiteX1" fmla="*/ 36634 w 42938"/>
                <a:gd name="connsiteY1" fmla="*/ 47926 h 85876"/>
                <a:gd name="connsiteX2" fmla="*/ 20425 w 42938"/>
                <a:gd name="connsiteY2" fmla="*/ 77982 h 85876"/>
                <a:gd name="connsiteX3" fmla="*/ 10657 w 42938"/>
                <a:gd name="connsiteY3" fmla="*/ 79056 h 85876"/>
                <a:gd name="connsiteX4" fmla="*/ 8080 w 42938"/>
                <a:gd name="connsiteY4" fmla="*/ 73152 h 85876"/>
                <a:gd name="connsiteX5" fmla="*/ 8080 w 42938"/>
                <a:gd name="connsiteY5" fmla="*/ 72722 h 85876"/>
                <a:gd name="connsiteX6" fmla="*/ 16668 w 42938"/>
                <a:gd name="connsiteY6" fmla="*/ 40197 h 85876"/>
                <a:gd name="connsiteX7" fmla="*/ 33307 w 42938"/>
                <a:gd name="connsiteY7" fmla="*/ 10784 h 85876"/>
                <a:gd name="connsiteX8" fmla="*/ 33521 w 42938"/>
                <a:gd name="connsiteY8" fmla="*/ 10462 h 85876"/>
                <a:gd name="connsiteX9" fmla="*/ 42431 w 42938"/>
                <a:gd name="connsiteY9" fmla="*/ 9496 h 85876"/>
                <a:gd name="connsiteX10" fmla="*/ 44793 w 42938"/>
                <a:gd name="connsiteY10" fmla="*/ 14756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4793" y="14756"/>
                  </a:moveTo>
                  <a:cubicBezTo>
                    <a:pt x="43827" y="26456"/>
                    <a:pt x="40499" y="37298"/>
                    <a:pt x="36634" y="47926"/>
                  </a:cubicBezTo>
                  <a:cubicBezTo>
                    <a:pt x="32555" y="58445"/>
                    <a:pt x="27725" y="68750"/>
                    <a:pt x="20425" y="77982"/>
                  </a:cubicBezTo>
                  <a:cubicBezTo>
                    <a:pt x="18063" y="80988"/>
                    <a:pt x="13662" y="81417"/>
                    <a:pt x="10657" y="79056"/>
                  </a:cubicBezTo>
                  <a:cubicBezTo>
                    <a:pt x="8832" y="77553"/>
                    <a:pt x="7866" y="75298"/>
                    <a:pt x="8080" y="73152"/>
                  </a:cubicBezTo>
                  <a:lnTo>
                    <a:pt x="8080" y="72722"/>
                  </a:lnTo>
                  <a:cubicBezTo>
                    <a:pt x="9046" y="61021"/>
                    <a:pt x="12482" y="50502"/>
                    <a:pt x="16668" y="40197"/>
                  </a:cubicBezTo>
                  <a:cubicBezTo>
                    <a:pt x="20962" y="29999"/>
                    <a:pt x="25900" y="20016"/>
                    <a:pt x="33307" y="10784"/>
                  </a:cubicBezTo>
                  <a:lnTo>
                    <a:pt x="33521" y="10462"/>
                  </a:lnTo>
                  <a:cubicBezTo>
                    <a:pt x="35668" y="7671"/>
                    <a:pt x="39640" y="7242"/>
                    <a:pt x="42431" y="9496"/>
                  </a:cubicBezTo>
                  <a:cubicBezTo>
                    <a:pt x="44041" y="10677"/>
                    <a:pt x="44900" y="12716"/>
                    <a:pt x="44793" y="1475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/>
            <p:cNvSpPr/>
            <p:nvPr/>
          </p:nvSpPr>
          <p:spPr>
            <a:xfrm>
              <a:off x="2422666" y="1308785"/>
              <a:ext cx="42938" cy="75142"/>
            </a:xfrm>
            <a:custGeom>
              <a:avLst/>
              <a:gdLst>
                <a:gd name="connsiteX0" fmla="*/ 43907 w 42938"/>
                <a:gd name="connsiteY0" fmla="*/ 15819 h 75141"/>
                <a:gd name="connsiteX1" fmla="*/ 34783 w 42938"/>
                <a:gd name="connsiteY1" fmla="*/ 43085 h 75141"/>
                <a:gd name="connsiteX2" fmla="*/ 20828 w 42938"/>
                <a:gd name="connsiteY2" fmla="*/ 68096 h 75141"/>
                <a:gd name="connsiteX3" fmla="*/ 20720 w 42938"/>
                <a:gd name="connsiteY3" fmla="*/ 68203 h 75141"/>
                <a:gd name="connsiteX4" fmla="*/ 10844 w 42938"/>
                <a:gd name="connsiteY4" fmla="*/ 69492 h 75141"/>
                <a:gd name="connsiteX5" fmla="*/ 8054 w 42938"/>
                <a:gd name="connsiteY5" fmla="*/ 64017 h 75141"/>
                <a:gd name="connsiteX6" fmla="*/ 15246 w 42938"/>
                <a:gd name="connsiteY6" fmla="*/ 34282 h 75141"/>
                <a:gd name="connsiteX7" fmla="*/ 33387 w 42938"/>
                <a:gd name="connsiteY7" fmla="*/ 9593 h 75141"/>
                <a:gd name="connsiteX8" fmla="*/ 42511 w 42938"/>
                <a:gd name="connsiteY8" fmla="*/ 10344 h 75141"/>
                <a:gd name="connsiteX9" fmla="*/ 43907 w 42938"/>
                <a:gd name="connsiteY9" fmla="*/ 15712 h 75141"/>
                <a:gd name="connsiteX10" fmla="*/ 43907 w 42938"/>
                <a:gd name="connsiteY10" fmla="*/ 15819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75141">
                  <a:moveTo>
                    <a:pt x="43907" y="15819"/>
                  </a:moveTo>
                  <a:cubicBezTo>
                    <a:pt x="41974" y="25802"/>
                    <a:pt x="38432" y="34390"/>
                    <a:pt x="34783" y="43085"/>
                  </a:cubicBezTo>
                  <a:cubicBezTo>
                    <a:pt x="30918" y="51672"/>
                    <a:pt x="26946" y="60045"/>
                    <a:pt x="20828" y="68096"/>
                  </a:cubicBezTo>
                  <a:lnTo>
                    <a:pt x="20720" y="68203"/>
                  </a:lnTo>
                  <a:cubicBezTo>
                    <a:pt x="18359" y="71317"/>
                    <a:pt x="13958" y="71853"/>
                    <a:pt x="10844" y="69492"/>
                  </a:cubicBezTo>
                  <a:cubicBezTo>
                    <a:pt x="9020" y="68096"/>
                    <a:pt x="8161" y="66057"/>
                    <a:pt x="8054" y="64017"/>
                  </a:cubicBezTo>
                  <a:cubicBezTo>
                    <a:pt x="7946" y="53390"/>
                    <a:pt x="10952" y="43514"/>
                    <a:pt x="15246" y="34282"/>
                  </a:cubicBezTo>
                  <a:cubicBezTo>
                    <a:pt x="19647" y="25158"/>
                    <a:pt x="25229" y="16463"/>
                    <a:pt x="33387" y="9593"/>
                  </a:cubicBezTo>
                  <a:cubicBezTo>
                    <a:pt x="36071" y="7231"/>
                    <a:pt x="40150" y="7661"/>
                    <a:pt x="42511" y="10344"/>
                  </a:cubicBezTo>
                  <a:cubicBezTo>
                    <a:pt x="43800" y="11847"/>
                    <a:pt x="44229" y="13887"/>
                    <a:pt x="43907" y="15712"/>
                  </a:cubicBezTo>
                  <a:lnTo>
                    <a:pt x="43907" y="15819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/>
            <p:cNvSpPr/>
            <p:nvPr/>
          </p:nvSpPr>
          <p:spPr>
            <a:xfrm>
              <a:off x="2272212" y="1244788"/>
              <a:ext cx="53673" cy="96611"/>
            </a:xfrm>
            <a:custGeom>
              <a:avLst/>
              <a:gdLst>
                <a:gd name="connsiteX0" fmla="*/ 49230 w 53672"/>
                <a:gd name="connsiteY0" fmla="*/ 15623 h 96610"/>
                <a:gd name="connsiteX1" fmla="*/ 38925 w 53672"/>
                <a:gd name="connsiteY1" fmla="*/ 52550 h 96610"/>
                <a:gd name="connsiteX2" fmla="*/ 20247 w 53672"/>
                <a:gd name="connsiteY2" fmla="*/ 87115 h 96610"/>
                <a:gd name="connsiteX3" fmla="*/ 10586 w 53672"/>
                <a:gd name="connsiteY3" fmla="*/ 88081 h 96610"/>
                <a:gd name="connsiteX4" fmla="*/ 8117 w 53672"/>
                <a:gd name="connsiteY4" fmla="*/ 81641 h 96610"/>
                <a:gd name="connsiteX5" fmla="*/ 8117 w 53672"/>
                <a:gd name="connsiteY5" fmla="*/ 81426 h 96610"/>
                <a:gd name="connsiteX6" fmla="*/ 18959 w 53672"/>
                <a:gd name="connsiteY6" fmla="*/ 44714 h 96610"/>
                <a:gd name="connsiteX7" fmla="*/ 38174 w 53672"/>
                <a:gd name="connsiteY7" fmla="*/ 10363 h 96610"/>
                <a:gd name="connsiteX8" fmla="*/ 47083 w 53672"/>
                <a:gd name="connsiteY8" fmla="*/ 9505 h 96610"/>
                <a:gd name="connsiteX9" fmla="*/ 49338 w 53672"/>
                <a:gd name="connsiteY9" fmla="*/ 15409 h 96610"/>
                <a:gd name="connsiteX10" fmla="*/ 49230 w 53672"/>
                <a:gd name="connsiteY10" fmla="*/ 15623 h 9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672" h="96610">
                  <a:moveTo>
                    <a:pt x="49230" y="15623"/>
                  </a:moveTo>
                  <a:cubicBezTo>
                    <a:pt x="47083" y="28290"/>
                    <a:pt x="43326" y="40420"/>
                    <a:pt x="38925" y="52550"/>
                  </a:cubicBezTo>
                  <a:cubicBezTo>
                    <a:pt x="34309" y="64465"/>
                    <a:pt x="28942" y="76488"/>
                    <a:pt x="20247" y="87115"/>
                  </a:cubicBezTo>
                  <a:cubicBezTo>
                    <a:pt x="17885" y="90014"/>
                    <a:pt x="13484" y="90443"/>
                    <a:pt x="10586" y="88081"/>
                  </a:cubicBezTo>
                  <a:cubicBezTo>
                    <a:pt x="8654" y="86471"/>
                    <a:pt x="7795" y="84002"/>
                    <a:pt x="8117" y="81641"/>
                  </a:cubicBezTo>
                  <a:lnTo>
                    <a:pt x="8117" y="81426"/>
                  </a:lnTo>
                  <a:cubicBezTo>
                    <a:pt x="10264" y="68759"/>
                    <a:pt x="14236" y="56736"/>
                    <a:pt x="18959" y="44714"/>
                  </a:cubicBezTo>
                  <a:cubicBezTo>
                    <a:pt x="23897" y="32906"/>
                    <a:pt x="29479" y="20990"/>
                    <a:pt x="38174" y="10363"/>
                  </a:cubicBezTo>
                  <a:cubicBezTo>
                    <a:pt x="40428" y="7680"/>
                    <a:pt x="44400" y="7250"/>
                    <a:pt x="47083" y="9505"/>
                  </a:cubicBezTo>
                  <a:cubicBezTo>
                    <a:pt x="48908" y="11007"/>
                    <a:pt x="49660" y="13262"/>
                    <a:pt x="49338" y="15409"/>
                  </a:cubicBezTo>
                  <a:lnTo>
                    <a:pt x="49230" y="15623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/>
            <p:cNvSpPr/>
            <p:nvPr/>
          </p:nvSpPr>
          <p:spPr>
            <a:xfrm>
              <a:off x="2137986" y="1215365"/>
              <a:ext cx="42938" cy="85876"/>
            </a:xfrm>
            <a:custGeom>
              <a:avLst/>
              <a:gdLst>
                <a:gd name="connsiteX0" fmla="*/ 41009 w 42938"/>
                <a:gd name="connsiteY0" fmla="*/ 15419 h 85876"/>
                <a:gd name="connsiteX1" fmla="*/ 33388 w 42938"/>
                <a:gd name="connsiteY1" fmla="*/ 45691 h 85876"/>
                <a:gd name="connsiteX2" fmla="*/ 21580 w 42938"/>
                <a:gd name="connsiteY2" fmla="*/ 74459 h 85876"/>
                <a:gd name="connsiteX3" fmla="*/ 21472 w 42938"/>
                <a:gd name="connsiteY3" fmla="*/ 74567 h 85876"/>
                <a:gd name="connsiteX4" fmla="*/ 11919 w 42938"/>
                <a:gd name="connsiteY4" fmla="*/ 77250 h 85876"/>
                <a:gd name="connsiteX5" fmla="*/ 8376 w 42938"/>
                <a:gd name="connsiteY5" fmla="*/ 71883 h 85876"/>
                <a:gd name="connsiteX6" fmla="*/ 12992 w 42938"/>
                <a:gd name="connsiteY6" fmla="*/ 38821 h 85876"/>
                <a:gd name="connsiteX7" fmla="*/ 29845 w 42938"/>
                <a:gd name="connsiteY7" fmla="*/ 10052 h 85876"/>
                <a:gd name="connsiteX8" fmla="*/ 38970 w 42938"/>
                <a:gd name="connsiteY8" fmla="*/ 9837 h 85876"/>
                <a:gd name="connsiteX9" fmla="*/ 40902 w 42938"/>
                <a:gd name="connsiteY9" fmla="*/ 15312 h 85876"/>
                <a:gd name="connsiteX10" fmla="*/ 41009 w 42938"/>
                <a:gd name="connsiteY10" fmla="*/ 15419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1009" y="15419"/>
                  </a:moveTo>
                  <a:cubicBezTo>
                    <a:pt x="39506" y="26261"/>
                    <a:pt x="36500" y="35922"/>
                    <a:pt x="33388" y="45691"/>
                  </a:cubicBezTo>
                  <a:cubicBezTo>
                    <a:pt x="30167" y="55352"/>
                    <a:pt x="26947" y="64906"/>
                    <a:pt x="21580" y="74459"/>
                  </a:cubicBezTo>
                  <a:lnTo>
                    <a:pt x="21472" y="74567"/>
                  </a:lnTo>
                  <a:cubicBezTo>
                    <a:pt x="19540" y="77894"/>
                    <a:pt x="15353" y="79183"/>
                    <a:pt x="11919" y="77250"/>
                  </a:cubicBezTo>
                  <a:cubicBezTo>
                    <a:pt x="9879" y="76069"/>
                    <a:pt x="8591" y="74030"/>
                    <a:pt x="8376" y="71883"/>
                  </a:cubicBezTo>
                  <a:cubicBezTo>
                    <a:pt x="7195" y="60504"/>
                    <a:pt x="9342" y="49341"/>
                    <a:pt x="12992" y="38821"/>
                  </a:cubicBezTo>
                  <a:cubicBezTo>
                    <a:pt x="16749" y="28408"/>
                    <a:pt x="22009" y="18318"/>
                    <a:pt x="29845" y="10052"/>
                  </a:cubicBezTo>
                  <a:cubicBezTo>
                    <a:pt x="32314" y="7476"/>
                    <a:pt x="36393" y="7369"/>
                    <a:pt x="38970" y="9837"/>
                  </a:cubicBezTo>
                  <a:cubicBezTo>
                    <a:pt x="40473" y="11340"/>
                    <a:pt x="41117" y="13380"/>
                    <a:pt x="40902" y="15312"/>
                  </a:cubicBezTo>
                  <a:lnTo>
                    <a:pt x="41009" y="15419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/>
            <p:cNvSpPr/>
            <p:nvPr/>
          </p:nvSpPr>
          <p:spPr>
            <a:xfrm>
              <a:off x="3525756" y="767351"/>
              <a:ext cx="397177" cy="622602"/>
            </a:xfrm>
            <a:custGeom>
              <a:avLst/>
              <a:gdLst>
                <a:gd name="connsiteX0" fmla="*/ 126660 w 397177"/>
                <a:gd name="connsiteY0" fmla="*/ 80748 h 622602"/>
                <a:gd name="connsiteX1" fmla="*/ 373339 w 397177"/>
                <a:gd name="connsiteY1" fmla="*/ 514744 h 622602"/>
                <a:gd name="connsiteX2" fmla="*/ 377418 w 397177"/>
                <a:gd name="connsiteY2" fmla="*/ 607598 h 622602"/>
                <a:gd name="connsiteX3" fmla="*/ 290469 w 397177"/>
                <a:gd name="connsiteY3" fmla="*/ 576468 h 622602"/>
                <a:gd name="connsiteX4" fmla="*/ 17597 w 397177"/>
                <a:gd name="connsiteY4" fmla="*/ 96742 h 622602"/>
                <a:gd name="connsiteX5" fmla="*/ 46044 w 397177"/>
                <a:gd name="connsiteY5" fmla="*/ 8075 h 622602"/>
                <a:gd name="connsiteX6" fmla="*/ 126660 w 397177"/>
                <a:gd name="connsiteY6" fmla="*/ 80748 h 622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7177" h="622602">
                  <a:moveTo>
                    <a:pt x="126660" y="80748"/>
                  </a:moveTo>
                  <a:cubicBezTo>
                    <a:pt x="208886" y="225449"/>
                    <a:pt x="291113" y="370043"/>
                    <a:pt x="373339" y="514744"/>
                  </a:cubicBezTo>
                  <a:cubicBezTo>
                    <a:pt x="390192" y="544372"/>
                    <a:pt x="404684" y="587202"/>
                    <a:pt x="377418" y="607598"/>
                  </a:cubicBezTo>
                  <a:cubicBezTo>
                    <a:pt x="350260" y="627994"/>
                    <a:pt x="313011" y="601909"/>
                    <a:pt x="290469" y="576468"/>
                  </a:cubicBezTo>
                  <a:cubicBezTo>
                    <a:pt x="168310" y="437671"/>
                    <a:pt x="85761" y="268602"/>
                    <a:pt x="17597" y="96742"/>
                  </a:cubicBezTo>
                  <a:cubicBezTo>
                    <a:pt x="5574" y="66363"/>
                    <a:pt x="-3765" y="6679"/>
                    <a:pt x="46044" y="8075"/>
                  </a:cubicBezTo>
                  <a:cubicBezTo>
                    <a:pt x="80394" y="9041"/>
                    <a:pt x="111846" y="54770"/>
                    <a:pt x="126660" y="80748"/>
                  </a:cubicBezTo>
                  <a:close/>
                </a:path>
              </a:pathLst>
            </a:custGeom>
            <a:solidFill>
              <a:srgbClr val="FFFFFF">
                <a:alpha val="2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13" name="组合 212"/>
          <p:cNvGrpSpPr/>
          <p:nvPr userDrawn="1"/>
        </p:nvGrpSpPr>
        <p:grpSpPr>
          <a:xfrm rot="3422124">
            <a:off x="234989" y="767944"/>
            <a:ext cx="651589" cy="596875"/>
            <a:chOff x="329658" y="844723"/>
            <a:chExt cx="1406223" cy="1288143"/>
          </a:xfrm>
        </p:grpSpPr>
        <p:sp>
          <p:nvSpPr>
            <p:cNvPr id="214" name="任意多边形: 形状 213"/>
            <p:cNvSpPr/>
            <p:nvPr/>
          </p:nvSpPr>
          <p:spPr>
            <a:xfrm>
              <a:off x="329658" y="844723"/>
              <a:ext cx="1406223" cy="1288143"/>
            </a:xfrm>
            <a:custGeom>
              <a:avLst/>
              <a:gdLst>
                <a:gd name="connsiteX0" fmla="*/ 276514 w 1406222"/>
                <a:gd name="connsiteY0" fmla="*/ 1069851 h 1288142"/>
                <a:gd name="connsiteX1" fmla="*/ 443007 w 1406222"/>
                <a:gd name="connsiteY1" fmla="*/ 1234947 h 1288142"/>
                <a:gd name="connsiteX2" fmla="*/ 554861 w 1406222"/>
                <a:gd name="connsiteY2" fmla="*/ 1284970 h 1288142"/>
                <a:gd name="connsiteX3" fmla="*/ 682280 w 1406222"/>
                <a:gd name="connsiteY3" fmla="*/ 1231727 h 1288142"/>
                <a:gd name="connsiteX4" fmla="*/ 855213 w 1406222"/>
                <a:gd name="connsiteY4" fmla="*/ 1098727 h 1288142"/>
                <a:gd name="connsiteX5" fmla="*/ 902337 w 1406222"/>
                <a:gd name="connsiteY5" fmla="*/ 925042 h 1288142"/>
                <a:gd name="connsiteX6" fmla="*/ 1073231 w 1406222"/>
                <a:gd name="connsiteY6" fmla="*/ 890155 h 1288142"/>
                <a:gd name="connsiteX7" fmla="*/ 1357159 w 1406222"/>
                <a:gd name="connsiteY7" fmla="*/ 660007 h 1288142"/>
                <a:gd name="connsiteX8" fmla="*/ 1397950 w 1406222"/>
                <a:gd name="connsiteY8" fmla="*/ 609662 h 1288142"/>
                <a:gd name="connsiteX9" fmla="*/ 1373368 w 1406222"/>
                <a:gd name="connsiteY9" fmla="*/ 553735 h 1288142"/>
                <a:gd name="connsiteX10" fmla="*/ 912642 w 1406222"/>
                <a:gd name="connsiteY10" fmla="*/ 18833 h 1288142"/>
                <a:gd name="connsiteX11" fmla="*/ 779856 w 1406222"/>
                <a:gd name="connsiteY11" fmla="*/ 41269 h 1288142"/>
                <a:gd name="connsiteX12" fmla="*/ 546273 w 1406222"/>
                <a:gd name="connsiteY12" fmla="*/ 197671 h 1288142"/>
                <a:gd name="connsiteX13" fmla="*/ 524482 w 1406222"/>
                <a:gd name="connsiteY13" fmla="*/ 216349 h 1288142"/>
                <a:gd name="connsiteX14" fmla="*/ 520188 w 1406222"/>
                <a:gd name="connsiteY14" fmla="*/ 248015 h 1288142"/>
                <a:gd name="connsiteX15" fmla="*/ 501617 w 1406222"/>
                <a:gd name="connsiteY15" fmla="*/ 356005 h 1288142"/>
                <a:gd name="connsiteX16" fmla="*/ 301633 w 1406222"/>
                <a:gd name="connsiteY16" fmla="*/ 406457 h 1288142"/>
                <a:gd name="connsiteX17" fmla="*/ 109378 w 1406222"/>
                <a:gd name="connsiteY17" fmla="*/ 529904 h 1288142"/>
                <a:gd name="connsiteX18" fmla="*/ 17491 w 1406222"/>
                <a:gd name="connsiteY18" fmla="*/ 622972 h 1288142"/>
                <a:gd name="connsiteX19" fmla="*/ 44863 w 1406222"/>
                <a:gd name="connsiteY19" fmla="*/ 786352 h 1288142"/>
                <a:gd name="connsiteX20" fmla="*/ 276514 w 1406222"/>
                <a:gd name="connsiteY20" fmla="*/ 1069851 h 1288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06222" h="1288142">
                  <a:moveTo>
                    <a:pt x="276514" y="1069851"/>
                  </a:moveTo>
                  <a:cubicBezTo>
                    <a:pt x="324498" y="1131896"/>
                    <a:pt x="380639" y="1187501"/>
                    <a:pt x="443007" y="1234947"/>
                  </a:cubicBezTo>
                  <a:cubicBezTo>
                    <a:pt x="476069" y="1260067"/>
                    <a:pt x="513318" y="1283682"/>
                    <a:pt x="554861" y="1284970"/>
                  </a:cubicBezTo>
                  <a:cubicBezTo>
                    <a:pt x="601771" y="1286366"/>
                    <a:pt x="644172" y="1259100"/>
                    <a:pt x="682280" y="1231727"/>
                  </a:cubicBezTo>
                  <a:cubicBezTo>
                    <a:pt x="740031" y="1190399"/>
                    <a:pt x="801218" y="1144885"/>
                    <a:pt x="855213" y="1098727"/>
                  </a:cubicBezTo>
                  <a:cubicBezTo>
                    <a:pt x="844371" y="1037432"/>
                    <a:pt x="859399" y="970127"/>
                    <a:pt x="902337" y="925042"/>
                  </a:cubicBezTo>
                  <a:cubicBezTo>
                    <a:pt x="945275" y="879957"/>
                    <a:pt x="1017519" y="862352"/>
                    <a:pt x="1073231" y="890155"/>
                  </a:cubicBezTo>
                  <a:cubicBezTo>
                    <a:pt x="1162864" y="807499"/>
                    <a:pt x="1257757" y="730640"/>
                    <a:pt x="1357159" y="660007"/>
                  </a:cubicBezTo>
                  <a:cubicBezTo>
                    <a:pt x="1375300" y="647125"/>
                    <a:pt x="1395267" y="631775"/>
                    <a:pt x="1397950" y="609662"/>
                  </a:cubicBezTo>
                  <a:cubicBezTo>
                    <a:pt x="1400419" y="588837"/>
                    <a:pt x="1386572" y="570051"/>
                    <a:pt x="1373368" y="553735"/>
                  </a:cubicBezTo>
                  <a:cubicBezTo>
                    <a:pt x="1331504" y="501565"/>
                    <a:pt x="995298" y="61986"/>
                    <a:pt x="912642" y="18833"/>
                  </a:cubicBezTo>
                  <a:cubicBezTo>
                    <a:pt x="874105" y="-4890"/>
                    <a:pt x="816139" y="14110"/>
                    <a:pt x="779856" y="41269"/>
                  </a:cubicBezTo>
                  <a:cubicBezTo>
                    <a:pt x="704822" y="97517"/>
                    <a:pt x="626889" y="149795"/>
                    <a:pt x="546273" y="197671"/>
                  </a:cubicBezTo>
                  <a:cubicBezTo>
                    <a:pt x="538008" y="202608"/>
                    <a:pt x="529205" y="207868"/>
                    <a:pt x="524482" y="216349"/>
                  </a:cubicBezTo>
                  <a:cubicBezTo>
                    <a:pt x="519115" y="225795"/>
                    <a:pt x="519759" y="237174"/>
                    <a:pt x="520188" y="248015"/>
                  </a:cubicBezTo>
                  <a:cubicBezTo>
                    <a:pt x="521584" y="284942"/>
                    <a:pt x="518578" y="323157"/>
                    <a:pt x="501617" y="356005"/>
                  </a:cubicBezTo>
                  <a:cubicBezTo>
                    <a:pt x="466086" y="425135"/>
                    <a:pt x="365826" y="450469"/>
                    <a:pt x="301633" y="406457"/>
                  </a:cubicBezTo>
                  <a:cubicBezTo>
                    <a:pt x="239373" y="449181"/>
                    <a:pt x="171531" y="487181"/>
                    <a:pt x="109378" y="529904"/>
                  </a:cubicBezTo>
                  <a:cubicBezTo>
                    <a:pt x="72881" y="554915"/>
                    <a:pt x="34558" y="582181"/>
                    <a:pt x="17491" y="622972"/>
                  </a:cubicBezTo>
                  <a:cubicBezTo>
                    <a:pt x="-4623" y="675894"/>
                    <a:pt x="15236" y="737295"/>
                    <a:pt x="44863" y="786352"/>
                  </a:cubicBezTo>
                  <a:lnTo>
                    <a:pt x="276514" y="1069851"/>
                  </a:lnTo>
                  <a:close/>
                </a:path>
              </a:pathLst>
            </a:custGeom>
            <a:solidFill>
              <a:srgbClr val="689B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/>
            <p:cNvSpPr/>
            <p:nvPr/>
          </p:nvSpPr>
          <p:spPr>
            <a:xfrm>
              <a:off x="454601" y="1314194"/>
              <a:ext cx="762151" cy="622602"/>
            </a:xfrm>
            <a:custGeom>
              <a:avLst/>
              <a:gdLst>
                <a:gd name="connsiteX0" fmla="*/ 8051 w 762151"/>
                <a:gd name="connsiteY0" fmla="*/ 424548 h 622602"/>
                <a:gd name="connsiteX1" fmla="*/ 441726 w 762151"/>
                <a:gd name="connsiteY1" fmla="*/ 103908 h 622602"/>
                <a:gd name="connsiteX2" fmla="*/ 687439 w 762151"/>
                <a:gd name="connsiteY2" fmla="*/ 12557 h 622602"/>
                <a:gd name="connsiteX3" fmla="*/ 757857 w 762151"/>
                <a:gd name="connsiteY3" fmla="*/ 67625 h 622602"/>
                <a:gd name="connsiteX4" fmla="*/ 729626 w 762151"/>
                <a:gd name="connsiteY4" fmla="*/ 174112 h 622602"/>
                <a:gd name="connsiteX5" fmla="*/ 631727 w 762151"/>
                <a:gd name="connsiteY5" fmla="*/ 272869 h 622602"/>
                <a:gd name="connsiteX6" fmla="*/ 170464 w 762151"/>
                <a:gd name="connsiteY6" fmla="*/ 623781 h 622602"/>
                <a:gd name="connsiteX7" fmla="*/ 82656 w 762151"/>
                <a:gd name="connsiteY7" fmla="*/ 515792 h 622602"/>
                <a:gd name="connsiteX8" fmla="*/ 8051 w 762151"/>
                <a:gd name="connsiteY8" fmla="*/ 424548 h 622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2151" h="622602">
                  <a:moveTo>
                    <a:pt x="8051" y="424548"/>
                  </a:moveTo>
                  <a:cubicBezTo>
                    <a:pt x="148781" y="317632"/>
                    <a:pt x="300996" y="210824"/>
                    <a:pt x="441726" y="103908"/>
                  </a:cubicBezTo>
                  <a:cubicBezTo>
                    <a:pt x="513754" y="49162"/>
                    <a:pt x="599416" y="-8697"/>
                    <a:pt x="687439" y="12557"/>
                  </a:cubicBezTo>
                  <a:cubicBezTo>
                    <a:pt x="717603" y="19857"/>
                    <a:pt x="747123" y="38535"/>
                    <a:pt x="757857" y="67625"/>
                  </a:cubicBezTo>
                  <a:cubicBezTo>
                    <a:pt x="771061" y="103586"/>
                    <a:pt x="752597" y="143411"/>
                    <a:pt x="729626" y="174112"/>
                  </a:cubicBezTo>
                  <a:cubicBezTo>
                    <a:pt x="701823" y="211360"/>
                    <a:pt x="667151" y="242813"/>
                    <a:pt x="631727" y="272869"/>
                  </a:cubicBezTo>
                  <a:cubicBezTo>
                    <a:pt x="483054" y="399537"/>
                    <a:pt x="334166" y="517187"/>
                    <a:pt x="170464" y="623781"/>
                  </a:cubicBezTo>
                  <a:lnTo>
                    <a:pt x="82656" y="515792"/>
                  </a:lnTo>
                  <a:lnTo>
                    <a:pt x="8051" y="424548"/>
                  </a:lnTo>
                  <a:close/>
                </a:path>
              </a:pathLst>
            </a:custGeom>
            <a:solidFill>
              <a:srgbClr val="ECECE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/>
            <p:cNvSpPr/>
            <p:nvPr/>
          </p:nvSpPr>
          <p:spPr>
            <a:xfrm>
              <a:off x="454494" y="1314301"/>
              <a:ext cx="687010" cy="493788"/>
            </a:xfrm>
            <a:custGeom>
              <a:avLst/>
              <a:gdLst>
                <a:gd name="connsiteX0" fmla="*/ 33814 w 687009"/>
                <a:gd name="connsiteY0" fmla="*/ 456000 h 493788"/>
                <a:gd name="connsiteX1" fmla="*/ 8051 w 687009"/>
                <a:gd name="connsiteY1" fmla="*/ 424548 h 493788"/>
                <a:gd name="connsiteX2" fmla="*/ 441726 w 687009"/>
                <a:gd name="connsiteY2" fmla="*/ 103908 h 493788"/>
                <a:gd name="connsiteX3" fmla="*/ 687439 w 687009"/>
                <a:gd name="connsiteY3" fmla="*/ 12557 h 493788"/>
                <a:gd name="connsiteX4" fmla="*/ 58396 w 687009"/>
                <a:gd name="connsiteY4" fmla="*/ 486164 h 493788"/>
                <a:gd name="connsiteX5" fmla="*/ 33814 w 687009"/>
                <a:gd name="connsiteY5" fmla="*/ 456000 h 493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7009" h="493788">
                  <a:moveTo>
                    <a:pt x="33814" y="456000"/>
                  </a:moveTo>
                  <a:lnTo>
                    <a:pt x="8051" y="424548"/>
                  </a:lnTo>
                  <a:cubicBezTo>
                    <a:pt x="148781" y="317632"/>
                    <a:pt x="300996" y="210824"/>
                    <a:pt x="441726" y="103908"/>
                  </a:cubicBezTo>
                  <a:cubicBezTo>
                    <a:pt x="513754" y="49162"/>
                    <a:pt x="599416" y="-8697"/>
                    <a:pt x="687439" y="12557"/>
                  </a:cubicBezTo>
                  <a:lnTo>
                    <a:pt x="58396" y="486164"/>
                  </a:lnTo>
                  <a:lnTo>
                    <a:pt x="33814" y="456000"/>
                  </a:lnTo>
                  <a:close/>
                </a:path>
              </a:pathLst>
            </a:custGeom>
            <a:solidFill>
              <a:srgbClr val="D2CFE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/>
            <p:cNvSpPr/>
            <p:nvPr/>
          </p:nvSpPr>
          <p:spPr>
            <a:xfrm>
              <a:off x="850217" y="1625756"/>
              <a:ext cx="75142" cy="75142"/>
            </a:xfrm>
            <a:custGeom>
              <a:avLst/>
              <a:gdLst>
                <a:gd name="connsiteX0" fmla="*/ 66291 w 75141"/>
                <a:gd name="connsiteY0" fmla="*/ 59635 h 75141"/>
                <a:gd name="connsiteX1" fmla="*/ 21098 w 75141"/>
                <a:gd name="connsiteY1" fmla="*/ 66291 h 75141"/>
                <a:gd name="connsiteX2" fmla="*/ 14443 w 75141"/>
                <a:gd name="connsiteY2" fmla="*/ 21098 h 75141"/>
                <a:gd name="connsiteX3" fmla="*/ 59635 w 75141"/>
                <a:gd name="connsiteY3" fmla="*/ 14443 h 75141"/>
                <a:gd name="connsiteX4" fmla="*/ 66291 w 75141"/>
                <a:gd name="connsiteY4" fmla="*/ 59635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41" h="75141">
                  <a:moveTo>
                    <a:pt x="66291" y="59635"/>
                  </a:moveTo>
                  <a:cubicBezTo>
                    <a:pt x="55663" y="74020"/>
                    <a:pt x="35375" y="76918"/>
                    <a:pt x="21098" y="66291"/>
                  </a:cubicBezTo>
                  <a:cubicBezTo>
                    <a:pt x="6714" y="55663"/>
                    <a:pt x="3816" y="35375"/>
                    <a:pt x="14443" y="21098"/>
                  </a:cubicBezTo>
                  <a:cubicBezTo>
                    <a:pt x="25070" y="6714"/>
                    <a:pt x="45358" y="3816"/>
                    <a:pt x="59635" y="14443"/>
                  </a:cubicBezTo>
                  <a:cubicBezTo>
                    <a:pt x="73912" y="25070"/>
                    <a:pt x="76918" y="45358"/>
                    <a:pt x="66291" y="59635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/>
            <p:cNvSpPr/>
            <p:nvPr/>
          </p:nvSpPr>
          <p:spPr>
            <a:xfrm>
              <a:off x="920073" y="992912"/>
              <a:ext cx="536726" cy="343505"/>
            </a:xfrm>
            <a:custGeom>
              <a:avLst/>
              <a:gdLst>
                <a:gd name="connsiteX0" fmla="*/ 313854 w 536726"/>
                <a:gd name="connsiteY0" fmla="*/ 13306 h 343504"/>
                <a:gd name="connsiteX1" fmla="*/ 452759 w 536726"/>
                <a:gd name="connsiteY1" fmla="*/ 121295 h 343504"/>
                <a:gd name="connsiteX2" fmla="*/ 509008 w 536726"/>
                <a:gd name="connsiteY2" fmla="*/ 210392 h 343504"/>
                <a:gd name="connsiteX3" fmla="*/ 511155 w 536726"/>
                <a:gd name="connsiteY3" fmla="*/ 323534 h 343504"/>
                <a:gd name="connsiteX4" fmla="*/ 404776 w 536726"/>
                <a:gd name="connsiteY4" fmla="*/ 312907 h 343504"/>
                <a:gd name="connsiteX5" fmla="*/ 293459 w 536726"/>
                <a:gd name="connsiteY5" fmla="*/ 236906 h 343504"/>
                <a:gd name="connsiteX6" fmla="*/ 163893 w 536726"/>
                <a:gd name="connsiteY6" fmla="*/ 222522 h 343504"/>
                <a:gd name="connsiteX7" fmla="*/ 62881 w 536726"/>
                <a:gd name="connsiteY7" fmla="*/ 265031 h 343504"/>
                <a:gd name="connsiteX8" fmla="*/ 54401 w 536726"/>
                <a:gd name="connsiteY8" fmla="*/ 94137 h 343504"/>
                <a:gd name="connsiteX9" fmla="*/ 313854 w 536726"/>
                <a:gd name="connsiteY9" fmla="*/ 13306 h 343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6726" h="343504">
                  <a:moveTo>
                    <a:pt x="313854" y="13306"/>
                  </a:moveTo>
                  <a:cubicBezTo>
                    <a:pt x="371821" y="28120"/>
                    <a:pt x="417013" y="73312"/>
                    <a:pt x="452759" y="121295"/>
                  </a:cubicBezTo>
                  <a:cubicBezTo>
                    <a:pt x="473799" y="149527"/>
                    <a:pt x="492584" y="179369"/>
                    <a:pt x="509008" y="210392"/>
                  </a:cubicBezTo>
                  <a:cubicBezTo>
                    <a:pt x="528008" y="246460"/>
                    <a:pt x="541641" y="296375"/>
                    <a:pt x="511155" y="323534"/>
                  </a:cubicBezTo>
                  <a:cubicBezTo>
                    <a:pt x="482494" y="349082"/>
                    <a:pt x="437087" y="333731"/>
                    <a:pt x="404776" y="312907"/>
                  </a:cubicBezTo>
                  <a:cubicBezTo>
                    <a:pt x="366990" y="288432"/>
                    <a:pt x="333176" y="258053"/>
                    <a:pt x="293459" y="236906"/>
                  </a:cubicBezTo>
                  <a:cubicBezTo>
                    <a:pt x="253741" y="215759"/>
                    <a:pt x="205221" y="204810"/>
                    <a:pt x="163893" y="222522"/>
                  </a:cubicBezTo>
                  <a:cubicBezTo>
                    <a:pt x="129650" y="237228"/>
                    <a:pt x="99700" y="270935"/>
                    <a:pt x="62881" y="265031"/>
                  </a:cubicBezTo>
                  <a:cubicBezTo>
                    <a:pt x="-19238" y="251827"/>
                    <a:pt x="1909" y="127629"/>
                    <a:pt x="54401" y="94137"/>
                  </a:cubicBezTo>
                  <a:cubicBezTo>
                    <a:pt x="127503" y="47334"/>
                    <a:pt x="224006" y="-9666"/>
                    <a:pt x="313854" y="13306"/>
                  </a:cubicBezTo>
                  <a:close/>
                </a:path>
              </a:pathLst>
            </a:custGeom>
            <a:solidFill>
              <a:srgbClr val="FFFFFF">
                <a:alpha val="2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19" name="组合 218"/>
          <p:cNvGrpSpPr/>
          <p:nvPr userDrawn="1"/>
        </p:nvGrpSpPr>
        <p:grpSpPr>
          <a:xfrm>
            <a:off x="11413713" y="845291"/>
            <a:ext cx="780172" cy="602411"/>
            <a:chOff x="9702915" y="423227"/>
            <a:chExt cx="1696055" cy="1309612"/>
          </a:xfrm>
        </p:grpSpPr>
        <p:sp>
          <p:nvSpPr>
            <p:cNvPr id="220" name="任意多边形: 形状 219"/>
            <p:cNvSpPr/>
            <p:nvPr/>
          </p:nvSpPr>
          <p:spPr>
            <a:xfrm>
              <a:off x="9702915" y="423227"/>
              <a:ext cx="1696055" cy="1309612"/>
            </a:xfrm>
            <a:custGeom>
              <a:avLst/>
              <a:gdLst>
                <a:gd name="connsiteX0" fmla="*/ 137738 w 1696054"/>
                <a:gd name="connsiteY0" fmla="*/ 536404 h 1309611"/>
                <a:gd name="connsiteX1" fmla="*/ 1359435 w 1696054"/>
                <a:gd name="connsiteY1" fmla="*/ 1290396 h 1309611"/>
                <a:gd name="connsiteX2" fmla="*/ 1626724 w 1696054"/>
                <a:gd name="connsiteY2" fmla="*/ 1239193 h 1309611"/>
                <a:gd name="connsiteX3" fmla="*/ 1597204 w 1696054"/>
                <a:gd name="connsiteY3" fmla="*/ 920914 h 1309611"/>
                <a:gd name="connsiteX4" fmla="*/ 386135 w 1696054"/>
                <a:gd name="connsiteY4" fmla="*/ 130639 h 1309611"/>
                <a:gd name="connsiteX5" fmla="*/ 370571 w 1696054"/>
                <a:gd name="connsiteY5" fmla="*/ 37785 h 1309611"/>
                <a:gd name="connsiteX6" fmla="*/ 343090 w 1696054"/>
                <a:gd name="connsiteY6" fmla="*/ 8158 h 1309611"/>
                <a:gd name="connsiteX7" fmla="*/ 314858 w 1696054"/>
                <a:gd name="connsiteY7" fmla="*/ 21254 h 1309611"/>
                <a:gd name="connsiteX8" fmla="*/ 9139 w 1696054"/>
                <a:gd name="connsiteY8" fmla="*/ 568500 h 1309611"/>
                <a:gd name="connsiteX9" fmla="*/ 69682 w 1696054"/>
                <a:gd name="connsiteY9" fmla="*/ 580415 h 1309611"/>
                <a:gd name="connsiteX10" fmla="*/ 137738 w 1696054"/>
                <a:gd name="connsiteY10" fmla="*/ 536404 h 1309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96054" h="1309611">
                  <a:moveTo>
                    <a:pt x="137738" y="536404"/>
                  </a:moveTo>
                  <a:cubicBezTo>
                    <a:pt x="424779" y="795964"/>
                    <a:pt x="1271304" y="1257978"/>
                    <a:pt x="1359435" y="1290396"/>
                  </a:cubicBezTo>
                  <a:cubicBezTo>
                    <a:pt x="1467424" y="1330222"/>
                    <a:pt x="1554696" y="1316696"/>
                    <a:pt x="1626724" y="1239193"/>
                  </a:cubicBezTo>
                  <a:cubicBezTo>
                    <a:pt x="1690702" y="1170385"/>
                    <a:pt x="1756826" y="1045435"/>
                    <a:pt x="1597204" y="920914"/>
                  </a:cubicBezTo>
                  <a:cubicBezTo>
                    <a:pt x="1216988" y="624427"/>
                    <a:pt x="800165" y="377855"/>
                    <a:pt x="386135" y="130639"/>
                  </a:cubicBezTo>
                  <a:cubicBezTo>
                    <a:pt x="389677" y="101119"/>
                    <a:pt x="380338" y="65909"/>
                    <a:pt x="370571" y="37785"/>
                  </a:cubicBezTo>
                  <a:cubicBezTo>
                    <a:pt x="365847" y="24259"/>
                    <a:pt x="357259" y="9446"/>
                    <a:pt x="343090" y="8158"/>
                  </a:cubicBezTo>
                  <a:cubicBezTo>
                    <a:pt x="332463" y="7192"/>
                    <a:pt x="321513" y="12881"/>
                    <a:pt x="314858" y="21254"/>
                  </a:cubicBezTo>
                  <a:cubicBezTo>
                    <a:pt x="181857" y="189142"/>
                    <a:pt x="-8037" y="548534"/>
                    <a:pt x="9139" y="568500"/>
                  </a:cubicBezTo>
                  <a:cubicBezTo>
                    <a:pt x="23416" y="585138"/>
                    <a:pt x="49071" y="587607"/>
                    <a:pt x="69682" y="580415"/>
                  </a:cubicBezTo>
                  <a:cubicBezTo>
                    <a:pt x="90292" y="573330"/>
                    <a:pt x="121529" y="551110"/>
                    <a:pt x="137738" y="536404"/>
                  </a:cubicBez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/>
            <p:cNvSpPr/>
            <p:nvPr/>
          </p:nvSpPr>
          <p:spPr>
            <a:xfrm>
              <a:off x="9859976" y="590470"/>
              <a:ext cx="214690" cy="343505"/>
            </a:xfrm>
            <a:custGeom>
              <a:avLst/>
              <a:gdLst>
                <a:gd name="connsiteX0" fmla="*/ 8051 w 214690"/>
                <a:gd name="connsiteY0" fmla="*/ 335776 h 343504"/>
                <a:gd name="connsiteX1" fmla="*/ 67950 w 214690"/>
                <a:gd name="connsiteY1" fmla="*/ 260205 h 343504"/>
                <a:gd name="connsiteX2" fmla="*/ 120872 w 214690"/>
                <a:gd name="connsiteY2" fmla="*/ 180018 h 343504"/>
                <a:gd name="connsiteX3" fmla="*/ 167244 w 214690"/>
                <a:gd name="connsiteY3" fmla="*/ 95859 h 343504"/>
                <a:gd name="connsiteX4" fmla="*/ 207176 w 214690"/>
                <a:gd name="connsiteY4" fmla="*/ 8051 h 343504"/>
                <a:gd name="connsiteX5" fmla="*/ 193007 w 214690"/>
                <a:gd name="connsiteY5" fmla="*/ 54424 h 343504"/>
                <a:gd name="connsiteX6" fmla="*/ 175188 w 214690"/>
                <a:gd name="connsiteY6" fmla="*/ 99509 h 343504"/>
                <a:gd name="connsiteX7" fmla="*/ 130639 w 214690"/>
                <a:gd name="connsiteY7" fmla="*/ 185815 h 343504"/>
                <a:gd name="connsiteX8" fmla="*/ 74927 w 214690"/>
                <a:gd name="connsiteY8" fmla="*/ 265357 h 343504"/>
                <a:gd name="connsiteX9" fmla="*/ 43260 w 214690"/>
                <a:gd name="connsiteY9" fmla="*/ 302070 h 343504"/>
                <a:gd name="connsiteX10" fmla="*/ 8051 w 214690"/>
                <a:gd name="connsiteY10" fmla="*/ 335776 h 343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690" h="343504">
                  <a:moveTo>
                    <a:pt x="8051" y="335776"/>
                  </a:moveTo>
                  <a:cubicBezTo>
                    <a:pt x="29306" y="311516"/>
                    <a:pt x="49164" y="286182"/>
                    <a:pt x="67950" y="260205"/>
                  </a:cubicBezTo>
                  <a:cubicBezTo>
                    <a:pt x="86520" y="234120"/>
                    <a:pt x="104555" y="207606"/>
                    <a:pt x="120872" y="180018"/>
                  </a:cubicBezTo>
                  <a:cubicBezTo>
                    <a:pt x="137402" y="152645"/>
                    <a:pt x="152968" y="124628"/>
                    <a:pt x="167244" y="95859"/>
                  </a:cubicBezTo>
                  <a:cubicBezTo>
                    <a:pt x="181950" y="67305"/>
                    <a:pt x="194188" y="37678"/>
                    <a:pt x="207176" y="8051"/>
                  </a:cubicBezTo>
                  <a:cubicBezTo>
                    <a:pt x="202776" y="23509"/>
                    <a:pt x="198374" y="39181"/>
                    <a:pt x="193007" y="54424"/>
                  </a:cubicBezTo>
                  <a:cubicBezTo>
                    <a:pt x="187318" y="69560"/>
                    <a:pt x="181735" y="84803"/>
                    <a:pt x="175188" y="99509"/>
                  </a:cubicBezTo>
                  <a:cubicBezTo>
                    <a:pt x="162628" y="129458"/>
                    <a:pt x="147171" y="158012"/>
                    <a:pt x="130639" y="185815"/>
                  </a:cubicBezTo>
                  <a:cubicBezTo>
                    <a:pt x="113894" y="213617"/>
                    <a:pt x="95323" y="240239"/>
                    <a:pt x="74927" y="265357"/>
                  </a:cubicBezTo>
                  <a:cubicBezTo>
                    <a:pt x="64729" y="277917"/>
                    <a:pt x="54102" y="290154"/>
                    <a:pt x="43260" y="302070"/>
                  </a:cubicBezTo>
                  <a:cubicBezTo>
                    <a:pt x="31667" y="313770"/>
                    <a:pt x="20503" y="325471"/>
                    <a:pt x="8051" y="33577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/>
            <p:cNvSpPr/>
            <p:nvPr/>
          </p:nvSpPr>
          <p:spPr>
            <a:xfrm>
              <a:off x="10176215" y="796465"/>
              <a:ext cx="1105656" cy="869496"/>
            </a:xfrm>
            <a:custGeom>
              <a:avLst/>
              <a:gdLst>
                <a:gd name="connsiteX0" fmla="*/ 8051 w 1105655"/>
                <a:gd name="connsiteY0" fmla="*/ 336205 h 869496"/>
                <a:gd name="connsiteX1" fmla="*/ 813891 w 1105655"/>
                <a:gd name="connsiteY1" fmla="*/ 819474 h 869496"/>
                <a:gd name="connsiteX2" fmla="*/ 1074097 w 1105655"/>
                <a:gd name="connsiteY2" fmla="*/ 793174 h 869496"/>
                <a:gd name="connsiteX3" fmla="*/ 964819 w 1105655"/>
                <a:gd name="connsiteY3" fmla="*/ 510212 h 869496"/>
                <a:gd name="connsiteX4" fmla="*/ 220165 w 1105655"/>
                <a:gd name="connsiteY4" fmla="*/ 8051 h 869496"/>
                <a:gd name="connsiteX5" fmla="*/ 8051 w 1105655"/>
                <a:gd name="connsiteY5" fmla="*/ 336205 h 869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05655" h="869496">
                  <a:moveTo>
                    <a:pt x="8051" y="336205"/>
                  </a:moveTo>
                  <a:lnTo>
                    <a:pt x="813891" y="819474"/>
                  </a:lnTo>
                  <a:cubicBezTo>
                    <a:pt x="813891" y="819474"/>
                    <a:pt x="993266" y="938949"/>
                    <a:pt x="1074097" y="793174"/>
                  </a:cubicBezTo>
                  <a:cubicBezTo>
                    <a:pt x="1141080" y="672518"/>
                    <a:pt x="1098678" y="597269"/>
                    <a:pt x="964819" y="510212"/>
                  </a:cubicBezTo>
                  <a:cubicBezTo>
                    <a:pt x="830852" y="423155"/>
                    <a:pt x="220165" y="8051"/>
                    <a:pt x="220165" y="8051"/>
                  </a:cubicBezTo>
                  <a:lnTo>
                    <a:pt x="8051" y="336205"/>
                  </a:lnTo>
                  <a:close/>
                </a:path>
              </a:pathLst>
            </a:custGeom>
            <a:solidFill>
              <a:srgbClr val="A17BB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/>
            <p:cNvSpPr/>
            <p:nvPr/>
          </p:nvSpPr>
          <p:spPr>
            <a:xfrm>
              <a:off x="10175302" y="795208"/>
              <a:ext cx="225425" cy="343505"/>
            </a:xfrm>
            <a:custGeom>
              <a:avLst/>
              <a:gdLst>
                <a:gd name="connsiteX0" fmla="*/ 221078 w 225424"/>
                <a:gd name="connsiteY0" fmla="*/ 9201 h 343504"/>
                <a:gd name="connsiteX1" fmla="*/ 147547 w 225424"/>
                <a:gd name="connsiteY1" fmla="*/ 194265 h 343504"/>
                <a:gd name="connsiteX2" fmla="*/ 12506 w 225424"/>
                <a:gd name="connsiteY2" fmla="*/ 340576 h 343504"/>
                <a:gd name="connsiteX3" fmla="*/ 86039 w 225424"/>
                <a:gd name="connsiteY3" fmla="*/ 155513 h 343504"/>
                <a:gd name="connsiteX4" fmla="*/ 221078 w 225424"/>
                <a:gd name="connsiteY4" fmla="*/ 9201 h 343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5424" h="343504">
                  <a:moveTo>
                    <a:pt x="221078" y="9201"/>
                  </a:moveTo>
                  <a:cubicBezTo>
                    <a:pt x="238038" y="19936"/>
                    <a:pt x="205084" y="102699"/>
                    <a:pt x="147547" y="194265"/>
                  </a:cubicBezTo>
                  <a:cubicBezTo>
                    <a:pt x="90010" y="285830"/>
                    <a:pt x="29467" y="351311"/>
                    <a:pt x="12506" y="340576"/>
                  </a:cubicBezTo>
                  <a:cubicBezTo>
                    <a:pt x="-4454" y="329842"/>
                    <a:pt x="28500" y="247079"/>
                    <a:pt x="86039" y="155513"/>
                  </a:cubicBezTo>
                  <a:cubicBezTo>
                    <a:pt x="143575" y="64055"/>
                    <a:pt x="204118" y="-1533"/>
                    <a:pt x="221078" y="9201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/>
            <p:cNvSpPr/>
            <p:nvPr/>
          </p:nvSpPr>
          <p:spPr>
            <a:xfrm>
              <a:off x="10121494" y="635151"/>
              <a:ext cx="171752" cy="118080"/>
            </a:xfrm>
            <a:custGeom>
              <a:avLst/>
              <a:gdLst>
                <a:gd name="connsiteX0" fmla="*/ 11783 w 171752"/>
                <a:gd name="connsiteY0" fmla="*/ 8562 h 118079"/>
                <a:gd name="connsiteX1" fmla="*/ 50212 w 171752"/>
                <a:gd name="connsiteY1" fmla="*/ 33252 h 118079"/>
                <a:gd name="connsiteX2" fmla="*/ 89608 w 171752"/>
                <a:gd name="connsiteY2" fmla="*/ 56653 h 118079"/>
                <a:gd name="connsiteX3" fmla="*/ 128790 w 171752"/>
                <a:gd name="connsiteY3" fmla="*/ 80376 h 118079"/>
                <a:gd name="connsiteX4" fmla="*/ 165395 w 171752"/>
                <a:gd name="connsiteY4" fmla="*/ 107857 h 118079"/>
                <a:gd name="connsiteX5" fmla="*/ 165501 w 171752"/>
                <a:gd name="connsiteY5" fmla="*/ 111292 h 118079"/>
                <a:gd name="connsiteX6" fmla="*/ 162817 w 171752"/>
                <a:gd name="connsiteY6" fmla="*/ 111829 h 118079"/>
                <a:gd name="connsiteX7" fmla="*/ 162711 w 171752"/>
                <a:gd name="connsiteY7" fmla="*/ 111829 h 118079"/>
                <a:gd name="connsiteX8" fmla="*/ 122563 w 171752"/>
                <a:gd name="connsiteY8" fmla="*/ 89715 h 118079"/>
                <a:gd name="connsiteX9" fmla="*/ 84992 w 171752"/>
                <a:gd name="connsiteY9" fmla="*/ 63845 h 118079"/>
                <a:gd name="connsiteX10" fmla="*/ 47636 w 171752"/>
                <a:gd name="connsiteY10" fmla="*/ 37546 h 118079"/>
                <a:gd name="connsiteX11" fmla="*/ 9314 w 171752"/>
                <a:gd name="connsiteY11" fmla="*/ 12642 h 118079"/>
                <a:gd name="connsiteX12" fmla="*/ 9207 w 171752"/>
                <a:gd name="connsiteY12" fmla="*/ 12534 h 118079"/>
                <a:gd name="connsiteX13" fmla="*/ 8455 w 171752"/>
                <a:gd name="connsiteY13" fmla="*/ 9207 h 118079"/>
                <a:gd name="connsiteX14" fmla="*/ 11783 w 171752"/>
                <a:gd name="connsiteY14" fmla="*/ 8455 h 118079"/>
                <a:gd name="connsiteX15" fmla="*/ 11783 w 171752"/>
                <a:gd name="connsiteY15" fmla="*/ 8562 h 118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71752" h="118079">
                  <a:moveTo>
                    <a:pt x="11783" y="8562"/>
                  </a:moveTo>
                  <a:cubicBezTo>
                    <a:pt x="24343" y="17150"/>
                    <a:pt x="37439" y="25094"/>
                    <a:pt x="50212" y="33252"/>
                  </a:cubicBezTo>
                  <a:cubicBezTo>
                    <a:pt x="63202" y="41303"/>
                    <a:pt x="76298" y="49032"/>
                    <a:pt x="89608" y="56653"/>
                  </a:cubicBezTo>
                  <a:cubicBezTo>
                    <a:pt x="102811" y="64275"/>
                    <a:pt x="115907" y="72218"/>
                    <a:pt x="128790" y="80376"/>
                  </a:cubicBezTo>
                  <a:cubicBezTo>
                    <a:pt x="141670" y="88642"/>
                    <a:pt x="154123" y="97337"/>
                    <a:pt x="165395" y="107857"/>
                  </a:cubicBezTo>
                  <a:cubicBezTo>
                    <a:pt x="166360" y="108823"/>
                    <a:pt x="166468" y="110326"/>
                    <a:pt x="165501" y="111292"/>
                  </a:cubicBezTo>
                  <a:cubicBezTo>
                    <a:pt x="164750" y="112043"/>
                    <a:pt x="163677" y="112258"/>
                    <a:pt x="162817" y="111829"/>
                  </a:cubicBezTo>
                  <a:lnTo>
                    <a:pt x="162711" y="111829"/>
                  </a:lnTo>
                  <a:cubicBezTo>
                    <a:pt x="148433" y="105817"/>
                    <a:pt x="135337" y="97981"/>
                    <a:pt x="122563" y="89715"/>
                  </a:cubicBezTo>
                  <a:cubicBezTo>
                    <a:pt x="109789" y="81343"/>
                    <a:pt x="97337" y="72755"/>
                    <a:pt x="84992" y="63845"/>
                  </a:cubicBezTo>
                  <a:cubicBezTo>
                    <a:pt x="72648" y="54936"/>
                    <a:pt x="60196" y="46133"/>
                    <a:pt x="47636" y="37546"/>
                  </a:cubicBezTo>
                  <a:cubicBezTo>
                    <a:pt x="34862" y="29280"/>
                    <a:pt x="22410" y="20478"/>
                    <a:pt x="9314" y="12642"/>
                  </a:cubicBezTo>
                  <a:lnTo>
                    <a:pt x="9207" y="12534"/>
                  </a:lnTo>
                  <a:cubicBezTo>
                    <a:pt x="8026" y="11890"/>
                    <a:pt x="7704" y="10387"/>
                    <a:pt x="8455" y="9207"/>
                  </a:cubicBezTo>
                  <a:cubicBezTo>
                    <a:pt x="9207" y="8026"/>
                    <a:pt x="10602" y="7704"/>
                    <a:pt x="11783" y="8455"/>
                  </a:cubicBezTo>
                  <a:cubicBezTo>
                    <a:pt x="11675" y="8562"/>
                    <a:pt x="11783" y="8562"/>
                    <a:pt x="11783" y="856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/>
            <p:cNvSpPr/>
            <p:nvPr/>
          </p:nvSpPr>
          <p:spPr>
            <a:xfrm>
              <a:off x="9947078" y="938535"/>
              <a:ext cx="225425" cy="161018"/>
            </a:xfrm>
            <a:custGeom>
              <a:avLst/>
              <a:gdLst>
                <a:gd name="connsiteX0" fmla="*/ 11870 w 225424"/>
                <a:gd name="connsiteY0" fmla="*/ 8536 h 161017"/>
                <a:gd name="connsiteX1" fmla="*/ 62644 w 225424"/>
                <a:gd name="connsiteY1" fmla="*/ 45141 h 161017"/>
                <a:gd name="connsiteX2" fmla="*/ 114921 w 225424"/>
                <a:gd name="connsiteY2" fmla="*/ 79599 h 161017"/>
                <a:gd name="connsiteX3" fmla="*/ 167413 w 225424"/>
                <a:gd name="connsiteY3" fmla="*/ 113627 h 161017"/>
                <a:gd name="connsiteX4" fmla="*/ 217865 w 225424"/>
                <a:gd name="connsiteY4" fmla="*/ 150768 h 161017"/>
                <a:gd name="connsiteX5" fmla="*/ 218187 w 225424"/>
                <a:gd name="connsiteY5" fmla="*/ 154204 h 161017"/>
                <a:gd name="connsiteX6" fmla="*/ 215289 w 225424"/>
                <a:gd name="connsiteY6" fmla="*/ 154848 h 161017"/>
                <a:gd name="connsiteX7" fmla="*/ 161188 w 225424"/>
                <a:gd name="connsiteY7" fmla="*/ 123073 h 161017"/>
                <a:gd name="connsiteX8" fmla="*/ 110091 w 225424"/>
                <a:gd name="connsiteY8" fmla="*/ 86683 h 161017"/>
                <a:gd name="connsiteX9" fmla="*/ 59746 w 225424"/>
                <a:gd name="connsiteY9" fmla="*/ 49327 h 161017"/>
                <a:gd name="connsiteX10" fmla="*/ 9079 w 225424"/>
                <a:gd name="connsiteY10" fmla="*/ 12508 h 161017"/>
                <a:gd name="connsiteX11" fmla="*/ 8542 w 225424"/>
                <a:gd name="connsiteY11" fmla="*/ 9180 h 161017"/>
                <a:gd name="connsiteX12" fmla="*/ 11870 w 225424"/>
                <a:gd name="connsiteY12" fmla="*/ 8536 h 161017"/>
                <a:gd name="connsiteX13" fmla="*/ 11870 w 225424"/>
                <a:gd name="connsiteY13" fmla="*/ 8536 h 161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5424" h="161017">
                  <a:moveTo>
                    <a:pt x="11870" y="8536"/>
                  </a:moveTo>
                  <a:cubicBezTo>
                    <a:pt x="28402" y="21203"/>
                    <a:pt x="45684" y="33011"/>
                    <a:pt x="62644" y="45141"/>
                  </a:cubicBezTo>
                  <a:cubicBezTo>
                    <a:pt x="79819" y="56949"/>
                    <a:pt x="97317" y="68435"/>
                    <a:pt x="114921" y="79599"/>
                  </a:cubicBezTo>
                  <a:cubicBezTo>
                    <a:pt x="132526" y="90762"/>
                    <a:pt x="150023" y="102141"/>
                    <a:pt x="167413" y="113627"/>
                  </a:cubicBezTo>
                  <a:cubicBezTo>
                    <a:pt x="184803" y="125113"/>
                    <a:pt x="201871" y="137136"/>
                    <a:pt x="217865" y="150768"/>
                  </a:cubicBezTo>
                  <a:cubicBezTo>
                    <a:pt x="218832" y="151627"/>
                    <a:pt x="219047" y="153130"/>
                    <a:pt x="218187" y="154204"/>
                  </a:cubicBezTo>
                  <a:cubicBezTo>
                    <a:pt x="217437" y="155062"/>
                    <a:pt x="216256" y="155277"/>
                    <a:pt x="215289" y="154848"/>
                  </a:cubicBezTo>
                  <a:cubicBezTo>
                    <a:pt x="196289" y="145723"/>
                    <a:pt x="178470" y="134774"/>
                    <a:pt x="161188" y="123073"/>
                  </a:cubicBezTo>
                  <a:cubicBezTo>
                    <a:pt x="143905" y="111373"/>
                    <a:pt x="126837" y="99243"/>
                    <a:pt x="110091" y="86683"/>
                  </a:cubicBezTo>
                  <a:lnTo>
                    <a:pt x="59746" y="49327"/>
                  </a:lnTo>
                  <a:cubicBezTo>
                    <a:pt x="42786" y="37197"/>
                    <a:pt x="26147" y="24530"/>
                    <a:pt x="9079" y="12508"/>
                  </a:cubicBezTo>
                  <a:cubicBezTo>
                    <a:pt x="8006" y="11756"/>
                    <a:pt x="7684" y="10254"/>
                    <a:pt x="8542" y="9180"/>
                  </a:cubicBezTo>
                  <a:cubicBezTo>
                    <a:pt x="9294" y="7999"/>
                    <a:pt x="10797" y="7677"/>
                    <a:pt x="11870" y="8536"/>
                  </a:cubicBezTo>
                  <a:cubicBezTo>
                    <a:pt x="11870" y="8429"/>
                    <a:pt x="11870" y="8536"/>
                    <a:pt x="11870" y="853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/>
            <p:cNvSpPr/>
            <p:nvPr/>
          </p:nvSpPr>
          <p:spPr>
            <a:xfrm>
              <a:off x="10348733" y="1089854"/>
              <a:ext cx="75142" cy="75142"/>
            </a:xfrm>
            <a:custGeom>
              <a:avLst/>
              <a:gdLst>
                <a:gd name="connsiteX0" fmla="*/ 56449 w 75141"/>
                <a:gd name="connsiteY0" fmla="*/ 13404 h 75141"/>
                <a:gd name="connsiteX1" fmla="*/ 64608 w 75141"/>
                <a:gd name="connsiteY1" fmla="*/ 56450 h 75141"/>
                <a:gd name="connsiteX2" fmla="*/ 21562 w 75141"/>
                <a:gd name="connsiteY2" fmla="*/ 64608 h 75141"/>
                <a:gd name="connsiteX3" fmla="*/ 13404 w 75141"/>
                <a:gd name="connsiteY3" fmla="*/ 21563 h 75141"/>
                <a:gd name="connsiteX4" fmla="*/ 56449 w 75141"/>
                <a:gd name="connsiteY4" fmla="*/ 13404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41" h="75141">
                  <a:moveTo>
                    <a:pt x="56449" y="13404"/>
                  </a:moveTo>
                  <a:cubicBezTo>
                    <a:pt x="70620" y="23066"/>
                    <a:pt x="74269" y="42280"/>
                    <a:pt x="64608" y="56450"/>
                  </a:cubicBezTo>
                  <a:cubicBezTo>
                    <a:pt x="54946" y="70620"/>
                    <a:pt x="35732" y="74162"/>
                    <a:pt x="21562" y="64608"/>
                  </a:cubicBezTo>
                  <a:cubicBezTo>
                    <a:pt x="7393" y="54947"/>
                    <a:pt x="3851" y="35732"/>
                    <a:pt x="13404" y="21563"/>
                  </a:cubicBezTo>
                  <a:cubicBezTo>
                    <a:pt x="23065" y="7393"/>
                    <a:pt x="42388" y="3851"/>
                    <a:pt x="56449" y="13404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/>
            <p:cNvSpPr/>
            <p:nvPr/>
          </p:nvSpPr>
          <p:spPr>
            <a:xfrm>
              <a:off x="10714659" y="1139219"/>
              <a:ext cx="139549" cy="139549"/>
            </a:xfrm>
            <a:custGeom>
              <a:avLst/>
              <a:gdLst>
                <a:gd name="connsiteX0" fmla="*/ 137724 w 139548"/>
                <a:gd name="connsiteY0" fmla="*/ 72887 h 139548"/>
                <a:gd name="connsiteX1" fmla="*/ 72887 w 139548"/>
                <a:gd name="connsiteY1" fmla="*/ 137724 h 139548"/>
                <a:gd name="connsiteX2" fmla="*/ 8050 w 139548"/>
                <a:gd name="connsiteY2" fmla="*/ 72887 h 139548"/>
                <a:gd name="connsiteX3" fmla="*/ 72887 w 139548"/>
                <a:gd name="connsiteY3" fmla="*/ 8051 h 139548"/>
                <a:gd name="connsiteX4" fmla="*/ 137724 w 139548"/>
                <a:gd name="connsiteY4" fmla="*/ 72887 h 139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548" h="139548">
                  <a:moveTo>
                    <a:pt x="137724" y="72887"/>
                  </a:moveTo>
                  <a:cubicBezTo>
                    <a:pt x="137724" y="108696"/>
                    <a:pt x="108695" y="137724"/>
                    <a:pt x="72887" y="137724"/>
                  </a:cubicBezTo>
                  <a:cubicBezTo>
                    <a:pt x="37079" y="137724"/>
                    <a:pt x="8050" y="108696"/>
                    <a:pt x="8050" y="72887"/>
                  </a:cubicBezTo>
                  <a:cubicBezTo>
                    <a:pt x="8050" y="37079"/>
                    <a:pt x="37079" y="8051"/>
                    <a:pt x="72887" y="8051"/>
                  </a:cubicBezTo>
                  <a:cubicBezTo>
                    <a:pt x="108695" y="8051"/>
                    <a:pt x="137724" y="37079"/>
                    <a:pt x="137724" y="72887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/>
            <p:cNvSpPr/>
            <p:nvPr/>
          </p:nvSpPr>
          <p:spPr>
            <a:xfrm>
              <a:off x="10825521" y="1302250"/>
              <a:ext cx="85876" cy="85876"/>
            </a:xfrm>
            <a:custGeom>
              <a:avLst/>
              <a:gdLst>
                <a:gd name="connsiteX0" fmla="*/ 65506 w 85876"/>
                <a:gd name="connsiteY0" fmla="*/ 14410 h 85876"/>
                <a:gd name="connsiteX1" fmla="*/ 75167 w 85876"/>
                <a:gd name="connsiteY1" fmla="*/ 65506 h 85876"/>
                <a:gd name="connsiteX2" fmla="*/ 24071 w 85876"/>
                <a:gd name="connsiteY2" fmla="*/ 75168 h 85876"/>
                <a:gd name="connsiteX3" fmla="*/ 14410 w 85876"/>
                <a:gd name="connsiteY3" fmla="*/ 24071 h 85876"/>
                <a:gd name="connsiteX4" fmla="*/ 65506 w 85876"/>
                <a:gd name="connsiteY4" fmla="*/ 14410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876" h="85876">
                  <a:moveTo>
                    <a:pt x="65506" y="14410"/>
                  </a:moveTo>
                  <a:cubicBezTo>
                    <a:pt x="82253" y="25789"/>
                    <a:pt x="86547" y="48653"/>
                    <a:pt x="75167" y="65506"/>
                  </a:cubicBezTo>
                  <a:cubicBezTo>
                    <a:pt x="63789" y="82360"/>
                    <a:pt x="40925" y="86653"/>
                    <a:pt x="24071" y="75168"/>
                  </a:cubicBezTo>
                  <a:cubicBezTo>
                    <a:pt x="7326" y="63789"/>
                    <a:pt x="3032" y="40924"/>
                    <a:pt x="14410" y="24071"/>
                  </a:cubicBezTo>
                  <a:cubicBezTo>
                    <a:pt x="25896" y="7325"/>
                    <a:pt x="48761" y="3032"/>
                    <a:pt x="65506" y="14410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/>
            <p:cNvSpPr/>
            <p:nvPr/>
          </p:nvSpPr>
          <p:spPr>
            <a:xfrm>
              <a:off x="10475488" y="1024247"/>
              <a:ext cx="53673" cy="53673"/>
            </a:xfrm>
            <a:custGeom>
              <a:avLst/>
              <a:gdLst>
                <a:gd name="connsiteX0" fmla="*/ 39938 w 53672"/>
                <a:gd name="connsiteY0" fmla="*/ 11599 h 53672"/>
                <a:gd name="connsiteX1" fmla="*/ 45305 w 53672"/>
                <a:gd name="connsiteY1" fmla="*/ 39938 h 53672"/>
                <a:gd name="connsiteX2" fmla="*/ 16966 w 53672"/>
                <a:gd name="connsiteY2" fmla="*/ 45305 h 53672"/>
                <a:gd name="connsiteX3" fmla="*/ 11598 w 53672"/>
                <a:gd name="connsiteY3" fmla="*/ 16966 h 53672"/>
                <a:gd name="connsiteX4" fmla="*/ 39938 w 53672"/>
                <a:gd name="connsiteY4" fmla="*/ 11599 h 5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672" h="53672">
                  <a:moveTo>
                    <a:pt x="39938" y="11599"/>
                  </a:moveTo>
                  <a:cubicBezTo>
                    <a:pt x="49277" y="17932"/>
                    <a:pt x="51638" y="30706"/>
                    <a:pt x="45305" y="39938"/>
                  </a:cubicBezTo>
                  <a:cubicBezTo>
                    <a:pt x="38972" y="49277"/>
                    <a:pt x="26197" y="51638"/>
                    <a:pt x="16966" y="45305"/>
                  </a:cubicBezTo>
                  <a:cubicBezTo>
                    <a:pt x="7627" y="38972"/>
                    <a:pt x="5265" y="26198"/>
                    <a:pt x="11598" y="16966"/>
                  </a:cubicBezTo>
                  <a:cubicBezTo>
                    <a:pt x="17825" y="7627"/>
                    <a:pt x="30599" y="5265"/>
                    <a:pt x="39938" y="11599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229"/>
            <p:cNvSpPr/>
            <p:nvPr/>
          </p:nvSpPr>
          <p:spPr>
            <a:xfrm>
              <a:off x="10470358" y="1142074"/>
              <a:ext cx="32204" cy="32204"/>
            </a:xfrm>
            <a:custGeom>
              <a:avLst/>
              <a:gdLst>
                <a:gd name="connsiteX0" fmla="*/ 23063 w 32203"/>
                <a:gd name="connsiteY0" fmla="*/ 9705 h 32203"/>
                <a:gd name="connsiteX1" fmla="*/ 25531 w 32203"/>
                <a:gd name="connsiteY1" fmla="*/ 23015 h 32203"/>
                <a:gd name="connsiteX2" fmla="*/ 12221 w 32203"/>
                <a:gd name="connsiteY2" fmla="*/ 25484 h 32203"/>
                <a:gd name="connsiteX3" fmla="*/ 9752 w 32203"/>
                <a:gd name="connsiteY3" fmla="*/ 12174 h 32203"/>
                <a:gd name="connsiteX4" fmla="*/ 23063 w 32203"/>
                <a:gd name="connsiteY4" fmla="*/ 9705 h 32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203" h="32203">
                  <a:moveTo>
                    <a:pt x="23063" y="9705"/>
                  </a:moveTo>
                  <a:cubicBezTo>
                    <a:pt x="27463" y="12710"/>
                    <a:pt x="28537" y="18614"/>
                    <a:pt x="25531" y="23015"/>
                  </a:cubicBezTo>
                  <a:cubicBezTo>
                    <a:pt x="22525" y="27417"/>
                    <a:pt x="16621" y="28490"/>
                    <a:pt x="12221" y="25484"/>
                  </a:cubicBezTo>
                  <a:cubicBezTo>
                    <a:pt x="7819" y="22479"/>
                    <a:pt x="6746" y="16575"/>
                    <a:pt x="9752" y="12174"/>
                  </a:cubicBezTo>
                  <a:cubicBezTo>
                    <a:pt x="12757" y="7772"/>
                    <a:pt x="18661" y="6806"/>
                    <a:pt x="23063" y="9705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任意多边形: 形状 230"/>
            <p:cNvSpPr/>
            <p:nvPr/>
          </p:nvSpPr>
          <p:spPr>
            <a:xfrm>
              <a:off x="11119858" y="1435784"/>
              <a:ext cx="75142" cy="75142"/>
            </a:xfrm>
            <a:custGeom>
              <a:avLst/>
              <a:gdLst>
                <a:gd name="connsiteX0" fmla="*/ 55419 w 75141"/>
                <a:gd name="connsiteY0" fmla="*/ 13340 h 75141"/>
                <a:gd name="connsiteX1" fmla="*/ 63364 w 75141"/>
                <a:gd name="connsiteY1" fmla="*/ 55420 h 75141"/>
                <a:gd name="connsiteX2" fmla="*/ 21284 w 75141"/>
                <a:gd name="connsiteY2" fmla="*/ 63363 h 75141"/>
                <a:gd name="connsiteX3" fmla="*/ 13341 w 75141"/>
                <a:gd name="connsiteY3" fmla="*/ 21284 h 75141"/>
                <a:gd name="connsiteX4" fmla="*/ 55419 w 75141"/>
                <a:gd name="connsiteY4" fmla="*/ 13340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41" h="75141">
                  <a:moveTo>
                    <a:pt x="55419" y="13340"/>
                  </a:moveTo>
                  <a:cubicBezTo>
                    <a:pt x="69267" y="22787"/>
                    <a:pt x="72809" y="41572"/>
                    <a:pt x="63364" y="55420"/>
                  </a:cubicBezTo>
                  <a:cubicBezTo>
                    <a:pt x="53917" y="69267"/>
                    <a:pt x="35132" y="72810"/>
                    <a:pt x="21284" y="63363"/>
                  </a:cubicBezTo>
                  <a:cubicBezTo>
                    <a:pt x="7436" y="53917"/>
                    <a:pt x="3894" y="35131"/>
                    <a:pt x="13341" y="21284"/>
                  </a:cubicBezTo>
                  <a:cubicBezTo>
                    <a:pt x="22787" y="7436"/>
                    <a:pt x="41680" y="3894"/>
                    <a:pt x="55419" y="13340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任意多边形: 形状 231"/>
            <p:cNvSpPr/>
            <p:nvPr/>
          </p:nvSpPr>
          <p:spPr>
            <a:xfrm>
              <a:off x="11111125" y="1549502"/>
              <a:ext cx="32204" cy="32204"/>
            </a:xfrm>
            <a:custGeom>
              <a:avLst/>
              <a:gdLst>
                <a:gd name="connsiteX0" fmla="*/ 25615 w 32203"/>
                <a:gd name="connsiteY0" fmla="*/ 9974 h 32203"/>
                <a:gd name="connsiteX1" fmla="*/ 28513 w 32203"/>
                <a:gd name="connsiteY1" fmla="*/ 25539 h 32203"/>
                <a:gd name="connsiteX2" fmla="*/ 12949 w 32203"/>
                <a:gd name="connsiteY2" fmla="*/ 28437 h 32203"/>
                <a:gd name="connsiteX3" fmla="*/ 10050 w 32203"/>
                <a:gd name="connsiteY3" fmla="*/ 12872 h 32203"/>
                <a:gd name="connsiteX4" fmla="*/ 25615 w 32203"/>
                <a:gd name="connsiteY4" fmla="*/ 9974 h 32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203" h="32203">
                  <a:moveTo>
                    <a:pt x="25615" y="9974"/>
                  </a:moveTo>
                  <a:cubicBezTo>
                    <a:pt x="30767" y="13516"/>
                    <a:pt x="32055" y="20494"/>
                    <a:pt x="28513" y="25539"/>
                  </a:cubicBezTo>
                  <a:cubicBezTo>
                    <a:pt x="24971" y="30691"/>
                    <a:pt x="17994" y="31980"/>
                    <a:pt x="12949" y="28437"/>
                  </a:cubicBezTo>
                  <a:cubicBezTo>
                    <a:pt x="7795" y="24895"/>
                    <a:pt x="6507" y="17917"/>
                    <a:pt x="10050" y="12872"/>
                  </a:cubicBezTo>
                  <a:cubicBezTo>
                    <a:pt x="13485" y="7827"/>
                    <a:pt x="20462" y="6539"/>
                    <a:pt x="25615" y="9974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任意多边形: 形状 232"/>
            <p:cNvSpPr/>
            <p:nvPr/>
          </p:nvSpPr>
          <p:spPr>
            <a:xfrm>
              <a:off x="10087493" y="883367"/>
              <a:ext cx="687010" cy="472319"/>
            </a:xfrm>
            <a:custGeom>
              <a:avLst/>
              <a:gdLst>
                <a:gd name="connsiteX0" fmla="*/ 644771 w 687009"/>
                <a:gd name="connsiteY0" fmla="*/ 383163 h 472319"/>
                <a:gd name="connsiteX1" fmla="*/ 687279 w 687009"/>
                <a:gd name="connsiteY1" fmla="*/ 447356 h 472319"/>
                <a:gd name="connsiteX2" fmla="*/ 534312 w 687009"/>
                <a:gd name="connsiteY2" fmla="*/ 443921 h 472319"/>
                <a:gd name="connsiteX3" fmla="*/ 41812 w 687009"/>
                <a:gd name="connsiteY3" fmla="*/ 125535 h 472319"/>
                <a:gd name="connsiteX4" fmla="*/ 93982 w 687009"/>
                <a:gd name="connsiteY4" fmla="*/ 14969 h 472319"/>
                <a:gd name="connsiteX5" fmla="*/ 358695 w 687009"/>
                <a:gd name="connsiteY5" fmla="*/ 173625 h 472319"/>
                <a:gd name="connsiteX6" fmla="*/ 644771 w 687009"/>
                <a:gd name="connsiteY6" fmla="*/ 383163 h 472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7009" h="472319">
                  <a:moveTo>
                    <a:pt x="644771" y="383163"/>
                  </a:moveTo>
                  <a:cubicBezTo>
                    <a:pt x="666132" y="399372"/>
                    <a:pt x="689855" y="420627"/>
                    <a:pt x="687279" y="447356"/>
                  </a:cubicBezTo>
                  <a:cubicBezTo>
                    <a:pt x="649601" y="486966"/>
                    <a:pt x="583690" y="467644"/>
                    <a:pt x="534312" y="443921"/>
                  </a:cubicBezTo>
                  <a:cubicBezTo>
                    <a:pt x="360091" y="360191"/>
                    <a:pt x="186191" y="255100"/>
                    <a:pt x="41812" y="125535"/>
                  </a:cubicBezTo>
                  <a:cubicBezTo>
                    <a:pt x="-19053" y="71003"/>
                    <a:pt x="4778" y="-17342"/>
                    <a:pt x="93982" y="14969"/>
                  </a:cubicBezTo>
                  <a:cubicBezTo>
                    <a:pt x="186835" y="48568"/>
                    <a:pt x="277542" y="118343"/>
                    <a:pt x="358695" y="173625"/>
                  </a:cubicBezTo>
                  <a:cubicBezTo>
                    <a:pt x="456379" y="240179"/>
                    <a:pt x="550629" y="311671"/>
                    <a:pt x="644771" y="383163"/>
                  </a:cubicBezTo>
                  <a:close/>
                </a:path>
              </a:pathLst>
            </a:custGeom>
            <a:solidFill>
              <a:srgbClr val="FFFFFF">
                <a:alpha val="2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34" name="组合 233"/>
          <p:cNvGrpSpPr/>
          <p:nvPr userDrawn="1"/>
        </p:nvGrpSpPr>
        <p:grpSpPr>
          <a:xfrm rot="19917746">
            <a:off x="10893131" y="82387"/>
            <a:ext cx="1408479" cy="589701"/>
            <a:chOff x="5185268" y="723178"/>
            <a:chExt cx="2133095" cy="893083"/>
          </a:xfrm>
        </p:grpSpPr>
        <p:sp>
          <p:nvSpPr>
            <p:cNvPr id="235" name="任意多边形: 形状 234"/>
            <p:cNvSpPr/>
            <p:nvPr/>
          </p:nvSpPr>
          <p:spPr>
            <a:xfrm>
              <a:off x="6974858" y="770209"/>
              <a:ext cx="343505" cy="386443"/>
            </a:xfrm>
            <a:custGeom>
              <a:avLst/>
              <a:gdLst>
                <a:gd name="connsiteX0" fmla="*/ 8051 w 343504"/>
                <a:gd name="connsiteY0" fmla="*/ 40534 h 386442"/>
                <a:gd name="connsiteX1" fmla="*/ 180769 w 343504"/>
                <a:gd name="connsiteY1" fmla="*/ 14986 h 386442"/>
                <a:gd name="connsiteX2" fmla="*/ 319889 w 343504"/>
                <a:gd name="connsiteY2" fmla="*/ 120506 h 386442"/>
                <a:gd name="connsiteX3" fmla="*/ 342002 w 343504"/>
                <a:gd name="connsiteY3" fmla="*/ 185665 h 386442"/>
                <a:gd name="connsiteX4" fmla="*/ 258165 w 343504"/>
                <a:gd name="connsiteY4" fmla="*/ 331117 h 386442"/>
                <a:gd name="connsiteX5" fmla="*/ 91243 w 343504"/>
                <a:gd name="connsiteY5" fmla="*/ 385541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3504" h="386442">
                  <a:moveTo>
                    <a:pt x="8051" y="40534"/>
                  </a:moveTo>
                  <a:cubicBezTo>
                    <a:pt x="59147" y="9511"/>
                    <a:pt x="122910" y="65"/>
                    <a:pt x="180769" y="14986"/>
                  </a:cubicBezTo>
                  <a:cubicBezTo>
                    <a:pt x="238628" y="29799"/>
                    <a:pt x="290046" y="68766"/>
                    <a:pt x="319889" y="120506"/>
                  </a:cubicBezTo>
                  <a:cubicBezTo>
                    <a:pt x="331482" y="140580"/>
                    <a:pt x="339962" y="162693"/>
                    <a:pt x="342002" y="185665"/>
                  </a:cubicBezTo>
                  <a:cubicBezTo>
                    <a:pt x="347047" y="244275"/>
                    <a:pt x="307974" y="299773"/>
                    <a:pt x="258165" y="331117"/>
                  </a:cubicBezTo>
                  <a:cubicBezTo>
                    <a:pt x="208357" y="362462"/>
                    <a:pt x="149102" y="374485"/>
                    <a:pt x="91243" y="385541"/>
                  </a:cubicBezTo>
                </a:path>
              </a:pathLst>
            </a:custGeom>
            <a:solidFill>
              <a:srgbClr val="F08B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任意多边形: 形状 235"/>
            <p:cNvSpPr/>
            <p:nvPr/>
          </p:nvSpPr>
          <p:spPr>
            <a:xfrm>
              <a:off x="5185268" y="1237623"/>
              <a:ext cx="418646" cy="375708"/>
            </a:xfrm>
            <a:custGeom>
              <a:avLst/>
              <a:gdLst>
                <a:gd name="connsiteX0" fmla="*/ 213762 w 418646"/>
                <a:gd name="connsiteY0" fmla="*/ 9155 h 375708"/>
                <a:gd name="connsiteX1" fmla="*/ 11094 w 418646"/>
                <a:gd name="connsiteY1" fmla="*/ 262061 h 375708"/>
                <a:gd name="connsiteX2" fmla="*/ 9913 w 418646"/>
                <a:gd name="connsiteY2" fmla="*/ 293191 h 375708"/>
                <a:gd name="connsiteX3" fmla="*/ 55213 w 418646"/>
                <a:gd name="connsiteY3" fmla="*/ 322818 h 375708"/>
                <a:gd name="connsiteX4" fmla="*/ 314237 w 418646"/>
                <a:gd name="connsiteY4" fmla="*/ 368976 h 375708"/>
                <a:gd name="connsiteX5" fmla="*/ 413532 w 418646"/>
                <a:gd name="connsiteY5" fmla="*/ 141834 h 375708"/>
                <a:gd name="connsiteX6" fmla="*/ 213762 w 418646"/>
                <a:gd name="connsiteY6" fmla="*/ 9155 h 37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8646" h="375708">
                  <a:moveTo>
                    <a:pt x="213762" y="9155"/>
                  </a:moveTo>
                  <a:cubicBezTo>
                    <a:pt x="118869" y="62720"/>
                    <a:pt x="37608" y="156433"/>
                    <a:pt x="11094" y="262061"/>
                  </a:cubicBezTo>
                  <a:cubicBezTo>
                    <a:pt x="8518" y="272258"/>
                    <a:pt x="6371" y="283208"/>
                    <a:pt x="9913" y="293191"/>
                  </a:cubicBezTo>
                  <a:cubicBezTo>
                    <a:pt x="16139" y="311010"/>
                    <a:pt x="37072" y="318095"/>
                    <a:pt x="55213" y="322818"/>
                  </a:cubicBezTo>
                  <a:cubicBezTo>
                    <a:pt x="106739" y="336344"/>
                    <a:pt x="281067" y="381429"/>
                    <a:pt x="314237" y="368976"/>
                  </a:cubicBezTo>
                  <a:cubicBezTo>
                    <a:pt x="314237" y="368976"/>
                    <a:pt x="432210" y="296948"/>
                    <a:pt x="413532" y="141834"/>
                  </a:cubicBezTo>
                  <a:cubicBezTo>
                    <a:pt x="394960" y="-13065"/>
                    <a:pt x="213762" y="9155"/>
                    <a:pt x="213762" y="9155"/>
                  </a:cubicBezTo>
                  <a:close/>
                </a:path>
              </a:pathLst>
            </a:custGeom>
            <a:solidFill>
              <a:srgbClr val="EFCAA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/>
            <p:cNvSpPr/>
            <p:nvPr/>
          </p:nvSpPr>
          <p:spPr>
            <a:xfrm>
              <a:off x="5185375" y="1340706"/>
              <a:ext cx="193221" cy="246894"/>
            </a:xfrm>
            <a:custGeom>
              <a:avLst/>
              <a:gdLst>
                <a:gd name="connsiteX0" fmla="*/ 90852 w 193221"/>
                <a:gd name="connsiteY0" fmla="*/ 8051 h 246894"/>
                <a:gd name="connsiteX1" fmla="*/ 11094 w 193221"/>
                <a:gd name="connsiteY1" fmla="*/ 158978 h 246894"/>
                <a:gd name="connsiteX2" fmla="*/ 9913 w 193221"/>
                <a:gd name="connsiteY2" fmla="*/ 190108 h 246894"/>
                <a:gd name="connsiteX3" fmla="*/ 55213 w 193221"/>
                <a:gd name="connsiteY3" fmla="*/ 219736 h 246894"/>
                <a:gd name="connsiteX4" fmla="*/ 149677 w 193221"/>
                <a:gd name="connsiteY4" fmla="*/ 243244 h 246894"/>
                <a:gd name="connsiteX5" fmla="*/ 177694 w 193221"/>
                <a:gd name="connsiteY5" fmla="*/ 101119 h 246894"/>
                <a:gd name="connsiteX6" fmla="*/ 90852 w 193221"/>
                <a:gd name="connsiteY6" fmla="*/ 8051 h 246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3221" h="246894">
                  <a:moveTo>
                    <a:pt x="90852" y="8051"/>
                  </a:moveTo>
                  <a:cubicBezTo>
                    <a:pt x="53281" y="52492"/>
                    <a:pt x="24835" y="104125"/>
                    <a:pt x="11094" y="158978"/>
                  </a:cubicBezTo>
                  <a:cubicBezTo>
                    <a:pt x="8518" y="169176"/>
                    <a:pt x="6371" y="180125"/>
                    <a:pt x="9913" y="190108"/>
                  </a:cubicBezTo>
                  <a:cubicBezTo>
                    <a:pt x="16140" y="207928"/>
                    <a:pt x="37072" y="215012"/>
                    <a:pt x="55213" y="219736"/>
                  </a:cubicBezTo>
                  <a:cubicBezTo>
                    <a:pt x="74321" y="224781"/>
                    <a:pt x="110282" y="234120"/>
                    <a:pt x="149677" y="243244"/>
                  </a:cubicBezTo>
                  <a:cubicBezTo>
                    <a:pt x="149677" y="243244"/>
                    <a:pt x="207107" y="155651"/>
                    <a:pt x="177694" y="101119"/>
                  </a:cubicBezTo>
                  <a:cubicBezTo>
                    <a:pt x="148282" y="46588"/>
                    <a:pt x="90852" y="8051"/>
                    <a:pt x="90852" y="8051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任意多边形: 形状 237"/>
            <p:cNvSpPr/>
            <p:nvPr/>
          </p:nvSpPr>
          <p:spPr>
            <a:xfrm>
              <a:off x="5390979" y="800437"/>
              <a:ext cx="1674586" cy="815824"/>
            </a:xfrm>
            <a:custGeom>
              <a:avLst/>
              <a:gdLst>
                <a:gd name="connsiteX0" fmla="*/ 1581196 w 1674585"/>
                <a:gd name="connsiteY0" fmla="*/ 8051 h 815823"/>
                <a:gd name="connsiteX1" fmla="*/ 8051 w 1674585"/>
                <a:gd name="connsiteY1" fmla="*/ 446342 h 815823"/>
                <a:gd name="connsiteX2" fmla="*/ 133001 w 1674585"/>
                <a:gd name="connsiteY2" fmla="*/ 627862 h 815823"/>
                <a:gd name="connsiteX3" fmla="*/ 97148 w 1674585"/>
                <a:gd name="connsiteY3" fmla="*/ 810349 h 815823"/>
                <a:gd name="connsiteX4" fmla="*/ 1670292 w 1674585"/>
                <a:gd name="connsiteY4" fmla="*/ 372058 h 815823"/>
                <a:gd name="connsiteX5" fmla="*/ 1581196 w 1674585"/>
                <a:gd name="connsiteY5" fmla="*/ 8051 h 815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74585" h="815823">
                  <a:moveTo>
                    <a:pt x="1581196" y="8051"/>
                  </a:moveTo>
                  <a:cubicBezTo>
                    <a:pt x="1052521" y="138261"/>
                    <a:pt x="527817" y="284465"/>
                    <a:pt x="8051" y="446342"/>
                  </a:cubicBezTo>
                  <a:cubicBezTo>
                    <a:pt x="8051" y="446342"/>
                    <a:pt x="98221" y="476506"/>
                    <a:pt x="133001" y="627862"/>
                  </a:cubicBezTo>
                  <a:cubicBezTo>
                    <a:pt x="164131" y="763439"/>
                    <a:pt x="97148" y="810349"/>
                    <a:pt x="97148" y="810349"/>
                  </a:cubicBezTo>
                  <a:cubicBezTo>
                    <a:pt x="616913" y="648472"/>
                    <a:pt x="1141617" y="502268"/>
                    <a:pt x="1670292" y="372058"/>
                  </a:cubicBezTo>
                  <a:lnTo>
                    <a:pt x="1581196" y="8051"/>
                  </a:lnTo>
                  <a:close/>
                </a:path>
              </a:pathLst>
            </a:custGeom>
            <a:solidFill>
              <a:srgbClr val="51B8A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任意多边形: 形状 238"/>
            <p:cNvSpPr/>
            <p:nvPr/>
          </p:nvSpPr>
          <p:spPr>
            <a:xfrm>
              <a:off x="6877020" y="723178"/>
              <a:ext cx="311301" cy="493788"/>
            </a:xfrm>
            <a:custGeom>
              <a:avLst/>
              <a:gdLst>
                <a:gd name="connsiteX0" fmla="*/ 201212 w 311301"/>
                <a:gd name="connsiteY0" fmla="*/ 487747 h 493788"/>
                <a:gd name="connsiteX1" fmla="*/ 138307 w 311301"/>
                <a:gd name="connsiteY1" fmla="*/ 479052 h 493788"/>
                <a:gd name="connsiteX2" fmla="*/ 127680 w 311301"/>
                <a:gd name="connsiteY2" fmla="*/ 458012 h 493788"/>
                <a:gd name="connsiteX3" fmla="*/ 14538 w 311301"/>
                <a:gd name="connsiteY3" fmla="*/ 109999 h 493788"/>
                <a:gd name="connsiteX4" fmla="*/ 12391 w 311301"/>
                <a:gd name="connsiteY4" fmla="*/ 55790 h 493788"/>
                <a:gd name="connsiteX5" fmla="*/ 56618 w 311301"/>
                <a:gd name="connsiteY5" fmla="*/ 24338 h 493788"/>
                <a:gd name="connsiteX6" fmla="*/ 174376 w 311301"/>
                <a:gd name="connsiteY6" fmla="*/ 26377 h 493788"/>
                <a:gd name="connsiteX7" fmla="*/ 193054 w 311301"/>
                <a:gd name="connsiteY7" fmla="*/ 59440 h 493788"/>
                <a:gd name="connsiteX8" fmla="*/ 281506 w 311301"/>
                <a:gd name="connsiteY8" fmla="*/ 325441 h 493788"/>
                <a:gd name="connsiteX9" fmla="*/ 305980 w 311301"/>
                <a:gd name="connsiteY9" fmla="*/ 447493 h 493788"/>
                <a:gd name="connsiteX10" fmla="*/ 201212 w 311301"/>
                <a:gd name="connsiteY10" fmla="*/ 487747 h 493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1301" h="493788">
                  <a:moveTo>
                    <a:pt x="201212" y="487747"/>
                  </a:moveTo>
                  <a:cubicBezTo>
                    <a:pt x="179421" y="492470"/>
                    <a:pt x="153013" y="495798"/>
                    <a:pt x="138307" y="479052"/>
                  </a:cubicBezTo>
                  <a:cubicBezTo>
                    <a:pt x="133047" y="473148"/>
                    <a:pt x="130364" y="465419"/>
                    <a:pt x="127680" y="458012"/>
                  </a:cubicBezTo>
                  <a:cubicBezTo>
                    <a:pt x="87104" y="343046"/>
                    <a:pt x="49318" y="226898"/>
                    <a:pt x="14538" y="109999"/>
                  </a:cubicBezTo>
                  <a:cubicBezTo>
                    <a:pt x="9279" y="92180"/>
                    <a:pt x="4126" y="72428"/>
                    <a:pt x="12391" y="55790"/>
                  </a:cubicBezTo>
                  <a:cubicBezTo>
                    <a:pt x="20550" y="39151"/>
                    <a:pt x="39335" y="31100"/>
                    <a:pt x="56618" y="24338"/>
                  </a:cubicBezTo>
                  <a:cubicBezTo>
                    <a:pt x="95584" y="9095"/>
                    <a:pt x="145606" y="-3894"/>
                    <a:pt x="174376" y="26377"/>
                  </a:cubicBezTo>
                  <a:cubicBezTo>
                    <a:pt x="183177" y="35609"/>
                    <a:pt x="188223" y="47632"/>
                    <a:pt x="193054" y="59440"/>
                  </a:cubicBezTo>
                  <a:cubicBezTo>
                    <a:pt x="228585" y="145960"/>
                    <a:pt x="258105" y="234949"/>
                    <a:pt x="281506" y="325441"/>
                  </a:cubicBezTo>
                  <a:cubicBezTo>
                    <a:pt x="289020" y="354424"/>
                    <a:pt x="316715" y="418402"/>
                    <a:pt x="305980" y="447493"/>
                  </a:cubicBezTo>
                  <a:cubicBezTo>
                    <a:pt x="293636" y="480770"/>
                    <a:pt x="230624" y="481306"/>
                    <a:pt x="201212" y="487747"/>
                  </a:cubicBez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任意多边形: 形状 239"/>
            <p:cNvSpPr/>
            <p:nvPr/>
          </p:nvSpPr>
          <p:spPr>
            <a:xfrm>
              <a:off x="5591693" y="1078868"/>
              <a:ext cx="1341815" cy="375708"/>
            </a:xfrm>
            <a:custGeom>
              <a:avLst/>
              <a:gdLst>
                <a:gd name="connsiteX0" fmla="*/ 1334323 w 1341815"/>
                <a:gd name="connsiteY0" fmla="*/ 15051 h 375708"/>
                <a:gd name="connsiteX1" fmla="*/ 1169441 w 1341815"/>
                <a:gd name="connsiteY1" fmla="*/ 60350 h 375708"/>
                <a:gd name="connsiteX2" fmla="*/ 1004344 w 1341815"/>
                <a:gd name="connsiteY2" fmla="*/ 105006 h 375708"/>
                <a:gd name="connsiteX3" fmla="*/ 674257 w 1341815"/>
                <a:gd name="connsiteY3" fmla="*/ 194210 h 375708"/>
                <a:gd name="connsiteX4" fmla="*/ 343741 w 1341815"/>
                <a:gd name="connsiteY4" fmla="*/ 281804 h 375708"/>
                <a:gd name="connsiteX5" fmla="*/ 178430 w 1341815"/>
                <a:gd name="connsiteY5" fmla="*/ 325600 h 375708"/>
                <a:gd name="connsiteX6" fmla="*/ 12903 w 1341815"/>
                <a:gd name="connsiteY6" fmla="*/ 368646 h 375708"/>
                <a:gd name="connsiteX7" fmla="*/ 8180 w 1341815"/>
                <a:gd name="connsiteY7" fmla="*/ 365855 h 375708"/>
                <a:gd name="connsiteX8" fmla="*/ 10864 w 1341815"/>
                <a:gd name="connsiteY8" fmla="*/ 361132 h 375708"/>
                <a:gd name="connsiteX9" fmla="*/ 175746 w 1341815"/>
                <a:gd name="connsiteY9" fmla="*/ 315832 h 375708"/>
                <a:gd name="connsiteX10" fmla="*/ 340843 w 1341815"/>
                <a:gd name="connsiteY10" fmla="*/ 271284 h 375708"/>
                <a:gd name="connsiteX11" fmla="*/ 671037 w 1341815"/>
                <a:gd name="connsiteY11" fmla="*/ 182295 h 375708"/>
                <a:gd name="connsiteX12" fmla="*/ 1001660 w 1341815"/>
                <a:gd name="connsiteY12" fmla="*/ 94808 h 375708"/>
                <a:gd name="connsiteX13" fmla="*/ 1166972 w 1341815"/>
                <a:gd name="connsiteY13" fmla="*/ 51119 h 375708"/>
                <a:gd name="connsiteX14" fmla="*/ 1332498 w 1341815"/>
                <a:gd name="connsiteY14" fmla="*/ 8181 h 375708"/>
                <a:gd name="connsiteX15" fmla="*/ 1336792 w 1341815"/>
                <a:gd name="connsiteY15" fmla="*/ 10757 h 375708"/>
                <a:gd name="connsiteX16" fmla="*/ 1334323 w 1341815"/>
                <a:gd name="connsiteY16" fmla="*/ 15051 h 37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41815" h="375708">
                  <a:moveTo>
                    <a:pt x="1334323" y="15051"/>
                  </a:moveTo>
                  <a:lnTo>
                    <a:pt x="1169441" y="60350"/>
                  </a:lnTo>
                  <a:lnTo>
                    <a:pt x="1004344" y="105006"/>
                  </a:lnTo>
                  <a:lnTo>
                    <a:pt x="674257" y="194210"/>
                  </a:lnTo>
                  <a:lnTo>
                    <a:pt x="343741" y="281804"/>
                  </a:lnTo>
                  <a:lnTo>
                    <a:pt x="178430" y="325600"/>
                  </a:lnTo>
                  <a:lnTo>
                    <a:pt x="12903" y="368646"/>
                  </a:lnTo>
                  <a:cubicBezTo>
                    <a:pt x="10864" y="369183"/>
                    <a:pt x="8717" y="367894"/>
                    <a:pt x="8180" y="365855"/>
                  </a:cubicBezTo>
                  <a:cubicBezTo>
                    <a:pt x="7644" y="363815"/>
                    <a:pt x="8824" y="361668"/>
                    <a:pt x="10864" y="361132"/>
                  </a:cubicBezTo>
                  <a:lnTo>
                    <a:pt x="175746" y="315832"/>
                  </a:lnTo>
                  <a:lnTo>
                    <a:pt x="340843" y="271284"/>
                  </a:lnTo>
                  <a:lnTo>
                    <a:pt x="671037" y="182295"/>
                  </a:lnTo>
                  <a:lnTo>
                    <a:pt x="1001660" y="94808"/>
                  </a:lnTo>
                  <a:lnTo>
                    <a:pt x="1166972" y="51119"/>
                  </a:lnTo>
                  <a:lnTo>
                    <a:pt x="1332498" y="8181"/>
                  </a:lnTo>
                  <a:cubicBezTo>
                    <a:pt x="1334430" y="7644"/>
                    <a:pt x="1336363" y="8825"/>
                    <a:pt x="1336792" y="10757"/>
                  </a:cubicBezTo>
                  <a:cubicBezTo>
                    <a:pt x="1337329" y="12689"/>
                    <a:pt x="1336256" y="14621"/>
                    <a:pt x="1334323" y="1505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1" name="任意多边形: 形状 240"/>
            <p:cNvSpPr/>
            <p:nvPr/>
          </p:nvSpPr>
          <p:spPr>
            <a:xfrm>
              <a:off x="5545320" y="931269"/>
              <a:ext cx="1341815" cy="375708"/>
            </a:xfrm>
            <a:custGeom>
              <a:avLst/>
              <a:gdLst>
                <a:gd name="connsiteX0" fmla="*/ 1334324 w 1341815"/>
                <a:gd name="connsiteY0" fmla="*/ 15051 h 375708"/>
                <a:gd name="connsiteX1" fmla="*/ 1169441 w 1341815"/>
                <a:gd name="connsiteY1" fmla="*/ 60350 h 375708"/>
                <a:gd name="connsiteX2" fmla="*/ 1004344 w 1341815"/>
                <a:gd name="connsiteY2" fmla="*/ 105006 h 375708"/>
                <a:gd name="connsiteX3" fmla="*/ 674257 w 1341815"/>
                <a:gd name="connsiteY3" fmla="*/ 194210 h 375708"/>
                <a:gd name="connsiteX4" fmla="*/ 343741 w 1341815"/>
                <a:gd name="connsiteY4" fmla="*/ 281804 h 375708"/>
                <a:gd name="connsiteX5" fmla="*/ 178430 w 1341815"/>
                <a:gd name="connsiteY5" fmla="*/ 325600 h 375708"/>
                <a:gd name="connsiteX6" fmla="*/ 12903 w 1341815"/>
                <a:gd name="connsiteY6" fmla="*/ 368646 h 375708"/>
                <a:gd name="connsiteX7" fmla="*/ 8180 w 1341815"/>
                <a:gd name="connsiteY7" fmla="*/ 365855 h 375708"/>
                <a:gd name="connsiteX8" fmla="*/ 10864 w 1341815"/>
                <a:gd name="connsiteY8" fmla="*/ 361132 h 375708"/>
                <a:gd name="connsiteX9" fmla="*/ 175746 w 1341815"/>
                <a:gd name="connsiteY9" fmla="*/ 315832 h 375708"/>
                <a:gd name="connsiteX10" fmla="*/ 340843 w 1341815"/>
                <a:gd name="connsiteY10" fmla="*/ 271284 h 375708"/>
                <a:gd name="connsiteX11" fmla="*/ 671037 w 1341815"/>
                <a:gd name="connsiteY11" fmla="*/ 182295 h 375708"/>
                <a:gd name="connsiteX12" fmla="*/ 1001660 w 1341815"/>
                <a:gd name="connsiteY12" fmla="*/ 94808 h 375708"/>
                <a:gd name="connsiteX13" fmla="*/ 1166972 w 1341815"/>
                <a:gd name="connsiteY13" fmla="*/ 51119 h 375708"/>
                <a:gd name="connsiteX14" fmla="*/ 1332498 w 1341815"/>
                <a:gd name="connsiteY14" fmla="*/ 8181 h 375708"/>
                <a:gd name="connsiteX15" fmla="*/ 1336792 w 1341815"/>
                <a:gd name="connsiteY15" fmla="*/ 10757 h 375708"/>
                <a:gd name="connsiteX16" fmla="*/ 1334324 w 1341815"/>
                <a:gd name="connsiteY16" fmla="*/ 15051 h 37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41815" h="375708">
                  <a:moveTo>
                    <a:pt x="1334324" y="15051"/>
                  </a:moveTo>
                  <a:lnTo>
                    <a:pt x="1169441" y="60350"/>
                  </a:lnTo>
                  <a:lnTo>
                    <a:pt x="1004344" y="105006"/>
                  </a:lnTo>
                  <a:lnTo>
                    <a:pt x="674257" y="194210"/>
                  </a:lnTo>
                  <a:lnTo>
                    <a:pt x="343741" y="281804"/>
                  </a:lnTo>
                  <a:lnTo>
                    <a:pt x="178430" y="325600"/>
                  </a:lnTo>
                  <a:lnTo>
                    <a:pt x="12903" y="368646"/>
                  </a:lnTo>
                  <a:cubicBezTo>
                    <a:pt x="10864" y="369183"/>
                    <a:pt x="8717" y="367894"/>
                    <a:pt x="8180" y="365855"/>
                  </a:cubicBezTo>
                  <a:cubicBezTo>
                    <a:pt x="7644" y="363815"/>
                    <a:pt x="8824" y="361668"/>
                    <a:pt x="10864" y="361132"/>
                  </a:cubicBezTo>
                  <a:lnTo>
                    <a:pt x="175746" y="315832"/>
                  </a:lnTo>
                  <a:lnTo>
                    <a:pt x="340843" y="271284"/>
                  </a:lnTo>
                  <a:lnTo>
                    <a:pt x="671037" y="182295"/>
                  </a:lnTo>
                  <a:lnTo>
                    <a:pt x="1001660" y="94808"/>
                  </a:lnTo>
                  <a:lnTo>
                    <a:pt x="1166972" y="51119"/>
                  </a:lnTo>
                  <a:lnTo>
                    <a:pt x="1332498" y="8181"/>
                  </a:lnTo>
                  <a:cubicBezTo>
                    <a:pt x="1334430" y="7644"/>
                    <a:pt x="1336363" y="8825"/>
                    <a:pt x="1336792" y="10757"/>
                  </a:cubicBezTo>
                  <a:cubicBezTo>
                    <a:pt x="1337329" y="12689"/>
                    <a:pt x="1336256" y="14514"/>
                    <a:pt x="1334324" y="1505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2" name="任意多边形: 形状 241"/>
            <p:cNvSpPr/>
            <p:nvPr/>
          </p:nvSpPr>
          <p:spPr>
            <a:xfrm>
              <a:off x="7014867" y="763632"/>
              <a:ext cx="139549" cy="386443"/>
            </a:xfrm>
            <a:custGeom>
              <a:avLst/>
              <a:gdLst>
                <a:gd name="connsiteX0" fmla="*/ 14845 w 139548"/>
                <a:gd name="connsiteY0" fmla="*/ 10291 h 386442"/>
                <a:gd name="connsiteX1" fmla="*/ 47585 w 139548"/>
                <a:gd name="connsiteY1" fmla="*/ 103145 h 386442"/>
                <a:gd name="connsiteX2" fmla="*/ 79037 w 139548"/>
                <a:gd name="connsiteY2" fmla="*/ 196428 h 386442"/>
                <a:gd name="connsiteX3" fmla="*/ 109416 w 139548"/>
                <a:gd name="connsiteY3" fmla="*/ 290033 h 386442"/>
                <a:gd name="connsiteX4" fmla="*/ 138507 w 139548"/>
                <a:gd name="connsiteY4" fmla="*/ 384067 h 386442"/>
                <a:gd name="connsiteX5" fmla="*/ 135930 w 139548"/>
                <a:gd name="connsiteY5" fmla="*/ 388898 h 386442"/>
                <a:gd name="connsiteX6" fmla="*/ 131207 w 139548"/>
                <a:gd name="connsiteY6" fmla="*/ 386536 h 386442"/>
                <a:gd name="connsiteX7" fmla="*/ 98574 w 139548"/>
                <a:gd name="connsiteY7" fmla="*/ 293683 h 386442"/>
                <a:gd name="connsiteX8" fmla="*/ 67337 w 139548"/>
                <a:gd name="connsiteY8" fmla="*/ 200400 h 386442"/>
                <a:gd name="connsiteX9" fmla="*/ 37173 w 139548"/>
                <a:gd name="connsiteY9" fmla="*/ 106687 h 386442"/>
                <a:gd name="connsiteX10" fmla="*/ 8189 w 139548"/>
                <a:gd name="connsiteY10" fmla="*/ 12653 h 386442"/>
                <a:gd name="connsiteX11" fmla="*/ 10551 w 139548"/>
                <a:gd name="connsiteY11" fmla="*/ 8252 h 386442"/>
                <a:gd name="connsiteX12" fmla="*/ 14845 w 139548"/>
                <a:gd name="connsiteY12" fmla="*/ 10291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9548" h="386442">
                  <a:moveTo>
                    <a:pt x="14845" y="10291"/>
                  </a:moveTo>
                  <a:cubicBezTo>
                    <a:pt x="26008" y="41206"/>
                    <a:pt x="36958" y="72122"/>
                    <a:pt x="47585" y="103145"/>
                  </a:cubicBezTo>
                  <a:lnTo>
                    <a:pt x="79037" y="196428"/>
                  </a:lnTo>
                  <a:lnTo>
                    <a:pt x="109416" y="290033"/>
                  </a:lnTo>
                  <a:cubicBezTo>
                    <a:pt x="119399" y="321270"/>
                    <a:pt x="129060" y="352615"/>
                    <a:pt x="138507" y="384067"/>
                  </a:cubicBezTo>
                  <a:cubicBezTo>
                    <a:pt x="139151" y="386107"/>
                    <a:pt x="137969" y="388254"/>
                    <a:pt x="135930" y="388898"/>
                  </a:cubicBezTo>
                  <a:cubicBezTo>
                    <a:pt x="133998" y="389434"/>
                    <a:pt x="131851" y="388468"/>
                    <a:pt x="131207" y="386536"/>
                  </a:cubicBezTo>
                  <a:cubicBezTo>
                    <a:pt x="120043" y="355728"/>
                    <a:pt x="109201" y="324705"/>
                    <a:pt x="98574" y="293683"/>
                  </a:cubicBezTo>
                  <a:lnTo>
                    <a:pt x="67337" y="200400"/>
                  </a:lnTo>
                  <a:lnTo>
                    <a:pt x="37173" y="106687"/>
                  </a:lnTo>
                  <a:cubicBezTo>
                    <a:pt x="27190" y="75450"/>
                    <a:pt x="17636" y="44105"/>
                    <a:pt x="8189" y="12653"/>
                  </a:cubicBezTo>
                  <a:cubicBezTo>
                    <a:pt x="7653" y="10828"/>
                    <a:pt x="8726" y="8788"/>
                    <a:pt x="10551" y="8252"/>
                  </a:cubicBezTo>
                  <a:cubicBezTo>
                    <a:pt x="12268" y="7608"/>
                    <a:pt x="14201" y="8574"/>
                    <a:pt x="14845" y="1029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3" name="任意多边形: 形状 242"/>
            <p:cNvSpPr/>
            <p:nvPr/>
          </p:nvSpPr>
          <p:spPr>
            <a:xfrm>
              <a:off x="6917620" y="782416"/>
              <a:ext cx="128814" cy="386443"/>
            </a:xfrm>
            <a:custGeom>
              <a:avLst/>
              <a:gdLst>
                <a:gd name="connsiteX0" fmla="*/ 14944 w 128814"/>
                <a:gd name="connsiteY0" fmla="*/ 10507 h 386442"/>
                <a:gd name="connsiteX1" fmla="*/ 44356 w 128814"/>
                <a:gd name="connsiteY1" fmla="*/ 102931 h 386442"/>
                <a:gd name="connsiteX2" fmla="*/ 72588 w 128814"/>
                <a:gd name="connsiteY2" fmla="*/ 195678 h 386442"/>
                <a:gd name="connsiteX3" fmla="*/ 99746 w 128814"/>
                <a:gd name="connsiteY3" fmla="*/ 288746 h 386442"/>
                <a:gd name="connsiteX4" fmla="*/ 125509 w 128814"/>
                <a:gd name="connsiteY4" fmla="*/ 382244 h 386442"/>
                <a:gd name="connsiteX5" fmla="*/ 122718 w 128814"/>
                <a:gd name="connsiteY5" fmla="*/ 386967 h 386442"/>
                <a:gd name="connsiteX6" fmla="*/ 118102 w 128814"/>
                <a:gd name="connsiteY6" fmla="*/ 384391 h 386442"/>
                <a:gd name="connsiteX7" fmla="*/ 88797 w 128814"/>
                <a:gd name="connsiteY7" fmla="*/ 291966 h 386442"/>
                <a:gd name="connsiteX8" fmla="*/ 60780 w 128814"/>
                <a:gd name="connsiteY8" fmla="*/ 199113 h 386442"/>
                <a:gd name="connsiteX9" fmla="*/ 33837 w 128814"/>
                <a:gd name="connsiteY9" fmla="*/ 105937 h 386442"/>
                <a:gd name="connsiteX10" fmla="*/ 8181 w 128814"/>
                <a:gd name="connsiteY10" fmla="*/ 12439 h 386442"/>
                <a:gd name="connsiteX11" fmla="*/ 10650 w 128814"/>
                <a:gd name="connsiteY11" fmla="*/ 8146 h 386442"/>
                <a:gd name="connsiteX12" fmla="*/ 14944 w 128814"/>
                <a:gd name="connsiteY12" fmla="*/ 10507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8814" h="386442">
                  <a:moveTo>
                    <a:pt x="14944" y="10507"/>
                  </a:moveTo>
                  <a:cubicBezTo>
                    <a:pt x="25034" y="41208"/>
                    <a:pt x="34910" y="72016"/>
                    <a:pt x="44356" y="102931"/>
                  </a:cubicBezTo>
                  <a:lnTo>
                    <a:pt x="72588" y="195678"/>
                  </a:lnTo>
                  <a:lnTo>
                    <a:pt x="99746" y="288746"/>
                  </a:lnTo>
                  <a:cubicBezTo>
                    <a:pt x="108656" y="319876"/>
                    <a:pt x="117244" y="351006"/>
                    <a:pt x="125509" y="382244"/>
                  </a:cubicBezTo>
                  <a:cubicBezTo>
                    <a:pt x="126046" y="384283"/>
                    <a:pt x="124865" y="386430"/>
                    <a:pt x="122718" y="386967"/>
                  </a:cubicBezTo>
                  <a:cubicBezTo>
                    <a:pt x="120679" y="387504"/>
                    <a:pt x="118639" y="386323"/>
                    <a:pt x="118102" y="384391"/>
                  </a:cubicBezTo>
                  <a:cubicBezTo>
                    <a:pt x="108012" y="353690"/>
                    <a:pt x="98244" y="322882"/>
                    <a:pt x="88797" y="291966"/>
                  </a:cubicBezTo>
                  <a:lnTo>
                    <a:pt x="60780" y="199113"/>
                  </a:lnTo>
                  <a:lnTo>
                    <a:pt x="33837" y="105937"/>
                  </a:lnTo>
                  <a:cubicBezTo>
                    <a:pt x="25034" y="74807"/>
                    <a:pt x="16446" y="43677"/>
                    <a:pt x="8181" y="12439"/>
                  </a:cubicBezTo>
                  <a:cubicBezTo>
                    <a:pt x="7644" y="10507"/>
                    <a:pt x="8825" y="8575"/>
                    <a:pt x="10650" y="8146"/>
                  </a:cubicBezTo>
                  <a:cubicBezTo>
                    <a:pt x="12474" y="7716"/>
                    <a:pt x="14300" y="8790"/>
                    <a:pt x="14944" y="1050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4" name="任意多边形: 形状 243"/>
            <p:cNvSpPr/>
            <p:nvPr/>
          </p:nvSpPr>
          <p:spPr>
            <a:xfrm>
              <a:off x="6965496" y="769052"/>
              <a:ext cx="128814" cy="397177"/>
            </a:xfrm>
            <a:custGeom>
              <a:avLst/>
              <a:gdLst>
                <a:gd name="connsiteX0" fmla="*/ 15159 w 128814"/>
                <a:gd name="connsiteY0" fmla="*/ 10453 h 397177"/>
                <a:gd name="connsiteX1" fmla="*/ 45538 w 128814"/>
                <a:gd name="connsiteY1" fmla="*/ 105775 h 397177"/>
                <a:gd name="connsiteX2" fmla="*/ 74735 w 128814"/>
                <a:gd name="connsiteY2" fmla="*/ 201527 h 397177"/>
                <a:gd name="connsiteX3" fmla="*/ 102860 w 128814"/>
                <a:gd name="connsiteY3" fmla="*/ 297601 h 397177"/>
                <a:gd name="connsiteX4" fmla="*/ 129589 w 128814"/>
                <a:gd name="connsiteY4" fmla="*/ 394105 h 397177"/>
                <a:gd name="connsiteX5" fmla="*/ 126798 w 128814"/>
                <a:gd name="connsiteY5" fmla="*/ 398828 h 397177"/>
                <a:gd name="connsiteX6" fmla="*/ 122075 w 128814"/>
                <a:gd name="connsiteY6" fmla="*/ 396252 h 397177"/>
                <a:gd name="connsiteX7" fmla="*/ 91696 w 128814"/>
                <a:gd name="connsiteY7" fmla="*/ 300822 h 397177"/>
                <a:gd name="connsiteX8" fmla="*/ 62713 w 128814"/>
                <a:gd name="connsiteY8" fmla="*/ 205070 h 397177"/>
                <a:gd name="connsiteX9" fmla="*/ 34803 w 128814"/>
                <a:gd name="connsiteY9" fmla="*/ 108996 h 397177"/>
                <a:gd name="connsiteX10" fmla="*/ 8181 w 128814"/>
                <a:gd name="connsiteY10" fmla="*/ 12492 h 397177"/>
                <a:gd name="connsiteX11" fmla="*/ 10650 w 128814"/>
                <a:gd name="connsiteY11" fmla="*/ 8199 h 397177"/>
                <a:gd name="connsiteX12" fmla="*/ 15159 w 128814"/>
                <a:gd name="connsiteY12" fmla="*/ 10453 h 397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8814" h="397177">
                  <a:moveTo>
                    <a:pt x="15159" y="10453"/>
                  </a:moveTo>
                  <a:cubicBezTo>
                    <a:pt x="25572" y="42120"/>
                    <a:pt x="35769" y="73894"/>
                    <a:pt x="45538" y="105775"/>
                  </a:cubicBezTo>
                  <a:lnTo>
                    <a:pt x="74735" y="201527"/>
                  </a:lnTo>
                  <a:lnTo>
                    <a:pt x="102860" y="297601"/>
                  </a:lnTo>
                  <a:cubicBezTo>
                    <a:pt x="112092" y="329698"/>
                    <a:pt x="121001" y="361794"/>
                    <a:pt x="129589" y="394105"/>
                  </a:cubicBezTo>
                  <a:cubicBezTo>
                    <a:pt x="130126" y="396144"/>
                    <a:pt x="128944" y="398291"/>
                    <a:pt x="126798" y="398828"/>
                  </a:cubicBezTo>
                  <a:cubicBezTo>
                    <a:pt x="124758" y="399365"/>
                    <a:pt x="122719" y="398184"/>
                    <a:pt x="122075" y="396252"/>
                  </a:cubicBezTo>
                  <a:cubicBezTo>
                    <a:pt x="111662" y="364585"/>
                    <a:pt x="101572" y="332703"/>
                    <a:pt x="91696" y="300822"/>
                  </a:cubicBezTo>
                  <a:lnTo>
                    <a:pt x="62713" y="205070"/>
                  </a:lnTo>
                  <a:lnTo>
                    <a:pt x="34803" y="108996"/>
                  </a:lnTo>
                  <a:cubicBezTo>
                    <a:pt x="25678" y="76899"/>
                    <a:pt x="16769" y="44696"/>
                    <a:pt x="8181" y="12492"/>
                  </a:cubicBezTo>
                  <a:cubicBezTo>
                    <a:pt x="7644" y="10560"/>
                    <a:pt x="8825" y="8628"/>
                    <a:pt x="10650" y="8199"/>
                  </a:cubicBezTo>
                  <a:cubicBezTo>
                    <a:pt x="12690" y="7662"/>
                    <a:pt x="14515" y="8628"/>
                    <a:pt x="15159" y="1045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5" name="任意多边形: 形状 244"/>
            <p:cNvSpPr/>
            <p:nvPr/>
          </p:nvSpPr>
          <p:spPr>
            <a:xfrm>
              <a:off x="5812683" y="928001"/>
              <a:ext cx="987576" cy="386443"/>
            </a:xfrm>
            <a:custGeom>
              <a:avLst/>
              <a:gdLst>
                <a:gd name="connsiteX0" fmla="*/ 60277 w 987576"/>
                <a:gd name="connsiteY0" fmla="*/ 243958 h 386442"/>
                <a:gd name="connsiteX1" fmla="*/ 594212 w 987576"/>
                <a:gd name="connsiteY1" fmla="*/ 88414 h 386442"/>
                <a:gd name="connsiteX2" fmla="*/ 681376 w 987576"/>
                <a:gd name="connsiteY2" fmla="*/ 63296 h 386442"/>
                <a:gd name="connsiteX3" fmla="*/ 902722 w 987576"/>
                <a:gd name="connsiteY3" fmla="*/ 10160 h 386442"/>
                <a:gd name="connsiteX4" fmla="*/ 984090 w 987576"/>
                <a:gd name="connsiteY4" fmla="*/ 32058 h 386442"/>
                <a:gd name="connsiteX5" fmla="*/ 980762 w 987576"/>
                <a:gd name="connsiteY5" fmla="*/ 83691 h 386442"/>
                <a:gd name="connsiteX6" fmla="*/ 940722 w 987576"/>
                <a:gd name="connsiteY6" fmla="*/ 119652 h 386442"/>
                <a:gd name="connsiteX7" fmla="*/ 805682 w 987576"/>
                <a:gd name="connsiteY7" fmla="*/ 175471 h 386442"/>
                <a:gd name="connsiteX8" fmla="*/ 291176 w 987576"/>
                <a:gd name="connsiteY8" fmla="*/ 343145 h 386442"/>
                <a:gd name="connsiteX9" fmla="*/ 63819 w 987576"/>
                <a:gd name="connsiteY9" fmla="*/ 373523 h 386442"/>
                <a:gd name="connsiteX10" fmla="*/ 15191 w 987576"/>
                <a:gd name="connsiteY10" fmla="*/ 344647 h 386442"/>
                <a:gd name="connsiteX11" fmla="*/ 32689 w 987576"/>
                <a:gd name="connsiteY11" fmla="*/ 267359 h 386442"/>
                <a:gd name="connsiteX12" fmla="*/ 111266 w 987576"/>
                <a:gd name="connsiteY12" fmla="*/ 233545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87576" h="386442">
                  <a:moveTo>
                    <a:pt x="60277" y="243958"/>
                  </a:moveTo>
                  <a:cubicBezTo>
                    <a:pt x="237933" y="191036"/>
                    <a:pt x="416019" y="139725"/>
                    <a:pt x="594212" y="88414"/>
                  </a:cubicBezTo>
                  <a:cubicBezTo>
                    <a:pt x="623302" y="80041"/>
                    <a:pt x="652286" y="71669"/>
                    <a:pt x="681376" y="63296"/>
                  </a:cubicBezTo>
                  <a:cubicBezTo>
                    <a:pt x="754371" y="42256"/>
                    <a:pt x="827580" y="21216"/>
                    <a:pt x="902722" y="10160"/>
                  </a:cubicBezTo>
                  <a:cubicBezTo>
                    <a:pt x="932349" y="5759"/>
                    <a:pt x="969062" y="6188"/>
                    <a:pt x="984090" y="32058"/>
                  </a:cubicBezTo>
                  <a:cubicBezTo>
                    <a:pt x="993214" y="47731"/>
                    <a:pt x="990208" y="68233"/>
                    <a:pt x="980762" y="83691"/>
                  </a:cubicBezTo>
                  <a:cubicBezTo>
                    <a:pt x="971208" y="99149"/>
                    <a:pt x="956180" y="110205"/>
                    <a:pt x="940722" y="119652"/>
                  </a:cubicBezTo>
                  <a:cubicBezTo>
                    <a:pt x="898965" y="144985"/>
                    <a:pt x="852055" y="160336"/>
                    <a:pt x="805682" y="175471"/>
                  </a:cubicBezTo>
                  <a:cubicBezTo>
                    <a:pt x="634144" y="231398"/>
                    <a:pt x="462714" y="287218"/>
                    <a:pt x="291176" y="343145"/>
                  </a:cubicBezTo>
                  <a:cubicBezTo>
                    <a:pt x="217538" y="367190"/>
                    <a:pt x="139175" y="391450"/>
                    <a:pt x="63819" y="373523"/>
                  </a:cubicBezTo>
                  <a:cubicBezTo>
                    <a:pt x="45034" y="369015"/>
                    <a:pt x="25497" y="360964"/>
                    <a:pt x="15191" y="344647"/>
                  </a:cubicBezTo>
                  <a:cubicBezTo>
                    <a:pt x="-266" y="320387"/>
                    <a:pt x="11112" y="286359"/>
                    <a:pt x="32689" y="267359"/>
                  </a:cubicBezTo>
                  <a:cubicBezTo>
                    <a:pt x="54265" y="248359"/>
                    <a:pt x="83356" y="240630"/>
                    <a:pt x="111266" y="233545"/>
                  </a:cubicBezTo>
                </a:path>
              </a:pathLst>
            </a:custGeom>
            <a:solidFill>
              <a:srgbClr val="FFFFFF">
                <a:alpha val="2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 userDrawn="1"/>
        </p:nvGrpSpPr>
        <p:grpSpPr>
          <a:xfrm flipH="1">
            <a:off x="10055925" y="2847587"/>
            <a:ext cx="2900791" cy="4460801"/>
            <a:chOff x="-712913" y="3454446"/>
            <a:chExt cx="2506160" cy="3853942"/>
          </a:xfrm>
        </p:grpSpPr>
        <p:grpSp>
          <p:nvGrpSpPr>
            <p:cNvPr id="297" name="图形 295"/>
            <p:cNvGrpSpPr/>
            <p:nvPr/>
          </p:nvGrpSpPr>
          <p:grpSpPr>
            <a:xfrm rot="900000">
              <a:off x="-123866" y="3454446"/>
              <a:ext cx="718336" cy="917479"/>
              <a:chOff x="5614987" y="2814637"/>
              <a:chExt cx="962025" cy="1228725"/>
            </a:xfrm>
          </p:grpSpPr>
          <p:sp>
            <p:nvSpPr>
              <p:cNvPr id="298" name="任意多边形: 形状 297"/>
              <p:cNvSpPr/>
              <p:nvPr/>
            </p:nvSpPr>
            <p:spPr>
              <a:xfrm>
                <a:off x="5973975" y="2851490"/>
                <a:ext cx="333375" cy="1000125"/>
              </a:xfrm>
              <a:custGeom>
                <a:avLst/>
                <a:gdLst>
                  <a:gd name="connsiteX0" fmla="*/ 8772 w 333375"/>
                  <a:gd name="connsiteY0" fmla="*/ 8772 h 1000125"/>
                  <a:gd name="connsiteX1" fmla="*/ 328717 w 333375"/>
                  <a:gd name="connsiteY1" fmla="*/ 993085 h 1000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33375" h="1000125">
                    <a:moveTo>
                      <a:pt x="8772" y="8772"/>
                    </a:moveTo>
                    <a:lnTo>
                      <a:pt x="328717" y="993085"/>
                    </a:lnTo>
                  </a:path>
                </a:pathLst>
              </a:custGeom>
              <a:ln w="11696" cap="flat">
                <a:solidFill>
                  <a:srgbClr val="3C3C3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9" name="任意多边形: 形状 298"/>
              <p:cNvSpPr/>
              <p:nvPr/>
            </p:nvSpPr>
            <p:spPr>
              <a:xfrm>
                <a:off x="5582229" y="2797137"/>
                <a:ext cx="1114425" cy="1114425"/>
              </a:xfrm>
              <a:custGeom>
                <a:avLst/>
                <a:gdLst>
                  <a:gd name="connsiteX0" fmla="*/ 961850 w 1114425"/>
                  <a:gd name="connsiteY0" fmla="*/ 412287 h 1114425"/>
                  <a:gd name="connsiteX1" fmla="*/ 705147 w 1114425"/>
                  <a:gd name="connsiteY1" fmla="*/ 961850 h 1114425"/>
                  <a:gd name="connsiteX2" fmla="*/ 155583 w 1114425"/>
                  <a:gd name="connsiteY2" fmla="*/ 705147 h 1114425"/>
                  <a:gd name="connsiteX3" fmla="*/ 412287 w 1114425"/>
                  <a:gd name="connsiteY3" fmla="*/ 155583 h 1114425"/>
                  <a:gd name="connsiteX4" fmla="*/ 961850 w 1114425"/>
                  <a:gd name="connsiteY4" fmla="*/ 412287 h 1114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14425" h="1114425">
                    <a:moveTo>
                      <a:pt x="961850" y="412287"/>
                    </a:moveTo>
                    <a:cubicBezTo>
                      <a:pt x="1042721" y="634931"/>
                      <a:pt x="927791" y="880979"/>
                      <a:pt x="705147" y="961850"/>
                    </a:cubicBezTo>
                    <a:cubicBezTo>
                      <a:pt x="482502" y="1042721"/>
                      <a:pt x="236455" y="927791"/>
                      <a:pt x="155583" y="705147"/>
                    </a:cubicBezTo>
                    <a:cubicBezTo>
                      <a:pt x="74712" y="482502"/>
                      <a:pt x="189642" y="236455"/>
                      <a:pt x="412287" y="155583"/>
                    </a:cubicBezTo>
                    <a:cubicBezTo>
                      <a:pt x="634931" y="74712"/>
                      <a:pt x="880979" y="189642"/>
                      <a:pt x="961850" y="412287"/>
                    </a:cubicBezTo>
                    <a:close/>
                  </a:path>
                </a:pathLst>
              </a:custGeom>
              <a:solidFill>
                <a:srgbClr val="8CD2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0" name="任意多边形: 形状 299"/>
              <p:cNvSpPr/>
              <p:nvPr/>
            </p:nvSpPr>
            <p:spPr>
              <a:xfrm>
                <a:off x="5607447" y="2807066"/>
                <a:ext cx="790575" cy="1085850"/>
              </a:xfrm>
              <a:custGeom>
                <a:avLst/>
                <a:gdLst>
                  <a:gd name="connsiteX0" fmla="*/ 475885 w 790575"/>
                  <a:gd name="connsiteY0" fmla="*/ 22716 h 1085850"/>
                  <a:gd name="connsiteX1" fmla="*/ 23161 w 790575"/>
                  <a:gd name="connsiteY1" fmla="*/ 532875 h 1085850"/>
                  <a:gd name="connsiteX2" fmla="*/ 308245 w 790575"/>
                  <a:gd name="connsiteY2" fmla="*/ 1019031 h 1085850"/>
                  <a:gd name="connsiteX3" fmla="*/ 771350 w 790575"/>
                  <a:gd name="connsiteY3" fmla="*/ 1010268 h 1085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90575" h="1085850">
                    <a:moveTo>
                      <a:pt x="475885" y="22716"/>
                    </a:moveTo>
                    <a:cubicBezTo>
                      <a:pt x="475885" y="22716"/>
                      <a:pt x="40783" y="98344"/>
                      <a:pt x="23161" y="532875"/>
                    </a:cubicBezTo>
                    <a:cubicBezTo>
                      <a:pt x="14875" y="737662"/>
                      <a:pt x="122602" y="932163"/>
                      <a:pt x="308245" y="1019031"/>
                    </a:cubicBezTo>
                    <a:cubicBezTo>
                      <a:pt x="421973" y="1072275"/>
                      <a:pt x="575135" y="1091421"/>
                      <a:pt x="771350" y="1010268"/>
                    </a:cubicBezTo>
                  </a:path>
                </a:pathLst>
              </a:custGeom>
              <a:noFill/>
              <a:ln w="30288" cap="rnd">
                <a:solidFill>
                  <a:srgbClr val="3C3C3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1" name="任意多边形: 形状 300"/>
              <p:cNvSpPr/>
              <p:nvPr/>
            </p:nvSpPr>
            <p:spPr>
              <a:xfrm>
                <a:off x="5845674" y="3817325"/>
                <a:ext cx="76200" cy="180975"/>
              </a:xfrm>
              <a:custGeom>
                <a:avLst/>
                <a:gdLst>
                  <a:gd name="connsiteX0" fmla="*/ 69922 w 76200"/>
                  <a:gd name="connsiteY0" fmla="*/ 8772 h 180975"/>
                  <a:gd name="connsiteX1" fmla="*/ 8772 w 76200"/>
                  <a:gd name="connsiteY1" fmla="*/ 177936 h 180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200" h="180975">
                    <a:moveTo>
                      <a:pt x="69922" y="8772"/>
                    </a:moveTo>
                    <a:lnTo>
                      <a:pt x="8772" y="177936"/>
                    </a:lnTo>
                  </a:path>
                </a:pathLst>
              </a:custGeom>
              <a:ln w="11696" cap="flat">
                <a:solidFill>
                  <a:srgbClr val="3C3C3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2" name="任意多边形: 形状 301"/>
              <p:cNvSpPr/>
              <p:nvPr/>
            </p:nvSpPr>
            <p:spPr>
              <a:xfrm>
                <a:off x="5712392" y="3921874"/>
                <a:ext cx="285750" cy="123825"/>
              </a:xfrm>
              <a:custGeom>
                <a:avLst/>
                <a:gdLst>
                  <a:gd name="connsiteX0" fmla="*/ 282166 w 285750"/>
                  <a:gd name="connsiteY0" fmla="*/ 112915 h 123825"/>
                  <a:gd name="connsiteX1" fmla="*/ 135386 w 285750"/>
                  <a:gd name="connsiteY1" fmla="*/ 89293 h 123825"/>
                  <a:gd name="connsiteX2" fmla="*/ 7465 w 285750"/>
                  <a:gd name="connsiteY2" fmla="*/ 13569 h 123825"/>
                  <a:gd name="connsiteX3" fmla="*/ 154245 w 285750"/>
                  <a:gd name="connsiteY3" fmla="*/ 37191 h 123825"/>
                  <a:gd name="connsiteX4" fmla="*/ 282166 w 285750"/>
                  <a:gd name="connsiteY4" fmla="*/ 112915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5750" h="123825">
                    <a:moveTo>
                      <a:pt x="282166" y="112915"/>
                    </a:moveTo>
                    <a:cubicBezTo>
                      <a:pt x="276927" y="127298"/>
                      <a:pt x="211205" y="116725"/>
                      <a:pt x="135386" y="89293"/>
                    </a:cubicBezTo>
                    <a:cubicBezTo>
                      <a:pt x="59567" y="61861"/>
                      <a:pt x="2321" y="27952"/>
                      <a:pt x="7465" y="13569"/>
                    </a:cubicBezTo>
                    <a:cubicBezTo>
                      <a:pt x="12704" y="-813"/>
                      <a:pt x="78426" y="9759"/>
                      <a:pt x="154245" y="37191"/>
                    </a:cubicBezTo>
                    <a:cubicBezTo>
                      <a:pt x="230064" y="64623"/>
                      <a:pt x="287405" y="98532"/>
                      <a:pt x="282166" y="112915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3" name="任意多边形: 形状 302"/>
              <p:cNvSpPr/>
              <p:nvPr/>
            </p:nvSpPr>
            <p:spPr>
              <a:xfrm>
                <a:off x="5740803" y="2913792"/>
                <a:ext cx="428625" cy="866775"/>
              </a:xfrm>
              <a:custGeom>
                <a:avLst/>
                <a:gdLst>
                  <a:gd name="connsiteX0" fmla="*/ 272710 w 428625"/>
                  <a:gd name="connsiteY0" fmla="*/ 7144 h 866775"/>
                  <a:gd name="connsiteX1" fmla="*/ 369293 w 428625"/>
                  <a:gd name="connsiteY1" fmla="*/ 112871 h 866775"/>
                  <a:gd name="connsiteX2" fmla="*/ 425014 w 428625"/>
                  <a:gd name="connsiteY2" fmla="*/ 134303 h 866775"/>
                  <a:gd name="connsiteX3" fmla="*/ 373484 w 428625"/>
                  <a:gd name="connsiteY3" fmla="*/ 175355 h 866775"/>
                  <a:gd name="connsiteX4" fmla="*/ 337194 w 428625"/>
                  <a:gd name="connsiteY4" fmla="*/ 171641 h 866775"/>
                  <a:gd name="connsiteX5" fmla="*/ 325859 w 428625"/>
                  <a:gd name="connsiteY5" fmla="*/ 232886 h 866775"/>
                  <a:gd name="connsiteX6" fmla="*/ 280711 w 428625"/>
                  <a:gd name="connsiteY6" fmla="*/ 286512 h 866775"/>
                  <a:gd name="connsiteX7" fmla="*/ 246992 w 428625"/>
                  <a:gd name="connsiteY7" fmla="*/ 289560 h 866775"/>
                  <a:gd name="connsiteX8" fmla="*/ 173554 w 428625"/>
                  <a:gd name="connsiteY8" fmla="*/ 375857 h 866775"/>
                  <a:gd name="connsiteX9" fmla="*/ 164315 w 428625"/>
                  <a:gd name="connsiteY9" fmla="*/ 423291 h 866775"/>
                  <a:gd name="connsiteX10" fmla="*/ 236515 w 428625"/>
                  <a:gd name="connsiteY10" fmla="*/ 472535 h 866775"/>
                  <a:gd name="connsiteX11" fmla="*/ 330622 w 428625"/>
                  <a:gd name="connsiteY11" fmla="*/ 461105 h 866775"/>
                  <a:gd name="connsiteX12" fmla="*/ 408727 w 428625"/>
                  <a:gd name="connsiteY12" fmla="*/ 502634 h 866775"/>
                  <a:gd name="connsiteX13" fmla="*/ 382438 w 428625"/>
                  <a:gd name="connsiteY13" fmla="*/ 598646 h 866775"/>
                  <a:gd name="connsiteX14" fmla="*/ 363673 w 428625"/>
                  <a:gd name="connsiteY14" fmla="*/ 702374 h 866775"/>
                  <a:gd name="connsiteX15" fmla="*/ 355387 w 428625"/>
                  <a:gd name="connsiteY15" fmla="*/ 824484 h 866775"/>
                  <a:gd name="connsiteX16" fmla="*/ 350053 w 428625"/>
                  <a:gd name="connsiteY16" fmla="*/ 848392 h 866775"/>
                  <a:gd name="connsiteX17" fmla="*/ 293188 w 428625"/>
                  <a:gd name="connsiteY17" fmla="*/ 849630 h 866775"/>
                  <a:gd name="connsiteX18" fmla="*/ 270424 w 428625"/>
                  <a:gd name="connsiteY18" fmla="*/ 789242 h 866775"/>
                  <a:gd name="connsiteX19" fmla="*/ 211940 w 428625"/>
                  <a:gd name="connsiteY19" fmla="*/ 643319 h 866775"/>
                  <a:gd name="connsiteX20" fmla="*/ 100783 w 428625"/>
                  <a:gd name="connsiteY20" fmla="*/ 590645 h 866775"/>
                  <a:gd name="connsiteX21" fmla="*/ 65541 w 428625"/>
                  <a:gd name="connsiteY21" fmla="*/ 437293 h 866775"/>
                  <a:gd name="connsiteX22" fmla="*/ 74113 w 428625"/>
                  <a:gd name="connsiteY22" fmla="*/ 379286 h 866775"/>
                  <a:gd name="connsiteX23" fmla="*/ 8391 w 428625"/>
                  <a:gd name="connsiteY23" fmla="*/ 214503 h 866775"/>
                  <a:gd name="connsiteX24" fmla="*/ 226894 w 428625"/>
                  <a:gd name="connsiteY24" fmla="*/ 22289 h 866775"/>
                  <a:gd name="connsiteX25" fmla="*/ 272710 w 428625"/>
                  <a:gd name="connsiteY25" fmla="*/ 7144 h 866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428625" h="866775">
                    <a:moveTo>
                      <a:pt x="272710" y="7144"/>
                    </a:moveTo>
                    <a:cubicBezTo>
                      <a:pt x="285092" y="47720"/>
                      <a:pt x="327288" y="107347"/>
                      <a:pt x="369293" y="112871"/>
                    </a:cubicBezTo>
                    <a:cubicBezTo>
                      <a:pt x="390058" y="115633"/>
                      <a:pt x="416251" y="115348"/>
                      <a:pt x="425014" y="134303"/>
                    </a:cubicBezTo>
                    <a:cubicBezTo>
                      <a:pt x="436540" y="159258"/>
                      <a:pt x="400059" y="182118"/>
                      <a:pt x="373484" y="175355"/>
                    </a:cubicBezTo>
                    <a:cubicBezTo>
                      <a:pt x="361387" y="172307"/>
                      <a:pt x="348433" y="166211"/>
                      <a:pt x="337194" y="171641"/>
                    </a:cubicBezTo>
                    <a:cubicBezTo>
                      <a:pt x="317191" y="181261"/>
                      <a:pt x="326335" y="210693"/>
                      <a:pt x="325859" y="232886"/>
                    </a:cubicBezTo>
                    <a:cubicBezTo>
                      <a:pt x="325288" y="258127"/>
                      <a:pt x="305476" y="281654"/>
                      <a:pt x="280711" y="286512"/>
                    </a:cubicBezTo>
                    <a:cubicBezTo>
                      <a:pt x="269662" y="288703"/>
                      <a:pt x="258136" y="287465"/>
                      <a:pt x="246992" y="289560"/>
                    </a:cubicBezTo>
                    <a:cubicBezTo>
                      <a:pt x="208035" y="296799"/>
                      <a:pt x="187842" y="338995"/>
                      <a:pt x="173554" y="375857"/>
                    </a:cubicBezTo>
                    <a:cubicBezTo>
                      <a:pt x="167649" y="391097"/>
                      <a:pt x="161743" y="407194"/>
                      <a:pt x="164315" y="423291"/>
                    </a:cubicBezTo>
                    <a:cubicBezTo>
                      <a:pt x="169459" y="454533"/>
                      <a:pt x="204892" y="471964"/>
                      <a:pt x="236515" y="472535"/>
                    </a:cubicBezTo>
                    <a:cubicBezTo>
                      <a:pt x="268138" y="473107"/>
                      <a:pt x="298999" y="462248"/>
                      <a:pt x="330622" y="461105"/>
                    </a:cubicBezTo>
                    <a:cubicBezTo>
                      <a:pt x="362245" y="459962"/>
                      <a:pt x="398535" y="472726"/>
                      <a:pt x="408727" y="502634"/>
                    </a:cubicBezTo>
                    <a:cubicBezTo>
                      <a:pt x="419680" y="534924"/>
                      <a:pt x="395677" y="567214"/>
                      <a:pt x="382438" y="598646"/>
                    </a:cubicBezTo>
                    <a:cubicBezTo>
                      <a:pt x="368626" y="631127"/>
                      <a:pt x="366055" y="667131"/>
                      <a:pt x="363673" y="702374"/>
                    </a:cubicBezTo>
                    <a:cubicBezTo>
                      <a:pt x="360911" y="743045"/>
                      <a:pt x="358149" y="783812"/>
                      <a:pt x="355387" y="824484"/>
                    </a:cubicBezTo>
                    <a:cubicBezTo>
                      <a:pt x="354815" y="832771"/>
                      <a:pt x="354148" y="841248"/>
                      <a:pt x="350053" y="848392"/>
                    </a:cubicBezTo>
                    <a:cubicBezTo>
                      <a:pt x="339004" y="867347"/>
                      <a:pt x="308619" y="865251"/>
                      <a:pt x="293188" y="849630"/>
                    </a:cubicBezTo>
                    <a:cubicBezTo>
                      <a:pt x="277758" y="834104"/>
                      <a:pt x="273472" y="810959"/>
                      <a:pt x="270424" y="789242"/>
                    </a:cubicBezTo>
                    <a:cubicBezTo>
                      <a:pt x="262899" y="735902"/>
                      <a:pt x="254898" y="675894"/>
                      <a:pt x="211940" y="643319"/>
                    </a:cubicBezTo>
                    <a:cubicBezTo>
                      <a:pt x="179174" y="618458"/>
                      <a:pt x="133073" y="616172"/>
                      <a:pt x="100783" y="590645"/>
                    </a:cubicBezTo>
                    <a:cubicBezTo>
                      <a:pt x="57349" y="556260"/>
                      <a:pt x="52968" y="491300"/>
                      <a:pt x="65541" y="437293"/>
                    </a:cubicBezTo>
                    <a:cubicBezTo>
                      <a:pt x="70018" y="418148"/>
                      <a:pt x="76114" y="398812"/>
                      <a:pt x="74113" y="379286"/>
                    </a:cubicBezTo>
                    <a:cubicBezTo>
                      <a:pt x="68875" y="327851"/>
                      <a:pt x="-3134" y="264890"/>
                      <a:pt x="8391" y="214503"/>
                    </a:cubicBezTo>
                    <a:cubicBezTo>
                      <a:pt x="8391" y="214503"/>
                      <a:pt x="38395" y="107156"/>
                      <a:pt x="226894" y="22289"/>
                    </a:cubicBezTo>
                    <a:lnTo>
                      <a:pt x="272710" y="7144"/>
                    </a:lnTo>
                    <a:close/>
                  </a:path>
                </a:pathLst>
              </a:custGeom>
              <a:solidFill>
                <a:srgbClr val="51B8A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4" name="任意多边形: 形状 303"/>
              <p:cNvSpPr/>
              <p:nvPr/>
            </p:nvSpPr>
            <p:spPr>
              <a:xfrm>
                <a:off x="6267627" y="2939891"/>
                <a:ext cx="314325" cy="600075"/>
              </a:xfrm>
              <a:custGeom>
                <a:avLst/>
                <a:gdLst>
                  <a:gd name="connsiteX0" fmla="*/ 288716 w 314325"/>
                  <a:gd name="connsiteY0" fmla="*/ 599694 h 600075"/>
                  <a:gd name="connsiteX1" fmla="*/ 149746 w 314325"/>
                  <a:gd name="connsiteY1" fmla="*/ 529400 h 600075"/>
                  <a:gd name="connsiteX2" fmla="*/ 127362 w 314325"/>
                  <a:gd name="connsiteY2" fmla="*/ 506063 h 600075"/>
                  <a:gd name="connsiteX3" fmla="*/ 134315 w 314325"/>
                  <a:gd name="connsiteY3" fmla="*/ 403384 h 600075"/>
                  <a:gd name="connsiteX4" fmla="*/ 112217 w 314325"/>
                  <a:gd name="connsiteY4" fmla="*/ 367284 h 600075"/>
                  <a:gd name="connsiteX5" fmla="*/ 117075 w 314325"/>
                  <a:gd name="connsiteY5" fmla="*/ 250603 h 600075"/>
                  <a:gd name="connsiteX6" fmla="*/ 8776 w 314325"/>
                  <a:gd name="connsiteY6" fmla="*/ 172212 h 600075"/>
                  <a:gd name="connsiteX7" fmla="*/ 30588 w 314325"/>
                  <a:gd name="connsiteY7" fmla="*/ 105728 h 600075"/>
                  <a:gd name="connsiteX8" fmla="*/ 43828 w 314325"/>
                  <a:gd name="connsiteY8" fmla="*/ 7144 h 600075"/>
                  <a:gd name="connsiteX9" fmla="*/ 288335 w 314325"/>
                  <a:gd name="connsiteY9" fmla="*/ 235839 h 600075"/>
                  <a:gd name="connsiteX10" fmla="*/ 288716 w 314325"/>
                  <a:gd name="connsiteY10" fmla="*/ 599694 h 600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14325" h="600075">
                    <a:moveTo>
                      <a:pt x="288716" y="599694"/>
                    </a:moveTo>
                    <a:cubicBezTo>
                      <a:pt x="253283" y="581120"/>
                      <a:pt x="181845" y="553403"/>
                      <a:pt x="149746" y="529400"/>
                    </a:cubicBezTo>
                    <a:cubicBezTo>
                      <a:pt x="140983" y="522923"/>
                      <a:pt x="132125" y="515779"/>
                      <a:pt x="127362" y="506063"/>
                    </a:cubicBezTo>
                    <a:cubicBezTo>
                      <a:pt x="111931" y="474536"/>
                      <a:pt x="146317" y="436340"/>
                      <a:pt x="134315" y="403384"/>
                    </a:cubicBezTo>
                    <a:cubicBezTo>
                      <a:pt x="129458" y="390049"/>
                      <a:pt x="117742" y="380333"/>
                      <a:pt x="112217" y="367284"/>
                    </a:cubicBezTo>
                    <a:cubicBezTo>
                      <a:pt x="96596" y="330708"/>
                      <a:pt x="134220" y="286512"/>
                      <a:pt x="117075" y="250603"/>
                    </a:cubicBezTo>
                    <a:cubicBezTo>
                      <a:pt x="97073" y="208979"/>
                      <a:pt x="21635" y="216503"/>
                      <a:pt x="8776" y="172212"/>
                    </a:cubicBezTo>
                    <a:cubicBezTo>
                      <a:pt x="2013" y="149066"/>
                      <a:pt x="17634" y="126111"/>
                      <a:pt x="30588" y="105728"/>
                    </a:cubicBezTo>
                    <a:cubicBezTo>
                      <a:pt x="43447" y="85344"/>
                      <a:pt x="58877" y="26003"/>
                      <a:pt x="43828" y="7144"/>
                    </a:cubicBezTo>
                    <a:cubicBezTo>
                      <a:pt x="43828" y="7144"/>
                      <a:pt x="231470" y="56102"/>
                      <a:pt x="288335" y="235839"/>
                    </a:cubicBezTo>
                    <a:cubicBezTo>
                      <a:pt x="345199" y="415766"/>
                      <a:pt x="288716" y="599694"/>
                      <a:pt x="288716" y="599694"/>
                    </a:cubicBezTo>
                    <a:close/>
                  </a:path>
                </a:pathLst>
              </a:custGeom>
              <a:solidFill>
                <a:srgbClr val="51B8A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5" name="任意多边形: 形状 304"/>
              <p:cNvSpPr/>
              <p:nvPr/>
            </p:nvSpPr>
            <p:spPr>
              <a:xfrm>
                <a:off x="5774360" y="2980822"/>
                <a:ext cx="476250" cy="752475"/>
              </a:xfrm>
              <a:custGeom>
                <a:avLst/>
                <a:gdLst>
                  <a:gd name="connsiteX0" fmla="*/ 310019 w 476250"/>
                  <a:gd name="connsiteY0" fmla="*/ 153283 h 752475"/>
                  <a:gd name="connsiteX1" fmla="*/ 195528 w 476250"/>
                  <a:gd name="connsiteY1" fmla="*/ 351403 h 752475"/>
                  <a:gd name="connsiteX2" fmla="*/ 316496 w 476250"/>
                  <a:gd name="connsiteY2" fmla="*/ 541046 h 752475"/>
                  <a:gd name="connsiteX3" fmla="*/ 403173 w 476250"/>
                  <a:gd name="connsiteY3" fmla="*/ 567811 h 752475"/>
                  <a:gd name="connsiteX4" fmla="*/ 471372 w 476250"/>
                  <a:gd name="connsiteY4" fmla="*/ 623818 h 752475"/>
                  <a:gd name="connsiteX5" fmla="*/ 423938 w 476250"/>
                  <a:gd name="connsiteY5" fmla="*/ 734975 h 752475"/>
                  <a:gd name="connsiteX6" fmla="*/ 294779 w 476250"/>
                  <a:gd name="connsiteY6" fmla="*/ 744119 h 752475"/>
                  <a:gd name="connsiteX7" fmla="*/ 8362 w 476250"/>
                  <a:gd name="connsiteY7" fmla="*/ 412649 h 752475"/>
                  <a:gd name="connsiteX8" fmla="*/ 170668 w 476250"/>
                  <a:gd name="connsiteY8" fmla="*/ 73178 h 752475"/>
                  <a:gd name="connsiteX9" fmla="*/ 357644 w 476250"/>
                  <a:gd name="connsiteY9" fmla="*/ 10408 h 752475"/>
                  <a:gd name="connsiteX10" fmla="*/ 310019 w 476250"/>
                  <a:gd name="connsiteY10" fmla="*/ 153283 h 752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76250" h="752475">
                    <a:moveTo>
                      <a:pt x="310019" y="153283"/>
                    </a:moveTo>
                    <a:cubicBezTo>
                      <a:pt x="242677" y="195669"/>
                      <a:pt x="196195" y="271869"/>
                      <a:pt x="195528" y="351403"/>
                    </a:cubicBezTo>
                    <a:cubicBezTo>
                      <a:pt x="194861" y="430937"/>
                      <a:pt x="243153" y="510375"/>
                      <a:pt x="316496" y="541046"/>
                    </a:cubicBezTo>
                    <a:cubicBezTo>
                      <a:pt x="344404" y="552762"/>
                      <a:pt x="374789" y="557524"/>
                      <a:pt x="403173" y="567811"/>
                    </a:cubicBezTo>
                    <a:cubicBezTo>
                      <a:pt x="431653" y="578098"/>
                      <a:pt x="459656" y="595910"/>
                      <a:pt x="471372" y="623818"/>
                    </a:cubicBezTo>
                    <a:cubicBezTo>
                      <a:pt x="488422" y="664585"/>
                      <a:pt x="462800" y="713925"/>
                      <a:pt x="423938" y="734975"/>
                    </a:cubicBezTo>
                    <a:cubicBezTo>
                      <a:pt x="385076" y="756025"/>
                      <a:pt x="337736" y="754215"/>
                      <a:pt x="294779" y="744119"/>
                    </a:cubicBezTo>
                    <a:cubicBezTo>
                      <a:pt x="142855" y="708495"/>
                      <a:pt x="21602" y="568192"/>
                      <a:pt x="8362" y="412649"/>
                    </a:cubicBezTo>
                    <a:cubicBezTo>
                      <a:pt x="-2782" y="281490"/>
                      <a:pt x="63416" y="148235"/>
                      <a:pt x="170668" y="73178"/>
                    </a:cubicBezTo>
                    <a:cubicBezTo>
                      <a:pt x="211911" y="44317"/>
                      <a:pt x="305447" y="-6166"/>
                      <a:pt x="357644" y="10408"/>
                    </a:cubicBezTo>
                    <a:cubicBezTo>
                      <a:pt x="456418" y="41555"/>
                      <a:pt x="346690" y="130233"/>
                      <a:pt x="310019" y="153283"/>
                    </a:cubicBezTo>
                    <a:close/>
                  </a:path>
                </a:pathLst>
              </a:custGeom>
              <a:solidFill>
                <a:srgbClr val="FFFFFF">
                  <a:alpha val="19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90" name="组合 389"/>
            <p:cNvGrpSpPr/>
            <p:nvPr userDrawn="1"/>
          </p:nvGrpSpPr>
          <p:grpSpPr>
            <a:xfrm rot="20631188">
              <a:off x="540160" y="6190827"/>
              <a:ext cx="1106943" cy="1055055"/>
              <a:chOff x="5111077" y="2607591"/>
              <a:chExt cx="1469421" cy="1400542"/>
            </a:xfrm>
          </p:grpSpPr>
          <p:sp>
            <p:nvSpPr>
              <p:cNvPr id="391" name="任意多边形: 形状 390"/>
              <p:cNvSpPr/>
              <p:nvPr/>
            </p:nvSpPr>
            <p:spPr>
              <a:xfrm>
                <a:off x="5111077" y="2607591"/>
                <a:ext cx="1469421" cy="1400542"/>
              </a:xfrm>
              <a:custGeom>
                <a:avLst/>
                <a:gdLst>
                  <a:gd name="connsiteX0" fmla="*/ 8610 w 1469421"/>
                  <a:gd name="connsiteY0" fmla="*/ 381475 h 1400541"/>
                  <a:gd name="connsiteX1" fmla="*/ 442204 w 1469421"/>
                  <a:gd name="connsiteY1" fmla="*/ 1393654 h 1400541"/>
                  <a:gd name="connsiteX2" fmla="*/ 1465863 w 1469421"/>
                  <a:gd name="connsiteY2" fmla="*/ 8610 h 1400541"/>
                  <a:gd name="connsiteX3" fmla="*/ 8610 w 1469421"/>
                  <a:gd name="connsiteY3" fmla="*/ 381475 h 1400541"/>
                  <a:gd name="connsiteX4" fmla="*/ 540357 w 1469421"/>
                  <a:gd name="connsiteY4" fmla="*/ 970851 h 1400541"/>
                  <a:gd name="connsiteX5" fmla="*/ 312941 w 1469421"/>
                  <a:gd name="connsiteY5" fmla="*/ 548393 h 1400541"/>
                  <a:gd name="connsiteX6" fmla="*/ 978198 w 1469421"/>
                  <a:gd name="connsiteY6" fmla="*/ 344166 h 1400541"/>
                  <a:gd name="connsiteX7" fmla="*/ 540357 w 1469421"/>
                  <a:gd name="connsiteY7" fmla="*/ 970851 h 1400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69421" h="1400541">
                    <a:moveTo>
                      <a:pt x="8610" y="381475"/>
                    </a:moveTo>
                    <a:lnTo>
                      <a:pt x="442204" y="1393654"/>
                    </a:lnTo>
                    <a:lnTo>
                      <a:pt x="1465863" y="8610"/>
                    </a:lnTo>
                    <a:lnTo>
                      <a:pt x="8610" y="381475"/>
                    </a:lnTo>
                    <a:close/>
                    <a:moveTo>
                      <a:pt x="540357" y="970851"/>
                    </a:moveTo>
                    <a:lnTo>
                      <a:pt x="312941" y="548393"/>
                    </a:lnTo>
                    <a:lnTo>
                      <a:pt x="978198" y="344166"/>
                    </a:lnTo>
                    <a:lnTo>
                      <a:pt x="540357" y="970851"/>
                    </a:lnTo>
                    <a:close/>
                  </a:path>
                </a:pathLst>
              </a:custGeom>
              <a:solidFill>
                <a:srgbClr val="8CD2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2" name="任意多边形: 形状 391"/>
              <p:cNvSpPr/>
              <p:nvPr/>
            </p:nvSpPr>
            <p:spPr>
              <a:xfrm>
                <a:off x="6365773" y="2655091"/>
                <a:ext cx="68879" cy="103319"/>
              </a:xfrm>
              <a:custGeom>
                <a:avLst/>
                <a:gdLst>
                  <a:gd name="connsiteX0" fmla="*/ 20945 w 68879"/>
                  <a:gd name="connsiteY0" fmla="*/ 11622 h 103318"/>
                  <a:gd name="connsiteX1" fmla="*/ 42872 w 68879"/>
                  <a:gd name="connsiteY1" fmla="*/ 50883 h 103318"/>
                  <a:gd name="connsiteX2" fmla="*/ 60206 w 68879"/>
                  <a:gd name="connsiteY2" fmla="*/ 92210 h 103318"/>
                  <a:gd name="connsiteX3" fmla="*/ 55385 w 68879"/>
                  <a:gd name="connsiteY3" fmla="*/ 101394 h 103318"/>
                  <a:gd name="connsiteX4" fmla="*/ 47923 w 68879"/>
                  <a:gd name="connsiteY4" fmla="*/ 99557 h 103318"/>
                  <a:gd name="connsiteX5" fmla="*/ 22208 w 68879"/>
                  <a:gd name="connsiteY5" fmla="*/ 60755 h 103318"/>
                  <a:gd name="connsiteX6" fmla="*/ 8662 w 68879"/>
                  <a:gd name="connsiteY6" fmla="*/ 16099 h 103318"/>
                  <a:gd name="connsiteX7" fmla="*/ 14516 w 68879"/>
                  <a:gd name="connsiteY7" fmla="*/ 8637 h 103318"/>
                  <a:gd name="connsiteX8" fmla="*/ 20945 w 68879"/>
                  <a:gd name="connsiteY8" fmla="*/ 11622 h 103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8879" h="103318">
                    <a:moveTo>
                      <a:pt x="20945" y="11622"/>
                    </a:moveTo>
                    <a:cubicBezTo>
                      <a:pt x="29555" y="24364"/>
                      <a:pt x="36213" y="37566"/>
                      <a:pt x="42872" y="50883"/>
                    </a:cubicBezTo>
                    <a:cubicBezTo>
                      <a:pt x="49300" y="64199"/>
                      <a:pt x="55614" y="77631"/>
                      <a:pt x="60206" y="92210"/>
                    </a:cubicBezTo>
                    <a:cubicBezTo>
                      <a:pt x="61469" y="96113"/>
                      <a:pt x="59288" y="100246"/>
                      <a:pt x="55385" y="101394"/>
                    </a:cubicBezTo>
                    <a:cubicBezTo>
                      <a:pt x="52630" y="102312"/>
                      <a:pt x="49760" y="101394"/>
                      <a:pt x="47923" y="99557"/>
                    </a:cubicBezTo>
                    <a:cubicBezTo>
                      <a:pt x="36902" y="88192"/>
                      <a:pt x="28866" y="74761"/>
                      <a:pt x="22208" y="60755"/>
                    </a:cubicBezTo>
                    <a:cubicBezTo>
                      <a:pt x="15779" y="46635"/>
                      <a:pt x="10613" y="31826"/>
                      <a:pt x="8662" y="16099"/>
                    </a:cubicBezTo>
                    <a:cubicBezTo>
                      <a:pt x="8203" y="12425"/>
                      <a:pt x="10843" y="9096"/>
                      <a:pt x="14516" y="8637"/>
                    </a:cubicBezTo>
                    <a:cubicBezTo>
                      <a:pt x="17042" y="8407"/>
                      <a:pt x="19568" y="9670"/>
                      <a:pt x="20945" y="11622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3" name="任意多边形: 形状 392"/>
              <p:cNvSpPr/>
              <p:nvPr/>
            </p:nvSpPr>
            <p:spPr>
              <a:xfrm>
                <a:off x="6277657" y="2678295"/>
                <a:ext cx="45919" cy="68879"/>
              </a:xfrm>
              <a:custGeom>
                <a:avLst/>
                <a:gdLst>
                  <a:gd name="connsiteX0" fmla="*/ 20667 w 45919"/>
                  <a:gd name="connsiteY0" fmla="*/ 10459 h 68879"/>
                  <a:gd name="connsiteX1" fmla="*/ 36509 w 45919"/>
                  <a:gd name="connsiteY1" fmla="*/ 32041 h 68879"/>
                  <a:gd name="connsiteX2" fmla="*/ 45578 w 45919"/>
                  <a:gd name="connsiteY2" fmla="*/ 57182 h 68879"/>
                  <a:gd name="connsiteX3" fmla="*/ 45578 w 45919"/>
                  <a:gd name="connsiteY3" fmla="*/ 57297 h 68879"/>
                  <a:gd name="connsiteX4" fmla="*/ 39035 w 45919"/>
                  <a:gd name="connsiteY4" fmla="*/ 66022 h 68879"/>
                  <a:gd name="connsiteX5" fmla="*/ 33180 w 45919"/>
                  <a:gd name="connsiteY5" fmla="*/ 64529 h 68879"/>
                  <a:gd name="connsiteX6" fmla="*/ 16075 w 45919"/>
                  <a:gd name="connsiteY6" fmla="*/ 42717 h 68879"/>
                  <a:gd name="connsiteX7" fmla="*/ 8613 w 45919"/>
                  <a:gd name="connsiteY7" fmla="*/ 15969 h 68879"/>
                  <a:gd name="connsiteX8" fmla="*/ 15386 w 45919"/>
                  <a:gd name="connsiteY8" fmla="*/ 8622 h 68879"/>
                  <a:gd name="connsiteX9" fmla="*/ 20667 w 45919"/>
                  <a:gd name="connsiteY9" fmla="*/ 10459 h 68879"/>
                  <a:gd name="connsiteX10" fmla="*/ 20667 w 45919"/>
                  <a:gd name="connsiteY10" fmla="*/ 10459 h 68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5919" h="68879">
                    <a:moveTo>
                      <a:pt x="20667" y="10459"/>
                    </a:moveTo>
                    <a:cubicBezTo>
                      <a:pt x="27555" y="17003"/>
                      <a:pt x="32262" y="24464"/>
                      <a:pt x="36509" y="32041"/>
                    </a:cubicBezTo>
                    <a:cubicBezTo>
                      <a:pt x="40642" y="39733"/>
                      <a:pt x="44201" y="47769"/>
                      <a:pt x="45578" y="57182"/>
                    </a:cubicBezTo>
                    <a:lnTo>
                      <a:pt x="45578" y="57297"/>
                    </a:lnTo>
                    <a:cubicBezTo>
                      <a:pt x="46152" y="61544"/>
                      <a:pt x="43282" y="65448"/>
                      <a:pt x="39035" y="66022"/>
                    </a:cubicBezTo>
                    <a:cubicBezTo>
                      <a:pt x="36854" y="66366"/>
                      <a:pt x="34787" y="65677"/>
                      <a:pt x="33180" y="64529"/>
                    </a:cubicBezTo>
                    <a:cubicBezTo>
                      <a:pt x="25374" y="58560"/>
                      <a:pt x="20323" y="50868"/>
                      <a:pt x="16075" y="42717"/>
                    </a:cubicBezTo>
                    <a:cubicBezTo>
                      <a:pt x="12057" y="34452"/>
                      <a:pt x="8957" y="25727"/>
                      <a:pt x="8613" y="15969"/>
                    </a:cubicBezTo>
                    <a:cubicBezTo>
                      <a:pt x="8498" y="12066"/>
                      <a:pt x="11483" y="8737"/>
                      <a:pt x="15386" y="8622"/>
                    </a:cubicBezTo>
                    <a:cubicBezTo>
                      <a:pt x="17453" y="8507"/>
                      <a:pt x="19289" y="9196"/>
                      <a:pt x="20667" y="10459"/>
                    </a:cubicBezTo>
                    <a:lnTo>
                      <a:pt x="20667" y="10459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4" name="任意多边形: 形状 393"/>
              <p:cNvSpPr/>
              <p:nvPr/>
            </p:nvSpPr>
            <p:spPr>
              <a:xfrm>
                <a:off x="6173754" y="2700870"/>
                <a:ext cx="57399" cy="103319"/>
              </a:xfrm>
              <a:custGeom>
                <a:avLst/>
                <a:gdLst>
                  <a:gd name="connsiteX0" fmla="*/ 21136 w 57399"/>
                  <a:gd name="connsiteY0" fmla="*/ 11762 h 103318"/>
                  <a:gd name="connsiteX1" fmla="*/ 41456 w 57399"/>
                  <a:gd name="connsiteY1" fmla="*/ 50679 h 103318"/>
                  <a:gd name="connsiteX2" fmla="*/ 57872 w 57399"/>
                  <a:gd name="connsiteY2" fmla="*/ 91318 h 103318"/>
                  <a:gd name="connsiteX3" fmla="*/ 57872 w 57399"/>
                  <a:gd name="connsiteY3" fmla="*/ 91432 h 103318"/>
                  <a:gd name="connsiteX4" fmla="*/ 53050 w 57399"/>
                  <a:gd name="connsiteY4" fmla="*/ 100616 h 103318"/>
                  <a:gd name="connsiteX5" fmla="*/ 45588 w 57399"/>
                  <a:gd name="connsiteY5" fmla="*/ 98779 h 103318"/>
                  <a:gd name="connsiteX6" fmla="*/ 20562 w 57399"/>
                  <a:gd name="connsiteY6" fmla="*/ 60322 h 103318"/>
                  <a:gd name="connsiteX7" fmla="*/ 8623 w 57399"/>
                  <a:gd name="connsiteY7" fmla="*/ 15895 h 103318"/>
                  <a:gd name="connsiteX8" fmla="*/ 14822 w 57399"/>
                  <a:gd name="connsiteY8" fmla="*/ 8663 h 103318"/>
                  <a:gd name="connsiteX9" fmla="*/ 21136 w 57399"/>
                  <a:gd name="connsiteY9" fmla="*/ 11762 h 103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7399" h="103318">
                    <a:moveTo>
                      <a:pt x="21136" y="11762"/>
                    </a:moveTo>
                    <a:cubicBezTo>
                      <a:pt x="29057" y="24620"/>
                      <a:pt x="35142" y="37592"/>
                      <a:pt x="41456" y="50679"/>
                    </a:cubicBezTo>
                    <a:cubicBezTo>
                      <a:pt x="47540" y="63881"/>
                      <a:pt x="53510" y="76853"/>
                      <a:pt x="57872" y="91318"/>
                    </a:cubicBezTo>
                    <a:lnTo>
                      <a:pt x="57872" y="91432"/>
                    </a:lnTo>
                    <a:cubicBezTo>
                      <a:pt x="59020" y="95336"/>
                      <a:pt x="56839" y="99468"/>
                      <a:pt x="53050" y="100616"/>
                    </a:cubicBezTo>
                    <a:cubicBezTo>
                      <a:pt x="50295" y="101420"/>
                      <a:pt x="47540" y="100616"/>
                      <a:pt x="45588" y="98779"/>
                    </a:cubicBezTo>
                    <a:cubicBezTo>
                      <a:pt x="34682" y="87644"/>
                      <a:pt x="26761" y="74213"/>
                      <a:pt x="20562" y="60322"/>
                    </a:cubicBezTo>
                    <a:cubicBezTo>
                      <a:pt x="14478" y="46317"/>
                      <a:pt x="9771" y="31508"/>
                      <a:pt x="8623" y="15895"/>
                    </a:cubicBezTo>
                    <a:cubicBezTo>
                      <a:pt x="8394" y="12221"/>
                      <a:pt x="11149" y="9007"/>
                      <a:pt x="14822" y="8663"/>
                    </a:cubicBezTo>
                    <a:cubicBezTo>
                      <a:pt x="17463" y="8318"/>
                      <a:pt x="19874" y="9696"/>
                      <a:pt x="21136" y="11762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5" name="任意多边形: 形状 394"/>
              <p:cNvSpPr/>
              <p:nvPr/>
            </p:nvSpPr>
            <p:spPr>
              <a:xfrm>
                <a:off x="6077521" y="2732797"/>
                <a:ext cx="34440" cy="68879"/>
              </a:xfrm>
              <a:custGeom>
                <a:avLst/>
                <a:gdLst>
                  <a:gd name="connsiteX0" fmla="*/ 22661 w 34439"/>
                  <a:gd name="connsiteY0" fmla="*/ 11749 h 68879"/>
                  <a:gd name="connsiteX1" fmla="*/ 33107 w 34439"/>
                  <a:gd name="connsiteY1" fmla="*/ 34250 h 68879"/>
                  <a:gd name="connsiteX2" fmla="*/ 37240 w 34439"/>
                  <a:gd name="connsiteY2" fmla="*/ 58472 h 68879"/>
                  <a:gd name="connsiteX3" fmla="*/ 37240 w 34439"/>
                  <a:gd name="connsiteY3" fmla="*/ 58702 h 68879"/>
                  <a:gd name="connsiteX4" fmla="*/ 29319 w 34439"/>
                  <a:gd name="connsiteY4" fmla="*/ 66278 h 68879"/>
                  <a:gd name="connsiteX5" fmla="*/ 24038 w 34439"/>
                  <a:gd name="connsiteY5" fmla="*/ 64097 h 68879"/>
                  <a:gd name="connsiteX6" fmla="*/ 11066 w 34439"/>
                  <a:gd name="connsiteY6" fmla="*/ 40793 h 68879"/>
                  <a:gd name="connsiteX7" fmla="*/ 9688 w 34439"/>
                  <a:gd name="connsiteY7" fmla="*/ 14160 h 68879"/>
                  <a:gd name="connsiteX8" fmla="*/ 18183 w 34439"/>
                  <a:gd name="connsiteY8" fmla="*/ 8764 h 68879"/>
                  <a:gd name="connsiteX9" fmla="*/ 22431 w 34439"/>
                  <a:gd name="connsiteY9" fmla="*/ 11634 h 68879"/>
                  <a:gd name="connsiteX10" fmla="*/ 22661 w 34439"/>
                  <a:gd name="connsiteY10" fmla="*/ 11749 h 68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439" h="68879">
                    <a:moveTo>
                      <a:pt x="22661" y="11749"/>
                    </a:moveTo>
                    <a:cubicBezTo>
                      <a:pt x="27712" y="19096"/>
                      <a:pt x="30467" y="26673"/>
                      <a:pt x="33107" y="34250"/>
                    </a:cubicBezTo>
                    <a:cubicBezTo>
                      <a:pt x="35518" y="41941"/>
                      <a:pt x="37470" y="49633"/>
                      <a:pt x="37240" y="58472"/>
                    </a:cubicBezTo>
                    <a:lnTo>
                      <a:pt x="37240" y="58702"/>
                    </a:lnTo>
                    <a:cubicBezTo>
                      <a:pt x="37125" y="62949"/>
                      <a:pt x="33681" y="66393"/>
                      <a:pt x="29319" y="66278"/>
                    </a:cubicBezTo>
                    <a:cubicBezTo>
                      <a:pt x="27253" y="66278"/>
                      <a:pt x="25416" y="65360"/>
                      <a:pt x="24038" y="64097"/>
                    </a:cubicBezTo>
                    <a:cubicBezTo>
                      <a:pt x="17265" y="57439"/>
                      <a:pt x="13592" y="49288"/>
                      <a:pt x="11066" y="40793"/>
                    </a:cubicBezTo>
                    <a:cubicBezTo>
                      <a:pt x="8770" y="32298"/>
                      <a:pt x="7622" y="23344"/>
                      <a:pt x="9688" y="14160"/>
                    </a:cubicBezTo>
                    <a:cubicBezTo>
                      <a:pt x="10492" y="10372"/>
                      <a:pt x="14395" y="7961"/>
                      <a:pt x="18183" y="8764"/>
                    </a:cubicBezTo>
                    <a:cubicBezTo>
                      <a:pt x="20020" y="9224"/>
                      <a:pt x="21513" y="10257"/>
                      <a:pt x="22431" y="11634"/>
                    </a:cubicBezTo>
                    <a:lnTo>
                      <a:pt x="22661" y="11749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6" name="任意多边形: 形状 395"/>
              <p:cNvSpPr/>
              <p:nvPr/>
            </p:nvSpPr>
            <p:spPr>
              <a:xfrm>
                <a:off x="5984090" y="2756769"/>
                <a:ext cx="68879" cy="103319"/>
              </a:xfrm>
              <a:custGeom>
                <a:avLst/>
                <a:gdLst>
                  <a:gd name="connsiteX0" fmla="*/ 20924 w 68879"/>
                  <a:gd name="connsiteY0" fmla="*/ 11540 h 103318"/>
                  <a:gd name="connsiteX1" fmla="*/ 42391 w 68879"/>
                  <a:gd name="connsiteY1" fmla="*/ 49079 h 103318"/>
                  <a:gd name="connsiteX2" fmla="*/ 60414 w 68879"/>
                  <a:gd name="connsiteY2" fmla="*/ 88341 h 103318"/>
                  <a:gd name="connsiteX3" fmla="*/ 60414 w 68879"/>
                  <a:gd name="connsiteY3" fmla="*/ 88455 h 103318"/>
                  <a:gd name="connsiteX4" fmla="*/ 55937 w 68879"/>
                  <a:gd name="connsiteY4" fmla="*/ 97869 h 103318"/>
                  <a:gd name="connsiteX5" fmla="*/ 48475 w 68879"/>
                  <a:gd name="connsiteY5" fmla="*/ 96376 h 103318"/>
                  <a:gd name="connsiteX6" fmla="*/ 21957 w 68879"/>
                  <a:gd name="connsiteY6" fmla="*/ 59526 h 103318"/>
                  <a:gd name="connsiteX7" fmla="*/ 8640 w 68879"/>
                  <a:gd name="connsiteY7" fmla="*/ 16132 h 103318"/>
                  <a:gd name="connsiteX8" fmla="*/ 14610 w 68879"/>
                  <a:gd name="connsiteY8" fmla="*/ 8670 h 103318"/>
                  <a:gd name="connsiteX9" fmla="*/ 20924 w 68879"/>
                  <a:gd name="connsiteY9" fmla="*/ 11540 h 103318"/>
                  <a:gd name="connsiteX10" fmla="*/ 20924 w 68879"/>
                  <a:gd name="connsiteY10" fmla="*/ 11540 h 103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8879" h="103318">
                    <a:moveTo>
                      <a:pt x="20924" y="11540"/>
                    </a:moveTo>
                    <a:cubicBezTo>
                      <a:pt x="29189" y="23824"/>
                      <a:pt x="35733" y="36452"/>
                      <a:pt x="42391" y="49079"/>
                    </a:cubicBezTo>
                    <a:cubicBezTo>
                      <a:pt x="48934" y="61707"/>
                      <a:pt x="55363" y="74335"/>
                      <a:pt x="60414" y="88341"/>
                    </a:cubicBezTo>
                    <a:lnTo>
                      <a:pt x="60414" y="88455"/>
                    </a:lnTo>
                    <a:cubicBezTo>
                      <a:pt x="61792" y="92244"/>
                      <a:pt x="59840" y="96491"/>
                      <a:pt x="55937" y="97869"/>
                    </a:cubicBezTo>
                    <a:cubicBezTo>
                      <a:pt x="53297" y="98787"/>
                      <a:pt x="50427" y="98098"/>
                      <a:pt x="48475" y="96376"/>
                    </a:cubicBezTo>
                    <a:cubicBezTo>
                      <a:pt x="37110" y="85930"/>
                      <a:pt x="28730" y="73072"/>
                      <a:pt x="21957" y="59526"/>
                    </a:cubicBezTo>
                    <a:cubicBezTo>
                      <a:pt x="15413" y="45865"/>
                      <a:pt x="10247" y="31401"/>
                      <a:pt x="8640" y="16132"/>
                    </a:cubicBezTo>
                    <a:cubicBezTo>
                      <a:pt x="8296" y="12459"/>
                      <a:pt x="10936" y="9130"/>
                      <a:pt x="14610" y="8670"/>
                    </a:cubicBezTo>
                    <a:cubicBezTo>
                      <a:pt x="17135" y="8326"/>
                      <a:pt x="19546" y="9474"/>
                      <a:pt x="20924" y="11540"/>
                    </a:cubicBezTo>
                    <a:lnTo>
                      <a:pt x="20924" y="11540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7" name="任意多边形: 形状 396"/>
              <p:cNvSpPr/>
              <p:nvPr/>
            </p:nvSpPr>
            <p:spPr>
              <a:xfrm>
                <a:off x="5888923" y="2778913"/>
                <a:ext cx="45919" cy="80359"/>
              </a:xfrm>
              <a:custGeom>
                <a:avLst/>
                <a:gdLst>
                  <a:gd name="connsiteX0" fmla="*/ 20578 w 45919"/>
                  <a:gd name="connsiteY0" fmla="*/ 10749 h 80358"/>
                  <a:gd name="connsiteX1" fmla="*/ 38257 w 45919"/>
                  <a:gd name="connsiteY1" fmla="*/ 38759 h 80358"/>
                  <a:gd name="connsiteX2" fmla="*/ 47556 w 45919"/>
                  <a:gd name="connsiteY2" fmla="*/ 70444 h 80358"/>
                  <a:gd name="connsiteX3" fmla="*/ 40782 w 45919"/>
                  <a:gd name="connsiteY3" fmla="*/ 78709 h 80358"/>
                  <a:gd name="connsiteX4" fmla="*/ 34469 w 45919"/>
                  <a:gd name="connsiteY4" fmla="*/ 76299 h 80358"/>
                  <a:gd name="connsiteX5" fmla="*/ 17364 w 45919"/>
                  <a:gd name="connsiteY5" fmla="*/ 48058 h 80358"/>
                  <a:gd name="connsiteX6" fmla="*/ 8639 w 45919"/>
                  <a:gd name="connsiteY6" fmla="*/ 16144 h 80358"/>
                  <a:gd name="connsiteX7" fmla="*/ 14838 w 45919"/>
                  <a:gd name="connsiteY7" fmla="*/ 8682 h 80358"/>
                  <a:gd name="connsiteX8" fmla="*/ 20578 w 45919"/>
                  <a:gd name="connsiteY8" fmla="*/ 10749 h 80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5919" h="80358">
                    <a:moveTo>
                      <a:pt x="20578" y="10749"/>
                    </a:moveTo>
                    <a:cubicBezTo>
                      <a:pt x="28269" y="19244"/>
                      <a:pt x="33550" y="28887"/>
                      <a:pt x="38257" y="38759"/>
                    </a:cubicBezTo>
                    <a:cubicBezTo>
                      <a:pt x="42734" y="48747"/>
                      <a:pt x="46408" y="58964"/>
                      <a:pt x="47556" y="70444"/>
                    </a:cubicBezTo>
                    <a:cubicBezTo>
                      <a:pt x="47900" y="74577"/>
                      <a:pt x="44915" y="78250"/>
                      <a:pt x="40782" y="78709"/>
                    </a:cubicBezTo>
                    <a:cubicBezTo>
                      <a:pt x="38372" y="78939"/>
                      <a:pt x="36076" y="77906"/>
                      <a:pt x="34469" y="76299"/>
                    </a:cubicBezTo>
                    <a:cubicBezTo>
                      <a:pt x="26777" y="67803"/>
                      <a:pt x="21726" y="58046"/>
                      <a:pt x="17364" y="48058"/>
                    </a:cubicBezTo>
                    <a:cubicBezTo>
                      <a:pt x="13231" y="37956"/>
                      <a:pt x="9672" y="27624"/>
                      <a:pt x="8639" y="16144"/>
                    </a:cubicBezTo>
                    <a:cubicBezTo>
                      <a:pt x="8295" y="12356"/>
                      <a:pt x="11050" y="9027"/>
                      <a:pt x="14838" y="8682"/>
                    </a:cubicBezTo>
                    <a:cubicBezTo>
                      <a:pt x="17019" y="8338"/>
                      <a:pt x="19086" y="9256"/>
                      <a:pt x="20578" y="10749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8" name="任意多边形: 形状 397"/>
              <p:cNvSpPr/>
              <p:nvPr/>
            </p:nvSpPr>
            <p:spPr>
              <a:xfrm>
                <a:off x="5800095" y="2799319"/>
                <a:ext cx="68879" cy="114799"/>
              </a:xfrm>
              <a:custGeom>
                <a:avLst/>
                <a:gdLst>
                  <a:gd name="connsiteX0" fmla="*/ 20666 w 68879"/>
                  <a:gd name="connsiteY0" fmla="*/ 11466 h 114798"/>
                  <a:gd name="connsiteX1" fmla="*/ 45463 w 68879"/>
                  <a:gd name="connsiteY1" fmla="*/ 54515 h 114798"/>
                  <a:gd name="connsiteX2" fmla="*/ 64290 w 68879"/>
                  <a:gd name="connsiteY2" fmla="*/ 100434 h 114798"/>
                  <a:gd name="connsiteX3" fmla="*/ 59354 w 68879"/>
                  <a:gd name="connsiteY3" fmla="*/ 109503 h 114798"/>
                  <a:gd name="connsiteX4" fmla="*/ 51777 w 68879"/>
                  <a:gd name="connsiteY4" fmla="*/ 107322 h 114798"/>
                  <a:gd name="connsiteX5" fmla="*/ 24914 w 68879"/>
                  <a:gd name="connsiteY5" fmla="*/ 64502 h 114798"/>
                  <a:gd name="connsiteX6" fmla="*/ 8727 w 68879"/>
                  <a:gd name="connsiteY6" fmla="*/ 16517 h 114798"/>
                  <a:gd name="connsiteX7" fmla="*/ 14123 w 68879"/>
                  <a:gd name="connsiteY7" fmla="*/ 8710 h 114798"/>
                  <a:gd name="connsiteX8" fmla="*/ 20666 w 68879"/>
                  <a:gd name="connsiteY8" fmla="*/ 11466 h 114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8879" h="114798">
                    <a:moveTo>
                      <a:pt x="20666" y="11466"/>
                    </a:moveTo>
                    <a:cubicBezTo>
                      <a:pt x="30424" y="25241"/>
                      <a:pt x="38001" y="39821"/>
                      <a:pt x="45463" y="54515"/>
                    </a:cubicBezTo>
                    <a:cubicBezTo>
                      <a:pt x="52695" y="69324"/>
                      <a:pt x="59468" y="84248"/>
                      <a:pt x="64290" y="100434"/>
                    </a:cubicBezTo>
                    <a:cubicBezTo>
                      <a:pt x="65438" y="104338"/>
                      <a:pt x="63257" y="108356"/>
                      <a:pt x="59354" y="109503"/>
                    </a:cubicBezTo>
                    <a:cubicBezTo>
                      <a:pt x="56484" y="110307"/>
                      <a:pt x="53614" y="109389"/>
                      <a:pt x="51777" y="107322"/>
                    </a:cubicBezTo>
                    <a:cubicBezTo>
                      <a:pt x="40527" y="94350"/>
                      <a:pt x="32146" y="79656"/>
                      <a:pt x="24914" y="64502"/>
                    </a:cubicBezTo>
                    <a:cubicBezTo>
                      <a:pt x="17911" y="49234"/>
                      <a:pt x="11827" y="33392"/>
                      <a:pt x="8727" y="16517"/>
                    </a:cubicBezTo>
                    <a:cubicBezTo>
                      <a:pt x="8039" y="12843"/>
                      <a:pt x="10449" y="9399"/>
                      <a:pt x="14123" y="8710"/>
                    </a:cubicBezTo>
                    <a:cubicBezTo>
                      <a:pt x="16534" y="8251"/>
                      <a:pt x="19174" y="9399"/>
                      <a:pt x="20666" y="11466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9" name="任意多边形: 形状 398"/>
              <p:cNvSpPr/>
              <p:nvPr/>
            </p:nvSpPr>
            <p:spPr>
              <a:xfrm>
                <a:off x="5710552" y="2825814"/>
                <a:ext cx="57399" cy="80359"/>
              </a:xfrm>
              <a:custGeom>
                <a:avLst/>
                <a:gdLst>
                  <a:gd name="connsiteX0" fmla="*/ 21011 w 57399"/>
                  <a:gd name="connsiteY0" fmla="*/ 11144 h 80358"/>
                  <a:gd name="connsiteX1" fmla="*/ 38461 w 57399"/>
                  <a:gd name="connsiteY1" fmla="*/ 38122 h 80358"/>
                  <a:gd name="connsiteX2" fmla="*/ 51548 w 57399"/>
                  <a:gd name="connsiteY2" fmla="*/ 67395 h 80358"/>
                  <a:gd name="connsiteX3" fmla="*/ 51548 w 57399"/>
                  <a:gd name="connsiteY3" fmla="*/ 67510 h 80358"/>
                  <a:gd name="connsiteX4" fmla="*/ 46497 w 57399"/>
                  <a:gd name="connsiteY4" fmla="*/ 76924 h 80358"/>
                  <a:gd name="connsiteX5" fmla="*/ 39838 w 57399"/>
                  <a:gd name="connsiteY5" fmla="*/ 75776 h 80358"/>
                  <a:gd name="connsiteX6" fmla="*/ 18141 w 57399"/>
                  <a:gd name="connsiteY6" fmla="*/ 48913 h 80358"/>
                  <a:gd name="connsiteX7" fmla="*/ 8613 w 57399"/>
                  <a:gd name="connsiteY7" fmla="*/ 15736 h 80358"/>
                  <a:gd name="connsiteX8" fmla="*/ 15157 w 57399"/>
                  <a:gd name="connsiteY8" fmla="*/ 8619 h 80358"/>
                  <a:gd name="connsiteX9" fmla="*/ 20782 w 57399"/>
                  <a:gd name="connsiteY9" fmla="*/ 11144 h 80358"/>
                  <a:gd name="connsiteX10" fmla="*/ 21011 w 57399"/>
                  <a:gd name="connsiteY10" fmla="*/ 11144 h 80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7399" h="80358">
                    <a:moveTo>
                      <a:pt x="21011" y="11144"/>
                    </a:moveTo>
                    <a:cubicBezTo>
                      <a:pt x="28129" y="19869"/>
                      <a:pt x="33295" y="28938"/>
                      <a:pt x="38461" y="38122"/>
                    </a:cubicBezTo>
                    <a:cubicBezTo>
                      <a:pt x="43512" y="47420"/>
                      <a:pt x="48334" y="56604"/>
                      <a:pt x="51548" y="67395"/>
                    </a:cubicBezTo>
                    <a:lnTo>
                      <a:pt x="51548" y="67510"/>
                    </a:lnTo>
                    <a:cubicBezTo>
                      <a:pt x="52696" y="71528"/>
                      <a:pt x="50515" y="75661"/>
                      <a:pt x="46497" y="76924"/>
                    </a:cubicBezTo>
                    <a:cubicBezTo>
                      <a:pt x="44201" y="77612"/>
                      <a:pt x="41675" y="77153"/>
                      <a:pt x="39838" y="75776"/>
                    </a:cubicBezTo>
                    <a:cubicBezTo>
                      <a:pt x="30310" y="68658"/>
                      <a:pt x="23537" y="59130"/>
                      <a:pt x="18141" y="48913"/>
                    </a:cubicBezTo>
                    <a:cubicBezTo>
                      <a:pt x="12976" y="38581"/>
                      <a:pt x="9072" y="27560"/>
                      <a:pt x="8613" y="15736"/>
                    </a:cubicBezTo>
                    <a:cubicBezTo>
                      <a:pt x="8498" y="11948"/>
                      <a:pt x="11368" y="8733"/>
                      <a:pt x="15157" y="8619"/>
                    </a:cubicBezTo>
                    <a:cubicBezTo>
                      <a:pt x="17338" y="8504"/>
                      <a:pt x="19404" y="9537"/>
                      <a:pt x="20782" y="11144"/>
                    </a:cubicBezTo>
                    <a:lnTo>
                      <a:pt x="21011" y="11144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0" name="任意多边形: 形状 399"/>
              <p:cNvSpPr/>
              <p:nvPr/>
            </p:nvSpPr>
            <p:spPr>
              <a:xfrm>
                <a:off x="5621992" y="2851023"/>
                <a:ext cx="57399" cy="114799"/>
              </a:xfrm>
              <a:custGeom>
                <a:avLst/>
                <a:gdLst>
                  <a:gd name="connsiteX0" fmla="*/ 20947 w 57399"/>
                  <a:gd name="connsiteY0" fmla="*/ 11766 h 114798"/>
                  <a:gd name="connsiteX1" fmla="*/ 43103 w 57399"/>
                  <a:gd name="connsiteY1" fmla="*/ 58029 h 114798"/>
                  <a:gd name="connsiteX2" fmla="*/ 56650 w 57399"/>
                  <a:gd name="connsiteY2" fmla="*/ 107508 h 114798"/>
                  <a:gd name="connsiteX3" fmla="*/ 50450 w 57399"/>
                  <a:gd name="connsiteY3" fmla="*/ 115773 h 114798"/>
                  <a:gd name="connsiteX4" fmla="*/ 43218 w 57399"/>
                  <a:gd name="connsiteY4" fmla="*/ 112444 h 114798"/>
                  <a:gd name="connsiteX5" fmla="*/ 21636 w 57399"/>
                  <a:gd name="connsiteY5" fmla="*/ 65951 h 114798"/>
                  <a:gd name="connsiteX6" fmla="*/ 8664 w 57399"/>
                  <a:gd name="connsiteY6" fmla="*/ 16243 h 114798"/>
                  <a:gd name="connsiteX7" fmla="*/ 14404 w 57399"/>
                  <a:gd name="connsiteY7" fmla="*/ 8666 h 114798"/>
                  <a:gd name="connsiteX8" fmla="*/ 20947 w 57399"/>
                  <a:gd name="connsiteY8" fmla="*/ 11766 h 114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7399" h="114798">
                    <a:moveTo>
                      <a:pt x="20947" y="11766"/>
                    </a:moveTo>
                    <a:cubicBezTo>
                      <a:pt x="30246" y="26460"/>
                      <a:pt x="37019" y="42187"/>
                      <a:pt x="43103" y="58029"/>
                    </a:cubicBezTo>
                    <a:cubicBezTo>
                      <a:pt x="49073" y="73986"/>
                      <a:pt x="54239" y="90288"/>
                      <a:pt x="56650" y="107508"/>
                    </a:cubicBezTo>
                    <a:cubicBezTo>
                      <a:pt x="57224" y="111526"/>
                      <a:pt x="54468" y="115199"/>
                      <a:pt x="50450" y="115773"/>
                    </a:cubicBezTo>
                    <a:cubicBezTo>
                      <a:pt x="47466" y="116232"/>
                      <a:pt x="44711" y="114740"/>
                      <a:pt x="43218" y="112444"/>
                    </a:cubicBezTo>
                    <a:cubicBezTo>
                      <a:pt x="33919" y="97635"/>
                      <a:pt x="27376" y="81908"/>
                      <a:pt x="21636" y="65951"/>
                    </a:cubicBezTo>
                    <a:cubicBezTo>
                      <a:pt x="16011" y="49879"/>
                      <a:pt x="11075" y="33463"/>
                      <a:pt x="8664" y="16243"/>
                    </a:cubicBezTo>
                    <a:cubicBezTo>
                      <a:pt x="8205" y="12569"/>
                      <a:pt x="10730" y="9240"/>
                      <a:pt x="14404" y="8666"/>
                    </a:cubicBezTo>
                    <a:cubicBezTo>
                      <a:pt x="17044" y="8322"/>
                      <a:pt x="19570" y="9585"/>
                      <a:pt x="20947" y="11766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1" name="任意多边形: 形状 400"/>
              <p:cNvSpPr/>
              <p:nvPr/>
            </p:nvSpPr>
            <p:spPr>
              <a:xfrm>
                <a:off x="5529403" y="2872537"/>
                <a:ext cx="45919" cy="80359"/>
              </a:xfrm>
              <a:custGeom>
                <a:avLst/>
                <a:gdLst>
                  <a:gd name="connsiteX0" fmla="*/ 21008 w 45919"/>
                  <a:gd name="connsiteY0" fmla="*/ 11029 h 80358"/>
                  <a:gd name="connsiteX1" fmla="*/ 35702 w 45919"/>
                  <a:gd name="connsiteY1" fmla="*/ 37203 h 80358"/>
                  <a:gd name="connsiteX2" fmla="*/ 41787 w 45919"/>
                  <a:gd name="connsiteY2" fmla="*/ 66592 h 80358"/>
                  <a:gd name="connsiteX3" fmla="*/ 34095 w 45919"/>
                  <a:gd name="connsiteY3" fmla="*/ 74169 h 80358"/>
                  <a:gd name="connsiteX4" fmla="*/ 28240 w 45919"/>
                  <a:gd name="connsiteY4" fmla="*/ 71413 h 80358"/>
                  <a:gd name="connsiteX5" fmla="*/ 14120 w 45919"/>
                  <a:gd name="connsiteY5" fmla="*/ 45010 h 80358"/>
                  <a:gd name="connsiteX6" fmla="*/ 8610 w 45919"/>
                  <a:gd name="connsiteY6" fmla="*/ 15507 h 80358"/>
                  <a:gd name="connsiteX7" fmla="*/ 15613 w 45919"/>
                  <a:gd name="connsiteY7" fmla="*/ 8619 h 80358"/>
                  <a:gd name="connsiteX8" fmla="*/ 21008 w 45919"/>
                  <a:gd name="connsiteY8" fmla="*/ 11029 h 80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5919" h="80358">
                    <a:moveTo>
                      <a:pt x="21008" y="11029"/>
                    </a:moveTo>
                    <a:cubicBezTo>
                      <a:pt x="27781" y="19065"/>
                      <a:pt x="32144" y="28020"/>
                      <a:pt x="35702" y="37203"/>
                    </a:cubicBezTo>
                    <a:cubicBezTo>
                      <a:pt x="39146" y="46502"/>
                      <a:pt x="41787" y="56030"/>
                      <a:pt x="41787" y="66592"/>
                    </a:cubicBezTo>
                    <a:cubicBezTo>
                      <a:pt x="41787" y="70839"/>
                      <a:pt x="38343" y="74169"/>
                      <a:pt x="34095" y="74169"/>
                    </a:cubicBezTo>
                    <a:cubicBezTo>
                      <a:pt x="31799" y="74169"/>
                      <a:pt x="29733" y="73135"/>
                      <a:pt x="28240" y="71413"/>
                    </a:cubicBezTo>
                    <a:cubicBezTo>
                      <a:pt x="21467" y="63377"/>
                      <a:pt x="17449" y="54308"/>
                      <a:pt x="14120" y="45010"/>
                    </a:cubicBezTo>
                    <a:cubicBezTo>
                      <a:pt x="11021" y="35596"/>
                      <a:pt x="8610" y="25953"/>
                      <a:pt x="8610" y="15507"/>
                    </a:cubicBezTo>
                    <a:cubicBezTo>
                      <a:pt x="8610" y="11603"/>
                      <a:pt x="11824" y="8504"/>
                      <a:pt x="15613" y="8619"/>
                    </a:cubicBezTo>
                    <a:cubicBezTo>
                      <a:pt x="17794" y="8504"/>
                      <a:pt x="19745" y="9537"/>
                      <a:pt x="21008" y="11029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2" name="任意多边形: 形状 401"/>
              <p:cNvSpPr/>
              <p:nvPr/>
            </p:nvSpPr>
            <p:spPr>
              <a:xfrm>
                <a:off x="5445686" y="2891117"/>
                <a:ext cx="57399" cy="103319"/>
              </a:xfrm>
              <a:custGeom>
                <a:avLst/>
                <a:gdLst>
                  <a:gd name="connsiteX0" fmla="*/ 21037 w 57399"/>
                  <a:gd name="connsiteY0" fmla="*/ 11507 h 103318"/>
                  <a:gd name="connsiteX1" fmla="*/ 41127 w 57399"/>
                  <a:gd name="connsiteY1" fmla="*/ 47554 h 103318"/>
                  <a:gd name="connsiteX2" fmla="*/ 55477 w 57399"/>
                  <a:gd name="connsiteY2" fmla="*/ 86126 h 103318"/>
                  <a:gd name="connsiteX3" fmla="*/ 50081 w 57399"/>
                  <a:gd name="connsiteY3" fmla="*/ 95080 h 103318"/>
                  <a:gd name="connsiteX4" fmla="*/ 42849 w 57399"/>
                  <a:gd name="connsiteY4" fmla="*/ 92899 h 103318"/>
                  <a:gd name="connsiteX5" fmla="*/ 20119 w 57399"/>
                  <a:gd name="connsiteY5" fmla="*/ 56967 h 103318"/>
                  <a:gd name="connsiteX6" fmla="*/ 8639 w 57399"/>
                  <a:gd name="connsiteY6" fmla="*/ 15984 h 103318"/>
                  <a:gd name="connsiteX7" fmla="*/ 14723 w 57399"/>
                  <a:gd name="connsiteY7" fmla="*/ 8637 h 103318"/>
                  <a:gd name="connsiteX8" fmla="*/ 21037 w 57399"/>
                  <a:gd name="connsiteY8" fmla="*/ 11507 h 103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7399" h="103318">
                    <a:moveTo>
                      <a:pt x="21037" y="11507"/>
                    </a:moveTo>
                    <a:cubicBezTo>
                      <a:pt x="29188" y="23101"/>
                      <a:pt x="35272" y="35270"/>
                      <a:pt x="41127" y="47554"/>
                    </a:cubicBezTo>
                    <a:cubicBezTo>
                      <a:pt x="46752" y="59952"/>
                      <a:pt x="52148" y="72350"/>
                      <a:pt x="55477" y="86126"/>
                    </a:cubicBezTo>
                    <a:cubicBezTo>
                      <a:pt x="56510" y="90029"/>
                      <a:pt x="54099" y="94047"/>
                      <a:pt x="50081" y="95080"/>
                    </a:cubicBezTo>
                    <a:cubicBezTo>
                      <a:pt x="47441" y="95769"/>
                      <a:pt x="44686" y="94850"/>
                      <a:pt x="42849" y="92899"/>
                    </a:cubicBezTo>
                    <a:cubicBezTo>
                      <a:pt x="32976" y="82223"/>
                      <a:pt x="25974" y="69824"/>
                      <a:pt x="20119" y="56967"/>
                    </a:cubicBezTo>
                    <a:cubicBezTo>
                      <a:pt x="14494" y="43995"/>
                      <a:pt x="10017" y="30449"/>
                      <a:pt x="8639" y="15984"/>
                    </a:cubicBezTo>
                    <a:cubicBezTo>
                      <a:pt x="8295" y="12310"/>
                      <a:pt x="11050" y="8981"/>
                      <a:pt x="14723" y="8637"/>
                    </a:cubicBezTo>
                    <a:cubicBezTo>
                      <a:pt x="17364" y="8407"/>
                      <a:pt x="19660" y="9670"/>
                      <a:pt x="21037" y="11507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3" name="任意多边形: 形状 402"/>
              <p:cNvSpPr/>
              <p:nvPr/>
            </p:nvSpPr>
            <p:spPr>
              <a:xfrm>
                <a:off x="5355552" y="2911680"/>
                <a:ext cx="45919" cy="68879"/>
              </a:xfrm>
              <a:custGeom>
                <a:avLst/>
                <a:gdLst>
                  <a:gd name="connsiteX0" fmla="*/ 21284 w 45919"/>
                  <a:gd name="connsiteY0" fmla="*/ 11148 h 68879"/>
                  <a:gd name="connsiteX1" fmla="*/ 34830 w 45919"/>
                  <a:gd name="connsiteY1" fmla="*/ 33764 h 68879"/>
                  <a:gd name="connsiteX2" fmla="*/ 42292 w 45919"/>
                  <a:gd name="connsiteY2" fmla="*/ 58905 h 68879"/>
                  <a:gd name="connsiteX3" fmla="*/ 42292 w 45919"/>
                  <a:gd name="connsiteY3" fmla="*/ 59019 h 68879"/>
                  <a:gd name="connsiteX4" fmla="*/ 35404 w 45919"/>
                  <a:gd name="connsiteY4" fmla="*/ 67514 h 68879"/>
                  <a:gd name="connsiteX5" fmla="*/ 29664 w 45919"/>
                  <a:gd name="connsiteY5" fmla="*/ 65792 h 68879"/>
                  <a:gd name="connsiteX6" fmla="*/ 13707 w 45919"/>
                  <a:gd name="connsiteY6" fmla="*/ 42833 h 68879"/>
                  <a:gd name="connsiteX7" fmla="*/ 8771 w 45919"/>
                  <a:gd name="connsiteY7" fmla="*/ 15166 h 68879"/>
                  <a:gd name="connsiteX8" fmla="*/ 16347 w 45919"/>
                  <a:gd name="connsiteY8" fmla="*/ 8623 h 68879"/>
                  <a:gd name="connsiteX9" fmla="*/ 21284 w 45919"/>
                  <a:gd name="connsiteY9" fmla="*/ 11148 h 68879"/>
                  <a:gd name="connsiteX10" fmla="*/ 21284 w 45919"/>
                  <a:gd name="connsiteY10" fmla="*/ 11148 h 68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5919" h="68879">
                    <a:moveTo>
                      <a:pt x="21284" y="11148"/>
                    </a:moveTo>
                    <a:cubicBezTo>
                      <a:pt x="27368" y="18381"/>
                      <a:pt x="31271" y="25957"/>
                      <a:pt x="34830" y="33764"/>
                    </a:cubicBezTo>
                    <a:cubicBezTo>
                      <a:pt x="38274" y="41570"/>
                      <a:pt x="41259" y="49491"/>
                      <a:pt x="42292" y="58905"/>
                    </a:cubicBezTo>
                    <a:lnTo>
                      <a:pt x="42292" y="59019"/>
                    </a:lnTo>
                    <a:cubicBezTo>
                      <a:pt x="42751" y="63267"/>
                      <a:pt x="39651" y="67055"/>
                      <a:pt x="35404" y="67514"/>
                    </a:cubicBezTo>
                    <a:cubicBezTo>
                      <a:pt x="33223" y="67744"/>
                      <a:pt x="31271" y="67055"/>
                      <a:pt x="29664" y="65792"/>
                    </a:cubicBezTo>
                    <a:cubicBezTo>
                      <a:pt x="22087" y="59478"/>
                      <a:pt x="17266" y="51328"/>
                      <a:pt x="13707" y="42833"/>
                    </a:cubicBezTo>
                    <a:cubicBezTo>
                      <a:pt x="10263" y="34223"/>
                      <a:pt x="7967" y="25039"/>
                      <a:pt x="8771" y="15166"/>
                    </a:cubicBezTo>
                    <a:cubicBezTo>
                      <a:pt x="9115" y="11263"/>
                      <a:pt x="12444" y="8393"/>
                      <a:pt x="16347" y="8623"/>
                    </a:cubicBezTo>
                    <a:cubicBezTo>
                      <a:pt x="18299" y="8738"/>
                      <a:pt x="20021" y="9656"/>
                      <a:pt x="21284" y="11148"/>
                    </a:cubicBezTo>
                    <a:lnTo>
                      <a:pt x="21284" y="11148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4" name="任意多边形: 形状 403"/>
              <p:cNvSpPr/>
              <p:nvPr/>
            </p:nvSpPr>
            <p:spPr>
              <a:xfrm>
                <a:off x="5257013" y="2935556"/>
                <a:ext cx="68879" cy="103319"/>
              </a:xfrm>
              <a:custGeom>
                <a:avLst/>
                <a:gdLst>
                  <a:gd name="connsiteX0" fmla="*/ 20407 w 68879"/>
                  <a:gd name="connsiteY0" fmla="*/ 10806 h 103318"/>
                  <a:gd name="connsiteX1" fmla="*/ 44860 w 68879"/>
                  <a:gd name="connsiteY1" fmla="*/ 46279 h 103318"/>
                  <a:gd name="connsiteX2" fmla="*/ 61161 w 68879"/>
                  <a:gd name="connsiteY2" fmla="*/ 85999 h 103318"/>
                  <a:gd name="connsiteX3" fmla="*/ 55765 w 68879"/>
                  <a:gd name="connsiteY3" fmla="*/ 94953 h 103318"/>
                  <a:gd name="connsiteX4" fmla="*/ 48533 w 68879"/>
                  <a:gd name="connsiteY4" fmla="*/ 92772 h 103318"/>
                  <a:gd name="connsiteX5" fmla="*/ 24655 w 68879"/>
                  <a:gd name="connsiteY5" fmla="*/ 57070 h 103318"/>
                  <a:gd name="connsiteX6" fmla="*/ 8813 w 68879"/>
                  <a:gd name="connsiteY6" fmla="*/ 17005 h 103318"/>
                  <a:gd name="connsiteX7" fmla="*/ 13749 w 68879"/>
                  <a:gd name="connsiteY7" fmla="*/ 8854 h 103318"/>
                  <a:gd name="connsiteX8" fmla="*/ 20407 w 68879"/>
                  <a:gd name="connsiteY8" fmla="*/ 10806 h 103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8879" h="103318">
                    <a:moveTo>
                      <a:pt x="20407" y="10806"/>
                    </a:moveTo>
                    <a:cubicBezTo>
                      <a:pt x="30395" y="21712"/>
                      <a:pt x="37857" y="33766"/>
                      <a:pt x="44860" y="46279"/>
                    </a:cubicBezTo>
                    <a:cubicBezTo>
                      <a:pt x="51633" y="58792"/>
                      <a:pt x="57717" y="71764"/>
                      <a:pt x="61161" y="85999"/>
                    </a:cubicBezTo>
                    <a:cubicBezTo>
                      <a:pt x="62079" y="89902"/>
                      <a:pt x="59669" y="93920"/>
                      <a:pt x="55765" y="94953"/>
                    </a:cubicBezTo>
                    <a:cubicBezTo>
                      <a:pt x="53010" y="95642"/>
                      <a:pt x="50370" y="94724"/>
                      <a:pt x="48533" y="92772"/>
                    </a:cubicBezTo>
                    <a:cubicBezTo>
                      <a:pt x="38660" y="81866"/>
                      <a:pt x="31313" y="69697"/>
                      <a:pt x="24655" y="57070"/>
                    </a:cubicBezTo>
                    <a:cubicBezTo>
                      <a:pt x="18226" y="44327"/>
                      <a:pt x="12372" y="31355"/>
                      <a:pt x="8813" y="17005"/>
                    </a:cubicBezTo>
                    <a:cubicBezTo>
                      <a:pt x="7894" y="13331"/>
                      <a:pt x="10190" y="9773"/>
                      <a:pt x="13749" y="8854"/>
                    </a:cubicBezTo>
                    <a:cubicBezTo>
                      <a:pt x="16275" y="8165"/>
                      <a:pt x="18800" y="8969"/>
                      <a:pt x="20407" y="10806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5" name="任意多边形: 形状 404"/>
              <p:cNvSpPr/>
              <p:nvPr/>
            </p:nvSpPr>
            <p:spPr>
              <a:xfrm>
                <a:off x="6001673" y="2873836"/>
                <a:ext cx="286996" cy="332916"/>
              </a:xfrm>
              <a:custGeom>
                <a:avLst/>
                <a:gdLst>
                  <a:gd name="connsiteX0" fmla="*/ 274035 w 286996"/>
                  <a:gd name="connsiteY0" fmla="*/ 69886 h 332915"/>
                  <a:gd name="connsiteX1" fmla="*/ 90587 w 286996"/>
                  <a:gd name="connsiteY1" fmla="*/ 298335 h 332915"/>
                  <a:gd name="connsiteX2" fmla="*/ 38239 w 286996"/>
                  <a:gd name="connsiteY2" fmla="*/ 327838 h 332915"/>
                  <a:gd name="connsiteX3" fmla="*/ 11032 w 286996"/>
                  <a:gd name="connsiteY3" fmla="*/ 315784 h 332915"/>
                  <a:gd name="connsiteX4" fmla="*/ 9310 w 286996"/>
                  <a:gd name="connsiteY4" fmla="*/ 296498 h 332915"/>
                  <a:gd name="connsiteX5" fmla="*/ 31466 w 286996"/>
                  <a:gd name="connsiteY5" fmla="*/ 241739 h 332915"/>
                  <a:gd name="connsiteX6" fmla="*/ 197120 w 286996"/>
                  <a:gd name="connsiteY6" fmla="*/ 33380 h 332915"/>
                  <a:gd name="connsiteX7" fmla="*/ 274035 w 286996"/>
                  <a:gd name="connsiteY7" fmla="*/ 69886 h 332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6996" h="332915">
                    <a:moveTo>
                      <a:pt x="274035" y="69886"/>
                    </a:moveTo>
                    <a:cubicBezTo>
                      <a:pt x="224787" y="154607"/>
                      <a:pt x="162681" y="231981"/>
                      <a:pt x="90587" y="298335"/>
                    </a:cubicBezTo>
                    <a:cubicBezTo>
                      <a:pt x="75549" y="312225"/>
                      <a:pt x="58558" y="326231"/>
                      <a:pt x="38239" y="327838"/>
                    </a:cubicBezTo>
                    <a:cubicBezTo>
                      <a:pt x="27792" y="328641"/>
                      <a:pt x="15853" y="325197"/>
                      <a:pt x="11032" y="315784"/>
                    </a:cubicBezTo>
                    <a:cubicBezTo>
                      <a:pt x="8047" y="309929"/>
                      <a:pt x="8277" y="302927"/>
                      <a:pt x="9310" y="296498"/>
                    </a:cubicBezTo>
                    <a:cubicBezTo>
                      <a:pt x="12409" y="276982"/>
                      <a:pt x="21708" y="258959"/>
                      <a:pt x="31466" y="241739"/>
                    </a:cubicBezTo>
                    <a:cubicBezTo>
                      <a:pt x="75434" y="164250"/>
                      <a:pt x="131570" y="93649"/>
                      <a:pt x="197120" y="33380"/>
                    </a:cubicBezTo>
                    <a:cubicBezTo>
                      <a:pt x="239366" y="-5537"/>
                      <a:pt x="315937" y="-2323"/>
                      <a:pt x="274035" y="69886"/>
                    </a:cubicBezTo>
                    <a:close/>
                  </a:path>
                </a:pathLst>
              </a:custGeom>
              <a:solidFill>
                <a:srgbClr val="FFFFFF">
                  <a:alpha val="38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20" name="图形 114"/>
            <p:cNvGrpSpPr/>
            <p:nvPr userDrawn="1"/>
          </p:nvGrpSpPr>
          <p:grpSpPr>
            <a:xfrm rot="20866428">
              <a:off x="-712913" y="4172976"/>
              <a:ext cx="2506160" cy="3135412"/>
              <a:chOff x="4995862" y="2052637"/>
              <a:chExt cx="2200275" cy="2752725"/>
            </a:xfrm>
          </p:grpSpPr>
          <p:sp>
            <p:nvSpPr>
              <p:cNvPr id="421" name="任意多边形: 形状 420"/>
              <p:cNvSpPr/>
              <p:nvPr/>
            </p:nvSpPr>
            <p:spPr>
              <a:xfrm>
                <a:off x="5838634" y="2167873"/>
                <a:ext cx="962025" cy="1266825"/>
              </a:xfrm>
              <a:custGeom>
                <a:avLst/>
                <a:gdLst>
                  <a:gd name="connsiteX0" fmla="*/ 814578 w 962025"/>
                  <a:gd name="connsiteY0" fmla="*/ 179944 h 1266825"/>
                  <a:gd name="connsiteX1" fmla="*/ 893731 w 962025"/>
                  <a:gd name="connsiteY1" fmla="*/ 578565 h 1266825"/>
                  <a:gd name="connsiteX2" fmla="*/ 856298 w 962025"/>
                  <a:gd name="connsiteY2" fmla="*/ 713248 h 1266825"/>
                  <a:gd name="connsiteX3" fmla="*/ 886968 w 962025"/>
                  <a:gd name="connsiteY3" fmla="*/ 971757 h 1266825"/>
                  <a:gd name="connsiteX4" fmla="*/ 954786 w 962025"/>
                  <a:gd name="connsiteY4" fmla="*/ 1179592 h 1266825"/>
                  <a:gd name="connsiteX5" fmla="*/ 791433 w 962025"/>
                  <a:gd name="connsiteY5" fmla="*/ 1256364 h 1266825"/>
                  <a:gd name="connsiteX6" fmla="*/ 720948 w 962025"/>
                  <a:gd name="connsiteY6" fmla="*/ 1206453 h 1266825"/>
                  <a:gd name="connsiteX7" fmla="*/ 624174 w 962025"/>
                  <a:gd name="connsiteY7" fmla="*/ 1181307 h 1266825"/>
                  <a:gd name="connsiteX8" fmla="*/ 502158 w 962025"/>
                  <a:gd name="connsiteY8" fmla="*/ 1208358 h 1266825"/>
                  <a:gd name="connsiteX9" fmla="*/ 282321 w 962025"/>
                  <a:gd name="connsiteY9" fmla="*/ 1112917 h 1266825"/>
                  <a:gd name="connsiteX10" fmla="*/ 193548 w 962025"/>
                  <a:gd name="connsiteY10" fmla="*/ 953659 h 1266825"/>
                  <a:gd name="connsiteX11" fmla="*/ 55626 w 962025"/>
                  <a:gd name="connsiteY11" fmla="*/ 852218 h 1266825"/>
                  <a:gd name="connsiteX12" fmla="*/ 7144 w 962025"/>
                  <a:gd name="connsiteY12" fmla="*/ 733156 h 1266825"/>
                  <a:gd name="connsiteX13" fmla="*/ 33624 w 962025"/>
                  <a:gd name="connsiteY13" fmla="*/ 604854 h 1266825"/>
                  <a:gd name="connsiteX14" fmla="*/ 49626 w 962025"/>
                  <a:gd name="connsiteY14" fmla="*/ 355013 h 1266825"/>
                  <a:gd name="connsiteX15" fmla="*/ 151734 w 962025"/>
                  <a:gd name="connsiteY15" fmla="*/ 149749 h 1266825"/>
                  <a:gd name="connsiteX16" fmla="*/ 217266 w 962025"/>
                  <a:gd name="connsiteY16" fmla="*/ 87742 h 1266825"/>
                  <a:gd name="connsiteX17" fmla="*/ 814578 w 962025"/>
                  <a:gd name="connsiteY17" fmla="*/ 179944 h 1266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62025" h="1266825">
                    <a:moveTo>
                      <a:pt x="814578" y="179944"/>
                    </a:moveTo>
                    <a:cubicBezTo>
                      <a:pt x="873633" y="257287"/>
                      <a:pt x="914210" y="483505"/>
                      <a:pt x="893731" y="578565"/>
                    </a:cubicBezTo>
                    <a:cubicBezTo>
                      <a:pt x="883920" y="624094"/>
                      <a:pt x="866204" y="667624"/>
                      <a:pt x="856298" y="713248"/>
                    </a:cubicBezTo>
                    <a:cubicBezTo>
                      <a:pt x="837629" y="799640"/>
                      <a:pt x="848583" y="892128"/>
                      <a:pt x="886968" y="971757"/>
                    </a:cubicBezTo>
                    <a:cubicBezTo>
                      <a:pt x="919449" y="1039003"/>
                      <a:pt x="972408" y="1107107"/>
                      <a:pt x="954786" y="1179592"/>
                    </a:cubicBezTo>
                    <a:cubicBezTo>
                      <a:pt x="938499" y="1246648"/>
                      <a:pt x="853345" y="1286653"/>
                      <a:pt x="791433" y="1256364"/>
                    </a:cubicBezTo>
                    <a:cubicBezTo>
                      <a:pt x="765525" y="1243696"/>
                      <a:pt x="745332" y="1221883"/>
                      <a:pt x="720948" y="1206453"/>
                    </a:cubicBezTo>
                    <a:cubicBezTo>
                      <a:pt x="692277" y="1188355"/>
                      <a:pt x="657987" y="1179402"/>
                      <a:pt x="624174" y="1181307"/>
                    </a:cubicBezTo>
                    <a:cubicBezTo>
                      <a:pt x="582549" y="1183688"/>
                      <a:pt x="543402" y="1201786"/>
                      <a:pt x="502158" y="1208358"/>
                    </a:cubicBezTo>
                    <a:cubicBezTo>
                      <a:pt x="418815" y="1221598"/>
                      <a:pt x="329470" y="1182831"/>
                      <a:pt x="282321" y="1112917"/>
                    </a:cubicBezTo>
                    <a:cubicBezTo>
                      <a:pt x="248222" y="1062340"/>
                      <a:pt x="235077" y="998332"/>
                      <a:pt x="193548" y="953659"/>
                    </a:cubicBezTo>
                    <a:cubicBezTo>
                      <a:pt x="154496" y="911749"/>
                      <a:pt x="95727" y="893080"/>
                      <a:pt x="55626" y="852218"/>
                    </a:cubicBezTo>
                    <a:cubicBezTo>
                      <a:pt x="24861" y="820881"/>
                      <a:pt x="7049" y="777066"/>
                      <a:pt x="7144" y="733156"/>
                    </a:cubicBezTo>
                    <a:cubicBezTo>
                      <a:pt x="7239" y="689341"/>
                      <a:pt x="24194" y="647621"/>
                      <a:pt x="33624" y="604854"/>
                    </a:cubicBezTo>
                    <a:cubicBezTo>
                      <a:pt x="51626" y="523225"/>
                      <a:pt x="42101" y="438262"/>
                      <a:pt x="49626" y="355013"/>
                    </a:cubicBezTo>
                    <a:cubicBezTo>
                      <a:pt x="56579" y="278242"/>
                      <a:pt x="99441" y="206423"/>
                      <a:pt x="151734" y="149749"/>
                    </a:cubicBezTo>
                    <a:cubicBezTo>
                      <a:pt x="172117" y="127651"/>
                      <a:pt x="194691" y="107649"/>
                      <a:pt x="217266" y="87742"/>
                    </a:cubicBezTo>
                    <a:cubicBezTo>
                      <a:pt x="237744" y="69739"/>
                      <a:pt x="576453" y="-131714"/>
                      <a:pt x="814578" y="179944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2" name="任意多边形: 形状 421"/>
              <p:cNvSpPr/>
              <p:nvPr/>
            </p:nvSpPr>
            <p:spPr>
              <a:xfrm>
                <a:off x="6436613" y="2868151"/>
                <a:ext cx="762000" cy="485775"/>
              </a:xfrm>
              <a:custGeom>
                <a:avLst/>
                <a:gdLst>
                  <a:gd name="connsiteX0" fmla="*/ 7144 w 762000"/>
                  <a:gd name="connsiteY0" fmla="*/ 246714 h 485775"/>
                  <a:gd name="connsiteX1" fmla="*/ 589026 w 762000"/>
                  <a:gd name="connsiteY1" fmla="*/ 63739 h 485775"/>
                  <a:gd name="connsiteX2" fmla="*/ 616458 w 762000"/>
                  <a:gd name="connsiteY2" fmla="*/ 16590 h 485775"/>
                  <a:gd name="connsiteX3" fmla="*/ 632270 w 762000"/>
                  <a:gd name="connsiteY3" fmla="*/ 7351 h 485775"/>
                  <a:gd name="connsiteX4" fmla="*/ 648653 w 762000"/>
                  <a:gd name="connsiteY4" fmla="*/ 41451 h 485775"/>
                  <a:gd name="connsiteX5" fmla="*/ 679514 w 762000"/>
                  <a:gd name="connsiteY5" fmla="*/ 34212 h 485775"/>
                  <a:gd name="connsiteX6" fmla="*/ 709803 w 762000"/>
                  <a:gd name="connsiteY6" fmla="*/ 21067 h 485775"/>
                  <a:gd name="connsiteX7" fmla="*/ 691706 w 762000"/>
                  <a:gd name="connsiteY7" fmla="*/ 74502 h 485775"/>
                  <a:gd name="connsiteX8" fmla="*/ 718090 w 762000"/>
                  <a:gd name="connsiteY8" fmla="*/ 58691 h 485775"/>
                  <a:gd name="connsiteX9" fmla="*/ 736283 w 762000"/>
                  <a:gd name="connsiteY9" fmla="*/ 82789 h 485775"/>
                  <a:gd name="connsiteX10" fmla="*/ 718090 w 762000"/>
                  <a:gd name="connsiteY10" fmla="*/ 111650 h 485775"/>
                  <a:gd name="connsiteX11" fmla="*/ 761619 w 762000"/>
                  <a:gd name="connsiteY11" fmla="*/ 97362 h 485775"/>
                  <a:gd name="connsiteX12" fmla="*/ 733330 w 762000"/>
                  <a:gd name="connsiteY12" fmla="*/ 136224 h 485775"/>
                  <a:gd name="connsiteX13" fmla="*/ 758000 w 762000"/>
                  <a:gd name="connsiteY13" fmla="*/ 132510 h 485775"/>
                  <a:gd name="connsiteX14" fmla="*/ 753332 w 762000"/>
                  <a:gd name="connsiteY14" fmla="*/ 164418 h 485775"/>
                  <a:gd name="connsiteX15" fmla="*/ 725519 w 762000"/>
                  <a:gd name="connsiteY15" fmla="*/ 183373 h 485775"/>
                  <a:gd name="connsiteX16" fmla="*/ 642747 w 762000"/>
                  <a:gd name="connsiteY16" fmla="*/ 194708 h 485775"/>
                  <a:gd name="connsiteX17" fmla="*/ 30766 w 762000"/>
                  <a:gd name="connsiteY17" fmla="*/ 486554 h 485775"/>
                  <a:gd name="connsiteX18" fmla="*/ 7144 w 762000"/>
                  <a:gd name="connsiteY18" fmla="*/ 246714 h 48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762000" h="485775">
                    <a:moveTo>
                      <a:pt x="7144" y="246714"/>
                    </a:moveTo>
                    <a:cubicBezTo>
                      <a:pt x="207645" y="210043"/>
                      <a:pt x="403670" y="148512"/>
                      <a:pt x="589026" y="63739"/>
                    </a:cubicBezTo>
                    <a:cubicBezTo>
                      <a:pt x="591503" y="48309"/>
                      <a:pt x="607314" y="29259"/>
                      <a:pt x="616458" y="16590"/>
                    </a:cubicBezTo>
                    <a:cubicBezTo>
                      <a:pt x="620268" y="11352"/>
                      <a:pt x="625983" y="6018"/>
                      <a:pt x="632270" y="7351"/>
                    </a:cubicBezTo>
                    <a:cubicBezTo>
                      <a:pt x="645224" y="10113"/>
                      <a:pt x="639032" y="32307"/>
                      <a:pt x="648653" y="41451"/>
                    </a:cubicBezTo>
                    <a:cubicBezTo>
                      <a:pt x="657130" y="49547"/>
                      <a:pt x="671036" y="42213"/>
                      <a:pt x="679514" y="34212"/>
                    </a:cubicBezTo>
                    <a:cubicBezTo>
                      <a:pt x="687991" y="26115"/>
                      <a:pt x="699040" y="16495"/>
                      <a:pt x="709803" y="21067"/>
                    </a:cubicBezTo>
                    <a:cubicBezTo>
                      <a:pt x="716947" y="40117"/>
                      <a:pt x="708946" y="63644"/>
                      <a:pt x="691706" y="74502"/>
                    </a:cubicBezTo>
                    <a:cubicBezTo>
                      <a:pt x="701231" y="70407"/>
                      <a:pt x="707803" y="59453"/>
                      <a:pt x="718090" y="58691"/>
                    </a:cubicBezTo>
                    <a:cubicBezTo>
                      <a:pt x="729615" y="57834"/>
                      <a:pt x="737997" y="71359"/>
                      <a:pt x="736283" y="82789"/>
                    </a:cubicBezTo>
                    <a:cubicBezTo>
                      <a:pt x="734568" y="94219"/>
                      <a:pt x="726281" y="103458"/>
                      <a:pt x="718090" y="111650"/>
                    </a:cubicBezTo>
                    <a:cubicBezTo>
                      <a:pt x="728186" y="99077"/>
                      <a:pt x="745998" y="93171"/>
                      <a:pt x="761619" y="97362"/>
                    </a:cubicBezTo>
                    <a:cubicBezTo>
                      <a:pt x="760857" y="114317"/>
                      <a:pt x="749237" y="130319"/>
                      <a:pt x="733330" y="136224"/>
                    </a:cubicBezTo>
                    <a:cubicBezTo>
                      <a:pt x="741521" y="134986"/>
                      <a:pt x="749808" y="133748"/>
                      <a:pt x="758000" y="132510"/>
                    </a:cubicBezTo>
                    <a:cubicBezTo>
                      <a:pt x="763238" y="142606"/>
                      <a:pt x="760286" y="155465"/>
                      <a:pt x="753332" y="164418"/>
                    </a:cubicBezTo>
                    <a:cubicBezTo>
                      <a:pt x="746379" y="173372"/>
                      <a:pt x="735997" y="178992"/>
                      <a:pt x="725519" y="183373"/>
                    </a:cubicBezTo>
                    <a:cubicBezTo>
                      <a:pt x="699516" y="194136"/>
                      <a:pt x="670751" y="198042"/>
                      <a:pt x="642747" y="194708"/>
                    </a:cubicBezTo>
                    <a:cubicBezTo>
                      <a:pt x="466249" y="334440"/>
                      <a:pt x="251555" y="442548"/>
                      <a:pt x="30766" y="486554"/>
                    </a:cubicBezTo>
                    <a:lnTo>
                      <a:pt x="7144" y="246714"/>
                    </a:lnTo>
                    <a:close/>
                  </a:path>
                </a:pathLst>
              </a:custGeom>
              <a:solidFill>
                <a:srgbClr val="FAD5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3" name="任意多边形: 形状 422"/>
              <p:cNvSpPr/>
              <p:nvPr/>
            </p:nvSpPr>
            <p:spPr>
              <a:xfrm>
                <a:off x="5520498" y="2045493"/>
                <a:ext cx="342900" cy="838200"/>
              </a:xfrm>
              <a:custGeom>
                <a:avLst/>
                <a:gdLst>
                  <a:gd name="connsiteX0" fmla="*/ 339853 w 342900"/>
                  <a:gd name="connsiteY0" fmla="*/ 724472 h 838200"/>
                  <a:gd name="connsiteX1" fmla="*/ 182881 w 342900"/>
                  <a:gd name="connsiteY1" fmla="*/ 134969 h 838200"/>
                  <a:gd name="connsiteX2" fmla="*/ 207931 w 342900"/>
                  <a:gd name="connsiteY2" fmla="*/ 86582 h 838200"/>
                  <a:gd name="connsiteX3" fmla="*/ 207265 w 342900"/>
                  <a:gd name="connsiteY3" fmla="*/ 68294 h 838200"/>
                  <a:gd name="connsiteX4" fmla="*/ 169736 w 342900"/>
                  <a:gd name="connsiteY4" fmla="*/ 72771 h 838200"/>
                  <a:gd name="connsiteX5" fmla="*/ 159354 w 342900"/>
                  <a:gd name="connsiteY5" fmla="*/ 42767 h 838200"/>
                  <a:gd name="connsiteX6" fmla="*/ 154210 w 342900"/>
                  <a:gd name="connsiteY6" fmla="*/ 10097 h 838200"/>
                  <a:gd name="connsiteX7" fmla="*/ 118777 w 342900"/>
                  <a:gd name="connsiteY7" fmla="*/ 54007 h 838200"/>
                  <a:gd name="connsiteX8" fmla="*/ 118015 w 342900"/>
                  <a:gd name="connsiteY8" fmla="*/ 23241 h 838200"/>
                  <a:gd name="connsiteX9" fmla="*/ 87916 w 342900"/>
                  <a:gd name="connsiteY9" fmla="*/ 20765 h 838200"/>
                  <a:gd name="connsiteX10" fmla="*/ 73248 w 342900"/>
                  <a:gd name="connsiteY10" fmla="*/ 51530 h 838200"/>
                  <a:gd name="connsiteX11" fmla="*/ 62008 w 342900"/>
                  <a:gd name="connsiteY11" fmla="*/ 7144 h 838200"/>
                  <a:gd name="connsiteX12" fmla="*/ 44292 w 342900"/>
                  <a:gd name="connsiteY12" fmla="*/ 51816 h 838200"/>
                  <a:gd name="connsiteX13" fmla="*/ 34195 w 342900"/>
                  <a:gd name="connsiteY13" fmla="*/ 28956 h 838200"/>
                  <a:gd name="connsiteX14" fmla="*/ 9811 w 342900"/>
                  <a:gd name="connsiteY14" fmla="*/ 50006 h 838200"/>
                  <a:gd name="connsiteX15" fmla="*/ 8764 w 342900"/>
                  <a:gd name="connsiteY15" fmla="*/ 83630 h 838200"/>
                  <a:gd name="connsiteX16" fmla="*/ 43530 w 342900"/>
                  <a:gd name="connsiteY16" fmla="*/ 159544 h 838200"/>
                  <a:gd name="connsiteX17" fmla="*/ 124683 w 342900"/>
                  <a:gd name="connsiteY17" fmla="*/ 832676 h 838200"/>
                  <a:gd name="connsiteX18" fmla="*/ 339853 w 342900"/>
                  <a:gd name="connsiteY18" fmla="*/ 724472 h 838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42900" h="838200">
                    <a:moveTo>
                      <a:pt x="339853" y="724472"/>
                    </a:moveTo>
                    <a:cubicBezTo>
                      <a:pt x="263462" y="535496"/>
                      <a:pt x="210598" y="336995"/>
                      <a:pt x="182881" y="134969"/>
                    </a:cubicBezTo>
                    <a:cubicBezTo>
                      <a:pt x="194596" y="124682"/>
                      <a:pt x="202216" y="101060"/>
                      <a:pt x="207931" y="86582"/>
                    </a:cubicBezTo>
                    <a:cubicBezTo>
                      <a:pt x="210313" y="80582"/>
                      <a:pt x="211837" y="72866"/>
                      <a:pt x="207265" y="68294"/>
                    </a:cubicBezTo>
                    <a:cubicBezTo>
                      <a:pt x="197930" y="58865"/>
                      <a:pt x="182595" y="75914"/>
                      <a:pt x="169736" y="72771"/>
                    </a:cubicBezTo>
                    <a:cubicBezTo>
                      <a:pt x="158401" y="69914"/>
                      <a:pt x="157068" y="54293"/>
                      <a:pt x="159354" y="42767"/>
                    </a:cubicBezTo>
                    <a:cubicBezTo>
                      <a:pt x="161640" y="31242"/>
                      <a:pt x="163831" y="16764"/>
                      <a:pt x="154210" y="10097"/>
                    </a:cubicBezTo>
                    <a:cubicBezTo>
                      <a:pt x="134303" y="14288"/>
                      <a:pt x="118682" y="33623"/>
                      <a:pt x="118777" y="54007"/>
                    </a:cubicBezTo>
                    <a:cubicBezTo>
                      <a:pt x="117063" y="43720"/>
                      <a:pt x="122873" y="32385"/>
                      <a:pt x="118015" y="23241"/>
                    </a:cubicBezTo>
                    <a:cubicBezTo>
                      <a:pt x="112586" y="13049"/>
                      <a:pt x="96679" y="13240"/>
                      <a:pt x="87916" y="20765"/>
                    </a:cubicBezTo>
                    <a:cubicBezTo>
                      <a:pt x="79153" y="28289"/>
                      <a:pt x="75820" y="40291"/>
                      <a:pt x="73248" y="51530"/>
                    </a:cubicBezTo>
                    <a:cubicBezTo>
                      <a:pt x="78487" y="36290"/>
                      <a:pt x="73915" y="18098"/>
                      <a:pt x="62008" y="7144"/>
                    </a:cubicBezTo>
                    <a:cubicBezTo>
                      <a:pt x="48102" y="16859"/>
                      <a:pt x="40768" y="35243"/>
                      <a:pt x="44292" y="51816"/>
                    </a:cubicBezTo>
                    <a:cubicBezTo>
                      <a:pt x="40958" y="44196"/>
                      <a:pt x="37529" y="36576"/>
                      <a:pt x="34195" y="28956"/>
                    </a:cubicBezTo>
                    <a:cubicBezTo>
                      <a:pt x="22861" y="30004"/>
                      <a:pt x="13621" y="39338"/>
                      <a:pt x="9811" y="50006"/>
                    </a:cubicBezTo>
                    <a:cubicBezTo>
                      <a:pt x="6001" y="60674"/>
                      <a:pt x="6859" y="72485"/>
                      <a:pt x="8764" y="83630"/>
                    </a:cubicBezTo>
                    <a:cubicBezTo>
                      <a:pt x="13621" y="111347"/>
                      <a:pt x="25718" y="137732"/>
                      <a:pt x="43530" y="159544"/>
                    </a:cubicBezTo>
                    <a:cubicBezTo>
                      <a:pt x="20003" y="383381"/>
                      <a:pt x="43530" y="622649"/>
                      <a:pt x="124683" y="832676"/>
                    </a:cubicBezTo>
                    <a:lnTo>
                      <a:pt x="339853" y="724472"/>
                    </a:lnTo>
                    <a:close/>
                  </a:path>
                </a:pathLst>
              </a:custGeom>
              <a:solidFill>
                <a:srgbClr val="FAD5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4" name="任意多边形: 形状 423"/>
              <p:cNvSpPr/>
              <p:nvPr/>
            </p:nvSpPr>
            <p:spPr>
              <a:xfrm>
                <a:off x="5909772" y="4652581"/>
                <a:ext cx="304800" cy="152400"/>
              </a:xfrm>
              <a:custGeom>
                <a:avLst/>
                <a:gdLst>
                  <a:gd name="connsiteX0" fmla="*/ 209087 w 304800"/>
                  <a:gd name="connsiteY0" fmla="*/ 8287 h 152400"/>
                  <a:gd name="connsiteX1" fmla="*/ 278620 w 304800"/>
                  <a:gd name="connsiteY1" fmla="*/ 65818 h 152400"/>
                  <a:gd name="connsiteX2" fmla="*/ 301480 w 304800"/>
                  <a:gd name="connsiteY2" fmla="*/ 96203 h 152400"/>
                  <a:gd name="connsiteX3" fmla="*/ 296813 w 304800"/>
                  <a:gd name="connsiteY3" fmla="*/ 132683 h 152400"/>
                  <a:gd name="connsiteX4" fmla="*/ 270905 w 304800"/>
                  <a:gd name="connsiteY4" fmla="*/ 144399 h 152400"/>
                  <a:gd name="connsiteX5" fmla="*/ 62021 w 304800"/>
                  <a:gd name="connsiteY5" fmla="*/ 127063 h 152400"/>
                  <a:gd name="connsiteX6" fmla="*/ 22874 w 304800"/>
                  <a:gd name="connsiteY6" fmla="*/ 102870 h 152400"/>
                  <a:gd name="connsiteX7" fmla="*/ 11444 w 304800"/>
                  <a:gd name="connsiteY7" fmla="*/ 7144 h 152400"/>
                  <a:gd name="connsiteX8" fmla="*/ 120124 w 304800"/>
                  <a:gd name="connsiteY8" fmla="*/ 18669 h 152400"/>
                  <a:gd name="connsiteX9" fmla="*/ 209087 w 304800"/>
                  <a:gd name="connsiteY9" fmla="*/ 8287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04800" h="152400">
                    <a:moveTo>
                      <a:pt x="209087" y="8287"/>
                    </a:moveTo>
                    <a:cubicBezTo>
                      <a:pt x="235376" y="23622"/>
                      <a:pt x="256522" y="44672"/>
                      <a:pt x="278620" y="65818"/>
                    </a:cubicBezTo>
                    <a:cubicBezTo>
                      <a:pt x="287764" y="74581"/>
                      <a:pt x="296813" y="84201"/>
                      <a:pt x="301480" y="96203"/>
                    </a:cubicBezTo>
                    <a:cubicBezTo>
                      <a:pt x="306147" y="108204"/>
                      <a:pt x="305480" y="123349"/>
                      <a:pt x="296813" y="132683"/>
                    </a:cubicBezTo>
                    <a:cubicBezTo>
                      <a:pt x="290240" y="139827"/>
                      <a:pt x="280334" y="142494"/>
                      <a:pt x="270905" y="144399"/>
                    </a:cubicBezTo>
                    <a:cubicBezTo>
                      <a:pt x="201563" y="158687"/>
                      <a:pt x="128315" y="152591"/>
                      <a:pt x="62021" y="127063"/>
                    </a:cubicBezTo>
                    <a:cubicBezTo>
                      <a:pt x="47639" y="121539"/>
                      <a:pt x="33161" y="114776"/>
                      <a:pt x="22874" y="102870"/>
                    </a:cubicBezTo>
                    <a:cubicBezTo>
                      <a:pt x="1538" y="78105"/>
                      <a:pt x="6491" y="40005"/>
                      <a:pt x="11444" y="7144"/>
                    </a:cubicBezTo>
                    <a:cubicBezTo>
                      <a:pt x="11444" y="7144"/>
                      <a:pt x="80881" y="28575"/>
                      <a:pt x="120124" y="18669"/>
                    </a:cubicBezTo>
                    <a:lnTo>
                      <a:pt x="209087" y="8287"/>
                    </a:lnTo>
                    <a:close/>
                  </a:path>
                </a:pathLst>
              </a:custGeom>
              <a:solidFill>
                <a:srgbClr val="8CD2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5" name="任意多边形: 形状 424"/>
              <p:cNvSpPr/>
              <p:nvPr/>
            </p:nvSpPr>
            <p:spPr>
              <a:xfrm>
                <a:off x="5875305" y="3989493"/>
                <a:ext cx="352425" cy="685800"/>
              </a:xfrm>
              <a:custGeom>
                <a:avLst/>
                <a:gdLst>
                  <a:gd name="connsiteX0" fmla="*/ 350330 w 352425"/>
                  <a:gd name="connsiteY0" fmla="*/ 97588 h 685800"/>
                  <a:gd name="connsiteX1" fmla="*/ 243935 w 352425"/>
                  <a:gd name="connsiteY1" fmla="*/ 671374 h 685800"/>
                  <a:gd name="connsiteX2" fmla="*/ 46292 w 352425"/>
                  <a:gd name="connsiteY2" fmla="*/ 670231 h 685800"/>
                  <a:gd name="connsiteX3" fmla="*/ 41624 w 352425"/>
                  <a:gd name="connsiteY3" fmla="*/ 605843 h 685800"/>
                  <a:gd name="connsiteX4" fmla="*/ 7144 w 352425"/>
                  <a:gd name="connsiteY4" fmla="*/ 132640 h 685800"/>
                  <a:gd name="connsiteX5" fmla="*/ 138684 w 352425"/>
                  <a:gd name="connsiteY5" fmla="*/ 8434 h 685800"/>
                  <a:gd name="connsiteX6" fmla="*/ 350330 w 352425"/>
                  <a:gd name="connsiteY6" fmla="*/ 97588 h 68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2425" h="685800">
                    <a:moveTo>
                      <a:pt x="350330" y="97588"/>
                    </a:moveTo>
                    <a:cubicBezTo>
                      <a:pt x="317373" y="275325"/>
                      <a:pt x="276892" y="493638"/>
                      <a:pt x="243935" y="671374"/>
                    </a:cubicBezTo>
                    <a:cubicBezTo>
                      <a:pt x="243935" y="671374"/>
                      <a:pt x="127349" y="707188"/>
                      <a:pt x="46292" y="670231"/>
                    </a:cubicBezTo>
                    <a:lnTo>
                      <a:pt x="41624" y="605843"/>
                    </a:lnTo>
                    <a:cubicBezTo>
                      <a:pt x="24575" y="450871"/>
                      <a:pt x="11335" y="288469"/>
                      <a:pt x="7144" y="132640"/>
                    </a:cubicBezTo>
                    <a:cubicBezTo>
                      <a:pt x="7144" y="132640"/>
                      <a:pt x="28765" y="22246"/>
                      <a:pt x="138684" y="8434"/>
                    </a:cubicBezTo>
                    <a:cubicBezTo>
                      <a:pt x="248698" y="-5472"/>
                      <a:pt x="350330" y="97588"/>
                      <a:pt x="350330" y="97588"/>
                    </a:cubicBezTo>
                    <a:close/>
                  </a:path>
                </a:pathLst>
              </a:custGeom>
              <a:solidFill>
                <a:srgbClr val="FAD5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6" name="任意多边形: 形状 425"/>
              <p:cNvSpPr/>
              <p:nvPr/>
            </p:nvSpPr>
            <p:spPr>
              <a:xfrm>
                <a:off x="5932691" y="4718511"/>
                <a:ext cx="247650" cy="57150"/>
              </a:xfrm>
              <a:custGeom>
                <a:avLst/>
                <a:gdLst>
                  <a:gd name="connsiteX0" fmla="*/ 244747 w 247650"/>
                  <a:gd name="connsiteY0" fmla="*/ 51608 h 57150"/>
                  <a:gd name="connsiteX1" fmla="*/ 184073 w 247650"/>
                  <a:gd name="connsiteY1" fmla="*/ 59133 h 57150"/>
                  <a:gd name="connsiteX2" fmla="*/ 122922 w 247650"/>
                  <a:gd name="connsiteY2" fmla="*/ 54847 h 57150"/>
                  <a:gd name="connsiteX3" fmla="*/ 63581 w 247650"/>
                  <a:gd name="connsiteY3" fmla="*/ 39226 h 57150"/>
                  <a:gd name="connsiteX4" fmla="*/ 8527 w 247650"/>
                  <a:gd name="connsiteY4" fmla="*/ 12556 h 57150"/>
                  <a:gd name="connsiteX5" fmla="*/ 7574 w 247650"/>
                  <a:gd name="connsiteY5" fmla="*/ 8555 h 57150"/>
                  <a:gd name="connsiteX6" fmla="*/ 11480 w 247650"/>
                  <a:gd name="connsiteY6" fmla="*/ 7507 h 57150"/>
                  <a:gd name="connsiteX7" fmla="*/ 66534 w 247650"/>
                  <a:gd name="connsiteY7" fmla="*/ 31034 h 57150"/>
                  <a:gd name="connsiteX8" fmla="*/ 124446 w 247650"/>
                  <a:gd name="connsiteY8" fmla="*/ 45607 h 57150"/>
                  <a:gd name="connsiteX9" fmla="*/ 183977 w 247650"/>
                  <a:gd name="connsiteY9" fmla="*/ 50751 h 57150"/>
                  <a:gd name="connsiteX10" fmla="*/ 243699 w 247650"/>
                  <a:gd name="connsiteY10" fmla="*/ 46369 h 57150"/>
                  <a:gd name="connsiteX11" fmla="*/ 246747 w 247650"/>
                  <a:gd name="connsiteY11" fmla="*/ 48655 h 57150"/>
                  <a:gd name="connsiteX12" fmla="*/ 244747 w 247650"/>
                  <a:gd name="connsiteY12" fmla="*/ 51608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47650" h="57150">
                    <a:moveTo>
                      <a:pt x="244747" y="51608"/>
                    </a:moveTo>
                    <a:cubicBezTo>
                      <a:pt x="224840" y="56085"/>
                      <a:pt x="204456" y="58657"/>
                      <a:pt x="184073" y="59133"/>
                    </a:cubicBezTo>
                    <a:cubicBezTo>
                      <a:pt x="163594" y="59704"/>
                      <a:pt x="143115" y="58085"/>
                      <a:pt x="122922" y="54847"/>
                    </a:cubicBezTo>
                    <a:cubicBezTo>
                      <a:pt x="102729" y="51418"/>
                      <a:pt x="82822" y="46274"/>
                      <a:pt x="63581" y="39226"/>
                    </a:cubicBezTo>
                    <a:cubicBezTo>
                      <a:pt x="44341" y="32177"/>
                      <a:pt x="25862" y="23224"/>
                      <a:pt x="8527" y="12556"/>
                    </a:cubicBezTo>
                    <a:cubicBezTo>
                      <a:pt x="7193" y="11698"/>
                      <a:pt x="6717" y="9889"/>
                      <a:pt x="7574" y="8555"/>
                    </a:cubicBezTo>
                    <a:cubicBezTo>
                      <a:pt x="8432" y="7222"/>
                      <a:pt x="10051" y="6745"/>
                      <a:pt x="11480" y="7507"/>
                    </a:cubicBezTo>
                    <a:cubicBezTo>
                      <a:pt x="29196" y="16842"/>
                      <a:pt x="47675" y="24652"/>
                      <a:pt x="66534" y="31034"/>
                    </a:cubicBezTo>
                    <a:cubicBezTo>
                      <a:pt x="85394" y="37416"/>
                      <a:pt x="104825" y="42369"/>
                      <a:pt x="124446" y="45607"/>
                    </a:cubicBezTo>
                    <a:cubicBezTo>
                      <a:pt x="144068" y="49036"/>
                      <a:pt x="164070" y="50560"/>
                      <a:pt x="183977" y="50751"/>
                    </a:cubicBezTo>
                    <a:cubicBezTo>
                      <a:pt x="203885" y="50846"/>
                      <a:pt x="223887" y="49417"/>
                      <a:pt x="243699" y="46369"/>
                    </a:cubicBezTo>
                    <a:cubicBezTo>
                      <a:pt x="245128" y="46179"/>
                      <a:pt x="246557" y="47131"/>
                      <a:pt x="246747" y="48655"/>
                    </a:cubicBezTo>
                    <a:cubicBezTo>
                      <a:pt x="247033" y="49989"/>
                      <a:pt x="246080" y="51322"/>
                      <a:pt x="244747" y="51608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7" name="任意多边形: 形状 426"/>
              <p:cNvSpPr/>
              <p:nvPr/>
            </p:nvSpPr>
            <p:spPr>
              <a:xfrm>
                <a:off x="6095127" y="4664974"/>
                <a:ext cx="38100" cy="28575"/>
              </a:xfrm>
              <a:custGeom>
                <a:avLst/>
                <a:gdLst>
                  <a:gd name="connsiteX0" fmla="*/ 37163 w 38100"/>
                  <a:gd name="connsiteY0" fmla="*/ 13896 h 28575"/>
                  <a:gd name="connsiteX1" fmla="*/ 24875 w 38100"/>
                  <a:gd name="connsiteY1" fmla="*/ 20945 h 28575"/>
                  <a:gd name="connsiteX2" fmla="*/ 18017 w 38100"/>
                  <a:gd name="connsiteY2" fmla="*/ 22754 h 28575"/>
                  <a:gd name="connsiteX3" fmla="*/ 10874 w 38100"/>
                  <a:gd name="connsiteY3" fmla="*/ 23136 h 28575"/>
                  <a:gd name="connsiteX4" fmla="*/ 7159 w 38100"/>
                  <a:gd name="connsiteY4" fmla="*/ 18563 h 28575"/>
                  <a:gd name="connsiteX5" fmla="*/ 8492 w 38100"/>
                  <a:gd name="connsiteY5" fmla="*/ 15992 h 28575"/>
                  <a:gd name="connsiteX6" fmla="*/ 8873 w 38100"/>
                  <a:gd name="connsiteY6" fmla="*/ 15611 h 28575"/>
                  <a:gd name="connsiteX7" fmla="*/ 14684 w 38100"/>
                  <a:gd name="connsiteY7" fmla="*/ 11610 h 28575"/>
                  <a:gd name="connsiteX8" fmla="*/ 20875 w 38100"/>
                  <a:gd name="connsiteY8" fmla="*/ 9038 h 28575"/>
                  <a:gd name="connsiteX9" fmla="*/ 34496 w 38100"/>
                  <a:gd name="connsiteY9" fmla="*/ 7229 h 28575"/>
                  <a:gd name="connsiteX10" fmla="*/ 34972 w 38100"/>
                  <a:gd name="connsiteY10" fmla="*/ 7229 h 28575"/>
                  <a:gd name="connsiteX11" fmla="*/ 38496 w 38100"/>
                  <a:gd name="connsiteY11" fmla="*/ 11325 h 28575"/>
                  <a:gd name="connsiteX12" fmla="*/ 37163 w 38100"/>
                  <a:gd name="connsiteY12" fmla="*/ 13896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8100" h="28575">
                    <a:moveTo>
                      <a:pt x="37163" y="13896"/>
                    </a:moveTo>
                    <a:cubicBezTo>
                      <a:pt x="33543" y="17230"/>
                      <a:pt x="29257" y="19230"/>
                      <a:pt x="24875" y="20945"/>
                    </a:cubicBezTo>
                    <a:cubicBezTo>
                      <a:pt x="22685" y="21707"/>
                      <a:pt x="20399" y="22373"/>
                      <a:pt x="18017" y="22754"/>
                    </a:cubicBezTo>
                    <a:cubicBezTo>
                      <a:pt x="15636" y="23136"/>
                      <a:pt x="13350" y="23421"/>
                      <a:pt x="10874" y="23136"/>
                    </a:cubicBezTo>
                    <a:cubicBezTo>
                      <a:pt x="8588" y="22850"/>
                      <a:pt x="6968" y="20850"/>
                      <a:pt x="7159" y="18563"/>
                    </a:cubicBezTo>
                    <a:cubicBezTo>
                      <a:pt x="7254" y="17516"/>
                      <a:pt x="7730" y="16659"/>
                      <a:pt x="8492" y="15992"/>
                    </a:cubicBezTo>
                    <a:lnTo>
                      <a:pt x="8873" y="15611"/>
                    </a:lnTo>
                    <a:cubicBezTo>
                      <a:pt x="10683" y="13896"/>
                      <a:pt x="12683" y="12753"/>
                      <a:pt x="14684" y="11610"/>
                    </a:cubicBezTo>
                    <a:cubicBezTo>
                      <a:pt x="16684" y="10467"/>
                      <a:pt x="18779" y="9705"/>
                      <a:pt x="20875" y="9038"/>
                    </a:cubicBezTo>
                    <a:cubicBezTo>
                      <a:pt x="25161" y="7800"/>
                      <a:pt x="29447" y="6848"/>
                      <a:pt x="34496" y="7229"/>
                    </a:cubicBezTo>
                    <a:lnTo>
                      <a:pt x="34972" y="7229"/>
                    </a:lnTo>
                    <a:cubicBezTo>
                      <a:pt x="37067" y="7419"/>
                      <a:pt x="38591" y="9229"/>
                      <a:pt x="38496" y="11325"/>
                    </a:cubicBezTo>
                    <a:cubicBezTo>
                      <a:pt x="38306" y="12468"/>
                      <a:pt x="37829" y="13325"/>
                      <a:pt x="37163" y="13896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8" name="任意多边形: 形状 427"/>
              <p:cNvSpPr/>
              <p:nvPr/>
            </p:nvSpPr>
            <p:spPr>
              <a:xfrm>
                <a:off x="6116065" y="4686666"/>
                <a:ext cx="38100" cy="28575"/>
              </a:xfrm>
              <a:custGeom>
                <a:avLst/>
                <a:gdLst>
                  <a:gd name="connsiteX0" fmla="*/ 34799 w 38100"/>
                  <a:gd name="connsiteY0" fmla="*/ 13349 h 28575"/>
                  <a:gd name="connsiteX1" fmla="*/ 24131 w 38100"/>
                  <a:gd name="connsiteY1" fmla="*/ 21731 h 28575"/>
                  <a:gd name="connsiteX2" fmla="*/ 17749 w 38100"/>
                  <a:gd name="connsiteY2" fmla="*/ 23827 h 28575"/>
                  <a:gd name="connsiteX3" fmla="*/ 10891 w 38100"/>
                  <a:gd name="connsiteY3" fmla="*/ 24303 h 28575"/>
                  <a:gd name="connsiteX4" fmla="*/ 7176 w 38100"/>
                  <a:gd name="connsiteY4" fmla="*/ 19445 h 28575"/>
                  <a:gd name="connsiteX5" fmla="*/ 8415 w 38100"/>
                  <a:gd name="connsiteY5" fmla="*/ 16969 h 28575"/>
                  <a:gd name="connsiteX6" fmla="*/ 8510 w 38100"/>
                  <a:gd name="connsiteY6" fmla="*/ 16874 h 28575"/>
                  <a:gd name="connsiteX7" fmla="*/ 13653 w 38100"/>
                  <a:gd name="connsiteY7" fmla="*/ 13064 h 28575"/>
                  <a:gd name="connsiteX8" fmla="*/ 19178 w 38100"/>
                  <a:gd name="connsiteY8" fmla="*/ 10301 h 28575"/>
                  <a:gd name="connsiteX9" fmla="*/ 31370 w 38100"/>
                  <a:gd name="connsiteY9" fmla="*/ 7158 h 28575"/>
                  <a:gd name="connsiteX10" fmla="*/ 31465 w 38100"/>
                  <a:gd name="connsiteY10" fmla="*/ 7158 h 28575"/>
                  <a:gd name="connsiteX11" fmla="*/ 35656 w 38100"/>
                  <a:gd name="connsiteY11" fmla="*/ 10778 h 28575"/>
                  <a:gd name="connsiteX12" fmla="*/ 34799 w 38100"/>
                  <a:gd name="connsiteY12" fmla="*/ 13349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8100" h="28575">
                    <a:moveTo>
                      <a:pt x="34799" y="13349"/>
                    </a:moveTo>
                    <a:cubicBezTo>
                      <a:pt x="31941" y="17255"/>
                      <a:pt x="28131" y="19731"/>
                      <a:pt x="24131" y="21731"/>
                    </a:cubicBezTo>
                    <a:cubicBezTo>
                      <a:pt x="22131" y="22684"/>
                      <a:pt x="19940" y="23446"/>
                      <a:pt x="17749" y="23827"/>
                    </a:cubicBezTo>
                    <a:cubicBezTo>
                      <a:pt x="15558" y="24303"/>
                      <a:pt x="13272" y="24589"/>
                      <a:pt x="10891" y="24303"/>
                    </a:cubicBezTo>
                    <a:cubicBezTo>
                      <a:pt x="8510" y="24017"/>
                      <a:pt x="6891" y="21827"/>
                      <a:pt x="7176" y="19445"/>
                    </a:cubicBezTo>
                    <a:cubicBezTo>
                      <a:pt x="7272" y="18493"/>
                      <a:pt x="7748" y="17636"/>
                      <a:pt x="8415" y="16969"/>
                    </a:cubicBezTo>
                    <a:lnTo>
                      <a:pt x="8510" y="16874"/>
                    </a:lnTo>
                    <a:cubicBezTo>
                      <a:pt x="10129" y="15255"/>
                      <a:pt x="11939" y="14111"/>
                      <a:pt x="13653" y="13064"/>
                    </a:cubicBezTo>
                    <a:cubicBezTo>
                      <a:pt x="15368" y="11921"/>
                      <a:pt x="17273" y="11159"/>
                      <a:pt x="19178" y="10301"/>
                    </a:cubicBezTo>
                    <a:cubicBezTo>
                      <a:pt x="22988" y="8777"/>
                      <a:pt x="26798" y="7539"/>
                      <a:pt x="31370" y="7158"/>
                    </a:cubicBezTo>
                    <a:lnTo>
                      <a:pt x="31465" y="7158"/>
                    </a:lnTo>
                    <a:cubicBezTo>
                      <a:pt x="33656" y="6968"/>
                      <a:pt x="35466" y="8682"/>
                      <a:pt x="35656" y="10778"/>
                    </a:cubicBezTo>
                    <a:cubicBezTo>
                      <a:pt x="35656" y="11730"/>
                      <a:pt x="35370" y="12587"/>
                      <a:pt x="34799" y="13349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9" name="任意多边形: 形状 428"/>
              <p:cNvSpPr/>
              <p:nvPr/>
            </p:nvSpPr>
            <p:spPr>
              <a:xfrm>
                <a:off x="6147902" y="4705156"/>
                <a:ext cx="28575" cy="19050"/>
              </a:xfrm>
              <a:custGeom>
                <a:avLst/>
                <a:gdLst>
                  <a:gd name="connsiteX0" fmla="*/ 25250 w 28575"/>
                  <a:gd name="connsiteY0" fmla="*/ 12196 h 19050"/>
                  <a:gd name="connsiteX1" fmla="*/ 19440 w 28575"/>
                  <a:gd name="connsiteY1" fmla="*/ 19720 h 19050"/>
                  <a:gd name="connsiteX2" fmla="*/ 14963 w 28575"/>
                  <a:gd name="connsiteY2" fmla="*/ 21244 h 19050"/>
                  <a:gd name="connsiteX3" fmla="*/ 10010 w 28575"/>
                  <a:gd name="connsiteY3" fmla="*/ 20673 h 19050"/>
                  <a:gd name="connsiteX4" fmla="*/ 7534 w 28575"/>
                  <a:gd name="connsiteY4" fmla="*/ 14481 h 19050"/>
                  <a:gd name="connsiteX5" fmla="*/ 8010 w 28575"/>
                  <a:gd name="connsiteY5" fmla="*/ 13720 h 19050"/>
                  <a:gd name="connsiteX6" fmla="*/ 8486 w 28575"/>
                  <a:gd name="connsiteY6" fmla="*/ 13053 h 19050"/>
                  <a:gd name="connsiteX7" fmla="*/ 11058 w 28575"/>
                  <a:gd name="connsiteY7" fmla="*/ 10386 h 19050"/>
                  <a:gd name="connsiteX8" fmla="*/ 13630 w 28575"/>
                  <a:gd name="connsiteY8" fmla="*/ 8766 h 19050"/>
                  <a:gd name="connsiteX9" fmla="*/ 20297 w 28575"/>
                  <a:gd name="connsiteY9" fmla="*/ 7147 h 19050"/>
                  <a:gd name="connsiteX10" fmla="*/ 20964 w 28575"/>
                  <a:gd name="connsiteY10" fmla="*/ 7147 h 19050"/>
                  <a:gd name="connsiteX11" fmla="*/ 25441 w 28575"/>
                  <a:gd name="connsiteY11" fmla="*/ 11243 h 19050"/>
                  <a:gd name="connsiteX12" fmla="*/ 25250 w 28575"/>
                  <a:gd name="connsiteY12" fmla="*/ 12196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8575" h="19050">
                    <a:moveTo>
                      <a:pt x="25250" y="12196"/>
                    </a:moveTo>
                    <a:cubicBezTo>
                      <a:pt x="24488" y="15720"/>
                      <a:pt x="22107" y="18101"/>
                      <a:pt x="19440" y="19720"/>
                    </a:cubicBezTo>
                    <a:cubicBezTo>
                      <a:pt x="18011" y="20482"/>
                      <a:pt x="16583" y="21054"/>
                      <a:pt x="14963" y="21244"/>
                    </a:cubicBezTo>
                    <a:cubicBezTo>
                      <a:pt x="13344" y="21435"/>
                      <a:pt x="11725" y="21435"/>
                      <a:pt x="10010" y="20673"/>
                    </a:cubicBezTo>
                    <a:cubicBezTo>
                      <a:pt x="7629" y="19625"/>
                      <a:pt x="6486" y="16863"/>
                      <a:pt x="7534" y="14481"/>
                    </a:cubicBezTo>
                    <a:cubicBezTo>
                      <a:pt x="7629" y="14196"/>
                      <a:pt x="7819" y="13910"/>
                      <a:pt x="8010" y="13720"/>
                    </a:cubicBezTo>
                    <a:lnTo>
                      <a:pt x="8486" y="13053"/>
                    </a:lnTo>
                    <a:cubicBezTo>
                      <a:pt x="9344" y="11815"/>
                      <a:pt x="10201" y="11053"/>
                      <a:pt x="11058" y="10386"/>
                    </a:cubicBezTo>
                    <a:cubicBezTo>
                      <a:pt x="11915" y="9624"/>
                      <a:pt x="12773" y="9148"/>
                      <a:pt x="13630" y="8766"/>
                    </a:cubicBezTo>
                    <a:cubicBezTo>
                      <a:pt x="15535" y="7909"/>
                      <a:pt x="17344" y="7242"/>
                      <a:pt x="20297" y="7147"/>
                    </a:cubicBezTo>
                    <a:lnTo>
                      <a:pt x="20964" y="7147"/>
                    </a:lnTo>
                    <a:cubicBezTo>
                      <a:pt x="23345" y="7052"/>
                      <a:pt x="25346" y="8862"/>
                      <a:pt x="25441" y="11243"/>
                    </a:cubicBezTo>
                    <a:cubicBezTo>
                      <a:pt x="25346" y="11529"/>
                      <a:pt x="25250" y="11815"/>
                      <a:pt x="25250" y="12196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0" name="任意多边形: 形状 429"/>
              <p:cNvSpPr/>
              <p:nvPr/>
            </p:nvSpPr>
            <p:spPr>
              <a:xfrm>
                <a:off x="4988754" y="4338587"/>
                <a:ext cx="314325" cy="190500"/>
              </a:xfrm>
              <a:custGeom>
                <a:avLst/>
                <a:gdLst>
                  <a:gd name="connsiteX0" fmla="*/ 148935 w 314325"/>
                  <a:gd name="connsiteY0" fmla="*/ 7384 h 190500"/>
                  <a:gd name="connsiteX1" fmla="*/ 59305 w 314325"/>
                  <a:gd name="connsiteY1" fmla="*/ 17386 h 190500"/>
                  <a:gd name="connsiteX2" fmla="*/ 23586 w 314325"/>
                  <a:gd name="connsiteY2" fmla="*/ 30339 h 190500"/>
                  <a:gd name="connsiteX3" fmla="*/ 7489 w 314325"/>
                  <a:gd name="connsiteY3" fmla="*/ 63391 h 190500"/>
                  <a:gd name="connsiteX4" fmla="*/ 22729 w 314325"/>
                  <a:gd name="connsiteY4" fmla="*/ 87394 h 190500"/>
                  <a:gd name="connsiteX5" fmla="*/ 207037 w 314325"/>
                  <a:gd name="connsiteY5" fmla="*/ 187216 h 190500"/>
                  <a:gd name="connsiteX6" fmla="*/ 253043 w 314325"/>
                  <a:gd name="connsiteY6" fmla="*/ 188455 h 190500"/>
                  <a:gd name="connsiteX7" fmla="*/ 315051 w 314325"/>
                  <a:gd name="connsiteY7" fmla="*/ 114636 h 190500"/>
                  <a:gd name="connsiteX8" fmla="*/ 217801 w 314325"/>
                  <a:gd name="connsiteY8" fmla="*/ 64820 h 190500"/>
                  <a:gd name="connsiteX9" fmla="*/ 148935 w 314325"/>
                  <a:gd name="connsiteY9" fmla="*/ 7384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325" h="190500">
                    <a:moveTo>
                      <a:pt x="148935" y="7384"/>
                    </a:moveTo>
                    <a:cubicBezTo>
                      <a:pt x="118550" y="5860"/>
                      <a:pt x="89404" y="11861"/>
                      <a:pt x="59305" y="17386"/>
                    </a:cubicBezTo>
                    <a:cubicBezTo>
                      <a:pt x="46827" y="19672"/>
                      <a:pt x="34063" y="22815"/>
                      <a:pt x="23586" y="30339"/>
                    </a:cubicBezTo>
                    <a:cubicBezTo>
                      <a:pt x="13108" y="37864"/>
                      <a:pt x="5393" y="50818"/>
                      <a:pt x="7489" y="63391"/>
                    </a:cubicBezTo>
                    <a:cubicBezTo>
                      <a:pt x="9108" y="73012"/>
                      <a:pt x="15966" y="80632"/>
                      <a:pt x="22729" y="87394"/>
                    </a:cubicBezTo>
                    <a:cubicBezTo>
                      <a:pt x="72925" y="137305"/>
                      <a:pt x="137505" y="172357"/>
                      <a:pt x="207037" y="187216"/>
                    </a:cubicBezTo>
                    <a:cubicBezTo>
                      <a:pt x="222087" y="190455"/>
                      <a:pt x="237994" y="192741"/>
                      <a:pt x="253043" y="188455"/>
                    </a:cubicBezTo>
                    <a:cubicBezTo>
                      <a:pt x="284476" y="179501"/>
                      <a:pt x="301144" y="144830"/>
                      <a:pt x="315051" y="114636"/>
                    </a:cubicBezTo>
                    <a:cubicBezTo>
                      <a:pt x="315051" y="114636"/>
                      <a:pt x="245233" y="94538"/>
                      <a:pt x="217801" y="64820"/>
                    </a:cubicBezTo>
                    <a:lnTo>
                      <a:pt x="148935" y="7384"/>
                    </a:lnTo>
                    <a:close/>
                  </a:path>
                </a:pathLst>
              </a:custGeom>
              <a:solidFill>
                <a:srgbClr val="8CD2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1" name="任意多边形: 形状 430"/>
              <p:cNvSpPr/>
              <p:nvPr/>
            </p:nvSpPr>
            <p:spPr>
              <a:xfrm>
                <a:off x="5130260" y="3793713"/>
                <a:ext cx="514350" cy="657225"/>
              </a:xfrm>
              <a:custGeom>
                <a:avLst/>
                <a:gdLst>
                  <a:gd name="connsiteX0" fmla="*/ 232220 w 514350"/>
                  <a:gd name="connsiteY0" fmla="*/ 13620 h 657225"/>
                  <a:gd name="connsiteX1" fmla="*/ 7144 w 514350"/>
                  <a:gd name="connsiteY1" fmla="*/ 552068 h 657225"/>
                  <a:gd name="connsiteX2" fmla="*/ 173165 w 514350"/>
                  <a:gd name="connsiteY2" fmla="*/ 659319 h 657225"/>
                  <a:gd name="connsiteX3" fmla="*/ 212312 w 514350"/>
                  <a:gd name="connsiteY3" fmla="*/ 607980 h 657225"/>
                  <a:gd name="connsiteX4" fmla="*/ 500253 w 514350"/>
                  <a:gd name="connsiteY4" fmla="*/ 230790 h 657225"/>
                  <a:gd name="connsiteX5" fmla="*/ 458153 w 514350"/>
                  <a:gd name="connsiteY5" fmla="*/ 54767 h 657225"/>
                  <a:gd name="connsiteX6" fmla="*/ 232220 w 514350"/>
                  <a:gd name="connsiteY6" fmla="*/ 13620 h 657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14350" h="657225">
                    <a:moveTo>
                      <a:pt x="232220" y="13620"/>
                    </a:moveTo>
                    <a:cubicBezTo>
                      <a:pt x="162497" y="180402"/>
                      <a:pt x="76867" y="385285"/>
                      <a:pt x="7144" y="552068"/>
                    </a:cubicBezTo>
                    <a:cubicBezTo>
                      <a:pt x="7144" y="552068"/>
                      <a:pt x="85153" y="645889"/>
                      <a:pt x="173165" y="659319"/>
                    </a:cubicBezTo>
                    <a:lnTo>
                      <a:pt x="212312" y="607980"/>
                    </a:lnTo>
                    <a:cubicBezTo>
                      <a:pt x="311468" y="487584"/>
                      <a:pt x="411385" y="358996"/>
                      <a:pt x="500253" y="230790"/>
                    </a:cubicBezTo>
                    <a:cubicBezTo>
                      <a:pt x="500253" y="230790"/>
                      <a:pt x="542544" y="126586"/>
                      <a:pt x="458153" y="54767"/>
                    </a:cubicBezTo>
                    <a:cubicBezTo>
                      <a:pt x="373666" y="-16956"/>
                      <a:pt x="232220" y="13620"/>
                      <a:pt x="232220" y="13620"/>
                    </a:cubicBezTo>
                    <a:close/>
                  </a:path>
                </a:pathLst>
              </a:custGeom>
              <a:solidFill>
                <a:srgbClr val="FAD5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2" name="任意多边形: 形状 431"/>
              <p:cNvSpPr/>
              <p:nvPr/>
            </p:nvSpPr>
            <p:spPr>
              <a:xfrm>
                <a:off x="5020900" y="4393655"/>
                <a:ext cx="228600" cy="114300"/>
              </a:xfrm>
              <a:custGeom>
                <a:avLst/>
                <a:gdLst>
                  <a:gd name="connsiteX0" fmla="*/ 11633 w 228600"/>
                  <a:gd name="connsiteY0" fmla="*/ 7847 h 114300"/>
                  <a:gd name="connsiteX1" fmla="*/ 59258 w 228600"/>
                  <a:gd name="connsiteY1" fmla="*/ 44232 h 114300"/>
                  <a:gd name="connsiteX2" fmla="*/ 111931 w 228600"/>
                  <a:gd name="connsiteY2" fmla="*/ 72521 h 114300"/>
                  <a:gd name="connsiteX3" fmla="*/ 168414 w 228600"/>
                  <a:gd name="connsiteY3" fmla="*/ 92048 h 114300"/>
                  <a:gd name="connsiteX4" fmla="*/ 227374 w 228600"/>
                  <a:gd name="connsiteY4" fmla="*/ 102525 h 114300"/>
                  <a:gd name="connsiteX5" fmla="*/ 230041 w 228600"/>
                  <a:gd name="connsiteY5" fmla="*/ 105764 h 114300"/>
                  <a:gd name="connsiteX6" fmla="*/ 226993 w 228600"/>
                  <a:gd name="connsiteY6" fmla="*/ 108431 h 114300"/>
                  <a:gd name="connsiteX7" fmla="*/ 166319 w 228600"/>
                  <a:gd name="connsiteY7" fmla="*/ 100620 h 114300"/>
                  <a:gd name="connsiteX8" fmla="*/ 108121 w 228600"/>
                  <a:gd name="connsiteY8" fmla="*/ 81189 h 114300"/>
                  <a:gd name="connsiteX9" fmla="*/ 54591 w 228600"/>
                  <a:gd name="connsiteY9" fmla="*/ 51281 h 114300"/>
                  <a:gd name="connsiteX10" fmla="*/ 7918 w 228600"/>
                  <a:gd name="connsiteY10" fmla="*/ 11752 h 114300"/>
                  <a:gd name="connsiteX11" fmla="*/ 8013 w 228600"/>
                  <a:gd name="connsiteY11" fmla="*/ 7942 h 114300"/>
                  <a:gd name="connsiteX12" fmla="*/ 11633 w 228600"/>
                  <a:gd name="connsiteY12" fmla="*/ 7847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28600" h="114300">
                    <a:moveTo>
                      <a:pt x="11633" y="7847"/>
                    </a:moveTo>
                    <a:cubicBezTo>
                      <a:pt x="26492" y="21277"/>
                      <a:pt x="42494" y="33374"/>
                      <a:pt x="59258" y="44232"/>
                    </a:cubicBezTo>
                    <a:cubicBezTo>
                      <a:pt x="76022" y="54995"/>
                      <a:pt x="93548" y="64616"/>
                      <a:pt x="111931" y="72521"/>
                    </a:cubicBezTo>
                    <a:cubicBezTo>
                      <a:pt x="130124" y="80618"/>
                      <a:pt x="149079" y="87095"/>
                      <a:pt x="168414" y="92048"/>
                    </a:cubicBezTo>
                    <a:cubicBezTo>
                      <a:pt x="187750" y="97001"/>
                      <a:pt x="207467" y="100525"/>
                      <a:pt x="227374" y="102525"/>
                    </a:cubicBezTo>
                    <a:cubicBezTo>
                      <a:pt x="228993" y="102716"/>
                      <a:pt x="230136" y="104144"/>
                      <a:pt x="230041" y="105764"/>
                    </a:cubicBezTo>
                    <a:cubicBezTo>
                      <a:pt x="229851" y="107288"/>
                      <a:pt x="228612" y="108431"/>
                      <a:pt x="226993" y="108431"/>
                    </a:cubicBezTo>
                    <a:cubicBezTo>
                      <a:pt x="206610" y="107859"/>
                      <a:pt x="186226" y="105192"/>
                      <a:pt x="166319" y="100620"/>
                    </a:cubicBezTo>
                    <a:cubicBezTo>
                      <a:pt x="146412" y="95953"/>
                      <a:pt x="126885" y="89381"/>
                      <a:pt x="108121" y="81189"/>
                    </a:cubicBezTo>
                    <a:cubicBezTo>
                      <a:pt x="89452" y="72807"/>
                      <a:pt x="71450" y="62901"/>
                      <a:pt x="54591" y="51281"/>
                    </a:cubicBezTo>
                    <a:cubicBezTo>
                      <a:pt x="37731" y="39660"/>
                      <a:pt x="22015" y="26420"/>
                      <a:pt x="7918" y="11752"/>
                    </a:cubicBezTo>
                    <a:cubicBezTo>
                      <a:pt x="6870" y="10704"/>
                      <a:pt x="6870" y="8990"/>
                      <a:pt x="8013" y="7942"/>
                    </a:cubicBezTo>
                    <a:cubicBezTo>
                      <a:pt x="9061" y="6894"/>
                      <a:pt x="10680" y="6894"/>
                      <a:pt x="11633" y="7847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3" name="任意多边形: 形状 432"/>
              <p:cNvSpPr/>
              <p:nvPr/>
            </p:nvSpPr>
            <p:spPr>
              <a:xfrm>
                <a:off x="5109388" y="4341837"/>
                <a:ext cx="28575" cy="38100"/>
              </a:xfrm>
              <a:custGeom>
                <a:avLst/>
                <a:gdLst>
                  <a:gd name="connsiteX0" fmla="*/ 13157 w 28575"/>
                  <a:gd name="connsiteY0" fmla="*/ 7850 h 38100"/>
                  <a:gd name="connsiteX1" fmla="*/ 23539 w 28575"/>
                  <a:gd name="connsiteY1" fmla="*/ 16803 h 38100"/>
                  <a:gd name="connsiteX2" fmla="*/ 27254 w 28575"/>
                  <a:gd name="connsiteY2" fmla="*/ 22327 h 38100"/>
                  <a:gd name="connsiteX3" fmla="*/ 29921 w 28575"/>
                  <a:gd name="connsiteY3" fmla="*/ 28804 h 38100"/>
                  <a:gd name="connsiteX4" fmla="*/ 30016 w 28575"/>
                  <a:gd name="connsiteY4" fmla="*/ 29376 h 38100"/>
                  <a:gd name="connsiteX5" fmla="*/ 26968 w 28575"/>
                  <a:gd name="connsiteY5" fmla="*/ 34424 h 38100"/>
                  <a:gd name="connsiteX6" fmla="*/ 24110 w 28575"/>
                  <a:gd name="connsiteY6" fmla="*/ 34043 h 38100"/>
                  <a:gd name="connsiteX7" fmla="*/ 18395 w 28575"/>
                  <a:gd name="connsiteY7" fmla="*/ 29757 h 38100"/>
                  <a:gd name="connsiteX8" fmla="*/ 13728 w 28575"/>
                  <a:gd name="connsiteY8" fmla="*/ 24518 h 38100"/>
                  <a:gd name="connsiteX9" fmla="*/ 7251 w 28575"/>
                  <a:gd name="connsiteY9" fmla="*/ 11850 h 38100"/>
                  <a:gd name="connsiteX10" fmla="*/ 10013 w 28575"/>
                  <a:gd name="connsiteY10" fmla="*/ 7278 h 38100"/>
                  <a:gd name="connsiteX11" fmla="*/ 12776 w 28575"/>
                  <a:gd name="connsiteY11" fmla="*/ 7659 h 38100"/>
                  <a:gd name="connsiteX12" fmla="*/ 13157 w 28575"/>
                  <a:gd name="connsiteY12" fmla="*/ 785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8575" h="38100">
                    <a:moveTo>
                      <a:pt x="13157" y="7850"/>
                    </a:moveTo>
                    <a:cubicBezTo>
                      <a:pt x="17538" y="10231"/>
                      <a:pt x="20681" y="13374"/>
                      <a:pt x="23539" y="16803"/>
                    </a:cubicBezTo>
                    <a:cubicBezTo>
                      <a:pt x="24872" y="18517"/>
                      <a:pt x="26206" y="20327"/>
                      <a:pt x="27254" y="22327"/>
                    </a:cubicBezTo>
                    <a:cubicBezTo>
                      <a:pt x="28301" y="24328"/>
                      <a:pt x="29349" y="26328"/>
                      <a:pt x="29921" y="28804"/>
                    </a:cubicBezTo>
                    <a:lnTo>
                      <a:pt x="30016" y="29376"/>
                    </a:lnTo>
                    <a:cubicBezTo>
                      <a:pt x="30587" y="31662"/>
                      <a:pt x="29159" y="33853"/>
                      <a:pt x="26968" y="34424"/>
                    </a:cubicBezTo>
                    <a:cubicBezTo>
                      <a:pt x="25920" y="34710"/>
                      <a:pt x="24968" y="34520"/>
                      <a:pt x="24110" y="34043"/>
                    </a:cubicBezTo>
                    <a:cubicBezTo>
                      <a:pt x="21920" y="32900"/>
                      <a:pt x="20110" y="31376"/>
                      <a:pt x="18395" y="29757"/>
                    </a:cubicBezTo>
                    <a:cubicBezTo>
                      <a:pt x="16586" y="28138"/>
                      <a:pt x="15157" y="26328"/>
                      <a:pt x="13728" y="24518"/>
                    </a:cubicBezTo>
                    <a:cubicBezTo>
                      <a:pt x="10966" y="20708"/>
                      <a:pt x="8489" y="16708"/>
                      <a:pt x="7251" y="11850"/>
                    </a:cubicBezTo>
                    <a:cubicBezTo>
                      <a:pt x="6775" y="9850"/>
                      <a:pt x="7918" y="7754"/>
                      <a:pt x="10013" y="7278"/>
                    </a:cubicBezTo>
                    <a:cubicBezTo>
                      <a:pt x="10966" y="6992"/>
                      <a:pt x="11918" y="7183"/>
                      <a:pt x="12776" y="7659"/>
                    </a:cubicBezTo>
                    <a:lnTo>
                      <a:pt x="13157" y="7850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4" name="任意多边形: 形状 433"/>
              <p:cNvSpPr/>
              <p:nvPr/>
            </p:nvSpPr>
            <p:spPr>
              <a:xfrm>
                <a:off x="5082345" y="4349954"/>
                <a:ext cx="28575" cy="38100"/>
              </a:xfrm>
              <a:custGeom>
                <a:avLst/>
                <a:gdLst>
                  <a:gd name="connsiteX0" fmla="*/ 13434 w 28575"/>
                  <a:gd name="connsiteY0" fmla="*/ 7924 h 38100"/>
                  <a:gd name="connsiteX1" fmla="*/ 22007 w 28575"/>
                  <a:gd name="connsiteY1" fmla="*/ 17258 h 38100"/>
                  <a:gd name="connsiteX2" fmla="*/ 25055 w 28575"/>
                  <a:gd name="connsiteY2" fmla="*/ 22592 h 38100"/>
                  <a:gd name="connsiteX3" fmla="*/ 27341 w 28575"/>
                  <a:gd name="connsiteY3" fmla="*/ 28688 h 38100"/>
                  <a:gd name="connsiteX4" fmla="*/ 27341 w 28575"/>
                  <a:gd name="connsiteY4" fmla="*/ 28784 h 38100"/>
                  <a:gd name="connsiteX5" fmla="*/ 24007 w 28575"/>
                  <a:gd name="connsiteY5" fmla="*/ 33927 h 38100"/>
                  <a:gd name="connsiteX6" fmla="*/ 21245 w 28575"/>
                  <a:gd name="connsiteY6" fmla="*/ 33546 h 38100"/>
                  <a:gd name="connsiteX7" fmla="*/ 15720 w 28575"/>
                  <a:gd name="connsiteY7" fmla="*/ 29450 h 38100"/>
                  <a:gd name="connsiteX8" fmla="*/ 11529 w 28575"/>
                  <a:gd name="connsiteY8" fmla="*/ 24212 h 38100"/>
                  <a:gd name="connsiteX9" fmla="*/ 7148 w 28575"/>
                  <a:gd name="connsiteY9" fmla="*/ 11353 h 38100"/>
                  <a:gd name="connsiteX10" fmla="*/ 10862 w 28575"/>
                  <a:gd name="connsiteY10" fmla="*/ 7162 h 38100"/>
                  <a:gd name="connsiteX11" fmla="*/ 13434 w 28575"/>
                  <a:gd name="connsiteY11" fmla="*/ 7924 h 38100"/>
                  <a:gd name="connsiteX12" fmla="*/ 13434 w 28575"/>
                  <a:gd name="connsiteY12" fmla="*/ 7924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8575" h="38100">
                    <a:moveTo>
                      <a:pt x="13434" y="7924"/>
                    </a:moveTo>
                    <a:cubicBezTo>
                      <a:pt x="17149" y="10686"/>
                      <a:pt x="19625" y="13924"/>
                      <a:pt x="22007" y="17258"/>
                    </a:cubicBezTo>
                    <a:cubicBezTo>
                      <a:pt x="23150" y="18973"/>
                      <a:pt x="24197" y="20687"/>
                      <a:pt x="25055" y="22592"/>
                    </a:cubicBezTo>
                    <a:cubicBezTo>
                      <a:pt x="25912" y="24497"/>
                      <a:pt x="26864" y="26402"/>
                      <a:pt x="27341" y="28688"/>
                    </a:cubicBezTo>
                    <a:lnTo>
                      <a:pt x="27341" y="28784"/>
                    </a:lnTo>
                    <a:cubicBezTo>
                      <a:pt x="27817" y="31165"/>
                      <a:pt x="26293" y="33451"/>
                      <a:pt x="24007" y="33927"/>
                    </a:cubicBezTo>
                    <a:cubicBezTo>
                      <a:pt x="23054" y="34118"/>
                      <a:pt x="22102" y="34022"/>
                      <a:pt x="21245" y="33546"/>
                    </a:cubicBezTo>
                    <a:cubicBezTo>
                      <a:pt x="19054" y="32498"/>
                      <a:pt x="17339" y="30974"/>
                      <a:pt x="15720" y="29450"/>
                    </a:cubicBezTo>
                    <a:cubicBezTo>
                      <a:pt x="14101" y="27926"/>
                      <a:pt x="12767" y="26021"/>
                      <a:pt x="11529" y="24212"/>
                    </a:cubicBezTo>
                    <a:cubicBezTo>
                      <a:pt x="9243" y="20402"/>
                      <a:pt x="7433" y="16211"/>
                      <a:pt x="7148" y="11353"/>
                    </a:cubicBezTo>
                    <a:cubicBezTo>
                      <a:pt x="7052" y="9162"/>
                      <a:pt x="8672" y="7352"/>
                      <a:pt x="10862" y="7162"/>
                    </a:cubicBezTo>
                    <a:cubicBezTo>
                      <a:pt x="11815" y="7066"/>
                      <a:pt x="12672" y="7352"/>
                      <a:pt x="13434" y="7924"/>
                    </a:cubicBezTo>
                    <a:lnTo>
                      <a:pt x="13434" y="7924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5" name="任意多边形: 形状 434"/>
              <p:cNvSpPr/>
              <p:nvPr/>
            </p:nvSpPr>
            <p:spPr>
              <a:xfrm>
                <a:off x="5053500" y="4353769"/>
                <a:ext cx="28575" cy="28575"/>
              </a:xfrm>
              <a:custGeom>
                <a:avLst/>
                <a:gdLst>
                  <a:gd name="connsiteX0" fmla="*/ 14847 w 28575"/>
                  <a:gd name="connsiteY0" fmla="*/ 8300 h 28575"/>
                  <a:gd name="connsiteX1" fmla="*/ 19610 w 28575"/>
                  <a:gd name="connsiteY1" fmla="*/ 13348 h 28575"/>
                  <a:gd name="connsiteX2" fmla="*/ 20848 w 28575"/>
                  <a:gd name="connsiteY2" fmla="*/ 16205 h 28575"/>
                  <a:gd name="connsiteX3" fmla="*/ 21515 w 28575"/>
                  <a:gd name="connsiteY3" fmla="*/ 19825 h 28575"/>
                  <a:gd name="connsiteX4" fmla="*/ 21515 w 28575"/>
                  <a:gd name="connsiteY4" fmla="*/ 20587 h 28575"/>
                  <a:gd name="connsiteX5" fmla="*/ 16847 w 28575"/>
                  <a:gd name="connsiteY5" fmla="*/ 25445 h 28575"/>
                  <a:gd name="connsiteX6" fmla="*/ 15895 w 28575"/>
                  <a:gd name="connsiteY6" fmla="*/ 25349 h 28575"/>
                  <a:gd name="connsiteX7" fmla="*/ 11513 w 28575"/>
                  <a:gd name="connsiteY7" fmla="*/ 23063 h 28575"/>
                  <a:gd name="connsiteX8" fmla="*/ 8561 w 28575"/>
                  <a:gd name="connsiteY8" fmla="*/ 19349 h 28575"/>
                  <a:gd name="connsiteX9" fmla="*/ 7799 w 28575"/>
                  <a:gd name="connsiteY9" fmla="*/ 9824 h 28575"/>
                  <a:gd name="connsiteX10" fmla="*/ 13323 w 28575"/>
                  <a:gd name="connsiteY10" fmla="*/ 7442 h 28575"/>
                  <a:gd name="connsiteX11" fmla="*/ 14276 w 28575"/>
                  <a:gd name="connsiteY11" fmla="*/ 7919 h 28575"/>
                  <a:gd name="connsiteX12" fmla="*/ 14847 w 28575"/>
                  <a:gd name="connsiteY12" fmla="*/ 8300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8575" h="28575">
                    <a:moveTo>
                      <a:pt x="14847" y="8300"/>
                    </a:moveTo>
                    <a:cubicBezTo>
                      <a:pt x="17228" y="10014"/>
                      <a:pt x="18467" y="11633"/>
                      <a:pt x="19610" y="13348"/>
                    </a:cubicBezTo>
                    <a:cubicBezTo>
                      <a:pt x="20086" y="14205"/>
                      <a:pt x="20562" y="15062"/>
                      <a:pt x="20848" y="16205"/>
                    </a:cubicBezTo>
                    <a:cubicBezTo>
                      <a:pt x="21134" y="17253"/>
                      <a:pt x="21515" y="18301"/>
                      <a:pt x="21515" y="19825"/>
                    </a:cubicBezTo>
                    <a:lnTo>
                      <a:pt x="21515" y="20587"/>
                    </a:lnTo>
                    <a:cubicBezTo>
                      <a:pt x="21610" y="23159"/>
                      <a:pt x="19514" y="25349"/>
                      <a:pt x="16847" y="25445"/>
                    </a:cubicBezTo>
                    <a:cubicBezTo>
                      <a:pt x="16562" y="25445"/>
                      <a:pt x="16181" y="25445"/>
                      <a:pt x="15895" y="25349"/>
                    </a:cubicBezTo>
                    <a:cubicBezTo>
                      <a:pt x="14085" y="25064"/>
                      <a:pt x="12752" y="24111"/>
                      <a:pt x="11513" y="23063"/>
                    </a:cubicBezTo>
                    <a:cubicBezTo>
                      <a:pt x="10275" y="22016"/>
                      <a:pt x="9323" y="20682"/>
                      <a:pt x="8561" y="19349"/>
                    </a:cubicBezTo>
                    <a:cubicBezTo>
                      <a:pt x="7227" y="16491"/>
                      <a:pt x="6560" y="13157"/>
                      <a:pt x="7799" y="9824"/>
                    </a:cubicBezTo>
                    <a:cubicBezTo>
                      <a:pt x="8656" y="7633"/>
                      <a:pt x="11132" y="6585"/>
                      <a:pt x="13323" y="7442"/>
                    </a:cubicBezTo>
                    <a:cubicBezTo>
                      <a:pt x="13704" y="7538"/>
                      <a:pt x="13990" y="7728"/>
                      <a:pt x="14276" y="7919"/>
                    </a:cubicBezTo>
                    <a:lnTo>
                      <a:pt x="14847" y="8300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6" name="任意多边形: 形状 435"/>
              <p:cNvSpPr/>
              <p:nvPr/>
            </p:nvSpPr>
            <p:spPr>
              <a:xfrm>
                <a:off x="5246274" y="2652617"/>
                <a:ext cx="1333500" cy="1571625"/>
              </a:xfrm>
              <a:custGeom>
                <a:avLst/>
                <a:gdLst>
                  <a:gd name="connsiteX0" fmla="*/ 428149 w 1333500"/>
                  <a:gd name="connsiteY0" fmla="*/ 444056 h 1571625"/>
                  <a:gd name="connsiteX1" fmla="*/ 7144 w 1333500"/>
                  <a:gd name="connsiteY1" fmla="*/ 1238822 h 1571625"/>
                  <a:gd name="connsiteX2" fmla="*/ 1031653 w 1333500"/>
                  <a:gd name="connsiteY2" fmla="*/ 1538192 h 1571625"/>
                  <a:gd name="connsiteX3" fmla="*/ 1078135 w 1333500"/>
                  <a:gd name="connsiteY3" fmla="*/ 733615 h 1571625"/>
                  <a:gd name="connsiteX4" fmla="*/ 1305211 w 1333500"/>
                  <a:gd name="connsiteY4" fmla="*/ 721900 h 1571625"/>
                  <a:gd name="connsiteX5" fmla="*/ 1322261 w 1333500"/>
                  <a:gd name="connsiteY5" fmla="*/ 713899 h 1571625"/>
                  <a:gd name="connsiteX6" fmla="*/ 1326928 w 1333500"/>
                  <a:gd name="connsiteY6" fmla="*/ 697135 h 1571625"/>
                  <a:gd name="connsiteX7" fmla="*/ 1302449 w 1333500"/>
                  <a:gd name="connsiteY7" fmla="*/ 380429 h 1571625"/>
                  <a:gd name="connsiteX8" fmla="*/ 1060037 w 1333500"/>
                  <a:gd name="connsiteY8" fmla="*/ 386239 h 1571625"/>
                  <a:gd name="connsiteX9" fmla="*/ 752570 w 1333500"/>
                  <a:gd name="connsiteY9" fmla="*/ 264700 h 1571625"/>
                  <a:gd name="connsiteX10" fmla="*/ 617030 w 1333500"/>
                  <a:gd name="connsiteY10" fmla="*/ 7144 h 1571625"/>
                  <a:gd name="connsiteX11" fmla="*/ 323469 w 1333500"/>
                  <a:gd name="connsiteY11" fmla="*/ 130778 h 1571625"/>
                  <a:gd name="connsiteX12" fmla="*/ 423958 w 1333500"/>
                  <a:gd name="connsiteY12" fmla="*/ 440055 h 1571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333500" h="1571625">
                    <a:moveTo>
                      <a:pt x="428149" y="444056"/>
                    </a:moveTo>
                    <a:cubicBezTo>
                      <a:pt x="346615" y="567023"/>
                      <a:pt x="88678" y="1115854"/>
                      <a:pt x="7144" y="1238822"/>
                    </a:cubicBezTo>
                    <a:cubicBezTo>
                      <a:pt x="260985" y="1428369"/>
                      <a:pt x="504539" y="1640396"/>
                      <a:pt x="1031653" y="1538192"/>
                    </a:cubicBezTo>
                    <a:cubicBezTo>
                      <a:pt x="1039178" y="1410176"/>
                      <a:pt x="1048512" y="858298"/>
                      <a:pt x="1078135" y="733615"/>
                    </a:cubicBezTo>
                    <a:cubicBezTo>
                      <a:pt x="1153763" y="741807"/>
                      <a:pt x="1230821" y="737902"/>
                      <a:pt x="1305211" y="721900"/>
                    </a:cubicBezTo>
                    <a:cubicBezTo>
                      <a:pt x="1311497" y="720566"/>
                      <a:pt x="1318260" y="718852"/>
                      <a:pt x="1322261" y="713899"/>
                    </a:cubicBezTo>
                    <a:cubicBezTo>
                      <a:pt x="1325975" y="709327"/>
                      <a:pt x="1326642" y="703040"/>
                      <a:pt x="1326928" y="697135"/>
                    </a:cubicBezTo>
                    <a:cubicBezTo>
                      <a:pt x="1332071" y="590741"/>
                      <a:pt x="1305687" y="524161"/>
                      <a:pt x="1302449" y="380429"/>
                    </a:cubicBezTo>
                    <a:cubicBezTo>
                      <a:pt x="1221772" y="385001"/>
                      <a:pt x="1140905" y="386906"/>
                      <a:pt x="1060037" y="386239"/>
                    </a:cubicBezTo>
                    <a:cubicBezTo>
                      <a:pt x="1060037" y="386239"/>
                      <a:pt x="872300" y="399193"/>
                      <a:pt x="752570" y="264700"/>
                    </a:cubicBezTo>
                    <a:cubicBezTo>
                      <a:pt x="690658" y="195072"/>
                      <a:pt x="645128" y="95917"/>
                      <a:pt x="617030" y="7144"/>
                    </a:cubicBezTo>
                    <a:cubicBezTo>
                      <a:pt x="519208" y="48387"/>
                      <a:pt x="421291" y="89630"/>
                      <a:pt x="323469" y="130778"/>
                    </a:cubicBezTo>
                    <a:cubicBezTo>
                      <a:pt x="329851" y="240125"/>
                      <a:pt x="364807" y="347758"/>
                      <a:pt x="423958" y="440055"/>
                    </a:cubicBezTo>
                  </a:path>
                </a:pathLst>
              </a:custGeom>
              <a:solidFill>
                <a:srgbClr val="A17BB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7" name="任意多边形: 形状 436"/>
              <p:cNvSpPr/>
              <p:nvPr/>
            </p:nvSpPr>
            <p:spPr>
              <a:xfrm>
                <a:off x="5971031" y="2787681"/>
                <a:ext cx="295275" cy="266700"/>
              </a:xfrm>
              <a:custGeom>
                <a:avLst/>
                <a:gdLst>
                  <a:gd name="connsiteX0" fmla="*/ 7144 w 295275"/>
                  <a:gd name="connsiteY0" fmla="*/ 146495 h 266700"/>
                  <a:gd name="connsiteX1" fmla="*/ 56960 w 295275"/>
                  <a:gd name="connsiteY1" fmla="*/ 94202 h 266700"/>
                  <a:gd name="connsiteX2" fmla="*/ 114681 w 295275"/>
                  <a:gd name="connsiteY2" fmla="*/ 7144 h 266700"/>
                  <a:gd name="connsiteX3" fmla="*/ 296323 w 295275"/>
                  <a:gd name="connsiteY3" fmla="*/ 88202 h 266700"/>
                  <a:gd name="connsiteX4" fmla="*/ 252698 w 295275"/>
                  <a:gd name="connsiteY4" fmla="*/ 268034 h 266700"/>
                  <a:gd name="connsiteX5" fmla="*/ 108680 w 295275"/>
                  <a:gd name="connsiteY5" fmla="*/ 247079 h 266700"/>
                  <a:gd name="connsiteX6" fmla="*/ 7144 w 295275"/>
                  <a:gd name="connsiteY6" fmla="*/ 146495 h 26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5275" h="266700">
                    <a:moveTo>
                      <a:pt x="7144" y="146495"/>
                    </a:moveTo>
                    <a:cubicBezTo>
                      <a:pt x="9620" y="144685"/>
                      <a:pt x="53912" y="97917"/>
                      <a:pt x="56960" y="94202"/>
                    </a:cubicBezTo>
                    <a:cubicBezTo>
                      <a:pt x="72200" y="75438"/>
                      <a:pt x="102584" y="28099"/>
                      <a:pt x="114681" y="7144"/>
                    </a:cubicBezTo>
                    <a:lnTo>
                      <a:pt x="296323" y="88202"/>
                    </a:lnTo>
                    <a:cubicBezTo>
                      <a:pt x="290703" y="112681"/>
                      <a:pt x="258413" y="243554"/>
                      <a:pt x="252698" y="268034"/>
                    </a:cubicBezTo>
                    <a:lnTo>
                      <a:pt x="108680" y="247079"/>
                    </a:lnTo>
                    <a:lnTo>
                      <a:pt x="7144" y="146495"/>
                    </a:lnTo>
                    <a:close/>
                  </a:path>
                </a:pathLst>
              </a:custGeom>
              <a:solidFill>
                <a:srgbClr val="FAD5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8" name="任意多边形: 形状 437"/>
              <p:cNvSpPr/>
              <p:nvPr/>
            </p:nvSpPr>
            <p:spPr>
              <a:xfrm>
                <a:off x="6003607" y="2853594"/>
                <a:ext cx="161925" cy="85725"/>
              </a:xfrm>
              <a:custGeom>
                <a:avLst/>
                <a:gdLst>
                  <a:gd name="connsiteX0" fmla="*/ 39815 w 161925"/>
                  <a:gd name="connsiteY0" fmla="*/ 7144 h 85725"/>
                  <a:gd name="connsiteX1" fmla="*/ 161449 w 161925"/>
                  <a:gd name="connsiteY1" fmla="*/ 83344 h 85725"/>
                  <a:gd name="connsiteX2" fmla="*/ 7144 w 161925"/>
                  <a:gd name="connsiteY2" fmla="*/ 46292 h 85725"/>
                  <a:gd name="connsiteX3" fmla="*/ 39815 w 161925"/>
                  <a:gd name="connsiteY3" fmla="*/ 7144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5" h="85725">
                    <a:moveTo>
                      <a:pt x="39815" y="7144"/>
                    </a:moveTo>
                    <a:cubicBezTo>
                      <a:pt x="39815" y="7144"/>
                      <a:pt x="80200" y="55340"/>
                      <a:pt x="161449" y="83344"/>
                    </a:cubicBezTo>
                    <a:cubicBezTo>
                      <a:pt x="161449" y="83344"/>
                      <a:pt x="132302" y="97727"/>
                      <a:pt x="7144" y="46292"/>
                    </a:cubicBezTo>
                    <a:lnTo>
                      <a:pt x="39815" y="7144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9" name="任意多边形: 形状 438"/>
              <p:cNvSpPr/>
              <p:nvPr/>
            </p:nvSpPr>
            <p:spPr>
              <a:xfrm>
                <a:off x="5955160" y="2869215"/>
                <a:ext cx="323850" cy="209550"/>
              </a:xfrm>
              <a:custGeom>
                <a:avLst/>
                <a:gdLst>
                  <a:gd name="connsiteX0" fmla="*/ 11395 w 323850"/>
                  <a:gd name="connsiteY0" fmla="*/ 7144 h 209550"/>
                  <a:gd name="connsiteX1" fmla="*/ 43589 w 323850"/>
                  <a:gd name="connsiteY1" fmla="*/ 47911 h 209550"/>
                  <a:gd name="connsiteX2" fmla="*/ 325053 w 323850"/>
                  <a:gd name="connsiteY2" fmla="*/ 169640 h 209550"/>
                  <a:gd name="connsiteX3" fmla="*/ 111312 w 323850"/>
                  <a:gd name="connsiteY3" fmla="*/ 188690 h 209550"/>
                  <a:gd name="connsiteX4" fmla="*/ 11395 w 323850"/>
                  <a:gd name="connsiteY4" fmla="*/ 7144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3850" h="209550">
                    <a:moveTo>
                      <a:pt x="11395" y="7144"/>
                    </a:moveTo>
                    <a:cubicBezTo>
                      <a:pt x="21587" y="21526"/>
                      <a:pt x="32350" y="35242"/>
                      <a:pt x="43589" y="47911"/>
                    </a:cubicBezTo>
                    <a:cubicBezTo>
                      <a:pt x="136172" y="151924"/>
                      <a:pt x="269332" y="167830"/>
                      <a:pt x="325053" y="169640"/>
                    </a:cubicBezTo>
                    <a:cubicBezTo>
                      <a:pt x="325053" y="169640"/>
                      <a:pt x="246948" y="241744"/>
                      <a:pt x="111312" y="188690"/>
                    </a:cubicBezTo>
                    <a:cubicBezTo>
                      <a:pt x="-24324" y="135541"/>
                      <a:pt x="11395" y="7144"/>
                      <a:pt x="11395" y="7144"/>
                    </a:cubicBezTo>
                    <a:close/>
                  </a:path>
                </a:pathLst>
              </a:custGeom>
              <a:solidFill>
                <a:srgbClr val="FAD5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0" name="任意多边形: 形状 439"/>
              <p:cNvSpPr/>
              <p:nvPr/>
            </p:nvSpPr>
            <p:spPr>
              <a:xfrm>
                <a:off x="6613302" y="2705680"/>
                <a:ext cx="180975" cy="171450"/>
              </a:xfrm>
              <a:custGeom>
                <a:avLst/>
                <a:gdLst>
                  <a:gd name="connsiteX0" fmla="*/ 37624 w 180975"/>
                  <a:gd name="connsiteY0" fmla="*/ 29328 h 171450"/>
                  <a:gd name="connsiteX1" fmla="*/ 119920 w 180975"/>
                  <a:gd name="connsiteY1" fmla="*/ 7326 h 171450"/>
                  <a:gd name="connsiteX2" fmla="*/ 169450 w 180975"/>
                  <a:gd name="connsiteY2" fmla="*/ 40378 h 171450"/>
                  <a:gd name="connsiteX3" fmla="*/ 174022 w 180975"/>
                  <a:gd name="connsiteY3" fmla="*/ 74763 h 171450"/>
                  <a:gd name="connsiteX4" fmla="*/ 103918 w 180975"/>
                  <a:gd name="connsiteY4" fmla="*/ 168012 h 171450"/>
                  <a:gd name="connsiteX5" fmla="*/ 7144 w 180975"/>
                  <a:gd name="connsiteY5" fmla="*/ 118292 h 171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0975" h="171450">
                    <a:moveTo>
                      <a:pt x="37624" y="29328"/>
                    </a:moveTo>
                    <a:cubicBezTo>
                      <a:pt x="54769" y="17518"/>
                      <a:pt x="99155" y="5516"/>
                      <a:pt x="119920" y="7326"/>
                    </a:cubicBezTo>
                    <a:cubicBezTo>
                      <a:pt x="140684" y="9135"/>
                      <a:pt x="161068" y="21328"/>
                      <a:pt x="169450" y="40378"/>
                    </a:cubicBezTo>
                    <a:cubicBezTo>
                      <a:pt x="174117" y="51045"/>
                      <a:pt x="174879" y="63142"/>
                      <a:pt x="174022" y="74763"/>
                    </a:cubicBezTo>
                    <a:cubicBezTo>
                      <a:pt x="171069" y="116292"/>
                      <a:pt x="144304" y="158202"/>
                      <a:pt x="103918" y="168012"/>
                    </a:cubicBezTo>
                    <a:cubicBezTo>
                      <a:pt x="69342" y="176395"/>
                      <a:pt x="22384" y="150391"/>
                      <a:pt x="7144" y="118292"/>
                    </a:cubicBezTo>
                  </a:path>
                </a:pathLst>
              </a:custGeom>
              <a:solidFill>
                <a:srgbClr val="FAD5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1" name="任意多边形: 形状 440"/>
              <p:cNvSpPr/>
              <p:nvPr/>
            </p:nvSpPr>
            <p:spPr>
              <a:xfrm>
                <a:off x="6667166" y="2760943"/>
                <a:ext cx="85725" cy="57150"/>
              </a:xfrm>
              <a:custGeom>
                <a:avLst/>
                <a:gdLst>
                  <a:gd name="connsiteX0" fmla="*/ 79581 w 85725"/>
                  <a:gd name="connsiteY0" fmla="*/ 13308 h 57150"/>
                  <a:gd name="connsiteX1" fmla="*/ 41862 w 85725"/>
                  <a:gd name="connsiteY1" fmla="*/ 27976 h 57150"/>
                  <a:gd name="connsiteX2" fmla="*/ 13287 w 85725"/>
                  <a:gd name="connsiteY2" fmla="*/ 56551 h 57150"/>
                  <a:gd name="connsiteX3" fmla="*/ 8620 w 85725"/>
                  <a:gd name="connsiteY3" fmla="*/ 57504 h 57150"/>
                  <a:gd name="connsiteX4" fmla="*/ 7382 w 85725"/>
                  <a:gd name="connsiteY4" fmla="*/ 53599 h 57150"/>
                  <a:gd name="connsiteX5" fmla="*/ 36147 w 85725"/>
                  <a:gd name="connsiteY5" fmla="*/ 19118 h 57150"/>
                  <a:gd name="connsiteX6" fmla="*/ 79295 w 85725"/>
                  <a:gd name="connsiteY6" fmla="*/ 7307 h 57150"/>
                  <a:gd name="connsiteX7" fmla="*/ 82153 w 85725"/>
                  <a:gd name="connsiteY7" fmla="*/ 10546 h 57150"/>
                  <a:gd name="connsiteX8" fmla="*/ 79581 w 85725"/>
                  <a:gd name="connsiteY8" fmla="*/ 13308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5725" h="57150">
                    <a:moveTo>
                      <a:pt x="79581" y="13308"/>
                    </a:moveTo>
                    <a:cubicBezTo>
                      <a:pt x="65960" y="15689"/>
                      <a:pt x="53102" y="20452"/>
                      <a:pt x="41862" y="27976"/>
                    </a:cubicBezTo>
                    <a:cubicBezTo>
                      <a:pt x="30432" y="35215"/>
                      <a:pt x="21098" y="45121"/>
                      <a:pt x="13287" y="56551"/>
                    </a:cubicBezTo>
                    <a:cubicBezTo>
                      <a:pt x="12239" y="58075"/>
                      <a:pt x="10239" y="58456"/>
                      <a:pt x="8620" y="57504"/>
                    </a:cubicBezTo>
                    <a:cubicBezTo>
                      <a:pt x="7286" y="56647"/>
                      <a:pt x="6810" y="55027"/>
                      <a:pt x="7382" y="53599"/>
                    </a:cubicBezTo>
                    <a:cubicBezTo>
                      <a:pt x="12620" y="39311"/>
                      <a:pt x="23479" y="27500"/>
                      <a:pt x="36147" y="19118"/>
                    </a:cubicBezTo>
                    <a:cubicBezTo>
                      <a:pt x="49006" y="11117"/>
                      <a:pt x="64246" y="6164"/>
                      <a:pt x="79295" y="7307"/>
                    </a:cubicBezTo>
                    <a:cubicBezTo>
                      <a:pt x="81010" y="7402"/>
                      <a:pt x="82248" y="8926"/>
                      <a:pt x="82153" y="10546"/>
                    </a:cubicBezTo>
                    <a:cubicBezTo>
                      <a:pt x="81962" y="11879"/>
                      <a:pt x="80915" y="13022"/>
                      <a:pt x="79581" y="13308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2" name="任意多边形: 形状 441"/>
              <p:cNvSpPr/>
              <p:nvPr/>
            </p:nvSpPr>
            <p:spPr>
              <a:xfrm>
                <a:off x="6692917" y="2775103"/>
                <a:ext cx="19050" cy="57150"/>
              </a:xfrm>
              <a:custGeom>
                <a:avLst/>
                <a:gdLst>
                  <a:gd name="connsiteX0" fmla="*/ 13254 w 19050"/>
                  <a:gd name="connsiteY0" fmla="*/ 9625 h 57150"/>
                  <a:gd name="connsiteX1" fmla="*/ 18112 w 19050"/>
                  <a:gd name="connsiteY1" fmla="*/ 19341 h 57150"/>
                  <a:gd name="connsiteX2" fmla="*/ 19921 w 19050"/>
                  <a:gd name="connsiteY2" fmla="*/ 31819 h 57150"/>
                  <a:gd name="connsiteX3" fmla="*/ 18016 w 19050"/>
                  <a:gd name="connsiteY3" fmla="*/ 43630 h 57150"/>
                  <a:gd name="connsiteX4" fmla="*/ 13730 w 19050"/>
                  <a:gd name="connsiteY4" fmla="*/ 54298 h 57150"/>
                  <a:gd name="connsiteX5" fmla="*/ 9158 w 19050"/>
                  <a:gd name="connsiteY5" fmla="*/ 55631 h 57150"/>
                  <a:gd name="connsiteX6" fmla="*/ 7348 w 19050"/>
                  <a:gd name="connsiteY6" fmla="*/ 52488 h 57150"/>
                  <a:gd name="connsiteX7" fmla="*/ 9348 w 19050"/>
                  <a:gd name="connsiteY7" fmla="*/ 31247 h 57150"/>
                  <a:gd name="connsiteX8" fmla="*/ 8968 w 19050"/>
                  <a:gd name="connsiteY8" fmla="*/ 21532 h 57150"/>
                  <a:gd name="connsiteX9" fmla="*/ 7158 w 19050"/>
                  <a:gd name="connsiteY9" fmla="*/ 10006 h 57150"/>
                  <a:gd name="connsiteX10" fmla="*/ 10301 w 19050"/>
                  <a:gd name="connsiteY10" fmla="*/ 7149 h 57150"/>
                  <a:gd name="connsiteX11" fmla="*/ 12968 w 19050"/>
                  <a:gd name="connsiteY11" fmla="*/ 8959 h 57150"/>
                  <a:gd name="connsiteX12" fmla="*/ 13254 w 19050"/>
                  <a:gd name="connsiteY12" fmla="*/ 9625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9050" h="57150">
                    <a:moveTo>
                      <a:pt x="13254" y="9625"/>
                    </a:moveTo>
                    <a:cubicBezTo>
                      <a:pt x="14302" y="12102"/>
                      <a:pt x="16683" y="15055"/>
                      <a:pt x="18112" y="19341"/>
                    </a:cubicBezTo>
                    <a:cubicBezTo>
                      <a:pt x="19540" y="23437"/>
                      <a:pt x="19921" y="27723"/>
                      <a:pt x="19921" y="31819"/>
                    </a:cubicBezTo>
                    <a:cubicBezTo>
                      <a:pt x="19636" y="35914"/>
                      <a:pt x="19064" y="39915"/>
                      <a:pt x="18016" y="43630"/>
                    </a:cubicBezTo>
                    <a:cubicBezTo>
                      <a:pt x="16873" y="47344"/>
                      <a:pt x="15540" y="50964"/>
                      <a:pt x="13730" y="54298"/>
                    </a:cubicBezTo>
                    <a:cubicBezTo>
                      <a:pt x="12873" y="55917"/>
                      <a:pt x="10777" y="56584"/>
                      <a:pt x="9158" y="55631"/>
                    </a:cubicBezTo>
                    <a:cubicBezTo>
                      <a:pt x="8015" y="54964"/>
                      <a:pt x="7348" y="53821"/>
                      <a:pt x="7348" y="52488"/>
                    </a:cubicBezTo>
                    <a:cubicBezTo>
                      <a:pt x="7539" y="44868"/>
                      <a:pt x="9253" y="37915"/>
                      <a:pt x="9348" y="31247"/>
                    </a:cubicBezTo>
                    <a:cubicBezTo>
                      <a:pt x="9730" y="27913"/>
                      <a:pt x="9348" y="24770"/>
                      <a:pt x="8968" y="21532"/>
                    </a:cubicBezTo>
                    <a:cubicBezTo>
                      <a:pt x="8777" y="18579"/>
                      <a:pt x="6967" y="15055"/>
                      <a:pt x="7158" y="10006"/>
                    </a:cubicBezTo>
                    <a:cubicBezTo>
                      <a:pt x="7253" y="8292"/>
                      <a:pt x="8682" y="7054"/>
                      <a:pt x="10301" y="7149"/>
                    </a:cubicBezTo>
                    <a:cubicBezTo>
                      <a:pt x="11539" y="7244"/>
                      <a:pt x="12492" y="7911"/>
                      <a:pt x="12968" y="8959"/>
                    </a:cubicBezTo>
                    <a:lnTo>
                      <a:pt x="13254" y="9625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3" name="任意多边形: 形状 442"/>
              <p:cNvSpPr/>
              <p:nvPr/>
            </p:nvSpPr>
            <p:spPr>
              <a:xfrm>
                <a:off x="5898844" y="2194872"/>
                <a:ext cx="819150" cy="800100"/>
              </a:xfrm>
              <a:custGeom>
                <a:avLst/>
                <a:gdLst>
                  <a:gd name="connsiteX0" fmla="*/ 803040 w 819150"/>
                  <a:gd name="connsiteY0" fmla="*/ 497179 h 800100"/>
                  <a:gd name="connsiteX1" fmla="*/ 376035 w 819150"/>
                  <a:gd name="connsiteY1" fmla="*/ 792835 h 800100"/>
                  <a:gd name="connsiteX2" fmla="*/ 96095 w 819150"/>
                  <a:gd name="connsiteY2" fmla="*/ 648340 h 800100"/>
                  <a:gd name="connsiteX3" fmla="*/ 84093 w 819150"/>
                  <a:gd name="connsiteY3" fmla="*/ 176091 h 800100"/>
                  <a:gd name="connsiteX4" fmla="*/ 575488 w 819150"/>
                  <a:gd name="connsiteY4" fmla="*/ 57790 h 800100"/>
                  <a:gd name="connsiteX5" fmla="*/ 803040 w 819150"/>
                  <a:gd name="connsiteY5" fmla="*/ 497179 h 800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19150" h="800100">
                    <a:moveTo>
                      <a:pt x="803040" y="497179"/>
                    </a:moveTo>
                    <a:cubicBezTo>
                      <a:pt x="803040" y="497179"/>
                      <a:pt x="673596" y="849413"/>
                      <a:pt x="376035" y="792835"/>
                    </a:cubicBezTo>
                    <a:cubicBezTo>
                      <a:pt x="282309" y="775023"/>
                      <a:pt x="167056" y="730732"/>
                      <a:pt x="96095" y="648340"/>
                    </a:cubicBezTo>
                    <a:cubicBezTo>
                      <a:pt x="-96786" y="424693"/>
                      <a:pt x="84093" y="176091"/>
                      <a:pt x="84093" y="176091"/>
                    </a:cubicBezTo>
                    <a:cubicBezTo>
                      <a:pt x="84093" y="176091"/>
                      <a:pt x="244494" y="-104801"/>
                      <a:pt x="575488" y="57790"/>
                    </a:cubicBezTo>
                    <a:cubicBezTo>
                      <a:pt x="906482" y="220382"/>
                      <a:pt x="803040" y="497179"/>
                      <a:pt x="803040" y="497179"/>
                    </a:cubicBezTo>
                    <a:close/>
                  </a:path>
                </a:pathLst>
              </a:custGeom>
              <a:solidFill>
                <a:srgbClr val="FAD5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4" name="任意多边形: 形状 443"/>
              <p:cNvSpPr/>
              <p:nvPr/>
            </p:nvSpPr>
            <p:spPr>
              <a:xfrm>
                <a:off x="6089473" y="2530303"/>
                <a:ext cx="47625" cy="57150"/>
              </a:xfrm>
              <a:custGeom>
                <a:avLst/>
                <a:gdLst>
                  <a:gd name="connsiteX0" fmla="*/ 41484 w 47625"/>
                  <a:gd name="connsiteY0" fmla="*/ 39066 h 57150"/>
                  <a:gd name="connsiteX1" fmla="*/ 15385 w 47625"/>
                  <a:gd name="connsiteY1" fmla="*/ 56401 h 57150"/>
                  <a:gd name="connsiteX2" fmla="*/ 10432 w 47625"/>
                  <a:gd name="connsiteY2" fmla="*/ 25445 h 57150"/>
                  <a:gd name="connsiteX3" fmla="*/ 36531 w 47625"/>
                  <a:gd name="connsiteY3" fmla="*/ 8109 h 57150"/>
                  <a:gd name="connsiteX4" fmla="*/ 41484 w 47625"/>
                  <a:gd name="connsiteY4" fmla="*/ 39066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25" h="57150">
                    <a:moveTo>
                      <a:pt x="41484" y="39066"/>
                    </a:moveTo>
                    <a:cubicBezTo>
                      <a:pt x="35673" y="52401"/>
                      <a:pt x="23958" y="60211"/>
                      <a:pt x="15385" y="56401"/>
                    </a:cubicBezTo>
                    <a:cubicBezTo>
                      <a:pt x="6813" y="52686"/>
                      <a:pt x="4527" y="38780"/>
                      <a:pt x="10432" y="25445"/>
                    </a:cubicBezTo>
                    <a:cubicBezTo>
                      <a:pt x="16242" y="12110"/>
                      <a:pt x="27958" y="4299"/>
                      <a:pt x="36531" y="8109"/>
                    </a:cubicBezTo>
                    <a:cubicBezTo>
                      <a:pt x="45103" y="11824"/>
                      <a:pt x="47389" y="25731"/>
                      <a:pt x="41484" y="39066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5" name="任意多边形: 形状 444"/>
              <p:cNvSpPr/>
              <p:nvPr/>
            </p:nvSpPr>
            <p:spPr>
              <a:xfrm>
                <a:off x="6427515" y="2681845"/>
                <a:ext cx="47625" cy="57150"/>
              </a:xfrm>
              <a:custGeom>
                <a:avLst/>
                <a:gdLst>
                  <a:gd name="connsiteX0" fmla="*/ 41484 w 47625"/>
                  <a:gd name="connsiteY0" fmla="*/ 39066 h 57150"/>
                  <a:gd name="connsiteX1" fmla="*/ 15385 w 47625"/>
                  <a:gd name="connsiteY1" fmla="*/ 56401 h 57150"/>
                  <a:gd name="connsiteX2" fmla="*/ 10432 w 47625"/>
                  <a:gd name="connsiteY2" fmla="*/ 25445 h 57150"/>
                  <a:gd name="connsiteX3" fmla="*/ 36531 w 47625"/>
                  <a:gd name="connsiteY3" fmla="*/ 8109 h 57150"/>
                  <a:gd name="connsiteX4" fmla="*/ 41484 w 47625"/>
                  <a:gd name="connsiteY4" fmla="*/ 39066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25" h="57150">
                    <a:moveTo>
                      <a:pt x="41484" y="39066"/>
                    </a:moveTo>
                    <a:cubicBezTo>
                      <a:pt x="35673" y="52401"/>
                      <a:pt x="23958" y="60211"/>
                      <a:pt x="15385" y="56401"/>
                    </a:cubicBezTo>
                    <a:cubicBezTo>
                      <a:pt x="6813" y="52686"/>
                      <a:pt x="4527" y="38780"/>
                      <a:pt x="10432" y="25445"/>
                    </a:cubicBezTo>
                    <a:cubicBezTo>
                      <a:pt x="16242" y="12110"/>
                      <a:pt x="27958" y="4299"/>
                      <a:pt x="36531" y="8109"/>
                    </a:cubicBezTo>
                    <a:cubicBezTo>
                      <a:pt x="45008" y="11824"/>
                      <a:pt x="47294" y="25731"/>
                      <a:pt x="41484" y="39066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6" name="任意多边形: 形状 445"/>
              <p:cNvSpPr/>
              <p:nvPr/>
            </p:nvSpPr>
            <p:spPr>
              <a:xfrm>
                <a:off x="6247629" y="2635642"/>
                <a:ext cx="47625" cy="57150"/>
              </a:xfrm>
              <a:custGeom>
                <a:avLst/>
                <a:gdLst>
                  <a:gd name="connsiteX0" fmla="*/ 43538 w 47625"/>
                  <a:gd name="connsiteY0" fmla="*/ 22975 h 57150"/>
                  <a:gd name="connsiteX1" fmla="*/ 30870 w 47625"/>
                  <a:gd name="connsiteY1" fmla="*/ 17641 h 57150"/>
                  <a:gd name="connsiteX2" fmla="*/ 20583 w 47625"/>
                  <a:gd name="connsiteY2" fmla="*/ 24785 h 57150"/>
                  <a:gd name="connsiteX3" fmla="*/ 19440 w 47625"/>
                  <a:gd name="connsiteY3" fmla="*/ 38406 h 57150"/>
                  <a:gd name="connsiteX4" fmla="*/ 28869 w 47625"/>
                  <a:gd name="connsiteY4" fmla="*/ 47740 h 57150"/>
                  <a:gd name="connsiteX5" fmla="*/ 29251 w 47625"/>
                  <a:gd name="connsiteY5" fmla="*/ 47835 h 57150"/>
                  <a:gd name="connsiteX6" fmla="*/ 31727 w 47625"/>
                  <a:gd name="connsiteY6" fmla="*/ 52407 h 57150"/>
                  <a:gd name="connsiteX7" fmla="*/ 28393 w 47625"/>
                  <a:gd name="connsiteY7" fmla="*/ 55074 h 57150"/>
                  <a:gd name="connsiteX8" fmla="*/ 9343 w 47625"/>
                  <a:gd name="connsiteY8" fmla="*/ 42406 h 57150"/>
                  <a:gd name="connsiteX9" fmla="*/ 10201 w 47625"/>
                  <a:gd name="connsiteY9" fmla="*/ 19260 h 57150"/>
                  <a:gd name="connsiteX10" fmla="*/ 30584 w 47625"/>
                  <a:gd name="connsiteY10" fmla="*/ 7164 h 57150"/>
                  <a:gd name="connsiteX11" fmla="*/ 49348 w 47625"/>
                  <a:gd name="connsiteY11" fmla="*/ 19641 h 57150"/>
                  <a:gd name="connsiteX12" fmla="*/ 47539 w 47625"/>
                  <a:gd name="connsiteY12" fmla="*/ 24023 h 57150"/>
                  <a:gd name="connsiteX13" fmla="*/ 43728 w 47625"/>
                  <a:gd name="connsiteY13" fmla="*/ 23070 h 57150"/>
                  <a:gd name="connsiteX14" fmla="*/ 43538 w 47625"/>
                  <a:gd name="connsiteY14" fmla="*/ 22975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7625" h="57150">
                    <a:moveTo>
                      <a:pt x="43538" y="22975"/>
                    </a:moveTo>
                    <a:cubicBezTo>
                      <a:pt x="40204" y="19070"/>
                      <a:pt x="35156" y="17070"/>
                      <a:pt x="30870" y="17641"/>
                    </a:cubicBezTo>
                    <a:cubicBezTo>
                      <a:pt x="26393" y="18213"/>
                      <a:pt x="22393" y="20689"/>
                      <a:pt x="20583" y="24785"/>
                    </a:cubicBezTo>
                    <a:cubicBezTo>
                      <a:pt x="18487" y="28785"/>
                      <a:pt x="18106" y="34024"/>
                      <a:pt x="19440" y="38406"/>
                    </a:cubicBezTo>
                    <a:cubicBezTo>
                      <a:pt x="20678" y="42692"/>
                      <a:pt x="24297" y="46407"/>
                      <a:pt x="28869" y="47740"/>
                    </a:cubicBezTo>
                    <a:lnTo>
                      <a:pt x="29251" y="47835"/>
                    </a:lnTo>
                    <a:cubicBezTo>
                      <a:pt x="31251" y="48407"/>
                      <a:pt x="32298" y="50502"/>
                      <a:pt x="31727" y="52407"/>
                    </a:cubicBezTo>
                    <a:cubicBezTo>
                      <a:pt x="31251" y="53931"/>
                      <a:pt x="29917" y="54979"/>
                      <a:pt x="28393" y="55074"/>
                    </a:cubicBezTo>
                    <a:cubicBezTo>
                      <a:pt x="20202" y="55455"/>
                      <a:pt x="12582" y="49836"/>
                      <a:pt x="9343" y="42406"/>
                    </a:cubicBezTo>
                    <a:cubicBezTo>
                      <a:pt x="6105" y="34977"/>
                      <a:pt x="6486" y="26499"/>
                      <a:pt x="10201" y="19260"/>
                    </a:cubicBezTo>
                    <a:cubicBezTo>
                      <a:pt x="14106" y="11926"/>
                      <a:pt x="22297" y="6783"/>
                      <a:pt x="30584" y="7164"/>
                    </a:cubicBezTo>
                    <a:cubicBezTo>
                      <a:pt x="38966" y="7259"/>
                      <a:pt x="46491" y="12498"/>
                      <a:pt x="49348" y="19641"/>
                    </a:cubicBezTo>
                    <a:cubicBezTo>
                      <a:pt x="50015" y="21356"/>
                      <a:pt x="49253" y="23356"/>
                      <a:pt x="47539" y="24023"/>
                    </a:cubicBezTo>
                    <a:cubicBezTo>
                      <a:pt x="46110" y="24594"/>
                      <a:pt x="44586" y="24213"/>
                      <a:pt x="43728" y="23070"/>
                    </a:cubicBezTo>
                    <a:lnTo>
                      <a:pt x="43538" y="22975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7" name="任意多边形: 形状 446"/>
              <p:cNvSpPr/>
              <p:nvPr/>
            </p:nvSpPr>
            <p:spPr>
              <a:xfrm>
                <a:off x="6405864" y="2750830"/>
                <a:ext cx="123825" cy="104775"/>
              </a:xfrm>
              <a:custGeom>
                <a:avLst/>
                <a:gdLst>
                  <a:gd name="connsiteX0" fmla="*/ 116760 w 123825"/>
                  <a:gd name="connsiteY0" fmla="*/ 76952 h 104775"/>
                  <a:gd name="connsiteX1" fmla="*/ 45799 w 123825"/>
                  <a:gd name="connsiteY1" fmla="*/ 93811 h 104775"/>
                  <a:gd name="connsiteX2" fmla="*/ 9985 w 123825"/>
                  <a:gd name="connsiteY2" fmla="*/ 30279 h 104775"/>
                  <a:gd name="connsiteX3" fmla="*/ 80946 w 123825"/>
                  <a:gd name="connsiteY3" fmla="*/ 13420 h 104775"/>
                  <a:gd name="connsiteX4" fmla="*/ 116760 w 123825"/>
                  <a:gd name="connsiteY4" fmla="*/ 76952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825" h="104775">
                    <a:moveTo>
                      <a:pt x="116760" y="76952"/>
                    </a:moveTo>
                    <a:cubicBezTo>
                      <a:pt x="107045" y="99145"/>
                      <a:pt x="75326" y="106670"/>
                      <a:pt x="45799" y="93811"/>
                    </a:cubicBezTo>
                    <a:cubicBezTo>
                      <a:pt x="16271" y="80952"/>
                      <a:pt x="269" y="52473"/>
                      <a:pt x="9985" y="30279"/>
                    </a:cubicBezTo>
                    <a:cubicBezTo>
                      <a:pt x="19700" y="8086"/>
                      <a:pt x="51418" y="561"/>
                      <a:pt x="80946" y="13420"/>
                    </a:cubicBezTo>
                    <a:cubicBezTo>
                      <a:pt x="110378" y="26279"/>
                      <a:pt x="126475" y="54759"/>
                      <a:pt x="116760" y="76952"/>
                    </a:cubicBezTo>
                    <a:close/>
                  </a:path>
                </a:pathLst>
              </a:custGeom>
              <a:solidFill>
                <a:srgbClr val="F5A8A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8" name="任意多边形: 形状 447"/>
              <p:cNvSpPr/>
              <p:nvPr/>
            </p:nvSpPr>
            <p:spPr>
              <a:xfrm>
                <a:off x="5975049" y="2557853"/>
                <a:ext cx="123825" cy="104775"/>
              </a:xfrm>
              <a:custGeom>
                <a:avLst/>
                <a:gdLst>
                  <a:gd name="connsiteX0" fmla="*/ 116760 w 123825"/>
                  <a:gd name="connsiteY0" fmla="*/ 76952 h 104775"/>
                  <a:gd name="connsiteX1" fmla="*/ 45799 w 123825"/>
                  <a:gd name="connsiteY1" fmla="*/ 93811 h 104775"/>
                  <a:gd name="connsiteX2" fmla="*/ 9985 w 123825"/>
                  <a:gd name="connsiteY2" fmla="*/ 30279 h 104775"/>
                  <a:gd name="connsiteX3" fmla="*/ 80946 w 123825"/>
                  <a:gd name="connsiteY3" fmla="*/ 13420 h 104775"/>
                  <a:gd name="connsiteX4" fmla="*/ 116760 w 123825"/>
                  <a:gd name="connsiteY4" fmla="*/ 76952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825" h="104775">
                    <a:moveTo>
                      <a:pt x="116760" y="76952"/>
                    </a:moveTo>
                    <a:cubicBezTo>
                      <a:pt x="107044" y="99145"/>
                      <a:pt x="75326" y="106670"/>
                      <a:pt x="45799" y="93811"/>
                    </a:cubicBezTo>
                    <a:cubicBezTo>
                      <a:pt x="16271" y="80952"/>
                      <a:pt x="269" y="52473"/>
                      <a:pt x="9985" y="30279"/>
                    </a:cubicBezTo>
                    <a:cubicBezTo>
                      <a:pt x="19700" y="8086"/>
                      <a:pt x="51418" y="561"/>
                      <a:pt x="80946" y="13420"/>
                    </a:cubicBezTo>
                    <a:cubicBezTo>
                      <a:pt x="110473" y="26374"/>
                      <a:pt x="126475" y="54759"/>
                      <a:pt x="116760" y="76952"/>
                    </a:cubicBezTo>
                    <a:close/>
                  </a:path>
                </a:pathLst>
              </a:custGeom>
              <a:solidFill>
                <a:srgbClr val="F5A8A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9" name="任意多边形: 形状 448"/>
              <p:cNvSpPr/>
              <p:nvPr/>
            </p:nvSpPr>
            <p:spPr>
              <a:xfrm>
                <a:off x="6255468" y="2698067"/>
                <a:ext cx="66675" cy="38100"/>
              </a:xfrm>
              <a:custGeom>
                <a:avLst/>
                <a:gdLst>
                  <a:gd name="connsiteX0" fmla="*/ 59798 w 66675"/>
                  <a:gd name="connsiteY0" fmla="*/ 10842 h 38100"/>
                  <a:gd name="connsiteX1" fmla="*/ 38843 w 66675"/>
                  <a:gd name="connsiteY1" fmla="*/ 33321 h 38100"/>
                  <a:gd name="connsiteX2" fmla="*/ 8362 w 66675"/>
                  <a:gd name="connsiteY2" fmla="*/ 28559 h 38100"/>
                  <a:gd name="connsiteX3" fmla="*/ 7886 w 66675"/>
                  <a:gd name="connsiteY3" fmla="*/ 23796 h 38100"/>
                  <a:gd name="connsiteX4" fmla="*/ 11506 w 66675"/>
                  <a:gd name="connsiteY4" fmla="*/ 22748 h 38100"/>
                  <a:gd name="connsiteX5" fmla="*/ 11696 w 66675"/>
                  <a:gd name="connsiteY5" fmla="*/ 22844 h 38100"/>
                  <a:gd name="connsiteX6" fmla="*/ 35414 w 66675"/>
                  <a:gd name="connsiteY6" fmla="*/ 23320 h 38100"/>
                  <a:gd name="connsiteX7" fmla="*/ 54178 w 66675"/>
                  <a:gd name="connsiteY7" fmla="*/ 8556 h 38100"/>
                  <a:gd name="connsiteX8" fmla="*/ 54273 w 66675"/>
                  <a:gd name="connsiteY8" fmla="*/ 8461 h 38100"/>
                  <a:gd name="connsiteX9" fmla="*/ 58559 w 66675"/>
                  <a:gd name="connsiteY9" fmla="*/ 7699 h 38100"/>
                  <a:gd name="connsiteX10" fmla="*/ 59798 w 66675"/>
                  <a:gd name="connsiteY10" fmla="*/ 10842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6675" h="38100">
                    <a:moveTo>
                      <a:pt x="59798" y="10842"/>
                    </a:moveTo>
                    <a:cubicBezTo>
                      <a:pt x="57416" y="21129"/>
                      <a:pt x="49034" y="29606"/>
                      <a:pt x="38843" y="33321"/>
                    </a:cubicBezTo>
                    <a:cubicBezTo>
                      <a:pt x="28556" y="36750"/>
                      <a:pt x="16649" y="35321"/>
                      <a:pt x="8362" y="28559"/>
                    </a:cubicBezTo>
                    <a:cubicBezTo>
                      <a:pt x="6934" y="27416"/>
                      <a:pt x="6743" y="25225"/>
                      <a:pt x="7886" y="23796"/>
                    </a:cubicBezTo>
                    <a:cubicBezTo>
                      <a:pt x="8743" y="22748"/>
                      <a:pt x="10172" y="22367"/>
                      <a:pt x="11506" y="22748"/>
                    </a:cubicBezTo>
                    <a:lnTo>
                      <a:pt x="11696" y="22844"/>
                    </a:lnTo>
                    <a:cubicBezTo>
                      <a:pt x="19697" y="25415"/>
                      <a:pt x="27984" y="25987"/>
                      <a:pt x="35414" y="23320"/>
                    </a:cubicBezTo>
                    <a:cubicBezTo>
                      <a:pt x="42938" y="21034"/>
                      <a:pt x="49320" y="15605"/>
                      <a:pt x="54178" y="8556"/>
                    </a:cubicBezTo>
                    <a:lnTo>
                      <a:pt x="54273" y="8461"/>
                    </a:lnTo>
                    <a:cubicBezTo>
                      <a:pt x="55225" y="7032"/>
                      <a:pt x="57131" y="6746"/>
                      <a:pt x="58559" y="7699"/>
                    </a:cubicBezTo>
                    <a:cubicBezTo>
                      <a:pt x="59607" y="8366"/>
                      <a:pt x="60083" y="9699"/>
                      <a:pt x="59798" y="10842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0" name="任意多边形: 形状 449"/>
              <p:cNvSpPr/>
              <p:nvPr/>
            </p:nvSpPr>
            <p:spPr>
              <a:xfrm>
                <a:off x="5806713" y="2351913"/>
                <a:ext cx="161925" cy="180975"/>
              </a:xfrm>
              <a:custGeom>
                <a:avLst/>
                <a:gdLst>
                  <a:gd name="connsiteX0" fmla="*/ 162319 w 161925"/>
                  <a:gd name="connsiteY0" fmla="*/ 87058 h 180975"/>
                  <a:gd name="connsiteX1" fmla="*/ 112217 w 161925"/>
                  <a:gd name="connsiteY1" fmla="*/ 18192 h 180975"/>
                  <a:gd name="connsiteX2" fmla="*/ 52972 w 161925"/>
                  <a:gd name="connsiteY2" fmla="*/ 12763 h 180975"/>
                  <a:gd name="connsiteX3" fmla="*/ 27730 w 161925"/>
                  <a:gd name="connsiteY3" fmla="*/ 36671 h 180975"/>
                  <a:gd name="connsiteX4" fmla="*/ 23635 w 161925"/>
                  <a:gd name="connsiteY4" fmla="*/ 153256 h 180975"/>
                  <a:gd name="connsiteX5" fmla="*/ 130124 w 161925"/>
                  <a:gd name="connsiteY5" fmla="*/ 175355 h 180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1925" h="180975">
                    <a:moveTo>
                      <a:pt x="162319" y="87058"/>
                    </a:moveTo>
                    <a:cubicBezTo>
                      <a:pt x="156413" y="67055"/>
                      <a:pt x="129457" y="29908"/>
                      <a:pt x="112217" y="18192"/>
                    </a:cubicBezTo>
                    <a:cubicBezTo>
                      <a:pt x="94977" y="6476"/>
                      <a:pt x="71450" y="3143"/>
                      <a:pt x="52972" y="12763"/>
                    </a:cubicBezTo>
                    <a:cubicBezTo>
                      <a:pt x="42589" y="18097"/>
                      <a:pt x="34398" y="27050"/>
                      <a:pt x="27730" y="36671"/>
                    </a:cubicBezTo>
                    <a:cubicBezTo>
                      <a:pt x="4013" y="70865"/>
                      <a:pt x="-1607" y="120205"/>
                      <a:pt x="23635" y="153256"/>
                    </a:cubicBezTo>
                    <a:cubicBezTo>
                      <a:pt x="45256" y="181546"/>
                      <a:pt x="98120" y="190785"/>
                      <a:pt x="130124" y="175355"/>
                    </a:cubicBezTo>
                  </a:path>
                </a:pathLst>
              </a:custGeom>
              <a:solidFill>
                <a:srgbClr val="FAD5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1" name="任意多边形: 形状 450"/>
              <p:cNvSpPr/>
              <p:nvPr/>
            </p:nvSpPr>
            <p:spPr>
              <a:xfrm>
                <a:off x="5861941" y="2396997"/>
                <a:ext cx="47625" cy="95250"/>
              </a:xfrm>
              <a:custGeom>
                <a:avLst/>
                <a:gdLst>
                  <a:gd name="connsiteX0" fmla="*/ 12031 w 47625"/>
                  <a:gd name="connsiteY0" fmla="*/ 7684 h 95250"/>
                  <a:gd name="connsiteX1" fmla="*/ 38129 w 47625"/>
                  <a:gd name="connsiteY1" fmla="*/ 44069 h 95250"/>
                  <a:gd name="connsiteX2" fmla="*/ 38796 w 47625"/>
                  <a:gd name="connsiteY2" fmla="*/ 88932 h 95250"/>
                  <a:gd name="connsiteX3" fmla="*/ 34605 w 47625"/>
                  <a:gd name="connsiteY3" fmla="*/ 91028 h 95250"/>
                  <a:gd name="connsiteX4" fmla="*/ 32319 w 47625"/>
                  <a:gd name="connsiteY4" fmla="*/ 87599 h 95250"/>
                  <a:gd name="connsiteX5" fmla="*/ 28033 w 47625"/>
                  <a:gd name="connsiteY5" fmla="*/ 47403 h 95250"/>
                  <a:gd name="connsiteX6" fmla="*/ 7935 w 47625"/>
                  <a:gd name="connsiteY6" fmla="*/ 12256 h 95250"/>
                  <a:gd name="connsiteX7" fmla="*/ 8221 w 47625"/>
                  <a:gd name="connsiteY7" fmla="*/ 7970 h 95250"/>
                  <a:gd name="connsiteX8" fmla="*/ 12031 w 47625"/>
                  <a:gd name="connsiteY8" fmla="*/ 7684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625" h="95250">
                    <a:moveTo>
                      <a:pt x="12031" y="7684"/>
                    </a:moveTo>
                    <a:cubicBezTo>
                      <a:pt x="24413" y="16352"/>
                      <a:pt x="33176" y="29687"/>
                      <a:pt x="38129" y="44069"/>
                    </a:cubicBezTo>
                    <a:cubicBezTo>
                      <a:pt x="42701" y="58547"/>
                      <a:pt x="43749" y="74549"/>
                      <a:pt x="38796" y="88932"/>
                    </a:cubicBezTo>
                    <a:cubicBezTo>
                      <a:pt x="38225" y="90647"/>
                      <a:pt x="36320" y="91599"/>
                      <a:pt x="34605" y="91028"/>
                    </a:cubicBezTo>
                    <a:cubicBezTo>
                      <a:pt x="33176" y="90551"/>
                      <a:pt x="32224" y="89027"/>
                      <a:pt x="32319" y="87599"/>
                    </a:cubicBezTo>
                    <a:cubicBezTo>
                      <a:pt x="33462" y="73883"/>
                      <a:pt x="32414" y="60262"/>
                      <a:pt x="28033" y="47403"/>
                    </a:cubicBezTo>
                    <a:cubicBezTo>
                      <a:pt x="24032" y="34449"/>
                      <a:pt x="16984" y="22733"/>
                      <a:pt x="7935" y="12256"/>
                    </a:cubicBezTo>
                    <a:cubicBezTo>
                      <a:pt x="6792" y="11018"/>
                      <a:pt x="6887" y="9017"/>
                      <a:pt x="8221" y="7970"/>
                    </a:cubicBezTo>
                    <a:cubicBezTo>
                      <a:pt x="9364" y="6922"/>
                      <a:pt x="10888" y="6922"/>
                      <a:pt x="12031" y="7684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2" name="任意多边形: 形状 451"/>
              <p:cNvSpPr/>
              <p:nvPr/>
            </p:nvSpPr>
            <p:spPr>
              <a:xfrm>
                <a:off x="5858976" y="2435299"/>
                <a:ext cx="47625" cy="47625"/>
              </a:xfrm>
              <a:custGeom>
                <a:avLst/>
                <a:gdLst>
                  <a:gd name="connsiteX0" fmla="*/ 40141 w 47625"/>
                  <a:gd name="connsiteY0" fmla="*/ 11864 h 47625"/>
                  <a:gd name="connsiteX1" fmla="*/ 31474 w 47625"/>
                  <a:gd name="connsiteY1" fmla="*/ 19674 h 47625"/>
                  <a:gd name="connsiteX2" fmla="*/ 25092 w 47625"/>
                  <a:gd name="connsiteY2" fmla="*/ 27009 h 47625"/>
                  <a:gd name="connsiteX3" fmla="*/ 13281 w 47625"/>
                  <a:gd name="connsiteY3" fmla="*/ 44820 h 47625"/>
                  <a:gd name="connsiteX4" fmla="*/ 8518 w 47625"/>
                  <a:gd name="connsiteY4" fmla="*/ 45487 h 47625"/>
                  <a:gd name="connsiteX5" fmla="*/ 7185 w 47625"/>
                  <a:gd name="connsiteY5" fmla="*/ 42153 h 47625"/>
                  <a:gd name="connsiteX6" fmla="*/ 10614 w 47625"/>
                  <a:gd name="connsiteY6" fmla="*/ 31104 h 47625"/>
                  <a:gd name="connsiteX7" fmla="*/ 16615 w 47625"/>
                  <a:gd name="connsiteY7" fmla="*/ 20722 h 47625"/>
                  <a:gd name="connsiteX8" fmla="*/ 25854 w 47625"/>
                  <a:gd name="connsiteY8" fmla="*/ 12150 h 47625"/>
                  <a:gd name="connsiteX9" fmla="*/ 35760 w 47625"/>
                  <a:gd name="connsiteY9" fmla="*/ 7673 h 47625"/>
                  <a:gd name="connsiteX10" fmla="*/ 36141 w 47625"/>
                  <a:gd name="connsiteY10" fmla="*/ 7482 h 47625"/>
                  <a:gd name="connsiteX11" fmla="*/ 40237 w 47625"/>
                  <a:gd name="connsiteY11" fmla="*/ 8721 h 47625"/>
                  <a:gd name="connsiteX12" fmla="*/ 40141 w 47625"/>
                  <a:gd name="connsiteY12" fmla="*/ 11864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7625" h="47625">
                    <a:moveTo>
                      <a:pt x="40141" y="11864"/>
                    </a:moveTo>
                    <a:cubicBezTo>
                      <a:pt x="37189" y="15864"/>
                      <a:pt x="33569" y="17484"/>
                      <a:pt x="31474" y="19674"/>
                    </a:cubicBezTo>
                    <a:cubicBezTo>
                      <a:pt x="29188" y="21865"/>
                      <a:pt x="26902" y="24151"/>
                      <a:pt x="25092" y="27009"/>
                    </a:cubicBezTo>
                    <a:cubicBezTo>
                      <a:pt x="20996" y="32247"/>
                      <a:pt x="17948" y="38724"/>
                      <a:pt x="13281" y="44820"/>
                    </a:cubicBezTo>
                    <a:cubicBezTo>
                      <a:pt x="12138" y="46344"/>
                      <a:pt x="10042" y="46630"/>
                      <a:pt x="8518" y="45487"/>
                    </a:cubicBezTo>
                    <a:cubicBezTo>
                      <a:pt x="7471" y="44725"/>
                      <a:pt x="6994" y="43392"/>
                      <a:pt x="7185" y="42153"/>
                    </a:cubicBezTo>
                    <a:cubicBezTo>
                      <a:pt x="7852" y="38343"/>
                      <a:pt x="9090" y="34724"/>
                      <a:pt x="10614" y="31104"/>
                    </a:cubicBezTo>
                    <a:cubicBezTo>
                      <a:pt x="12138" y="27485"/>
                      <a:pt x="14138" y="24056"/>
                      <a:pt x="16615" y="20722"/>
                    </a:cubicBezTo>
                    <a:cubicBezTo>
                      <a:pt x="19186" y="17579"/>
                      <a:pt x="22139" y="14436"/>
                      <a:pt x="25854" y="12150"/>
                    </a:cubicBezTo>
                    <a:cubicBezTo>
                      <a:pt x="29664" y="9673"/>
                      <a:pt x="33379" y="8911"/>
                      <a:pt x="35760" y="7673"/>
                    </a:cubicBezTo>
                    <a:lnTo>
                      <a:pt x="36141" y="7482"/>
                    </a:lnTo>
                    <a:cubicBezTo>
                      <a:pt x="37665" y="6720"/>
                      <a:pt x="39475" y="7292"/>
                      <a:pt x="40237" y="8721"/>
                    </a:cubicBezTo>
                    <a:cubicBezTo>
                      <a:pt x="40903" y="9673"/>
                      <a:pt x="40808" y="10911"/>
                      <a:pt x="40141" y="11864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3" name="任意多边形: 形状 452"/>
              <p:cNvSpPr/>
              <p:nvPr/>
            </p:nvSpPr>
            <p:spPr>
              <a:xfrm>
                <a:off x="5947641" y="2186338"/>
                <a:ext cx="781050" cy="542925"/>
              </a:xfrm>
              <a:custGeom>
                <a:avLst/>
                <a:gdLst>
                  <a:gd name="connsiteX0" fmla="*/ 303997 w 781050"/>
                  <a:gd name="connsiteY0" fmla="*/ 8316 h 542925"/>
                  <a:gd name="connsiteX1" fmla="*/ 709095 w 781050"/>
                  <a:gd name="connsiteY1" fmla="*/ 191482 h 542925"/>
                  <a:gd name="connsiteX2" fmla="*/ 773675 w 781050"/>
                  <a:gd name="connsiteY2" fmla="*/ 364266 h 542925"/>
                  <a:gd name="connsiteX3" fmla="*/ 738528 w 781050"/>
                  <a:gd name="connsiteY3" fmla="*/ 541145 h 542925"/>
                  <a:gd name="connsiteX4" fmla="*/ 595557 w 781050"/>
                  <a:gd name="connsiteY4" fmla="*/ 485614 h 542925"/>
                  <a:gd name="connsiteX5" fmla="*/ 540979 w 781050"/>
                  <a:gd name="connsiteY5" fmla="*/ 443133 h 542925"/>
                  <a:gd name="connsiteX6" fmla="*/ 522500 w 781050"/>
                  <a:gd name="connsiteY6" fmla="*/ 316069 h 542925"/>
                  <a:gd name="connsiteX7" fmla="*/ 475447 w 781050"/>
                  <a:gd name="connsiteY7" fmla="*/ 417129 h 542925"/>
                  <a:gd name="connsiteX8" fmla="*/ 364957 w 781050"/>
                  <a:gd name="connsiteY8" fmla="*/ 406938 h 542925"/>
                  <a:gd name="connsiteX9" fmla="*/ 299330 w 781050"/>
                  <a:gd name="connsiteY9" fmla="*/ 379601 h 542925"/>
                  <a:gd name="connsiteX10" fmla="*/ 263230 w 781050"/>
                  <a:gd name="connsiteY10" fmla="*/ 354741 h 542925"/>
                  <a:gd name="connsiteX11" fmla="*/ 256277 w 781050"/>
                  <a:gd name="connsiteY11" fmla="*/ 320736 h 542925"/>
                  <a:gd name="connsiteX12" fmla="*/ 265611 w 781050"/>
                  <a:gd name="connsiteY12" fmla="*/ 234726 h 542925"/>
                  <a:gd name="connsiteX13" fmla="*/ 162075 w 781050"/>
                  <a:gd name="connsiteY13" fmla="*/ 293114 h 542925"/>
                  <a:gd name="connsiteX14" fmla="*/ 43393 w 781050"/>
                  <a:gd name="connsiteY14" fmla="*/ 263682 h 542925"/>
                  <a:gd name="connsiteX15" fmla="*/ 7769 w 781050"/>
                  <a:gd name="connsiteY15" fmla="*/ 226534 h 542925"/>
                  <a:gd name="connsiteX16" fmla="*/ 10913 w 781050"/>
                  <a:gd name="connsiteY16" fmla="*/ 202817 h 542925"/>
                  <a:gd name="connsiteX17" fmla="*/ 303997 w 781050"/>
                  <a:gd name="connsiteY17" fmla="*/ 8316 h 542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81050" h="542925">
                    <a:moveTo>
                      <a:pt x="303997" y="8316"/>
                    </a:moveTo>
                    <a:cubicBezTo>
                      <a:pt x="456207" y="2220"/>
                      <a:pt x="628228" y="62323"/>
                      <a:pt x="709095" y="191482"/>
                    </a:cubicBezTo>
                    <a:cubicBezTo>
                      <a:pt x="742052" y="244060"/>
                      <a:pt x="766245" y="302734"/>
                      <a:pt x="773675" y="364266"/>
                    </a:cubicBezTo>
                    <a:cubicBezTo>
                      <a:pt x="781104" y="425797"/>
                      <a:pt x="770055" y="487710"/>
                      <a:pt x="738528" y="541145"/>
                    </a:cubicBezTo>
                    <a:cubicBezTo>
                      <a:pt x="688807" y="528667"/>
                      <a:pt x="640610" y="509998"/>
                      <a:pt x="595557" y="485614"/>
                    </a:cubicBezTo>
                    <a:cubicBezTo>
                      <a:pt x="575079" y="474565"/>
                      <a:pt x="554695" y="461897"/>
                      <a:pt x="540979" y="443133"/>
                    </a:cubicBezTo>
                    <a:cubicBezTo>
                      <a:pt x="515071" y="407795"/>
                      <a:pt x="518214" y="359694"/>
                      <a:pt x="522500" y="316069"/>
                    </a:cubicBezTo>
                    <a:cubicBezTo>
                      <a:pt x="517452" y="354360"/>
                      <a:pt x="508975" y="397984"/>
                      <a:pt x="475447" y="417129"/>
                    </a:cubicBezTo>
                    <a:cubicBezTo>
                      <a:pt x="442109" y="436179"/>
                      <a:pt x="400390" y="421701"/>
                      <a:pt x="364957" y="406938"/>
                    </a:cubicBezTo>
                    <a:cubicBezTo>
                      <a:pt x="343050" y="397794"/>
                      <a:pt x="321142" y="388745"/>
                      <a:pt x="299330" y="379601"/>
                    </a:cubicBezTo>
                    <a:cubicBezTo>
                      <a:pt x="285614" y="373886"/>
                      <a:pt x="270945" y="367409"/>
                      <a:pt x="263230" y="354741"/>
                    </a:cubicBezTo>
                    <a:cubicBezTo>
                      <a:pt x="257134" y="344739"/>
                      <a:pt x="256372" y="332452"/>
                      <a:pt x="256277" y="320736"/>
                    </a:cubicBezTo>
                    <a:cubicBezTo>
                      <a:pt x="256086" y="291780"/>
                      <a:pt x="259229" y="262920"/>
                      <a:pt x="265611" y="234726"/>
                    </a:cubicBezTo>
                    <a:cubicBezTo>
                      <a:pt x="244847" y="270349"/>
                      <a:pt x="203318" y="290542"/>
                      <a:pt x="162075" y="293114"/>
                    </a:cubicBezTo>
                    <a:cubicBezTo>
                      <a:pt x="120927" y="295590"/>
                      <a:pt x="80159" y="282446"/>
                      <a:pt x="43393" y="263682"/>
                    </a:cubicBezTo>
                    <a:cubicBezTo>
                      <a:pt x="27486" y="255585"/>
                      <a:pt x="10532" y="244155"/>
                      <a:pt x="7769" y="226534"/>
                    </a:cubicBezTo>
                    <a:cubicBezTo>
                      <a:pt x="6531" y="218628"/>
                      <a:pt x="6912" y="209770"/>
                      <a:pt x="10913" y="202817"/>
                    </a:cubicBezTo>
                    <a:cubicBezTo>
                      <a:pt x="100924" y="45845"/>
                      <a:pt x="259325" y="-1209"/>
                      <a:pt x="303997" y="8316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4" name="任意多边形: 形状 453"/>
              <p:cNvSpPr/>
              <p:nvPr/>
            </p:nvSpPr>
            <p:spPr>
              <a:xfrm>
                <a:off x="5313025" y="3829092"/>
                <a:ext cx="923925" cy="323850"/>
              </a:xfrm>
              <a:custGeom>
                <a:avLst/>
                <a:gdLst>
                  <a:gd name="connsiteX0" fmla="*/ 918039 w 923925"/>
                  <a:gd name="connsiteY0" fmla="*/ 285993 h 323850"/>
                  <a:gd name="connsiteX1" fmla="*/ 895179 w 923925"/>
                  <a:gd name="connsiteY1" fmla="*/ 263705 h 323850"/>
                  <a:gd name="connsiteX2" fmla="*/ 861556 w 923925"/>
                  <a:gd name="connsiteY2" fmla="*/ 264848 h 323850"/>
                  <a:gd name="connsiteX3" fmla="*/ 802120 w 923925"/>
                  <a:gd name="connsiteY3" fmla="*/ 304948 h 323850"/>
                  <a:gd name="connsiteX4" fmla="*/ 767544 w 923925"/>
                  <a:gd name="connsiteY4" fmla="*/ 319807 h 323850"/>
                  <a:gd name="connsiteX5" fmla="*/ 730016 w 923925"/>
                  <a:gd name="connsiteY5" fmla="*/ 313044 h 323850"/>
                  <a:gd name="connsiteX6" fmla="*/ 701631 w 923925"/>
                  <a:gd name="connsiteY6" fmla="*/ 288565 h 323850"/>
                  <a:gd name="connsiteX7" fmla="*/ 678390 w 923925"/>
                  <a:gd name="connsiteY7" fmla="*/ 260562 h 323850"/>
                  <a:gd name="connsiteX8" fmla="*/ 652768 w 923925"/>
                  <a:gd name="connsiteY8" fmla="*/ 236844 h 323850"/>
                  <a:gd name="connsiteX9" fmla="*/ 620859 w 923925"/>
                  <a:gd name="connsiteY9" fmla="*/ 230558 h 323850"/>
                  <a:gd name="connsiteX10" fmla="*/ 590284 w 923925"/>
                  <a:gd name="connsiteY10" fmla="*/ 245703 h 323850"/>
                  <a:gd name="connsiteX11" fmla="*/ 560757 w 923925"/>
                  <a:gd name="connsiteY11" fmla="*/ 267420 h 323850"/>
                  <a:gd name="connsiteX12" fmla="*/ 525038 w 923925"/>
                  <a:gd name="connsiteY12" fmla="*/ 280278 h 323850"/>
                  <a:gd name="connsiteX13" fmla="*/ 487224 w 923925"/>
                  <a:gd name="connsiteY13" fmla="*/ 276278 h 323850"/>
                  <a:gd name="connsiteX14" fmla="*/ 454553 w 923925"/>
                  <a:gd name="connsiteY14" fmla="*/ 256752 h 323850"/>
                  <a:gd name="connsiteX15" fmla="*/ 433407 w 923925"/>
                  <a:gd name="connsiteY15" fmla="*/ 225414 h 323850"/>
                  <a:gd name="connsiteX16" fmla="*/ 418358 w 923925"/>
                  <a:gd name="connsiteY16" fmla="*/ 192458 h 323850"/>
                  <a:gd name="connsiteX17" fmla="*/ 397593 w 923925"/>
                  <a:gd name="connsiteY17" fmla="*/ 165693 h 323850"/>
                  <a:gd name="connsiteX18" fmla="*/ 366256 w 923925"/>
                  <a:gd name="connsiteY18" fmla="*/ 156358 h 323850"/>
                  <a:gd name="connsiteX19" fmla="*/ 332061 w 923925"/>
                  <a:gd name="connsiteY19" fmla="*/ 163311 h 323850"/>
                  <a:gd name="connsiteX20" fmla="*/ 260529 w 923925"/>
                  <a:gd name="connsiteY20" fmla="*/ 181314 h 323850"/>
                  <a:gd name="connsiteX21" fmla="*/ 194711 w 923925"/>
                  <a:gd name="connsiteY21" fmla="*/ 147500 h 323850"/>
                  <a:gd name="connsiteX22" fmla="*/ 185091 w 923925"/>
                  <a:gd name="connsiteY22" fmla="*/ 130926 h 323850"/>
                  <a:gd name="connsiteX23" fmla="*/ 179566 w 923925"/>
                  <a:gd name="connsiteY23" fmla="*/ 112829 h 323850"/>
                  <a:gd name="connsiteX24" fmla="*/ 172708 w 923925"/>
                  <a:gd name="connsiteY24" fmla="*/ 77396 h 323850"/>
                  <a:gd name="connsiteX25" fmla="*/ 155182 w 923925"/>
                  <a:gd name="connsiteY25" fmla="*/ 49869 h 323850"/>
                  <a:gd name="connsiteX26" fmla="*/ 122797 w 923925"/>
                  <a:gd name="connsiteY26" fmla="*/ 43963 h 323850"/>
                  <a:gd name="connsiteX27" fmla="*/ 51836 w 923925"/>
                  <a:gd name="connsiteY27" fmla="*/ 60060 h 323850"/>
                  <a:gd name="connsiteX28" fmla="*/ 32691 w 923925"/>
                  <a:gd name="connsiteY28" fmla="*/ 56822 h 323850"/>
                  <a:gd name="connsiteX29" fmla="*/ 16879 w 923925"/>
                  <a:gd name="connsiteY29" fmla="*/ 45487 h 323850"/>
                  <a:gd name="connsiteX30" fmla="*/ 7735 w 923925"/>
                  <a:gd name="connsiteY30" fmla="*/ 28152 h 323850"/>
                  <a:gd name="connsiteX31" fmla="*/ 11355 w 923925"/>
                  <a:gd name="connsiteY31" fmla="*/ 8435 h 323850"/>
                  <a:gd name="connsiteX32" fmla="*/ 15450 w 923925"/>
                  <a:gd name="connsiteY32" fmla="*/ 7673 h 323850"/>
                  <a:gd name="connsiteX33" fmla="*/ 16308 w 923925"/>
                  <a:gd name="connsiteY33" fmla="*/ 11769 h 323850"/>
                  <a:gd name="connsiteX34" fmla="*/ 13736 w 923925"/>
                  <a:gd name="connsiteY34" fmla="*/ 26913 h 323850"/>
                  <a:gd name="connsiteX35" fmla="*/ 21642 w 923925"/>
                  <a:gd name="connsiteY35" fmla="*/ 41201 h 323850"/>
                  <a:gd name="connsiteX36" fmla="*/ 35262 w 923925"/>
                  <a:gd name="connsiteY36" fmla="*/ 50631 h 323850"/>
                  <a:gd name="connsiteX37" fmla="*/ 51836 w 923925"/>
                  <a:gd name="connsiteY37" fmla="*/ 53202 h 323850"/>
                  <a:gd name="connsiteX38" fmla="*/ 122035 w 923925"/>
                  <a:gd name="connsiteY38" fmla="*/ 36248 h 323850"/>
                  <a:gd name="connsiteX39" fmla="*/ 159659 w 923925"/>
                  <a:gd name="connsiteY39" fmla="*/ 43201 h 323850"/>
                  <a:gd name="connsiteX40" fmla="*/ 180614 w 923925"/>
                  <a:gd name="connsiteY40" fmla="*/ 75300 h 323850"/>
                  <a:gd name="connsiteX41" fmla="*/ 201474 w 923925"/>
                  <a:gd name="connsiteY41" fmla="*/ 142547 h 323850"/>
                  <a:gd name="connsiteX42" fmla="*/ 260719 w 923925"/>
                  <a:gd name="connsiteY42" fmla="*/ 172741 h 323850"/>
                  <a:gd name="connsiteX43" fmla="*/ 329394 w 923925"/>
                  <a:gd name="connsiteY43" fmla="*/ 154834 h 323850"/>
                  <a:gd name="connsiteX44" fmla="*/ 366161 w 923925"/>
                  <a:gd name="connsiteY44" fmla="*/ 147309 h 323850"/>
                  <a:gd name="connsiteX45" fmla="*/ 403213 w 923925"/>
                  <a:gd name="connsiteY45" fmla="*/ 158263 h 323850"/>
                  <a:gd name="connsiteX46" fmla="*/ 426930 w 923925"/>
                  <a:gd name="connsiteY46" fmla="*/ 188172 h 323850"/>
                  <a:gd name="connsiteX47" fmla="*/ 442170 w 923925"/>
                  <a:gd name="connsiteY47" fmla="*/ 221319 h 323850"/>
                  <a:gd name="connsiteX48" fmla="*/ 461316 w 923925"/>
                  <a:gd name="connsiteY48" fmla="*/ 249989 h 323850"/>
                  <a:gd name="connsiteX49" fmla="*/ 490462 w 923925"/>
                  <a:gd name="connsiteY49" fmla="*/ 267515 h 323850"/>
                  <a:gd name="connsiteX50" fmla="*/ 556470 w 923925"/>
                  <a:gd name="connsiteY50" fmla="*/ 259895 h 323850"/>
                  <a:gd name="connsiteX51" fmla="*/ 585617 w 923925"/>
                  <a:gd name="connsiteY51" fmla="*/ 238654 h 323850"/>
                  <a:gd name="connsiteX52" fmla="*/ 619716 w 923925"/>
                  <a:gd name="connsiteY52" fmla="*/ 222176 h 323850"/>
                  <a:gd name="connsiteX53" fmla="*/ 657435 w 923925"/>
                  <a:gd name="connsiteY53" fmla="*/ 229701 h 323850"/>
                  <a:gd name="connsiteX54" fmla="*/ 684963 w 923925"/>
                  <a:gd name="connsiteY54" fmla="*/ 255228 h 323850"/>
                  <a:gd name="connsiteX55" fmla="*/ 708013 w 923925"/>
                  <a:gd name="connsiteY55" fmla="*/ 283231 h 323850"/>
                  <a:gd name="connsiteX56" fmla="*/ 734207 w 923925"/>
                  <a:gd name="connsiteY56" fmla="*/ 306186 h 323850"/>
                  <a:gd name="connsiteX57" fmla="*/ 766687 w 923925"/>
                  <a:gd name="connsiteY57" fmla="*/ 312282 h 323850"/>
                  <a:gd name="connsiteX58" fmla="*/ 798501 w 923925"/>
                  <a:gd name="connsiteY58" fmla="*/ 298757 h 323850"/>
                  <a:gd name="connsiteX59" fmla="*/ 859746 w 923925"/>
                  <a:gd name="connsiteY59" fmla="*/ 258752 h 323850"/>
                  <a:gd name="connsiteX60" fmla="*/ 897370 w 923925"/>
                  <a:gd name="connsiteY60" fmla="*/ 257990 h 323850"/>
                  <a:gd name="connsiteX61" fmla="*/ 923659 w 923925"/>
                  <a:gd name="connsiteY61" fmla="*/ 284755 h 323850"/>
                  <a:gd name="connsiteX62" fmla="*/ 921564 w 923925"/>
                  <a:gd name="connsiteY62" fmla="*/ 287994 h 323850"/>
                  <a:gd name="connsiteX63" fmla="*/ 918039 w 923925"/>
                  <a:gd name="connsiteY63" fmla="*/ 285993 h 323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</a:cxnLst>
                <a:rect l="l" t="t" r="r" b="b"/>
                <a:pathLst>
                  <a:path w="923925" h="323850">
                    <a:moveTo>
                      <a:pt x="918039" y="285993"/>
                    </a:moveTo>
                    <a:cubicBezTo>
                      <a:pt x="915563" y="275135"/>
                      <a:pt x="905943" y="267039"/>
                      <a:pt x="895179" y="263705"/>
                    </a:cubicBezTo>
                    <a:cubicBezTo>
                      <a:pt x="884226" y="260181"/>
                      <a:pt x="872319" y="260562"/>
                      <a:pt x="861556" y="264848"/>
                    </a:cubicBezTo>
                    <a:cubicBezTo>
                      <a:pt x="839458" y="273039"/>
                      <a:pt x="822694" y="291232"/>
                      <a:pt x="802120" y="304948"/>
                    </a:cubicBezTo>
                    <a:cubicBezTo>
                      <a:pt x="791833" y="311711"/>
                      <a:pt x="780308" y="317616"/>
                      <a:pt x="767544" y="319807"/>
                    </a:cubicBezTo>
                    <a:cubicBezTo>
                      <a:pt x="754781" y="322093"/>
                      <a:pt x="741160" y="319236"/>
                      <a:pt x="730016" y="313044"/>
                    </a:cubicBezTo>
                    <a:cubicBezTo>
                      <a:pt x="718776" y="306758"/>
                      <a:pt x="709728" y="297804"/>
                      <a:pt x="701631" y="288565"/>
                    </a:cubicBezTo>
                    <a:cubicBezTo>
                      <a:pt x="693535" y="279326"/>
                      <a:pt x="686106" y="269706"/>
                      <a:pt x="678390" y="260562"/>
                    </a:cubicBezTo>
                    <a:cubicBezTo>
                      <a:pt x="670580" y="251513"/>
                      <a:pt x="662484" y="242750"/>
                      <a:pt x="652768" y="236844"/>
                    </a:cubicBezTo>
                    <a:cubicBezTo>
                      <a:pt x="643148" y="230844"/>
                      <a:pt x="631718" y="228462"/>
                      <a:pt x="620859" y="230558"/>
                    </a:cubicBezTo>
                    <a:cubicBezTo>
                      <a:pt x="609906" y="232463"/>
                      <a:pt x="599809" y="238749"/>
                      <a:pt x="590284" y="245703"/>
                    </a:cubicBezTo>
                    <a:cubicBezTo>
                      <a:pt x="580664" y="252751"/>
                      <a:pt x="571425" y="260752"/>
                      <a:pt x="560757" y="267420"/>
                    </a:cubicBezTo>
                    <a:cubicBezTo>
                      <a:pt x="550279" y="274373"/>
                      <a:pt x="537611" y="278850"/>
                      <a:pt x="525038" y="280278"/>
                    </a:cubicBezTo>
                    <a:cubicBezTo>
                      <a:pt x="512370" y="281612"/>
                      <a:pt x="499416" y="280278"/>
                      <a:pt x="487224" y="276278"/>
                    </a:cubicBezTo>
                    <a:cubicBezTo>
                      <a:pt x="475127" y="272182"/>
                      <a:pt x="463697" y="265800"/>
                      <a:pt x="454553" y="256752"/>
                    </a:cubicBezTo>
                    <a:cubicBezTo>
                      <a:pt x="445123" y="247798"/>
                      <a:pt x="438741" y="236559"/>
                      <a:pt x="433407" y="225414"/>
                    </a:cubicBezTo>
                    <a:cubicBezTo>
                      <a:pt x="427978" y="214270"/>
                      <a:pt x="423692" y="202935"/>
                      <a:pt x="418358" y="192458"/>
                    </a:cubicBezTo>
                    <a:cubicBezTo>
                      <a:pt x="413119" y="181980"/>
                      <a:pt x="406547" y="172360"/>
                      <a:pt x="397593" y="165693"/>
                    </a:cubicBezTo>
                    <a:cubicBezTo>
                      <a:pt x="388545" y="159311"/>
                      <a:pt x="377591" y="156072"/>
                      <a:pt x="366256" y="156358"/>
                    </a:cubicBezTo>
                    <a:cubicBezTo>
                      <a:pt x="354921" y="156549"/>
                      <a:pt x="343396" y="159692"/>
                      <a:pt x="332061" y="163311"/>
                    </a:cubicBezTo>
                    <a:cubicBezTo>
                      <a:pt x="309392" y="170550"/>
                      <a:pt x="286437" y="181218"/>
                      <a:pt x="260529" y="181314"/>
                    </a:cubicBezTo>
                    <a:cubicBezTo>
                      <a:pt x="234716" y="181123"/>
                      <a:pt x="210046" y="167788"/>
                      <a:pt x="194711" y="147500"/>
                    </a:cubicBezTo>
                    <a:cubicBezTo>
                      <a:pt x="190901" y="142356"/>
                      <a:pt x="187662" y="136832"/>
                      <a:pt x="185091" y="130926"/>
                    </a:cubicBezTo>
                    <a:cubicBezTo>
                      <a:pt x="182614" y="124926"/>
                      <a:pt x="180900" y="118830"/>
                      <a:pt x="179566" y="112829"/>
                    </a:cubicBezTo>
                    <a:cubicBezTo>
                      <a:pt x="176994" y="100732"/>
                      <a:pt x="175756" y="88635"/>
                      <a:pt x="172708" y="77396"/>
                    </a:cubicBezTo>
                    <a:cubicBezTo>
                      <a:pt x="169851" y="66156"/>
                      <a:pt x="164421" y="55774"/>
                      <a:pt x="155182" y="49869"/>
                    </a:cubicBezTo>
                    <a:cubicBezTo>
                      <a:pt x="146038" y="43868"/>
                      <a:pt x="134227" y="42630"/>
                      <a:pt x="122797" y="43963"/>
                    </a:cubicBezTo>
                    <a:cubicBezTo>
                      <a:pt x="99651" y="46154"/>
                      <a:pt x="77649" y="59679"/>
                      <a:pt x="51836" y="60060"/>
                    </a:cubicBezTo>
                    <a:cubicBezTo>
                      <a:pt x="45454" y="60060"/>
                      <a:pt x="38977" y="59298"/>
                      <a:pt x="32691" y="56822"/>
                    </a:cubicBezTo>
                    <a:cubicBezTo>
                      <a:pt x="26595" y="54345"/>
                      <a:pt x="21165" y="50440"/>
                      <a:pt x="16879" y="45487"/>
                    </a:cubicBezTo>
                    <a:cubicBezTo>
                      <a:pt x="12593" y="40629"/>
                      <a:pt x="9164" y="34724"/>
                      <a:pt x="7735" y="28152"/>
                    </a:cubicBezTo>
                    <a:cubicBezTo>
                      <a:pt x="6306" y="21579"/>
                      <a:pt x="7449" y="14150"/>
                      <a:pt x="11355" y="8435"/>
                    </a:cubicBezTo>
                    <a:cubicBezTo>
                      <a:pt x="12307" y="7101"/>
                      <a:pt x="14117" y="6720"/>
                      <a:pt x="15450" y="7673"/>
                    </a:cubicBezTo>
                    <a:cubicBezTo>
                      <a:pt x="16784" y="8530"/>
                      <a:pt x="17165" y="10435"/>
                      <a:pt x="16308" y="11769"/>
                    </a:cubicBezTo>
                    <a:cubicBezTo>
                      <a:pt x="13450" y="16245"/>
                      <a:pt x="12688" y="21675"/>
                      <a:pt x="13736" y="26913"/>
                    </a:cubicBezTo>
                    <a:cubicBezTo>
                      <a:pt x="14974" y="32152"/>
                      <a:pt x="17832" y="37105"/>
                      <a:pt x="21642" y="41201"/>
                    </a:cubicBezTo>
                    <a:cubicBezTo>
                      <a:pt x="25356" y="45392"/>
                      <a:pt x="30119" y="48630"/>
                      <a:pt x="35262" y="50631"/>
                    </a:cubicBezTo>
                    <a:cubicBezTo>
                      <a:pt x="40311" y="52631"/>
                      <a:pt x="46121" y="53298"/>
                      <a:pt x="51836" y="53202"/>
                    </a:cubicBezTo>
                    <a:cubicBezTo>
                      <a:pt x="75172" y="52821"/>
                      <a:pt x="96699" y="39296"/>
                      <a:pt x="122035" y="36248"/>
                    </a:cubicBezTo>
                    <a:cubicBezTo>
                      <a:pt x="134418" y="34724"/>
                      <a:pt x="148324" y="35772"/>
                      <a:pt x="159659" y="43201"/>
                    </a:cubicBezTo>
                    <a:cubicBezTo>
                      <a:pt x="171089" y="50535"/>
                      <a:pt x="177566" y="63299"/>
                      <a:pt x="180614" y="75300"/>
                    </a:cubicBezTo>
                    <a:cubicBezTo>
                      <a:pt x="186900" y="99494"/>
                      <a:pt x="186424" y="124354"/>
                      <a:pt x="201474" y="142547"/>
                    </a:cubicBezTo>
                    <a:cubicBezTo>
                      <a:pt x="215380" y="160835"/>
                      <a:pt x="237859" y="172741"/>
                      <a:pt x="260719" y="172741"/>
                    </a:cubicBezTo>
                    <a:cubicBezTo>
                      <a:pt x="283865" y="172646"/>
                      <a:pt x="306249" y="162454"/>
                      <a:pt x="329394" y="154834"/>
                    </a:cubicBezTo>
                    <a:cubicBezTo>
                      <a:pt x="341015" y="151024"/>
                      <a:pt x="353207" y="147595"/>
                      <a:pt x="366161" y="147309"/>
                    </a:cubicBezTo>
                    <a:cubicBezTo>
                      <a:pt x="379020" y="146833"/>
                      <a:pt x="392450" y="150548"/>
                      <a:pt x="403213" y="158263"/>
                    </a:cubicBezTo>
                    <a:cubicBezTo>
                      <a:pt x="413881" y="166169"/>
                      <a:pt x="421311" y="177123"/>
                      <a:pt x="426930" y="188172"/>
                    </a:cubicBezTo>
                    <a:cubicBezTo>
                      <a:pt x="432645" y="199221"/>
                      <a:pt x="437027" y="210555"/>
                      <a:pt x="442170" y="221319"/>
                    </a:cubicBezTo>
                    <a:cubicBezTo>
                      <a:pt x="447314" y="231987"/>
                      <a:pt x="453124" y="242178"/>
                      <a:pt x="461316" y="249989"/>
                    </a:cubicBezTo>
                    <a:cubicBezTo>
                      <a:pt x="469412" y="257990"/>
                      <a:pt x="479604" y="263800"/>
                      <a:pt x="490462" y="267515"/>
                    </a:cubicBezTo>
                    <a:cubicBezTo>
                      <a:pt x="512274" y="274849"/>
                      <a:pt x="537135" y="272754"/>
                      <a:pt x="556470" y="259895"/>
                    </a:cubicBezTo>
                    <a:cubicBezTo>
                      <a:pt x="566376" y="253704"/>
                      <a:pt x="575616" y="245893"/>
                      <a:pt x="585617" y="238654"/>
                    </a:cubicBezTo>
                    <a:cubicBezTo>
                      <a:pt x="595618" y="231510"/>
                      <a:pt x="606667" y="224462"/>
                      <a:pt x="619716" y="222176"/>
                    </a:cubicBezTo>
                    <a:cubicBezTo>
                      <a:pt x="632670" y="219699"/>
                      <a:pt x="646577" y="222747"/>
                      <a:pt x="657435" y="229701"/>
                    </a:cubicBezTo>
                    <a:cubicBezTo>
                      <a:pt x="668484" y="236559"/>
                      <a:pt x="676962" y="245893"/>
                      <a:pt x="684963" y="255228"/>
                    </a:cubicBezTo>
                    <a:cubicBezTo>
                      <a:pt x="692868" y="264562"/>
                      <a:pt x="700203" y="274278"/>
                      <a:pt x="708013" y="283231"/>
                    </a:cubicBezTo>
                    <a:cubicBezTo>
                      <a:pt x="715824" y="292185"/>
                      <a:pt x="724301" y="300662"/>
                      <a:pt x="734207" y="306186"/>
                    </a:cubicBezTo>
                    <a:cubicBezTo>
                      <a:pt x="744113" y="311711"/>
                      <a:pt x="755543" y="314187"/>
                      <a:pt x="766687" y="312282"/>
                    </a:cubicBezTo>
                    <a:cubicBezTo>
                      <a:pt x="777927" y="310473"/>
                      <a:pt x="788595" y="305043"/>
                      <a:pt x="798501" y="298757"/>
                    </a:cubicBezTo>
                    <a:cubicBezTo>
                      <a:pt x="818313" y="286089"/>
                      <a:pt x="835743" y="267515"/>
                      <a:pt x="859746" y="258752"/>
                    </a:cubicBezTo>
                    <a:cubicBezTo>
                      <a:pt x="871557" y="254275"/>
                      <a:pt x="885273" y="253894"/>
                      <a:pt x="897370" y="257990"/>
                    </a:cubicBezTo>
                    <a:cubicBezTo>
                      <a:pt x="909372" y="261895"/>
                      <a:pt x="920897" y="271420"/>
                      <a:pt x="923659" y="284755"/>
                    </a:cubicBezTo>
                    <a:cubicBezTo>
                      <a:pt x="923945" y="286184"/>
                      <a:pt x="923088" y="287708"/>
                      <a:pt x="921564" y="287994"/>
                    </a:cubicBezTo>
                    <a:cubicBezTo>
                      <a:pt x="919849" y="288375"/>
                      <a:pt x="918420" y="287422"/>
                      <a:pt x="918039" y="28599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5" name="任意多边形: 形状 454"/>
              <p:cNvSpPr/>
              <p:nvPr/>
            </p:nvSpPr>
            <p:spPr>
              <a:xfrm>
                <a:off x="5366211" y="3733150"/>
                <a:ext cx="876300" cy="285750"/>
              </a:xfrm>
              <a:custGeom>
                <a:avLst/>
                <a:gdLst>
                  <a:gd name="connsiteX0" fmla="*/ 873807 w 876300"/>
                  <a:gd name="connsiteY0" fmla="*/ 260968 h 285750"/>
                  <a:gd name="connsiteX1" fmla="*/ 845327 w 876300"/>
                  <a:gd name="connsiteY1" fmla="*/ 252015 h 285750"/>
                  <a:gd name="connsiteX2" fmla="*/ 814752 w 876300"/>
                  <a:gd name="connsiteY2" fmla="*/ 256396 h 285750"/>
                  <a:gd name="connsiteX3" fmla="*/ 754935 w 876300"/>
                  <a:gd name="connsiteY3" fmla="*/ 278875 h 285750"/>
                  <a:gd name="connsiteX4" fmla="*/ 722169 w 876300"/>
                  <a:gd name="connsiteY4" fmla="*/ 283257 h 285750"/>
                  <a:gd name="connsiteX5" fmla="*/ 690355 w 876300"/>
                  <a:gd name="connsiteY5" fmla="*/ 272874 h 285750"/>
                  <a:gd name="connsiteX6" fmla="*/ 643016 w 876300"/>
                  <a:gd name="connsiteY6" fmla="*/ 228678 h 285750"/>
                  <a:gd name="connsiteX7" fmla="*/ 592248 w 876300"/>
                  <a:gd name="connsiteY7" fmla="*/ 196484 h 285750"/>
                  <a:gd name="connsiteX8" fmla="*/ 532050 w 876300"/>
                  <a:gd name="connsiteY8" fmla="*/ 206771 h 285750"/>
                  <a:gd name="connsiteX9" fmla="*/ 469185 w 876300"/>
                  <a:gd name="connsiteY9" fmla="*/ 223249 h 285750"/>
                  <a:gd name="connsiteX10" fmla="*/ 435847 w 876300"/>
                  <a:gd name="connsiteY10" fmla="*/ 217439 h 285750"/>
                  <a:gd name="connsiteX11" fmla="*/ 410225 w 876300"/>
                  <a:gd name="connsiteY11" fmla="*/ 195055 h 285750"/>
                  <a:gd name="connsiteX12" fmla="*/ 377935 w 876300"/>
                  <a:gd name="connsiteY12" fmla="*/ 140858 h 285750"/>
                  <a:gd name="connsiteX13" fmla="*/ 366600 w 876300"/>
                  <a:gd name="connsiteY13" fmla="*/ 131714 h 285750"/>
                  <a:gd name="connsiteX14" fmla="*/ 353265 w 876300"/>
                  <a:gd name="connsiteY14" fmla="*/ 125808 h 285750"/>
                  <a:gd name="connsiteX15" fmla="*/ 323166 w 876300"/>
                  <a:gd name="connsiteY15" fmla="*/ 124380 h 285750"/>
                  <a:gd name="connsiteX16" fmla="*/ 260873 w 876300"/>
                  <a:gd name="connsiteY16" fmla="*/ 137048 h 285750"/>
                  <a:gd name="connsiteX17" fmla="*/ 228107 w 876300"/>
                  <a:gd name="connsiteY17" fmla="*/ 139810 h 285750"/>
                  <a:gd name="connsiteX18" fmla="*/ 195817 w 876300"/>
                  <a:gd name="connsiteY18" fmla="*/ 129904 h 285750"/>
                  <a:gd name="connsiteX19" fmla="*/ 123999 w 876300"/>
                  <a:gd name="connsiteY19" fmla="*/ 26272 h 285750"/>
                  <a:gd name="connsiteX20" fmla="*/ 95900 w 876300"/>
                  <a:gd name="connsiteY20" fmla="*/ 20652 h 285750"/>
                  <a:gd name="connsiteX21" fmla="*/ 65801 w 876300"/>
                  <a:gd name="connsiteY21" fmla="*/ 29415 h 285750"/>
                  <a:gd name="connsiteX22" fmla="*/ 32749 w 876300"/>
                  <a:gd name="connsiteY22" fmla="*/ 32463 h 285750"/>
                  <a:gd name="connsiteX23" fmla="*/ 16842 w 876300"/>
                  <a:gd name="connsiteY23" fmla="*/ 25701 h 285750"/>
                  <a:gd name="connsiteX24" fmla="*/ 7222 w 876300"/>
                  <a:gd name="connsiteY24" fmla="*/ 10746 h 285750"/>
                  <a:gd name="connsiteX25" fmla="*/ 9508 w 876300"/>
                  <a:gd name="connsiteY25" fmla="*/ 7222 h 285750"/>
                  <a:gd name="connsiteX26" fmla="*/ 13032 w 876300"/>
                  <a:gd name="connsiteY26" fmla="*/ 9508 h 285750"/>
                  <a:gd name="connsiteX27" fmla="*/ 33892 w 876300"/>
                  <a:gd name="connsiteY27" fmla="*/ 26177 h 285750"/>
                  <a:gd name="connsiteX28" fmla="*/ 63610 w 876300"/>
                  <a:gd name="connsiteY28" fmla="*/ 22843 h 285750"/>
                  <a:gd name="connsiteX29" fmla="*/ 94757 w 876300"/>
                  <a:gd name="connsiteY29" fmla="*/ 13413 h 285750"/>
                  <a:gd name="connsiteX30" fmla="*/ 128094 w 876300"/>
                  <a:gd name="connsiteY30" fmla="*/ 19700 h 285750"/>
                  <a:gd name="connsiteX31" fmla="*/ 150478 w 876300"/>
                  <a:gd name="connsiteY31" fmla="*/ 44655 h 285750"/>
                  <a:gd name="connsiteX32" fmla="*/ 164861 w 876300"/>
                  <a:gd name="connsiteY32" fmla="*/ 73611 h 285750"/>
                  <a:gd name="connsiteX33" fmla="*/ 200199 w 876300"/>
                  <a:gd name="connsiteY33" fmla="*/ 122856 h 285750"/>
                  <a:gd name="connsiteX34" fmla="*/ 228488 w 876300"/>
                  <a:gd name="connsiteY34" fmla="*/ 131333 h 285750"/>
                  <a:gd name="connsiteX35" fmla="*/ 259254 w 876300"/>
                  <a:gd name="connsiteY35" fmla="*/ 128571 h 285750"/>
                  <a:gd name="connsiteX36" fmla="*/ 322119 w 876300"/>
                  <a:gd name="connsiteY36" fmla="*/ 115521 h 285750"/>
                  <a:gd name="connsiteX37" fmla="*/ 355551 w 876300"/>
                  <a:gd name="connsiteY37" fmla="*/ 117045 h 285750"/>
                  <a:gd name="connsiteX38" fmla="*/ 371363 w 876300"/>
                  <a:gd name="connsiteY38" fmla="*/ 123903 h 285750"/>
                  <a:gd name="connsiteX39" fmla="*/ 384793 w 876300"/>
                  <a:gd name="connsiteY39" fmla="*/ 134667 h 285750"/>
                  <a:gd name="connsiteX40" fmla="*/ 418035 w 876300"/>
                  <a:gd name="connsiteY40" fmla="*/ 189816 h 285750"/>
                  <a:gd name="connsiteX41" fmla="*/ 439752 w 876300"/>
                  <a:gd name="connsiteY41" fmla="*/ 209152 h 285750"/>
                  <a:gd name="connsiteX42" fmla="*/ 468804 w 876300"/>
                  <a:gd name="connsiteY42" fmla="*/ 214296 h 285750"/>
                  <a:gd name="connsiteX43" fmla="*/ 529097 w 876300"/>
                  <a:gd name="connsiteY43" fmla="*/ 198675 h 285750"/>
                  <a:gd name="connsiteX44" fmla="*/ 593581 w 876300"/>
                  <a:gd name="connsiteY44" fmla="*/ 188388 h 285750"/>
                  <a:gd name="connsiteX45" fmla="*/ 624442 w 876300"/>
                  <a:gd name="connsiteY45" fmla="*/ 201437 h 285750"/>
                  <a:gd name="connsiteX46" fmla="*/ 648826 w 876300"/>
                  <a:gd name="connsiteY46" fmla="*/ 223249 h 285750"/>
                  <a:gd name="connsiteX47" fmla="*/ 694260 w 876300"/>
                  <a:gd name="connsiteY47" fmla="*/ 266397 h 285750"/>
                  <a:gd name="connsiteX48" fmla="*/ 722550 w 876300"/>
                  <a:gd name="connsiteY48" fmla="*/ 275827 h 285750"/>
                  <a:gd name="connsiteX49" fmla="*/ 752839 w 876300"/>
                  <a:gd name="connsiteY49" fmla="*/ 271922 h 285750"/>
                  <a:gd name="connsiteX50" fmla="*/ 812942 w 876300"/>
                  <a:gd name="connsiteY50" fmla="*/ 250300 h 285750"/>
                  <a:gd name="connsiteX51" fmla="*/ 845422 w 876300"/>
                  <a:gd name="connsiteY51" fmla="*/ 246204 h 285750"/>
                  <a:gd name="connsiteX52" fmla="*/ 876855 w 876300"/>
                  <a:gd name="connsiteY52" fmla="*/ 256682 h 285750"/>
                  <a:gd name="connsiteX53" fmla="*/ 877426 w 876300"/>
                  <a:gd name="connsiteY53" fmla="*/ 260492 h 285750"/>
                  <a:gd name="connsiteX54" fmla="*/ 873807 w 876300"/>
                  <a:gd name="connsiteY54" fmla="*/ 260968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876300" h="285750">
                    <a:moveTo>
                      <a:pt x="873807" y="260968"/>
                    </a:moveTo>
                    <a:cubicBezTo>
                      <a:pt x="865520" y="255158"/>
                      <a:pt x="855519" y="252300"/>
                      <a:pt x="845327" y="252015"/>
                    </a:cubicBezTo>
                    <a:cubicBezTo>
                      <a:pt x="835135" y="251729"/>
                      <a:pt x="824753" y="253539"/>
                      <a:pt x="814752" y="256396"/>
                    </a:cubicBezTo>
                    <a:cubicBezTo>
                      <a:pt x="794654" y="262016"/>
                      <a:pt x="775985" y="272779"/>
                      <a:pt x="754935" y="278875"/>
                    </a:cubicBezTo>
                    <a:cubicBezTo>
                      <a:pt x="744457" y="282018"/>
                      <a:pt x="733408" y="283923"/>
                      <a:pt x="722169" y="283257"/>
                    </a:cubicBezTo>
                    <a:cubicBezTo>
                      <a:pt x="710929" y="282495"/>
                      <a:pt x="699880" y="278685"/>
                      <a:pt x="690355" y="272874"/>
                    </a:cubicBezTo>
                    <a:cubicBezTo>
                      <a:pt x="671115" y="261159"/>
                      <a:pt x="657589" y="243823"/>
                      <a:pt x="643016" y="228678"/>
                    </a:cubicBezTo>
                    <a:cubicBezTo>
                      <a:pt x="628633" y="213534"/>
                      <a:pt x="612345" y="199437"/>
                      <a:pt x="592248" y="196484"/>
                    </a:cubicBezTo>
                    <a:cubicBezTo>
                      <a:pt x="572340" y="193245"/>
                      <a:pt x="551766" y="199627"/>
                      <a:pt x="532050" y="206771"/>
                    </a:cubicBezTo>
                    <a:cubicBezTo>
                      <a:pt x="512333" y="214105"/>
                      <a:pt x="491568" y="222201"/>
                      <a:pt x="469185" y="223249"/>
                    </a:cubicBezTo>
                    <a:cubicBezTo>
                      <a:pt x="458040" y="223725"/>
                      <a:pt x="446420" y="222297"/>
                      <a:pt x="435847" y="217439"/>
                    </a:cubicBezTo>
                    <a:cubicBezTo>
                      <a:pt x="425179" y="212676"/>
                      <a:pt x="416511" y="204294"/>
                      <a:pt x="410225" y="195055"/>
                    </a:cubicBezTo>
                    <a:cubicBezTo>
                      <a:pt x="397557" y="176672"/>
                      <a:pt x="391461" y="155622"/>
                      <a:pt x="377935" y="140858"/>
                    </a:cubicBezTo>
                    <a:cubicBezTo>
                      <a:pt x="374601" y="137143"/>
                      <a:pt x="370887" y="134000"/>
                      <a:pt x="366600" y="131714"/>
                    </a:cubicBezTo>
                    <a:cubicBezTo>
                      <a:pt x="362600" y="128761"/>
                      <a:pt x="357837" y="127523"/>
                      <a:pt x="353265" y="125808"/>
                    </a:cubicBezTo>
                    <a:cubicBezTo>
                      <a:pt x="343645" y="123618"/>
                      <a:pt x="333453" y="123237"/>
                      <a:pt x="323166" y="124380"/>
                    </a:cubicBezTo>
                    <a:cubicBezTo>
                      <a:pt x="302592" y="126666"/>
                      <a:pt x="282209" y="133143"/>
                      <a:pt x="260873" y="137048"/>
                    </a:cubicBezTo>
                    <a:cubicBezTo>
                      <a:pt x="250205" y="139048"/>
                      <a:pt x="239251" y="140191"/>
                      <a:pt x="228107" y="139810"/>
                    </a:cubicBezTo>
                    <a:cubicBezTo>
                      <a:pt x="216963" y="138858"/>
                      <a:pt x="205628" y="136095"/>
                      <a:pt x="195817" y="129904"/>
                    </a:cubicBezTo>
                    <a:cubicBezTo>
                      <a:pt x="156574" y="103234"/>
                      <a:pt x="157050" y="49799"/>
                      <a:pt x="123999" y="26272"/>
                    </a:cubicBezTo>
                    <a:cubicBezTo>
                      <a:pt x="115807" y="21129"/>
                      <a:pt x="105806" y="19128"/>
                      <a:pt x="95900" y="20652"/>
                    </a:cubicBezTo>
                    <a:cubicBezTo>
                      <a:pt x="85899" y="22081"/>
                      <a:pt x="76088" y="26082"/>
                      <a:pt x="65801" y="29415"/>
                    </a:cubicBezTo>
                    <a:cubicBezTo>
                      <a:pt x="55704" y="32940"/>
                      <a:pt x="43798" y="34940"/>
                      <a:pt x="32749" y="32463"/>
                    </a:cubicBezTo>
                    <a:cubicBezTo>
                      <a:pt x="27225" y="31320"/>
                      <a:pt x="21700" y="29320"/>
                      <a:pt x="16842" y="25701"/>
                    </a:cubicBezTo>
                    <a:cubicBezTo>
                      <a:pt x="12080" y="22081"/>
                      <a:pt x="8460" y="16652"/>
                      <a:pt x="7222" y="10746"/>
                    </a:cubicBezTo>
                    <a:cubicBezTo>
                      <a:pt x="6841" y="9127"/>
                      <a:pt x="7889" y="7603"/>
                      <a:pt x="9508" y="7222"/>
                    </a:cubicBezTo>
                    <a:cubicBezTo>
                      <a:pt x="11127" y="6841"/>
                      <a:pt x="12651" y="7889"/>
                      <a:pt x="13032" y="9508"/>
                    </a:cubicBezTo>
                    <a:cubicBezTo>
                      <a:pt x="14937" y="18747"/>
                      <a:pt x="24177" y="24558"/>
                      <a:pt x="33892" y="26177"/>
                    </a:cubicBezTo>
                    <a:cubicBezTo>
                      <a:pt x="43893" y="28082"/>
                      <a:pt x="53704" y="26463"/>
                      <a:pt x="63610" y="22843"/>
                    </a:cubicBezTo>
                    <a:cubicBezTo>
                      <a:pt x="73516" y="19509"/>
                      <a:pt x="83517" y="15223"/>
                      <a:pt x="94757" y="13413"/>
                    </a:cubicBezTo>
                    <a:cubicBezTo>
                      <a:pt x="105901" y="11508"/>
                      <a:pt x="118188" y="13604"/>
                      <a:pt x="128094" y="19700"/>
                    </a:cubicBezTo>
                    <a:cubicBezTo>
                      <a:pt x="138000" y="25891"/>
                      <a:pt x="144954" y="35226"/>
                      <a:pt x="150478" y="44655"/>
                    </a:cubicBezTo>
                    <a:cubicBezTo>
                      <a:pt x="156003" y="54180"/>
                      <a:pt x="160384" y="63991"/>
                      <a:pt x="164861" y="73611"/>
                    </a:cubicBezTo>
                    <a:cubicBezTo>
                      <a:pt x="173719" y="92661"/>
                      <a:pt x="183339" y="112188"/>
                      <a:pt x="200199" y="122856"/>
                    </a:cubicBezTo>
                    <a:cubicBezTo>
                      <a:pt x="208581" y="128094"/>
                      <a:pt x="218391" y="130476"/>
                      <a:pt x="228488" y="131333"/>
                    </a:cubicBezTo>
                    <a:cubicBezTo>
                      <a:pt x="238680" y="131619"/>
                      <a:pt x="248967" y="130571"/>
                      <a:pt x="259254" y="128571"/>
                    </a:cubicBezTo>
                    <a:cubicBezTo>
                      <a:pt x="279828" y="124761"/>
                      <a:pt x="300306" y="118093"/>
                      <a:pt x="322119" y="115521"/>
                    </a:cubicBezTo>
                    <a:cubicBezTo>
                      <a:pt x="332977" y="114188"/>
                      <a:pt x="344407" y="114474"/>
                      <a:pt x="355551" y="117045"/>
                    </a:cubicBezTo>
                    <a:cubicBezTo>
                      <a:pt x="360981" y="118950"/>
                      <a:pt x="366505" y="120570"/>
                      <a:pt x="371363" y="123903"/>
                    </a:cubicBezTo>
                    <a:cubicBezTo>
                      <a:pt x="376411" y="126666"/>
                      <a:pt x="380983" y="130476"/>
                      <a:pt x="384793" y="134667"/>
                    </a:cubicBezTo>
                    <a:cubicBezTo>
                      <a:pt x="400224" y="151812"/>
                      <a:pt x="406510" y="173148"/>
                      <a:pt x="418035" y="189816"/>
                    </a:cubicBezTo>
                    <a:cubicBezTo>
                      <a:pt x="423750" y="198198"/>
                      <a:pt x="430894" y="205056"/>
                      <a:pt x="439752" y="209152"/>
                    </a:cubicBezTo>
                    <a:cubicBezTo>
                      <a:pt x="448611" y="213248"/>
                      <a:pt x="458707" y="214677"/>
                      <a:pt x="468804" y="214296"/>
                    </a:cubicBezTo>
                    <a:cubicBezTo>
                      <a:pt x="489282" y="213534"/>
                      <a:pt x="508999" y="206104"/>
                      <a:pt x="529097" y="198675"/>
                    </a:cubicBezTo>
                    <a:cubicBezTo>
                      <a:pt x="549099" y="191626"/>
                      <a:pt x="570912" y="184673"/>
                      <a:pt x="593581" y="188388"/>
                    </a:cubicBezTo>
                    <a:cubicBezTo>
                      <a:pt x="604821" y="190102"/>
                      <a:pt x="615393" y="195055"/>
                      <a:pt x="624442" y="201437"/>
                    </a:cubicBezTo>
                    <a:cubicBezTo>
                      <a:pt x="633586" y="207819"/>
                      <a:pt x="641397" y="215534"/>
                      <a:pt x="648826" y="223249"/>
                    </a:cubicBezTo>
                    <a:cubicBezTo>
                      <a:pt x="663590" y="238775"/>
                      <a:pt x="676830" y="255729"/>
                      <a:pt x="694260" y="266397"/>
                    </a:cubicBezTo>
                    <a:cubicBezTo>
                      <a:pt x="702928" y="271636"/>
                      <a:pt x="712548" y="275065"/>
                      <a:pt x="722550" y="275827"/>
                    </a:cubicBezTo>
                    <a:cubicBezTo>
                      <a:pt x="732646" y="276494"/>
                      <a:pt x="742838" y="274779"/>
                      <a:pt x="752839" y="271922"/>
                    </a:cubicBezTo>
                    <a:cubicBezTo>
                      <a:pt x="772937" y="266493"/>
                      <a:pt x="791796" y="256015"/>
                      <a:pt x="812942" y="250300"/>
                    </a:cubicBezTo>
                    <a:cubicBezTo>
                      <a:pt x="823419" y="247538"/>
                      <a:pt x="834373" y="245633"/>
                      <a:pt x="845422" y="246204"/>
                    </a:cubicBezTo>
                    <a:cubicBezTo>
                      <a:pt x="856471" y="246681"/>
                      <a:pt x="867711" y="250014"/>
                      <a:pt x="876855" y="256682"/>
                    </a:cubicBezTo>
                    <a:cubicBezTo>
                      <a:pt x="878093" y="257539"/>
                      <a:pt x="878379" y="259254"/>
                      <a:pt x="877426" y="260492"/>
                    </a:cubicBezTo>
                    <a:cubicBezTo>
                      <a:pt x="876664" y="261540"/>
                      <a:pt x="874950" y="261730"/>
                      <a:pt x="873807" y="26096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6" name="任意多边形: 形状 455"/>
              <p:cNvSpPr/>
              <p:nvPr/>
            </p:nvSpPr>
            <p:spPr>
              <a:xfrm>
                <a:off x="5439484" y="3634425"/>
                <a:ext cx="809625" cy="257175"/>
              </a:xfrm>
              <a:custGeom>
                <a:avLst/>
                <a:gdLst>
                  <a:gd name="connsiteX0" fmla="*/ 799391 w 809625"/>
                  <a:gd name="connsiteY0" fmla="*/ 245678 h 257175"/>
                  <a:gd name="connsiteX1" fmla="*/ 774150 w 809625"/>
                  <a:gd name="connsiteY1" fmla="*/ 235201 h 257175"/>
                  <a:gd name="connsiteX2" fmla="*/ 746146 w 809625"/>
                  <a:gd name="connsiteY2" fmla="*/ 236153 h 257175"/>
                  <a:gd name="connsiteX3" fmla="*/ 689568 w 809625"/>
                  <a:gd name="connsiteY3" fmla="*/ 249012 h 257175"/>
                  <a:gd name="connsiteX4" fmla="*/ 630227 w 809625"/>
                  <a:gd name="connsiteY4" fmla="*/ 245011 h 257175"/>
                  <a:gd name="connsiteX5" fmla="*/ 584697 w 809625"/>
                  <a:gd name="connsiteY5" fmla="*/ 207197 h 257175"/>
                  <a:gd name="connsiteX6" fmla="*/ 537549 w 809625"/>
                  <a:gd name="connsiteY6" fmla="*/ 180527 h 257175"/>
                  <a:gd name="connsiteX7" fmla="*/ 482780 w 809625"/>
                  <a:gd name="connsiteY7" fmla="*/ 191005 h 257175"/>
                  <a:gd name="connsiteX8" fmla="*/ 425725 w 809625"/>
                  <a:gd name="connsiteY8" fmla="*/ 206721 h 257175"/>
                  <a:gd name="connsiteX9" fmla="*/ 395150 w 809625"/>
                  <a:gd name="connsiteY9" fmla="*/ 202244 h 257175"/>
                  <a:gd name="connsiteX10" fmla="*/ 370194 w 809625"/>
                  <a:gd name="connsiteY10" fmla="*/ 184147 h 257175"/>
                  <a:gd name="connsiteX11" fmla="*/ 336190 w 809625"/>
                  <a:gd name="connsiteY11" fmla="*/ 136712 h 257175"/>
                  <a:gd name="connsiteX12" fmla="*/ 315902 w 809625"/>
                  <a:gd name="connsiteY12" fmla="*/ 118519 h 257175"/>
                  <a:gd name="connsiteX13" fmla="*/ 290184 w 809625"/>
                  <a:gd name="connsiteY13" fmla="*/ 110614 h 257175"/>
                  <a:gd name="connsiteX14" fmla="*/ 234558 w 809625"/>
                  <a:gd name="connsiteY14" fmla="*/ 118519 h 257175"/>
                  <a:gd name="connsiteX15" fmla="*/ 177408 w 809625"/>
                  <a:gd name="connsiteY15" fmla="*/ 132331 h 257175"/>
                  <a:gd name="connsiteX16" fmla="*/ 147214 w 809625"/>
                  <a:gd name="connsiteY16" fmla="*/ 131569 h 257175"/>
                  <a:gd name="connsiteX17" fmla="*/ 119115 w 809625"/>
                  <a:gd name="connsiteY17" fmla="*/ 119186 h 257175"/>
                  <a:gd name="connsiteX18" fmla="*/ 88159 w 809625"/>
                  <a:gd name="connsiteY18" fmla="*/ 68418 h 257175"/>
                  <a:gd name="connsiteX19" fmla="*/ 59489 w 809625"/>
                  <a:gd name="connsiteY19" fmla="*/ 21079 h 257175"/>
                  <a:gd name="connsiteX20" fmla="*/ 34343 w 809625"/>
                  <a:gd name="connsiteY20" fmla="*/ 13744 h 257175"/>
                  <a:gd name="connsiteX21" fmla="*/ 12721 w 809625"/>
                  <a:gd name="connsiteY21" fmla="*/ 26032 h 257175"/>
                  <a:gd name="connsiteX22" fmla="*/ 8721 w 809625"/>
                  <a:gd name="connsiteY22" fmla="*/ 27270 h 257175"/>
                  <a:gd name="connsiteX23" fmla="*/ 7482 w 809625"/>
                  <a:gd name="connsiteY23" fmla="*/ 23269 h 257175"/>
                  <a:gd name="connsiteX24" fmla="*/ 7482 w 809625"/>
                  <a:gd name="connsiteY24" fmla="*/ 23174 h 257175"/>
                  <a:gd name="connsiteX25" fmla="*/ 33867 w 809625"/>
                  <a:gd name="connsiteY25" fmla="*/ 7267 h 257175"/>
                  <a:gd name="connsiteX26" fmla="*/ 63489 w 809625"/>
                  <a:gd name="connsiteY26" fmla="*/ 15459 h 257175"/>
                  <a:gd name="connsiteX27" fmla="*/ 95303 w 809625"/>
                  <a:gd name="connsiteY27" fmla="*/ 65560 h 257175"/>
                  <a:gd name="connsiteX28" fmla="*/ 123973 w 809625"/>
                  <a:gd name="connsiteY28" fmla="*/ 112709 h 257175"/>
                  <a:gd name="connsiteX29" fmla="*/ 176361 w 809625"/>
                  <a:gd name="connsiteY29" fmla="*/ 123949 h 257175"/>
                  <a:gd name="connsiteX30" fmla="*/ 231987 w 809625"/>
                  <a:gd name="connsiteY30" fmla="*/ 110137 h 257175"/>
                  <a:gd name="connsiteX31" fmla="*/ 290851 w 809625"/>
                  <a:gd name="connsiteY31" fmla="*/ 101565 h 257175"/>
                  <a:gd name="connsiteX32" fmla="*/ 320283 w 809625"/>
                  <a:gd name="connsiteY32" fmla="*/ 110518 h 257175"/>
                  <a:gd name="connsiteX33" fmla="*/ 343239 w 809625"/>
                  <a:gd name="connsiteY33" fmla="*/ 130807 h 257175"/>
                  <a:gd name="connsiteX34" fmla="*/ 377052 w 809625"/>
                  <a:gd name="connsiteY34" fmla="*/ 177765 h 257175"/>
                  <a:gd name="connsiteX35" fmla="*/ 424963 w 809625"/>
                  <a:gd name="connsiteY35" fmla="*/ 197577 h 257175"/>
                  <a:gd name="connsiteX36" fmla="*/ 479732 w 809625"/>
                  <a:gd name="connsiteY36" fmla="*/ 182718 h 257175"/>
                  <a:gd name="connsiteX37" fmla="*/ 538311 w 809625"/>
                  <a:gd name="connsiteY37" fmla="*/ 172145 h 257175"/>
                  <a:gd name="connsiteX38" fmla="*/ 567171 w 809625"/>
                  <a:gd name="connsiteY38" fmla="*/ 182337 h 257175"/>
                  <a:gd name="connsiteX39" fmla="*/ 590127 w 809625"/>
                  <a:gd name="connsiteY39" fmla="*/ 201482 h 257175"/>
                  <a:gd name="connsiteX40" fmla="*/ 633275 w 809625"/>
                  <a:gd name="connsiteY40" fmla="*/ 238058 h 257175"/>
                  <a:gd name="connsiteX41" fmla="*/ 688044 w 809625"/>
                  <a:gd name="connsiteY41" fmla="*/ 241773 h 257175"/>
                  <a:gd name="connsiteX42" fmla="*/ 745003 w 809625"/>
                  <a:gd name="connsiteY42" fmla="*/ 229867 h 257175"/>
                  <a:gd name="connsiteX43" fmla="*/ 774912 w 809625"/>
                  <a:gd name="connsiteY43" fmla="*/ 229390 h 257175"/>
                  <a:gd name="connsiteX44" fmla="*/ 802629 w 809625"/>
                  <a:gd name="connsiteY44" fmla="*/ 241487 h 257175"/>
                  <a:gd name="connsiteX45" fmla="*/ 803201 w 809625"/>
                  <a:gd name="connsiteY45" fmla="*/ 245297 h 257175"/>
                  <a:gd name="connsiteX46" fmla="*/ 799486 w 809625"/>
                  <a:gd name="connsiteY46" fmla="*/ 245869 h 257175"/>
                  <a:gd name="connsiteX47" fmla="*/ 799391 w 809625"/>
                  <a:gd name="connsiteY47" fmla="*/ 245678 h 257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809625" h="257175">
                    <a:moveTo>
                      <a:pt x="799391" y="245678"/>
                    </a:moveTo>
                    <a:cubicBezTo>
                      <a:pt x="791866" y="240344"/>
                      <a:pt x="783389" y="236534"/>
                      <a:pt x="774150" y="235201"/>
                    </a:cubicBezTo>
                    <a:cubicBezTo>
                      <a:pt x="764910" y="234248"/>
                      <a:pt x="755481" y="234534"/>
                      <a:pt x="746146" y="236153"/>
                    </a:cubicBezTo>
                    <a:cubicBezTo>
                      <a:pt x="727382" y="239201"/>
                      <a:pt x="708808" y="245202"/>
                      <a:pt x="689568" y="249012"/>
                    </a:cubicBezTo>
                    <a:cubicBezTo>
                      <a:pt x="670422" y="252441"/>
                      <a:pt x="649182" y="254155"/>
                      <a:pt x="630227" y="245011"/>
                    </a:cubicBezTo>
                    <a:cubicBezTo>
                      <a:pt x="611463" y="236153"/>
                      <a:pt x="598413" y="220437"/>
                      <a:pt x="584697" y="207197"/>
                    </a:cubicBezTo>
                    <a:cubicBezTo>
                      <a:pt x="571267" y="193767"/>
                      <a:pt x="555932" y="181861"/>
                      <a:pt x="537549" y="180527"/>
                    </a:cubicBezTo>
                    <a:cubicBezTo>
                      <a:pt x="519356" y="178622"/>
                      <a:pt x="500782" y="184718"/>
                      <a:pt x="482780" y="191005"/>
                    </a:cubicBezTo>
                    <a:cubicBezTo>
                      <a:pt x="464587" y="197291"/>
                      <a:pt x="446204" y="205006"/>
                      <a:pt x="425725" y="206721"/>
                    </a:cubicBezTo>
                    <a:cubicBezTo>
                      <a:pt x="415629" y="207197"/>
                      <a:pt x="404865" y="206626"/>
                      <a:pt x="395150" y="202244"/>
                    </a:cubicBezTo>
                    <a:cubicBezTo>
                      <a:pt x="385339" y="198434"/>
                      <a:pt x="376957" y="191671"/>
                      <a:pt x="370194" y="184147"/>
                    </a:cubicBezTo>
                    <a:cubicBezTo>
                      <a:pt x="356574" y="169002"/>
                      <a:pt x="348001" y="151190"/>
                      <a:pt x="336190" y="136712"/>
                    </a:cubicBezTo>
                    <a:cubicBezTo>
                      <a:pt x="330380" y="129473"/>
                      <a:pt x="323712" y="122996"/>
                      <a:pt x="315902" y="118519"/>
                    </a:cubicBezTo>
                    <a:cubicBezTo>
                      <a:pt x="308091" y="114043"/>
                      <a:pt x="299328" y="111471"/>
                      <a:pt x="290184" y="110614"/>
                    </a:cubicBezTo>
                    <a:cubicBezTo>
                      <a:pt x="271801" y="108994"/>
                      <a:pt x="252942" y="113376"/>
                      <a:pt x="234558" y="118519"/>
                    </a:cubicBezTo>
                    <a:cubicBezTo>
                      <a:pt x="216270" y="123949"/>
                      <a:pt x="197220" y="130330"/>
                      <a:pt x="177408" y="132331"/>
                    </a:cubicBezTo>
                    <a:cubicBezTo>
                      <a:pt x="167502" y="133379"/>
                      <a:pt x="157311" y="133474"/>
                      <a:pt x="147214" y="131569"/>
                    </a:cubicBezTo>
                    <a:cubicBezTo>
                      <a:pt x="137213" y="129664"/>
                      <a:pt x="127307" y="125568"/>
                      <a:pt x="119115" y="119186"/>
                    </a:cubicBezTo>
                    <a:cubicBezTo>
                      <a:pt x="102256" y="106137"/>
                      <a:pt x="94922" y="86230"/>
                      <a:pt x="88159" y="68418"/>
                    </a:cubicBezTo>
                    <a:cubicBezTo>
                      <a:pt x="81492" y="50511"/>
                      <a:pt x="74253" y="32128"/>
                      <a:pt x="59489" y="21079"/>
                    </a:cubicBezTo>
                    <a:cubicBezTo>
                      <a:pt x="52440" y="15745"/>
                      <a:pt x="43296" y="13173"/>
                      <a:pt x="34343" y="13744"/>
                    </a:cubicBezTo>
                    <a:cubicBezTo>
                      <a:pt x="25485" y="14221"/>
                      <a:pt x="16817" y="18412"/>
                      <a:pt x="12721" y="26032"/>
                    </a:cubicBezTo>
                    <a:cubicBezTo>
                      <a:pt x="11959" y="27460"/>
                      <a:pt x="10149" y="28032"/>
                      <a:pt x="8721" y="27270"/>
                    </a:cubicBezTo>
                    <a:cubicBezTo>
                      <a:pt x="7292" y="26508"/>
                      <a:pt x="6720" y="24698"/>
                      <a:pt x="7482" y="23269"/>
                    </a:cubicBezTo>
                    <a:lnTo>
                      <a:pt x="7482" y="23174"/>
                    </a:lnTo>
                    <a:cubicBezTo>
                      <a:pt x="12531" y="13268"/>
                      <a:pt x="23580" y="7934"/>
                      <a:pt x="33867" y="7267"/>
                    </a:cubicBezTo>
                    <a:cubicBezTo>
                      <a:pt x="44249" y="6505"/>
                      <a:pt x="54917" y="9268"/>
                      <a:pt x="63489" y="15459"/>
                    </a:cubicBezTo>
                    <a:cubicBezTo>
                      <a:pt x="80444" y="28032"/>
                      <a:pt x="88350" y="47749"/>
                      <a:pt x="95303" y="65560"/>
                    </a:cubicBezTo>
                    <a:cubicBezTo>
                      <a:pt x="102161" y="83372"/>
                      <a:pt x="109400" y="101755"/>
                      <a:pt x="123973" y="112709"/>
                    </a:cubicBezTo>
                    <a:cubicBezTo>
                      <a:pt x="138356" y="123949"/>
                      <a:pt x="157882" y="126139"/>
                      <a:pt x="176361" y="123949"/>
                    </a:cubicBezTo>
                    <a:cubicBezTo>
                      <a:pt x="195220" y="121948"/>
                      <a:pt x="213222" y="115852"/>
                      <a:pt x="231987" y="110137"/>
                    </a:cubicBezTo>
                    <a:cubicBezTo>
                      <a:pt x="250751" y="104804"/>
                      <a:pt x="270372" y="99850"/>
                      <a:pt x="290851" y="101565"/>
                    </a:cubicBezTo>
                    <a:cubicBezTo>
                      <a:pt x="301043" y="102517"/>
                      <a:pt x="311235" y="105280"/>
                      <a:pt x="320283" y="110518"/>
                    </a:cubicBezTo>
                    <a:cubicBezTo>
                      <a:pt x="329427" y="115662"/>
                      <a:pt x="336952" y="122996"/>
                      <a:pt x="343239" y="130807"/>
                    </a:cubicBezTo>
                    <a:cubicBezTo>
                      <a:pt x="355812" y="146428"/>
                      <a:pt x="364670" y="163954"/>
                      <a:pt x="377052" y="177765"/>
                    </a:cubicBezTo>
                    <a:cubicBezTo>
                      <a:pt x="389054" y="191862"/>
                      <a:pt x="406580" y="199291"/>
                      <a:pt x="424963" y="197577"/>
                    </a:cubicBezTo>
                    <a:cubicBezTo>
                      <a:pt x="443346" y="196243"/>
                      <a:pt x="461444" y="189004"/>
                      <a:pt x="479732" y="182718"/>
                    </a:cubicBezTo>
                    <a:cubicBezTo>
                      <a:pt x="498020" y="176527"/>
                      <a:pt x="517546" y="169954"/>
                      <a:pt x="538311" y="172145"/>
                    </a:cubicBezTo>
                    <a:cubicBezTo>
                      <a:pt x="548502" y="173288"/>
                      <a:pt x="558694" y="176717"/>
                      <a:pt x="567171" y="182337"/>
                    </a:cubicBezTo>
                    <a:cubicBezTo>
                      <a:pt x="575839" y="187766"/>
                      <a:pt x="583173" y="194624"/>
                      <a:pt x="590127" y="201482"/>
                    </a:cubicBezTo>
                    <a:cubicBezTo>
                      <a:pt x="603938" y="215198"/>
                      <a:pt x="616511" y="230152"/>
                      <a:pt x="633275" y="238058"/>
                    </a:cubicBezTo>
                    <a:cubicBezTo>
                      <a:pt x="649848" y="246154"/>
                      <a:pt x="669375" y="244916"/>
                      <a:pt x="688044" y="241773"/>
                    </a:cubicBezTo>
                    <a:cubicBezTo>
                      <a:pt x="706903" y="238439"/>
                      <a:pt x="725477" y="232724"/>
                      <a:pt x="745003" y="229867"/>
                    </a:cubicBezTo>
                    <a:cubicBezTo>
                      <a:pt x="754719" y="228343"/>
                      <a:pt x="764815" y="228057"/>
                      <a:pt x="774912" y="229390"/>
                    </a:cubicBezTo>
                    <a:cubicBezTo>
                      <a:pt x="785008" y="230914"/>
                      <a:pt x="794533" y="235391"/>
                      <a:pt x="802629" y="241487"/>
                    </a:cubicBezTo>
                    <a:cubicBezTo>
                      <a:pt x="803868" y="242344"/>
                      <a:pt x="804058" y="244059"/>
                      <a:pt x="803201" y="245297"/>
                    </a:cubicBezTo>
                    <a:cubicBezTo>
                      <a:pt x="802344" y="246440"/>
                      <a:pt x="800629" y="246726"/>
                      <a:pt x="799486" y="245869"/>
                    </a:cubicBezTo>
                    <a:lnTo>
                      <a:pt x="799391" y="245678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3" name="组合 2"/>
          <p:cNvGrpSpPr/>
          <p:nvPr userDrawn="1"/>
        </p:nvGrpSpPr>
        <p:grpSpPr>
          <a:xfrm flipH="1">
            <a:off x="-594183" y="2874447"/>
            <a:ext cx="2777829" cy="4519033"/>
            <a:chOff x="10394433" y="3489228"/>
            <a:chExt cx="2399926" cy="3904252"/>
          </a:xfrm>
        </p:grpSpPr>
        <p:pic>
          <p:nvPicPr>
            <p:cNvPr id="311" name="图形 310"/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8126971">
              <a:off x="11680229" y="3425134"/>
              <a:ext cx="726407" cy="854596"/>
            </a:xfrm>
            <a:prstGeom prst="rect">
              <a:avLst/>
            </a:prstGeom>
          </p:spPr>
        </p:pic>
        <p:grpSp>
          <p:nvGrpSpPr>
            <p:cNvPr id="406" name="图形 538"/>
            <p:cNvGrpSpPr/>
            <p:nvPr userDrawn="1"/>
          </p:nvGrpSpPr>
          <p:grpSpPr>
            <a:xfrm>
              <a:off x="10394433" y="6090137"/>
              <a:ext cx="1062724" cy="1156244"/>
              <a:chOff x="5500687" y="2781300"/>
              <a:chExt cx="1190625" cy="1295400"/>
            </a:xfrm>
          </p:grpSpPr>
          <p:sp>
            <p:nvSpPr>
              <p:cNvPr id="407" name="任意多边形: 形状 406"/>
              <p:cNvSpPr/>
              <p:nvPr/>
            </p:nvSpPr>
            <p:spPr>
              <a:xfrm>
                <a:off x="5499258" y="2860548"/>
                <a:ext cx="1190625" cy="1219200"/>
              </a:xfrm>
              <a:custGeom>
                <a:avLst/>
                <a:gdLst>
                  <a:gd name="connsiteX0" fmla="*/ 766382 w 1190625"/>
                  <a:gd name="connsiteY0" fmla="*/ 7144 h 1219200"/>
                  <a:gd name="connsiteX1" fmla="*/ 1193006 w 1190625"/>
                  <a:gd name="connsiteY1" fmla="*/ 858584 h 1219200"/>
                  <a:gd name="connsiteX2" fmla="*/ 641985 w 1190625"/>
                  <a:gd name="connsiteY2" fmla="*/ 1171099 h 1219200"/>
                  <a:gd name="connsiteX3" fmla="*/ 407956 w 1190625"/>
                  <a:gd name="connsiteY3" fmla="*/ 1185196 h 1219200"/>
                  <a:gd name="connsiteX4" fmla="*/ 7144 w 1190625"/>
                  <a:gd name="connsiteY4" fmla="*/ 380333 h 121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90625" h="1219200">
                    <a:moveTo>
                      <a:pt x="766382" y="7144"/>
                    </a:moveTo>
                    <a:cubicBezTo>
                      <a:pt x="918496" y="285845"/>
                      <a:pt x="1060799" y="569881"/>
                      <a:pt x="1193006" y="858584"/>
                    </a:cubicBezTo>
                    <a:cubicBezTo>
                      <a:pt x="1193006" y="858584"/>
                      <a:pt x="755618" y="1119854"/>
                      <a:pt x="641985" y="1171099"/>
                    </a:cubicBezTo>
                    <a:cubicBezTo>
                      <a:pt x="528352" y="1222343"/>
                      <a:pt x="435197" y="1244346"/>
                      <a:pt x="407956" y="1185196"/>
                    </a:cubicBezTo>
                    <a:cubicBezTo>
                      <a:pt x="270891" y="888016"/>
                      <a:pt x="166021" y="666369"/>
                      <a:pt x="7144" y="380333"/>
                    </a:cubicBezTo>
                  </a:path>
                </a:pathLst>
              </a:custGeom>
              <a:solidFill>
                <a:srgbClr val="F08BB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8" name="任意多边形: 形状 407"/>
              <p:cNvSpPr/>
              <p:nvPr/>
            </p:nvSpPr>
            <p:spPr>
              <a:xfrm>
                <a:off x="5572872" y="3223904"/>
                <a:ext cx="428625" cy="847725"/>
              </a:xfrm>
              <a:custGeom>
                <a:avLst/>
                <a:gdLst>
                  <a:gd name="connsiteX0" fmla="*/ 15731 w 428625"/>
                  <a:gd name="connsiteY0" fmla="*/ 9262 h 847725"/>
                  <a:gd name="connsiteX1" fmla="*/ 72119 w 428625"/>
                  <a:gd name="connsiteY1" fmla="*/ 110418 h 847725"/>
                  <a:gd name="connsiteX2" fmla="*/ 124316 w 428625"/>
                  <a:gd name="connsiteY2" fmla="*/ 212811 h 847725"/>
                  <a:gd name="connsiteX3" fmla="*/ 225853 w 428625"/>
                  <a:gd name="connsiteY3" fmla="*/ 418932 h 847725"/>
                  <a:gd name="connsiteX4" fmla="*/ 324913 w 428625"/>
                  <a:gd name="connsiteY4" fmla="*/ 626196 h 847725"/>
                  <a:gd name="connsiteX5" fmla="*/ 373681 w 428625"/>
                  <a:gd name="connsiteY5" fmla="*/ 730209 h 847725"/>
                  <a:gd name="connsiteX6" fmla="*/ 421591 w 428625"/>
                  <a:gd name="connsiteY6" fmla="*/ 834603 h 847725"/>
                  <a:gd name="connsiteX7" fmla="*/ 419020 w 428625"/>
                  <a:gd name="connsiteY7" fmla="*/ 841461 h 847725"/>
                  <a:gd name="connsiteX8" fmla="*/ 412257 w 428625"/>
                  <a:gd name="connsiteY8" fmla="*/ 839080 h 847725"/>
                  <a:gd name="connsiteX9" fmla="*/ 361393 w 428625"/>
                  <a:gd name="connsiteY9" fmla="*/ 736115 h 847725"/>
                  <a:gd name="connsiteX10" fmla="*/ 311006 w 428625"/>
                  <a:gd name="connsiteY10" fmla="*/ 632864 h 847725"/>
                  <a:gd name="connsiteX11" fmla="*/ 210898 w 428625"/>
                  <a:gd name="connsiteY11" fmla="*/ 426171 h 847725"/>
                  <a:gd name="connsiteX12" fmla="*/ 111076 w 428625"/>
                  <a:gd name="connsiteY12" fmla="*/ 219384 h 847725"/>
                  <a:gd name="connsiteX13" fmla="*/ 60784 w 428625"/>
                  <a:gd name="connsiteY13" fmla="*/ 116228 h 847725"/>
                  <a:gd name="connsiteX14" fmla="*/ 8302 w 428625"/>
                  <a:gd name="connsiteY14" fmla="*/ 15072 h 847725"/>
                  <a:gd name="connsiteX15" fmla="*/ 7825 w 428625"/>
                  <a:gd name="connsiteY15" fmla="*/ 14310 h 847725"/>
                  <a:gd name="connsiteX16" fmla="*/ 9445 w 428625"/>
                  <a:gd name="connsiteY16" fmla="*/ 7833 h 847725"/>
                  <a:gd name="connsiteX17" fmla="*/ 15731 w 428625"/>
                  <a:gd name="connsiteY17" fmla="*/ 9262 h 847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28625" h="847725">
                    <a:moveTo>
                      <a:pt x="15731" y="9262"/>
                    </a:moveTo>
                    <a:cubicBezTo>
                      <a:pt x="37258" y="42600"/>
                      <a:pt x="53831" y="76413"/>
                      <a:pt x="72119" y="110418"/>
                    </a:cubicBezTo>
                    <a:cubicBezTo>
                      <a:pt x="89740" y="144422"/>
                      <a:pt x="106981" y="178617"/>
                      <a:pt x="124316" y="212811"/>
                    </a:cubicBezTo>
                    <a:cubicBezTo>
                      <a:pt x="158701" y="281296"/>
                      <a:pt x="192229" y="350162"/>
                      <a:pt x="225853" y="418932"/>
                    </a:cubicBezTo>
                    <a:lnTo>
                      <a:pt x="324913" y="626196"/>
                    </a:lnTo>
                    <a:lnTo>
                      <a:pt x="373681" y="730209"/>
                    </a:lnTo>
                    <a:lnTo>
                      <a:pt x="421591" y="834603"/>
                    </a:lnTo>
                    <a:cubicBezTo>
                      <a:pt x="422830" y="837175"/>
                      <a:pt x="421687" y="840223"/>
                      <a:pt x="419020" y="841461"/>
                    </a:cubicBezTo>
                    <a:cubicBezTo>
                      <a:pt x="416448" y="842604"/>
                      <a:pt x="413495" y="841557"/>
                      <a:pt x="412257" y="839080"/>
                    </a:cubicBezTo>
                    <a:lnTo>
                      <a:pt x="361393" y="736115"/>
                    </a:lnTo>
                    <a:lnTo>
                      <a:pt x="311006" y="632864"/>
                    </a:lnTo>
                    <a:lnTo>
                      <a:pt x="210898" y="426171"/>
                    </a:lnTo>
                    <a:lnTo>
                      <a:pt x="111076" y="219384"/>
                    </a:lnTo>
                    <a:lnTo>
                      <a:pt x="60784" y="116228"/>
                    </a:lnTo>
                    <a:cubicBezTo>
                      <a:pt x="43830" y="82224"/>
                      <a:pt x="27352" y="46695"/>
                      <a:pt x="8302" y="15072"/>
                    </a:cubicBezTo>
                    <a:lnTo>
                      <a:pt x="7825" y="14310"/>
                    </a:lnTo>
                    <a:cubicBezTo>
                      <a:pt x="6492" y="12120"/>
                      <a:pt x="7159" y="9167"/>
                      <a:pt x="9445" y="7833"/>
                    </a:cubicBezTo>
                    <a:cubicBezTo>
                      <a:pt x="11540" y="6500"/>
                      <a:pt x="14398" y="7167"/>
                      <a:pt x="15731" y="9262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" name="任意多边形: 形状 408"/>
              <p:cNvSpPr/>
              <p:nvPr/>
            </p:nvSpPr>
            <p:spPr>
              <a:xfrm>
                <a:off x="5881496" y="3102293"/>
                <a:ext cx="352425" cy="276225"/>
              </a:xfrm>
              <a:custGeom>
                <a:avLst/>
                <a:gdLst>
                  <a:gd name="connsiteX0" fmla="*/ 64865 w 352425"/>
                  <a:gd name="connsiteY0" fmla="*/ 270700 h 276225"/>
                  <a:gd name="connsiteX1" fmla="*/ 7144 w 352425"/>
                  <a:gd name="connsiteY1" fmla="*/ 169259 h 276225"/>
                  <a:gd name="connsiteX2" fmla="*/ 287750 w 352425"/>
                  <a:gd name="connsiteY2" fmla="*/ 7144 h 276225"/>
                  <a:gd name="connsiteX3" fmla="*/ 346329 w 352425"/>
                  <a:gd name="connsiteY3" fmla="*/ 111062 h 276225"/>
                  <a:gd name="connsiteX4" fmla="*/ 64865 w 352425"/>
                  <a:gd name="connsiteY4" fmla="*/ 270700 h 276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2425" h="276225">
                    <a:moveTo>
                      <a:pt x="64865" y="270700"/>
                    </a:moveTo>
                    <a:cubicBezTo>
                      <a:pt x="42767" y="240030"/>
                      <a:pt x="24098" y="203073"/>
                      <a:pt x="7144" y="169259"/>
                    </a:cubicBezTo>
                    <a:cubicBezTo>
                      <a:pt x="100679" y="115252"/>
                      <a:pt x="194215" y="61150"/>
                      <a:pt x="287750" y="7144"/>
                    </a:cubicBezTo>
                    <a:cubicBezTo>
                      <a:pt x="306800" y="40481"/>
                      <a:pt x="329374" y="76581"/>
                      <a:pt x="346329" y="111062"/>
                    </a:cubicBezTo>
                    <a:cubicBezTo>
                      <a:pt x="253079" y="167735"/>
                      <a:pt x="160687" y="218885"/>
                      <a:pt x="64865" y="2707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" name="任意多边形: 形状 409"/>
              <p:cNvSpPr/>
              <p:nvPr/>
            </p:nvSpPr>
            <p:spPr>
              <a:xfrm>
                <a:off x="5493524" y="2774156"/>
                <a:ext cx="771525" cy="495300"/>
              </a:xfrm>
              <a:custGeom>
                <a:avLst/>
                <a:gdLst>
                  <a:gd name="connsiteX0" fmla="*/ 772116 w 771525"/>
                  <a:gd name="connsiteY0" fmla="*/ 93536 h 495300"/>
                  <a:gd name="connsiteX1" fmla="*/ 111462 w 771525"/>
                  <a:gd name="connsiteY1" fmla="*/ 473107 h 495300"/>
                  <a:gd name="connsiteX2" fmla="*/ 49359 w 771525"/>
                  <a:gd name="connsiteY2" fmla="*/ 488156 h 495300"/>
                  <a:gd name="connsiteX3" fmla="*/ 7163 w 771525"/>
                  <a:gd name="connsiteY3" fmla="*/ 447389 h 495300"/>
                  <a:gd name="connsiteX4" fmla="*/ 35548 w 771525"/>
                  <a:gd name="connsiteY4" fmla="*/ 404908 h 495300"/>
                  <a:gd name="connsiteX5" fmla="*/ 237859 w 771525"/>
                  <a:gd name="connsiteY5" fmla="*/ 261652 h 495300"/>
                  <a:gd name="connsiteX6" fmla="*/ 629432 w 771525"/>
                  <a:gd name="connsiteY6" fmla="*/ 7144 h 495300"/>
                  <a:gd name="connsiteX7" fmla="*/ 679724 w 771525"/>
                  <a:gd name="connsiteY7" fmla="*/ 81344 h 495300"/>
                  <a:gd name="connsiteX8" fmla="*/ 772116 w 771525"/>
                  <a:gd name="connsiteY8" fmla="*/ 93536 h 495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71525" h="495300">
                    <a:moveTo>
                      <a:pt x="772116" y="93536"/>
                    </a:moveTo>
                    <a:cubicBezTo>
                      <a:pt x="570853" y="250222"/>
                      <a:pt x="345015" y="370713"/>
                      <a:pt x="111462" y="473107"/>
                    </a:cubicBezTo>
                    <a:cubicBezTo>
                      <a:pt x="91745" y="481775"/>
                      <a:pt x="70790" y="490347"/>
                      <a:pt x="49359" y="488156"/>
                    </a:cubicBezTo>
                    <a:cubicBezTo>
                      <a:pt x="27928" y="485966"/>
                      <a:pt x="6401" y="468916"/>
                      <a:pt x="7163" y="447389"/>
                    </a:cubicBezTo>
                    <a:cubicBezTo>
                      <a:pt x="7830" y="429863"/>
                      <a:pt x="22022" y="416147"/>
                      <a:pt x="35548" y="404908"/>
                    </a:cubicBezTo>
                    <a:cubicBezTo>
                      <a:pt x="99080" y="351949"/>
                      <a:pt x="168612" y="306800"/>
                      <a:pt x="237859" y="261652"/>
                    </a:cubicBezTo>
                    <a:cubicBezTo>
                      <a:pt x="368447" y="176879"/>
                      <a:pt x="498939" y="92012"/>
                      <a:pt x="629432" y="7144"/>
                    </a:cubicBezTo>
                    <a:cubicBezTo>
                      <a:pt x="632194" y="37052"/>
                      <a:pt x="653911" y="65913"/>
                      <a:pt x="679724" y="81344"/>
                    </a:cubicBezTo>
                    <a:cubicBezTo>
                      <a:pt x="705536" y="96679"/>
                      <a:pt x="744398" y="105251"/>
                      <a:pt x="772116" y="9353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1" name="任意多边形: 形状 410"/>
              <p:cNvSpPr/>
              <p:nvPr/>
            </p:nvSpPr>
            <p:spPr>
              <a:xfrm>
                <a:off x="5521097" y="2823904"/>
                <a:ext cx="590550" cy="390525"/>
              </a:xfrm>
              <a:custGeom>
                <a:avLst/>
                <a:gdLst>
                  <a:gd name="connsiteX0" fmla="*/ 594619 w 590550"/>
                  <a:gd name="connsiteY0" fmla="*/ 3878 h 390525"/>
                  <a:gd name="connsiteX1" fmla="*/ 3878 w 590550"/>
                  <a:gd name="connsiteY1" fmla="*/ 394594 h 390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90550" h="390525">
                    <a:moveTo>
                      <a:pt x="594619" y="3878"/>
                    </a:moveTo>
                    <a:lnTo>
                      <a:pt x="3878" y="394594"/>
                    </a:lnTo>
                  </a:path>
                </a:pathLst>
              </a:custGeom>
              <a:ln w="5171" cap="rnd">
                <a:solidFill>
                  <a:srgbClr val="3C3C3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2" name="任意多边形: 形状 411"/>
              <p:cNvSpPr/>
              <p:nvPr/>
            </p:nvSpPr>
            <p:spPr>
              <a:xfrm>
                <a:off x="5536052" y="2855241"/>
                <a:ext cx="609600" cy="381000"/>
              </a:xfrm>
              <a:custGeom>
                <a:avLst/>
                <a:gdLst>
                  <a:gd name="connsiteX0" fmla="*/ 612335 w 609600"/>
                  <a:gd name="connsiteY0" fmla="*/ 3878 h 381000"/>
                  <a:gd name="connsiteX1" fmla="*/ 3878 w 609600"/>
                  <a:gd name="connsiteY1" fmla="*/ 380878 h 381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09600" h="381000">
                    <a:moveTo>
                      <a:pt x="612335" y="3878"/>
                    </a:moveTo>
                    <a:lnTo>
                      <a:pt x="3878" y="380878"/>
                    </a:lnTo>
                  </a:path>
                </a:pathLst>
              </a:custGeom>
              <a:ln w="5171" cap="rnd">
                <a:solidFill>
                  <a:srgbClr val="3C3C3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3" name="任意多边形: 形状 412"/>
              <p:cNvSpPr/>
              <p:nvPr/>
            </p:nvSpPr>
            <p:spPr>
              <a:xfrm>
                <a:off x="5565960" y="2885245"/>
                <a:ext cx="628650" cy="361950"/>
              </a:xfrm>
              <a:custGeom>
                <a:avLst/>
                <a:gdLst>
                  <a:gd name="connsiteX0" fmla="*/ 630147 w 628650"/>
                  <a:gd name="connsiteY0" fmla="*/ 3878 h 361950"/>
                  <a:gd name="connsiteX1" fmla="*/ 3878 w 628650"/>
                  <a:gd name="connsiteY1" fmla="*/ 364590 h 361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28650" h="361950">
                    <a:moveTo>
                      <a:pt x="630147" y="3878"/>
                    </a:moveTo>
                    <a:lnTo>
                      <a:pt x="3878" y="364590"/>
                    </a:lnTo>
                  </a:path>
                </a:pathLst>
              </a:custGeom>
              <a:ln w="5171" cap="rnd">
                <a:solidFill>
                  <a:srgbClr val="3C3C3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4" name="任意多边形: 形状 413"/>
              <p:cNvSpPr/>
              <p:nvPr/>
            </p:nvSpPr>
            <p:spPr>
              <a:xfrm>
                <a:off x="5860389" y="3481399"/>
                <a:ext cx="685800" cy="466725"/>
              </a:xfrm>
              <a:custGeom>
                <a:avLst/>
                <a:gdLst>
                  <a:gd name="connsiteX0" fmla="*/ 149028 w 685800"/>
                  <a:gd name="connsiteY0" fmla="*/ 112193 h 466725"/>
                  <a:gd name="connsiteX1" fmla="*/ 367627 w 685800"/>
                  <a:gd name="connsiteY1" fmla="*/ 188583 h 466725"/>
                  <a:gd name="connsiteX2" fmla="*/ 608610 w 685800"/>
                  <a:gd name="connsiteY2" fmla="*/ 166199 h 466725"/>
                  <a:gd name="connsiteX3" fmla="*/ 680047 w 685800"/>
                  <a:gd name="connsiteY3" fmla="*/ 208681 h 466725"/>
                  <a:gd name="connsiteX4" fmla="*/ 664045 w 685800"/>
                  <a:gd name="connsiteY4" fmla="*/ 262878 h 466725"/>
                  <a:gd name="connsiteX5" fmla="*/ 615182 w 685800"/>
                  <a:gd name="connsiteY5" fmla="*/ 295644 h 466725"/>
                  <a:gd name="connsiteX6" fmla="*/ 355626 w 685800"/>
                  <a:gd name="connsiteY6" fmla="*/ 428899 h 466725"/>
                  <a:gd name="connsiteX7" fmla="*/ 196749 w 685800"/>
                  <a:gd name="connsiteY7" fmla="*/ 459760 h 466725"/>
                  <a:gd name="connsiteX8" fmla="*/ 110643 w 685800"/>
                  <a:gd name="connsiteY8" fmla="*/ 362700 h 466725"/>
                  <a:gd name="connsiteX9" fmla="*/ 16440 w 685800"/>
                  <a:gd name="connsiteY9" fmla="*/ 128861 h 466725"/>
                  <a:gd name="connsiteX10" fmla="*/ 50064 w 685800"/>
                  <a:gd name="connsiteY10" fmla="*/ 7418 h 466725"/>
                  <a:gd name="connsiteX11" fmla="*/ 149028 w 685800"/>
                  <a:gd name="connsiteY11" fmla="*/ 112193 h 466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85800" h="466725">
                    <a:moveTo>
                      <a:pt x="149028" y="112193"/>
                    </a:moveTo>
                    <a:cubicBezTo>
                      <a:pt x="195415" y="178392"/>
                      <a:pt x="287046" y="195060"/>
                      <a:pt x="367627" y="188583"/>
                    </a:cubicBezTo>
                    <a:cubicBezTo>
                      <a:pt x="448209" y="182106"/>
                      <a:pt x="528123" y="158294"/>
                      <a:pt x="608610" y="166199"/>
                    </a:cubicBezTo>
                    <a:cubicBezTo>
                      <a:pt x="637947" y="169057"/>
                      <a:pt x="671570" y="180487"/>
                      <a:pt x="680047" y="208681"/>
                    </a:cubicBezTo>
                    <a:cubicBezTo>
                      <a:pt x="685762" y="227540"/>
                      <a:pt x="677475" y="248400"/>
                      <a:pt x="664045" y="262878"/>
                    </a:cubicBezTo>
                    <a:cubicBezTo>
                      <a:pt x="650615" y="277356"/>
                      <a:pt x="632708" y="286595"/>
                      <a:pt x="615182" y="295644"/>
                    </a:cubicBezTo>
                    <a:cubicBezTo>
                      <a:pt x="528695" y="340031"/>
                      <a:pt x="442113" y="384513"/>
                      <a:pt x="355626" y="428899"/>
                    </a:cubicBezTo>
                    <a:cubicBezTo>
                      <a:pt x="306000" y="454331"/>
                      <a:pt x="248565" y="480334"/>
                      <a:pt x="196749" y="459760"/>
                    </a:cubicBezTo>
                    <a:cubicBezTo>
                      <a:pt x="155601" y="443472"/>
                      <a:pt x="130740" y="402134"/>
                      <a:pt x="110643" y="362700"/>
                    </a:cubicBezTo>
                    <a:cubicBezTo>
                      <a:pt x="72543" y="287738"/>
                      <a:pt x="40920" y="209348"/>
                      <a:pt x="16440" y="128861"/>
                    </a:cubicBezTo>
                    <a:cubicBezTo>
                      <a:pt x="5201" y="92000"/>
                      <a:pt x="-6420" y="13133"/>
                      <a:pt x="50064" y="7418"/>
                    </a:cubicBezTo>
                    <a:cubicBezTo>
                      <a:pt x="103880" y="1988"/>
                      <a:pt x="125502" y="78665"/>
                      <a:pt x="149028" y="112193"/>
                    </a:cubicBezTo>
                    <a:close/>
                  </a:path>
                </a:pathLst>
              </a:custGeom>
              <a:solidFill>
                <a:srgbClr val="FFFFFF">
                  <a:alpha val="11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57" name="图形 152"/>
            <p:cNvGrpSpPr/>
            <p:nvPr userDrawn="1"/>
          </p:nvGrpSpPr>
          <p:grpSpPr>
            <a:xfrm>
              <a:off x="10450937" y="4192973"/>
              <a:ext cx="2343422" cy="3200507"/>
              <a:chOff x="5067300" y="2024062"/>
              <a:chExt cx="2057400" cy="2809875"/>
            </a:xfrm>
          </p:grpSpPr>
          <p:sp>
            <p:nvSpPr>
              <p:cNvPr id="458" name="任意多边形: 形状 457"/>
              <p:cNvSpPr/>
              <p:nvPr/>
            </p:nvSpPr>
            <p:spPr>
              <a:xfrm>
                <a:off x="6323525" y="4673060"/>
                <a:ext cx="323850" cy="161925"/>
              </a:xfrm>
              <a:custGeom>
                <a:avLst/>
                <a:gdLst>
                  <a:gd name="connsiteX0" fmla="*/ 210816 w 323850"/>
                  <a:gd name="connsiteY0" fmla="*/ 7144 h 161925"/>
                  <a:gd name="connsiteX1" fmla="*/ 288063 w 323850"/>
                  <a:gd name="connsiteY1" fmla="*/ 58960 h 161925"/>
                  <a:gd name="connsiteX2" fmla="*/ 314638 w 323850"/>
                  <a:gd name="connsiteY2" fmla="*/ 87725 h 161925"/>
                  <a:gd name="connsiteX3" fmla="*/ 313590 w 323850"/>
                  <a:gd name="connsiteY3" fmla="*/ 125635 h 161925"/>
                  <a:gd name="connsiteX4" fmla="*/ 288254 w 323850"/>
                  <a:gd name="connsiteY4" fmla="*/ 140303 h 161925"/>
                  <a:gd name="connsiteX5" fmla="*/ 72227 w 323850"/>
                  <a:gd name="connsiteY5" fmla="*/ 144113 h 161925"/>
                  <a:gd name="connsiteX6" fmla="*/ 29555 w 323850"/>
                  <a:gd name="connsiteY6" fmla="*/ 123349 h 161925"/>
                  <a:gd name="connsiteX7" fmla="*/ 7933 w 323850"/>
                  <a:gd name="connsiteY7" fmla="*/ 26384 h 161925"/>
                  <a:gd name="connsiteX8" fmla="*/ 120614 w 323850"/>
                  <a:gd name="connsiteY8" fmla="*/ 26956 h 161925"/>
                  <a:gd name="connsiteX9" fmla="*/ 210816 w 323850"/>
                  <a:gd name="connsiteY9" fmla="*/ 7144 h 16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3850" h="161925">
                    <a:moveTo>
                      <a:pt x="210816" y="7144"/>
                    </a:moveTo>
                    <a:cubicBezTo>
                      <a:pt x="239295" y="20098"/>
                      <a:pt x="263203" y="39529"/>
                      <a:pt x="288063" y="58960"/>
                    </a:cubicBezTo>
                    <a:cubicBezTo>
                      <a:pt x="298350" y="66961"/>
                      <a:pt x="308637" y="75914"/>
                      <a:pt x="314638" y="87725"/>
                    </a:cubicBezTo>
                    <a:cubicBezTo>
                      <a:pt x="320639" y="99632"/>
                      <a:pt x="321496" y="115158"/>
                      <a:pt x="313590" y="125635"/>
                    </a:cubicBezTo>
                    <a:cubicBezTo>
                      <a:pt x="307494" y="133636"/>
                      <a:pt x="297684" y="137351"/>
                      <a:pt x="288254" y="140303"/>
                    </a:cubicBezTo>
                    <a:cubicBezTo>
                      <a:pt x="218531" y="162116"/>
                      <a:pt x="142902" y="163449"/>
                      <a:pt x="72227" y="144113"/>
                    </a:cubicBezTo>
                    <a:cubicBezTo>
                      <a:pt x="56892" y="139922"/>
                      <a:pt x="41366" y="134493"/>
                      <a:pt x="29555" y="123349"/>
                    </a:cubicBezTo>
                    <a:cubicBezTo>
                      <a:pt x="5076" y="100203"/>
                      <a:pt x="6219" y="60579"/>
                      <a:pt x="7933" y="26384"/>
                    </a:cubicBezTo>
                    <a:cubicBezTo>
                      <a:pt x="7933" y="26384"/>
                      <a:pt x="81371" y="41148"/>
                      <a:pt x="120614" y="26956"/>
                    </a:cubicBezTo>
                    <a:lnTo>
                      <a:pt x="210816" y="7144"/>
                    </a:lnTo>
                    <a:close/>
                  </a:path>
                </a:pathLst>
              </a:custGeom>
              <a:solidFill>
                <a:srgbClr val="F08BB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9" name="任意多边形: 形状 458"/>
              <p:cNvSpPr/>
              <p:nvPr/>
            </p:nvSpPr>
            <p:spPr>
              <a:xfrm>
                <a:off x="6228969" y="3999552"/>
                <a:ext cx="361950" cy="714375"/>
              </a:xfrm>
              <a:custGeom>
                <a:avLst/>
                <a:gdLst>
                  <a:gd name="connsiteX0" fmla="*/ 355568 w 361950"/>
                  <a:gd name="connsiteY0" fmla="*/ 81148 h 714375"/>
                  <a:gd name="connsiteX1" fmla="*/ 305657 w 361950"/>
                  <a:gd name="connsiteY1" fmla="*/ 680747 h 714375"/>
                  <a:gd name="connsiteX2" fmla="*/ 102870 w 361950"/>
                  <a:gd name="connsiteY2" fmla="*/ 699987 h 714375"/>
                  <a:gd name="connsiteX3" fmla="*/ 91440 w 361950"/>
                  <a:gd name="connsiteY3" fmla="*/ 634455 h 714375"/>
                  <a:gd name="connsiteX4" fmla="*/ 7144 w 361950"/>
                  <a:gd name="connsiteY4" fmla="*/ 152585 h 714375"/>
                  <a:gd name="connsiteX5" fmla="*/ 129254 w 361950"/>
                  <a:gd name="connsiteY5" fmla="*/ 11520 h 714375"/>
                  <a:gd name="connsiteX6" fmla="*/ 355568 w 361950"/>
                  <a:gd name="connsiteY6" fmla="*/ 81148 h 714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1950" h="714375">
                    <a:moveTo>
                      <a:pt x="355568" y="81148"/>
                    </a:moveTo>
                    <a:cubicBezTo>
                      <a:pt x="340138" y="266885"/>
                      <a:pt x="321183" y="495009"/>
                      <a:pt x="305657" y="680747"/>
                    </a:cubicBezTo>
                    <a:cubicBezTo>
                      <a:pt x="305657" y="680747"/>
                      <a:pt x="189738" y="729610"/>
                      <a:pt x="102870" y="699987"/>
                    </a:cubicBezTo>
                    <a:lnTo>
                      <a:pt x="91440" y="634455"/>
                    </a:lnTo>
                    <a:cubicBezTo>
                      <a:pt x="57912" y="477197"/>
                      <a:pt x="27623" y="312034"/>
                      <a:pt x="7144" y="152585"/>
                    </a:cubicBezTo>
                    <a:cubicBezTo>
                      <a:pt x="7144" y="152585"/>
                      <a:pt x="17907" y="37142"/>
                      <a:pt x="129254" y="11520"/>
                    </a:cubicBezTo>
                    <a:cubicBezTo>
                      <a:pt x="240697" y="-14102"/>
                      <a:pt x="355568" y="81148"/>
                      <a:pt x="355568" y="81148"/>
                    </a:cubicBezTo>
                    <a:close/>
                  </a:path>
                </a:pathLst>
              </a:custGeom>
              <a:solidFill>
                <a:srgbClr val="FAD5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0" name="任意多边形: 形状 459"/>
              <p:cNvSpPr/>
              <p:nvPr/>
            </p:nvSpPr>
            <p:spPr>
              <a:xfrm>
                <a:off x="6350519" y="4757819"/>
                <a:ext cx="257175" cy="47625"/>
              </a:xfrm>
              <a:custGeom>
                <a:avLst/>
                <a:gdLst>
                  <a:gd name="connsiteX0" fmla="*/ 255259 w 257175"/>
                  <a:gd name="connsiteY0" fmla="*/ 28493 h 47625"/>
                  <a:gd name="connsiteX1" fmla="*/ 193728 w 257175"/>
                  <a:gd name="connsiteY1" fmla="*/ 42400 h 47625"/>
                  <a:gd name="connsiteX2" fmla="*/ 130577 w 257175"/>
                  <a:gd name="connsiteY2" fmla="*/ 44305 h 47625"/>
                  <a:gd name="connsiteX3" fmla="*/ 68093 w 257175"/>
                  <a:gd name="connsiteY3" fmla="*/ 34494 h 47625"/>
                  <a:gd name="connsiteX4" fmla="*/ 8848 w 257175"/>
                  <a:gd name="connsiteY4" fmla="*/ 12872 h 47625"/>
                  <a:gd name="connsiteX5" fmla="*/ 7419 w 257175"/>
                  <a:gd name="connsiteY5" fmla="*/ 8872 h 47625"/>
                  <a:gd name="connsiteX6" fmla="*/ 11229 w 257175"/>
                  <a:gd name="connsiteY6" fmla="*/ 7348 h 47625"/>
                  <a:gd name="connsiteX7" fmla="*/ 70189 w 257175"/>
                  <a:gd name="connsiteY7" fmla="*/ 25826 h 47625"/>
                  <a:gd name="connsiteX8" fmla="*/ 131149 w 257175"/>
                  <a:gd name="connsiteY8" fmla="*/ 34780 h 47625"/>
                  <a:gd name="connsiteX9" fmla="*/ 192775 w 257175"/>
                  <a:gd name="connsiteY9" fmla="*/ 33923 h 47625"/>
                  <a:gd name="connsiteX10" fmla="*/ 253640 w 257175"/>
                  <a:gd name="connsiteY10" fmla="*/ 23255 h 47625"/>
                  <a:gd name="connsiteX11" fmla="*/ 257069 w 257175"/>
                  <a:gd name="connsiteY11" fmla="*/ 25255 h 47625"/>
                  <a:gd name="connsiteX12" fmla="*/ 255259 w 257175"/>
                  <a:gd name="connsiteY12" fmla="*/ 28493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7175" h="47625">
                    <a:moveTo>
                      <a:pt x="255259" y="28493"/>
                    </a:moveTo>
                    <a:cubicBezTo>
                      <a:pt x="235352" y="35161"/>
                      <a:pt x="214683" y="39828"/>
                      <a:pt x="193728" y="42400"/>
                    </a:cubicBezTo>
                    <a:cubicBezTo>
                      <a:pt x="172773" y="45067"/>
                      <a:pt x="151627" y="45543"/>
                      <a:pt x="130577" y="44305"/>
                    </a:cubicBezTo>
                    <a:cubicBezTo>
                      <a:pt x="109527" y="42876"/>
                      <a:pt x="88572" y="39638"/>
                      <a:pt x="68093" y="34494"/>
                    </a:cubicBezTo>
                    <a:cubicBezTo>
                      <a:pt x="47614" y="29255"/>
                      <a:pt x="27802" y="22016"/>
                      <a:pt x="8848" y="12872"/>
                    </a:cubicBezTo>
                    <a:cubicBezTo>
                      <a:pt x="7324" y="12110"/>
                      <a:pt x="6752" y="10301"/>
                      <a:pt x="7419" y="8872"/>
                    </a:cubicBezTo>
                    <a:cubicBezTo>
                      <a:pt x="8086" y="7443"/>
                      <a:pt x="9800" y="6776"/>
                      <a:pt x="11229" y="7348"/>
                    </a:cubicBezTo>
                    <a:cubicBezTo>
                      <a:pt x="30374" y="15063"/>
                      <a:pt x="50091" y="21159"/>
                      <a:pt x="70189" y="25826"/>
                    </a:cubicBezTo>
                    <a:cubicBezTo>
                      <a:pt x="90191" y="30398"/>
                      <a:pt x="110575" y="33542"/>
                      <a:pt x="131149" y="34780"/>
                    </a:cubicBezTo>
                    <a:cubicBezTo>
                      <a:pt x="151627" y="36304"/>
                      <a:pt x="172297" y="35827"/>
                      <a:pt x="192775" y="33923"/>
                    </a:cubicBezTo>
                    <a:cubicBezTo>
                      <a:pt x="213254" y="31922"/>
                      <a:pt x="233638" y="28398"/>
                      <a:pt x="253640" y="23255"/>
                    </a:cubicBezTo>
                    <a:cubicBezTo>
                      <a:pt x="255164" y="22874"/>
                      <a:pt x="256593" y="23731"/>
                      <a:pt x="257069" y="25255"/>
                    </a:cubicBezTo>
                    <a:cubicBezTo>
                      <a:pt x="257450" y="26588"/>
                      <a:pt x="256593" y="28017"/>
                      <a:pt x="255259" y="28493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1" name="任意多边形: 形状 460"/>
              <p:cNvSpPr/>
              <p:nvPr/>
            </p:nvSpPr>
            <p:spPr>
              <a:xfrm>
                <a:off x="6512528" y="4683728"/>
                <a:ext cx="38100" cy="28575"/>
              </a:xfrm>
              <a:custGeom>
                <a:avLst/>
                <a:gdLst>
                  <a:gd name="connsiteX0" fmla="*/ 37433 w 38100"/>
                  <a:gd name="connsiteY0" fmla="*/ 13621 h 28575"/>
                  <a:gd name="connsiteX1" fmla="*/ 25527 w 38100"/>
                  <a:gd name="connsiteY1" fmla="*/ 22098 h 28575"/>
                  <a:gd name="connsiteX2" fmla="*/ 18764 w 38100"/>
                  <a:gd name="connsiteY2" fmla="*/ 24670 h 28575"/>
                  <a:gd name="connsiteX3" fmla="*/ 11430 w 38100"/>
                  <a:gd name="connsiteY3" fmla="*/ 25813 h 28575"/>
                  <a:gd name="connsiteX4" fmla="*/ 7144 w 38100"/>
                  <a:gd name="connsiteY4" fmla="*/ 21431 h 28575"/>
                  <a:gd name="connsiteX5" fmla="*/ 8192 w 38100"/>
                  <a:gd name="connsiteY5" fmla="*/ 18669 h 28575"/>
                  <a:gd name="connsiteX6" fmla="*/ 8573 w 38100"/>
                  <a:gd name="connsiteY6" fmla="*/ 18288 h 28575"/>
                  <a:gd name="connsiteX7" fmla="*/ 14097 w 38100"/>
                  <a:gd name="connsiteY7" fmla="*/ 13621 h 28575"/>
                  <a:gd name="connsiteX8" fmla="*/ 20098 w 38100"/>
                  <a:gd name="connsiteY8" fmla="*/ 10382 h 28575"/>
                  <a:gd name="connsiteX9" fmla="*/ 33909 w 38100"/>
                  <a:gd name="connsiteY9" fmla="*/ 7144 h 28575"/>
                  <a:gd name="connsiteX10" fmla="*/ 34385 w 38100"/>
                  <a:gd name="connsiteY10" fmla="*/ 7144 h 28575"/>
                  <a:gd name="connsiteX11" fmla="*/ 38386 w 38100"/>
                  <a:gd name="connsiteY11" fmla="*/ 10954 h 28575"/>
                  <a:gd name="connsiteX12" fmla="*/ 37433 w 38100"/>
                  <a:gd name="connsiteY12" fmla="*/ 13621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8100" h="28575">
                    <a:moveTo>
                      <a:pt x="37433" y="13621"/>
                    </a:moveTo>
                    <a:cubicBezTo>
                      <a:pt x="34004" y="17431"/>
                      <a:pt x="29813" y="19907"/>
                      <a:pt x="25527" y="22098"/>
                    </a:cubicBezTo>
                    <a:cubicBezTo>
                      <a:pt x="23336" y="23146"/>
                      <a:pt x="21050" y="24098"/>
                      <a:pt x="18764" y="24670"/>
                    </a:cubicBezTo>
                    <a:cubicBezTo>
                      <a:pt x="16383" y="25337"/>
                      <a:pt x="14002" y="25908"/>
                      <a:pt x="11430" y="25813"/>
                    </a:cubicBezTo>
                    <a:cubicBezTo>
                      <a:pt x="9049" y="25813"/>
                      <a:pt x="7144" y="23813"/>
                      <a:pt x="7144" y="21431"/>
                    </a:cubicBezTo>
                    <a:cubicBezTo>
                      <a:pt x="7144" y="20383"/>
                      <a:pt x="7525" y="19431"/>
                      <a:pt x="8192" y="18669"/>
                    </a:cubicBezTo>
                    <a:lnTo>
                      <a:pt x="8573" y="18288"/>
                    </a:lnTo>
                    <a:cubicBezTo>
                      <a:pt x="10287" y="16288"/>
                      <a:pt x="12192" y="14954"/>
                      <a:pt x="14097" y="13621"/>
                    </a:cubicBezTo>
                    <a:cubicBezTo>
                      <a:pt x="16002" y="12287"/>
                      <a:pt x="18098" y="11239"/>
                      <a:pt x="20098" y="10382"/>
                    </a:cubicBezTo>
                    <a:cubicBezTo>
                      <a:pt x="24289" y="8668"/>
                      <a:pt x="28670" y="7239"/>
                      <a:pt x="33909" y="7144"/>
                    </a:cubicBezTo>
                    <a:lnTo>
                      <a:pt x="34385" y="7144"/>
                    </a:lnTo>
                    <a:cubicBezTo>
                      <a:pt x="36576" y="7144"/>
                      <a:pt x="38291" y="8763"/>
                      <a:pt x="38386" y="10954"/>
                    </a:cubicBezTo>
                    <a:cubicBezTo>
                      <a:pt x="38481" y="12001"/>
                      <a:pt x="38100" y="12954"/>
                      <a:pt x="37433" y="13621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2" name="任意多边形: 形状 461"/>
              <p:cNvSpPr/>
              <p:nvPr/>
            </p:nvSpPr>
            <p:spPr>
              <a:xfrm>
                <a:off x="6536341" y="4703767"/>
                <a:ext cx="38100" cy="28575"/>
              </a:xfrm>
              <a:custGeom>
                <a:avLst/>
                <a:gdLst>
                  <a:gd name="connsiteX0" fmla="*/ 34957 w 38100"/>
                  <a:gd name="connsiteY0" fmla="*/ 13298 h 28575"/>
                  <a:gd name="connsiteX1" fmla="*/ 24860 w 38100"/>
                  <a:gd name="connsiteY1" fmla="*/ 22918 h 28575"/>
                  <a:gd name="connsiteX2" fmla="*/ 18574 w 38100"/>
                  <a:gd name="connsiteY2" fmla="*/ 25776 h 28575"/>
                  <a:gd name="connsiteX3" fmla="*/ 11525 w 38100"/>
                  <a:gd name="connsiteY3" fmla="*/ 26919 h 28575"/>
                  <a:gd name="connsiteX4" fmla="*/ 7144 w 38100"/>
                  <a:gd name="connsiteY4" fmla="*/ 22347 h 28575"/>
                  <a:gd name="connsiteX5" fmla="*/ 8192 w 38100"/>
                  <a:gd name="connsiteY5" fmla="*/ 19680 h 28575"/>
                  <a:gd name="connsiteX6" fmla="*/ 8287 w 38100"/>
                  <a:gd name="connsiteY6" fmla="*/ 19585 h 28575"/>
                  <a:gd name="connsiteX7" fmla="*/ 13240 w 38100"/>
                  <a:gd name="connsiteY7" fmla="*/ 15108 h 28575"/>
                  <a:gd name="connsiteX8" fmla="*/ 18574 w 38100"/>
                  <a:gd name="connsiteY8" fmla="*/ 11679 h 28575"/>
                  <a:gd name="connsiteX9" fmla="*/ 30766 w 38100"/>
                  <a:gd name="connsiteY9" fmla="*/ 7202 h 28575"/>
                  <a:gd name="connsiteX10" fmla="*/ 30861 w 38100"/>
                  <a:gd name="connsiteY10" fmla="*/ 7202 h 28575"/>
                  <a:gd name="connsiteX11" fmla="*/ 35528 w 38100"/>
                  <a:gd name="connsiteY11" fmla="*/ 10536 h 28575"/>
                  <a:gd name="connsiteX12" fmla="*/ 34957 w 38100"/>
                  <a:gd name="connsiteY12" fmla="*/ 13298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8100" h="28575">
                    <a:moveTo>
                      <a:pt x="34957" y="13298"/>
                    </a:moveTo>
                    <a:cubicBezTo>
                      <a:pt x="32385" y="17584"/>
                      <a:pt x="28766" y="20537"/>
                      <a:pt x="24860" y="22918"/>
                    </a:cubicBezTo>
                    <a:cubicBezTo>
                      <a:pt x="22860" y="24061"/>
                      <a:pt x="20765" y="25109"/>
                      <a:pt x="18574" y="25776"/>
                    </a:cubicBezTo>
                    <a:cubicBezTo>
                      <a:pt x="16383" y="26443"/>
                      <a:pt x="14097" y="27014"/>
                      <a:pt x="11525" y="26919"/>
                    </a:cubicBezTo>
                    <a:cubicBezTo>
                      <a:pt x="9049" y="26824"/>
                      <a:pt x="7144" y="24824"/>
                      <a:pt x="7144" y="22347"/>
                    </a:cubicBezTo>
                    <a:cubicBezTo>
                      <a:pt x="7144" y="21299"/>
                      <a:pt x="7525" y="20347"/>
                      <a:pt x="8192" y="19680"/>
                    </a:cubicBezTo>
                    <a:lnTo>
                      <a:pt x="8287" y="19585"/>
                    </a:lnTo>
                    <a:cubicBezTo>
                      <a:pt x="9811" y="17775"/>
                      <a:pt x="11525" y="16441"/>
                      <a:pt x="13240" y="15108"/>
                    </a:cubicBezTo>
                    <a:cubicBezTo>
                      <a:pt x="14954" y="13774"/>
                      <a:pt x="16764" y="12727"/>
                      <a:pt x="18574" y="11679"/>
                    </a:cubicBezTo>
                    <a:cubicBezTo>
                      <a:pt x="22289" y="9774"/>
                      <a:pt x="26099" y="8059"/>
                      <a:pt x="30766" y="7202"/>
                    </a:cubicBezTo>
                    <a:lnTo>
                      <a:pt x="30861" y="7202"/>
                    </a:lnTo>
                    <a:cubicBezTo>
                      <a:pt x="33052" y="6821"/>
                      <a:pt x="35147" y="8345"/>
                      <a:pt x="35528" y="10536"/>
                    </a:cubicBezTo>
                    <a:cubicBezTo>
                      <a:pt x="35624" y="11584"/>
                      <a:pt x="35433" y="12536"/>
                      <a:pt x="34957" y="13298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3" name="任意多边形: 形状 462"/>
              <p:cNvSpPr/>
              <p:nvPr/>
            </p:nvSpPr>
            <p:spPr>
              <a:xfrm>
                <a:off x="6570521" y="4720536"/>
                <a:ext cx="28575" cy="28575"/>
              </a:xfrm>
              <a:custGeom>
                <a:avLst/>
                <a:gdLst>
                  <a:gd name="connsiteX0" fmla="*/ 25351 w 28575"/>
                  <a:gd name="connsiteY0" fmla="*/ 12054 h 28575"/>
                  <a:gd name="connsiteX1" fmla="*/ 20207 w 28575"/>
                  <a:gd name="connsiteY1" fmla="*/ 20436 h 28575"/>
                  <a:gd name="connsiteX2" fmla="*/ 15730 w 28575"/>
                  <a:gd name="connsiteY2" fmla="*/ 22437 h 28575"/>
                  <a:gd name="connsiteX3" fmla="*/ 10587 w 28575"/>
                  <a:gd name="connsiteY3" fmla="*/ 22342 h 28575"/>
                  <a:gd name="connsiteX4" fmla="*/ 7348 w 28575"/>
                  <a:gd name="connsiteY4" fmla="*/ 16245 h 28575"/>
                  <a:gd name="connsiteX5" fmla="*/ 7730 w 28575"/>
                  <a:gd name="connsiteY5" fmla="*/ 15388 h 28575"/>
                  <a:gd name="connsiteX6" fmla="*/ 8110 w 28575"/>
                  <a:gd name="connsiteY6" fmla="*/ 14722 h 28575"/>
                  <a:gd name="connsiteX7" fmla="*/ 10492 w 28575"/>
                  <a:gd name="connsiteY7" fmla="*/ 11674 h 28575"/>
                  <a:gd name="connsiteX8" fmla="*/ 12968 w 28575"/>
                  <a:gd name="connsiteY8" fmla="*/ 9673 h 28575"/>
                  <a:gd name="connsiteX9" fmla="*/ 19731 w 28575"/>
                  <a:gd name="connsiteY9" fmla="*/ 7292 h 28575"/>
                  <a:gd name="connsiteX10" fmla="*/ 20398 w 28575"/>
                  <a:gd name="connsiteY10" fmla="*/ 7197 h 28575"/>
                  <a:gd name="connsiteX11" fmla="*/ 25446 w 28575"/>
                  <a:gd name="connsiteY11" fmla="*/ 10911 h 28575"/>
                  <a:gd name="connsiteX12" fmla="*/ 25351 w 28575"/>
                  <a:gd name="connsiteY12" fmla="*/ 12054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8575" h="28575">
                    <a:moveTo>
                      <a:pt x="25351" y="12054"/>
                    </a:moveTo>
                    <a:cubicBezTo>
                      <a:pt x="24970" y="15674"/>
                      <a:pt x="22779" y="18436"/>
                      <a:pt x="20207" y="20436"/>
                    </a:cubicBezTo>
                    <a:cubicBezTo>
                      <a:pt x="18874" y="21389"/>
                      <a:pt x="17350" y="22151"/>
                      <a:pt x="15730" y="22437"/>
                    </a:cubicBezTo>
                    <a:cubicBezTo>
                      <a:pt x="14111" y="22818"/>
                      <a:pt x="12397" y="22913"/>
                      <a:pt x="10587" y="22342"/>
                    </a:cubicBezTo>
                    <a:cubicBezTo>
                      <a:pt x="8015" y="21579"/>
                      <a:pt x="6586" y="18817"/>
                      <a:pt x="7348" y="16245"/>
                    </a:cubicBezTo>
                    <a:cubicBezTo>
                      <a:pt x="7444" y="15960"/>
                      <a:pt x="7539" y="15674"/>
                      <a:pt x="7730" y="15388"/>
                    </a:cubicBezTo>
                    <a:lnTo>
                      <a:pt x="8110" y="14722"/>
                    </a:lnTo>
                    <a:cubicBezTo>
                      <a:pt x="8872" y="13388"/>
                      <a:pt x="9634" y="12531"/>
                      <a:pt x="10492" y="11674"/>
                    </a:cubicBezTo>
                    <a:cubicBezTo>
                      <a:pt x="11254" y="10816"/>
                      <a:pt x="12111" y="10245"/>
                      <a:pt x="12968" y="9673"/>
                    </a:cubicBezTo>
                    <a:cubicBezTo>
                      <a:pt x="14778" y="8626"/>
                      <a:pt x="16683" y="7768"/>
                      <a:pt x="19731" y="7292"/>
                    </a:cubicBezTo>
                    <a:lnTo>
                      <a:pt x="20398" y="7197"/>
                    </a:lnTo>
                    <a:cubicBezTo>
                      <a:pt x="22779" y="6816"/>
                      <a:pt x="25065" y="8530"/>
                      <a:pt x="25446" y="10911"/>
                    </a:cubicBezTo>
                    <a:cubicBezTo>
                      <a:pt x="25351" y="11293"/>
                      <a:pt x="25351" y="11674"/>
                      <a:pt x="25351" y="12054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4" name="任意多边形: 形状 463"/>
              <p:cNvSpPr/>
              <p:nvPr/>
            </p:nvSpPr>
            <p:spPr>
              <a:xfrm>
                <a:off x="5655288" y="4670488"/>
                <a:ext cx="323850" cy="161925"/>
              </a:xfrm>
              <a:custGeom>
                <a:avLst/>
                <a:gdLst>
                  <a:gd name="connsiteX0" fmla="*/ 121434 w 323850"/>
                  <a:gd name="connsiteY0" fmla="*/ 7144 h 161925"/>
                  <a:gd name="connsiteX1" fmla="*/ 41234 w 323850"/>
                  <a:gd name="connsiteY1" fmla="*/ 54293 h 161925"/>
                  <a:gd name="connsiteX2" fmla="*/ 13040 w 323850"/>
                  <a:gd name="connsiteY2" fmla="*/ 81439 h 161925"/>
                  <a:gd name="connsiteX3" fmla="*/ 11802 w 323850"/>
                  <a:gd name="connsiteY3" fmla="*/ 119348 h 161925"/>
                  <a:gd name="connsiteX4" fmla="*/ 36186 w 323850"/>
                  <a:gd name="connsiteY4" fmla="*/ 135541 h 161925"/>
                  <a:gd name="connsiteX5" fmla="*/ 251641 w 323850"/>
                  <a:gd name="connsiteY5" fmla="*/ 152114 h 161925"/>
                  <a:gd name="connsiteX6" fmla="*/ 295456 w 323850"/>
                  <a:gd name="connsiteY6" fmla="*/ 133921 h 161925"/>
                  <a:gd name="connsiteX7" fmla="*/ 322793 w 323850"/>
                  <a:gd name="connsiteY7" fmla="*/ 38386 h 161925"/>
                  <a:gd name="connsiteX8" fmla="*/ 210303 w 323850"/>
                  <a:gd name="connsiteY8" fmla="*/ 32290 h 161925"/>
                  <a:gd name="connsiteX9" fmla="*/ 121434 w 323850"/>
                  <a:gd name="connsiteY9" fmla="*/ 7144 h 16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3850" h="161925">
                    <a:moveTo>
                      <a:pt x="121434" y="7144"/>
                    </a:moveTo>
                    <a:cubicBezTo>
                      <a:pt x="92193" y="18383"/>
                      <a:pt x="67237" y="36386"/>
                      <a:pt x="41234" y="54293"/>
                    </a:cubicBezTo>
                    <a:cubicBezTo>
                      <a:pt x="30471" y="61722"/>
                      <a:pt x="19707" y="70009"/>
                      <a:pt x="13040" y="81439"/>
                    </a:cubicBezTo>
                    <a:cubicBezTo>
                      <a:pt x="6372" y="92964"/>
                      <a:pt x="4563" y="108395"/>
                      <a:pt x="11802" y="119348"/>
                    </a:cubicBezTo>
                    <a:cubicBezTo>
                      <a:pt x="17326" y="127730"/>
                      <a:pt x="26946" y="132017"/>
                      <a:pt x="36186" y="135541"/>
                    </a:cubicBezTo>
                    <a:cubicBezTo>
                      <a:pt x="104480" y="161449"/>
                      <a:pt x="179918" y="167259"/>
                      <a:pt x="251641" y="152114"/>
                    </a:cubicBezTo>
                    <a:cubicBezTo>
                      <a:pt x="267167" y="148780"/>
                      <a:pt x="283074" y="144304"/>
                      <a:pt x="295456" y="133921"/>
                    </a:cubicBezTo>
                    <a:cubicBezTo>
                      <a:pt x="321269" y="112204"/>
                      <a:pt x="322412" y="72580"/>
                      <a:pt x="322793" y="38386"/>
                    </a:cubicBezTo>
                    <a:cubicBezTo>
                      <a:pt x="322793" y="38386"/>
                      <a:pt x="248593" y="48768"/>
                      <a:pt x="210303" y="32290"/>
                    </a:cubicBezTo>
                    <a:lnTo>
                      <a:pt x="121434" y="7144"/>
                    </a:lnTo>
                    <a:close/>
                  </a:path>
                </a:pathLst>
              </a:custGeom>
              <a:solidFill>
                <a:srgbClr val="F08BB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5" name="任意多边形: 形状 464"/>
              <p:cNvSpPr/>
              <p:nvPr/>
            </p:nvSpPr>
            <p:spPr>
              <a:xfrm>
                <a:off x="5754719" y="4005761"/>
                <a:ext cx="352425" cy="714375"/>
              </a:xfrm>
              <a:custGeom>
                <a:avLst/>
                <a:gdLst>
                  <a:gd name="connsiteX0" fmla="*/ 7144 w 352425"/>
                  <a:gd name="connsiteY0" fmla="*/ 70367 h 714375"/>
                  <a:gd name="connsiteX1" fmla="*/ 21622 w 352425"/>
                  <a:gd name="connsiteY1" fmla="*/ 671871 h 714375"/>
                  <a:gd name="connsiteX2" fmla="*/ 222980 w 352425"/>
                  <a:gd name="connsiteY2" fmla="*/ 703018 h 714375"/>
                  <a:gd name="connsiteX3" fmla="*/ 238316 w 352425"/>
                  <a:gd name="connsiteY3" fmla="*/ 638248 h 714375"/>
                  <a:gd name="connsiteX4" fmla="*/ 350806 w 352425"/>
                  <a:gd name="connsiteY4" fmla="*/ 162188 h 714375"/>
                  <a:gd name="connsiteX5" fmla="*/ 237173 w 352425"/>
                  <a:gd name="connsiteY5" fmla="*/ 14170 h 714375"/>
                  <a:gd name="connsiteX6" fmla="*/ 7144 w 352425"/>
                  <a:gd name="connsiteY6" fmla="*/ 70367 h 714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2425" h="714375">
                    <a:moveTo>
                      <a:pt x="7144" y="70367"/>
                    </a:moveTo>
                    <a:cubicBezTo>
                      <a:pt x="11621" y="256676"/>
                      <a:pt x="17145" y="485562"/>
                      <a:pt x="21622" y="671871"/>
                    </a:cubicBezTo>
                    <a:cubicBezTo>
                      <a:pt x="21622" y="671871"/>
                      <a:pt x="134493" y="727402"/>
                      <a:pt x="222980" y="703018"/>
                    </a:cubicBezTo>
                    <a:lnTo>
                      <a:pt x="238316" y="638248"/>
                    </a:lnTo>
                    <a:cubicBezTo>
                      <a:pt x="281083" y="483276"/>
                      <a:pt x="320993" y="320208"/>
                      <a:pt x="350806" y="162188"/>
                    </a:cubicBezTo>
                    <a:cubicBezTo>
                      <a:pt x="350806" y="162188"/>
                      <a:pt x="346900" y="46364"/>
                      <a:pt x="237173" y="14170"/>
                    </a:cubicBezTo>
                    <a:cubicBezTo>
                      <a:pt x="127445" y="-17929"/>
                      <a:pt x="7144" y="70367"/>
                      <a:pt x="7144" y="70367"/>
                    </a:cubicBezTo>
                    <a:close/>
                  </a:path>
                </a:pathLst>
              </a:custGeom>
              <a:solidFill>
                <a:srgbClr val="FAD5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6" name="任意多边形: 形状 465"/>
              <p:cNvSpPr/>
              <p:nvPr/>
            </p:nvSpPr>
            <p:spPr>
              <a:xfrm>
                <a:off x="5690317" y="4765275"/>
                <a:ext cx="257175" cy="38100"/>
              </a:xfrm>
              <a:custGeom>
                <a:avLst/>
                <a:gdLst>
                  <a:gd name="connsiteX0" fmla="*/ 10777 w 257175"/>
                  <a:gd name="connsiteY0" fmla="*/ 8845 h 38100"/>
                  <a:gd name="connsiteX1" fmla="*/ 70880 w 257175"/>
                  <a:gd name="connsiteY1" fmla="*/ 23132 h 38100"/>
                  <a:gd name="connsiteX2" fmla="*/ 132316 w 257175"/>
                  <a:gd name="connsiteY2" fmla="*/ 27609 h 38100"/>
                  <a:gd name="connsiteX3" fmla="*/ 193657 w 257175"/>
                  <a:gd name="connsiteY3" fmla="*/ 22275 h 38100"/>
                  <a:gd name="connsiteX4" fmla="*/ 253569 w 257175"/>
                  <a:gd name="connsiteY4" fmla="*/ 7321 h 38100"/>
                  <a:gd name="connsiteX5" fmla="*/ 257379 w 257175"/>
                  <a:gd name="connsiteY5" fmla="*/ 9226 h 38100"/>
                  <a:gd name="connsiteX6" fmla="*/ 255665 w 257175"/>
                  <a:gd name="connsiteY6" fmla="*/ 12941 h 38100"/>
                  <a:gd name="connsiteX7" fmla="*/ 195276 w 257175"/>
                  <a:gd name="connsiteY7" fmla="*/ 31038 h 38100"/>
                  <a:gd name="connsiteX8" fmla="*/ 132411 w 257175"/>
                  <a:gd name="connsiteY8" fmla="*/ 37230 h 38100"/>
                  <a:gd name="connsiteX9" fmla="*/ 69451 w 257175"/>
                  <a:gd name="connsiteY9" fmla="*/ 31610 h 38100"/>
                  <a:gd name="connsiteX10" fmla="*/ 8872 w 257175"/>
                  <a:gd name="connsiteY10" fmla="*/ 14084 h 38100"/>
                  <a:gd name="connsiteX11" fmla="*/ 7348 w 257175"/>
                  <a:gd name="connsiteY11" fmla="*/ 10464 h 38100"/>
                  <a:gd name="connsiteX12" fmla="*/ 10777 w 257175"/>
                  <a:gd name="connsiteY12" fmla="*/ 8845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7175" h="38100">
                    <a:moveTo>
                      <a:pt x="10777" y="8845"/>
                    </a:moveTo>
                    <a:cubicBezTo>
                      <a:pt x="30398" y="15227"/>
                      <a:pt x="50591" y="19894"/>
                      <a:pt x="70880" y="23132"/>
                    </a:cubicBezTo>
                    <a:cubicBezTo>
                      <a:pt x="91263" y="26181"/>
                      <a:pt x="111742" y="27895"/>
                      <a:pt x="132316" y="27609"/>
                    </a:cubicBezTo>
                    <a:cubicBezTo>
                      <a:pt x="152890" y="27609"/>
                      <a:pt x="173369" y="25704"/>
                      <a:pt x="193657" y="22275"/>
                    </a:cubicBezTo>
                    <a:cubicBezTo>
                      <a:pt x="213945" y="18846"/>
                      <a:pt x="233948" y="13893"/>
                      <a:pt x="253569" y="7321"/>
                    </a:cubicBezTo>
                    <a:cubicBezTo>
                      <a:pt x="255188" y="6749"/>
                      <a:pt x="256903" y="7607"/>
                      <a:pt x="257379" y="9226"/>
                    </a:cubicBezTo>
                    <a:cubicBezTo>
                      <a:pt x="257855" y="10750"/>
                      <a:pt x="257093" y="12369"/>
                      <a:pt x="255665" y="12941"/>
                    </a:cubicBezTo>
                    <a:cubicBezTo>
                      <a:pt x="236234" y="21037"/>
                      <a:pt x="215945" y="27038"/>
                      <a:pt x="195276" y="31038"/>
                    </a:cubicBezTo>
                    <a:cubicBezTo>
                      <a:pt x="174607" y="35039"/>
                      <a:pt x="153461" y="37039"/>
                      <a:pt x="132411" y="37230"/>
                    </a:cubicBezTo>
                    <a:cubicBezTo>
                      <a:pt x="111361" y="37134"/>
                      <a:pt x="90215" y="35515"/>
                      <a:pt x="69451" y="31610"/>
                    </a:cubicBezTo>
                    <a:cubicBezTo>
                      <a:pt x="48686" y="27800"/>
                      <a:pt x="28398" y="21894"/>
                      <a:pt x="8872" y="14084"/>
                    </a:cubicBezTo>
                    <a:cubicBezTo>
                      <a:pt x="7443" y="13512"/>
                      <a:pt x="6776" y="11893"/>
                      <a:pt x="7348" y="10464"/>
                    </a:cubicBezTo>
                    <a:cubicBezTo>
                      <a:pt x="7824" y="9035"/>
                      <a:pt x="9348" y="8369"/>
                      <a:pt x="10777" y="8845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7" name="任意多边形: 形状 466"/>
              <p:cNvSpPr/>
              <p:nvPr/>
            </p:nvSpPr>
            <p:spPr>
              <a:xfrm>
                <a:off x="5751977" y="4680186"/>
                <a:ext cx="38100" cy="28575"/>
              </a:xfrm>
              <a:custGeom>
                <a:avLst/>
                <a:gdLst>
                  <a:gd name="connsiteX0" fmla="*/ 11982 w 38100"/>
                  <a:gd name="connsiteY0" fmla="*/ 7352 h 28575"/>
                  <a:gd name="connsiteX1" fmla="*/ 25507 w 38100"/>
                  <a:gd name="connsiteY1" fmla="*/ 11353 h 28575"/>
                  <a:gd name="connsiteX2" fmla="*/ 31317 w 38100"/>
                  <a:gd name="connsiteY2" fmla="*/ 14972 h 28575"/>
                  <a:gd name="connsiteX3" fmla="*/ 36556 w 38100"/>
                  <a:gd name="connsiteY3" fmla="*/ 19925 h 28575"/>
                  <a:gd name="connsiteX4" fmla="*/ 36937 w 38100"/>
                  <a:gd name="connsiteY4" fmla="*/ 20401 h 28575"/>
                  <a:gd name="connsiteX5" fmla="*/ 36175 w 38100"/>
                  <a:gd name="connsiteY5" fmla="*/ 26402 h 28575"/>
                  <a:gd name="connsiteX6" fmla="*/ 33318 w 38100"/>
                  <a:gd name="connsiteY6" fmla="*/ 27259 h 28575"/>
                  <a:gd name="connsiteX7" fmla="*/ 26079 w 38100"/>
                  <a:gd name="connsiteY7" fmla="*/ 25640 h 28575"/>
                  <a:gd name="connsiteX8" fmla="*/ 19411 w 38100"/>
                  <a:gd name="connsiteY8" fmla="*/ 22687 h 28575"/>
                  <a:gd name="connsiteX9" fmla="*/ 7981 w 38100"/>
                  <a:gd name="connsiteY9" fmla="*/ 13543 h 28575"/>
                  <a:gd name="connsiteX10" fmla="*/ 8648 w 38100"/>
                  <a:gd name="connsiteY10" fmla="*/ 8019 h 28575"/>
                  <a:gd name="connsiteX11" fmla="*/ 11410 w 38100"/>
                  <a:gd name="connsiteY11" fmla="*/ 7162 h 28575"/>
                  <a:gd name="connsiteX12" fmla="*/ 11982 w 38100"/>
                  <a:gd name="connsiteY12" fmla="*/ 7352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8100" h="28575">
                    <a:moveTo>
                      <a:pt x="11982" y="7352"/>
                    </a:moveTo>
                    <a:cubicBezTo>
                      <a:pt x="17125" y="7733"/>
                      <a:pt x="21411" y="9448"/>
                      <a:pt x="25507" y="11353"/>
                    </a:cubicBezTo>
                    <a:cubicBezTo>
                      <a:pt x="27507" y="12400"/>
                      <a:pt x="29508" y="13543"/>
                      <a:pt x="31317" y="14972"/>
                    </a:cubicBezTo>
                    <a:cubicBezTo>
                      <a:pt x="33127" y="16401"/>
                      <a:pt x="35032" y="17925"/>
                      <a:pt x="36556" y="19925"/>
                    </a:cubicBezTo>
                    <a:lnTo>
                      <a:pt x="36937" y="20401"/>
                    </a:lnTo>
                    <a:cubicBezTo>
                      <a:pt x="38366" y="22307"/>
                      <a:pt x="38080" y="24974"/>
                      <a:pt x="36175" y="26402"/>
                    </a:cubicBezTo>
                    <a:cubicBezTo>
                      <a:pt x="35318" y="27069"/>
                      <a:pt x="34270" y="27355"/>
                      <a:pt x="33318" y="27259"/>
                    </a:cubicBezTo>
                    <a:cubicBezTo>
                      <a:pt x="30746" y="27164"/>
                      <a:pt x="28460" y="26402"/>
                      <a:pt x="26079" y="25640"/>
                    </a:cubicBezTo>
                    <a:cubicBezTo>
                      <a:pt x="23793" y="24878"/>
                      <a:pt x="21602" y="23830"/>
                      <a:pt x="19411" y="22687"/>
                    </a:cubicBezTo>
                    <a:cubicBezTo>
                      <a:pt x="15220" y="20306"/>
                      <a:pt x="11124" y="17544"/>
                      <a:pt x="7981" y="13543"/>
                    </a:cubicBezTo>
                    <a:cubicBezTo>
                      <a:pt x="6648" y="11829"/>
                      <a:pt x="6933" y="9352"/>
                      <a:pt x="8648" y="8019"/>
                    </a:cubicBezTo>
                    <a:cubicBezTo>
                      <a:pt x="9410" y="7352"/>
                      <a:pt x="10458" y="7066"/>
                      <a:pt x="11410" y="7162"/>
                    </a:cubicBezTo>
                    <a:lnTo>
                      <a:pt x="11982" y="7352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8" name="任意多边形: 形状 467"/>
              <p:cNvSpPr/>
              <p:nvPr/>
            </p:nvSpPr>
            <p:spPr>
              <a:xfrm>
                <a:off x="5730056" y="4699257"/>
                <a:ext cx="38100" cy="28575"/>
              </a:xfrm>
              <a:custGeom>
                <a:avLst/>
                <a:gdLst>
                  <a:gd name="connsiteX0" fmla="*/ 12186 w 38100"/>
                  <a:gd name="connsiteY0" fmla="*/ 7236 h 28575"/>
                  <a:gd name="connsiteX1" fmla="*/ 24092 w 38100"/>
                  <a:gd name="connsiteY1" fmla="*/ 12379 h 28575"/>
                  <a:gd name="connsiteX2" fmla="*/ 29235 w 38100"/>
                  <a:gd name="connsiteY2" fmla="*/ 16094 h 28575"/>
                  <a:gd name="connsiteX3" fmla="*/ 33903 w 38100"/>
                  <a:gd name="connsiteY3" fmla="*/ 20856 h 28575"/>
                  <a:gd name="connsiteX4" fmla="*/ 33998 w 38100"/>
                  <a:gd name="connsiteY4" fmla="*/ 20952 h 28575"/>
                  <a:gd name="connsiteX5" fmla="*/ 33045 w 38100"/>
                  <a:gd name="connsiteY5" fmla="*/ 27238 h 28575"/>
                  <a:gd name="connsiteX6" fmla="*/ 30283 w 38100"/>
                  <a:gd name="connsiteY6" fmla="*/ 28095 h 28575"/>
                  <a:gd name="connsiteX7" fmla="*/ 23330 w 38100"/>
                  <a:gd name="connsiteY7" fmla="*/ 26571 h 28575"/>
                  <a:gd name="connsiteX8" fmla="*/ 17139 w 38100"/>
                  <a:gd name="connsiteY8" fmla="*/ 23333 h 28575"/>
                  <a:gd name="connsiteX9" fmla="*/ 7614 w 38100"/>
                  <a:gd name="connsiteY9" fmla="*/ 13046 h 28575"/>
                  <a:gd name="connsiteX10" fmla="*/ 9328 w 38100"/>
                  <a:gd name="connsiteY10" fmla="*/ 7617 h 28575"/>
                  <a:gd name="connsiteX11" fmla="*/ 12186 w 38100"/>
                  <a:gd name="connsiteY11" fmla="*/ 7236 h 28575"/>
                  <a:gd name="connsiteX12" fmla="*/ 12186 w 38100"/>
                  <a:gd name="connsiteY12" fmla="*/ 7236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8100" h="28575">
                    <a:moveTo>
                      <a:pt x="12186" y="7236"/>
                    </a:moveTo>
                    <a:cubicBezTo>
                      <a:pt x="16853" y="8284"/>
                      <a:pt x="20472" y="10284"/>
                      <a:pt x="24092" y="12379"/>
                    </a:cubicBezTo>
                    <a:cubicBezTo>
                      <a:pt x="25902" y="13522"/>
                      <a:pt x="27616" y="14665"/>
                      <a:pt x="29235" y="16094"/>
                    </a:cubicBezTo>
                    <a:cubicBezTo>
                      <a:pt x="30855" y="17523"/>
                      <a:pt x="32474" y="18952"/>
                      <a:pt x="33903" y="20856"/>
                    </a:cubicBezTo>
                    <a:lnTo>
                      <a:pt x="33998" y="20952"/>
                    </a:lnTo>
                    <a:cubicBezTo>
                      <a:pt x="35427" y="22952"/>
                      <a:pt x="35046" y="25714"/>
                      <a:pt x="33045" y="27238"/>
                    </a:cubicBezTo>
                    <a:cubicBezTo>
                      <a:pt x="32188" y="27810"/>
                      <a:pt x="31236" y="28095"/>
                      <a:pt x="30283" y="28095"/>
                    </a:cubicBezTo>
                    <a:cubicBezTo>
                      <a:pt x="27807" y="28000"/>
                      <a:pt x="25521" y="27334"/>
                      <a:pt x="23330" y="26571"/>
                    </a:cubicBezTo>
                    <a:cubicBezTo>
                      <a:pt x="21139" y="25810"/>
                      <a:pt x="19139" y="24667"/>
                      <a:pt x="17139" y="23333"/>
                    </a:cubicBezTo>
                    <a:cubicBezTo>
                      <a:pt x="13329" y="20666"/>
                      <a:pt x="9900" y="17523"/>
                      <a:pt x="7614" y="13046"/>
                    </a:cubicBezTo>
                    <a:cubicBezTo>
                      <a:pt x="6566" y="11046"/>
                      <a:pt x="7328" y="8569"/>
                      <a:pt x="9328" y="7617"/>
                    </a:cubicBezTo>
                    <a:cubicBezTo>
                      <a:pt x="10281" y="7140"/>
                      <a:pt x="11233" y="7045"/>
                      <a:pt x="12186" y="7236"/>
                    </a:cubicBezTo>
                    <a:lnTo>
                      <a:pt x="12186" y="7236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9" name="任意多边形: 形状 468"/>
              <p:cNvSpPr/>
              <p:nvPr/>
            </p:nvSpPr>
            <p:spPr>
              <a:xfrm>
                <a:off x="5705186" y="4714398"/>
                <a:ext cx="28575" cy="28575"/>
              </a:xfrm>
              <a:custGeom>
                <a:avLst/>
                <a:gdLst>
                  <a:gd name="connsiteX0" fmla="*/ 12957 w 28575"/>
                  <a:gd name="connsiteY0" fmla="*/ 7525 h 28575"/>
                  <a:gd name="connsiteX1" fmla="*/ 19530 w 28575"/>
                  <a:gd name="connsiteY1" fmla="*/ 10287 h 28575"/>
                  <a:gd name="connsiteX2" fmla="*/ 21911 w 28575"/>
                  <a:gd name="connsiteY2" fmla="*/ 12382 h 28575"/>
                  <a:gd name="connsiteX3" fmla="*/ 24102 w 28575"/>
                  <a:gd name="connsiteY3" fmla="*/ 15526 h 28575"/>
                  <a:gd name="connsiteX4" fmla="*/ 24483 w 28575"/>
                  <a:gd name="connsiteY4" fmla="*/ 16192 h 28575"/>
                  <a:gd name="connsiteX5" fmla="*/ 22197 w 28575"/>
                  <a:gd name="connsiteY5" fmla="*/ 22669 h 28575"/>
                  <a:gd name="connsiteX6" fmla="*/ 21339 w 28575"/>
                  <a:gd name="connsiteY6" fmla="*/ 22955 h 28575"/>
                  <a:gd name="connsiteX7" fmla="*/ 16196 w 28575"/>
                  <a:gd name="connsiteY7" fmla="*/ 22669 h 28575"/>
                  <a:gd name="connsiteX8" fmla="*/ 11814 w 28575"/>
                  <a:gd name="connsiteY8" fmla="*/ 20383 h 28575"/>
                  <a:gd name="connsiteX9" fmla="*/ 7147 w 28575"/>
                  <a:gd name="connsiteY9" fmla="*/ 11716 h 28575"/>
                  <a:gd name="connsiteX10" fmla="*/ 11338 w 28575"/>
                  <a:gd name="connsiteY10" fmla="*/ 7144 h 28575"/>
                  <a:gd name="connsiteX11" fmla="*/ 12386 w 28575"/>
                  <a:gd name="connsiteY11" fmla="*/ 7239 h 28575"/>
                  <a:gd name="connsiteX12" fmla="*/ 12957 w 28575"/>
                  <a:gd name="connsiteY12" fmla="*/ 7525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8575" h="28575">
                    <a:moveTo>
                      <a:pt x="12957" y="7525"/>
                    </a:moveTo>
                    <a:cubicBezTo>
                      <a:pt x="16005" y="8191"/>
                      <a:pt x="17720" y="9144"/>
                      <a:pt x="19530" y="10287"/>
                    </a:cubicBezTo>
                    <a:cubicBezTo>
                      <a:pt x="20387" y="10954"/>
                      <a:pt x="21149" y="11525"/>
                      <a:pt x="21911" y="12382"/>
                    </a:cubicBezTo>
                    <a:cubicBezTo>
                      <a:pt x="22673" y="13240"/>
                      <a:pt x="23435" y="14097"/>
                      <a:pt x="24102" y="15526"/>
                    </a:cubicBezTo>
                    <a:lnTo>
                      <a:pt x="24483" y="16192"/>
                    </a:lnTo>
                    <a:cubicBezTo>
                      <a:pt x="25626" y="18669"/>
                      <a:pt x="24578" y="21526"/>
                      <a:pt x="22197" y="22669"/>
                    </a:cubicBezTo>
                    <a:cubicBezTo>
                      <a:pt x="21911" y="22765"/>
                      <a:pt x="21625" y="22955"/>
                      <a:pt x="21339" y="22955"/>
                    </a:cubicBezTo>
                    <a:cubicBezTo>
                      <a:pt x="19530" y="23431"/>
                      <a:pt x="17815" y="23146"/>
                      <a:pt x="16196" y="22669"/>
                    </a:cubicBezTo>
                    <a:cubicBezTo>
                      <a:pt x="14577" y="22288"/>
                      <a:pt x="13148" y="21431"/>
                      <a:pt x="11814" y="20383"/>
                    </a:cubicBezTo>
                    <a:cubicBezTo>
                      <a:pt x="9338" y="18288"/>
                      <a:pt x="7338" y="15430"/>
                      <a:pt x="7147" y="11716"/>
                    </a:cubicBezTo>
                    <a:cubicBezTo>
                      <a:pt x="7052" y="9239"/>
                      <a:pt x="8957" y="7239"/>
                      <a:pt x="11338" y="7144"/>
                    </a:cubicBezTo>
                    <a:cubicBezTo>
                      <a:pt x="11719" y="7144"/>
                      <a:pt x="12100" y="7144"/>
                      <a:pt x="12386" y="7239"/>
                    </a:cubicBezTo>
                    <a:lnTo>
                      <a:pt x="12957" y="7525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0" name="任意多边形: 形状 469"/>
              <p:cNvSpPr/>
              <p:nvPr/>
            </p:nvSpPr>
            <p:spPr>
              <a:xfrm>
                <a:off x="5060139" y="2706774"/>
                <a:ext cx="714375" cy="476250"/>
              </a:xfrm>
              <a:custGeom>
                <a:avLst/>
                <a:gdLst>
                  <a:gd name="connsiteX0" fmla="*/ 715345 w 714375"/>
                  <a:gd name="connsiteY0" fmla="*/ 252547 h 476250"/>
                  <a:gd name="connsiteX1" fmla="*/ 171753 w 714375"/>
                  <a:gd name="connsiteY1" fmla="*/ 61857 h 476250"/>
                  <a:gd name="connsiteX2" fmla="*/ 147274 w 714375"/>
                  <a:gd name="connsiteY2" fmla="*/ 16518 h 476250"/>
                  <a:gd name="connsiteX3" fmla="*/ 132606 w 714375"/>
                  <a:gd name="connsiteY3" fmla="*/ 7279 h 476250"/>
                  <a:gd name="connsiteX4" fmla="*/ 116127 w 714375"/>
                  <a:gd name="connsiteY4" fmla="*/ 38997 h 476250"/>
                  <a:gd name="connsiteX5" fmla="*/ 87267 w 714375"/>
                  <a:gd name="connsiteY5" fmla="*/ 31186 h 476250"/>
                  <a:gd name="connsiteX6" fmla="*/ 59073 w 714375"/>
                  <a:gd name="connsiteY6" fmla="*/ 17851 h 476250"/>
                  <a:gd name="connsiteX7" fmla="*/ 74503 w 714375"/>
                  <a:gd name="connsiteY7" fmla="*/ 68810 h 476250"/>
                  <a:gd name="connsiteX8" fmla="*/ 50024 w 714375"/>
                  <a:gd name="connsiteY8" fmla="*/ 53094 h 476250"/>
                  <a:gd name="connsiteX9" fmla="*/ 32117 w 714375"/>
                  <a:gd name="connsiteY9" fmla="*/ 75287 h 476250"/>
                  <a:gd name="connsiteX10" fmla="*/ 48309 w 714375"/>
                  <a:gd name="connsiteY10" fmla="*/ 103100 h 476250"/>
                  <a:gd name="connsiteX11" fmla="*/ 7733 w 714375"/>
                  <a:gd name="connsiteY11" fmla="*/ 88241 h 476250"/>
                  <a:gd name="connsiteX12" fmla="*/ 33260 w 714375"/>
                  <a:gd name="connsiteY12" fmla="*/ 125770 h 476250"/>
                  <a:gd name="connsiteX13" fmla="*/ 10019 w 714375"/>
                  <a:gd name="connsiteY13" fmla="*/ 121483 h 476250"/>
                  <a:gd name="connsiteX14" fmla="*/ 13448 w 714375"/>
                  <a:gd name="connsiteY14" fmla="*/ 151678 h 476250"/>
                  <a:gd name="connsiteX15" fmla="*/ 39165 w 714375"/>
                  <a:gd name="connsiteY15" fmla="*/ 170442 h 476250"/>
                  <a:gd name="connsiteX16" fmla="*/ 116889 w 714375"/>
                  <a:gd name="connsiteY16" fmla="*/ 183682 h 476250"/>
                  <a:gd name="connsiteX17" fmla="*/ 685437 w 714375"/>
                  <a:gd name="connsiteY17" fmla="*/ 477909 h 476250"/>
                  <a:gd name="connsiteX18" fmla="*/ 715345 w 714375"/>
                  <a:gd name="connsiteY18" fmla="*/ 252547 h 476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714375" h="476250">
                    <a:moveTo>
                      <a:pt x="715345" y="252547"/>
                    </a:moveTo>
                    <a:cubicBezTo>
                      <a:pt x="527226" y="211781"/>
                      <a:pt x="344156" y="147582"/>
                      <a:pt x="171753" y="61857"/>
                    </a:cubicBezTo>
                    <a:cubicBezTo>
                      <a:pt x="169944" y="47188"/>
                      <a:pt x="155561" y="28805"/>
                      <a:pt x="147274" y="16518"/>
                    </a:cubicBezTo>
                    <a:cubicBezTo>
                      <a:pt x="143845" y="11470"/>
                      <a:pt x="138606" y="6231"/>
                      <a:pt x="132606" y="7279"/>
                    </a:cubicBezTo>
                    <a:cubicBezTo>
                      <a:pt x="120223" y="9565"/>
                      <a:pt x="125462" y="30615"/>
                      <a:pt x="116127" y="38997"/>
                    </a:cubicBezTo>
                    <a:cubicBezTo>
                      <a:pt x="107841" y="46331"/>
                      <a:pt x="94982" y="39092"/>
                      <a:pt x="87267" y="31186"/>
                    </a:cubicBezTo>
                    <a:cubicBezTo>
                      <a:pt x="79456" y="23281"/>
                      <a:pt x="69360" y="13946"/>
                      <a:pt x="59073" y="17851"/>
                    </a:cubicBezTo>
                    <a:cubicBezTo>
                      <a:pt x="51738" y="35663"/>
                      <a:pt x="58596" y="58047"/>
                      <a:pt x="74503" y="68810"/>
                    </a:cubicBezTo>
                    <a:cubicBezTo>
                      <a:pt x="65645" y="64619"/>
                      <a:pt x="59835" y="54142"/>
                      <a:pt x="50024" y="53094"/>
                    </a:cubicBezTo>
                    <a:cubicBezTo>
                      <a:pt x="39165" y="51951"/>
                      <a:pt x="30879" y="64429"/>
                      <a:pt x="32117" y="75287"/>
                    </a:cubicBezTo>
                    <a:cubicBezTo>
                      <a:pt x="33355" y="86146"/>
                      <a:pt x="40880" y="95099"/>
                      <a:pt x="48309" y="103100"/>
                    </a:cubicBezTo>
                    <a:cubicBezTo>
                      <a:pt x="39165" y="90908"/>
                      <a:pt x="22497" y="84812"/>
                      <a:pt x="7733" y="88241"/>
                    </a:cubicBezTo>
                    <a:cubicBezTo>
                      <a:pt x="7923" y="104243"/>
                      <a:pt x="18401" y="119674"/>
                      <a:pt x="33260" y="125770"/>
                    </a:cubicBezTo>
                    <a:cubicBezTo>
                      <a:pt x="25545" y="124341"/>
                      <a:pt x="17829" y="122912"/>
                      <a:pt x="10019" y="121483"/>
                    </a:cubicBezTo>
                    <a:cubicBezTo>
                      <a:pt x="4780" y="130818"/>
                      <a:pt x="7161" y="143010"/>
                      <a:pt x="13448" y="151678"/>
                    </a:cubicBezTo>
                    <a:cubicBezTo>
                      <a:pt x="19734" y="160345"/>
                      <a:pt x="29355" y="165965"/>
                      <a:pt x="39165" y="170442"/>
                    </a:cubicBezTo>
                    <a:cubicBezTo>
                      <a:pt x="63359" y="181396"/>
                      <a:pt x="90410" y="185968"/>
                      <a:pt x="116889" y="183682"/>
                    </a:cubicBezTo>
                    <a:cubicBezTo>
                      <a:pt x="279195" y="321032"/>
                      <a:pt x="478458" y="429712"/>
                      <a:pt x="685437" y="477909"/>
                    </a:cubicBezTo>
                    <a:lnTo>
                      <a:pt x="715345" y="252547"/>
                    </a:lnTo>
                    <a:close/>
                  </a:path>
                </a:pathLst>
              </a:custGeom>
              <a:solidFill>
                <a:srgbClr val="FAD5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1" name="任意多边形: 形状 470"/>
              <p:cNvSpPr/>
              <p:nvPr/>
            </p:nvSpPr>
            <p:spPr>
              <a:xfrm>
                <a:off x="6492812" y="2379916"/>
                <a:ext cx="628650" cy="666750"/>
              </a:xfrm>
              <a:custGeom>
                <a:avLst/>
                <a:gdLst>
                  <a:gd name="connsiteX0" fmla="*/ 7144 w 628650"/>
                  <a:gd name="connsiteY0" fmla="*/ 461391 h 666750"/>
                  <a:gd name="connsiteX1" fmla="*/ 446246 w 628650"/>
                  <a:gd name="connsiteY1" fmla="*/ 88582 h 666750"/>
                  <a:gd name="connsiteX2" fmla="*/ 452818 w 628650"/>
                  <a:gd name="connsiteY2" fmla="*/ 37528 h 666750"/>
                  <a:gd name="connsiteX3" fmla="*/ 463201 w 628650"/>
                  <a:gd name="connsiteY3" fmla="*/ 23717 h 666750"/>
                  <a:gd name="connsiteX4" fmla="*/ 489966 w 628650"/>
                  <a:gd name="connsiteY4" fmla="*/ 47339 h 666750"/>
                  <a:gd name="connsiteX5" fmla="*/ 514159 w 628650"/>
                  <a:gd name="connsiteY5" fmla="*/ 29718 h 666750"/>
                  <a:gd name="connsiteX6" fmla="*/ 535686 w 628650"/>
                  <a:gd name="connsiteY6" fmla="*/ 7144 h 666750"/>
                  <a:gd name="connsiteX7" fmla="*/ 539496 w 628650"/>
                  <a:gd name="connsiteY7" fmla="*/ 60293 h 666750"/>
                  <a:gd name="connsiteX8" fmla="*/ 556641 w 628650"/>
                  <a:gd name="connsiteY8" fmla="*/ 36862 h 666750"/>
                  <a:gd name="connsiteX9" fmla="*/ 581311 w 628650"/>
                  <a:gd name="connsiteY9" fmla="*/ 51149 h 666750"/>
                  <a:gd name="connsiteX10" fmla="*/ 576072 w 628650"/>
                  <a:gd name="connsiteY10" fmla="*/ 82963 h 666750"/>
                  <a:gd name="connsiteX11" fmla="*/ 608647 w 628650"/>
                  <a:gd name="connsiteY11" fmla="*/ 54578 h 666750"/>
                  <a:gd name="connsiteX12" fmla="*/ 598265 w 628650"/>
                  <a:gd name="connsiteY12" fmla="*/ 98774 h 666750"/>
                  <a:gd name="connsiteX13" fmla="*/ 618363 w 628650"/>
                  <a:gd name="connsiteY13" fmla="*/ 86487 h 666750"/>
                  <a:gd name="connsiteX14" fmla="*/ 625983 w 628650"/>
                  <a:gd name="connsiteY14" fmla="*/ 115919 h 666750"/>
                  <a:gd name="connsiteX15" fmla="*/ 608743 w 628650"/>
                  <a:gd name="connsiteY15" fmla="*/ 142589 h 666750"/>
                  <a:gd name="connsiteX16" fmla="*/ 540925 w 628650"/>
                  <a:gd name="connsiteY16" fmla="*/ 182785 h 666750"/>
                  <a:gd name="connsiteX17" fmla="*/ 115633 w 628650"/>
                  <a:gd name="connsiteY17" fmla="*/ 661321 h 666750"/>
                  <a:gd name="connsiteX18" fmla="*/ 7144 w 628650"/>
                  <a:gd name="connsiteY18" fmla="*/ 461391 h 666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628650" h="666750">
                    <a:moveTo>
                      <a:pt x="7144" y="461391"/>
                    </a:moveTo>
                    <a:cubicBezTo>
                      <a:pt x="168212" y="355854"/>
                      <a:pt x="316039" y="230315"/>
                      <a:pt x="446246" y="88582"/>
                    </a:cubicBezTo>
                    <a:cubicBezTo>
                      <a:pt x="442722" y="74200"/>
                      <a:pt x="449485" y="51911"/>
                      <a:pt x="452818" y="37528"/>
                    </a:cubicBezTo>
                    <a:cubicBezTo>
                      <a:pt x="454247" y="31528"/>
                      <a:pt x="457200" y="24860"/>
                      <a:pt x="463201" y="23717"/>
                    </a:cubicBezTo>
                    <a:cubicBezTo>
                      <a:pt x="475488" y="21431"/>
                      <a:pt x="478250" y="42958"/>
                      <a:pt x="489966" y="47339"/>
                    </a:cubicBezTo>
                    <a:cubicBezTo>
                      <a:pt x="500348" y="51245"/>
                      <a:pt x="509683" y="39815"/>
                      <a:pt x="514159" y="29718"/>
                    </a:cubicBezTo>
                    <a:cubicBezTo>
                      <a:pt x="518636" y="19621"/>
                      <a:pt x="524637" y="7144"/>
                      <a:pt x="535686" y="7144"/>
                    </a:cubicBezTo>
                    <a:cubicBezTo>
                      <a:pt x="548830" y="21146"/>
                      <a:pt x="550545" y="44577"/>
                      <a:pt x="539496" y="60293"/>
                    </a:cubicBezTo>
                    <a:cubicBezTo>
                      <a:pt x="546354" y="53245"/>
                      <a:pt x="547973" y="41339"/>
                      <a:pt x="556641" y="36862"/>
                    </a:cubicBezTo>
                    <a:cubicBezTo>
                      <a:pt x="566356" y="31909"/>
                      <a:pt x="578644" y="40576"/>
                      <a:pt x="581311" y="51149"/>
                    </a:cubicBezTo>
                    <a:cubicBezTo>
                      <a:pt x="584073" y="61722"/>
                      <a:pt x="580168" y="72771"/>
                      <a:pt x="576072" y="82963"/>
                    </a:cubicBezTo>
                    <a:cubicBezTo>
                      <a:pt x="580263" y="68294"/>
                      <a:pt x="593598" y="56674"/>
                      <a:pt x="608647" y="54578"/>
                    </a:cubicBezTo>
                    <a:cubicBezTo>
                      <a:pt x="614267" y="69628"/>
                      <a:pt x="609981" y="87821"/>
                      <a:pt x="598265" y="98774"/>
                    </a:cubicBezTo>
                    <a:cubicBezTo>
                      <a:pt x="604933" y="94678"/>
                      <a:pt x="611696" y="90583"/>
                      <a:pt x="618363" y="86487"/>
                    </a:cubicBezTo>
                    <a:cubicBezTo>
                      <a:pt x="626555" y="93345"/>
                      <a:pt x="628745" y="105632"/>
                      <a:pt x="625983" y="115919"/>
                    </a:cubicBezTo>
                    <a:cubicBezTo>
                      <a:pt x="623221" y="126301"/>
                      <a:pt x="616268" y="134969"/>
                      <a:pt x="608743" y="142589"/>
                    </a:cubicBezTo>
                    <a:cubicBezTo>
                      <a:pt x="590074" y="161449"/>
                      <a:pt x="566452" y="175450"/>
                      <a:pt x="540925" y="182785"/>
                    </a:cubicBezTo>
                    <a:cubicBezTo>
                      <a:pt x="438721" y="369189"/>
                      <a:pt x="291560" y="542068"/>
                      <a:pt x="115633" y="661321"/>
                    </a:cubicBezTo>
                    <a:lnTo>
                      <a:pt x="7144" y="461391"/>
                    </a:lnTo>
                    <a:close/>
                  </a:path>
                </a:pathLst>
              </a:custGeom>
              <a:solidFill>
                <a:srgbClr val="FAD5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2" name="任意多边形: 形状 471"/>
              <p:cNvSpPr/>
              <p:nvPr/>
            </p:nvSpPr>
            <p:spPr>
              <a:xfrm>
                <a:off x="5686615" y="3609022"/>
                <a:ext cx="933450" cy="676275"/>
              </a:xfrm>
              <a:custGeom>
                <a:avLst/>
                <a:gdLst>
                  <a:gd name="connsiteX0" fmla="*/ 843248 w 933450"/>
                  <a:gd name="connsiteY0" fmla="*/ 7144 h 676275"/>
                  <a:gd name="connsiteX1" fmla="*/ 927354 w 933450"/>
                  <a:gd name="connsiteY1" fmla="*/ 625316 h 676275"/>
                  <a:gd name="connsiteX2" fmla="*/ 499301 w 933450"/>
                  <a:gd name="connsiteY2" fmla="*/ 665036 h 676275"/>
                  <a:gd name="connsiteX3" fmla="*/ 475202 w 933450"/>
                  <a:gd name="connsiteY3" fmla="*/ 480917 h 676275"/>
                  <a:gd name="connsiteX4" fmla="*/ 431673 w 933450"/>
                  <a:gd name="connsiteY4" fmla="*/ 663035 h 676275"/>
                  <a:gd name="connsiteX5" fmla="*/ 62770 w 933450"/>
                  <a:gd name="connsiteY5" fmla="*/ 626650 h 676275"/>
                  <a:gd name="connsiteX6" fmla="*/ 7144 w 933450"/>
                  <a:gd name="connsiteY6" fmla="*/ 599599 h 676275"/>
                  <a:gd name="connsiteX7" fmla="*/ 126397 w 933450"/>
                  <a:gd name="connsiteY7" fmla="*/ 8858 h 676275"/>
                  <a:gd name="connsiteX8" fmla="*/ 843248 w 933450"/>
                  <a:gd name="connsiteY8" fmla="*/ 7144 h 676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33450" h="676275">
                    <a:moveTo>
                      <a:pt x="843248" y="7144"/>
                    </a:moveTo>
                    <a:cubicBezTo>
                      <a:pt x="894398" y="211455"/>
                      <a:pt x="926306" y="414719"/>
                      <a:pt x="927354" y="625316"/>
                    </a:cubicBezTo>
                    <a:cubicBezTo>
                      <a:pt x="793052" y="668846"/>
                      <a:pt x="637889" y="691801"/>
                      <a:pt x="499301" y="665036"/>
                    </a:cubicBezTo>
                    <a:cubicBezTo>
                      <a:pt x="494919" y="607981"/>
                      <a:pt x="479584" y="537972"/>
                      <a:pt x="475202" y="480917"/>
                    </a:cubicBezTo>
                    <a:cubicBezTo>
                      <a:pt x="466630" y="545402"/>
                      <a:pt x="446056" y="599599"/>
                      <a:pt x="431673" y="663035"/>
                    </a:cubicBezTo>
                    <a:cubicBezTo>
                      <a:pt x="311753" y="670465"/>
                      <a:pt x="178594" y="658559"/>
                      <a:pt x="62770" y="626650"/>
                    </a:cubicBezTo>
                    <a:cubicBezTo>
                      <a:pt x="42672" y="621125"/>
                      <a:pt x="21812" y="614458"/>
                      <a:pt x="7144" y="599599"/>
                    </a:cubicBezTo>
                    <a:cubicBezTo>
                      <a:pt x="45910" y="404241"/>
                      <a:pt x="78867" y="202216"/>
                      <a:pt x="126397" y="8858"/>
                    </a:cubicBezTo>
                    <a:lnTo>
                      <a:pt x="843248" y="7144"/>
                    </a:lnTo>
                    <a:close/>
                  </a:path>
                </a:pathLst>
              </a:custGeom>
              <a:solidFill>
                <a:srgbClr val="689BD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3" name="任意多边形: 形状 472"/>
              <p:cNvSpPr/>
              <p:nvPr/>
            </p:nvSpPr>
            <p:spPr>
              <a:xfrm>
                <a:off x="6012371" y="2806827"/>
                <a:ext cx="228600" cy="142875"/>
              </a:xfrm>
              <a:custGeom>
                <a:avLst/>
                <a:gdLst>
                  <a:gd name="connsiteX0" fmla="*/ 223933 w 228600"/>
                  <a:gd name="connsiteY0" fmla="*/ 7144 h 142875"/>
                  <a:gd name="connsiteX1" fmla="*/ 223838 w 228600"/>
                  <a:gd name="connsiteY1" fmla="*/ 95060 h 142875"/>
                  <a:gd name="connsiteX2" fmla="*/ 7144 w 228600"/>
                  <a:gd name="connsiteY2" fmla="*/ 127730 h 142875"/>
                  <a:gd name="connsiteX3" fmla="*/ 7144 w 228600"/>
                  <a:gd name="connsiteY3" fmla="*/ 20098 h 142875"/>
                  <a:gd name="connsiteX4" fmla="*/ 223933 w 228600"/>
                  <a:gd name="connsiteY4" fmla="*/ 7144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142875">
                    <a:moveTo>
                      <a:pt x="223933" y="7144"/>
                    </a:moveTo>
                    <a:lnTo>
                      <a:pt x="223838" y="95060"/>
                    </a:lnTo>
                    <a:cubicBezTo>
                      <a:pt x="223838" y="95060"/>
                      <a:pt x="146875" y="169450"/>
                      <a:pt x="7144" y="127730"/>
                    </a:cubicBezTo>
                    <a:lnTo>
                      <a:pt x="7144" y="20098"/>
                    </a:lnTo>
                    <a:lnTo>
                      <a:pt x="223933" y="7144"/>
                    </a:lnTo>
                    <a:close/>
                  </a:path>
                </a:pathLst>
              </a:custGeom>
              <a:solidFill>
                <a:srgbClr val="FAD5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4" name="任意多边形: 形状 473"/>
              <p:cNvSpPr/>
              <p:nvPr/>
            </p:nvSpPr>
            <p:spPr>
              <a:xfrm>
                <a:off x="5636419" y="2791551"/>
                <a:ext cx="1066800" cy="876300"/>
              </a:xfrm>
              <a:custGeom>
                <a:avLst/>
                <a:gdLst>
                  <a:gd name="connsiteX0" fmla="*/ 7144 w 1066800"/>
                  <a:gd name="connsiteY0" fmla="*/ 421231 h 876300"/>
                  <a:gd name="connsiteX1" fmla="*/ 206121 w 1066800"/>
                  <a:gd name="connsiteY1" fmla="*/ 472095 h 876300"/>
                  <a:gd name="connsiteX2" fmla="*/ 201549 w 1066800"/>
                  <a:gd name="connsiteY2" fmla="*/ 527911 h 876300"/>
                  <a:gd name="connsiteX3" fmla="*/ 193929 w 1066800"/>
                  <a:gd name="connsiteY3" fmla="*/ 620494 h 876300"/>
                  <a:gd name="connsiteX4" fmla="*/ 176594 w 1066800"/>
                  <a:gd name="connsiteY4" fmla="*/ 826329 h 876300"/>
                  <a:gd name="connsiteX5" fmla="*/ 893445 w 1066800"/>
                  <a:gd name="connsiteY5" fmla="*/ 824520 h 876300"/>
                  <a:gd name="connsiteX6" fmla="*/ 869918 w 1066800"/>
                  <a:gd name="connsiteY6" fmla="*/ 422660 h 876300"/>
                  <a:gd name="connsiteX7" fmla="*/ 1062514 w 1066800"/>
                  <a:gd name="connsiteY7" fmla="*/ 226159 h 876300"/>
                  <a:gd name="connsiteX8" fmla="*/ 865632 w 1066800"/>
                  <a:gd name="connsiteY8" fmla="*/ 7179 h 876300"/>
                  <a:gd name="connsiteX9" fmla="*/ 536353 w 1066800"/>
                  <a:gd name="connsiteY9" fmla="*/ 117479 h 876300"/>
                  <a:gd name="connsiteX10" fmla="*/ 103918 w 1066800"/>
                  <a:gd name="connsiteY10" fmla="*/ 110049 h 876300"/>
                  <a:gd name="connsiteX11" fmla="*/ 7144 w 1066800"/>
                  <a:gd name="connsiteY11" fmla="*/ 421231 h 876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66800" h="876300">
                    <a:moveTo>
                      <a:pt x="7144" y="421231"/>
                    </a:moveTo>
                    <a:cubicBezTo>
                      <a:pt x="73819" y="450568"/>
                      <a:pt x="123635" y="458855"/>
                      <a:pt x="206121" y="472095"/>
                    </a:cubicBezTo>
                    <a:cubicBezTo>
                      <a:pt x="203835" y="500003"/>
                      <a:pt x="203835" y="500003"/>
                      <a:pt x="201549" y="527911"/>
                    </a:cubicBezTo>
                    <a:cubicBezTo>
                      <a:pt x="198977" y="558772"/>
                      <a:pt x="196501" y="589633"/>
                      <a:pt x="193929" y="620494"/>
                    </a:cubicBezTo>
                    <a:cubicBezTo>
                      <a:pt x="188309" y="689074"/>
                      <a:pt x="188976" y="758702"/>
                      <a:pt x="176594" y="826329"/>
                    </a:cubicBezTo>
                    <a:cubicBezTo>
                      <a:pt x="406337" y="895671"/>
                      <a:pt x="662368" y="889290"/>
                      <a:pt x="893445" y="824520"/>
                    </a:cubicBezTo>
                    <a:cubicBezTo>
                      <a:pt x="885825" y="687645"/>
                      <a:pt x="894207" y="557534"/>
                      <a:pt x="869918" y="422660"/>
                    </a:cubicBezTo>
                    <a:cubicBezTo>
                      <a:pt x="945071" y="375416"/>
                      <a:pt x="1017270" y="302550"/>
                      <a:pt x="1062514" y="226159"/>
                    </a:cubicBezTo>
                    <a:cubicBezTo>
                      <a:pt x="1064514" y="222730"/>
                      <a:pt x="869442" y="3941"/>
                      <a:pt x="865632" y="7179"/>
                    </a:cubicBezTo>
                    <a:cubicBezTo>
                      <a:pt x="781812" y="76617"/>
                      <a:pt x="644843" y="108621"/>
                      <a:pt x="536353" y="117479"/>
                    </a:cubicBezTo>
                    <a:cubicBezTo>
                      <a:pt x="320231" y="135100"/>
                      <a:pt x="166973" y="119098"/>
                      <a:pt x="103918" y="110049"/>
                    </a:cubicBezTo>
                    <a:lnTo>
                      <a:pt x="7144" y="421231"/>
                    </a:lnTo>
                    <a:close/>
                  </a:path>
                </a:pathLst>
              </a:custGeom>
              <a:solidFill>
                <a:srgbClr val="F7EA4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5" name="任意多边形: 形状 474"/>
              <p:cNvSpPr/>
              <p:nvPr/>
            </p:nvSpPr>
            <p:spPr>
              <a:xfrm>
                <a:off x="5930456" y="2873502"/>
                <a:ext cx="409575" cy="171450"/>
              </a:xfrm>
              <a:custGeom>
                <a:avLst/>
                <a:gdLst>
                  <a:gd name="connsiteX0" fmla="*/ 7144 w 409575"/>
                  <a:gd name="connsiteY0" fmla="*/ 42958 h 171450"/>
                  <a:gd name="connsiteX1" fmla="*/ 242411 w 409575"/>
                  <a:gd name="connsiteY1" fmla="*/ 35528 h 171450"/>
                  <a:gd name="connsiteX2" fmla="*/ 402527 w 409575"/>
                  <a:gd name="connsiteY2" fmla="*/ 7144 h 171450"/>
                  <a:gd name="connsiteX3" fmla="*/ 197358 w 409575"/>
                  <a:gd name="connsiteY3" fmla="*/ 166211 h 171450"/>
                  <a:gd name="connsiteX4" fmla="*/ 7144 w 409575"/>
                  <a:gd name="connsiteY4" fmla="*/ 42958 h 171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9575" h="171450">
                    <a:moveTo>
                      <a:pt x="7144" y="42958"/>
                    </a:moveTo>
                    <a:cubicBezTo>
                      <a:pt x="73342" y="44386"/>
                      <a:pt x="152400" y="42863"/>
                      <a:pt x="242411" y="35528"/>
                    </a:cubicBezTo>
                    <a:cubicBezTo>
                      <a:pt x="292417" y="31433"/>
                      <a:pt x="348424" y="22479"/>
                      <a:pt x="402527" y="7144"/>
                    </a:cubicBezTo>
                    <a:cubicBezTo>
                      <a:pt x="402527" y="7144"/>
                      <a:pt x="361093" y="156591"/>
                      <a:pt x="197358" y="166211"/>
                    </a:cubicBezTo>
                    <a:cubicBezTo>
                      <a:pt x="33623" y="175831"/>
                      <a:pt x="7144" y="42958"/>
                      <a:pt x="7144" y="42958"/>
                    </a:cubicBezTo>
                    <a:close/>
                  </a:path>
                </a:pathLst>
              </a:custGeom>
              <a:solidFill>
                <a:srgbClr val="FAD5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6" name="任意多边形: 形状 475"/>
              <p:cNvSpPr/>
              <p:nvPr/>
            </p:nvSpPr>
            <p:spPr>
              <a:xfrm>
                <a:off x="5732380" y="2129849"/>
                <a:ext cx="790575" cy="762000"/>
              </a:xfrm>
              <a:custGeom>
                <a:avLst/>
                <a:gdLst>
                  <a:gd name="connsiteX0" fmla="*/ 780815 w 790575"/>
                  <a:gd name="connsiteY0" fmla="*/ 283785 h 762000"/>
                  <a:gd name="connsiteX1" fmla="*/ 546500 w 790575"/>
                  <a:gd name="connsiteY1" fmla="*/ 736604 h 762000"/>
                  <a:gd name="connsiteX2" fmla="*/ 237223 w 790575"/>
                  <a:gd name="connsiteY2" fmla="*/ 740128 h 762000"/>
                  <a:gd name="connsiteX3" fmla="*/ 9576 w 790575"/>
                  <a:gd name="connsiteY3" fmla="*/ 336077 h 762000"/>
                  <a:gd name="connsiteX4" fmla="*/ 381241 w 790575"/>
                  <a:gd name="connsiteY4" fmla="*/ 7465 h 762000"/>
                  <a:gd name="connsiteX5" fmla="*/ 780815 w 790575"/>
                  <a:gd name="connsiteY5" fmla="*/ 283785 h 7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90575" h="762000">
                    <a:moveTo>
                      <a:pt x="780815" y="283785"/>
                    </a:moveTo>
                    <a:cubicBezTo>
                      <a:pt x="780815" y="283785"/>
                      <a:pt x="830536" y="648878"/>
                      <a:pt x="546500" y="736604"/>
                    </a:cubicBezTo>
                    <a:cubicBezTo>
                      <a:pt x="456965" y="764226"/>
                      <a:pt x="336664" y="778895"/>
                      <a:pt x="237223" y="740128"/>
                    </a:cubicBezTo>
                    <a:cubicBezTo>
                      <a:pt x="-32906" y="634877"/>
                      <a:pt x="9576" y="336077"/>
                      <a:pt x="9576" y="336077"/>
                    </a:cubicBezTo>
                    <a:cubicBezTo>
                      <a:pt x="9576" y="336077"/>
                      <a:pt x="19387" y="18704"/>
                      <a:pt x="381241" y="7465"/>
                    </a:cubicBezTo>
                    <a:cubicBezTo>
                      <a:pt x="743096" y="-3775"/>
                      <a:pt x="780815" y="283785"/>
                      <a:pt x="780815" y="283785"/>
                    </a:cubicBezTo>
                    <a:close/>
                  </a:path>
                </a:pathLst>
              </a:custGeom>
              <a:solidFill>
                <a:srgbClr val="FAD5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7" name="任意多边形: 形状 476"/>
              <p:cNvSpPr/>
              <p:nvPr/>
            </p:nvSpPr>
            <p:spPr>
              <a:xfrm>
                <a:off x="6053709" y="2870835"/>
                <a:ext cx="180975" cy="38100"/>
              </a:xfrm>
              <a:custGeom>
                <a:avLst/>
                <a:gdLst>
                  <a:gd name="connsiteX0" fmla="*/ 182499 w 180975"/>
                  <a:gd name="connsiteY0" fmla="*/ 7144 h 38100"/>
                  <a:gd name="connsiteX1" fmla="*/ 7144 w 180975"/>
                  <a:gd name="connsiteY1" fmla="*/ 20383 h 38100"/>
                  <a:gd name="connsiteX2" fmla="*/ 182499 w 180975"/>
                  <a:gd name="connsiteY2" fmla="*/ 28099 h 38100"/>
                  <a:gd name="connsiteX3" fmla="*/ 182499 w 180975"/>
                  <a:gd name="connsiteY3" fmla="*/ 7144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0975" h="38100">
                    <a:moveTo>
                      <a:pt x="182499" y="7144"/>
                    </a:moveTo>
                    <a:cubicBezTo>
                      <a:pt x="128206" y="19812"/>
                      <a:pt x="66770" y="26575"/>
                      <a:pt x="7144" y="20383"/>
                    </a:cubicBezTo>
                    <a:cubicBezTo>
                      <a:pt x="7144" y="20383"/>
                      <a:pt x="60198" y="52673"/>
                      <a:pt x="182499" y="28099"/>
                    </a:cubicBezTo>
                    <a:lnTo>
                      <a:pt x="182499" y="7144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8" name="任意多边形: 形状 477"/>
              <p:cNvSpPr/>
              <p:nvPr/>
            </p:nvSpPr>
            <p:spPr>
              <a:xfrm>
                <a:off x="6073997" y="2535852"/>
                <a:ext cx="47625" cy="57150"/>
              </a:xfrm>
              <a:custGeom>
                <a:avLst/>
                <a:gdLst>
                  <a:gd name="connsiteX0" fmla="*/ 37719 w 47625"/>
                  <a:gd name="connsiteY0" fmla="*/ 17133 h 57150"/>
                  <a:gd name="connsiteX1" fmla="*/ 24289 w 47625"/>
                  <a:gd name="connsiteY1" fmla="*/ 18276 h 57150"/>
                  <a:gd name="connsiteX2" fmla="*/ 18669 w 47625"/>
                  <a:gd name="connsiteY2" fmla="*/ 29135 h 57150"/>
                  <a:gd name="connsiteX3" fmla="*/ 23908 w 47625"/>
                  <a:gd name="connsiteY3" fmla="*/ 41517 h 57150"/>
                  <a:gd name="connsiteX4" fmla="*/ 36385 w 47625"/>
                  <a:gd name="connsiteY4" fmla="*/ 45327 h 57150"/>
                  <a:gd name="connsiteX5" fmla="*/ 36767 w 47625"/>
                  <a:gd name="connsiteY5" fmla="*/ 45232 h 57150"/>
                  <a:gd name="connsiteX6" fmla="*/ 41053 w 47625"/>
                  <a:gd name="connsiteY6" fmla="*/ 48089 h 57150"/>
                  <a:gd name="connsiteX7" fmla="*/ 39338 w 47625"/>
                  <a:gd name="connsiteY7" fmla="*/ 51899 h 57150"/>
                  <a:gd name="connsiteX8" fmla="*/ 17050 w 47625"/>
                  <a:gd name="connsiteY8" fmla="*/ 49709 h 57150"/>
                  <a:gd name="connsiteX9" fmla="*/ 7144 w 47625"/>
                  <a:gd name="connsiteY9" fmla="*/ 29230 h 57150"/>
                  <a:gd name="connsiteX10" fmla="*/ 19240 w 47625"/>
                  <a:gd name="connsiteY10" fmla="*/ 9418 h 57150"/>
                  <a:gd name="connsiteX11" fmla="*/ 41243 w 47625"/>
                  <a:gd name="connsiteY11" fmla="*/ 11609 h 57150"/>
                  <a:gd name="connsiteX12" fmla="*/ 41624 w 47625"/>
                  <a:gd name="connsiteY12" fmla="*/ 16276 h 57150"/>
                  <a:gd name="connsiteX13" fmla="*/ 37909 w 47625"/>
                  <a:gd name="connsiteY13" fmla="*/ 17228 h 57150"/>
                  <a:gd name="connsiteX14" fmla="*/ 37719 w 47625"/>
                  <a:gd name="connsiteY14" fmla="*/ 17133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7625" h="57150">
                    <a:moveTo>
                      <a:pt x="37719" y="17133"/>
                    </a:moveTo>
                    <a:cubicBezTo>
                      <a:pt x="33052" y="15323"/>
                      <a:pt x="27718" y="15800"/>
                      <a:pt x="24289" y="18276"/>
                    </a:cubicBezTo>
                    <a:cubicBezTo>
                      <a:pt x="20669" y="20848"/>
                      <a:pt x="18383" y="24753"/>
                      <a:pt x="18669" y="29135"/>
                    </a:cubicBezTo>
                    <a:cubicBezTo>
                      <a:pt x="18669" y="33516"/>
                      <a:pt x="20765" y="38279"/>
                      <a:pt x="23908" y="41517"/>
                    </a:cubicBezTo>
                    <a:cubicBezTo>
                      <a:pt x="26956" y="44660"/>
                      <a:pt x="31813" y="46280"/>
                      <a:pt x="36385" y="45327"/>
                    </a:cubicBezTo>
                    <a:lnTo>
                      <a:pt x="36767" y="45232"/>
                    </a:lnTo>
                    <a:cubicBezTo>
                      <a:pt x="38767" y="44851"/>
                      <a:pt x="40672" y="46089"/>
                      <a:pt x="41053" y="48089"/>
                    </a:cubicBezTo>
                    <a:cubicBezTo>
                      <a:pt x="41338" y="49613"/>
                      <a:pt x="40672" y="51137"/>
                      <a:pt x="39338" y="51899"/>
                    </a:cubicBezTo>
                    <a:cubicBezTo>
                      <a:pt x="32480" y="55995"/>
                      <a:pt x="23241" y="54662"/>
                      <a:pt x="17050" y="49709"/>
                    </a:cubicBezTo>
                    <a:cubicBezTo>
                      <a:pt x="10763" y="44756"/>
                      <a:pt x="7239" y="37231"/>
                      <a:pt x="7144" y="29230"/>
                    </a:cubicBezTo>
                    <a:cubicBezTo>
                      <a:pt x="7144" y="21134"/>
                      <a:pt x="11906" y="12847"/>
                      <a:pt x="19240" y="9418"/>
                    </a:cubicBezTo>
                    <a:cubicBezTo>
                      <a:pt x="26575" y="5608"/>
                      <a:pt x="35433" y="6751"/>
                      <a:pt x="41243" y="11609"/>
                    </a:cubicBezTo>
                    <a:cubicBezTo>
                      <a:pt x="42672" y="12752"/>
                      <a:pt x="42863" y="14847"/>
                      <a:pt x="41624" y="16276"/>
                    </a:cubicBezTo>
                    <a:cubicBezTo>
                      <a:pt x="40672" y="17419"/>
                      <a:pt x="39148" y="17705"/>
                      <a:pt x="37909" y="17228"/>
                    </a:cubicBezTo>
                    <a:lnTo>
                      <a:pt x="37719" y="17133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9" name="任意多边形: 形状 478"/>
              <p:cNvSpPr/>
              <p:nvPr/>
            </p:nvSpPr>
            <p:spPr>
              <a:xfrm>
                <a:off x="5797105" y="2587341"/>
                <a:ext cx="123825" cy="95250"/>
              </a:xfrm>
              <a:custGeom>
                <a:avLst/>
                <a:gdLst>
                  <a:gd name="connsiteX0" fmla="*/ 121349 w 123825"/>
                  <a:gd name="connsiteY0" fmla="*/ 45940 h 95250"/>
                  <a:gd name="connsiteX1" fmla="*/ 67533 w 123825"/>
                  <a:gd name="connsiteY1" fmla="*/ 93184 h 95250"/>
                  <a:gd name="connsiteX2" fmla="*/ 7239 w 123825"/>
                  <a:gd name="connsiteY2" fmla="*/ 54608 h 95250"/>
                  <a:gd name="connsiteX3" fmla="*/ 61056 w 123825"/>
                  <a:gd name="connsiteY3" fmla="*/ 7364 h 95250"/>
                  <a:gd name="connsiteX4" fmla="*/ 121349 w 123825"/>
                  <a:gd name="connsiteY4" fmla="*/ 45940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825" h="95250">
                    <a:moveTo>
                      <a:pt x="121349" y="45940"/>
                    </a:moveTo>
                    <a:cubicBezTo>
                      <a:pt x="123159" y="69657"/>
                      <a:pt x="99060" y="90803"/>
                      <a:pt x="67533" y="93184"/>
                    </a:cubicBezTo>
                    <a:cubicBezTo>
                      <a:pt x="36005" y="95565"/>
                      <a:pt x="9049" y="78325"/>
                      <a:pt x="7239" y="54608"/>
                    </a:cubicBezTo>
                    <a:cubicBezTo>
                      <a:pt x="5430" y="30890"/>
                      <a:pt x="29528" y="9745"/>
                      <a:pt x="61056" y="7364"/>
                    </a:cubicBezTo>
                    <a:cubicBezTo>
                      <a:pt x="92583" y="4982"/>
                      <a:pt x="119539" y="22223"/>
                      <a:pt x="121349" y="45940"/>
                    </a:cubicBezTo>
                    <a:close/>
                  </a:path>
                </a:pathLst>
              </a:custGeom>
              <a:solidFill>
                <a:srgbClr val="F5A8A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0" name="任意多边形: 形状 479"/>
              <p:cNvSpPr/>
              <p:nvPr/>
            </p:nvSpPr>
            <p:spPr>
              <a:xfrm>
                <a:off x="6061220" y="2608668"/>
                <a:ext cx="76200" cy="47625"/>
              </a:xfrm>
              <a:custGeom>
                <a:avLst/>
                <a:gdLst>
                  <a:gd name="connsiteX0" fmla="*/ 41543 w 76200"/>
                  <a:gd name="connsiteY0" fmla="*/ 11278 h 47625"/>
                  <a:gd name="connsiteX1" fmla="*/ 16302 w 76200"/>
                  <a:gd name="connsiteY1" fmla="*/ 8230 h 47625"/>
                  <a:gd name="connsiteX2" fmla="*/ 11635 w 76200"/>
                  <a:gd name="connsiteY2" fmla="*/ 8420 h 47625"/>
                  <a:gd name="connsiteX3" fmla="*/ 7444 w 76200"/>
                  <a:gd name="connsiteY3" fmla="*/ 19946 h 47625"/>
                  <a:gd name="connsiteX4" fmla="*/ 20779 w 76200"/>
                  <a:gd name="connsiteY4" fmla="*/ 38710 h 47625"/>
                  <a:gd name="connsiteX5" fmla="*/ 39448 w 76200"/>
                  <a:gd name="connsiteY5" fmla="*/ 41758 h 47625"/>
                  <a:gd name="connsiteX6" fmla="*/ 62879 w 76200"/>
                  <a:gd name="connsiteY6" fmla="*/ 37757 h 47625"/>
                  <a:gd name="connsiteX7" fmla="*/ 77452 w 76200"/>
                  <a:gd name="connsiteY7" fmla="*/ 20041 h 47625"/>
                  <a:gd name="connsiteX8" fmla="*/ 41543 w 76200"/>
                  <a:gd name="connsiteY8" fmla="*/ 11278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6200" h="47625">
                    <a:moveTo>
                      <a:pt x="41543" y="11278"/>
                    </a:moveTo>
                    <a:cubicBezTo>
                      <a:pt x="33066" y="10992"/>
                      <a:pt x="24779" y="9182"/>
                      <a:pt x="16302" y="8230"/>
                    </a:cubicBezTo>
                    <a:cubicBezTo>
                      <a:pt x="14778" y="8039"/>
                      <a:pt x="13159" y="7849"/>
                      <a:pt x="11635" y="8420"/>
                    </a:cubicBezTo>
                    <a:cubicBezTo>
                      <a:pt x="7444" y="9849"/>
                      <a:pt x="6586" y="15564"/>
                      <a:pt x="7444" y="19946"/>
                    </a:cubicBezTo>
                    <a:cubicBezTo>
                      <a:pt x="8968" y="27756"/>
                      <a:pt x="13730" y="35186"/>
                      <a:pt x="20779" y="38710"/>
                    </a:cubicBezTo>
                    <a:cubicBezTo>
                      <a:pt x="26494" y="41567"/>
                      <a:pt x="33066" y="41853"/>
                      <a:pt x="39448" y="41758"/>
                    </a:cubicBezTo>
                    <a:cubicBezTo>
                      <a:pt x="47449" y="41663"/>
                      <a:pt x="55640" y="41091"/>
                      <a:pt x="62879" y="37757"/>
                    </a:cubicBezTo>
                    <a:cubicBezTo>
                      <a:pt x="70118" y="34424"/>
                      <a:pt x="76405" y="27947"/>
                      <a:pt x="77452" y="20041"/>
                    </a:cubicBezTo>
                    <a:cubicBezTo>
                      <a:pt x="80500" y="-2724"/>
                      <a:pt x="52306" y="11659"/>
                      <a:pt x="41543" y="1127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1" name="任意多边形: 形状 480"/>
              <p:cNvSpPr/>
              <p:nvPr/>
            </p:nvSpPr>
            <p:spPr>
              <a:xfrm>
                <a:off x="6263630" y="2585513"/>
                <a:ext cx="123825" cy="95250"/>
              </a:xfrm>
              <a:custGeom>
                <a:avLst/>
                <a:gdLst>
                  <a:gd name="connsiteX0" fmla="*/ 7249 w 123825"/>
                  <a:gd name="connsiteY0" fmla="*/ 45767 h 95250"/>
                  <a:gd name="connsiteX1" fmla="*/ 60875 w 123825"/>
                  <a:gd name="connsiteY1" fmla="*/ 93107 h 95250"/>
                  <a:gd name="connsiteX2" fmla="*/ 121264 w 123825"/>
                  <a:gd name="connsiteY2" fmla="*/ 54721 h 95250"/>
                  <a:gd name="connsiteX3" fmla="*/ 67638 w 123825"/>
                  <a:gd name="connsiteY3" fmla="*/ 7382 h 95250"/>
                  <a:gd name="connsiteX4" fmla="*/ 7249 w 123825"/>
                  <a:gd name="connsiteY4" fmla="*/ 45767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825" h="95250">
                    <a:moveTo>
                      <a:pt x="7249" y="45767"/>
                    </a:moveTo>
                    <a:cubicBezTo>
                      <a:pt x="5344" y="69485"/>
                      <a:pt x="29443" y="90630"/>
                      <a:pt x="60875" y="93107"/>
                    </a:cubicBezTo>
                    <a:cubicBezTo>
                      <a:pt x="92403" y="95583"/>
                      <a:pt x="119359" y="78343"/>
                      <a:pt x="121264" y="54721"/>
                    </a:cubicBezTo>
                    <a:cubicBezTo>
                      <a:pt x="123169" y="31004"/>
                      <a:pt x="99070" y="9858"/>
                      <a:pt x="67638" y="7382"/>
                    </a:cubicBezTo>
                    <a:cubicBezTo>
                      <a:pt x="36205" y="4905"/>
                      <a:pt x="9154" y="22050"/>
                      <a:pt x="7249" y="45767"/>
                    </a:cubicBezTo>
                    <a:close/>
                  </a:path>
                </a:pathLst>
              </a:custGeom>
              <a:solidFill>
                <a:srgbClr val="F5A8A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2" name="任意多边形: 形状 481"/>
              <p:cNvSpPr/>
              <p:nvPr/>
            </p:nvSpPr>
            <p:spPr>
              <a:xfrm>
                <a:off x="5867282" y="2526502"/>
                <a:ext cx="76200" cy="66675"/>
              </a:xfrm>
              <a:custGeom>
                <a:avLst/>
                <a:gdLst>
                  <a:gd name="connsiteX0" fmla="*/ 7166 w 76200"/>
                  <a:gd name="connsiteY0" fmla="*/ 58297 h 66675"/>
                  <a:gd name="connsiteX1" fmla="*/ 11357 w 76200"/>
                  <a:gd name="connsiteY1" fmla="*/ 26769 h 66675"/>
                  <a:gd name="connsiteX2" fmla="*/ 22501 w 76200"/>
                  <a:gd name="connsiteY2" fmla="*/ 12291 h 66675"/>
                  <a:gd name="connsiteX3" fmla="*/ 40218 w 76200"/>
                  <a:gd name="connsiteY3" fmla="*/ 7148 h 66675"/>
                  <a:gd name="connsiteX4" fmla="*/ 68507 w 76200"/>
                  <a:gd name="connsiteY4" fmla="*/ 27817 h 66675"/>
                  <a:gd name="connsiteX5" fmla="*/ 72127 w 76200"/>
                  <a:gd name="connsiteY5" fmla="*/ 59059 h 66675"/>
                  <a:gd name="connsiteX6" fmla="*/ 72127 w 76200"/>
                  <a:gd name="connsiteY6" fmla="*/ 59154 h 66675"/>
                  <a:gd name="connsiteX7" fmla="*/ 69174 w 76200"/>
                  <a:gd name="connsiteY7" fmla="*/ 63345 h 66675"/>
                  <a:gd name="connsiteX8" fmla="*/ 65173 w 76200"/>
                  <a:gd name="connsiteY8" fmla="*/ 60964 h 66675"/>
                  <a:gd name="connsiteX9" fmla="*/ 58601 w 76200"/>
                  <a:gd name="connsiteY9" fmla="*/ 31912 h 66675"/>
                  <a:gd name="connsiteX10" fmla="*/ 39837 w 76200"/>
                  <a:gd name="connsiteY10" fmla="*/ 18673 h 66675"/>
                  <a:gd name="connsiteX11" fmla="*/ 28502 w 76200"/>
                  <a:gd name="connsiteY11" fmla="*/ 21626 h 66675"/>
                  <a:gd name="connsiteX12" fmla="*/ 20882 w 76200"/>
                  <a:gd name="connsiteY12" fmla="*/ 30674 h 66675"/>
                  <a:gd name="connsiteX13" fmla="*/ 16977 w 76200"/>
                  <a:gd name="connsiteY13" fmla="*/ 44295 h 66675"/>
                  <a:gd name="connsiteX14" fmla="*/ 13643 w 76200"/>
                  <a:gd name="connsiteY14" fmla="*/ 59249 h 66675"/>
                  <a:gd name="connsiteX15" fmla="*/ 13643 w 76200"/>
                  <a:gd name="connsiteY15" fmla="*/ 59345 h 66675"/>
                  <a:gd name="connsiteX16" fmla="*/ 9643 w 76200"/>
                  <a:gd name="connsiteY16" fmla="*/ 61726 h 66675"/>
                  <a:gd name="connsiteX17" fmla="*/ 7166 w 76200"/>
                  <a:gd name="connsiteY17" fmla="*/ 58297 h 6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6200" h="66675">
                    <a:moveTo>
                      <a:pt x="7166" y="58297"/>
                    </a:moveTo>
                    <a:cubicBezTo>
                      <a:pt x="8023" y="48010"/>
                      <a:pt x="7738" y="38104"/>
                      <a:pt x="11357" y="26769"/>
                    </a:cubicBezTo>
                    <a:cubicBezTo>
                      <a:pt x="13167" y="21245"/>
                      <a:pt x="17167" y="15625"/>
                      <a:pt x="22501" y="12291"/>
                    </a:cubicBezTo>
                    <a:cubicBezTo>
                      <a:pt x="27740" y="8767"/>
                      <a:pt x="33931" y="7052"/>
                      <a:pt x="40218" y="7148"/>
                    </a:cubicBezTo>
                    <a:cubicBezTo>
                      <a:pt x="53172" y="7529"/>
                      <a:pt x="64316" y="16387"/>
                      <a:pt x="68507" y="27817"/>
                    </a:cubicBezTo>
                    <a:cubicBezTo>
                      <a:pt x="72603" y="39437"/>
                      <a:pt x="70698" y="49915"/>
                      <a:pt x="72127" y="59059"/>
                    </a:cubicBezTo>
                    <a:lnTo>
                      <a:pt x="72127" y="59154"/>
                    </a:lnTo>
                    <a:cubicBezTo>
                      <a:pt x="72412" y="61154"/>
                      <a:pt x="71079" y="62964"/>
                      <a:pt x="69174" y="63345"/>
                    </a:cubicBezTo>
                    <a:cubicBezTo>
                      <a:pt x="67364" y="63631"/>
                      <a:pt x="65745" y="62583"/>
                      <a:pt x="65173" y="60964"/>
                    </a:cubicBezTo>
                    <a:cubicBezTo>
                      <a:pt x="61554" y="50296"/>
                      <a:pt x="62221" y="39533"/>
                      <a:pt x="58601" y="31912"/>
                    </a:cubicBezTo>
                    <a:cubicBezTo>
                      <a:pt x="55172" y="24483"/>
                      <a:pt x="47552" y="18863"/>
                      <a:pt x="39837" y="18673"/>
                    </a:cubicBezTo>
                    <a:cubicBezTo>
                      <a:pt x="35932" y="18482"/>
                      <a:pt x="31836" y="19435"/>
                      <a:pt x="28502" y="21626"/>
                    </a:cubicBezTo>
                    <a:cubicBezTo>
                      <a:pt x="25073" y="23721"/>
                      <a:pt x="22787" y="26769"/>
                      <a:pt x="20882" y="30674"/>
                    </a:cubicBezTo>
                    <a:cubicBezTo>
                      <a:pt x="19072" y="34675"/>
                      <a:pt x="18025" y="39342"/>
                      <a:pt x="16977" y="44295"/>
                    </a:cubicBezTo>
                    <a:cubicBezTo>
                      <a:pt x="15834" y="49248"/>
                      <a:pt x="14881" y="54296"/>
                      <a:pt x="13643" y="59249"/>
                    </a:cubicBezTo>
                    <a:lnTo>
                      <a:pt x="13643" y="59345"/>
                    </a:lnTo>
                    <a:cubicBezTo>
                      <a:pt x="13167" y="61154"/>
                      <a:pt x="11357" y="62202"/>
                      <a:pt x="9643" y="61726"/>
                    </a:cubicBezTo>
                    <a:cubicBezTo>
                      <a:pt x="8023" y="61440"/>
                      <a:pt x="6976" y="59916"/>
                      <a:pt x="7166" y="58297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3" name="任意多边形: 形状 482"/>
              <p:cNvSpPr/>
              <p:nvPr/>
            </p:nvSpPr>
            <p:spPr>
              <a:xfrm>
                <a:off x="6242012" y="2524216"/>
                <a:ext cx="76200" cy="66675"/>
              </a:xfrm>
              <a:custGeom>
                <a:avLst/>
                <a:gdLst>
                  <a:gd name="connsiteX0" fmla="*/ 7150 w 76200"/>
                  <a:gd name="connsiteY0" fmla="*/ 58297 h 66675"/>
                  <a:gd name="connsiteX1" fmla="*/ 11341 w 76200"/>
                  <a:gd name="connsiteY1" fmla="*/ 26769 h 66675"/>
                  <a:gd name="connsiteX2" fmla="*/ 22485 w 76200"/>
                  <a:gd name="connsiteY2" fmla="*/ 12291 h 66675"/>
                  <a:gd name="connsiteX3" fmla="*/ 40202 w 76200"/>
                  <a:gd name="connsiteY3" fmla="*/ 7148 h 66675"/>
                  <a:gd name="connsiteX4" fmla="*/ 68491 w 76200"/>
                  <a:gd name="connsiteY4" fmla="*/ 27817 h 66675"/>
                  <a:gd name="connsiteX5" fmla="*/ 72110 w 76200"/>
                  <a:gd name="connsiteY5" fmla="*/ 59059 h 66675"/>
                  <a:gd name="connsiteX6" fmla="*/ 72110 w 76200"/>
                  <a:gd name="connsiteY6" fmla="*/ 59154 h 66675"/>
                  <a:gd name="connsiteX7" fmla="*/ 69157 w 76200"/>
                  <a:gd name="connsiteY7" fmla="*/ 63345 h 66675"/>
                  <a:gd name="connsiteX8" fmla="*/ 65157 w 76200"/>
                  <a:gd name="connsiteY8" fmla="*/ 60964 h 66675"/>
                  <a:gd name="connsiteX9" fmla="*/ 58585 w 76200"/>
                  <a:gd name="connsiteY9" fmla="*/ 31913 h 66675"/>
                  <a:gd name="connsiteX10" fmla="*/ 39821 w 76200"/>
                  <a:gd name="connsiteY10" fmla="*/ 18673 h 66675"/>
                  <a:gd name="connsiteX11" fmla="*/ 28486 w 76200"/>
                  <a:gd name="connsiteY11" fmla="*/ 21626 h 66675"/>
                  <a:gd name="connsiteX12" fmla="*/ 20866 w 76200"/>
                  <a:gd name="connsiteY12" fmla="*/ 30674 h 66675"/>
                  <a:gd name="connsiteX13" fmla="*/ 17056 w 76200"/>
                  <a:gd name="connsiteY13" fmla="*/ 44295 h 66675"/>
                  <a:gd name="connsiteX14" fmla="*/ 13722 w 76200"/>
                  <a:gd name="connsiteY14" fmla="*/ 59249 h 66675"/>
                  <a:gd name="connsiteX15" fmla="*/ 13722 w 76200"/>
                  <a:gd name="connsiteY15" fmla="*/ 59345 h 66675"/>
                  <a:gd name="connsiteX16" fmla="*/ 9721 w 76200"/>
                  <a:gd name="connsiteY16" fmla="*/ 61726 h 66675"/>
                  <a:gd name="connsiteX17" fmla="*/ 7150 w 76200"/>
                  <a:gd name="connsiteY17" fmla="*/ 58297 h 6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6200" h="66675">
                    <a:moveTo>
                      <a:pt x="7150" y="58297"/>
                    </a:moveTo>
                    <a:cubicBezTo>
                      <a:pt x="8007" y="48010"/>
                      <a:pt x="7721" y="38104"/>
                      <a:pt x="11341" y="26769"/>
                    </a:cubicBezTo>
                    <a:cubicBezTo>
                      <a:pt x="13150" y="21245"/>
                      <a:pt x="17151" y="15625"/>
                      <a:pt x="22485" y="12291"/>
                    </a:cubicBezTo>
                    <a:cubicBezTo>
                      <a:pt x="27724" y="8767"/>
                      <a:pt x="33915" y="7052"/>
                      <a:pt x="40202" y="7148"/>
                    </a:cubicBezTo>
                    <a:cubicBezTo>
                      <a:pt x="53156" y="7529"/>
                      <a:pt x="64300" y="16387"/>
                      <a:pt x="68491" y="27817"/>
                    </a:cubicBezTo>
                    <a:cubicBezTo>
                      <a:pt x="72586" y="39437"/>
                      <a:pt x="70681" y="49915"/>
                      <a:pt x="72110" y="59059"/>
                    </a:cubicBezTo>
                    <a:lnTo>
                      <a:pt x="72110" y="59154"/>
                    </a:lnTo>
                    <a:cubicBezTo>
                      <a:pt x="72396" y="61154"/>
                      <a:pt x="71062" y="62964"/>
                      <a:pt x="69157" y="63345"/>
                    </a:cubicBezTo>
                    <a:cubicBezTo>
                      <a:pt x="67348" y="63631"/>
                      <a:pt x="65728" y="62583"/>
                      <a:pt x="65157" y="60964"/>
                    </a:cubicBezTo>
                    <a:cubicBezTo>
                      <a:pt x="61537" y="50296"/>
                      <a:pt x="62204" y="39533"/>
                      <a:pt x="58585" y="31913"/>
                    </a:cubicBezTo>
                    <a:cubicBezTo>
                      <a:pt x="55156" y="24483"/>
                      <a:pt x="47536" y="18863"/>
                      <a:pt x="39821" y="18673"/>
                    </a:cubicBezTo>
                    <a:cubicBezTo>
                      <a:pt x="35915" y="18482"/>
                      <a:pt x="31819" y="19435"/>
                      <a:pt x="28486" y="21626"/>
                    </a:cubicBezTo>
                    <a:cubicBezTo>
                      <a:pt x="25057" y="23721"/>
                      <a:pt x="22771" y="26769"/>
                      <a:pt x="20866" y="30674"/>
                    </a:cubicBezTo>
                    <a:cubicBezTo>
                      <a:pt x="19056" y="34675"/>
                      <a:pt x="18008" y="39342"/>
                      <a:pt x="17056" y="44295"/>
                    </a:cubicBezTo>
                    <a:cubicBezTo>
                      <a:pt x="15913" y="49248"/>
                      <a:pt x="14960" y="54296"/>
                      <a:pt x="13722" y="59249"/>
                    </a:cubicBezTo>
                    <a:lnTo>
                      <a:pt x="13722" y="59345"/>
                    </a:lnTo>
                    <a:cubicBezTo>
                      <a:pt x="13246" y="61154"/>
                      <a:pt x="11436" y="62202"/>
                      <a:pt x="9721" y="61726"/>
                    </a:cubicBezTo>
                    <a:cubicBezTo>
                      <a:pt x="8102" y="61440"/>
                      <a:pt x="7054" y="59916"/>
                      <a:pt x="7150" y="58297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4" name="任意多边形: 形状 483"/>
              <p:cNvSpPr/>
              <p:nvPr/>
            </p:nvSpPr>
            <p:spPr>
              <a:xfrm>
                <a:off x="6467284" y="2470868"/>
                <a:ext cx="161925" cy="180975"/>
              </a:xfrm>
              <a:custGeom>
                <a:avLst/>
                <a:gdLst>
                  <a:gd name="connsiteX0" fmla="*/ 7144 w 161925"/>
                  <a:gd name="connsiteY0" fmla="*/ 69163 h 180975"/>
                  <a:gd name="connsiteX1" fmla="*/ 68390 w 161925"/>
                  <a:gd name="connsiteY1" fmla="*/ 12204 h 180975"/>
                  <a:gd name="connsiteX2" fmla="*/ 126492 w 161925"/>
                  <a:gd name="connsiteY2" fmla="*/ 18109 h 180975"/>
                  <a:gd name="connsiteX3" fmla="*/ 146304 w 161925"/>
                  <a:gd name="connsiteY3" fmla="*/ 45827 h 180975"/>
                  <a:gd name="connsiteX4" fmla="*/ 128397 w 161925"/>
                  <a:gd name="connsiteY4" fmla="*/ 158984 h 180975"/>
                  <a:gd name="connsiteX5" fmla="*/ 21622 w 161925"/>
                  <a:gd name="connsiteY5" fmla="*/ 160317 h 180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1925" h="180975">
                    <a:moveTo>
                      <a:pt x="7144" y="69163"/>
                    </a:moveTo>
                    <a:cubicBezTo>
                      <a:pt x="16574" y="51066"/>
                      <a:pt x="49625" y="20205"/>
                      <a:pt x="68390" y="12204"/>
                    </a:cubicBezTo>
                    <a:cubicBezTo>
                      <a:pt x="87154" y="4203"/>
                      <a:pt x="110490" y="5346"/>
                      <a:pt x="126492" y="18109"/>
                    </a:cubicBezTo>
                    <a:cubicBezTo>
                      <a:pt x="135446" y="25253"/>
                      <a:pt x="141637" y="35349"/>
                      <a:pt x="146304" y="45827"/>
                    </a:cubicBezTo>
                    <a:cubicBezTo>
                      <a:pt x="162782" y="83165"/>
                      <a:pt x="158877" y="131838"/>
                      <a:pt x="128397" y="158984"/>
                    </a:cubicBezTo>
                    <a:cubicBezTo>
                      <a:pt x="102299" y="182225"/>
                      <a:pt x="49625" y="181177"/>
                      <a:pt x="21622" y="160317"/>
                    </a:cubicBezTo>
                  </a:path>
                </a:pathLst>
              </a:custGeom>
              <a:solidFill>
                <a:srgbClr val="FAD5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5" name="任意多边形: 形状 484"/>
              <p:cNvSpPr/>
              <p:nvPr/>
            </p:nvSpPr>
            <p:spPr>
              <a:xfrm>
                <a:off x="6523627" y="2517866"/>
                <a:ext cx="57150" cy="85725"/>
              </a:xfrm>
              <a:custGeom>
                <a:avLst/>
                <a:gdLst>
                  <a:gd name="connsiteX0" fmla="*/ 51862 w 57150"/>
                  <a:gd name="connsiteY0" fmla="*/ 12355 h 85725"/>
                  <a:gd name="connsiteX1" fmla="*/ 25858 w 57150"/>
                  <a:gd name="connsiteY1" fmla="*/ 42454 h 85725"/>
                  <a:gd name="connsiteX2" fmla="*/ 14238 w 57150"/>
                  <a:gd name="connsiteY2" fmla="*/ 80363 h 85725"/>
                  <a:gd name="connsiteX3" fmla="*/ 10618 w 57150"/>
                  <a:gd name="connsiteY3" fmla="*/ 83316 h 85725"/>
                  <a:gd name="connsiteX4" fmla="*/ 7666 w 57150"/>
                  <a:gd name="connsiteY4" fmla="*/ 80554 h 85725"/>
                  <a:gd name="connsiteX5" fmla="*/ 16714 w 57150"/>
                  <a:gd name="connsiteY5" fmla="*/ 37501 h 85725"/>
                  <a:gd name="connsiteX6" fmla="*/ 48718 w 57150"/>
                  <a:gd name="connsiteY6" fmla="*/ 7402 h 85725"/>
                  <a:gd name="connsiteX7" fmla="*/ 52719 w 57150"/>
                  <a:gd name="connsiteY7" fmla="*/ 8926 h 85725"/>
                  <a:gd name="connsiteX8" fmla="*/ 51862 w 57150"/>
                  <a:gd name="connsiteY8" fmla="*/ 12355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7150" h="85725">
                    <a:moveTo>
                      <a:pt x="51862" y="12355"/>
                    </a:moveTo>
                    <a:cubicBezTo>
                      <a:pt x="41194" y="20737"/>
                      <a:pt x="32145" y="30738"/>
                      <a:pt x="25858" y="42454"/>
                    </a:cubicBezTo>
                    <a:cubicBezTo>
                      <a:pt x="19286" y="53979"/>
                      <a:pt x="15667" y="66933"/>
                      <a:pt x="14238" y="80363"/>
                    </a:cubicBezTo>
                    <a:cubicBezTo>
                      <a:pt x="14047" y="82173"/>
                      <a:pt x="12428" y="83507"/>
                      <a:pt x="10618" y="83316"/>
                    </a:cubicBezTo>
                    <a:cubicBezTo>
                      <a:pt x="9094" y="83126"/>
                      <a:pt x="7951" y="81983"/>
                      <a:pt x="7666" y="80554"/>
                    </a:cubicBezTo>
                    <a:cubicBezTo>
                      <a:pt x="5665" y="65790"/>
                      <a:pt x="9571" y="50550"/>
                      <a:pt x="16714" y="37501"/>
                    </a:cubicBezTo>
                    <a:cubicBezTo>
                      <a:pt x="24144" y="24642"/>
                      <a:pt x="35098" y="13403"/>
                      <a:pt x="48718" y="7402"/>
                    </a:cubicBezTo>
                    <a:cubicBezTo>
                      <a:pt x="50242" y="6735"/>
                      <a:pt x="51957" y="7402"/>
                      <a:pt x="52719" y="8926"/>
                    </a:cubicBezTo>
                    <a:cubicBezTo>
                      <a:pt x="53386" y="9974"/>
                      <a:pt x="53005" y="11498"/>
                      <a:pt x="51862" y="12355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6" name="任意多边形: 形状 485"/>
              <p:cNvSpPr/>
              <p:nvPr/>
            </p:nvSpPr>
            <p:spPr>
              <a:xfrm>
                <a:off x="6533113" y="2549863"/>
                <a:ext cx="38100" cy="47625"/>
              </a:xfrm>
              <a:custGeom>
                <a:avLst/>
                <a:gdLst>
                  <a:gd name="connsiteX0" fmla="*/ 12181 w 38100"/>
                  <a:gd name="connsiteY0" fmla="*/ 8075 h 47625"/>
                  <a:gd name="connsiteX1" fmla="*/ 20944 w 38100"/>
                  <a:gd name="connsiteY1" fmla="*/ 14266 h 47625"/>
                  <a:gd name="connsiteX2" fmla="*/ 28279 w 38100"/>
                  <a:gd name="connsiteY2" fmla="*/ 24268 h 47625"/>
                  <a:gd name="connsiteX3" fmla="*/ 32089 w 38100"/>
                  <a:gd name="connsiteY3" fmla="*/ 35412 h 47625"/>
                  <a:gd name="connsiteX4" fmla="*/ 33327 w 38100"/>
                  <a:gd name="connsiteY4" fmla="*/ 46651 h 47625"/>
                  <a:gd name="connsiteX5" fmla="*/ 29993 w 38100"/>
                  <a:gd name="connsiteY5" fmla="*/ 49985 h 47625"/>
                  <a:gd name="connsiteX6" fmla="*/ 27040 w 38100"/>
                  <a:gd name="connsiteY6" fmla="*/ 48080 h 47625"/>
                  <a:gd name="connsiteX7" fmla="*/ 19039 w 38100"/>
                  <a:gd name="connsiteY7" fmla="*/ 28744 h 47625"/>
                  <a:gd name="connsiteX8" fmla="*/ 14277 w 38100"/>
                  <a:gd name="connsiteY8" fmla="*/ 20553 h 47625"/>
                  <a:gd name="connsiteX9" fmla="*/ 7419 w 38100"/>
                  <a:gd name="connsiteY9" fmla="*/ 11409 h 47625"/>
                  <a:gd name="connsiteX10" fmla="*/ 8848 w 38100"/>
                  <a:gd name="connsiteY10" fmla="*/ 7408 h 47625"/>
                  <a:gd name="connsiteX11" fmla="*/ 11991 w 38100"/>
                  <a:gd name="connsiteY11" fmla="*/ 7789 h 47625"/>
                  <a:gd name="connsiteX12" fmla="*/ 12181 w 38100"/>
                  <a:gd name="connsiteY12" fmla="*/ 8075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8100" h="47625">
                    <a:moveTo>
                      <a:pt x="12181" y="8075"/>
                    </a:moveTo>
                    <a:cubicBezTo>
                      <a:pt x="14277" y="9694"/>
                      <a:pt x="17706" y="11218"/>
                      <a:pt x="20944" y="14266"/>
                    </a:cubicBezTo>
                    <a:cubicBezTo>
                      <a:pt x="24088" y="17124"/>
                      <a:pt x="26374" y="20648"/>
                      <a:pt x="28279" y="24268"/>
                    </a:cubicBezTo>
                    <a:cubicBezTo>
                      <a:pt x="29993" y="27982"/>
                      <a:pt x="31231" y="31697"/>
                      <a:pt x="32089" y="35412"/>
                    </a:cubicBezTo>
                    <a:cubicBezTo>
                      <a:pt x="32851" y="39222"/>
                      <a:pt x="33327" y="42937"/>
                      <a:pt x="33327" y="46651"/>
                    </a:cubicBezTo>
                    <a:cubicBezTo>
                      <a:pt x="33327" y="48461"/>
                      <a:pt x="31803" y="49985"/>
                      <a:pt x="29993" y="49985"/>
                    </a:cubicBezTo>
                    <a:cubicBezTo>
                      <a:pt x="28660" y="49985"/>
                      <a:pt x="27612" y="49223"/>
                      <a:pt x="27040" y="48080"/>
                    </a:cubicBezTo>
                    <a:cubicBezTo>
                      <a:pt x="23707" y="41413"/>
                      <a:pt x="21992" y="34555"/>
                      <a:pt x="19039" y="28744"/>
                    </a:cubicBezTo>
                    <a:cubicBezTo>
                      <a:pt x="17801" y="25696"/>
                      <a:pt x="16087" y="23125"/>
                      <a:pt x="14277" y="20553"/>
                    </a:cubicBezTo>
                    <a:cubicBezTo>
                      <a:pt x="12753" y="18076"/>
                      <a:pt x="9514" y="15886"/>
                      <a:pt x="7419" y="11409"/>
                    </a:cubicBezTo>
                    <a:cubicBezTo>
                      <a:pt x="6752" y="9885"/>
                      <a:pt x="7324" y="8170"/>
                      <a:pt x="8848" y="7408"/>
                    </a:cubicBezTo>
                    <a:cubicBezTo>
                      <a:pt x="9895" y="6932"/>
                      <a:pt x="11134" y="7123"/>
                      <a:pt x="11991" y="7789"/>
                    </a:cubicBezTo>
                    <a:lnTo>
                      <a:pt x="12181" y="8075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7" name="任意多边形: 形状 486"/>
              <p:cNvSpPr/>
              <p:nvPr/>
            </p:nvSpPr>
            <p:spPr>
              <a:xfrm>
                <a:off x="5711366" y="2195984"/>
                <a:ext cx="152400" cy="342900"/>
              </a:xfrm>
              <a:custGeom>
                <a:avLst/>
                <a:gdLst>
                  <a:gd name="connsiteX0" fmla="*/ 135460 w 152400"/>
                  <a:gd name="connsiteY0" fmla="*/ 22197 h 342900"/>
                  <a:gd name="connsiteX1" fmla="*/ 147080 w 152400"/>
                  <a:gd name="connsiteY1" fmla="*/ 84491 h 342900"/>
                  <a:gd name="connsiteX2" fmla="*/ 113552 w 152400"/>
                  <a:gd name="connsiteY2" fmla="*/ 141260 h 342900"/>
                  <a:gd name="connsiteX3" fmla="*/ 78976 w 152400"/>
                  <a:gd name="connsiteY3" fmla="*/ 192885 h 342900"/>
                  <a:gd name="connsiteX4" fmla="*/ 28780 w 152400"/>
                  <a:gd name="connsiteY4" fmla="*/ 338999 h 342900"/>
                  <a:gd name="connsiteX5" fmla="*/ 13825 w 152400"/>
                  <a:gd name="connsiteY5" fmla="*/ 111828 h 342900"/>
                  <a:gd name="connsiteX6" fmla="*/ 53068 w 152400"/>
                  <a:gd name="connsiteY6" fmla="*/ 24102 h 342900"/>
                  <a:gd name="connsiteX7" fmla="*/ 135460 w 152400"/>
                  <a:gd name="connsiteY7" fmla="*/ 22197 h 342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2400" h="342900">
                    <a:moveTo>
                      <a:pt x="135460" y="22197"/>
                    </a:moveTo>
                    <a:cubicBezTo>
                      <a:pt x="150414" y="38676"/>
                      <a:pt x="153081" y="63250"/>
                      <a:pt x="147080" y="84491"/>
                    </a:cubicBezTo>
                    <a:cubicBezTo>
                      <a:pt x="141079" y="105732"/>
                      <a:pt x="127744" y="124210"/>
                      <a:pt x="113552" y="141260"/>
                    </a:cubicBezTo>
                    <a:cubicBezTo>
                      <a:pt x="99360" y="158405"/>
                      <a:pt x="90121" y="173645"/>
                      <a:pt x="78976" y="192885"/>
                    </a:cubicBezTo>
                    <a:cubicBezTo>
                      <a:pt x="64689" y="217555"/>
                      <a:pt x="36685" y="276229"/>
                      <a:pt x="28780" y="338999"/>
                    </a:cubicBezTo>
                    <a:cubicBezTo>
                      <a:pt x="5348" y="266418"/>
                      <a:pt x="1919" y="186980"/>
                      <a:pt x="13825" y="111828"/>
                    </a:cubicBezTo>
                    <a:cubicBezTo>
                      <a:pt x="18683" y="80966"/>
                      <a:pt x="28303" y="45724"/>
                      <a:pt x="53068" y="24102"/>
                    </a:cubicBezTo>
                    <a:cubicBezTo>
                      <a:pt x="74785" y="5148"/>
                      <a:pt x="114219" y="-1139"/>
                      <a:pt x="135460" y="22197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8" name="任意多边形: 形状 487"/>
              <p:cNvSpPr/>
              <p:nvPr/>
            </p:nvSpPr>
            <p:spPr>
              <a:xfrm>
                <a:off x="5814850" y="2016894"/>
                <a:ext cx="733425" cy="504825"/>
              </a:xfrm>
              <a:custGeom>
                <a:avLst/>
                <a:gdLst>
                  <a:gd name="connsiteX0" fmla="*/ 614621 w 733425"/>
                  <a:gd name="connsiteY0" fmla="*/ 337495 h 504825"/>
                  <a:gd name="connsiteX1" fmla="*/ 351159 w 733425"/>
                  <a:gd name="connsiteY1" fmla="*/ 460081 h 504825"/>
                  <a:gd name="connsiteX2" fmla="*/ 261815 w 733425"/>
                  <a:gd name="connsiteY2" fmla="*/ 413504 h 504825"/>
                  <a:gd name="connsiteX3" fmla="*/ 225144 w 733425"/>
                  <a:gd name="connsiteY3" fmla="*/ 321493 h 504825"/>
                  <a:gd name="connsiteX4" fmla="*/ 104176 w 733425"/>
                  <a:gd name="connsiteY4" fmla="*/ 333113 h 504825"/>
                  <a:gd name="connsiteX5" fmla="*/ 14641 w 733425"/>
                  <a:gd name="connsiteY5" fmla="*/ 254722 h 504825"/>
                  <a:gd name="connsiteX6" fmla="*/ 7402 w 733425"/>
                  <a:gd name="connsiteY6" fmla="*/ 196525 h 504825"/>
                  <a:gd name="connsiteX7" fmla="*/ 118844 w 733425"/>
                  <a:gd name="connsiteY7" fmla="*/ 20884 h 504825"/>
                  <a:gd name="connsiteX8" fmla="*/ 312011 w 733425"/>
                  <a:gd name="connsiteY8" fmla="*/ 73557 h 504825"/>
                  <a:gd name="connsiteX9" fmla="*/ 483176 w 733425"/>
                  <a:gd name="connsiteY9" fmla="*/ 51459 h 504825"/>
                  <a:gd name="connsiteX10" fmla="*/ 553375 w 733425"/>
                  <a:gd name="connsiteY10" fmla="*/ 140613 h 504825"/>
                  <a:gd name="connsiteX11" fmla="*/ 655864 w 733425"/>
                  <a:gd name="connsiteY11" fmla="*/ 171283 h 504825"/>
                  <a:gd name="connsiteX12" fmla="*/ 714347 w 733425"/>
                  <a:gd name="connsiteY12" fmla="*/ 263676 h 504825"/>
                  <a:gd name="connsiteX13" fmla="*/ 731112 w 733425"/>
                  <a:gd name="connsiteY13" fmla="*/ 380357 h 504825"/>
                  <a:gd name="connsiteX14" fmla="*/ 703775 w 733425"/>
                  <a:gd name="connsiteY14" fmla="*/ 493705 h 504825"/>
                  <a:gd name="connsiteX15" fmla="*/ 614621 w 733425"/>
                  <a:gd name="connsiteY15" fmla="*/ 337495 h 50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33425" h="504825">
                    <a:moveTo>
                      <a:pt x="614621" y="337495"/>
                    </a:moveTo>
                    <a:cubicBezTo>
                      <a:pt x="566520" y="429792"/>
                      <a:pt x="452791" y="482751"/>
                      <a:pt x="351159" y="460081"/>
                    </a:cubicBezTo>
                    <a:cubicBezTo>
                      <a:pt x="317917" y="452652"/>
                      <a:pt x="285818" y="437698"/>
                      <a:pt x="261815" y="413504"/>
                    </a:cubicBezTo>
                    <a:cubicBezTo>
                      <a:pt x="237812" y="389311"/>
                      <a:pt x="222667" y="355497"/>
                      <a:pt x="225144" y="321493"/>
                    </a:cubicBezTo>
                    <a:cubicBezTo>
                      <a:pt x="187234" y="337685"/>
                      <a:pt x="144086" y="343781"/>
                      <a:pt x="104176" y="333113"/>
                    </a:cubicBezTo>
                    <a:cubicBezTo>
                      <a:pt x="64361" y="322445"/>
                      <a:pt x="28548" y="293584"/>
                      <a:pt x="14641" y="254722"/>
                    </a:cubicBezTo>
                    <a:cubicBezTo>
                      <a:pt x="7973" y="236149"/>
                      <a:pt x="6450" y="216146"/>
                      <a:pt x="7402" y="196525"/>
                    </a:cubicBezTo>
                    <a:cubicBezTo>
                      <a:pt x="10831" y="123658"/>
                      <a:pt x="52455" y="51078"/>
                      <a:pt x="118844" y="20884"/>
                    </a:cubicBezTo>
                    <a:cubicBezTo>
                      <a:pt x="185234" y="-9406"/>
                      <a:pt x="273816" y="11359"/>
                      <a:pt x="312011" y="73557"/>
                    </a:cubicBezTo>
                    <a:cubicBezTo>
                      <a:pt x="360875" y="38981"/>
                      <a:pt x="427169" y="30409"/>
                      <a:pt x="483176" y="51459"/>
                    </a:cubicBezTo>
                    <a:cubicBezTo>
                      <a:pt x="521276" y="65746"/>
                      <a:pt x="557471" y="100036"/>
                      <a:pt x="553375" y="140613"/>
                    </a:cubicBezTo>
                    <a:cubicBezTo>
                      <a:pt x="589570" y="133660"/>
                      <a:pt x="627860" y="147280"/>
                      <a:pt x="655864" y="171283"/>
                    </a:cubicBezTo>
                    <a:cubicBezTo>
                      <a:pt x="683867" y="195286"/>
                      <a:pt x="702441" y="228719"/>
                      <a:pt x="714347" y="263676"/>
                    </a:cubicBezTo>
                    <a:cubicBezTo>
                      <a:pt x="727206" y="301014"/>
                      <a:pt x="732731" y="340828"/>
                      <a:pt x="731112" y="380357"/>
                    </a:cubicBezTo>
                    <a:cubicBezTo>
                      <a:pt x="729968" y="408361"/>
                      <a:pt x="727206" y="473798"/>
                      <a:pt x="703775" y="493705"/>
                    </a:cubicBezTo>
                    <a:cubicBezTo>
                      <a:pt x="653388" y="536472"/>
                      <a:pt x="612239" y="370261"/>
                      <a:pt x="614621" y="337495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9" name="任意多边形: 形状 488"/>
              <p:cNvSpPr/>
              <p:nvPr/>
            </p:nvSpPr>
            <p:spPr>
              <a:xfrm>
                <a:off x="6265060" y="3232118"/>
                <a:ext cx="152400" cy="180975"/>
              </a:xfrm>
              <a:custGeom>
                <a:avLst/>
                <a:gdLst>
                  <a:gd name="connsiteX0" fmla="*/ 12010 w 152400"/>
                  <a:gd name="connsiteY0" fmla="*/ 16859 h 180975"/>
                  <a:gd name="connsiteX1" fmla="*/ 7724 w 152400"/>
                  <a:gd name="connsiteY1" fmla="*/ 86773 h 180975"/>
                  <a:gd name="connsiteX2" fmla="*/ 32298 w 152400"/>
                  <a:gd name="connsiteY2" fmla="*/ 151162 h 180975"/>
                  <a:gd name="connsiteX3" fmla="*/ 95068 w 152400"/>
                  <a:gd name="connsiteY3" fmla="*/ 174403 h 180975"/>
                  <a:gd name="connsiteX4" fmla="*/ 142503 w 152400"/>
                  <a:gd name="connsiteY4" fmla="*/ 131731 h 180975"/>
                  <a:gd name="connsiteX5" fmla="*/ 152123 w 152400"/>
                  <a:gd name="connsiteY5" fmla="*/ 66675 h 180975"/>
                  <a:gd name="connsiteX6" fmla="*/ 145741 w 152400"/>
                  <a:gd name="connsiteY6" fmla="*/ 7144 h 180975"/>
                  <a:gd name="connsiteX7" fmla="*/ 12010 w 152400"/>
                  <a:gd name="connsiteY7" fmla="*/ 16859 h 180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2400" h="180975">
                    <a:moveTo>
                      <a:pt x="12010" y="16859"/>
                    </a:moveTo>
                    <a:cubicBezTo>
                      <a:pt x="8962" y="40005"/>
                      <a:pt x="5819" y="63437"/>
                      <a:pt x="7724" y="86773"/>
                    </a:cubicBezTo>
                    <a:cubicBezTo>
                      <a:pt x="9629" y="110109"/>
                      <a:pt x="16868" y="133636"/>
                      <a:pt x="32298" y="151162"/>
                    </a:cubicBezTo>
                    <a:cubicBezTo>
                      <a:pt x="47729" y="168783"/>
                      <a:pt x="72208" y="179356"/>
                      <a:pt x="95068" y="174403"/>
                    </a:cubicBezTo>
                    <a:cubicBezTo>
                      <a:pt x="116690" y="169735"/>
                      <a:pt x="133739" y="152019"/>
                      <a:pt x="142503" y="131731"/>
                    </a:cubicBezTo>
                    <a:cubicBezTo>
                      <a:pt x="151265" y="111442"/>
                      <a:pt x="152694" y="88773"/>
                      <a:pt x="152123" y="66675"/>
                    </a:cubicBezTo>
                    <a:cubicBezTo>
                      <a:pt x="151551" y="46672"/>
                      <a:pt x="149456" y="26765"/>
                      <a:pt x="145741" y="7144"/>
                    </a:cubicBezTo>
                    <a:lnTo>
                      <a:pt x="12010" y="16859"/>
                    </a:lnTo>
                    <a:close/>
                  </a:path>
                </a:pathLst>
              </a:custGeom>
              <a:solidFill>
                <a:srgbClr val="E8D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0" name="任意多边形: 形状 489"/>
              <p:cNvSpPr/>
              <p:nvPr/>
            </p:nvSpPr>
            <p:spPr>
              <a:xfrm>
                <a:off x="6124878" y="4078825"/>
                <a:ext cx="76200" cy="19050"/>
              </a:xfrm>
              <a:custGeom>
                <a:avLst/>
                <a:gdLst>
                  <a:gd name="connsiteX0" fmla="*/ 9889 w 76200"/>
                  <a:gd name="connsiteY0" fmla="*/ 7780 h 19050"/>
                  <a:gd name="connsiteX1" fmla="*/ 42179 w 76200"/>
                  <a:gd name="connsiteY1" fmla="*/ 7590 h 19050"/>
                  <a:gd name="connsiteX2" fmla="*/ 74183 w 76200"/>
                  <a:gd name="connsiteY2" fmla="*/ 11590 h 19050"/>
                  <a:gd name="connsiteX3" fmla="*/ 76659 w 76200"/>
                  <a:gd name="connsiteY3" fmla="*/ 15495 h 19050"/>
                  <a:gd name="connsiteX4" fmla="*/ 73802 w 76200"/>
                  <a:gd name="connsiteY4" fmla="*/ 18067 h 19050"/>
                  <a:gd name="connsiteX5" fmla="*/ 41512 w 76200"/>
                  <a:gd name="connsiteY5" fmla="*/ 17972 h 19050"/>
                  <a:gd name="connsiteX6" fmla="*/ 9508 w 76200"/>
                  <a:gd name="connsiteY6" fmla="*/ 13781 h 19050"/>
                  <a:gd name="connsiteX7" fmla="*/ 7222 w 76200"/>
                  <a:gd name="connsiteY7" fmla="*/ 10161 h 19050"/>
                  <a:gd name="connsiteX8" fmla="*/ 9889 w 76200"/>
                  <a:gd name="connsiteY8" fmla="*/ 778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6200" h="19050">
                    <a:moveTo>
                      <a:pt x="9889" y="7780"/>
                    </a:moveTo>
                    <a:cubicBezTo>
                      <a:pt x="20748" y="6732"/>
                      <a:pt x="31416" y="7208"/>
                      <a:pt x="42179" y="7590"/>
                    </a:cubicBezTo>
                    <a:cubicBezTo>
                      <a:pt x="52847" y="8447"/>
                      <a:pt x="63610" y="9113"/>
                      <a:pt x="74183" y="11590"/>
                    </a:cubicBezTo>
                    <a:cubicBezTo>
                      <a:pt x="75993" y="11971"/>
                      <a:pt x="77040" y="13781"/>
                      <a:pt x="76659" y="15495"/>
                    </a:cubicBezTo>
                    <a:cubicBezTo>
                      <a:pt x="76374" y="16924"/>
                      <a:pt x="75135" y="17877"/>
                      <a:pt x="73802" y="18067"/>
                    </a:cubicBezTo>
                    <a:cubicBezTo>
                      <a:pt x="62943" y="19115"/>
                      <a:pt x="52275" y="18543"/>
                      <a:pt x="41512" y="17972"/>
                    </a:cubicBezTo>
                    <a:cubicBezTo>
                      <a:pt x="30844" y="17019"/>
                      <a:pt x="20081" y="16162"/>
                      <a:pt x="9508" y="13781"/>
                    </a:cubicBezTo>
                    <a:cubicBezTo>
                      <a:pt x="7889" y="13400"/>
                      <a:pt x="6841" y="11781"/>
                      <a:pt x="7222" y="10161"/>
                    </a:cubicBezTo>
                    <a:cubicBezTo>
                      <a:pt x="7508" y="8828"/>
                      <a:pt x="8651" y="7970"/>
                      <a:pt x="9889" y="7780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1" name="任意多边形: 形状 490"/>
              <p:cNvSpPr/>
              <p:nvPr/>
            </p:nvSpPr>
            <p:spPr>
              <a:xfrm>
                <a:off x="6407289" y="3654252"/>
                <a:ext cx="152400" cy="190500"/>
              </a:xfrm>
              <a:custGeom>
                <a:avLst/>
                <a:gdLst>
                  <a:gd name="connsiteX0" fmla="*/ 12846 w 152400"/>
                  <a:gd name="connsiteY0" fmla="*/ 8872 h 190500"/>
                  <a:gd name="connsiteX1" fmla="*/ 66377 w 152400"/>
                  <a:gd name="connsiteY1" fmla="*/ 105551 h 190500"/>
                  <a:gd name="connsiteX2" fmla="*/ 102000 w 152400"/>
                  <a:gd name="connsiteY2" fmla="*/ 147080 h 190500"/>
                  <a:gd name="connsiteX3" fmla="*/ 145625 w 152400"/>
                  <a:gd name="connsiteY3" fmla="*/ 179941 h 190500"/>
                  <a:gd name="connsiteX4" fmla="*/ 146863 w 152400"/>
                  <a:gd name="connsiteY4" fmla="*/ 184418 h 190500"/>
                  <a:gd name="connsiteX5" fmla="*/ 142672 w 152400"/>
                  <a:gd name="connsiteY5" fmla="*/ 185751 h 190500"/>
                  <a:gd name="connsiteX6" fmla="*/ 95428 w 152400"/>
                  <a:gd name="connsiteY6" fmla="*/ 154223 h 190500"/>
                  <a:gd name="connsiteX7" fmla="*/ 57900 w 152400"/>
                  <a:gd name="connsiteY7" fmla="*/ 111647 h 190500"/>
                  <a:gd name="connsiteX8" fmla="*/ 7322 w 152400"/>
                  <a:gd name="connsiteY8" fmla="*/ 11158 h 190500"/>
                  <a:gd name="connsiteX9" fmla="*/ 9132 w 152400"/>
                  <a:gd name="connsiteY9" fmla="*/ 7348 h 190500"/>
                  <a:gd name="connsiteX10" fmla="*/ 12846 w 152400"/>
                  <a:gd name="connsiteY10" fmla="*/ 8872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52400" h="190500">
                    <a:moveTo>
                      <a:pt x="12846" y="8872"/>
                    </a:moveTo>
                    <a:cubicBezTo>
                      <a:pt x="28372" y="42495"/>
                      <a:pt x="44850" y="75737"/>
                      <a:pt x="66377" y="105551"/>
                    </a:cubicBezTo>
                    <a:cubicBezTo>
                      <a:pt x="76950" y="120505"/>
                      <a:pt x="88761" y="134507"/>
                      <a:pt x="102000" y="147080"/>
                    </a:cubicBezTo>
                    <a:cubicBezTo>
                      <a:pt x="115145" y="159748"/>
                      <a:pt x="129813" y="170797"/>
                      <a:pt x="145625" y="179941"/>
                    </a:cubicBezTo>
                    <a:cubicBezTo>
                      <a:pt x="147149" y="180798"/>
                      <a:pt x="147720" y="182798"/>
                      <a:pt x="146863" y="184418"/>
                    </a:cubicBezTo>
                    <a:cubicBezTo>
                      <a:pt x="146006" y="185846"/>
                      <a:pt x="144196" y="186418"/>
                      <a:pt x="142672" y="185751"/>
                    </a:cubicBezTo>
                    <a:cubicBezTo>
                      <a:pt x="125432" y="177845"/>
                      <a:pt x="109620" y="166892"/>
                      <a:pt x="95428" y="154223"/>
                    </a:cubicBezTo>
                    <a:cubicBezTo>
                      <a:pt x="81331" y="141460"/>
                      <a:pt x="68949" y="126982"/>
                      <a:pt x="57900" y="111647"/>
                    </a:cubicBezTo>
                    <a:cubicBezTo>
                      <a:pt x="36183" y="80595"/>
                      <a:pt x="19800" y="46400"/>
                      <a:pt x="7322" y="11158"/>
                    </a:cubicBezTo>
                    <a:cubicBezTo>
                      <a:pt x="6750" y="9634"/>
                      <a:pt x="7608" y="7919"/>
                      <a:pt x="9132" y="7348"/>
                    </a:cubicBezTo>
                    <a:cubicBezTo>
                      <a:pt x="10656" y="6776"/>
                      <a:pt x="12275" y="7443"/>
                      <a:pt x="12846" y="8872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2" name="任意多边形: 形状 491"/>
              <p:cNvSpPr/>
              <p:nvPr/>
            </p:nvSpPr>
            <p:spPr>
              <a:xfrm>
                <a:off x="5769103" y="3659016"/>
                <a:ext cx="180975" cy="190500"/>
              </a:xfrm>
              <a:custGeom>
                <a:avLst/>
                <a:gdLst>
                  <a:gd name="connsiteX0" fmla="*/ 178688 w 180975"/>
                  <a:gd name="connsiteY0" fmla="*/ 11252 h 190500"/>
                  <a:gd name="connsiteX1" fmla="*/ 152304 w 180975"/>
                  <a:gd name="connsiteY1" fmla="*/ 66973 h 190500"/>
                  <a:gd name="connsiteX2" fmla="*/ 114204 w 180975"/>
                  <a:gd name="connsiteY2" fmla="*/ 115741 h 190500"/>
                  <a:gd name="connsiteX3" fmla="*/ 66579 w 180975"/>
                  <a:gd name="connsiteY3" fmla="*/ 155270 h 190500"/>
                  <a:gd name="connsiteX4" fmla="*/ 11525 w 180975"/>
                  <a:gd name="connsiteY4" fmla="*/ 183273 h 190500"/>
                  <a:gd name="connsiteX5" fmla="*/ 7333 w 180975"/>
                  <a:gd name="connsiteY5" fmla="*/ 181368 h 190500"/>
                  <a:gd name="connsiteX6" fmla="*/ 9048 w 180975"/>
                  <a:gd name="connsiteY6" fmla="*/ 177272 h 190500"/>
                  <a:gd name="connsiteX7" fmla="*/ 61150 w 180975"/>
                  <a:gd name="connsiteY7" fmla="*/ 147269 h 190500"/>
                  <a:gd name="connsiteX8" fmla="*/ 106775 w 180975"/>
                  <a:gd name="connsiteY8" fmla="*/ 108407 h 190500"/>
                  <a:gd name="connsiteX9" fmla="*/ 144494 w 180975"/>
                  <a:gd name="connsiteY9" fmla="*/ 61830 h 190500"/>
                  <a:gd name="connsiteX10" fmla="*/ 173164 w 180975"/>
                  <a:gd name="connsiteY10" fmla="*/ 8966 h 190500"/>
                  <a:gd name="connsiteX11" fmla="*/ 177069 w 180975"/>
                  <a:gd name="connsiteY11" fmla="*/ 7347 h 190500"/>
                  <a:gd name="connsiteX12" fmla="*/ 178688 w 180975"/>
                  <a:gd name="connsiteY12" fmla="*/ 11252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0975" h="190500">
                    <a:moveTo>
                      <a:pt x="178688" y="11252"/>
                    </a:moveTo>
                    <a:cubicBezTo>
                      <a:pt x="172116" y="30683"/>
                      <a:pt x="163162" y="49447"/>
                      <a:pt x="152304" y="66973"/>
                    </a:cubicBezTo>
                    <a:cubicBezTo>
                      <a:pt x="141446" y="84594"/>
                      <a:pt x="128491" y="100787"/>
                      <a:pt x="114204" y="115741"/>
                    </a:cubicBezTo>
                    <a:cubicBezTo>
                      <a:pt x="99726" y="130505"/>
                      <a:pt x="83819" y="143840"/>
                      <a:pt x="66579" y="155270"/>
                    </a:cubicBezTo>
                    <a:cubicBezTo>
                      <a:pt x="49339" y="166700"/>
                      <a:pt x="30860" y="176130"/>
                      <a:pt x="11525" y="183273"/>
                    </a:cubicBezTo>
                    <a:cubicBezTo>
                      <a:pt x="9810" y="183940"/>
                      <a:pt x="8000" y="182988"/>
                      <a:pt x="7333" y="181368"/>
                    </a:cubicBezTo>
                    <a:cubicBezTo>
                      <a:pt x="6762" y="179749"/>
                      <a:pt x="7524" y="178035"/>
                      <a:pt x="9048" y="177272"/>
                    </a:cubicBezTo>
                    <a:cubicBezTo>
                      <a:pt x="27336" y="168891"/>
                      <a:pt x="44767" y="158794"/>
                      <a:pt x="61150" y="147269"/>
                    </a:cubicBezTo>
                    <a:cubicBezTo>
                      <a:pt x="77533" y="135743"/>
                      <a:pt x="92868" y="122789"/>
                      <a:pt x="106775" y="108407"/>
                    </a:cubicBezTo>
                    <a:cubicBezTo>
                      <a:pt x="120872" y="94214"/>
                      <a:pt x="133349" y="78498"/>
                      <a:pt x="144494" y="61830"/>
                    </a:cubicBezTo>
                    <a:cubicBezTo>
                      <a:pt x="155543" y="45161"/>
                      <a:pt x="165258" y="27444"/>
                      <a:pt x="173164" y="8966"/>
                    </a:cubicBezTo>
                    <a:cubicBezTo>
                      <a:pt x="173831" y="7442"/>
                      <a:pt x="175545" y="6775"/>
                      <a:pt x="177069" y="7347"/>
                    </a:cubicBezTo>
                    <a:cubicBezTo>
                      <a:pt x="178498" y="8109"/>
                      <a:pt x="179260" y="9823"/>
                      <a:pt x="178688" y="11252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46" name="组合 245"/>
          <p:cNvGrpSpPr/>
          <p:nvPr userDrawn="1"/>
        </p:nvGrpSpPr>
        <p:grpSpPr>
          <a:xfrm>
            <a:off x="-1494971" y="-1494972"/>
            <a:ext cx="15181942" cy="9847942"/>
            <a:chOff x="-1494971" y="-1494972"/>
            <a:chExt cx="15181942" cy="9847942"/>
          </a:xfrm>
          <a:solidFill>
            <a:srgbClr val="F5F7F9"/>
          </a:solidFill>
        </p:grpSpPr>
        <p:sp>
          <p:nvSpPr>
            <p:cNvPr id="247" name="矩形 246"/>
            <p:cNvSpPr/>
            <p:nvPr/>
          </p:nvSpPr>
          <p:spPr>
            <a:xfrm>
              <a:off x="-1494971" y="-1074057"/>
              <a:ext cx="1494971" cy="87666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8" name="矩形 247"/>
            <p:cNvSpPr/>
            <p:nvPr/>
          </p:nvSpPr>
          <p:spPr>
            <a:xfrm>
              <a:off x="12192000" y="-1074058"/>
              <a:ext cx="1494971" cy="87666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矩形 248"/>
            <p:cNvSpPr/>
            <p:nvPr/>
          </p:nvSpPr>
          <p:spPr>
            <a:xfrm rot="16200000">
              <a:off x="5348514" y="14514"/>
              <a:ext cx="1494971" cy="151819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矩形 249"/>
            <p:cNvSpPr/>
            <p:nvPr/>
          </p:nvSpPr>
          <p:spPr>
            <a:xfrm rot="16200000">
              <a:off x="5348514" y="-8338457"/>
              <a:ext cx="1494971" cy="151819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矩形 82"/>
          <p:cNvSpPr/>
          <p:nvPr userDrawn="1"/>
        </p:nvSpPr>
        <p:spPr>
          <a:xfrm>
            <a:off x="203200" y="203200"/>
            <a:ext cx="11785600" cy="6451600"/>
          </a:xfrm>
          <a:prstGeom prst="rect">
            <a:avLst/>
          </a:prstGeom>
          <a:solidFill>
            <a:srgbClr val="CCEC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 userDrawn="1"/>
        </p:nvGrpSpPr>
        <p:grpSpPr>
          <a:xfrm>
            <a:off x="332262" y="341112"/>
            <a:ext cx="11527476" cy="6175777"/>
            <a:chOff x="538058" y="523039"/>
            <a:chExt cx="11115884" cy="5811922"/>
          </a:xfrm>
        </p:grpSpPr>
        <p:sp>
          <p:nvSpPr>
            <p:cNvPr id="86" name="矩形 85"/>
            <p:cNvSpPr/>
            <p:nvPr userDrawn="1"/>
          </p:nvSpPr>
          <p:spPr>
            <a:xfrm>
              <a:off x="538059" y="523040"/>
              <a:ext cx="11115883" cy="58119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7" name="组合 86"/>
            <p:cNvGrpSpPr/>
            <p:nvPr userDrawn="1"/>
          </p:nvGrpSpPr>
          <p:grpSpPr>
            <a:xfrm>
              <a:off x="538058" y="523039"/>
              <a:ext cx="11115882" cy="5811920"/>
              <a:chOff x="762000" y="755650"/>
              <a:chExt cx="10655300" cy="5308600"/>
            </a:xfrm>
          </p:grpSpPr>
          <p:grpSp>
            <p:nvGrpSpPr>
              <p:cNvPr id="88" name="组合 87"/>
              <p:cNvGrpSpPr/>
              <p:nvPr/>
            </p:nvGrpSpPr>
            <p:grpSpPr>
              <a:xfrm>
                <a:off x="762000" y="1295400"/>
                <a:ext cx="10655300" cy="4267200"/>
                <a:chOff x="762000" y="1295400"/>
                <a:chExt cx="10655300" cy="4267200"/>
              </a:xfrm>
            </p:grpSpPr>
            <p:cxnSp>
              <p:nvCxnSpPr>
                <p:cNvPr id="106" name="直接连接符 105"/>
                <p:cNvCxnSpPr/>
                <p:nvPr/>
              </p:nvCxnSpPr>
              <p:spPr>
                <a:xfrm>
                  <a:off x="762000" y="1295400"/>
                  <a:ext cx="10642600" cy="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7" name="直接连接符 106"/>
                <p:cNvCxnSpPr/>
                <p:nvPr/>
              </p:nvCxnSpPr>
              <p:spPr>
                <a:xfrm>
                  <a:off x="774700" y="1828800"/>
                  <a:ext cx="10642600" cy="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8" name="直接连接符 107"/>
                <p:cNvCxnSpPr/>
                <p:nvPr/>
              </p:nvCxnSpPr>
              <p:spPr>
                <a:xfrm>
                  <a:off x="762000" y="2362200"/>
                  <a:ext cx="10642600" cy="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9" name="直接连接符 108"/>
                <p:cNvCxnSpPr/>
                <p:nvPr/>
              </p:nvCxnSpPr>
              <p:spPr>
                <a:xfrm>
                  <a:off x="774700" y="2895600"/>
                  <a:ext cx="10642600" cy="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0" name="直接连接符 109"/>
                <p:cNvCxnSpPr/>
                <p:nvPr/>
              </p:nvCxnSpPr>
              <p:spPr>
                <a:xfrm>
                  <a:off x="762000" y="3429000"/>
                  <a:ext cx="10642600" cy="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1" name="直接连接符 110"/>
                <p:cNvCxnSpPr/>
                <p:nvPr/>
              </p:nvCxnSpPr>
              <p:spPr>
                <a:xfrm>
                  <a:off x="774700" y="3962400"/>
                  <a:ext cx="10642600" cy="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2" name="直接连接符 111"/>
                <p:cNvCxnSpPr/>
                <p:nvPr/>
              </p:nvCxnSpPr>
              <p:spPr>
                <a:xfrm>
                  <a:off x="762000" y="4495800"/>
                  <a:ext cx="10642600" cy="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3" name="直接连接符 112"/>
                <p:cNvCxnSpPr/>
                <p:nvPr/>
              </p:nvCxnSpPr>
              <p:spPr>
                <a:xfrm>
                  <a:off x="774700" y="5029200"/>
                  <a:ext cx="10642600" cy="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4" name="直接连接符 113"/>
                <p:cNvCxnSpPr/>
                <p:nvPr/>
              </p:nvCxnSpPr>
              <p:spPr>
                <a:xfrm>
                  <a:off x="762000" y="5562600"/>
                  <a:ext cx="10642600" cy="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9" name="组合 88"/>
              <p:cNvGrpSpPr/>
              <p:nvPr/>
            </p:nvGrpSpPr>
            <p:grpSpPr>
              <a:xfrm>
                <a:off x="1320800" y="755650"/>
                <a:ext cx="9499600" cy="5308600"/>
                <a:chOff x="1320800" y="781050"/>
                <a:chExt cx="9499600" cy="5308600"/>
              </a:xfrm>
            </p:grpSpPr>
            <p:cxnSp>
              <p:nvCxnSpPr>
                <p:cNvPr id="90" name="直接连接符 89"/>
                <p:cNvCxnSpPr/>
                <p:nvPr/>
              </p:nvCxnSpPr>
              <p:spPr>
                <a:xfrm flipV="1">
                  <a:off x="1320800" y="781050"/>
                  <a:ext cx="0" cy="530860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1" name="直接连接符 90"/>
                <p:cNvCxnSpPr/>
                <p:nvPr/>
              </p:nvCxnSpPr>
              <p:spPr>
                <a:xfrm flipV="1">
                  <a:off x="1954107" y="781050"/>
                  <a:ext cx="0" cy="530860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2" name="直接连接符 91"/>
                <p:cNvCxnSpPr/>
                <p:nvPr/>
              </p:nvCxnSpPr>
              <p:spPr>
                <a:xfrm flipV="1">
                  <a:off x="2587414" y="781050"/>
                  <a:ext cx="0" cy="530860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3" name="直接连接符 92"/>
                <p:cNvCxnSpPr/>
                <p:nvPr/>
              </p:nvCxnSpPr>
              <p:spPr>
                <a:xfrm flipV="1">
                  <a:off x="3220721" y="781050"/>
                  <a:ext cx="0" cy="530860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4" name="直接连接符 93"/>
                <p:cNvCxnSpPr/>
                <p:nvPr/>
              </p:nvCxnSpPr>
              <p:spPr>
                <a:xfrm flipV="1">
                  <a:off x="3854028" y="781050"/>
                  <a:ext cx="0" cy="530860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5" name="直接连接符 94"/>
                <p:cNvCxnSpPr/>
                <p:nvPr/>
              </p:nvCxnSpPr>
              <p:spPr>
                <a:xfrm flipV="1">
                  <a:off x="4487335" y="781050"/>
                  <a:ext cx="0" cy="530860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6" name="直接连接符 95"/>
                <p:cNvCxnSpPr/>
                <p:nvPr/>
              </p:nvCxnSpPr>
              <p:spPr>
                <a:xfrm flipV="1">
                  <a:off x="5120642" y="781050"/>
                  <a:ext cx="0" cy="530860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7" name="直接连接符 96"/>
                <p:cNvCxnSpPr/>
                <p:nvPr/>
              </p:nvCxnSpPr>
              <p:spPr>
                <a:xfrm flipV="1">
                  <a:off x="5753949" y="781050"/>
                  <a:ext cx="0" cy="530860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8" name="直接连接符 97"/>
                <p:cNvCxnSpPr/>
                <p:nvPr/>
              </p:nvCxnSpPr>
              <p:spPr>
                <a:xfrm flipV="1">
                  <a:off x="6387256" y="781050"/>
                  <a:ext cx="0" cy="530860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9" name="直接连接符 98"/>
                <p:cNvCxnSpPr/>
                <p:nvPr/>
              </p:nvCxnSpPr>
              <p:spPr>
                <a:xfrm flipV="1">
                  <a:off x="7020563" y="781050"/>
                  <a:ext cx="0" cy="530860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0" name="直接连接符 99"/>
                <p:cNvCxnSpPr/>
                <p:nvPr/>
              </p:nvCxnSpPr>
              <p:spPr>
                <a:xfrm flipV="1">
                  <a:off x="7653870" y="781050"/>
                  <a:ext cx="0" cy="530860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1" name="直接连接符 100"/>
                <p:cNvCxnSpPr/>
                <p:nvPr/>
              </p:nvCxnSpPr>
              <p:spPr>
                <a:xfrm flipV="1">
                  <a:off x="8287177" y="781050"/>
                  <a:ext cx="0" cy="530860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2" name="直接连接符 101"/>
                <p:cNvCxnSpPr/>
                <p:nvPr/>
              </p:nvCxnSpPr>
              <p:spPr>
                <a:xfrm flipV="1">
                  <a:off x="8920484" y="781050"/>
                  <a:ext cx="0" cy="530860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3" name="直接连接符 102"/>
                <p:cNvCxnSpPr/>
                <p:nvPr/>
              </p:nvCxnSpPr>
              <p:spPr>
                <a:xfrm flipV="1">
                  <a:off x="9553791" y="781050"/>
                  <a:ext cx="0" cy="530860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4" name="直接连接符 103"/>
                <p:cNvCxnSpPr/>
                <p:nvPr/>
              </p:nvCxnSpPr>
              <p:spPr>
                <a:xfrm flipV="1">
                  <a:off x="10187098" y="781050"/>
                  <a:ext cx="0" cy="530860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5" name="直接连接符 104"/>
                <p:cNvCxnSpPr/>
                <p:nvPr/>
              </p:nvCxnSpPr>
              <p:spPr>
                <a:xfrm flipV="1">
                  <a:off x="10820400" y="781050"/>
                  <a:ext cx="0" cy="530860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252" name="组合 251"/>
          <p:cNvGrpSpPr/>
          <p:nvPr userDrawn="1"/>
        </p:nvGrpSpPr>
        <p:grpSpPr>
          <a:xfrm>
            <a:off x="-725962" y="-695715"/>
            <a:ext cx="1559720" cy="1418539"/>
            <a:chOff x="2008960" y="-201201"/>
            <a:chExt cx="2490409" cy="2264984"/>
          </a:xfrm>
        </p:grpSpPr>
        <p:sp>
          <p:nvSpPr>
            <p:cNvPr id="253" name="任意多边形: 形状 252"/>
            <p:cNvSpPr/>
            <p:nvPr/>
          </p:nvSpPr>
          <p:spPr>
            <a:xfrm>
              <a:off x="2008960" y="-201201"/>
              <a:ext cx="2490409" cy="2264984"/>
            </a:xfrm>
            <a:custGeom>
              <a:avLst/>
              <a:gdLst>
                <a:gd name="connsiteX0" fmla="*/ 8051 w 2490409"/>
                <a:gd name="connsiteY0" fmla="*/ 1493494 h 2264984"/>
                <a:gd name="connsiteX1" fmla="*/ 2492771 w 2490409"/>
                <a:gd name="connsiteY1" fmla="*/ 2257256 h 2264984"/>
                <a:gd name="connsiteX2" fmla="*/ 1083865 w 2490409"/>
                <a:gd name="connsiteY2" fmla="*/ 8051 h 2264984"/>
                <a:gd name="connsiteX3" fmla="*/ 8051 w 2490409"/>
                <a:gd name="connsiteY3" fmla="*/ 1493494 h 2264984"/>
                <a:gd name="connsiteX4" fmla="*/ 1831632 w 2490409"/>
                <a:gd name="connsiteY4" fmla="*/ 1749835 h 2264984"/>
                <a:gd name="connsiteX5" fmla="*/ 637309 w 2490409"/>
                <a:gd name="connsiteY5" fmla="*/ 1296945 h 2264984"/>
                <a:gd name="connsiteX6" fmla="*/ 1101255 w 2490409"/>
                <a:gd name="connsiteY6" fmla="*/ 665433 h 2264984"/>
                <a:gd name="connsiteX7" fmla="*/ 1831632 w 2490409"/>
                <a:gd name="connsiteY7" fmla="*/ 1749835 h 2264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90409" h="2264984">
                  <a:moveTo>
                    <a:pt x="8051" y="1493494"/>
                  </a:moveTo>
                  <a:lnTo>
                    <a:pt x="2492771" y="2257256"/>
                  </a:lnTo>
                  <a:lnTo>
                    <a:pt x="1083865" y="8051"/>
                  </a:lnTo>
                  <a:lnTo>
                    <a:pt x="8051" y="1493494"/>
                  </a:lnTo>
                  <a:close/>
                  <a:moveTo>
                    <a:pt x="1831632" y="1749835"/>
                  </a:moveTo>
                  <a:lnTo>
                    <a:pt x="637309" y="1296945"/>
                  </a:lnTo>
                  <a:lnTo>
                    <a:pt x="1101255" y="665433"/>
                  </a:lnTo>
                  <a:lnTo>
                    <a:pt x="1831632" y="1749835"/>
                  </a:lnTo>
                  <a:close/>
                </a:path>
              </a:pathLst>
            </a:custGeom>
            <a:solidFill>
              <a:srgbClr val="F08B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4" name="任意多边形: 形状 253"/>
            <p:cNvSpPr/>
            <p:nvPr/>
          </p:nvSpPr>
          <p:spPr>
            <a:xfrm>
              <a:off x="4182279" y="1827227"/>
              <a:ext cx="53673" cy="96611"/>
            </a:xfrm>
            <a:custGeom>
              <a:avLst/>
              <a:gdLst>
                <a:gd name="connsiteX0" fmla="*/ 46473 w 53672"/>
                <a:gd name="connsiteY0" fmla="*/ 14352 h 96610"/>
                <a:gd name="connsiteX1" fmla="*/ 39066 w 53672"/>
                <a:gd name="connsiteY1" fmla="*/ 56538 h 96610"/>
                <a:gd name="connsiteX2" fmla="*/ 20388 w 53672"/>
                <a:gd name="connsiteY2" fmla="*/ 94968 h 96610"/>
                <a:gd name="connsiteX3" fmla="*/ 10834 w 53672"/>
                <a:gd name="connsiteY3" fmla="*/ 96471 h 96610"/>
                <a:gd name="connsiteX4" fmla="*/ 8151 w 53672"/>
                <a:gd name="connsiteY4" fmla="*/ 89815 h 96610"/>
                <a:gd name="connsiteX5" fmla="*/ 18778 w 53672"/>
                <a:gd name="connsiteY5" fmla="*/ 49776 h 96610"/>
                <a:gd name="connsiteX6" fmla="*/ 34558 w 53672"/>
                <a:gd name="connsiteY6" fmla="*/ 11453 h 96610"/>
                <a:gd name="connsiteX7" fmla="*/ 43038 w 53672"/>
                <a:gd name="connsiteY7" fmla="*/ 8770 h 96610"/>
                <a:gd name="connsiteX8" fmla="*/ 46473 w 53672"/>
                <a:gd name="connsiteY8" fmla="*/ 14352 h 9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672" h="96610">
                  <a:moveTo>
                    <a:pt x="46473" y="14352"/>
                  </a:moveTo>
                  <a:cubicBezTo>
                    <a:pt x="46366" y="28843"/>
                    <a:pt x="43360" y="42905"/>
                    <a:pt x="39066" y="56538"/>
                  </a:cubicBezTo>
                  <a:cubicBezTo>
                    <a:pt x="34665" y="70064"/>
                    <a:pt x="28976" y="83267"/>
                    <a:pt x="20388" y="94968"/>
                  </a:cubicBezTo>
                  <a:cubicBezTo>
                    <a:pt x="18134" y="98081"/>
                    <a:pt x="13840" y="98725"/>
                    <a:pt x="10834" y="96471"/>
                  </a:cubicBezTo>
                  <a:cubicBezTo>
                    <a:pt x="8687" y="94861"/>
                    <a:pt x="7721" y="92284"/>
                    <a:pt x="8151" y="89815"/>
                  </a:cubicBezTo>
                  <a:cubicBezTo>
                    <a:pt x="10298" y="75753"/>
                    <a:pt x="14484" y="62764"/>
                    <a:pt x="18778" y="49776"/>
                  </a:cubicBezTo>
                  <a:cubicBezTo>
                    <a:pt x="23287" y="36894"/>
                    <a:pt x="28010" y="24013"/>
                    <a:pt x="34558" y="11453"/>
                  </a:cubicBezTo>
                  <a:cubicBezTo>
                    <a:pt x="36168" y="8340"/>
                    <a:pt x="39925" y="7160"/>
                    <a:pt x="43038" y="8770"/>
                  </a:cubicBezTo>
                  <a:cubicBezTo>
                    <a:pt x="45292" y="9843"/>
                    <a:pt x="46473" y="11990"/>
                    <a:pt x="46473" y="1435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5" name="任意多边形: 形状 254"/>
            <p:cNvSpPr/>
            <p:nvPr/>
          </p:nvSpPr>
          <p:spPr>
            <a:xfrm>
              <a:off x="4029620" y="1785373"/>
              <a:ext cx="42938" cy="96611"/>
            </a:xfrm>
            <a:custGeom>
              <a:avLst/>
              <a:gdLst>
                <a:gd name="connsiteX0" fmla="*/ 42086 w 42938"/>
                <a:gd name="connsiteY0" fmla="*/ 14556 h 96610"/>
                <a:gd name="connsiteX1" fmla="*/ 35538 w 42938"/>
                <a:gd name="connsiteY1" fmla="*/ 52878 h 96610"/>
                <a:gd name="connsiteX2" fmla="*/ 20832 w 42938"/>
                <a:gd name="connsiteY2" fmla="*/ 88731 h 96610"/>
                <a:gd name="connsiteX3" fmla="*/ 11385 w 42938"/>
                <a:gd name="connsiteY3" fmla="*/ 91093 h 96610"/>
                <a:gd name="connsiteX4" fmla="*/ 8058 w 42938"/>
                <a:gd name="connsiteY4" fmla="*/ 84974 h 96610"/>
                <a:gd name="connsiteX5" fmla="*/ 15142 w 42938"/>
                <a:gd name="connsiteY5" fmla="*/ 46867 h 96610"/>
                <a:gd name="connsiteX6" fmla="*/ 30386 w 42938"/>
                <a:gd name="connsiteY6" fmla="*/ 11121 h 96610"/>
                <a:gd name="connsiteX7" fmla="*/ 39081 w 42938"/>
                <a:gd name="connsiteY7" fmla="*/ 8974 h 96610"/>
                <a:gd name="connsiteX8" fmla="*/ 42086 w 42938"/>
                <a:gd name="connsiteY8" fmla="*/ 14556 h 9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38" h="96610">
                  <a:moveTo>
                    <a:pt x="42086" y="14556"/>
                  </a:moveTo>
                  <a:cubicBezTo>
                    <a:pt x="41764" y="27867"/>
                    <a:pt x="38973" y="40426"/>
                    <a:pt x="35538" y="52878"/>
                  </a:cubicBezTo>
                  <a:cubicBezTo>
                    <a:pt x="31996" y="65223"/>
                    <a:pt x="27702" y="77353"/>
                    <a:pt x="20832" y="88731"/>
                  </a:cubicBezTo>
                  <a:cubicBezTo>
                    <a:pt x="18900" y="91952"/>
                    <a:pt x="14606" y="93025"/>
                    <a:pt x="11385" y="91093"/>
                  </a:cubicBezTo>
                  <a:cubicBezTo>
                    <a:pt x="9131" y="89805"/>
                    <a:pt x="7950" y="87336"/>
                    <a:pt x="8058" y="84974"/>
                  </a:cubicBezTo>
                  <a:cubicBezTo>
                    <a:pt x="8487" y="71664"/>
                    <a:pt x="11385" y="59104"/>
                    <a:pt x="15142" y="46867"/>
                  </a:cubicBezTo>
                  <a:cubicBezTo>
                    <a:pt x="19007" y="34629"/>
                    <a:pt x="23515" y="22499"/>
                    <a:pt x="30386" y="11121"/>
                  </a:cubicBezTo>
                  <a:cubicBezTo>
                    <a:pt x="32210" y="8115"/>
                    <a:pt x="36075" y="7149"/>
                    <a:pt x="39081" y="8974"/>
                  </a:cubicBezTo>
                  <a:cubicBezTo>
                    <a:pt x="41013" y="10155"/>
                    <a:pt x="42086" y="12302"/>
                    <a:pt x="42086" y="1455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6" name="任意多边形: 形状 255"/>
            <p:cNvSpPr/>
            <p:nvPr/>
          </p:nvSpPr>
          <p:spPr>
            <a:xfrm>
              <a:off x="3893288" y="1756420"/>
              <a:ext cx="42938" cy="85876"/>
            </a:xfrm>
            <a:custGeom>
              <a:avLst/>
              <a:gdLst>
                <a:gd name="connsiteX0" fmla="*/ 43378 w 42938"/>
                <a:gd name="connsiteY0" fmla="*/ 14311 h 85876"/>
                <a:gd name="connsiteX1" fmla="*/ 37474 w 42938"/>
                <a:gd name="connsiteY1" fmla="*/ 48769 h 85876"/>
                <a:gd name="connsiteX2" fmla="*/ 20191 w 42938"/>
                <a:gd name="connsiteY2" fmla="*/ 79041 h 85876"/>
                <a:gd name="connsiteX3" fmla="*/ 10316 w 42938"/>
                <a:gd name="connsiteY3" fmla="*/ 79470 h 85876"/>
                <a:gd name="connsiteX4" fmla="*/ 8169 w 42938"/>
                <a:gd name="connsiteY4" fmla="*/ 73244 h 85876"/>
                <a:gd name="connsiteX5" fmla="*/ 8169 w 42938"/>
                <a:gd name="connsiteY5" fmla="*/ 73137 h 85876"/>
                <a:gd name="connsiteX6" fmla="*/ 17400 w 42938"/>
                <a:gd name="connsiteY6" fmla="*/ 41255 h 85876"/>
                <a:gd name="connsiteX7" fmla="*/ 31570 w 42938"/>
                <a:gd name="connsiteY7" fmla="*/ 11198 h 85876"/>
                <a:gd name="connsiteX8" fmla="*/ 31570 w 42938"/>
                <a:gd name="connsiteY8" fmla="*/ 11091 h 85876"/>
                <a:gd name="connsiteX9" fmla="*/ 40372 w 42938"/>
                <a:gd name="connsiteY9" fmla="*/ 9051 h 85876"/>
                <a:gd name="connsiteX10" fmla="*/ 43378 w 42938"/>
                <a:gd name="connsiteY10" fmla="*/ 14311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3378" y="14311"/>
                  </a:moveTo>
                  <a:cubicBezTo>
                    <a:pt x="43807" y="26227"/>
                    <a:pt x="41231" y="37713"/>
                    <a:pt x="37474" y="48769"/>
                  </a:cubicBezTo>
                  <a:cubicBezTo>
                    <a:pt x="33502" y="59718"/>
                    <a:pt x="28242" y="70238"/>
                    <a:pt x="20191" y="79041"/>
                  </a:cubicBezTo>
                  <a:cubicBezTo>
                    <a:pt x="17615" y="81831"/>
                    <a:pt x="13214" y="82046"/>
                    <a:pt x="10316" y="79470"/>
                  </a:cubicBezTo>
                  <a:cubicBezTo>
                    <a:pt x="8491" y="77860"/>
                    <a:pt x="7739" y="75498"/>
                    <a:pt x="8169" y="73244"/>
                  </a:cubicBezTo>
                  <a:lnTo>
                    <a:pt x="8169" y="73137"/>
                  </a:lnTo>
                  <a:cubicBezTo>
                    <a:pt x="9994" y="61758"/>
                    <a:pt x="13536" y="51560"/>
                    <a:pt x="17400" y="41255"/>
                  </a:cubicBezTo>
                  <a:cubicBezTo>
                    <a:pt x="21372" y="31057"/>
                    <a:pt x="25451" y="21074"/>
                    <a:pt x="31570" y="11198"/>
                  </a:cubicBezTo>
                  <a:lnTo>
                    <a:pt x="31570" y="11091"/>
                  </a:lnTo>
                  <a:cubicBezTo>
                    <a:pt x="33395" y="8085"/>
                    <a:pt x="37366" y="7119"/>
                    <a:pt x="40372" y="9051"/>
                  </a:cubicBezTo>
                  <a:cubicBezTo>
                    <a:pt x="42197" y="10339"/>
                    <a:pt x="43271" y="12272"/>
                    <a:pt x="43378" y="14311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7" name="任意多边形: 形状 256"/>
            <p:cNvSpPr/>
            <p:nvPr/>
          </p:nvSpPr>
          <p:spPr>
            <a:xfrm>
              <a:off x="3777602" y="1725997"/>
              <a:ext cx="42938" cy="75142"/>
            </a:xfrm>
            <a:custGeom>
              <a:avLst/>
              <a:gdLst>
                <a:gd name="connsiteX0" fmla="*/ 36691 w 42938"/>
                <a:gd name="connsiteY0" fmla="*/ 14033 h 75141"/>
                <a:gd name="connsiteX1" fmla="*/ 32934 w 42938"/>
                <a:gd name="connsiteY1" fmla="*/ 44090 h 75141"/>
                <a:gd name="connsiteX2" fmla="*/ 20911 w 42938"/>
                <a:gd name="connsiteY2" fmla="*/ 71784 h 75141"/>
                <a:gd name="connsiteX3" fmla="*/ 11143 w 42938"/>
                <a:gd name="connsiteY3" fmla="*/ 73610 h 75141"/>
                <a:gd name="connsiteX4" fmla="*/ 8137 w 42938"/>
                <a:gd name="connsiteY4" fmla="*/ 68135 h 75141"/>
                <a:gd name="connsiteX5" fmla="*/ 12431 w 42938"/>
                <a:gd name="connsiteY5" fmla="*/ 38293 h 75141"/>
                <a:gd name="connsiteX6" fmla="*/ 24990 w 42938"/>
                <a:gd name="connsiteY6" fmla="*/ 10812 h 75141"/>
                <a:gd name="connsiteX7" fmla="*/ 34007 w 42938"/>
                <a:gd name="connsiteY7" fmla="*/ 9202 h 75141"/>
                <a:gd name="connsiteX8" fmla="*/ 36691 w 42938"/>
                <a:gd name="connsiteY8" fmla="*/ 14033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38" h="75141">
                  <a:moveTo>
                    <a:pt x="36691" y="14033"/>
                  </a:moveTo>
                  <a:cubicBezTo>
                    <a:pt x="37228" y="24553"/>
                    <a:pt x="35403" y="34428"/>
                    <a:pt x="32934" y="44090"/>
                  </a:cubicBezTo>
                  <a:cubicBezTo>
                    <a:pt x="30250" y="53751"/>
                    <a:pt x="26922" y="63090"/>
                    <a:pt x="20911" y="71784"/>
                  </a:cubicBezTo>
                  <a:cubicBezTo>
                    <a:pt x="18657" y="75005"/>
                    <a:pt x="14256" y="75756"/>
                    <a:pt x="11143" y="73610"/>
                  </a:cubicBezTo>
                  <a:cubicBezTo>
                    <a:pt x="9318" y="72321"/>
                    <a:pt x="8244" y="70282"/>
                    <a:pt x="8137" y="68135"/>
                  </a:cubicBezTo>
                  <a:cubicBezTo>
                    <a:pt x="7600" y="57615"/>
                    <a:pt x="9640" y="47847"/>
                    <a:pt x="12431" y="38293"/>
                  </a:cubicBezTo>
                  <a:cubicBezTo>
                    <a:pt x="15436" y="28739"/>
                    <a:pt x="18979" y="19400"/>
                    <a:pt x="24990" y="10812"/>
                  </a:cubicBezTo>
                  <a:cubicBezTo>
                    <a:pt x="27030" y="7914"/>
                    <a:pt x="31109" y="7163"/>
                    <a:pt x="34007" y="9202"/>
                  </a:cubicBezTo>
                  <a:cubicBezTo>
                    <a:pt x="35617" y="10276"/>
                    <a:pt x="36583" y="12208"/>
                    <a:pt x="36691" y="14033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8" name="任意多边形: 形状 257"/>
            <p:cNvSpPr/>
            <p:nvPr/>
          </p:nvSpPr>
          <p:spPr>
            <a:xfrm>
              <a:off x="3621250" y="1674192"/>
              <a:ext cx="42938" cy="85876"/>
            </a:xfrm>
            <a:custGeom>
              <a:avLst/>
              <a:gdLst>
                <a:gd name="connsiteX0" fmla="*/ 40827 w 42938"/>
                <a:gd name="connsiteY0" fmla="*/ 14098 h 85876"/>
                <a:gd name="connsiteX1" fmla="*/ 36318 w 42938"/>
                <a:gd name="connsiteY1" fmla="*/ 47160 h 85876"/>
                <a:gd name="connsiteX2" fmla="*/ 20217 w 42938"/>
                <a:gd name="connsiteY2" fmla="*/ 76358 h 85876"/>
                <a:gd name="connsiteX3" fmla="*/ 10341 w 42938"/>
                <a:gd name="connsiteY3" fmla="*/ 76788 h 85876"/>
                <a:gd name="connsiteX4" fmla="*/ 8087 w 42938"/>
                <a:gd name="connsiteY4" fmla="*/ 70776 h 85876"/>
                <a:gd name="connsiteX5" fmla="*/ 8087 w 42938"/>
                <a:gd name="connsiteY5" fmla="*/ 70669 h 85876"/>
                <a:gd name="connsiteX6" fmla="*/ 16030 w 42938"/>
                <a:gd name="connsiteY6" fmla="*/ 40183 h 85876"/>
                <a:gd name="connsiteX7" fmla="*/ 28805 w 42938"/>
                <a:gd name="connsiteY7" fmla="*/ 11307 h 85876"/>
                <a:gd name="connsiteX8" fmla="*/ 28805 w 42938"/>
                <a:gd name="connsiteY8" fmla="*/ 11200 h 85876"/>
                <a:gd name="connsiteX9" fmla="*/ 37607 w 42938"/>
                <a:gd name="connsiteY9" fmla="*/ 8945 h 85876"/>
                <a:gd name="connsiteX10" fmla="*/ 40827 w 42938"/>
                <a:gd name="connsiteY10" fmla="*/ 14098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0827" y="14098"/>
                  </a:moveTo>
                  <a:cubicBezTo>
                    <a:pt x="41793" y="25584"/>
                    <a:pt x="39646" y="36641"/>
                    <a:pt x="36318" y="47160"/>
                  </a:cubicBezTo>
                  <a:cubicBezTo>
                    <a:pt x="32776" y="57680"/>
                    <a:pt x="27946" y="67878"/>
                    <a:pt x="20217" y="76358"/>
                  </a:cubicBezTo>
                  <a:cubicBezTo>
                    <a:pt x="17641" y="79257"/>
                    <a:pt x="13239" y="79471"/>
                    <a:pt x="10341" y="76788"/>
                  </a:cubicBezTo>
                  <a:cubicBezTo>
                    <a:pt x="8624" y="75177"/>
                    <a:pt x="7872" y="72923"/>
                    <a:pt x="8087" y="70776"/>
                  </a:cubicBezTo>
                  <a:lnTo>
                    <a:pt x="8087" y="70669"/>
                  </a:lnTo>
                  <a:cubicBezTo>
                    <a:pt x="9482" y="59720"/>
                    <a:pt x="12595" y="50059"/>
                    <a:pt x="16030" y="40183"/>
                  </a:cubicBezTo>
                  <a:cubicBezTo>
                    <a:pt x="19573" y="30414"/>
                    <a:pt x="23222" y="20861"/>
                    <a:pt x="28805" y="11307"/>
                  </a:cubicBezTo>
                  <a:lnTo>
                    <a:pt x="28805" y="11200"/>
                  </a:lnTo>
                  <a:cubicBezTo>
                    <a:pt x="30629" y="8194"/>
                    <a:pt x="34494" y="7121"/>
                    <a:pt x="37607" y="8945"/>
                  </a:cubicBezTo>
                  <a:cubicBezTo>
                    <a:pt x="39432" y="10234"/>
                    <a:pt x="40613" y="12166"/>
                    <a:pt x="40827" y="14098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9" name="任意多边形: 形状 258"/>
            <p:cNvSpPr/>
            <p:nvPr/>
          </p:nvSpPr>
          <p:spPr>
            <a:xfrm>
              <a:off x="3483978" y="1625028"/>
              <a:ext cx="42938" cy="85876"/>
            </a:xfrm>
            <a:custGeom>
              <a:avLst/>
              <a:gdLst>
                <a:gd name="connsiteX0" fmla="*/ 39087 w 42938"/>
                <a:gd name="connsiteY0" fmla="*/ 14313 h 85876"/>
                <a:gd name="connsiteX1" fmla="*/ 34149 w 42938"/>
                <a:gd name="connsiteY1" fmla="*/ 50703 h 85876"/>
                <a:gd name="connsiteX2" fmla="*/ 20945 w 42938"/>
                <a:gd name="connsiteY2" fmla="*/ 84946 h 85876"/>
                <a:gd name="connsiteX3" fmla="*/ 11499 w 42938"/>
                <a:gd name="connsiteY3" fmla="*/ 87415 h 85876"/>
                <a:gd name="connsiteX4" fmla="*/ 8064 w 42938"/>
                <a:gd name="connsiteY4" fmla="*/ 81511 h 85876"/>
                <a:gd name="connsiteX5" fmla="*/ 13538 w 42938"/>
                <a:gd name="connsiteY5" fmla="*/ 45228 h 85876"/>
                <a:gd name="connsiteX6" fmla="*/ 27278 w 42938"/>
                <a:gd name="connsiteY6" fmla="*/ 11200 h 85876"/>
                <a:gd name="connsiteX7" fmla="*/ 35974 w 42938"/>
                <a:gd name="connsiteY7" fmla="*/ 8945 h 85876"/>
                <a:gd name="connsiteX8" fmla="*/ 39087 w 42938"/>
                <a:gd name="connsiteY8" fmla="*/ 14313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38" h="85876">
                  <a:moveTo>
                    <a:pt x="39087" y="14313"/>
                  </a:moveTo>
                  <a:cubicBezTo>
                    <a:pt x="39301" y="26979"/>
                    <a:pt x="37047" y="38895"/>
                    <a:pt x="34149" y="50703"/>
                  </a:cubicBezTo>
                  <a:cubicBezTo>
                    <a:pt x="31143" y="62511"/>
                    <a:pt x="27278" y="73997"/>
                    <a:pt x="20945" y="84946"/>
                  </a:cubicBezTo>
                  <a:cubicBezTo>
                    <a:pt x="19013" y="88274"/>
                    <a:pt x="14719" y="89347"/>
                    <a:pt x="11499" y="87415"/>
                  </a:cubicBezTo>
                  <a:cubicBezTo>
                    <a:pt x="9352" y="86127"/>
                    <a:pt x="8064" y="83872"/>
                    <a:pt x="8064" y="81511"/>
                  </a:cubicBezTo>
                  <a:cubicBezTo>
                    <a:pt x="7849" y="68844"/>
                    <a:pt x="10318" y="56929"/>
                    <a:pt x="13538" y="45228"/>
                  </a:cubicBezTo>
                  <a:cubicBezTo>
                    <a:pt x="16866" y="33528"/>
                    <a:pt x="20838" y="22042"/>
                    <a:pt x="27278" y="11200"/>
                  </a:cubicBezTo>
                  <a:cubicBezTo>
                    <a:pt x="29104" y="8194"/>
                    <a:pt x="32968" y="7121"/>
                    <a:pt x="35974" y="8945"/>
                  </a:cubicBezTo>
                  <a:cubicBezTo>
                    <a:pt x="37906" y="10126"/>
                    <a:pt x="39087" y="12166"/>
                    <a:pt x="39087" y="14313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0" name="任意多边形: 形状 259"/>
            <p:cNvSpPr/>
            <p:nvPr/>
          </p:nvSpPr>
          <p:spPr>
            <a:xfrm>
              <a:off x="3330809" y="1590745"/>
              <a:ext cx="42938" cy="75142"/>
            </a:xfrm>
            <a:custGeom>
              <a:avLst/>
              <a:gdLst>
                <a:gd name="connsiteX0" fmla="*/ 39288 w 42938"/>
                <a:gd name="connsiteY0" fmla="*/ 14459 h 75141"/>
                <a:gd name="connsiteX1" fmla="*/ 34136 w 42938"/>
                <a:gd name="connsiteY1" fmla="*/ 44516 h 75141"/>
                <a:gd name="connsiteX2" fmla="*/ 20718 w 42938"/>
                <a:gd name="connsiteY2" fmla="*/ 71781 h 75141"/>
                <a:gd name="connsiteX3" fmla="*/ 10842 w 42938"/>
                <a:gd name="connsiteY3" fmla="*/ 73177 h 75141"/>
                <a:gd name="connsiteX4" fmla="*/ 8051 w 42938"/>
                <a:gd name="connsiteY4" fmla="*/ 67595 h 75141"/>
                <a:gd name="connsiteX5" fmla="*/ 13740 w 42938"/>
                <a:gd name="connsiteY5" fmla="*/ 37753 h 75141"/>
                <a:gd name="connsiteX6" fmla="*/ 27695 w 42938"/>
                <a:gd name="connsiteY6" fmla="*/ 10595 h 75141"/>
                <a:gd name="connsiteX7" fmla="*/ 36712 w 42938"/>
                <a:gd name="connsiteY7" fmla="*/ 9414 h 75141"/>
                <a:gd name="connsiteX8" fmla="*/ 39288 w 42938"/>
                <a:gd name="connsiteY8" fmla="*/ 14459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38" h="75141">
                  <a:moveTo>
                    <a:pt x="39288" y="14459"/>
                  </a:moveTo>
                  <a:cubicBezTo>
                    <a:pt x="39396" y="25086"/>
                    <a:pt x="37034" y="34855"/>
                    <a:pt x="34136" y="44516"/>
                  </a:cubicBezTo>
                  <a:cubicBezTo>
                    <a:pt x="31023" y="54069"/>
                    <a:pt x="27158" y="63408"/>
                    <a:pt x="20718" y="71781"/>
                  </a:cubicBezTo>
                  <a:cubicBezTo>
                    <a:pt x="18356" y="74894"/>
                    <a:pt x="13955" y="75538"/>
                    <a:pt x="10842" y="73177"/>
                  </a:cubicBezTo>
                  <a:cubicBezTo>
                    <a:pt x="9017" y="71781"/>
                    <a:pt x="8051" y="69635"/>
                    <a:pt x="8051" y="67595"/>
                  </a:cubicBezTo>
                  <a:cubicBezTo>
                    <a:pt x="8051" y="56968"/>
                    <a:pt x="10520" y="47199"/>
                    <a:pt x="13740" y="37753"/>
                  </a:cubicBezTo>
                  <a:cubicBezTo>
                    <a:pt x="17175" y="28307"/>
                    <a:pt x="21254" y="19075"/>
                    <a:pt x="27695" y="10595"/>
                  </a:cubicBezTo>
                  <a:cubicBezTo>
                    <a:pt x="29842" y="7804"/>
                    <a:pt x="33921" y="7160"/>
                    <a:pt x="36712" y="9414"/>
                  </a:cubicBezTo>
                  <a:cubicBezTo>
                    <a:pt x="38322" y="10595"/>
                    <a:pt x="39181" y="12527"/>
                    <a:pt x="39288" y="14459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1" name="任意多边形: 形状 260"/>
            <p:cNvSpPr/>
            <p:nvPr/>
          </p:nvSpPr>
          <p:spPr>
            <a:xfrm>
              <a:off x="3166635" y="1542330"/>
              <a:ext cx="53673" cy="75142"/>
            </a:xfrm>
            <a:custGeom>
              <a:avLst/>
              <a:gdLst>
                <a:gd name="connsiteX0" fmla="*/ 49100 w 53672"/>
                <a:gd name="connsiteY0" fmla="*/ 14677 h 75141"/>
                <a:gd name="connsiteX1" fmla="*/ 40620 w 53672"/>
                <a:gd name="connsiteY1" fmla="*/ 48276 h 75141"/>
                <a:gd name="connsiteX2" fmla="*/ 19258 w 53672"/>
                <a:gd name="connsiteY2" fmla="*/ 75649 h 75141"/>
                <a:gd name="connsiteX3" fmla="*/ 9490 w 53672"/>
                <a:gd name="connsiteY3" fmla="*/ 74361 h 75141"/>
                <a:gd name="connsiteX4" fmla="*/ 8417 w 53672"/>
                <a:gd name="connsiteY4" fmla="*/ 67920 h 75141"/>
                <a:gd name="connsiteX5" fmla="*/ 8524 w 53672"/>
                <a:gd name="connsiteY5" fmla="*/ 67705 h 75141"/>
                <a:gd name="connsiteX6" fmla="*/ 21513 w 53672"/>
                <a:gd name="connsiteY6" fmla="*/ 38615 h 75141"/>
                <a:gd name="connsiteX7" fmla="*/ 37507 w 53672"/>
                <a:gd name="connsiteY7" fmla="*/ 10920 h 75141"/>
                <a:gd name="connsiteX8" fmla="*/ 37615 w 53672"/>
                <a:gd name="connsiteY8" fmla="*/ 10812 h 75141"/>
                <a:gd name="connsiteX9" fmla="*/ 46524 w 53672"/>
                <a:gd name="connsiteY9" fmla="*/ 9202 h 75141"/>
                <a:gd name="connsiteX10" fmla="*/ 49100 w 53672"/>
                <a:gd name="connsiteY10" fmla="*/ 14677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672" h="75141">
                  <a:moveTo>
                    <a:pt x="49100" y="14677"/>
                  </a:moveTo>
                  <a:cubicBezTo>
                    <a:pt x="49100" y="26592"/>
                    <a:pt x="45558" y="37864"/>
                    <a:pt x="40620" y="48276"/>
                  </a:cubicBezTo>
                  <a:cubicBezTo>
                    <a:pt x="35468" y="58689"/>
                    <a:pt x="28812" y="68457"/>
                    <a:pt x="19258" y="75649"/>
                  </a:cubicBezTo>
                  <a:cubicBezTo>
                    <a:pt x="16146" y="78011"/>
                    <a:pt x="11852" y="77366"/>
                    <a:pt x="9490" y="74361"/>
                  </a:cubicBezTo>
                  <a:cubicBezTo>
                    <a:pt x="8095" y="72429"/>
                    <a:pt x="7665" y="70067"/>
                    <a:pt x="8417" y="67920"/>
                  </a:cubicBezTo>
                  <a:lnTo>
                    <a:pt x="8524" y="67705"/>
                  </a:lnTo>
                  <a:cubicBezTo>
                    <a:pt x="12066" y="57078"/>
                    <a:pt x="16790" y="47954"/>
                    <a:pt x="21513" y="38615"/>
                  </a:cubicBezTo>
                  <a:cubicBezTo>
                    <a:pt x="26451" y="29383"/>
                    <a:pt x="31066" y="20151"/>
                    <a:pt x="37507" y="10920"/>
                  </a:cubicBezTo>
                  <a:lnTo>
                    <a:pt x="37615" y="10812"/>
                  </a:lnTo>
                  <a:cubicBezTo>
                    <a:pt x="39654" y="7914"/>
                    <a:pt x="43626" y="7163"/>
                    <a:pt x="46524" y="9202"/>
                  </a:cubicBezTo>
                  <a:cubicBezTo>
                    <a:pt x="48134" y="10598"/>
                    <a:pt x="49100" y="12637"/>
                    <a:pt x="49100" y="14677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2" name="任意多边形: 形状 261"/>
            <p:cNvSpPr/>
            <p:nvPr/>
          </p:nvSpPr>
          <p:spPr>
            <a:xfrm>
              <a:off x="3019473" y="1490953"/>
              <a:ext cx="42938" cy="85876"/>
            </a:xfrm>
            <a:custGeom>
              <a:avLst/>
              <a:gdLst>
                <a:gd name="connsiteX0" fmla="*/ 42115 w 42938"/>
                <a:gd name="connsiteY0" fmla="*/ 14205 h 85876"/>
                <a:gd name="connsiteX1" fmla="*/ 36855 w 42938"/>
                <a:gd name="connsiteY1" fmla="*/ 48663 h 85876"/>
                <a:gd name="connsiteX2" fmla="*/ 20324 w 42938"/>
                <a:gd name="connsiteY2" fmla="*/ 79364 h 85876"/>
                <a:gd name="connsiteX3" fmla="*/ 10448 w 42938"/>
                <a:gd name="connsiteY3" fmla="*/ 80008 h 85876"/>
                <a:gd name="connsiteX4" fmla="*/ 8086 w 42938"/>
                <a:gd name="connsiteY4" fmla="*/ 73889 h 85876"/>
                <a:gd name="connsiteX5" fmla="*/ 8086 w 42938"/>
                <a:gd name="connsiteY5" fmla="*/ 73782 h 85876"/>
                <a:gd name="connsiteX6" fmla="*/ 16567 w 42938"/>
                <a:gd name="connsiteY6" fmla="*/ 41686 h 85876"/>
                <a:gd name="connsiteX7" fmla="*/ 30092 w 42938"/>
                <a:gd name="connsiteY7" fmla="*/ 11307 h 85876"/>
                <a:gd name="connsiteX8" fmla="*/ 30092 w 42938"/>
                <a:gd name="connsiteY8" fmla="*/ 11200 h 85876"/>
                <a:gd name="connsiteX9" fmla="*/ 38895 w 42938"/>
                <a:gd name="connsiteY9" fmla="*/ 8945 h 85876"/>
                <a:gd name="connsiteX10" fmla="*/ 42115 w 42938"/>
                <a:gd name="connsiteY10" fmla="*/ 14205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2115" y="14205"/>
                  </a:moveTo>
                  <a:cubicBezTo>
                    <a:pt x="42759" y="26121"/>
                    <a:pt x="40398" y="37607"/>
                    <a:pt x="36855" y="48663"/>
                  </a:cubicBezTo>
                  <a:cubicBezTo>
                    <a:pt x="33206" y="59612"/>
                    <a:pt x="28160" y="70240"/>
                    <a:pt x="20324" y="79364"/>
                  </a:cubicBezTo>
                  <a:cubicBezTo>
                    <a:pt x="17748" y="82262"/>
                    <a:pt x="13347" y="82584"/>
                    <a:pt x="10448" y="80008"/>
                  </a:cubicBezTo>
                  <a:cubicBezTo>
                    <a:pt x="8623" y="78398"/>
                    <a:pt x="7872" y="76144"/>
                    <a:pt x="8086" y="73889"/>
                  </a:cubicBezTo>
                  <a:lnTo>
                    <a:pt x="8086" y="73782"/>
                  </a:lnTo>
                  <a:cubicBezTo>
                    <a:pt x="9589" y="62296"/>
                    <a:pt x="12917" y="51991"/>
                    <a:pt x="16567" y="41686"/>
                  </a:cubicBezTo>
                  <a:cubicBezTo>
                    <a:pt x="20324" y="31488"/>
                    <a:pt x="24296" y="21290"/>
                    <a:pt x="30092" y="11307"/>
                  </a:cubicBezTo>
                  <a:lnTo>
                    <a:pt x="30092" y="11200"/>
                  </a:lnTo>
                  <a:cubicBezTo>
                    <a:pt x="31917" y="8194"/>
                    <a:pt x="35782" y="7121"/>
                    <a:pt x="38895" y="8945"/>
                  </a:cubicBezTo>
                  <a:cubicBezTo>
                    <a:pt x="40934" y="10234"/>
                    <a:pt x="42008" y="12166"/>
                    <a:pt x="42115" y="14205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3" name="任意多边形: 形状 262"/>
            <p:cNvSpPr/>
            <p:nvPr/>
          </p:nvSpPr>
          <p:spPr>
            <a:xfrm>
              <a:off x="2867976" y="1440876"/>
              <a:ext cx="53673" cy="85876"/>
            </a:xfrm>
            <a:custGeom>
              <a:avLst/>
              <a:gdLst>
                <a:gd name="connsiteX0" fmla="*/ 48159 w 53672"/>
                <a:gd name="connsiteY0" fmla="*/ 13723 h 85876"/>
                <a:gd name="connsiteX1" fmla="*/ 41718 w 53672"/>
                <a:gd name="connsiteY1" fmla="*/ 51401 h 85876"/>
                <a:gd name="connsiteX2" fmla="*/ 19283 w 53672"/>
                <a:gd name="connsiteY2" fmla="*/ 82317 h 85876"/>
                <a:gd name="connsiteX3" fmla="*/ 9514 w 53672"/>
                <a:gd name="connsiteY3" fmla="*/ 81136 h 85876"/>
                <a:gd name="connsiteX4" fmla="*/ 8441 w 53672"/>
                <a:gd name="connsiteY4" fmla="*/ 74481 h 85876"/>
                <a:gd name="connsiteX5" fmla="*/ 8548 w 53672"/>
                <a:gd name="connsiteY5" fmla="*/ 74266 h 85876"/>
                <a:gd name="connsiteX6" fmla="*/ 22074 w 53672"/>
                <a:gd name="connsiteY6" fmla="*/ 42921 h 85876"/>
                <a:gd name="connsiteX7" fmla="*/ 36136 w 53672"/>
                <a:gd name="connsiteY7" fmla="*/ 11684 h 85876"/>
                <a:gd name="connsiteX8" fmla="*/ 36243 w 53672"/>
                <a:gd name="connsiteY8" fmla="*/ 11576 h 85876"/>
                <a:gd name="connsiteX9" fmla="*/ 44724 w 53672"/>
                <a:gd name="connsiteY9" fmla="*/ 8678 h 85876"/>
                <a:gd name="connsiteX10" fmla="*/ 48159 w 53672"/>
                <a:gd name="connsiteY10" fmla="*/ 13723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672" h="85876">
                  <a:moveTo>
                    <a:pt x="48159" y="13723"/>
                  </a:moveTo>
                  <a:cubicBezTo>
                    <a:pt x="49447" y="26605"/>
                    <a:pt x="46548" y="39486"/>
                    <a:pt x="41718" y="51401"/>
                  </a:cubicBezTo>
                  <a:cubicBezTo>
                    <a:pt x="36780" y="63209"/>
                    <a:pt x="29481" y="74266"/>
                    <a:pt x="19283" y="82317"/>
                  </a:cubicBezTo>
                  <a:cubicBezTo>
                    <a:pt x="16277" y="84678"/>
                    <a:pt x="11876" y="84142"/>
                    <a:pt x="9514" y="81136"/>
                  </a:cubicBezTo>
                  <a:cubicBezTo>
                    <a:pt x="8011" y="79204"/>
                    <a:pt x="7689" y="76628"/>
                    <a:pt x="8441" y="74481"/>
                  </a:cubicBezTo>
                  <a:lnTo>
                    <a:pt x="8548" y="74266"/>
                  </a:lnTo>
                  <a:cubicBezTo>
                    <a:pt x="12627" y="63102"/>
                    <a:pt x="17565" y="53226"/>
                    <a:pt x="22074" y="42921"/>
                  </a:cubicBezTo>
                  <a:cubicBezTo>
                    <a:pt x="26690" y="32723"/>
                    <a:pt x="30769" y="22418"/>
                    <a:pt x="36136" y="11684"/>
                  </a:cubicBezTo>
                  <a:lnTo>
                    <a:pt x="36243" y="11576"/>
                  </a:lnTo>
                  <a:cubicBezTo>
                    <a:pt x="37853" y="8463"/>
                    <a:pt x="41611" y="7175"/>
                    <a:pt x="44724" y="8678"/>
                  </a:cubicBezTo>
                  <a:cubicBezTo>
                    <a:pt x="46656" y="9644"/>
                    <a:pt x="47944" y="11576"/>
                    <a:pt x="48159" y="13723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4" name="任意多边形: 形状 263"/>
            <p:cNvSpPr/>
            <p:nvPr/>
          </p:nvSpPr>
          <p:spPr>
            <a:xfrm>
              <a:off x="2722447" y="1397514"/>
              <a:ext cx="42938" cy="75142"/>
            </a:xfrm>
            <a:custGeom>
              <a:avLst/>
              <a:gdLst>
                <a:gd name="connsiteX0" fmla="*/ 45551 w 42938"/>
                <a:gd name="connsiteY0" fmla="*/ 14898 h 75141"/>
                <a:gd name="connsiteX1" fmla="*/ 37608 w 42938"/>
                <a:gd name="connsiteY1" fmla="*/ 44203 h 75141"/>
                <a:gd name="connsiteX2" fmla="*/ 19681 w 42938"/>
                <a:gd name="connsiteY2" fmla="*/ 68678 h 75141"/>
                <a:gd name="connsiteX3" fmla="*/ 9698 w 42938"/>
                <a:gd name="connsiteY3" fmla="*/ 67819 h 75141"/>
                <a:gd name="connsiteX4" fmla="*/ 8195 w 42938"/>
                <a:gd name="connsiteY4" fmla="*/ 61915 h 75141"/>
                <a:gd name="connsiteX5" fmla="*/ 8195 w 42938"/>
                <a:gd name="connsiteY5" fmla="*/ 61808 h 75141"/>
                <a:gd name="connsiteX6" fmla="*/ 18393 w 42938"/>
                <a:gd name="connsiteY6" fmla="*/ 34757 h 75141"/>
                <a:gd name="connsiteX7" fmla="*/ 34173 w 42938"/>
                <a:gd name="connsiteY7" fmla="*/ 10390 h 75141"/>
                <a:gd name="connsiteX8" fmla="*/ 34173 w 42938"/>
                <a:gd name="connsiteY8" fmla="*/ 10282 h 75141"/>
                <a:gd name="connsiteX9" fmla="*/ 43297 w 42938"/>
                <a:gd name="connsiteY9" fmla="*/ 9638 h 75141"/>
                <a:gd name="connsiteX10" fmla="*/ 45551 w 42938"/>
                <a:gd name="connsiteY10" fmla="*/ 14898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75141">
                  <a:moveTo>
                    <a:pt x="45551" y="14898"/>
                  </a:moveTo>
                  <a:cubicBezTo>
                    <a:pt x="45122" y="25418"/>
                    <a:pt x="41794" y="35079"/>
                    <a:pt x="37608" y="44203"/>
                  </a:cubicBezTo>
                  <a:cubicBezTo>
                    <a:pt x="33207" y="53220"/>
                    <a:pt x="27732" y="61915"/>
                    <a:pt x="19681" y="68678"/>
                  </a:cubicBezTo>
                  <a:cubicBezTo>
                    <a:pt x="16675" y="71254"/>
                    <a:pt x="12274" y="70825"/>
                    <a:pt x="9698" y="67819"/>
                  </a:cubicBezTo>
                  <a:cubicBezTo>
                    <a:pt x="8302" y="66102"/>
                    <a:pt x="7766" y="63955"/>
                    <a:pt x="8195" y="61915"/>
                  </a:cubicBezTo>
                  <a:lnTo>
                    <a:pt x="8195" y="61808"/>
                  </a:lnTo>
                  <a:cubicBezTo>
                    <a:pt x="10235" y="51825"/>
                    <a:pt x="14099" y="43237"/>
                    <a:pt x="18393" y="34757"/>
                  </a:cubicBezTo>
                  <a:cubicBezTo>
                    <a:pt x="22794" y="26384"/>
                    <a:pt x="27517" y="18118"/>
                    <a:pt x="34173" y="10390"/>
                  </a:cubicBezTo>
                  <a:lnTo>
                    <a:pt x="34173" y="10282"/>
                  </a:lnTo>
                  <a:cubicBezTo>
                    <a:pt x="36534" y="7599"/>
                    <a:pt x="40613" y="7276"/>
                    <a:pt x="43297" y="9638"/>
                  </a:cubicBezTo>
                  <a:cubicBezTo>
                    <a:pt x="44907" y="11141"/>
                    <a:pt x="45659" y="13073"/>
                    <a:pt x="45551" y="14898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5" name="任意多边形: 形状 264"/>
            <p:cNvSpPr/>
            <p:nvPr/>
          </p:nvSpPr>
          <p:spPr>
            <a:xfrm>
              <a:off x="2566052" y="1349137"/>
              <a:ext cx="42938" cy="85876"/>
            </a:xfrm>
            <a:custGeom>
              <a:avLst/>
              <a:gdLst>
                <a:gd name="connsiteX0" fmla="*/ 44793 w 42938"/>
                <a:gd name="connsiteY0" fmla="*/ 14756 h 85876"/>
                <a:gd name="connsiteX1" fmla="*/ 36634 w 42938"/>
                <a:gd name="connsiteY1" fmla="*/ 47926 h 85876"/>
                <a:gd name="connsiteX2" fmla="*/ 20425 w 42938"/>
                <a:gd name="connsiteY2" fmla="*/ 77982 h 85876"/>
                <a:gd name="connsiteX3" fmla="*/ 10657 w 42938"/>
                <a:gd name="connsiteY3" fmla="*/ 79056 h 85876"/>
                <a:gd name="connsiteX4" fmla="*/ 8080 w 42938"/>
                <a:gd name="connsiteY4" fmla="*/ 73152 h 85876"/>
                <a:gd name="connsiteX5" fmla="*/ 8080 w 42938"/>
                <a:gd name="connsiteY5" fmla="*/ 72722 h 85876"/>
                <a:gd name="connsiteX6" fmla="*/ 16668 w 42938"/>
                <a:gd name="connsiteY6" fmla="*/ 40197 h 85876"/>
                <a:gd name="connsiteX7" fmla="*/ 33307 w 42938"/>
                <a:gd name="connsiteY7" fmla="*/ 10784 h 85876"/>
                <a:gd name="connsiteX8" fmla="*/ 33521 w 42938"/>
                <a:gd name="connsiteY8" fmla="*/ 10462 h 85876"/>
                <a:gd name="connsiteX9" fmla="*/ 42431 w 42938"/>
                <a:gd name="connsiteY9" fmla="*/ 9496 h 85876"/>
                <a:gd name="connsiteX10" fmla="*/ 44793 w 42938"/>
                <a:gd name="connsiteY10" fmla="*/ 14756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4793" y="14756"/>
                  </a:moveTo>
                  <a:cubicBezTo>
                    <a:pt x="43827" y="26456"/>
                    <a:pt x="40499" y="37298"/>
                    <a:pt x="36634" y="47926"/>
                  </a:cubicBezTo>
                  <a:cubicBezTo>
                    <a:pt x="32555" y="58445"/>
                    <a:pt x="27725" y="68750"/>
                    <a:pt x="20425" y="77982"/>
                  </a:cubicBezTo>
                  <a:cubicBezTo>
                    <a:pt x="18063" y="80988"/>
                    <a:pt x="13662" y="81417"/>
                    <a:pt x="10657" y="79056"/>
                  </a:cubicBezTo>
                  <a:cubicBezTo>
                    <a:pt x="8832" y="77553"/>
                    <a:pt x="7866" y="75298"/>
                    <a:pt x="8080" y="73152"/>
                  </a:cubicBezTo>
                  <a:lnTo>
                    <a:pt x="8080" y="72722"/>
                  </a:lnTo>
                  <a:cubicBezTo>
                    <a:pt x="9046" y="61021"/>
                    <a:pt x="12482" y="50502"/>
                    <a:pt x="16668" y="40197"/>
                  </a:cubicBezTo>
                  <a:cubicBezTo>
                    <a:pt x="20962" y="29999"/>
                    <a:pt x="25900" y="20016"/>
                    <a:pt x="33307" y="10784"/>
                  </a:cubicBezTo>
                  <a:lnTo>
                    <a:pt x="33521" y="10462"/>
                  </a:lnTo>
                  <a:cubicBezTo>
                    <a:pt x="35668" y="7671"/>
                    <a:pt x="39640" y="7242"/>
                    <a:pt x="42431" y="9496"/>
                  </a:cubicBezTo>
                  <a:cubicBezTo>
                    <a:pt x="44041" y="10677"/>
                    <a:pt x="44900" y="12716"/>
                    <a:pt x="44793" y="1475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6" name="任意多边形: 形状 265"/>
            <p:cNvSpPr/>
            <p:nvPr/>
          </p:nvSpPr>
          <p:spPr>
            <a:xfrm>
              <a:off x="2422666" y="1308785"/>
              <a:ext cx="42938" cy="75142"/>
            </a:xfrm>
            <a:custGeom>
              <a:avLst/>
              <a:gdLst>
                <a:gd name="connsiteX0" fmla="*/ 43907 w 42938"/>
                <a:gd name="connsiteY0" fmla="*/ 15819 h 75141"/>
                <a:gd name="connsiteX1" fmla="*/ 34783 w 42938"/>
                <a:gd name="connsiteY1" fmla="*/ 43085 h 75141"/>
                <a:gd name="connsiteX2" fmla="*/ 20828 w 42938"/>
                <a:gd name="connsiteY2" fmla="*/ 68096 h 75141"/>
                <a:gd name="connsiteX3" fmla="*/ 20720 w 42938"/>
                <a:gd name="connsiteY3" fmla="*/ 68203 h 75141"/>
                <a:gd name="connsiteX4" fmla="*/ 10844 w 42938"/>
                <a:gd name="connsiteY4" fmla="*/ 69492 h 75141"/>
                <a:gd name="connsiteX5" fmla="*/ 8054 w 42938"/>
                <a:gd name="connsiteY5" fmla="*/ 64017 h 75141"/>
                <a:gd name="connsiteX6" fmla="*/ 15246 w 42938"/>
                <a:gd name="connsiteY6" fmla="*/ 34282 h 75141"/>
                <a:gd name="connsiteX7" fmla="*/ 33387 w 42938"/>
                <a:gd name="connsiteY7" fmla="*/ 9593 h 75141"/>
                <a:gd name="connsiteX8" fmla="*/ 42511 w 42938"/>
                <a:gd name="connsiteY8" fmla="*/ 10344 h 75141"/>
                <a:gd name="connsiteX9" fmla="*/ 43907 w 42938"/>
                <a:gd name="connsiteY9" fmla="*/ 15712 h 75141"/>
                <a:gd name="connsiteX10" fmla="*/ 43907 w 42938"/>
                <a:gd name="connsiteY10" fmla="*/ 15819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75141">
                  <a:moveTo>
                    <a:pt x="43907" y="15819"/>
                  </a:moveTo>
                  <a:cubicBezTo>
                    <a:pt x="41974" y="25802"/>
                    <a:pt x="38432" y="34390"/>
                    <a:pt x="34783" y="43085"/>
                  </a:cubicBezTo>
                  <a:cubicBezTo>
                    <a:pt x="30918" y="51672"/>
                    <a:pt x="26946" y="60045"/>
                    <a:pt x="20828" y="68096"/>
                  </a:cubicBezTo>
                  <a:lnTo>
                    <a:pt x="20720" y="68203"/>
                  </a:lnTo>
                  <a:cubicBezTo>
                    <a:pt x="18359" y="71317"/>
                    <a:pt x="13958" y="71853"/>
                    <a:pt x="10844" y="69492"/>
                  </a:cubicBezTo>
                  <a:cubicBezTo>
                    <a:pt x="9020" y="68096"/>
                    <a:pt x="8161" y="66057"/>
                    <a:pt x="8054" y="64017"/>
                  </a:cubicBezTo>
                  <a:cubicBezTo>
                    <a:pt x="7946" y="53390"/>
                    <a:pt x="10952" y="43514"/>
                    <a:pt x="15246" y="34282"/>
                  </a:cubicBezTo>
                  <a:cubicBezTo>
                    <a:pt x="19647" y="25158"/>
                    <a:pt x="25229" y="16463"/>
                    <a:pt x="33387" y="9593"/>
                  </a:cubicBezTo>
                  <a:cubicBezTo>
                    <a:pt x="36071" y="7231"/>
                    <a:pt x="40150" y="7661"/>
                    <a:pt x="42511" y="10344"/>
                  </a:cubicBezTo>
                  <a:cubicBezTo>
                    <a:pt x="43800" y="11847"/>
                    <a:pt x="44229" y="13887"/>
                    <a:pt x="43907" y="15712"/>
                  </a:cubicBezTo>
                  <a:lnTo>
                    <a:pt x="43907" y="15819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7" name="任意多边形: 形状 266"/>
            <p:cNvSpPr/>
            <p:nvPr/>
          </p:nvSpPr>
          <p:spPr>
            <a:xfrm>
              <a:off x="2272212" y="1244788"/>
              <a:ext cx="53673" cy="96611"/>
            </a:xfrm>
            <a:custGeom>
              <a:avLst/>
              <a:gdLst>
                <a:gd name="connsiteX0" fmla="*/ 49230 w 53672"/>
                <a:gd name="connsiteY0" fmla="*/ 15623 h 96610"/>
                <a:gd name="connsiteX1" fmla="*/ 38925 w 53672"/>
                <a:gd name="connsiteY1" fmla="*/ 52550 h 96610"/>
                <a:gd name="connsiteX2" fmla="*/ 20247 w 53672"/>
                <a:gd name="connsiteY2" fmla="*/ 87115 h 96610"/>
                <a:gd name="connsiteX3" fmla="*/ 10586 w 53672"/>
                <a:gd name="connsiteY3" fmla="*/ 88081 h 96610"/>
                <a:gd name="connsiteX4" fmla="*/ 8117 w 53672"/>
                <a:gd name="connsiteY4" fmla="*/ 81641 h 96610"/>
                <a:gd name="connsiteX5" fmla="*/ 8117 w 53672"/>
                <a:gd name="connsiteY5" fmla="*/ 81426 h 96610"/>
                <a:gd name="connsiteX6" fmla="*/ 18959 w 53672"/>
                <a:gd name="connsiteY6" fmla="*/ 44714 h 96610"/>
                <a:gd name="connsiteX7" fmla="*/ 38174 w 53672"/>
                <a:gd name="connsiteY7" fmla="*/ 10363 h 96610"/>
                <a:gd name="connsiteX8" fmla="*/ 47083 w 53672"/>
                <a:gd name="connsiteY8" fmla="*/ 9505 h 96610"/>
                <a:gd name="connsiteX9" fmla="*/ 49338 w 53672"/>
                <a:gd name="connsiteY9" fmla="*/ 15409 h 96610"/>
                <a:gd name="connsiteX10" fmla="*/ 49230 w 53672"/>
                <a:gd name="connsiteY10" fmla="*/ 15623 h 9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672" h="96610">
                  <a:moveTo>
                    <a:pt x="49230" y="15623"/>
                  </a:moveTo>
                  <a:cubicBezTo>
                    <a:pt x="47083" y="28290"/>
                    <a:pt x="43326" y="40420"/>
                    <a:pt x="38925" y="52550"/>
                  </a:cubicBezTo>
                  <a:cubicBezTo>
                    <a:pt x="34309" y="64465"/>
                    <a:pt x="28942" y="76488"/>
                    <a:pt x="20247" y="87115"/>
                  </a:cubicBezTo>
                  <a:cubicBezTo>
                    <a:pt x="17885" y="90014"/>
                    <a:pt x="13484" y="90443"/>
                    <a:pt x="10586" y="88081"/>
                  </a:cubicBezTo>
                  <a:cubicBezTo>
                    <a:pt x="8654" y="86471"/>
                    <a:pt x="7795" y="84002"/>
                    <a:pt x="8117" y="81641"/>
                  </a:cubicBezTo>
                  <a:lnTo>
                    <a:pt x="8117" y="81426"/>
                  </a:lnTo>
                  <a:cubicBezTo>
                    <a:pt x="10264" y="68759"/>
                    <a:pt x="14236" y="56736"/>
                    <a:pt x="18959" y="44714"/>
                  </a:cubicBezTo>
                  <a:cubicBezTo>
                    <a:pt x="23897" y="32906"/>
                    <a:pt x="29479" y="20990"/>
                    <a:pt x="38174" y="10363"/>
                  </a:cubicBezTo>
                  <a:cubicBezTo>
                    <a:pt x="40428" y="7680"/>
                    <a:pt x="44400" y="7250"/>
                    <a:pt x="47083" y="9505"/>
                  </a:cubicBezTo>
                  <a:cubicBezTo>
                    <a:pt x="48908" y="11007"/>
                    <a:pt x="49660" y="13262"/>
                    <a:pt x="49338" y="15409"/>
                  </a:cubicBezTo>
                  <a:lnTo>
                    <a:pt x="49230" y="15623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8" name="任意多边形: 形状 267"/>
            <p:cNvSpPr/>
            <p:nvPr/>
          </p:nvSpPr>
          <p:spPr>
            <a:xfrm>
              <a:off x="2137986" y="1215365"/>
              <a:ext cx="42938" cy="85876"/>
            </a:xfrm>
            <a:custGeom>
              <a:avLst/>
              <a:gdLst>
                <a:gd name="connsiteX0" fmla="*/ 41009 w 42938"/>
                <a:gd name="connsiteY0" fmla="*/ 15419 h 85876"/>
                <a:gd name="connsiteX1" fmla="*/ 33388 w 42938"/>
                <a:gd name="connsiteY1" fmla="*/ 45691 h 85876"/>
                <a:gd name="connsiteX2" fmla="*/ 21580 w 42938"/>
                <a:gd name="connsiteY2" fmla="*/ 74459 h 85876"/>
                <a:gd name="connsiteX3" fmla="*/ 21472 w 42938"/>
                <a:gd name="connsiteY3" fmla="*/ 74567 h 85876"/>
                <a:gd name="connsiteX4" fmla="*/ 11919 w 42938"/>
                <a:gd name="connsiteY4" fmla="*/ 77250 h 85876"/>
                <a:gd name="connsiteX5" fmla="*/ 8376 w 42938"/>
                <a:gd name="connsiteY5" fmla="*/ 71883 h 85876"/>
                <a:gd name="connsiteX6" fmla="*/ 12992 w 42938"/>
                <a:gd name="connsiteY6" fmla="*/ 38821 h 85876"/>
                <a:gd name="connsiteX7" fmla="*/ 29845 w 42938"/>
                <a:gd name="connsiteY7" fmla="*/ 10052 h 85876"/>
                <a:gd name="connsiteX8" fmla="*/ 38970 w 42938"/>
                <a:gd name="connsiteY8" fmla="*/ 9837 h 85876"/>
                <a:gd name="connsiteX9" fmla="*/ 40902 w 42938"/>
                <a:gd name="connsiteY9" fmla="*/ 15312 h 85876"/>
                <a:gd name="connsiteX10" fmla="*/ 41009 w 42938"/>
                <a:gd name="connsiteY10" fmla="*/ 15419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1009" y="15419"/>
                  </a:moveTo>
                  <a:cubicBezTo>
                    <a:pt x="39506" y="26261"/>
                    <a:pt x="36500" y="35922"/>
                    <a:pt x="33388" y="45691"/>
                  </a:cubicBezTo>
                  <a:cubicBezTo>
                    <a:pt x="30167" y="55352"/>
                    <a:pt x="26947" y="64906"/>
                    <a:pt x="21580" y="74459"/>
                  </a:cubicBezTo>
                  <a:lnTo>
                    <a:pt x="21472" y="74567"/>
                  </a:lnTo>
                  <a:cubicBezTo>
                    <a:pt x="19540" y="77894"/>
                    <a:pt x="15353" y="79183"/>
                    <a:pt x="11919" y="77250"/>
                  </a:cubicBezTo>
                  <a:cubicBezTo>
                    <a:pt x="9879" y="76069"/>
                    <a:pt x="8591" y="74030"/>
                    <a:pt x="8376" y="71883"/>
                  </a:cubicBezTo>
                  <a:cubicBezTo>
                    <a:pt x="7195" y="60504"/>
                    <a:pt x="9342" y="49341"/>
                    <a:pt x="12992" y="38821"/>
                  </a:cubicBezTo>
                  <a:cubicBezTo>
                    <a:pt x="16749" y="28408"/>
                    <a:pt x="22009" y="18318"/>
                    <a:pt x="29845" y="10052"/>
                  </a:cubicBezTo>
                  <a:cubicBezTo>
                    <a:pt x="32314" y="7476"/>
                    <a:pt x="36393" y="7369"/>
                    <a:pt x="38970" y="9837"/>
                  </a:cubicBezTo>
                  <a:cubicBezTo>
                    <a:pt x="40473" y="11340"/>
                    <a:pt x="41117" y="13380"/>
                    <a:pt x="40902" y="15312"/>
                  </a:cubicBezTo>
                  <a:lnTo>
                    <a:pt x="41009" y="15419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9" name="任意多边形: 形状 268"/>
            <p:cNvSpPr/>
            <p:nvPr/>
          </p:nvSpPr>
          <p:spPr>
            <a:xfrm>
              <a:off x="3525756" y="767351"/>
              <a:ext cx="397177" cy="622602"/>
            </a:xfrm>
            <a:custGeom>
              <a:avLst/>
              <a:gdLst>
                <a:gd name="connsiteX0" fmla="*/ 126660 w 397177"/>
                <a:gd name="connsiteY0" fmla="*/ 80748 h 622602"/>
                <a:gd name="connsiteX1" fmla="*/ 373339 w 397177"/>
                <a:gd name="connsiteY1" fmla="*/ 514744 h 622602"/>
                <a:gd name="connsiteX2" fmla="*/ 377418 w 397177"/>
                <a:gd name="connsiteY2" fmla="*/ 607598 h 622602"/>
                <a:gd name="connsiteX3" fmla="*/ 290469 w 397177"/>
                <a:gd name="connsiteY3" fmla="*/ 576468 h 622602"/>
                <a:gd name="connsiteX4" fmla="*/ 17597 w 397177"/>
                <a:gd name="connsiteY4" fmla="*/ 96742 h 622602"/>
                <a:gd name="connsiteX5" fmla="*/ 46044 w 397177"/>
                <a:gd name="connsiteY5" fmla="*/ 8075 h 622602"/>
                <a:gd name="connsiteX6" fmla="*/ 126660 w 397177"/>
                <a:gd name="connsiteY6" fmla="*/ 80748 h 622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7177" h="622602">
                  <a:moveTo>
                    <a:pt x="126660" y="80748"/>
                  </a:moveTo>
                  <a:cubicBezTo>
                    <a:pt x="208886" y="225449"/>
                    <a:pt x="291113" y="370043"/>
                    <a:pt x="373339" y="514744"/>
                  </a:cubicBezTo>
                  <a:cubicBezTo>
                    <a:pt x="390192" y="544372"/>
                    <a:pt x="404684" y="587202"/>
                    <a:pt x="377418" y="607598"/>
                  </a:cubicBezTo>
                  <a:cubicBezTo>
                    <a:pt x="350260" y="627994"/>
                    <a:pt x="313011" y="601909"/>
                    <a:pt x="290469" y="576468"/>
                  </a:cubicBezTo>
                  <a:cubicBezTo>
                    <a:pt x="168310" y="437671"/>
                    <a:pt x="85761" y="268602"/>
                    <a:pt x="17597" y="96742"/>
                  </a:cubicBezTo>
                  <a:cubicBezTo>
                    <a:pt x="5574" y="66363"/>
                    <a:pt x="-3765" y="6679"/>
                    <a:pt x="46044" y="8075"/>
                  </a:cubicBezTo>
                  <a:cubicBezTo>
                    <a:pt x="80394" y="9041"/>
                    <a:pt x="111846" y="54770"/>
                    <a:pt x="126660" y="80748"/>
                  </a:cubicBezTo>
                  <a:close/>
                </a:path>
              </a:pathLst>
            </a:custGeom>
            <a:solidFill>
              <a:srgbClr val="FFFFFF">
                <a:alpha val="2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70" name="组合 269"/>
          <p:cNvGrpSpPr/>
          <p:nvPr userDrawn="1"/>
        </p:nvGrpSpPr>
        <p:grpSpPr>
          <a:xfrm rot="3422124">
            <a:off x="-67938" y="615496"/>
            <a:ext cx="651589" cy="596875"/>
            <a:chOff x="329658" y="844723"/>
            <a:chExt cx="1406223" cy="1288143"/>
          </a:xfrm>
        </p:grpSpPr>
        <p:sp>
          <p:nvSpPr>
            <p:cNvPr id="271" name="任意多边形: 形状 270"/>
            <p:cNvSpPr/>
            <p:nvPr/>
          </p:nvSpPr>
          <p:spPr>
            <a:xfrm>
              <a:off x="329658" y="844723"/>
              <a:ext cx="1406223" cy="1288143"/>
            </a:xfrm>
            <a:custGeom>
              <a:avLst/>
              <a:gdLst>
                <a:gd name="connsiteX0" fmla="*/ 276514 w 1406222"/>
                <a:gd name="connsiteY0" fmla="*/ 1069851 h 1288142"/>
                <a:gd name="connsiteX1" fmla="*/ 443007 w 1406222"/>
                <a:gd name="connsiteY1" fmla="*/ 1234947 h 1288142"/>
                <a:gd name="connsiteX2" fmla="*/ 554861 w 1406222"/>
                <a:gd name="connsiteY2" fmla="*/ 1284970 h 1288142"/>
                <a:gd name="connsiteX3" fmla="*/ 682280 w 1406222"/>
                <a:gd name="connsiteY3" fmla="*/ 1231727 h 1288142"/>
                <a:gd name="connsiteX4" fmla="*/ 855213 w 1406222"/>
                <a:gd name="connsiteY4" fmla="*/ 1098727 h 1288142"/>
                <a:gd name="connsiteX5" fmla="*/ 902337 w 1406222"/>
                <a:gd name="connsiteY5" fmla="*/ 925042 h 1288142"/>
                <a:gd name="connsiteX6" fmla="*/ 1073231 w 1406222"/>
                <a:gd name="connsiteY6" fmla="*/ 890155 h 1288142"/>
                <a:gd name="connsiteX7" fmla="*/ 1357159 w 1406222"/>
                <a:gd name="connsiteY7" fmla="*/ 660007 h 1288142"/>
                <a:gd name="connsiteX8" fmla="*/ 1397950 w 1406222"/>
                <a:gd name="connsiteY8" fmla="*/ 609662 h 1288142"/>
                <a:gd name="connsiteX9" fmla="*/ 1373368 w 1406222"/>
                <a:gd name="connsiteY9" fmla="*/ 553735 h 1288142"/>
                <a:gd name="connsiteX10" fmla="*/ 912642 w 1406222"/>
                <a:gd name="connsiteY10" fmla="*/ 18833 h 1288142"/>
                <a:gd name="connsiteX11" fmla="*/ 779856 w 1406222"/>
                <a:gd name="connsiteY11" fmla="*/ 41269 h 1288142"/>
                <a:gd name="connsiteX12" fmla="*/ 546273 w 1406222"/>
                <a:gd name="connsiteY12" fmla="*/ 197671 h 1288142"/>
                <a:gd name="connsiteX13" fmla="*/ 524482 w 1406222"/>
                <a:gd name="connsiteY13" fmla="*/ 216349 h 1288142"/>
                <a:gd name="connsiteX14" fmla="*/ 520188 w 1406222"/>
                <a:gd name="connsiteY14" fmla="*/ 248015 h 1288142"/>
                <a:gd name="connsiteX15" fmla="*/ 501617 w 1406222"/>
                <a:gd name="connsiteY15" fmla="*/ 356005 h 1288142"/>
                <a:gd name="connsiteX16" fmla="*/ 301633 w 1406222"/>
                <a:gd name="connsiteY16" fmla="*/ 406457 h 1288142"/>
                <a:gd name="connsiteX17" fmla="*/ 109378 w 1406222"/>
                <a:gd name="connsiteY17" fmla="*/ 529904 h 1288142"/>
                <a:gd name="connsiteX18" fmla="*/ 17491 w 1406222"/>
                <a:gd name="connsiteY18" fmla="*/ 622972 h 1288142"/>
                <a:gd name="connsiteX19" fmla="*/ 44863 w 1406222"/>
                <a:gd name="connsiteY19" fmla="*/ 786352 h 1288142"/>
                <a:gd name="connsiteX20" fmla="*/ 276514 w 1406222"/>
                <a:gd name="connsiteY20" fmla="*/ 1069851 h 1288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06222" h="1288142">
                  <a:moveTo>
                    <a:pt x="276514" y="1069851"/>
                  </a:moveTo>
                  <a:cubicBezTo>
                    <a:pt x="324498" y="1131896"/>
                    <a:pt x="380639" y="1187501"/>
                    <a:pt x="443007" y="1234947"/>
                  </a:cubicBezTo>
                  <a:cubicBezTo>
                    <a:pt x="476069" y="1260067"/>
                    <a:pt x="513318" y="1283682"/>
                    <a:pt x="554861" y="1284970"/>
                  </a:cubicBezTo>
                  <a:cubicBezTo>
                    <a:pt x="601771" y="1286366"/>
                    <a:pt x="644172" y="1259100"/>
                    <a:pt x="682280" y="1231727"/>
                  </a:cubicBezTo>
                  <a:cubicBezTo>
                    <a:pt x="740031" y="1190399"/>
                    <a:pt x="801218" y="1144885"/>
                    <a:pt x="855213" y="1098727"/>
                  </a:cubicBezTo>
                  <a:cubicBezTo>
                    <a:pt x="844371" y="1037432"/>
                    <a:pt x="859399" y="970127"/>
                    <a:pt x="902337" y="925042"/>
                  </a:cubicBezTo>
                  <a:cubicBezTo>
                    <a:pt x="945275" y="879957"/>
                    <a:pt x="1017519" y="862352"/>
                    <a:pt x="1073231" y="890155"/>
                  </a:cubicBezTo>
                  <a:cubicBezTo>
                    <a:pt x="1162864" y="807499"/>
                    <a:pt x="1257757" y="730640"/>
                    <a:pt x="1357159" y="660007"/>
                  </a:cubicBezTo>
                  <a:cubicBezTo>
                    <a:pt x="1375300" y="647125"/>
                    <a:pt x="1395267" y="631775"/>
                    <a:pt x="1397950" y="609662"/>
                  </a:cubicBezTo>
                  <a:cubicBezTo>
                    <a:pt x="1400419" y="588837"/>
                    <a:pt x="1386572" y="570051"/>
                    <a:pt x="1373368" y="553735"/>
                  </a:cubicBezTo>
                  <a:cubicBezTo>
                    <a:pt x="1331504" y="501565"/>
                    <a:pt x="995298" y="61986"/>
                    <a:pt x="912642" y="18833"/>
                  </a:cubicBezTo>
                  <a:cubicBezTo>
                    <a:pt x="874105" y="-4890"/>
                    <a:pt x="816139" y="14110"/>
                    <a:pt x="779856" y="41269"/>
                  </a:cubicBezTo>
                  <a:cubicBezTo>
                    <a:pt x="704822" y="97517"/>
                    <a:pt x="626889" y="149795"/>
                    <a:pt x="546273" y="197671"/>
                  </a:cubicBezTo>
                  <a:cubicBezTo>
                    <a:pt x="538008" y="202608"/>
                    <a:pt x="529205" y="207868"/>
                    <a:pt x="524482" y="216349"/>
                  </a:cubicBezTo>
                  <a:cubicBezTo>
                    <a:pt x="519115" y="225795"/>
                    <a:pt x="519759" y="237174"/>
                    <a:pt x="520188" y="248015"/>
                  </a:cubicBezTo>
                  <a:cubicBezTo>
                    <a:pt x="521584" y="284942"/>
                    <a:pt x="518578" y="323157"/>
                    <a:pt x="501617" y="356005"/>
                  </a:cubicBezTo>
                  <a:cubicBezTo>
                    <a:pt x="466086" y="425135"/>
                    <a:pt x="365826" y="450469"/>
                    <a:pt x="301633" y="406457"/>
                  </a:cubicBezTo>
                  <a:cubicBezTo>
                    <a:pt x="239373" y="449181"/>
                    <a:pt x="171531" y="487181"/>
                    <a:pt x="109378" y="529904"/>
                  </a:cubicBezTo>
                  <a:cubicBezTo>
                    <a:pt x="72881" y="554915"/>
                    <a:pt x="34558" y="582181"/>
                    <a:pt x="17491" y="622972"/>
                  </a:cubicBezTo>
                  <a:cubicBezTo>
                    <a:pt x="-4623" y="675894"/>
                    <a:pt x="15236" y="737295"/>
                    <a:pt x="44863" y="786352"/>
                  </a:cubicBezTo>
                  <a:lnTo>
                    <a:pt x="276514" y="1069851"/>
                  </a:lnTo>
                  <a:close/>
                </a:path>
              </a:pathLst>
            </a:custGeom>
            <a:solidFill>
              <a:srgbClr val="689B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2" name="任意多边形: 形状 271"/>
            <p:cNvSpPr/>
            <p:nvPr/>
          </p:nvSpPr>
          <p:spPr>
            <a:xfrm>
              <a:off x="454601" y="1314194"/>
              <a:ext cx="762151" cy="622602"/>
            </a:xfrm>
            <a:custGeom>
              <a:avLst/>
              <a:gdLst>
                <a:gd name="connsiteX0" fmla="*/ 8051 w 762151"/>
                <a:gd name="connsiteY0" fmla="*/ 424548 h 622602"/>
                <a:gd name="connsiteX1" fmla="*/ 441726 w 762151"/>
                <a:gd name="connsiteY1" fmla="*/ 103908 h 622602"/>
                <a:gd name="connsiteX2" fmla="*/ 687439 w 762151"/>
                <a:gd name="connsiteY2" fmla="*/ 12557 h 622602"/>
                <a:gd name="connsiteX3" fmla="*/ 757857 w 762151"/>
                <a:gd name="connsiteY3" fmla="*/ 67625 h 622602"/>
                <a:gd name="connsiteX4" fmla="*/ 729626 w 762151"/>
                <a:gd name="connsiteY4" fmla="*/ 174112 h 622602"/>
                <a:gd name="connsiteX5" fmla="*/ 631727 w 762151"/>
                <a:gd name="connsiteY5" fmla="*/ 272869 h 622602"/>
                <a:gd name="connsiteX6" fmla="*/ 170464 w 762151"/>
                <a:gd name="connsiteY6" fmla="*/ 623781 h 622602"/>
                <a:gd name="connsiteX7" fmla="*/ 82656 w 762151"/>
                <a:gd name="connsiteY7" fmla="*/ 515792 h 622602"/>
                <a:gd name="connsiteX8" fmla="*/ 8051 w 762151"/>
                <a:gd name="connsiteY8" fmla="*/ 424548 h 622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2151" h="622602">
                  <a:moveTo>
                    <a:pt x="8051" y="424548"/>
                  </a:moveTo>
                  <a:cubicBezTo>
                    <a:pt x="148781" y="317632"/>
                    <a:pt x="300996" y="210824"/>
                    <a:pt x="441726" y="103908"/>
                  </a:cubicBezTo>
                  <a:cubicBezTo>
                    <a:pt x="513754" y="49162"/>
                    <a:pt x="599416" y="-8697"/>
                    <a:pt x="687439" y="12557"/>
                  </a:cubicBezTo>
                  <a:cubicBezTo>
                    <a:pt x="717603" y="19857"/>
                    <a:pt x="747123" y="38535"/>
                    <a:pt x="757857" y="67625"/>
                  </a:cubicBezTo>
                  <a:cubicBezTo>
                    <a:pt x="771061" y="103586"/>
                    <a:pt x="752597" y="143411"/>
                    <a:pt x="729626" y="174112"/>
                  </a:cubicBezTo>
                  <a:cubicBezTo>
                    <a:pt x="701823" y="211360"/>
                    <a:pt x="667151" y="242813"/>
                    <a:pt x="631727" y="272869"/>
                  </a:cubicBezTo>
                  <a:cubicBezTo>
                    <a:pt x="483054" y="399537"/>
                    <a:pt x="334166" y="517187"/>
                    <a:pt x="170464" y="623781"/>
                  </a:cubicBezTo>
                  <a:lnTo>
                    <a:pt x="82656" y="515792"/>
                  </a:lnTo>
                  <a:lnTo>
                    <a:pt x="8051" y="424548"/>
                  </a:lnTo>
                  <a:close/>
                </a:path>
              </a:pathLst>
            </a:custGeom>
            <a:solidFill>
              <a:srgbClr val="ECECE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3" name="任意多边形: 形状 272"/>
            <p:cNvSpPr/>
            <p:nvPr/>
          </p:nvSpPr>
          <p:spPr>
            <a:xfrm>
              <a:off x="454494" y="1314301"/>
              <a:ext cx="687010" cy="493788"/>
            </a:xfrm>
            <a:custGeom>
              <a:avLst/>
              <a:gdLst>
                <a:gd name="connsiteX0" fmla="*/ 33814 w 687009"/>
                <a:gd name="connsiteY0" fmla="*/ 456000 h 493788"/>
                <a:gd name="connsiteX1" fmla="*/ 8051 w 687009"/>
                <a:gd name="connsiteY1" fmla="*/ 424548 h 493788"/>
                <a:gd name="connsiteX2" fmla="*/ 441726 w 687009"/>
                <a:gd name="connsiteY2" fmla="*/ 103908 h 493788"/>
                <a:gd name="connsiteX3" fmla="*/ 687439 w 687009"/>
                <a:gd name="connsiteY3" fmla="*/ 12557 h 493788"/>
                <a:gd name="connsiteX4" fmla="*/ 58396 w 687009"/>
                <a:gd name="connsiteY4" fmla="*/ 486164 h 493788"/>
                <a:gd name="connsiteX5" fmla="*/ 33814 w 687009"/>
                <a:gd name="connsiteY5" fmla="*/ 456000 h 493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7009" h="493788">
                  <a:moveTo>
                    <a:pt x="33814" y="456000"/>
                  </a:moveTo>
                  <a:lnTo>
                    <a:pt x="8051" y="424548"/>
                  </a:lnTo>
                  <a:cubicBezTo>
                    <a:pt x="148781" y="317632"/>
                    <a:pt x="300996" y="210824"/>
                    <a:pt x="441726" y="103908"/>
                  </a:cubicBezTo>
                  <a:cubicBezTo>
                    <a:pt x="513754" y="49162"/>
                    <a:pt x="599416" y="-8697"/>
                    <a:pt x="687439" y="12557"/>
                  </a:cubicBezTo>
                  <a:lnTo>
                    <a:pt x="58396" y="486164"/>
                  </a:lnTo>
                  <a:lnTo>
                    <a:pt x="33814" y="456000"/>
                  </a:lnTo>
                  <a:close/>
                </a:path>
              </a:pathLst>
            </a:custGeom>
            <a:solidFill>
              <a:srgbClr val="D2CFE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4" name="任意多边形: 形状 273"/>
            <p:cNvSpPr/>
            <p:nvPr/>
          </p:nvSpPr>
          <p:spPr>
            <a:xfrm>
              <a:off x="850217" y="1625756"/>
              <a:ext cx="75142" cy="75142"/>
            </a:xfrm>
            <a:custGeom>
              <a:avLst/>
              <a:gdLst>
                <a:gd name="connsiteX0" fmla="*/ 66291 w 75141"/>
                <a:gd name="connsiteY0" fmla="*/ 59635 h 75141"/>
                <a:gd name="connsiteX1" fmla="*/ 21098 w 75141"/>
                <a:gd name="connsiteY1" fmla="*/ 66291 h 75141"/>
                <a:gd name="connsiteX2" fmla="*/ 14443 w 75141"/>
                <a:gd name="connsiteY2" fmla="*/ 21098 h 75141"/>
                <a:gd name="connsiteX3" fmla="*/ 59635 w 75141"/>
                <a:gd name="connsiteY3" fmla="*/ 14443 h 75141"/>
                <a:gd name="connsiteX4" fmla="*/ 66291 w 75141"/>
                <a:gd name="connsiteY4" fmla="*/ 59635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41" h="75141">
                  <a:moveTo>
                    <a:pt x="66291" y="59635"/>
                  </a:moveTo>
                  <a:cubicBezTo>
                    <a:pt x="55663" y="74020"/>
                    <a:pt x="35375" y="76918"/>
                    <a:pt x="21098" y="66291"/>
                  </a:cubicBezTo>
                  <a:cubicBezTo>
                    <a:pt x="6714" y="55663"/>
                    <a:pt x="3816" y="35375"/>
                    <a:pt x="14443" y="21098"/>
                  </a:cubicBezTo>
                  <a:cubicBezTo>
                    <a:pt x="25070" y="6714"/>
                    <a:pt x="45358" y="3816"/>
                    <a:pt x="59635" y="14443"/>
                  </a:cubicBezTo>
                  <a:cubicBezTo>
                    <a:pt x="73912" y="25070"/>
                    <a:pt x="76918" y="45358"/>
                    <a:pt x="66291" y="59635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5" name="任意多边形: 形状 274"/>
            <p:cNvSpPr/>
            <p:nvPr/>
          </p:nvSpPr>
          <p:spPr>
            <a:xfrm>
              <a:off x="920073" y="992912"/>
              <a:ext cx="536726" cy="343505"/>
            </a:xfrm>
            <a:custGeom>
              <a:avLst/>
              <a:gdLst>
                <a:gd name="connsiteX0" fmla="*/ 313854 w 536726"/>
                <a:gd name="connsiteY0" fmla="*/ 13306 h 343504"/>
                <a:gd name="connsiteX1" fmla="*/ 452759 w 536726"/>
                <a:gd name="connsiteY1" fmla="*/ 121295 h 343504"/>
                <a:gd name="connsiteX2" fmla="*/ 509008 w 536726"/>
                <a:gd name="connsiteY2" fmla="*/ 210392 h 343504"/>
                <a:gd name="connsiteX3" fmla="*/ 511155 w 536726"/>
                <a:gd name="connsiteY3" fmla="*/ 323534 h 343504"/>
                <a:gd name="connsiteX4" fmla="*/ 404776 w 536726"/>
                <a:gd name="connsiteY4" fmla="*/ 312907 h 343504"/>
                <a:gd name="connsiteX5" fmla="*/ 293459 w 536726"/>
                <a:gd name="connsiteY5" fmla="*/ 236906 h 343504"/>
                <a:gd name="connsiteX6" fmla="*/ 163893 w 536726"/>
                <a:gd name="connsiteY6" fmla="*/ 222522 h 343504"/>
                <a:gd name="connsiteX7" fmla="*/ 62881 w 536726"/>
                <a:gd name="connsiteY7" fmla="*/ 265031 h 343504"/>
                <a:gd name="connsiteX8" fmla="*/ 54401 w 536726"/>
                <a:gd name="connsiteY8" fmla="*/ 94137 h 343504"/>
                <a:gd name="connsiteX9" fmla="*/ 313854 w 536726"/>
                <a:gd name="connsiteY9" fmla="*/ 13306 h 343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6726" h="343504">
                  <a:moveTo>
                    <a:pt x="313854" y="13306"/>
                  </a:moveTo>
                  <a:cubicBezTo>
                    <a:pt x="371821" y="28120"/>
                    <a:pt x="417013" y="73312"/>
                    <a:pt x="452759" y="121295"/>
                  </a:cubicBezTo>
                  <a:cubicBezTo>
                    <a:pt x="473799" y="149527"/>
                    <a:pt x="492584" y="179369"/>
                    <a:pt x="509008" y="210392"/>
                  </a:cubicBezTo>
                  <a:cubicBezTo>
                    <a:pt x="528008" y="246460"/>
                    <a:pt x="541641" y="296375"/>
                    <a:pt x="511155" y="323534"/>
                  </a:cubicBezTo>
                  <a:cubicBezTo>
                    <a:pt x="482494" y="349082"/>
                    <a:pt x="437087" y="333731"/>
                    <a:pt x="404776" y="312907"/>
                  </a:cubicBezTo>
                  <a:cubicBezTo>
                    <a:pt x="366990" y="288432"/>
                    <a:pt x="333176" y="258053"/>
                    <a:pt x="293459" y="236906"/>
                  </a:cubicBezTo>
                  <a:cubicBezTo>
                    <a:pt x="253741" y="215759"/>
                    <a:pt x="205221" y="204810"/>
                    <a:pt x="163893" y="222522"/>
                  </a:cubicBezTo>
                  <a:cubicBezTo>
                    <a:pt x="129650" y="237228"/>
                    <a:pt x="99700" y="270935"/>
                    <a:pt x="62881" y="265031"/>
                  </a:cubicBezTo>
                  <a:cubicBezTo>
                    <a:pt x="-19238" y="251827"/>
                    <a:pt x="1909" y="127629"/>
                    <a:pt x="54401" y="94137"/>
                  </a:cubicBezTo>
                  <a:cubicBezTo>
                    <a:pt x="127503" y="47334"/>
                    <a:pt x="224006" y="-9666"/>
                    <a:pt x="313854" y="13306"/>
                  </a:cubicBezTo>
                  <a:close/>
                </a:path>
              </a:pathLst>
            </a:custGeom>
            <a:solidFill>
              <a:srgbClr val="FFFFFF">
                <a:alpha val="2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76" name="组合 275"/>
          <p:cNvGrpSpPr/>
          <p:nvPr userDrawn="1"/>
        </p:nvGrpSpPr>
        <p:grpSpPr>
          <a:xfrm>
            <a:off x="11657983" y="692891"/>
            <a:ext cx="780172" cy="602411"/>
            <a:chOff x="9702915" y="423227"/>
            <a:chExt cx="1696055" cy="1309612"/>
          </a:xfrm>
        </p:grpSpPr>
        <p:sp>
          <p:nvSpPr>
            <p:cNvPr id="277" name="任意多边形: 形状 276"/>
            <p:cNvSpPr/>
            <p:nvPr/>
          </p:nvSpPr>
          <p:spPr>
            <a:xfrm>
              <a:off x="9702915" y="423227"/>
              <a:ext cx="1696055" cy="1309612"/>
            </a:xfrm>
            <a:custGeom>
              <a:avLst/>
              <a:gdLst>
                <a:gd name="connsiteX0" fmla="*/ 137738 w 1696054"/>
                <a:gd name="connsiteY0" fmla="*/ 536404 h 1309611"/>
                <a:gd name="connsiteX1" fmla="*/ 1359435 w 1696054"/>
                <a:gd name="connsiteY1" fmla="*/ 1290396 h 1309611"/>
                <a:gd name="connsiteX2" fmla="*/ 1626724 w 1696054"/>
                <a:gd name="connsiteY2" fmla="*/ 1239193 h 1309611"/>
                <a:gd name="connsiteX3" fmla="*/ 1597204 w 1696054"/>
                <a:gd name="connsiteY3" fmla="*/ 920914 h 1309611"/>
                <a:gd name="connsiteX4" fmla="*/ 386135 w 1696054"/>
                <a:gd name="connsiteY4" fmla="*/ 130639 h 1309611"/>
                <a:gd name="connsiteX5" fmla="*/ 370571 w 1696054"/>
                <a:gd name="connsiteY5" fmla="*/ 37785 h 1309611"/>
                <a:gd name="connsiteX6" fmla="*/ 343090 w 1696054"/>
                <a:gd name="connsiteY6" fmla="*/ 8158 h 1309611"/>
                <a:gd name="connsiteX7" fmla="*/ 314858 w 1696054"/>
                <a:gd name="connsiteY7" fmla="*/ 21254 h 1309611"/>
                <a:gd name="connsiteX8" fmla="*/ 9139 w 1696054"/>
                <a:gd name="connsiteY8" fmla="*/ 568500 h 1309611"/>
                <a:gd name="connsiteX9" fmla="*/ 69682 w 1696054"/>
                <a:gd name="connsiteY9" fmla="*/ 580415 h 1309611"/>
                <a:gd name="connsiteX10" fmla="*/ 137738 w 1696054"/>
                <a:gd name="connsiteY10" fmla="*/ 536404 h 1309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96054" h="1309611">
                  <a:moveTo>
                    <a:pt x="137738" y="536404"/>
                  </a:moveTo>
                  <a:cubicBezTo>
                    <a:pt x="424779" y="795964"/>
                    <a:pt x="1271304" y="1257978"/>
                    <a:pt x="1359435" y="1290396"/>
                  </a:cubicBezTo>
                  <a:cubicBezTo>
                    <a:pt x="1467424" y="1330222"/>
                    <a:pt x="1554696" y="1316696"/>
                    <a:pt x="1626724" y="1239193"/>
                  </a:cubicBezTo>
                  <a:cubicBezTo>
                    <a:pt x="1690702" y="1170385"/>
                    <a:pt x="1756826" y="1045435"/>
                    <a:pt x="1597204" y="920914"/>
                  </a:cubicBezTo>
                  <a:cubicBezTo>
                    <a:pt x="1216988" y="624427"/>
                    <a:pt x="800165" y="377855"/>
                    <a:pt x="386135" y="130639"/>
                  </a:cubicBezTo>
                  <a:cubicBezTo>
                    <a:pt x="389677" y="101119"/>
                    <a:pt x="380338" y="65909"/>
                    <a:pt x="370571" y="37785"/>
                  </a:cubicBezTo>
                  <a:cubicBezTo>
                    <a:pt x="365847" y="24259"/>
                    <a:pt x="357259" y="9446"/>
                    <a:pt x="343090" y="8158"/>
                  </a:cubicBezTo>
                  <a:cubicBezTo>
                    <a:pt x="332463" y="7192"/>
                    <a:pt x="321513" y="12881"/>
                    <a:pt x="314858" y="21254"/>
                  </a:cubicBezTo>
                  <a:cubicBezTo>
                    <a:pt x="181857" y="189142"/>
                    <a:pt x="-8037" y="548534"/>
                    <a:pt x="9139" y="568500"/>
                  </a:cubicBezTo>
                  <a:cubicBezTo>
                    <a:pt x="23416" y="585138"/>
                    <a:pt x="49071" y="587607"/>
                    <a:pt x="69682" y="580415"/>
                  </a:cubicBezTo>
                  <a:cubicBezTo>
                    <a:pt x="90292" y="573330"/>
                    <a:pt x="121529" y="551110"/>
                    <a:pt x="137738" y="536404"/>
                  </a:cubicBez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8" name="任意多边形: 形状 277"/>
            <p:cNvSpPr/>
            <p:nvPr/>
          </p:nvSpPr>
          <p:spPr>
            <a:xfrm>
              <a:off x="9859976" y="590470"/>
              <a:ext cx="214690" cy="343505"/>
            </a:xfrm>
            <a:custGeom>
              <a:avLst/>
              <a:gdLst>
                <a:gd name="connsiteX0" fmla="*/ 8051 w 214690"/>
                <a:gd name="connsiteY0" fmla="*/ 335776 h 343504"/>
                <a:gd name="connsiteX1" fmla="*/ 67950 w 214690"/>
                <a:gd name="connsiteY1" fmla="*/ 260205 h 343504"/>
                <a:gd name="connsiteX2" fmla="*/ 120872 w 214690"/>
                <a:gd name="connsiteY2" fmla="*/ 180018 h 343504"/>
                <a:gd name="connsiteX3" fmla="*/ 167244 w 214690"/>
                <a:gd name="connsiteY3" fmla="*/ 95859 h 343504"/>
                <a:gd name="connsiteX4" fmla="*/ 207176 w 214690"/>
                <a:gd name="connsiteY4" fmla="*/ 8051 h 343504"/>
                <a:gd name="connsiteX5" fmla="*/ 193007 w 214690"/>
                <a:gd name="connsiteY5" fmla="*/ 54424 h 343504"/>
                <a:gd name="connsiteX6" fmla="*/ 175188 w 214690"/>
                <a:gd name="connsiteY6" fmla="*/ 99509 h 343504"/>
                <a:gd name="connsiteX7" fmla="*/ 130639 w 214690"/>
                <a:gd name="connsiteY7" fmla="*/ 185815 h 343504"/>
                <a:gd name="connsiteX8" fmla="*/ 74927 w 214690"/>
                <a:gd name="connsiteY8" fmla="*/ 265357 h 343504"/>
                <a:gd name="connsiteX9" fmla="*/ 43260 w 214690"/>
                <a:gd name="connsiteY9" fmla="*/ 302070 h 343504"/>
                <a:gd name="connsiteX10" fmla="*/ 8051 w 214690"/>
                <a:gd name="connsiteY10" fmla="*/ 335776 h 343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690" h="343504">
                  <a:moveTo>
                    <a:pt x="8051" y="335776"/>
                  </a:moveTo>
                  <a:cubicBezTo>
                    <a:pt x="29306" y="311516"/>
                    <a:pt x="49164" y="286182"/>
                    <a:pt x="67950" y="260205"/>
                  </a:cubicBezTo>
                  <a:cubicBezTo>
                    <a:pt x="86520" y="234120"/>
                    <a:pt x="104555" y="207606"/>
                    <a:pt x="120872" y="180018"/>
                  </a:cubicBezTo>
                  <a:cubicBezTo>
                    <a:pt x="137402" y="152645"/>
                    <a:pt x="152968" y="124628"/>
                    <a:pt x="167244" y="95859"/>
                  </a:cubicBezTo>
                  <a:cubicBezTo>
                    <a:pt x="181950" y="67305"/>
                    <a:pt x="194188" y="37678"/>
                    <a:pt x="207176" y="8051"/>
                  </a:cubicBezTo>
                  <a:cubicBezTo>
                    <a:pt x="202776" y="23509"/>
                    <a:pt x="198374" y="39181"/>
                    <a:pt x="193007" y="54424"/>
                  </a:cubicBezTo>
                  <a:cubicBezTo>
                    <a:pt x="187318" y="69560"/>
                    <a:pt x="181735" y="84803"/>
                    <a:pt x="175188" y="99509"/>
                  </a:cubicBezTo>
                  <a:cubicBezTo>
                    <a:pt x="162628" y="129458"/>
                    <a:pt x="147171" y="158012"/>
                    <a:pt x="130639" y="185815"/>
                  </a:cubicBezTo>
                  <a:cubicBezTo>
                    <a:pt x="113894" y="213617"/>
                    <a:pt x="95323" y="240239"/>
                    <a:pt x="74927" y="265357"/>
                  </a:cubicBezTo>
                  <a:cubicBezTo>
                    <a:pt x="64729" y="277917"/>
                    <a:pt x="54102" y="290154"/>
                    <a:pt x="43260" y="302070"/>
                  </a:cubicBezTo>
                  <a:cubicBezTo>
                    <a:pt x="31667" y="313770"/>
                    <a:pt x="20503" y="325471"/>
                    <a:pt x="8051" y="33577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9" name="任意多边形: 形状 278"/>
            <p:cNvSpPr/>
            <p:nvPr/>
          </p:nvSpPr>
          <p:spPr>
            <a:xfrm>
              <a:off x="10176215" y="796465"/>
              <a:ext cx="1105656" cy="869496"/>
            </a:xfrm>
            <a:custGeom>
              <a:avLst/>
              <a:gdLst>
                <a:gd name="connsiteX0" fmla="*/ 8051 w 1105655"/>
                <a:gd name="connsiteY0" fmla="*/ 336205 h 869496"/>
                <a:gd name="connsiteX1" fmla="*/ 813891 w 1105655"/>
                <a:gd name="connsiteY1" fmla="*/ 819474 h 869496"/>
                <a:gd name="connsiteX2" fmla="*/ 1074097 w 1105655"/>
                <a:gd name="connsiteY2" fmla="*/ 793174 h 869496"/>
                <a:gd name="connsiteX3" fmla="*/ 964819 w 1105655"/>
                <a:gd name="connsiteY3" fmla="*/ 510212 h 869496"/>
                <a:gd name="connsiteX4" fmla="*/ 220165 w 1105655"/>
                <a:gd name="connsiteY4" fmla="*/ 8051 h 869496"/>
                <a:gd name="connsiteX5" fmla="*/ 8051 w 1105655"/>
                <a:gd name="connsiteY5" fmla="*/ 336205 h 869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05655" h="869496">
                  <a:moveTo>
                    <a:pt x="8051" y="336205"/>
                  </a:moveTo>
                  <a:lnTo>
                    <a:pt x="813891" y="819474"/>
                  </a:lnTo>
                  <a:cubicBezTo>
                    <a:pt x="813891" y="819474"/>
                    <a:pt x="993266" y="938949"/>
                    <a:pt x="1074097" y="793174"/>
                  </a:cubicBezTo>
                  <a:cubicBezTo>
                    <a:pt x="1141080" y="672518"/>
                    <a:pt x="1098678" y="597269"/>
                    <a:pt x="964819" y="510212"/>
                  </a:cubicBezTo>
                  <a:cubicBezTo>
                    <a:pt x="830852" y="423155"/>
                    <a:pt x="220165" y="8051"/>
                    <a:pt x="220165" y="8051"/>
                  </a:cubicBezTo>
                  <a:lnTo>
                    <a:pt x="8051" y="336205"/>
                  </a:lnTo>
                  <a:close/>
                </a:path>
              </a:pathLst>
            </a:custGeom>
            <a:solidFill>
              <a:srgbClr val="A17BB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0" name="任意多边形: 形状 279"/>
            <p:cNvSpPr/>
            <p:nvPr/>
          </p:nvSpPr>
          <p:spPr>
            <a:xfrm>
              <a:off x="10175302" y="795208"/>
              <a:ext cx="225425" cy="343505"/>
            </a:xfrm>
            <a:custGeom>
              <a:avLst/>
              <a:gdLst>
                <a:gd name="connsiteX0" fmla="*/ 221078 w 225424"/>
                <a:gd name="connsiteY0" fmla="*/ 9201 h 343504"/>
                <a:gd name="connsiteX1" fmla="*/ 147547 w 225424"/>
                <a:gd name="connsiteY1" fmla="*/ 194265 h 343504"/>
                <a:gd name="connsiteX2" fmla="*/ 12506 w 225424"/>
                <a:gd name="connsiteY2" fmla="*/ 340576 h 343504"/>
                <a:gd name="connsiteX3" fmla="*/ 86039 w 225424"/>
                <a:gd name="connsiteY3" fmla="*/ 155513 h 343504"/>
                <a:gd name="connsiteX4" fmla="*/ 221078 w 225424"/>
                <a:gd name="connsiteY4" fmla="*/ 9201 h 343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5424" h="343504">
                  <a:moveTo>
                    <a:pt x="221078" y="9201"/>
                  </a:moveTo>
                  <a:cubicBezTo>
                    <a:pt x="238038" y="19936"/>
                    <a:pt x="205084" y="102699"/>
                    <a:pt x="147547" y="194265"/>
                  </a:cubicBezTo>
                  <a:cubicBezTo>
                    <a:pt x="90010" y="285830"/>
                    <a:pt x="29467" y="351311"/>
                    <a:pt x="12506" y="340576"/>
                  </a:cubicBezTo>
                  <a:cubicBezTo>
                    <a:pt x="-4454" y="329842"/>
                    <a:pt x="28500" y="247079"/>
                    <a:pt x="86039" y="155513"/>
                  </a:cubicBezTo>
                  <a:cubicBezTo>
                    <a:pt x="143575" y="64055"/>
                    <a:pt x="204118" y="-1533"/>
                    <a:pt x="221078" y="9201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1" name="任意多边形: 形状 280"/>
            <p:cNvSpPr/>
            <p:nvPr/>
          </p:nvSpPr>
          <p:spPr>
            <a:xfrm>
              <a:off x="10121494" y="635151"/>
              <a:ext cx="171752" cy="118080"/>
            </a:xfrm>
            <a:custGeom>
              <a:avLst/>
              <a:gdLst>
                <a:gd name="connsiteX0" fmla="*/ 11783 w 171752"/>
                <a:gd name="connsiteY0" fmla="*/ 8562 h 118079"/>
                <a:gd name="connsiteX1" fmla="*/ 50212 w 171752"/>
                <a:gd name="connsiteY1" fmla="*/ 33252 h 118079"/>
                <a:gd name="connsiteX2" fmla="*/ 89608 w 171752"/>
                <a:gd name="connsiteY2" fmla="*/ 56653 h 118079"/>
                <a:gd name="connsiteX3" fmla="*/ 128790 w 171752"/>
                <a:gd name="connsiteY3" fmla="*/ 80376 h 118079"/>
                <a:gd name="connsiteX4" fmla="*/ 165395 w 171752"/>
                <a:gd name="connsiteY4" fmla="*/ 107857 h 118079"/>
                <a:gd name="connsiteX5" fmla="*/ 165501 w 171752"/>
                <a:gd name="connsiteY5" fmla="*/ 111292 h 118079"/>
                <a:gd name="connsiteX6" fmla="*/ 162817 w 171752"/>
                <a:gd name="connsiteY6" fmla="*/ 111829 h 118079"/>
                <a:gd name="connsiteX7" fmla="*/ 162711 w 171752"/>
                <a:gd name="connsiteY7" fmla="*/ 111829 h 118079"/>
                <a:gd name="connsiteX8" fmla="*/ 122563 w 171752"/>
                <a:gd name="connsiteY8" fmla="*/ 89715 h 118079"/>
                <a:gd name="connsiteX9" fmla="*/ 84992 w 171752"/>
                <a:gd name="connsiteY9" fmla="*/ 63845 h 118079"/>
                <a:gd name="connsiteX10" fmla="*/ 47636 w 171752"/>
                <a:gd name="connsiteY10" fmla="*/ 37546 h 118079"/>
                <a:gd name="connsiteX11" fmla="*/ 9314 w 171752"/>
                <a:gd name="connsiteY11" fmla="*/ 12642 h 118079"/>
                <a:gd name="connsiteX12" fmla="*/ 9207 w 171752"/>
                <a:gd name="connsiteY12" fmla="*/ 12534 h 118079"/>
                <a:gd name="connsiteX13" fmla="*/ 8455 w 171752"/>
                <a:gd name="connsiteY13" fmla="*/ 9207 h 118079"/>
                <a:gd name="connsiteX14" fmla="*/ 11783 w 171752"/>
                <a:gd name="connsiteY14" fmla="*/ 8455 h 118079"/>
                <a:gd name="connsiteX15" fmla="*/ 11783 w 171752"/>
                <a:gd name="connsiteY15" fmla="*/ 8562 h 118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71752" h="118079">
                  <a:moveTo>
                    <a:pt x="11783" y="8562"/>
                  </a:moveTo>
                  <a:cubicBezTo>
                    <a:pt x="24343" y="17150"/>
                    <a:pt x="37439" y="25094"/>
                    <a:pt x="50212" y="33252"/>
                  </a:cubicBezTo>
                  <a:cubicBezTo>
                    <a:pt x="63202" y="41303"/>
                    <a:pt x="76298" y="49032"/>
                    <a:pt x="89608" y="56653"/>
                  </a:cubicBezTo>
                  <a:cubicBezTo>
                    <a:pt x="102811" y="64275"/>
                    <a:pt x="115907" y="72218"/>
                    <a:pt x="128790" y="80376"/>
                  </a:cubicBezTo>
                  <a:cubicBezTo>
                    <a:pt x="141670" y="88642"/>
                    <a:pt x="154123" y="97337"/>
                    <a:pt x="165395" y="107857"/>
                  </a:cubicBezTo>
                  <a:cubicBezTo>
                    <a:pt x="166360" y="108823"/>
                    <a:pt x="166468" y="110326"/>
                    <a:pt x="165501" y="111292"/>
                  </a:cubicBezTo>
                  <a:cubicBezTo>
                    <a:pt x="164750" y="112043"/>
                    <a:pt x="163677" y="112258"/>
                    <a:pt x="162817" y="111829"/>
                  </a:cubicBezTo>
                  <a:lnTo>
                    <a:pt x="162711" y="111829"/>
                  </a:lnTo>
                  <a:cubicBezTo>
                    <a:pt x="148433" y="105817"/>
                    <a:pt x="135337" y="97981"/>
                    <a:pt x="122563" y="89715"/>
                  </a:cubicBezTo>
                  <a:cubicBezTo>
                    <a:pt x="109789" y="81343"/>
                    <a:pt x="97337" y="72755"/>
                    <a:pt x="84992" y="63845"/>
                  </a:cubicBezTo>
                  <a:cubicBezTo>
                    <a:pt x="72648" y="54936"/>
                    <a:pt x="60196" y="46133"/>
                    <a:pt x="47636" y="37546"/>
                  </a:cubicBezTo>
                  <a:cubicBezTo>
                    <a:pt x="34862" y="29280"/>
                    <a:pt x="22410" y="20478"/>
                    <a:pt x="9314" y="12642"/>
                  </a:cubicBezTo>
                  <a:lnTo>
                    <a:pt x="9207" y="12534"/>
                  </a:lnTo>
                  <a:cubicBezTo>
                    <a:pt x="8026" y="11890"/>
                    <a:pt x="7704" y="10387"/>
                    <a:pt x="8455" y="9207"/>
                  </a:cubicBezTo>
                  <a:cubicBezTo>
                    <a:pt x="9207" y="8026"/>
                    <a:pt x="10602" y="7704"/>
                    <a:pt x="11783" y="8455"/>
                  </a:cubicBezTo>
                  <a:cubicBezTo>
                    <a:pt x="11675" y="8562"/>
                    <a:pt x="11783" y="8562"/>
                    <a:pt x="11783" y="856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2" name="任意多边形: 形状 281"/>
            <p:cNvSpPr/>
            <p:nvPr/>
          </p:nvSpPr>
          <p:spPr>
            <a:xfrm>
              <a:off x="9947078" y="938535"/>
              <a:ext cx="225425" cy="161018"/>
            </a:xfrm>
            <a:custGeom>
              <a:avLst/>
              <a:gdLst>
                <a:gd name="connsiteX0" fmla="*/ 11870 w 225424"/>
                <a:gd name="connsiteY0" fmla="*/ 8536 h 161017"/>
                <a:gd name="connsiteX1" fmla="*/ 62644 w 225424"/>
                <a:gd name="connsiteY1" fmla="*/ 45141 h 161017"/>
                <a:gd name="connsiteX2" fmla="*/ 114921 w 225424"/>
                <a:gd name="connsiteY2" fmla="*/ 79599 h 161017"/>
                <a:gd name="connsiteX3" fmla="*/ 167413 w 225424"/>
                <a:gd name="connsiteY3" fmla="*/ 113627 h 161017"/>
                <a:gd name="connsiteX4" fmla="*/ 217865 w 225424"/>
                <a:gd name="connsiteY4" fmla="*/ 150768 h 161017"/>
                <a:gd name="connsiteX5" fmla="*/ 218187 w 225424"/>
                <a:gd name="connsiteY5" fmla="*/ 154204 h 161017"/>
                <a:gd name="connsiteX6" fmla="*/ 215289 w 225424"/>
                <a:gd name="connsiteY6" fmla="*/ 154848 h 161017"/>
                <a:gd name="connsiteX7" fmla="*/ 161188 w 225424"/>
                <a:gd name="connsiteY7" fmla="*/ 123073 h 161017"/>
                <a:gd name="connsiteX8" fmla="*/ 110091 w 225424"/>
                <a:gd name="connsiteY8" fmla="*/ 86683 h 161017"/>
                <a:gd name="connsiteX9" fmla="*/ 59746 w 225424"/>
                <a:gd name="connsiteY9" fmla="*/ 49327 h 161017"/>
                <a:gd name="connsiteX10" fmla="*/ 9079 w 225424"/>
                <a:gd name="connsiteY10" fmla="*/ 12508 h 161017"/>
                <a:gd name="connsiteX11" fmla="*/ 8542 w 225424"/>
                <a:gd name="connsiteY11" fmla="*/ 9180 h 161017"/>
                <a:gd name="connsiteX12" fmla="*/ 11870 w 225424"/>
                <a:gd name="connsiteY12" fmla="*/ 8536 h 161017"/>
                <a:gd name="connsiteX13" fmla="*/ 11870 w 225424"/>
                <a:gd name="connsiteY13" fmla="*/ 8536 h 161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5424" h="161017">
                  <a:moveTo>
                    <a:pt x="11870" y="8536"/>
                  </a:moveTo>
                  <a:cubicBezTo>
                    <a:pt x="28402" y="21203"/>
                    <a:pt x="45684" y="33011"/>
                    <a:pt x="62644" y="45141"/>
                  </a:cubicBezTo>
                  <a:cubicBezTo>
                    <a:pt x="79819" y="56949"/>
                    <a:pt x="97317" y="68435"/>
                    <a:pt x="114921" y="79599"/>
                  </a:cubicBezTo>
                  <a:cubicBezTo>
                    <a:pt x="132526" y="90762"/>
                    <a:pt x="150023" y="102141"/>
                    <a:pt x="167413" y="113627"/>
                  </a:cubicBezTo>
                  <a:cubicBezTo>
                    <a:pt x="184803" y="125113"/>
                    <a:pt x="201871" y="137136"/>
                    <a:pt x="217865" y="150768"/>
                  </a:cubicBezTo>
                  <a:cubicBezTo>
                    <a:pt x="218832" y="151627"/>
                    <a:pt x="219047" y="153130"/>
                    <a:pt x="218187" y="154204"/>
                  </a:cubicBezTo>
                  <a:cubicBezTo>
                    <a:pt x="217437" y="155062"/>
                    <a:pt x="216256" y="155277"/>
                    <a:pt x="215289" y="154848"/>
                  </a:cubicBezTo>
                  <a:cubicBezTo>
                    <a:pt x="196289" y="145723"/>
                    <a:pt x="178470" y="134774"/>
                    <a:pt x="161188" y="123073"/>
                  </a:cubicBezTo>
                  <a:cubicBezTo>
                    <a:pt x="143905" y="111373"/>
                    <a:pt x="126837" y="99243"/>
                    <a:pt x="110091" y="86683"/>
                  </a:cubicBezTo>
                  <a:lnTo>
                    <a:pt x="59746" y="49327"/>
                  </a:lnTo>
                  <a:cubicBezTo>
                    <a:pt x="42786" y="37197"/>
                    <a:pt x="26147" y="24530"/>
                    <a:pt x="9079" y="12508"/>
                  </a:cubicBezTo>
                  <a:cubicBezTo>
                    <a:pt x="8006" y="11756"/>
                    <a:pt x="7684" y="10254"/>
                    <a:pt x="8542" y="9180"/>
                  </a:cubicBezTo>
                  <a:cubicBezTo>
                    <a:pt x="9294" y="7999"/>
                    <a:pt x="10797" y="7677"/>
                    <a:pt x="11870" y="8536"/>
                  </a:cubicBezTo>
                  <a:cubicBezTo>
                    <a:pt x="11870" y="8429"/>
                    <a:pt x="11870" y="8536"/>
                    <a:pt x="11870" y="853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3" name="任意多边形: 形状 282"/>
            <p:cNvSpPr/>
            <p:nvPr/>
          </p:nvSpPr>
          <p:spPr>
            <a:xfrm>
              <a:off x="10348733" y="1089854"/>
              <a:ext cx="75142" cy="75142"/>
            </a:xfrm>
            <a:custGeom>
              <a:avLst/>
              <a:gdLst>
                <a:gd name="connsiteX0" fmla="*/ 56449 w 75141"/>
                <a:gd name="connsiteY0" fmla="*/ 13404 h 75141"/>
                <a:gd name="connsiteX1" fmla="*/ 64608 w 75141"/>
                <a:gd name="connsiteY1" fmla="*/ 56450 h 75141"/>
                <a:gd name="connsiteX2" fmla="*/ 21562 w 75141"/>
                <a:gd name="connsiteY2" fmla="*/ 64608 h 75141"/>
                <a:gd name="connsiteX3" fmla="*/ 13404 w 75141"/>
                <a:gd name="connsiteY3" fmla="*/ 21563 h 75141"/>
                <a:gd name="connsiteX4" fmla="*/ 56449 w 75141"/>
                <a:gd name="connsiteY4" fmla="*/ 13404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41" h="75141">
                  <a:moveTo>
                    <a:pt x="56449" y="13404"/>
                  </a:moveTo>
                  <a:cubicBezTo>
                    <a:pt x="70620" y="23066"/>
                    <a:pt x="74269" y="42280"/>
                    <a:pt x="64608" y="56450"/>
                  </a:cubicBezTo>
                  <a:cubicBezTo>
                    <a:pt x="54946" y="70620"/>
                    <a:pt x="35732" y="74162"/>
                    <a:pt x="21562" y="64608"/>
                  </a:cubicBezTo>
                  <a:cubicBezTo>
                    <a:pt x="7393" y="54947"/>
                    <a:pt x="3851" y="35732"/>
                    <a:pt x="13404" y="21563"/>
                  </a:cubicBezTo>
                  <a:cubicBezTo>
                    <a:pt x="23065" y="7393"/>
                    <a:pt x="42388" y="3851"/>
                    <a:pt x="56449" y="13404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4" name="任意多边形: 形状 283"/>
            <p:cNvSpPr/>
            <p:nvPr/>
          </p:nvSpPr>
          <p:spPr>
            <a:xfrm>
              <a:off x="10714659" y="1139219"/>
              <a:ext cx="139549" cy="139549"/>
            </a:xfrm>
            <a:custGeom>
              <a:avLst/>
              <a:gdLst>
                <a:gd name="connsiteX0" fmla="*/ 137724 w 139548"/>
                <a:gd name="connsiteY0" fmla="*/ 72887 h 139548"/>
                <a:gd name="connsiteX1" fmla="*/ 72887 w 139548"/>
                <a:gd name="connsiteY1" fmla="*/ 137724 h 139548"/>
                <a:gd name="connsiteX2" fmla="*/ 8050 w 139548"/>
                <a:gd name="connsiteY2" fmla="*/ 72887 h 139548"/>
                <a:gd name="connsiteX3" fmla="*/ 72887 w 139548"/>
                <a:gd name="connsiteY3" fmla="*/ 8051 h 139548"/>
                <a:gd name="connsiteX4" fmla="*/ 137724 w 139548"/>
                <a:gd name="connsiteY4" fmla="*/ 72887 h 139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548" h="139548">
                  <a:moveTo>
                    <a:pt x="137724" y="72887"/>
                  </a:moveTo>
                  <a:cubicBezTo>
                    <a:pt x="137724" y="108696"/>
                    <a:pt x="108695" y="137724"/>
                    <a:pt x="72887" y="137724"/>
                  </a:cubicBezTo>
                  <a:cubicBezTo>
                    <a:pt x="37079" y="137724"/>
                    <a:pt x="8050" y="108696"/>
                    <a:pt x="8050" y="72887"/>
                  </a:cubicBezTo>
                  <a:cubicBezTo>
                    <a:pt x="8050" y="37079"/>
                    <a:pt x="37079" y="8051"/>
                    <a:pt x="72887" y="8051"/>
                  </a:cubicBezTo>
                  <a:cubicBezTo>
                    <a:pt x="108695" y="8051"/>
                    <a:pt x="137724" y="37079"/>
                    <a:pt x="137724" y="72887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5" name="任意多边形: 形状 284"/>
            <p:cNvSpPr/>
            <p:nvPr/>
          </p:nvSpPr>
          <p:spPr>
            <a:xfrm>
              <a:off x="10825521" y="1302250"/>
              <a:ext cx="85876" cy="85876"/>
            </a:xfrm>
            <a:custGeom>
              <a:avLst/>
              <a:gdLst>
                <a:gd name="connsiteX0" fmla="*/ 65506 w 85876"/>
                <a:gd name="connsiteY0" fmla="*/ 14410 h 85876"/>
                <a:gd name="connsiteX1" fmla="*/ 75167 w 85876"/>
                <a:gd name="connsiteY1" fmla="*/ 65506 h 85876"/>
                <a:gd name="connsiteX2" fmla="*/ 24071 w 85876"/>
                <a:gd name="connsiteY2" fmla="*/ 75168 h 85876"/>
                <a:gd name="connsiteX3" fmla="*/ 14410 w 85876"/>
                <a:gd name="connsiteY3" fmla="*/ 24071 h 85876"/>
                <a:gd name="connsiteX4" fmla="*/ 65506 w 85876"/>
                <a:gd name="connsiteY4" fmla="*/ 14410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876" h="85876">
                  <a:moveTo>
                    <a:pt x="65506" y="14410"/>
                  </a:moveTo>
                  <a:cubicBezTo>
                    <a:pt x="82253" y="25789"/>
                    <a:pt x="86547" y="48653"/>
                    <a:pt x="75167" y="65506"/>
                  </a:cubicBezTo>
                  <a:cubicBezTo>
                    <a:pt x="63789" y="82360"/>
                    <a:pt x="40925" y="86653"/>
                    <a:pt x="24071" y="75168"/>
                  </a:cubicBezTo>
                  <a:cubicBezTo>
                    <a:pt x="7326" y="63789"/>
                    <a:pt x="3032" y="40924"/>
                    <a:pt x="14410" y="24071"/>
                  </a:cubicBezTo>
                  <a:cubicBezTo>
                    <a:pt x="25896" y="7325"/>
                    <a:pt x="48761" y="3032"/>
                    <a:pt x="65506" y="14410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6" name="任意多边形: 形状 285"/>
            <p:cNvSpPr/>
            <p:nvPr/>
          </p:nvSpPr>
          <p:spPr>
            <a:xfrm>
              <a:off x="10475488" y="1024247"/>
              <a:ext cx="53673" cy="53673"/>
            </a:xfrm>
            <a:custGeom>
              <a:avLst/>
              <a:gdLst>
                <a:gd name="connsiteX0" fmla="*/ 39938 w 53672"/>
                <a:gd name="connsiteY0" fmla="*/ 11599 h 53672"/>
                <a:gd name="connsiteX1" fmla="*/ 45305 w 53672"/>
                <a:gd name="connsiteY1" fmla="*/ 39938 h 53672"/>
                <a:gd name="connsiteX2" fmla="*/ 16966 w 53672"/>
                <a:gd name="connsiteY2" fmla="*/ 45305 h 53672"/>
                <a:gd name="connsiteX3" fmla="*/ 11598 w 53672"/>
                <a:gd name="connsiteY3" fmla="*/ 16966 h 53672"/>
                <a:gd name="connsiteX4" fmla="*/ 39938 w 53672"/>
                <a:gd name="connsiteY4" fmla="*/ 11599 h 5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672" h="53672">
                  <a:moveTo>
                    <a:pt x="39938" y="11599"/>
                  </a:moveTo>
                  <a:cubicBezTo>
                    <a:pt x="49277" y="17932"/>
                    <a:pt x="51638" y="30706"/>
                    <a:pt x="45305" y="39938"/>
                  </a:cubicBezTo>
                  <a:cubicBezTo>
                    <a:pt x="38972" y="49277"/>
                    <a:pt x="26197" y="51638"/>
                    <a:pt x="16966" y="45305"/>
                  </a:cubicBezTo>
                  <a:cubicBezTo>
                    <a:pt x="7627" y="38972"/>
                    <a:pt x="5265" y="26198"/>
                    <a:pt x="11598" y="16966"/>
                  </a:cubicBezTo>
                  <a:cubicBezTo>
                    <a:pt x="17825" y="7627"/>
                    <a:pt x="30599" y="5265"/>
                    <a:pt x="39938" y="11599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7" name="任意多边形: 形状 286"/>
            <p:cNvSpPr/>
            <p:nvPr/>
          </p:nvSpPr>
          <p:spPr>
            <a:xfrm>
              <a:off x="10470358" y="1142074"/>
              <a:ext cx="32204" cy="32204"/>
            </a:xfrm>
            <a:custGeom>
              <a:avLst/>
              <a:gdLst>
                <a:gd name="connsiteX0" fmla="*/ 23063 w 32203"/>
                <a:gd name="connsiteY0" fmla="*/ 9705 h 32203"/>
                <a:gd name="connsiteX1" fmla="*/ 25531 w 32203"/>
                <a:gd name="connsiteY1" fmla="*/ 23015 h 32203"/>
                <a:gd name="connsiteX2" fmla="*/ 12221 w 32203"/>
                <a:gd name="connsiteY2" fmla="*/ 25484 h 32203"/>
                <a:gd name="connsiteX3" fmla="*/ 9752 w 32203"/>
                <a:gd name="connsiteY3" fmla="*/ 12174 h 32203"/>
                <a:gd name="connsiteX4" fmla="*/ 23063 w 32203"/>
                <a:gd name="connsiteY4" fmla="*/ 9705 h 32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203" h="32203">
                  <a:moveTo>
                    <a:pt x="23063" y="9705"/>
                  </a:moveTo>
                  <a:cubicBezTo>
                    <a:pt x="27463" y="12710"/>
                    <a:pt x="28537" y="18614"/>
                    <a:pt x="25531" y="23015"/>
                  </a:cubicBezTo>
                  <a:cubicBezTo>
                    <a:pt x="22525" y="27417"/>
                    <a:pt x="16621" y="28490"/>
                    <a:pt x="12221" y="25484"/>
                  </a:cubicBezTo>
                  <a:cubicBezTo>
                    <a:pt x="7819" y="22479"/>
                    <a:pt x="6746" y="16575"/>
                    <a:pt x="9752" y="12174"/>
                  </a:cubicBezTo>
                  <a:cubicBezTo>
                    <a:pt x="12757" y="7772"/>
                    <a:pt x="18661" y="6806"/>
                    <a:pt x="23063" y="9705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8" name="任意多边形: 形状 287"/>
            <p:cNvSpPr/>
            <p:nvPr/>
          </p:nvSpPr>
          <p:spPr>
            <a:xfrm>
              <a:off x="11119858" y="1435784"/>
              <a:ext cx="75142" cy="75142"/>
            </a:xfrm>
            <a:custGeom>
              <a:avLst/>
              <a:gdLst>
                <a:gd name="connsiteX0" fmla="*/ 55419 w 75141"/>
                <a:gd name="connsiteY0" fmla="*/ 13340 h 75141"/>
                <a:gd name="connsiteX1" fmla="*/ 63364 w 75141"/>
                <a:gd name="connsiteY1" fmla="*/ 55420 h 75141"/>
                <a:gd name="connsiteX2" fmla="*/ 21284 w 75141"/>
                <a:gd name="connsiteY2" fmla="*/ 63363 h 75141"/>
                <a:gd name="connsiteX3" fmla="*/ 13341 w 75141"/>
                <a:gd name="connsiteY3" fmla="*/ 21284 h 75141"/>
                <a:gd name="connsiteX4" fmla="*/ 55419 w 75141"/>
                <a:gd name="connsiteY4" fmla="*/ 13340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41" h="75141">
                  <a:moveTo>
                    <a:pt x="55419" y="13340"/>
                  </a:moveTo>
                  <a:cubicBezTo>
                    <a:pt x="69267" y="22787"/>
                    <a:pt x="72809" y="41572"/>
                    <a:pt x="63364" y="55420"/>
                  </a:cubicBezTo>
                  <a:cubicBezTo>
                    <a:pt x="53917" y="69267"/>
                    <a:pt x="35132" y="72810"/>
                    <a:pt x="21284" y="63363"/>
                  </a:cubicBezTo>
                  <a:cubicBezTo>
                    <a:pt x="7436" y="53917"/>
                    <a:pt x="3894" y="35131"/>
                    <a:pt x="13341" y="21284"/>
                  </a:cubicBezTo>
                  <a:cubicBezTo>
                    <a:pt x="22787" y="7436"/>
                    <a:pt x="41680" y="3894"/>
                    <a:pt x="55419" y="13340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9" name="任意多边形: 形状 288"/>
            <p:cNvSpPr/>
            <p:nvPr/>
          </p:nvSpPr>
          <p:spPr>
            <a:xfrm>
              <a:off x="11111125" y="1549502"/>
              <a:ext cx="32204" cy="32204"/>
            </a:xfrm>
            <a:custGeom>
              <a:avLst/>
              <a:gdLst>
                <a:gd name="connsiteX0" fmla="*/ 25615 w 32203"/>
                <a:gd name="connsiteY0" fmla="*/ 9974 h 32203"/>
                <a:gd name="connsiteX1" fmla="*/ 28513 w 32203"/>
                <a:gd name="connsiteY1" fmla="*/ 25539 h 32203"/>
                <a:gd name="connsiteX2" fmla="*/ 12949 w 32203"/>
                <a:gd name="connsiteY2" fmla="*/ 28437 h 32203"/>
                <a:gd name="connsiteX3" fmla="*/ 10050 w 32203"/>
                <a:gd name="connsiteY3" fmla="*/ 12872 h 32203"/>
                <a:gd name="connsiteX4" fmla="*/ 25615 w 32203"/>
                <a:gd name="connsiteY4" fmla="*/ 9974 h 32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203" h="32203">
                  <a:moveTo>
                    <a:pt x="25615" y="9974"/>
                  </a:moveTo>
                  <a:cubicBezTo>
                    <a:pt x="30767" y="13516"/>
                    <a:pt x="32055" y="20494"/>
                    <a:pt x="28513" y="25539"/>
                  </a:cubicBezTo>
                  <a:cubicBezTo>
                    <a:pt x="24971" y="30691"/>
                    <a:pt x="17994" y="31980"/>
                    <a:pt x="12949" y="28437"/>
                  </a:cubicBezTo>
                  <a:cubicBezTo>
                    <a:pt x="7795" y="24895"/>
                    <a:pt x="6507" y="17917"/>
                    <a:pt x="10050" y="12872"/>
                  </a:cubicBezTo>
                  <a:cubicBezTo>
                    <a:pt x="13485" y="7827"/>
                    <a:pt x="20462" y="6539"/>
                    <a:pt x="25615" y="9974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0" name="任意多边形: 形状 289"/>
            <p:cNvSpPr/>
            <p:nvPr/>
          </p:nvSpPr>
          <p:spPr>
            <a:xfrm>
              <a:off x="10087493" y="883367"/>
              <a:ext cx="687010" cy="472319"/>
            </a:xfrm>
            <a:custGeom>
              <a:avLst/>
              <a:gdLst>
                <a:gd name="connsiteX0" fmla="*/ 644771 w 687009"/>
                <a:gd name="connsiteY0" fmla="*/ 383163 h 472319"/>
                <a:gd name="connsiteX1" fmla="*/ 687279 w 687009"/>
                <a:gd name="connsiteY1" fmla="*/ 447356 h 472319"/>
                <a:gd name="connsiteX2" fmla="*/ 534312 w 687009"/>
                <a:gd name="connsiteY2" fmla="*/ 443921 h 472319"/>
                <a:gd name="connsiteX3" fmla="*/ 41812 w 687009"/>
                <a:gd name="connsiteY3" fmla="*/ 125535 h 472319"/>
                <a:gd name="connsiteX4" fmla="*/ 93982 w 687009"/>
                <a:gd name="connsiteY4" fmla="*/ 14969 h 472319"/>
                <a:gd name="connsiteX5" fmla="*/ 358695 w 687009"/>
                <a:gd name="connsiteY5" fmla="*/ 173625 h 472319"/>
                <a:gd name="connsiteX6" fmla="*/ 644771 w 687009"/>
                <a:gd name="connsiteY6" fmla="*/ 383163 h 472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7009" h="472319">
                  <a:moveTo>
                    <a:pt x="644771" y="383163"/>
                  </a:moveTo>
                  <a:cubicBezTo>
                    <a:pt x="666132" y="399372"/>
                    <a:pt x="689855" y="420627"/>
                    <a:pt x="687279" y="447356"/>
                  </a:cubicBezTo>
                  <a:cubicBezTo>
                    <a:pt x="649601" y="486966"/>
                    <a:pt x="583690" y="467644"/>
                    <a:pt x="534312" y="443921"/>
                  </a:cubicBezTo>
                  <a:cubicBezTo>
                    <a:pt x="360091" y="360191"/>
                    <a:pt x="186191" y="255100"/>
                    <a:pt x="41812" y="125535"/>
                  </a:cubicBezTo>
                  <a:cubicBezTo>
                    <a:pt x="-19053" y="71003"/>
                    <a:pt x="4778" y="-17342"/>
                    <a:pt x="93982" y="14969"/>
                  </a:cubicBezTo>
                  <a:cubicBezTo>
                    <a:pt x="186835" y="48568"/>
                    <a:pt x="277542" y="118343"/>
                    <a:pt x="358695" y="173625"/>
                  </a:cubicBezTo>
                  <a:cubicBezTo>
                    <a:pt x="456379" y="240179"/>
                    <a:pt x="550629" y="311671"/>
                    <a:pt x="644771" y="383163"/>
                  </a:cubicBezTo>
                  <a:close/>
                </a:path>
              </a:pathLst>
            </a:custGeom>
            <a:solidFill>
              <a:srgbClr val="FFFFFF">
                <a:alpha val="2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91" name="组合 290"/>
          <p:cNvGrpSpPr/>
          <p:nvPr userDrawn="1"/>
        </p:nvGrpSpPr>
        <p:grpSpPr>
          <a:xfrm rot="19917746">
            <a:off x="11137401" y="-70013"/>
            <a:ext cx="1408479" cy="589701"/>
            <a:chOff x="5185268" y="723178"/>
            <a:chExt cx="2133095" cy="893083"/>
          </a:xfrm>
        </p:grpSpPr>
        <p:sp>
          <p:nvSpPr>
            <p:cNvPr id="292" name="任意多边形: 形状 291"/>
            <p:cNvSpPr/>
            <p:nvPr/>
          </p:nvSpPr>
          <p:spPr>
            <a:xfrm>
              <a:off x="6974858" y="770209"/>
              <a:ext cx="343505" cy="386443"/>
            </a:xfrm>
            <a:custGeom>
              <a:avLst/>
              <a:gdLst>
                <a:gd name="connsiteX0" fmla="*/ 8051 w 343504"/>
                <a:gd name="connsiteY0" fmla="*/ 40534 h 386442"/>
                <a:gd name="connsiteX1" fmla="*/ 180769 w 343504"/>
                <a:gd name="connsiteY1" fmla="*/ 14986 h 386442"/>
                <a:gd name="connsiteX2" fmla="*/ 319889 w 343504"/>
                <a:gd name="connsiteY2" fmla="*/ 120506 h 386442"/>
                <a:gd name="connsiteX3" fmla="*/ 342002 w 343504"/>
                <a:gd name="connsiteY3" fmla="*/ 185665 h 386442"/>
                <a:gd name="connsiteX4" fmla="*/ 258165 w 343504"/>
                <a:gd name="connsiteY4" fmla="*/ 331117 h 386442"/>
                <a:gd name="connsiteX5" fmla="*/ 91243 w 343504"/>
                <a:gd name="connsiteY5" fmla="*/ 385541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3504" h="386442">
                  <a:moveTo>
                    <a:pt x="8051" y="40534"/>
                  </a:moveTo>
                  <a:cubicBezTo>
                    <a:pt x="59147" y="9511"/>
                    <a:pt x="122910" y="65"/>
                    <a:pt x="180769" y="14986"/>
                  </a:cubicBezTo>
                  <a:cubicBezTo>
                    <a:pt x="238628" y="29799"/>
                    <a:pt x="290046" y="68766"/>
                    <a:pt x="319889" y="120506"/>
                  </a:cubicBezTo>
                  <a:cubicBezTo>
                    <a:pt x="331482" y="140580"/>
                    <a:pt x="339962" y="162693"/>
                    <a:pt x="342002" y="185665"/>
                  </a:cubicBezTo>
                  <a:cubicBezTo>
                    <a:pt x="347047" y="244275"/>
                    <a:pt x="307974" y="299773"/>
                    <a:pt x="258165" y="331117"/>
                  </a:cubicBezTo>
                  <a:cubicBezTo>
                    <a:pt x="208357" y="362462"/>
                    <a:pt x="149102" y="374485"/>
                    <a:pt x="91243" y="385541"/>
                  </a:cubicBezTo>
                </a:path>
              </a:pathLst>
            </a:custGeom>
            <a:solidFill>
              <a:srgbClr val="F08B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3" name="任意多边形: 形状 292"/>
            <p:cNvSpPr/>
            <p:nvPr/>
          </p:nvSpPr>
          <p:spPr>
            <a:xfrm>
              <a:off x="5185268" y="1237623"/>
              <a:ext cx="418646" cy="375708"/>
            </a:xfrm>
            <a:custGeom>
              <a:avLst/>
              <a:gdLst>
                <a:gd name="connsiteX0" fmla="*/ 213762 w 418646"/>
                <a:gd name="connsiteY0" fmla="*/ 9155 h 375708"/>
                <a:gd name="connsiteX1" fmla="*/ 11094 w 418646"/>
                <a:gd name="connsiteY1" fmla="*/ 262061 h 375708"/>
                <a:gd name="connsiteX2" fmla="*/ 9913 w 418646"/>
                <a:gd name="connsiteY2" fmla="*/ 293191 h 375708"/>
                <a:gd name="connsiteX3" fmla="*/ 55213 w 418646"/>
                <a:gd name="connsiteY3" fmla="*/ 322818 h 375708"/>
                <a:gd name="connsiteX4" fmla="*/ 314237 w 418646"/>
                <a:gd name="connsiteY4" fmla="*/ 368976 h 375708"/>
                <a:gd name="connsiteX5" fmla="*/ 413532 w 418646"/>
                <a:gd name="connsiteY5" fmla="*/ 141834 h 375708"/>
                <a:gd name="connsiteX6" fmla="*/ 213762 w 418646"/>
                <a:gd name="connsiteY6" fmla="*/ 9155 h 37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8646" h="375708">
                  <a:moveTo>
                    <a:pt x="213762" y="9155"/>
                  </a:moveTo>
                  <a:cubicBezTo>
                    <a:pt x="118869" y="62720"/>
                    <a:pt x="37608" y="156433"/>
                    <a:pt x="11094" y="262061"/>
                  </a:cubicBezTo>
                  <a:cubicBezTo>
                    <a:pt x="8518" y="272258"/>
                    <a:pt x="6371" y="283208"/>
                    <a:pt x="9913" y="293191"/>
                  </a:cubicBezTo>
                  <a:cubicBezTo>
                    <a:pt x="16139" y="311010"/>
                    <a:pt x="37072" y="318095"/>
                    <a:pt x="55213" y="322818"/>
                  </a:cubicBezTo>
                  <a:cubicBezTo>
                    <a:pt x="106739" y="336344"/>
                    <a:pt x="281067" y="381429"/>
                    <a:pt x="314237" y="368976"/>
                  </a:cubicBezTo>
                  <a:cubicBezTo>
                    <a:pt x="314237" y="368976"/>
                    <a:pt x="432210" y="296948"/>
                    <a:pt x="413532" y="141834"/>
                  </a:cubicBezTo>
                  <a:cubicBezTo>
                    <a:pt x="394960" y="-13065"/>
                    <a:pt x="213762" y="9155"/>
                    <a:pt x="213762" y="9155"/>
                  </a:cubicBezTo>
                  <a:close/>
                </a:path>
              </a:pathLst>
            </a:custGeom>
            <a:solidFill>
              <a:srgbClr val="EFCAA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4" name="任意多边形: 形状 293"/>
            <p:cNvSpPr/>
            <p:nvPr/>
          </p:nvSpPr>
          <p:spPr>
            <a:xfrm>
              <a:off x="5185375" y="1340706"/>
              <a:ext cx="193221" cy="246894"/>
            </a:xfrm>
            <a:custGeom>
              <a:avLst/>
              <a:gdLst>
                <a:gd name="connsiteX0" fmla="*/ 90852 w 193221"/>
                <a:gd name="connsiteY0" fmla="*/ 8051 h 246894"/>
                <a:gd name="connsiteX1" fmla="*/ 11094 w 193221"/>
                <a:gd name="connsiteY1" fmla="*/ 158978 h 246894"/>
                <a:gd name="connsiteX2" fmla="*/ 9913 w 193221"/>
                <a:gd name="connsiteY2" fmla="*/ 190108 h 246894"/>
                <a:gd name="connsiteX3" fmla="*/ 55213 w 193221"/>
                <a:gd name="connsiteY3" fmla="*/ 219736 h 246894"/>
                <a:gd name="connsiteX4" fmla="*/ 149677 w 193221"/>
                <a:gd name="connsiteY4" fmla="*/ 243244 h 246894"/>
                <a:gd name="connsiteX5" fmla="*/ 177694 w 193221"/>
                <a:gd name="connsiteY5" fmla="*/ 101119 h 246894"/>
                <a:gd name="connsiteX6" fmla="*/ 90852 w 193221"/>
                <a:gd name="connsiteY6" fmla="*/ 8051 h 246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3221" h="246894">
                  <a:moveTo>
                    <a:pt x="90852" y="8051"/>
                  </a:moveTo>
                  <a:cubicBezTo>
                    <a:pt x="53281" y="52492"/>
                    <a:pt x="24835" y="104125"/>
                    <a:pt x="11094" y="158978"/>
                  </a:cubicBezTo>
                  <a:cubicBezTo>
                    <a:pt x="8518" y="169176"/>
                    <a:pt x="6371" y="180125"/>
                    <a:pt x="9913" y="190108"/>
                  </a:cubicBezTo>
                  <a:cubicBezTo>
                    <a:pt x="16140" y="207928"/>
                    <a:pt x="37072" y="215012"/>
                    <a:pt x="55213" y="219736"/>
                  </a:cubicBezTo>
                  <a:cubicBezTo>
                    <a:pt x="74321" y="224781"/>
                    <a:pt x="110282" y="234120"/>
                    <a:pt x="149677" y="243244"/>
                  </a:cubicBezTo>
                  <a:cubicBezTo>
                    <a:pt x="149677" y="243244"/>
                    <a:pt x="207107" y="155651"/>
                    <a:pt x="177694" y="101119"/>
                  </a:cubicBezTo>
                  <a:cubicBezTo>
                    <a:pt x="148282" y="46588"/>
                    <a:pt x="90852" y="8051"/>
                    <a:pt x="90852" y="8051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5" name="任意多边形: 形状 294"/>
            <p:cNvSpPr/>
            <p:nvPr/>
          </p:nvSpPr>
          <p:spPr>
            <a:xfrm>
              <a:off x="5390979" y="800437"/>
              <a:ext cx="1674586" cy="815824"/>
            </a:xfrm>
            <a:custGeom>
              <a:avLst/>
              <a:gdLst>
                <a:gd name="connsiteX0" fmla="*/ 1581196 w 1674585"/>
                <a:gd name="connsiteY0" fmla="*/ 8051 h 815823"/>
                <a:gd name="connsiteX1" fmla="*/ 8051 w 1674585"/>
                <a:gd name="connsiteY1" fmla="*/ 446342 h 815823"/>
                <a:gd name="connsiteX2" fmla="*/ 133001 w 1674585"/>
                <a:gd name="connsiteY2" fmla="*/ 627862 h 815823"/>
                <a:gd name="connsiteX3" fmla="*/ 97148 w 1674585"/>
                <a:gd name="connsiteY3" fmla="*/ 810349 h 815823"/>
                <a:gd name="connsiteX4" fmla="*/ 1670292 w 1674585"/>
                <a:gd name="connsiteY4" fmla="*/ 372058 h 815823"/>
                <a:gd name="connsiteX5" fmla="*/ 1581196 w 1674585"/>
                <a:gd name="connsiteY5" fmla="*/ 8051 h 815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74585" h="815823">
                  <a:moveTo>
                    <a:pt x="1581196" y="8051"/>
                  </a:moveTo>
                  <a:cubicBezTo>
                    <a:pt x="1052521" y="138261"/>
                    <a:pt x="527817" y="284465"/>
                    <a:pt x="8051" y="446342"/>
                  </a:cubicBezTo>
                  <a:cubicBezTo>
                    <a:pt x="8051" y="446342"/>
                    <a:pt x="98221" y="476506"/>
                    <a:pt x="133001" y="627862"/>
                  </a:cubicBezTo>
                  <a:cubicBezTo>
                    <a:pt x="164131" y="763439"/>
                    <a:pt x="97148" y="810349"/>
                    <a:pt x="97148" y="810349"/>
                  </a:cubicBezTo>
                  <a:cubicBezTo>
                    <a:pt x="616913" y="648472"/>
                    <a:pt x="1141617" y="502268"/>
                    <a:pt x="1670292" y="372058"/>
                  </a:cubicBezTo>
                  <a:lnTo>
                    <a:pt x="1581196" y="8051"/>
                  </a:lnTo>
                  <a:close/>
                </a:path>
              </a:pathLst>
            </a:custGeom>
            <a:solidFill>
              <a:srgbClr val="51B8A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6" name="任意多边形: 形状 295"/>
            <p:cNvSpPr/>
            <p:nvPr/>
          </p:nvSpPr>
          <p:spPr>
            <a:xfrm>
              <a:off x="6877020" y="723178"/>
              <a:ext cx="311301" cy="493788"/>
            </a:xfrm>
            <a:custGeom>
              <a:avLst/>
              <a:gdLst>
                <a:gd name="connsiteX0" fmla="*/ 201212 w 311301"/>
                <a:gd name="connsiteY0" fmla="*/ 487747 h 493788"/>
                <a:gd name="connsiteX1" fmla="*/ 138307 w 311301"/>
                <a:gd name="connsiteY1" fmla="*/ 479052 h 493788"/>
                <a:gd name="connsiteX2" fmla="*/ 127680 w 311301"/>
                <a:gd name="connsiteY2" fmla="*/ 458012 h 493788"/>
                <a:gd name="connsiteX3" fmla="*/ 14538 w 311301"/>
                <a:gd name="connsiteY3" fmla="*/ 109999 h 493788"/>
                <a:gd name="connsiteX4" fmla="*/ 12391 w 311301"/>
                <a:gd name="connsiteY4" fmla="*/ 55790 h 493788"/>
                <a:gd name="connsiteX5" fmla="*/ 56618 w 311301"/>
                <a:gd name="connsiteY5" fmla="*/ 24338 h 493788"/>
                <a:gd name="connsiteX6" fmla="*/ 174376 w 311301"/>
                <a:gd name="connsiteY6" fmla="*/ 26377 h 493788"/>
                <a:gd name="connsiteX7" fmla="*/ 193054 w 311301"/>
                <a:gd name="connsiteY7" fmla="*/ 59440 h 493788"/>
                <a:gd name="connsiteX8" fmla="*/ 281506 w 311301"/>
                <a:gd name="connsiteY8" fmla="*/ 325441 h 493788"/>
                <a:gd name="connsiteX9" fmla="*/ 305980 w 311301"/>
                <a:gd name="connsiteY9" fmla="*/ 447493 h 493788"/>
                <a:gd name="connsiteX10" fmla="*/ 201212 w 311301"/>
                <a:gd name="connsiteY10" fmla="*/ 487747 h 493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1301" h="493788">
                  <a:moveTo>
                    <a:pt x="201212" y="487747"/>
                  </a:moveTo>
                  <a:cubicBezTo>
                    <a:pt x="179421" y="492470"/>
                    <a:pt x="153013" y="495798"/>
                    <a:pt x="138307" y="479052"/>
                  </a:cubicBezTo>
                  <a:cubicBezTo>
                    <a:pt x="133047" y="473148"/>
                    <a:pt x="130364" y="465419"/>
                    <a:pt x="127680" y="458012"/>
                  </a:cubicBezTo>
                  <a:cubicBezTo>
                    <a:pt x="87104" y="343046"/>
                    <a:pt x="49318" y="226898"/>
                    <a:pt x="14538" y="109999"/>
                  </a:cubicBezTo>
                  <a:cubicBezTo>
                    <a:pt x="9279" y="92180"/>
                    <a:pt x="4126" y="72428"/>
                    <a:pt x="12391" y="55790"/>
                  </a:cubicBezTo>
                  <a:cubicBezTo>
                    <a:pt x="20550" y="39151"/>
                    <a:pt x="39335" y="31100"/>
                    <a:pt x="56618" y="24338"/>
                  </a:cubicBezTo>
                  <a:cubicBezTo>
                    <a:pt x="95584" y="9095"/>
                    <a:pt x="145606" y="-3894"/>
                    <a:pt x="174376" y="26377"/>
                  </a:cubicBezTo>
                  <a:cubicBezTo>
                    <a:pt x="183177" y="35609"/>
                    <a:pt x="188223" y="47632"/>
                    <a:pt x="193054" y="59440"/>
                  </a:cubicBezTo>
                  <a:cubicBezTo>
                    <a:pt x="228585" y="145960"/>
                    <a:pt x="258105" y="234949"/>
                    <a:pt x="281506" y="325441"/>
                  </a:cubicBezTo>
                  <a:cubicBezTo>
                    <a:pt x="289020" y="354424"/>
                    <a:pt x="316715" y="418402"/>
                    <a:pt x="305980" y="447493"/>
                  </a:cubicBezTo>
                  <a:cubicBezTo>
                    <a:pt x="293636" y="480770"/>
                    <a:pt x="230624" y="481306"/>
                    <a:pt x="201212" y="487747"/>
                  </a:cubicBez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6" name="任意多边形: 形状 305"/>
            <p:cNvSpPr/>
            <p:nvPr/>
          </p:nvSpPr>
          <p:spPr>
            <a:xfrm>
              <a:off x="5591693" y="1078868"/>
              <a:ext cx="1341815" cy="375708"/>
            </a:xfrm>
            <a:custGeom>
              <a:avLst/>
              <a:gdLst>
                <a:gd name="connsiteX0" fmla="*/ 1334323 w 1341815"/>
                <a:gd name="connsiteY0" fmla="*/ 15051 h 375708"/>
                <a:gd name="connsiteX1" fmla="*/ 1169441 w 1341815"/>
                <a:gd name="connsiteY1" fmla="*/ 60350 h 375708"/>
                <a:gd name="connsiteX2" fmla="*/ 1004344 w 1341815"/>
                <a:gd name="connsiteY2" fmla="*/ 105006 h 375708"/>
                <a:gd name="connsiteX3" fmla="*/ 674257 w 1341815"/>
                <a:gd name="connsiteY3" fmla="*/ 194210 h 375708"/>
                <a:gd name="connsiteX4" fmla="*/ 343741 w 1341815"/>
                <a:gd name="connsiteY4" fmla="*/ 281804 h 375708"/>
                <a:gd name="connsiteX5" fmla="*/ 178430 w 1341815"/>
                <a:gd name="connsiteY5" fmla="*/ 325600 h 375708"/>
                <a:gd name="connsiteX6" fmla="*/ 12903 w 1341815"/>
                <a:gd name="connsiteY6" fmla="*/ 368646 h 375708"/>
                <a:gd name="connsiteX7" fmla="*/ 8180 w 1341815"/>
                <a:gd name="connsiteY7" fmla="*/ 365855 h 375708"/>
                <a:gd name="connsiteX8" fmla="*/ 10864 w 1341815"/>
                <a:gd name="connsiteY8" fmla="*/ 361132 h 375708"/>
                <a:gd name="connsiteX9" fmla="*/ 175746 w 1341815"/>
                <a:gd name="connsiteY9" fmla="*/ 315832 h 375708"/>
                <a:gd name="connsiteX10" fmla="*/ 340843 w 1341815"/>
                <a:gd name="connsiteY10" fmla="*/ 271284 h 375708"/>
                <a:gd name="connsiteX11" fmla="*/ 671037 w 1341815"/>
                <a:gd name="connsiteY11" fmla="*/ 182295 h 375708"/>
                <a:gd name="connsiteX12" fmla="*/ 1001660 w 1341815"/>
                <a:gd name="connsiteY12" fmla="*/ 94808 h 375708"/>
                <a:gd name="connsiteX13" fmla="*/ 1166972 w 1341815"/>
                <a:gd name="connsiteY13" fmla="*/ 51119 h 375708"/>
                <a:gd name="connsiteX14" fmla="*/ 1332498 w 1341815"/>
                <a:gd name="connsiteY14" fmla="*/ 8181 h 375708"/>
                <a:gd name="connsiteX15" fmla="*/ 1336792 w 1341815"/>
                <a:gd name="connsiteY15" fmla="*/ 10757 h 375708"/>
                <a:gd name="connsiteX16" fmla="*/ 1334323 w 1341815"/>
                <a:gd name="connsiteY16" fmla="*/ 15051 h 37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41815" h="375708">
                  <a:moveTo>
                    <a:pt x="1334323" y="15051"/>
                  </a:moveTo>
                  <a:lnTo>
                    <a:pt x="1169441" y="60350"/>
                  </a:lnTo>
                  <a:lnTo>
                    <a:pt x="1004344" y="105006"/>
                  </a:lnTo>
                  <a:lnTo>
                    <a:pt x="674257" y="194210"/>
                  </a:lnTo>
                  <a:lnTo>
                    <a:pt x="343741" y="281804"/>
                  </a:lnTo>
                  <a:lnTo>
                    <a:pt x="178430" y="325600"/>
                  </a:lnTo>
                  <a:lnTo>
                    <a:pt x="12903" y="368646"/>
                  </a:lnTo>
                  <a:cubicBezTo>
                    <a:pt x="10864" y="369183"/>
                    <a:pt x="8717" y="367894"/>
                    <a:pt x="8180" y="365855"/>
                  </a:cubicBezTo>
                  <a:cubicBezTo>
                    <a:pt x="7644" y="363815"/>
                    <a:pt x="8824" y="361668"/>
                    <a:pt x="10864" y="361132"/>
                  </a:cubicBezTo>
                  <a:lnTo>
                    <a:pt x="175746" y="315832"/>
                  </a:lnTo>
                  <a:lnTo>
                    <a:pt x="340843" y="271284"/>
                  </a:lnTo>
                  <a:lnTo>
                    <a:pt x="671037" y="182295"/>
                  </a:lnTo>
                  <a:lnTo>
                    <a:pt x="1001660" y="94808"/>
                  </a:lnTo>
                  <a:lnTo>
                    <a:pt x="1166972" y="51119"/>
                  </a:lnTo>
                  <a:lnTo>
                    <a:pt x="1332498" y="8181"/>
                  </a:lnTo>
                  <a:cubicBezTo>
                    <a:pt x="1334430" y="7644"/>
                    <a:pt x="1336363" y="8825"/>
                    <a:pt x="1336792" y="10757"/>
                  </a:cubicBezTo>
                  <a:cubicBezTo>
                    <a:pt x="1337329" y="12689"/>
                    <a:pt x="1336256" y="14621"/>
                    <a:pt x="1334323" y="1505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7" name="任意多边形: 形状 306"/>
            <p:cNvSpPr/>
            <p:nvPr/>
          </p:nvSpPr>
          <p:spPr>
            <a:xfrm>
              <a:off x="5545320" y="931269"/>
              <a:ext cx="1341815" cy="375708"/>
            </a:xfrm>
            <a:custGeom>
              <a:avLst/>
              <a:gdLst>
                <a:gd name="connsiteX0" fmla="*/ 1334324 w 1341815"/>
                <a:gd name="connsiteY0" fmla="*/ 15051 h 375708"/>
                <a:gd name="connsiteX1" fmla="*/ 1169441 w 1341815"/>
                <a:gd name="connsiteY1" fmla="*/ 60350 h 375708"/>
                <a:gd name="connsiteX2" fmla="*/ 1004344 w 1341815"/>
                <a:gd name="connsiteY2" fmla="*/ 105006 h 375708"/>
                <a:gd name="connsiteX3" fmla="*/ 674257 w 1341815"/>
                <a:gd name="connsiteY3" fmla="*/ 194210 h 375708"/>
                <a:gd name="connsiteX4" fmla="*/ 343741 w 1341815"/>
                <a:gd name="connsiteY4" fmla="*/ 281804 h 375708"/>
                <a:gd name="connsiteX5" fmla="*/ 178430 w 1341815"/>
                <a:gd name="connsiteY5" fmla="*/ 325600 h 375708"/>
                <a:gd name="connsiteX6" fmla="*/ 12903 w 1341815"/>
                <a:gd name="connsiteY6" fmla="*/ 368646 h 375708"/>
                <a:gd name="connsiteX7" fmla="*/ 8180 w 1341815"/>
                <a:gd name="connsiteY7" fmla="*/ 365855 h 375708"/>
                <a:gd name="connsiteX8" fmla="*/ 10864 w 1341815"/>
                <a:gd name="connsiteY8" fmla="*/ 361132 h 375708"/>
                <a:gd name="connsiteX9" fmla="*/ 175746 w 1341815"/>
                <a:gd name="connsiteY9" fmla="*/ 315832 h 375708"/>
                <a:gd name="connsiteX10" fmla="*/ 340843 w 1341815"/>
                <a:gd name="connsiteY10" fmla="*/ 271284 h 375708"/>
                <a:gd name="connsiteX11" fmla="*/ 671037 w 1341815"/>
                <a:gd name="connsiteY11" fmla="*/ 182295 h 375708"/>
                <a:gd name="connsiteX12" fmla="*/ 1001660 w 1341815"/>
                <a:gd name="connsiteY12" fmla="*/ 94808 h 375708"/>
                <a:gd name="connsiteX13" fmla="*/ 1166972 w 1341815"/>
                <a:gd name="connsiteY13" fmla="*/ 51119 h 375708"/>
                <a:gd name="connsiteX14" fmla="*/ 1332498 w 1341815"/>
                <a:gd name="connsiteY14" fmla="*/ 8181 h 375708"/>
                <a:gd name="connsiteX15" fmla="*/ 1336792 w 1341815"/>
                <a:gd name="connsiteY15" fmla="*/ 10757 h 375708"/>
                <a:gd name="connsiteX16" fmla="*/ 1334324 w 1341815"/>
                <a:gd name="connsiteY16" fmla="*/ 15051 h 37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41815" h="375708">
                  <a:moveTo>
                    <a:pt x="1334324" y="15051"/>
                  </a:moveTo>
                  <a:lnTo>
                    <a:pt x="1169441" y="60350"/>
                  </a:lnTo>
                  <a:lnTo>
                    <a:pt x="1004344" y="105006"/>
                  </a:lnTo>
                  <a:lnTo>
                    <a:pt x="674257" y="194210"/>
                  </a:lnTo>
                  <a:lnTo>
                    <a:pt x="343741" y="281804"/>
                  </a:lnTo>
                  <a:lnTo>
                    <a:pt x="178430" y="325600"/>
                  </a:lnTo>
                  <a:lnTo>
                    <a:pt x="12903" y="368646"/>
                  </a:lnTo>
                  <a:cubicBezTo>
                    <a:pt x="10864" y="369183"/>
                    <a:pt x="8717" y="367894"/>
                    <a:pt x="8180" y="365855"/>
                  </a:cubicBezTo>
                  <a:cubicBezTo>
                    <a:pt x="7644" y="363815"/>
                    <a:pt x="8824" y="361668"/>
                    <a:pt x="10864" y="361132"/>
                  </a:cubicBezTo>
                  <a:lnTo>
                    <a:pt x="175746" y="315832"/>
                  </a:lnTo>
                  <a:lnTo>
                    <a:pt x="340843" y="271284"/>
                  </a:lnTo>
                  <a:lnTo>
                    <a:pt x="671037" y="182295"/>
                  </a:lnTo>
                  <a:lnTo>
                    <a:pt x="1001660" y="94808"/>
                  </a:lnTo>
                  <a:lnTo>
                    <a:pt x="1166972" y="51119"/>
                  </a:lnTo>
                  <a:lnTo>
                    <a:pt x="1332498" y="8181"/>
                  </a:lnTo>
                  <a:cubicBezTo>
                    <a:pt x="1334430" y="7644"/>
                    <a:pt x="1336363" y="8825"/>
                    <a:pt x="1336792" y="10757"/>
                  </a:cubicBezTo>
                  <a:cubicBezTo>
                    <a:pt x="1337329" y="12689"/>
                    <a:pt x="1336256" y="14514"/>
                    <a:pt x="1334324" y="1505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8" name="任意多边形: 形状 307"/>
            <p:cNvSpPr/>
            <p:nvPr/>
          </p:nvSpPr>
          <p:spPr>
            <a:xfrm>
              <a:off x="7014867" y="763632"/>
              <a:ext cx="139549" cy="386443"/>
            </a:xfrm>
            <a:custGeom>
              <a:avLst/>
              <a:gdLst>
                <a:gd name="connsiteX0" fmla="*/ 14845 w 139548"/>
                <a:gd name="connsiteY0" fmla="*/ 10291 h 386442"/>
                <a:gd name="connsiteX1" fmla="*/ 47585 w 139548"/>
                <a:gd name="connsiteY1" fmla="*/ 103145 h 386442"/>
                <a:gd name="connsiteX2" fmla="*/ 79037 w 139548"/>
                <a:gd name="connsiteY2" fmla="*/ 196428 h 386442"/>
                <a:gd name="connsiteX3" fmla="*/ 109416 w 139548"/>
                <a:gd name="connsiteY3" fmla="*/ 290033 h 386442"/>
                <a:gd name="connsiteX4" fmla="*/ 138507 w 139548"/>
                <a:gd name="connsiteY4" fmla="*/ 384067 h 386442"/>
                <a:gd name="connsiteX5" fmla="*/ 135930 w 139548"/>
                <a:gd name="connsiteY5" fmla="*/ 388898 h 386442"/>
                <a:gd name="connsiteX6" fmla="*/ 131207 w 139548"/>
                <a:gd name="connsiteY6" fmla="*/ 386536 h 386442"/>
                <a:gd name="connsiteX7" fmla="*/ 98574 w 139548"/>
                <a:gd name="connsiteY7" fmla="*/ 293683 h 386442"/>
                <a:gd name="connsiteX8" fmla="*/ 67337 w 139548"/>
                <a:gd name="connsiteY8" fmla="*/ 200400 h 386442"/>
                <a:gd name="connsiteX9" fmla="*/ 37173 w 139548"/>
                <a:gd name="connsiteY9" fmla="*/ 106687 h 386442"/>
                <a:gd name="connsiteX10" fmla="*/ 8189 w 139548"/>
                <a:gd name="connsiteY10" fmla="*/ 12653 h 386442"/>
                <a:gd name="connsiteX11" fmla="*/ 10551 w 139548"/>
                <a:gd name="connsiteY11" fmla="*/ 8252 h 386442"/>
                <a:gd name="connsiteX12" fmla="*/ 14845 w 139548"/>
                <a:gd name="connsiteY12" fmla="*/ 10291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9548" h="386442">
                  <a:moveTo>
                    <a:pt x="14845" y="10291"/>
                  </a:moveTo>
                  <a:cubicBezTo>
                    <a:pt x="26008" y="41206"/>
                    <a:pt x="36958" y="72122"/>
                    <a:pt x="47585" y="103145"/>
                  </a:cubicBezTo>
                  <a:lnTo>
                    <a:pt x="79037" y="196428"/>
                  </a:lnTo>
                  <a:lnTo>
                    <a:pt x="109416" y="290033"/>
                  </a:lnTo>
                  <a:cubicBezTo>
                    <a:pt x="119399" y="321270"/>
                    <a:pt x="129060" y="352615"/>
                    <a:pt x="138507" y="384067"/>
                  </a:cubicBezTo>
                  <a:cubicBezTo>
                    <a:pt x="139151" y="386107"/>
                    <a:pt x="137969" y="388254"/>
                    <a:pt x="135930" y="388898"/>
                  </a:cubicBezTo>
                  <a:cubicBezTo>
                    <a:pt x="133998" y="389434"/>
                    <a:pt x="131851" y="388468"/>
                    <a:pt x="131207" y="386536"/>
                  </a:cubicBezTo>
                  <a:cubicBezTo>
                    <a:pt x="120043" y="355728"/>
                    <a:pt x="109201" y="324705"/>
                    <a:pt x="98574" y="293683"/>
                  </a:cubicBezTo>
                  <a:lnTo>
                    <a:pt x="67337" y="200400"/>
                  </a:lnTo>
                  <a:lnTo>
                    <a:pt x="37173" y="106687"/>
                  </a:lnTo>
                  <a:cubicBezTo>
                    <a:pt x="27190" y="75450"/>
                    <a:pt x="17636" y="44105"/>
                    <a:pt x="8189" y="12653"/>
                  </a:cubicBezTo>
                  <a:cubicBezTo>
                    <a:pt x="7653" y="10828"/>
                    <a:pt x="8726" y="8788"/>
                    <a:pt x="10551" y="8252"/>
                  </a:cubicBezTo>
                  <a:cubicBezTo>
                    <a:pt x="12268" y="7608"/>
                    <a:pt x="14201" y="8574"/>
                    <a:pt x="14845" y="1029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9" name="任意多边形: 形状 308"/>
            <p:cNvSpPr/>
            <p:nvPr/>
          </p:nvSpPr>
          <p:spPr>
            <a:xfrm>
              <a:off x="6917620" y="782416"/>
              <a:ext cx="128814" cy="386443"/>
            </a:xfrm>
            <a:custGeom>
              <a:avLst/>
              <a:gdLst>
                <a:gd name="connsiteX0" fmla="*/ 14944 w 128814"/>
                <a:gd name="connsiteY0" fmla="*/ 10507 h 386442"/>
                <a:gd name="connsiteX1" fmla="*/ 44356 w 128814"/>
                <a:gd name="connsiteY1" fmla="*/ 102931 h 386442"/>
                <a:gd name="connsiteX2" fmla="*/ 72588 w 128814"/>
                <a:gd name="connsiteY2" fmla="*/ 195678 h 386442"/>
                <a:gd name="connsiteX3" fmla="*/ 99746 w 128814"/>
                <a:gd name="connsiteY3" fmla="*/ 288746 h 386442"/>
                <a:gd name="connsiteX4" fmla="*/ 125509 w 128814"/>
                <a:gd name="connsiteY4" fmla="*/ 382244 h 386442"/>
                <a:gd name="connsiteX5" fmla="*/ 122718 w 128814"/>
                <a:gd name="connsiteY5" fmla="*/ 386967 h 386442"/>
                <a:gd name="connsiteX6" fmla="*/ 118102 w 128814"/>
                <a:gd name="connsiteY6" fmla="*/ 384391 h 386442"/>
                <a:gd name="connsiteX7" fmla="*/ 88797 w 128814"/>
                <a:gd name="connsiteY7" fmla="*/ 291966 h 386442"/>
                <a:gd name="connsiteX8" fmla="*/ 60780 w 128814"/>
                <a:gd name="connsiteY8" fmla="*/ 199113 h 386442"/>
                <a:gd name="connsiteX9" fmla="*/ 33837 w 128814"/>
                <a:gd name="connsiteY9" fmla="*/ 105937 h 386442"/>
                <a:gd name="connsiteX10" fmla="*/ 8181 w 128814"/>
                <a:gd name="connsiteY10" fmla="*/ 12439 h 386442"/>
                <a:gd name="connsiteX11" fmla="*/ 10650 w 128814"/>
                <a:gd name="connsiteY11" fmla="*/ 8146 h 386442"/>
                <a:gd name="connsiteX12" fmla="*/ 14944 w 128814"/>
                <a:gd name="connsiteY12" fmla="*/ 10507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8814" h="386442">
                  <a:moveTo>
                    <a:pt x="14944" y="10507"/>
                  </a:moveTo>
                  <a:cubicBezTo>
                    <a:pt x="25034" y="41208"/>
                    <a:pt x="34910" y="72016"/>
                    <a:pt x="44356" y="102931"/>
                  </a:cubicBezTo>
                  <a:lnTo>
                    <a:pt x="72588" y="195678"/>
                  </a:lnTo>
                  <a:lnTo>
                    <a:pt x="99746" y="288746"/>
                  </a:lnTo>
                  <a:cubicBezTo>
                    <a:pt x="108656" y="319876"/>
                    <a:pt x="117244" y="351006"/>
                    <a:pt x="125509" y="382244"/>
                  </a:cubicBezTo>
                  <a:cubicBezTo>
                    <a:pt x="126046" y="384283"/>
                    <a:pt x="124865" y="386430"/>
                    <a:pt x="122718" y="386967"/>
                  </a:cubicBezTo>
                  <a:cubicBezTo>
                    <a:pt x="120679" y="387504"/>
                    <a:pt x="118639" y="386323"/>
                    <a:pt x="118102" y="384391"/>
                  </a:cubicBezTo>
                  <a:cubicBezTo>
                    <a:pt x="108012" y="353690"/>
                    <a:pt x="98244" y="322882"/>
                    <a:pt x="88797" y="291966"/>
                  </a:cubicBezTo>
                  <a:lnTo>
                    <a:pt x="60780" y="199113"/>
                  </a:lnTo>
                  <a:lnTo>
                    <a:pt x="33837" y="105937"/>
                  </a:lnTo>
                  <a:cubicBezTo>
                    <a:pt x="25034" y="74807"/>
                    <a:pt x="16446" y="43677"/>
                    <a:pt x="8181" y="12439"/>
                  </a:cubicBezTo>
                  <a:cubicBezTo>
                    <a:pt x="7644" y="10507"/>
                    <a:pt x="8825" y="8575"/>
                    <a:pt x="10650" y="8146"/>
                  </a:cubicBezTo>
                  <a:cubicBezTo>
                    <a:pt x="12474" y="7716"/>
                    <a:pt x="14300" y="8790"/>
                    <a:pt x="14944" y="1050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0" name="任意多边形: 形状 309"/>
            <p:cNvSpPr/>
            <p:nvPr/>
          </p:nvSpPr>
          <p:spPr>
            <a:xfrm>
              <a:off x="6965496" y="769052"/>
              <a:ext cx="128814" cy="397177"/>
            </a:xfrm>
            <a:custGeom>
              <a:avLst/>
              <a:gdLst>
                <a:gd name="connsiteX0" fmla="*/ 15159 w 128814"/>
                <a:gd name="connsiteY0" fmla="*/ 10453 h 397177"/>
                <a:gd name="connsiteX1" fmla="*/ 45538 w 128814"/>
                <a:gd name="connsiteY1" fmla="*/ 105775 h 397177"/>
                <a:gd name="connsiteX2" fmla="*/ 74735 w 128814"/>
                <a:gd name="connsiteY2" fmla="*/ 201527 h 397177"/>
                <a:gd name="connsiteX3" fmla="*/ 102860 w 128814"/>
                <a:gd name="connsiteY3" fmla="*/ 297601 h 397177"/>
                <a:gd name="connsiteX4" fmla="*/ 129589 w 128814"/>
                <a:gd name="connsiteY4" fmla="*/ 394105 h 397177"/>
                <a:gd name="connsiteX5" fmla="*/ 126798 w 128814"/>
                <a:gd name="connsiteY5" fmla="*/ 398828 h 397177"/>
                <a:gd name="connsiteX6" fmla="*/ 122075 w 128814"/>
                <a:gd name="connsiteY6" fmla="*/ 396252 h 397177"/>
                <a:gd name="connsiteX7" fmla="*/ 91696 w 128814"/>
                <a:gd name="connsiteY7" fmla="*/ 300822 h 397177"/>
                <a:gd name="connsiteX8" fmla="*/ 62713 w 128814"/>
                <a:gd name="connsiteY8" fmla="*/ 205070 h 397177"/>
                <a:gd name="connsiteX9" fmla="*/ 34803 w 128814"/>
                <a:gd name="connsiteY9" fmla="*/ 108996 h 397177"/>
                <a:gd name="connsiteX10" fmla="*/ 8181 w 128814"/>
                <a:gd name="connsiteY10" fmla="*/ 12492 h 397177"/>
                <a:gd name="connsiteX11" fmla="*/ 10650 w 128814"/>
                <a:gd name="connsiteY11" fmla="*/ 8199 h 397177"/>
                <a:gd name="connsiteX12" fmla="*/ 15159 w 128814"/>
                <a:gd name="connsiteY12" fmla="*/ 10453 h 397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8814" h="397177">
                  <a:moveTo>
                    <a:pt x="15159" y="10453"/>
                  </a:moveTo>
                  <a:cubicBezTo>
                    <a:pt x="25572" y="42120"/>
                    <a:pt x="35769" y="73894"/>
                    <a:pt x="45538" y="105775"/>
                  </a:cubicBezTo>
                  <a:lnTo>
                    <a:pt x="74735" y="201527"/>
                  </a:lnTo>
                  <a:lnTo>
                    <a:pt x="102860" y="297601"/>
                  </a:lnTo>
                  <a:cubicBezTo>
                    <a:pt x="112092" y="329698"/>
                    <a:pt x="121001" y="361794"/>
                    <a:pt x="129589" y="394105"/>
                  </a:cubicBezTo>
                  <a:cubicBezTo>
                    <a:pt x="130126" y="396144"/>
                    <a:pt x="128944" y="398291"/>
                    <a:pt x="126798" y="398828"/>
                  </a:cubicBezTo>
                  <a:cubicBezTo>
                    <a:pt x="124758" y="399365"/>
                    <a:pt x="122719" y="398184"/>
                    <a:pt x="122075" y="396252"/>
                  </a:cubicBezTo>
                  <a:cubicBezTo>
                    <a:pt x="111662" y="364585"/>
                    <a:pt x="101572" y="332703"/>
                    <a:pt x="91696" y="300822"/>
                  </a:cubicBezTo>
                  <a:lnTo>
                    <a:pt x="62713" y="205070"/>
                  </a:lnTo>
                  <a:lnTo>
                    <a:pt x="34803" y="108996"/>
                  </a:lnTo>
                  <a:cubicBezTo>
                    <a:pt x="25678" y="76899"/>
                    <a:pt x="16769" y="44696"/>
                    <a:pt x="8181" y="12492"/>
                  </a:cubicBezTo>
                  <a:cubicBezTo>
                    <a:pt x="7644" y="10560"/>
                    <a:pt x="8825" y="8628"/>
                    <a:pt x="10650" y="8199"/>
                  </a:cubicBezTo>
                  <a:cubicBezTo>
                    <a:pt x="12690" y="7662"/>
                    <a:pt x="14515" y="8628"/>
                    <a:pt x="15159" y="1045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2" name="任意多边形: 形状 311"/>
            <p:cNvSpPr/>
            <p:nvPr/>
          </p:nvSpPr>
          <p:spPr>
            <a:xfrm>
              <a:off x="5812683" y="928001"/>
              <a:ext cx="987576" cy="386443"/>
            </a:xfrm>
            <a:custGeom>
              <a:avLst/>
              <a:gdLst>
                <a:gd name="connsiteX0" fmla="*/ 60277 w 987576"/>
                <a:gd name="connsiteY0" fmla="*/ 243958 h 386442"/>
                <a:gd name="connsiteX1" fmla="*/ 594212 w 987576"/>
                <a:gd name="connsiteY1" fmla="*/ 88414 h 386442"/>
                <a:gd name="connsiteX2" fmla="*/ 681376 w 987576"/>
                <a:gd name="connsiteY2" fmla="*/ 63296 h 386442"/>
                <a:gd name="connsiteX3" fmla="*/ 902722 w 987576"/>
                <a:gd name="connsiteY3" fmla="*/ 10160 h 386442"/>
                <a:gd name="connsiteX4" fmla="*/ 984090 w 987576"/>
                <a:gd name="connsiteY4" fmla="*/ 32058 h 386442"/>
                <a:gd name="connsiteX5" fmla="*/ 980762 w 987576"/>
                <a:gd name="connsiteY5" fmla="*/ 83691 h 386442"/>
                <a:gd name="connsiteX6" fmla="*/ 940722 w 987576"/>
                <a:gd name="connsiteY6" fmla="*/ 119652 h 386442"/>
                <a:gd name="connsiteX7" fmla="*/ 805682 w 987576"/>
                <a:gd name="connsiteY7" fmla="*/ 175471 h 386442"/>
                <a:gd name="connsiteX8" fmla="*/ 291176 w 987576"/>
                <a:gd name="connsiteY8" fmla="*/ 343145 h 386442"/>
                <a:gd name="connsiteX9" fmla="*/ 63819 w 987576"/>
                <a:gd name="connsiteY9" fmla="*/ 373523 h 386442"/>
                <a:gd name="connsiteX10" fmla="*/ 15191 w 987576"/>
                <a:gd name="connsiteY10" fmla="*/ 344647 h 386442"/>
                <a:gd name="connsiteX11" fmla="*/ 32689 w 987576"/>
                <a:gd name="connsiteY11" fmla="*/ 267359 h 386442"/>
                <a:gd name="connsiteX12" fmla="*/ 111266 w 987576"/>
                <a:gd name="connsiteY12" fmla="*/ 233545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87576" h="386442">
                  <a:moveTo>
                    <a:pt x="60277" y="243958"/>
                  </a:moveTo>
                  <a:cubicBezTo>
                    <a:pt x="237933" y="191036"/>
                    <a:pt x="416019" y="139725"/>
                    <a:pt x="594212" y="88414"/>
                  </a:cubicBezTo>
                  <a:cubicBezTo>
                    <a:pt x="623302" y="80041"/>
                    <a:pt x="652286" y="71669"/>
                    <a:pt x="681376" y="63296"/>
                  </a:cubicBezTo>
                  <a:cubicBezTo>
                    <a:pt x="754371" y="42256"/>
                    <a:pt x="827580" y="21216"/>
                    <a:pt x="902722" y="10160"/>
                  </a:cubicBezTo>
                  <a:cubicBezTo>
                    <a:pt x="932349" y="5759"/>
                    <a:pt x="969062" y="6188"/>
                    <a:pt x="984090" y="32058"/>
                  </a:cubicBezTo>
                  <a:cubicBezTo>
                    <a:pt x="993214" y="47731"/>
                    <a:pt x="990208" y="68233"/>
                    <a:pt x="980762" y="83691"/>
                  </a:cubicBezTo>
                  <a:cubicBezTo>
                    <a:pt x="971208" y="99149"/>
                    <a:pt x="956180" y="110205"/>
                    <a:pt x="940722" y="119652"/>
                  </a:cubicBezTo>
                  <a:cubicBezTo>
                    <a:pt x="898965" y="144985"/>
                    <a:pt x="852055" y="160336"/>
                    <a:pt x="805682" y="175471"/>
                  </a:cubicBezTo>
                  <a:cubicBezTo>
                    <a:pt x="634144" y="231398"/>
                    <a:pt x="462714" y="287218"/>
                    <a:pt x="291176" y="343145"/>
                  </a:cubicBezTo>
                  <a:cubicBezTo>
                    <a:pt x="217538" y="367190"/>
                    <a:pt x="139175" y="391450"/>
                    <a:pt x="63819" y="373523"/>
                  </a:cubicBezTo>
                  <a:cubicBezTo>
                    <a:pt x="45034" y="369015"/>
                    <a:pt x="25497" y="360964"/>
                    <a:pt x="15191" y="344647"/>
                  </a:cubicBezTo>
                  <a:cubicBezTo>
                    <a:pt x="-266" y="320387"/>
                    <a:pt x="11112" y="286359"/>
                    <a:pt x="32689" y="267359"/>
                  </a:cubicBezTo>
                  <a:cubicBezTo>
                    <a:pt x="54265" y="248359"/>
                    <a:pt x="83356" y="240630"/>
                    <a:pt x="111266" y="233545"/>
                  </a:cubicBezTo>
                </a:path>
              </a:pathLst>
            </a:custGeom>
            <a:solidFill>
              <a:srgbClr val="FFFFFF">
                <a:alpha val="2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13" name="组合 312"/>
          <p:cNvGrpSpPr/>
          <p:nvPr userDrawn="1"/>
        </p:nvGrpSpPr>
        <p:grpSpPr>
          <a:xfrm rot="492132">
            <a:off x="11734567" y="5109684"/>
            <a:ext cx="933696" cy="1012550"/>
            <a:chOff x="7669949" y="3886664"/>
            <a:chExt cx="1335152" cy="1447911"/>
          </a:xfrm>
        </p:grpSpPr>
        <p:sp>
          <p:nvSpPr>
            <p:cNvPr id="314" name="任意多边形: 形状 313"/>
            <p:cNvSpPr/>
            <p:nvPr/>
          </p:nvSpPr>
          <p:spPr>
            <a:xfrm>
              <a:off x="7669949" y="3971291"/>
              <a:ext cx="1255939" cy="1363284"/>
            </a:xfrm>
            <a:custGeom>
              <a:avLst/>
              <a:gdLst>
                <a:gd name="connsiteX0" fmla="*/ 1137615 w 1255939"/>
                <a:gd name="connsiteY0" fmla="*/ 327957 h 1363284"/>
                <a:gd name="connsiteX1" fmla="*/ 1225960 w 1255939"/>
                <a:gd name="connsiteY1" fmla="*/ 412867 h 1363284"/>
                <a:gd name="connsiteX2" fmla="*/ 1188711 w 1255939"/>
                <a:gd name="connsiteY2" fmla="*/ 700981 h 1363284"/>
                <a:gd name="connsiteX3" fmla="*/ 916698 w 1255939"/>
                <a:gd name="connsiteY3" fmla="*/ 1187792 h 1363284"/>
                <a:gd name="connsiteX4" fmla="*/ 733460 w 1255939"/>
                <a:gd name="connsiteY4" fmla="*/ 1356002 h 1363284"/>
                <a:gd name="connsiteX5" fmla="*/ 527358 w 1255939"/>
                <a:gd name="connsiteY5" fmla="*/ 1299002 h 1363284"/>
                <a:gd name="connsiteX6" fmla="*/ 83592 w 1255939"/>
                <a:gd name="connsiteY6" fmla="*/ 981152 h 1363284"/>
                <a:gd name="connsiteX7" fmla="*/ 14032 w 1255939"/>
                <a:gd name="connsiteY7" fmla="*/ 892807 h 1363284"/>
                <a:gd name="connsiteX8" fmla="*/ 58366 w 1255939"/>
                <a:gd name="connsiteY8" fmla="*/ 717512 h 1363284"/>
                <a:gd name="connsiteX9" fmla="*/ 527143 w 1255939"/>
                <a:gd name="connsiteY9" fmla="*/ 63136 h 1363284"/>
                <a:gd name="connsiteX10" fmla="*/ 602069 w 1255939"/>
                <a:gd name="connsiteY10" fmla="*/ 9356 h 1363284"/>
                <a:gd name="connsiteX11" fmla="*/ 1137615 w 1255939"/>
                <a:gd name="connsiteY11" fmla="*/ 327957 h 1363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55939" h="1363284">
                  <a:moveTo>
                    <a:pt x="1137615" y="327957"/>
                  </a:moveTo>
                  <a:cubicBezTo>
                    <a:pt x="1170785" y="352217"/>
                    <a:pt x="1204813" y="377550"/>
                    <a:pt x="1225960" y="412867"/>
                  </a:cubicBezTo>
                  <a:cubicBezTo>
                    <a:pt x="1277915" y="499816"/>
                    <a:pt x="1234441" y="610597"/>
                    <a:pt x="1188711" y="700981"/>
                  </a:cubicBezTo>
                  <a:cubicBezTo>
                    <a:pt x="1104660" y="866830"/>
                    <a:pt x="1013953" y="1029243"/>
                    <a:pt x="916698" y="1187792"/>
                  </a:cubicBezTo>
                  <a:cubicBezTo>
                    <a:pt x="872043" y="1260572"/>
                    <a:pt x="817190" y="1339042"/>
                    <a:pt x="733460" y="1356002"/>
                  </a:cubicBezTo>
                  <a:cubicBezTo>
                    <a:pt x="661968" y="1370494"/>
                    <a:pt x="590583" y="1335499"/>
                    <a:pt x="527358" y="1299002"/>
                  </a:cubicBezTo>
                  <a:cubicBezTo>
                    <a:pt x="369452" y="1207973"/>
                    <a:pt x="220672" y="1101272"/>
                    <a:pt x="83592" y="981152"/>
                  </a:cubicBezTo>
                  <a:cubicBezTo>
                    <a:pt x="55038" y="956141"/>
                    <a:pt x="25948" y="928875"/>
                    <a:pt x="14032" y="892807"/>
                  </a:cubicBezTo>
                  <a:cubicBezTo>
                    <a:pt x="-5504" y="833660"/>
                    <a:pt x="26377" y="770970"/>
                    <a:pt x="58366" y="717512"/>
                  </a:cubicBezTo>
                  <a:cubicBezTo>
                    <a:pt x="195983" y="486828"/>
                    <a:pt x="353028" y="267736"/>
                    <a:pt x="527143" y="63136"/>
                  </a:cubicBezTo>
                  <a:cubicBezTo>
                    <a:pt x="547538" y="39198"/>
                    <a:pt x="570940" y="13865"/>
                    <a:pt x="602069" y="9356"/>
                  </a:cubicBezTo>
                  <a:cubicBezTo>
                    <a:pt x="752031" y="-12542"/>
                    <a:pt x="1027479" y="247233"/>
                    <a:pt x="1137615" y="327957"/>
                  </a:cubicBez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5" name="任意多边形: 形状 314"/>
            <p:cNvSpPr/>
            <p:nvPr/>
          </p:nvSpPr>
          <p:spPr>
            <a:xfrm>
              <a:off x="7710203" y="3971291"/>
              <a:ext cx="1255939" cy="1363284"/>
            </a:xfrm>
            <a:custGeom>
              <a:avLst/>
              <a:gdLst>
                <a:gd name="connsiteX0" fmla="*/ 1137615 w 1255939"/>
                <a:gd name="connsiteY0" fmla="*/ 327957 h 1363284"/>
                <a:gd name="connsiteX1" fmla="*/ 1225960 w 1255939"/>
                <a:gd name="connsiteY1" fmla="*/ 412867 h 1363284"/>
                <a:gd name="connsiteX2" fmla="*/ 1188711 w 1255939"/>
                <a:gd name="connsiteY2" fmla="*/ 700981 h 1363284"/>
                <a:gd name="connsiteX3" fmla="*/ 916698 w 1255939"/>
                <a:gd name="connsiteY3" fmla="*/ 1187792 h 1363284"/>
                <a:gd name="connsiteX4" fmla="*/ 733460 w 1255939"/>
                <a:gd name="connsiteY4" fmla="*/ 1356002 h 1363284"/>
                <a:gd name="connsiteX5" fmla="*/ 527358 w 1255939"/>
                <a:gd name="connsiteY5" fmla="*/ 1299002 h 1363284"/>
                <a:gd name="connsiteX6" fmla="*/ 83592 w 1255939"/>
                <a:gd name="connsiteY6" fmla="*/ 981152 h 1363284"/>
                <a:gd name="connsiteX7" fmla="*/ 14032 w 1255939"/>
                <a:gd name="connsiteY7" fmla="*/ 892807 h 1363284"/>
                <a:gd name="connsiteX8" fmla="*/ 58366 w 1255939"/>
                <a:gd name="connsiteY8" fmla="*/ 717512 h 1363284"/>
                <a:gd name="connsiteX9" fmla="*/ 527143 w 1255939"/>
                <a:gd name="connsiteY9" fmla="*/ 63136 h 1363284"/>
                <a:gd name="connsiteX10" fmla="*/ 602069 w 1255939"/>
                <a:gd name="connsiteY10" fmla="*/ 9356 h 1363284"/>
                <a:gd name="connsiteX11" fmla="*/ 1137615 w 1255939"/>
                <a:gd name="connsiteY11" fmla="*/ 327957 h 1363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55939" h="1363284">
                  <a:moveTo>
                    <a:pt x="1137615" y="327957"/>
                  </a:moveTo>
                  <a:cubicBezTo>
                    <a:pt x="1170785" y="352217"/>
                    <a:pt x="1204813" y="377550"/>
                    <a:pt x="1225960" y="412867"/>
                  </a:cubicBezTo>
                  <a:cubicBezTo>
                    <a:pt x="1277915" y="499816"/>
                    <a:pt x="1234441" y="610597"/>
                    <a:pt x="1188711" y="700981"/>
                  </a:cubicBezTo>
                  <a:cubicBezTo>
                    <a:pt x="1104660" y="866830"/>
                    <a:pt x="1013953" y="1029243"/>
                    <a:pt x="916698" y="1187792"/>
                  </a:cubicBezTo>
                  <a:cubicBezTo>
                    <a:pt x="872043" y="1260572"/>
                    <a:pt x="817190" y="1339042"/>
                    <a:pt x="733460" y="1356002"/>
                  </a:cubicBezTo>
                  <a:cubicBezTo>
                    <a:pt x="661968" y="1370494"/>
                    <a:pt x="590583" y="1335499"/>
                    <a:pt x="527358" y="1299002"/>
                  </a:cubicBezTo>
                  <a:cubicBezTo>
                    <a:pt x="369452" y="1207973"/>
                    <a:pt x="220672" y="1101272"/>
                    <a:pt x="83592" y="981152"/>
                  </a:cubicBezTo>
                  <a:cubicBezTo>
                    <a:pt x="55038" y="956141"/>
                    <a:pt x="25948" y="928875"/>
                    <a:pt x="14032" y="892807"/>
                  </a:cubicBezTo>
                  <a:cubicBezTo>
                    <a:pt x="-5504" y="833660"/>
                    <a:pt x="26377" y="770970"/>
                    <a:pt x="58366" y="717512"/>
                  </a:cubicBezTo>
                  <a:cubicBezTo>
                    <a:pt x="195983" y="486828"/>
                    <a:pt x="353028" y="267736"/>
                    <a:pt x="527143" y="63136"/>
                  </a:cubicBezTo>
                  <a:cubicBezTo>
                    <a:pt x="547538" y="39198"/>
                    <a:pt x="570940" y="13865"/>
                    <a:pt x="602069" y="9356"/>
                  </a:cubicBezTo>
                  <a:cubicBezTo>
                    <a:pt x="752138" y="-12542"/>
                    <a:pt x="1027586" y="247233"/>
                    <a:pt x="1137615" y="327957"/>
                  </a:cubicBezTo>
                  <a:close/>
                </a:path>
              </a:pathLst>
            </a:custGeom>
            <a:solidFill>
              <a:srgbClr val="F7EA4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6" name="任意多边形: 形状 315"/>
            <p:cNvSpPr/>
            <p:nvPr/>
          </p:nvSpPr>
          <p:spPr>
            <a:xfrm>
              <a:off x="8251981" y="4193321"/>
              <a:ext cx="558195" cy="386443"/>
            </a:xfrm>
            <a:custGeom>
              <a:avLst/>
              <a:gdLst>
                <a:gd name="connsiteX0" fmla="*/ 15744 w 558195"/>
                <a:gd name="connsiteY0" fmla="*/ 8887 h 386442"/>
                <a:gd name="connsiteX1" fmla="*/ 151857 w 558195"/>
                <a:gd name="connsiteY1" fmla="*/ 98628 h 386442"/>
                <a:gd name="connsiteX2" fmla="*/ 287005 w 558195"/>
                <a:gd name="connsiteY2" fmla="*/ 189871 h 386442"/>
                <a:gd name="connsiteX3" fmla="*/ 421294 w 558195"/>
                <a:gd name="connsiteY3" fmla="*/ 282403 h 386442"/>
                <a:gd name="connsiteX4" fmla="*/ 488063 w 558195"/>
                <a:gd name="connsiteY4" fmla="*/ 329205 h 386442"/>
                <a:gd name="connsiteX5" fmla="*/ 554402 w 558195"/>
                <a:gd name="connsiteY5" fmla="*/ 376652 h 386442"/>
                <a:gd name="connsiteX6" fmla="*/ 555690 w 558195"/>
                <a:gd name="connsiteY6" fmla="*/ 384273 h 386442"/>
                <a:gd name="connsiteX7" fmla="*/ 548283 w 558195"/>
                <a:gd name="connsiteY7" fmla="*/ 385669 h 386442"/>
                <a:gd name="connsiteX8" fmla="*/ 480012 w 558195"/>
                <a:gd name="connsiteY8" fmla="*/ 341013 h 386442"/>
                <a:gd name="connsiteX9" fmla="*/ 412170 w 558195"/>
                <a:gd name="connsiteY9" fmla="*/ 295821 h 386442"/>
                <a:gd name="connsiteX10" fmla="*/ 277237 w 558195"/>
                <a:gd name="connsiteY10" fmla="*/ 204362 h 386442"/>
                <a:gd name="connsiteX11" fmla="*/ 143162 w 558195"/>
                <a:gd name="connsiteY11" fmla="*/ 111616 h 386442"/>
                <a:gd name="connsiteX12" fmla="*/ 10162 w 558195"/>
                <a:gd name="connsiteY12" fmla="*/ 17367 h 386442"/>
                <a:gd name="connsiteX13" fmla="*/ 8981 w 558195"/>
                <a:gd name="connsiteY13" fmla="*/ 10390 h 386442"/>
                <a:gd name="connsiteX14" fmla="*/ 15744 w 558195"/>
                <a:gd name="connsiteY14" fmla="*/ 8887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58195" h="386442">
                  <a:moveTo>
                    <a:pt x="15744" y="8887"/>
                  </a:moveTo>
                  <a:cubicBezTo>
                    <a:pt x="61365" y="38514"/>
                    <a:pt x="106772" y="68356"/>
                    <a:pt x="151857" y="98628"/>
                  </a:cubicBezTo>
                  <a:lnTo>
                    <a:pt x="287005" y="189871"/>
                  </a:lnTo>
                  <a:lnTo>
                    <a:pt x="421294" y="282403"/>
                  </a:lnTo>
                  <a:lnTo>
                    <a:pt x="488063" y="329205"/>
                  </a:lnTo>
                  <a:lnTo>
                    <a:pt x="554402" y="376652"/>
                  </a:lnTo>
                  <a:cubicBezTo>
                    <a:pt x="556871" y="378369"/>
                    <a:pt x="557407" y="381804"/>
                    <a:pt x="555690" y="384273"/>
                  </a:cubicBezTo>
                  <a:cubicBezTo>
                    <a:pt x="553972" y="386635"/>
                    <a:pt x="550752" y="387279"/>
                    <a:pt x="548283" y="385669"/>
                  </a:cubicBezTo>
                  <a:lnTo>
                    <a:pt x="480012" y="341013"/>
                  </a:lnTo>
                  <a:lnTo>
                    <a:pt x="412170" y="295821"/>
                  </a:lnTo>
                  <a:lnTo>
                    <a:pt x="277237" y="204362"/>
                  </a:lnTo>
                  <a:lnTo>
                    <a:pt x="143162" y="111616"/>
                  </a:lnTo>
                  <a:cubicBezTo>
                    <a:pt x="98614" y="80486"/>
                    <a:pt x="54280" y="49034"/>
                    <a:pt x="10162" y="17367"/>
                  </a:cubicBezTo>
                  <a:cubicBezTo>
                    <a:pt x="7907" y="15757"/>
                    <a:pt x="7370" y="12644"/>
                    <a:pt x="8981" y="10390"/>
                  </a:cubicBezTo>
                  <a:cubicBezTo>
                    <a:pt x="10483" y="7921"/>
                    <a:pt x="13489" y="7384"/>
                    <a:pt x="15744" y="8887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7" name="任意多边形: 形状 316"/>
            <p:cNvSpPr/>
            <p:nvPr/>
          </p:nvSpPr>
          <p:spPr>
            <a:xfrm>
              <a:off x="8194185" y="4269704"/>
              <a:ext cx="579664" cy="407912"/>
            </a:xfrm>
            <a:custGeom>
              <a:avLst/>
              <a:gdLst>
                <a:gd name="connsiteX0" fmla="*/ 15681 w 579664"/>
                <a:gd name="connsiteY0" fmla="*/ 8934 h 407911"/>
                <a:gd name="connsiteX1" fmla="*/ 576023 w 579664"/>
                <a:gd name="connsiteY1" fmla="*/ 400529 h 407911"/>
                <a:gd name="connsiteX2" fmla="*/ 577418 w 579664"/>
                <a:gd name="connsiteY2" fmla="*/ 408043 h 407911"/>
                <a:gd name="connsiteX3" fmla="*/ 570012 w 579664"/>
                <a:gd name="connsiteY3" fmla="*/ 409546 h 407911"/>
                <a:gd name="connsiteX4" fmla="*/ 498198 w 579664"/>
                <a:gd name="connsiteY4" fmla="*/ 363173 h 407911"/>
                <a:gd name="connsiteX5" fmla="*/ 427028 w 579664"/>
                <a:gd name="connsiteY5" fmla="*/ 315834 h 407911"/>
                <a:gd name="connsiteX6" fmla="*/ 286083 w 579664"/>
                <a:gd name="connsiteY6" fmla="*/ 219009 h 407911"/>
                <a:gd name="connsiteX7" fmla="*/ 146964 w 579664"/>
                <a:gd name="connsiteY7" fmla="*/ 119500 h 407911"/>
                <a:gd name="connsiteX8" fmla="*/ 9991 w 579664"/>
                <a:gd name="connsiteY8" fmla="*/ 17092 h 407911"/>
                <a:gd name="connsiteX9" fmla="*/ 9025 w 579664"/>
                <a:gd name="connsiteY9" fmla="*/ 10115 h 407911"/>
                <a:gd name="connsiteX10" fmla="*/ 15681 w 579664"/>
                <a:gd name="connsiteY10" fmla="*/ 8934 h 407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79664" h="407911">
                  <a:moveTo>
                    <a:pt x="15681" y="8934"/>
                  </a:moveTo>
                  <a:lnTo>
                    <a:pt x="576023" y="400529"/>
                  </a:lnTo>
                  <a:cubicBezTo>
                    <a:pt x="578492" y="402247"/>
                    <a:pt x="579136" y="405575"/>
                    <a:pt x="577418" y="408043"/>
                  </a:cubicBezTo>
                  <a:cubicBezTo>
                    <a:pt x="575700" y="410405"/>
                    <a:pt x="572480" y="411049"/>
                    <a:pt x="570012" y="409546"/>
                  </a:cubicBezTo>
                  <a:lnTo>
                    <a:pt x="498198" y="363173"/>
                  </a:lnTo>
                  <a:lnTo>
                    <a:pt x="427028" y="315834"/>
                  </a:lnTo>
                  <a:cubicBezTo>
                    <a:pt x="379688" y="283952"/>
                    <a:pt x="332778" y="251534"/>
                    <a:pt x="286083" y="219009"/>
                  </a:cubicBezTo>
                  <a:cubicBezTo>
                    <a:pt x="239603" y="186054"/>
                    <a:pt x="193015" y="153098"/>
                    <a:pt x="146964" y="119500"/>
                  </a:cubicBezTo>
                  <a:cubicBezTo>
                    <a:pt x="100913" y="85901"/>
                    <a:pt x="55291" y="51765"/>
                    <a:pt x="9991" y="17092"/>
                  </a:cubicBezTo>
                  <a:cubicBezTo>
                    <a:pt x="7845" y="15375"/>
                    <a:pt x="7415" y="12262"/>
                    <a:pt x="9025" y="10115"/>
                  </a:cubicBezTo>
                  <a:cubicBezTo>
                    <a:pt x="10421" y="7860"/>
                    <a:pt x="13426" y="7431"/>
                    <a:pt x="15681" y="8934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8" name="任意多边形: 形状 317"/>
            <p:cNvSpPr/>
            <p:nvPr/>
          </p:nvSpPr>
          <p:spPr>
            <a:xfrm>
              <a:off x="8127420" y="4397505"/>
              <a:ext cx="536726" cy="397177"/>
            </a:xfrm>
            <a:custGeom>
              <a:avLst/>
              <a:gdLst>
                <a:gd name="connsiteX0" fmla="*/ 15999 w 536726"/>
                <a:gd name="connsiteY0" fmla="*/ 9196 h 397177"/>
                <a:gd name="connsiteX1" fmla="*/ 139661 w 536726"/>
                <a:gd name="connsiteY1" fmla="*/ 109242 h 397177"/>
                <a:gd name="connsiteX2" fmla="*/ 266006 w 536726"/>
                <a:gd name="connsiteY2" fmla="*/ 205745 h 397177"/>
                <a:gd name="connsiteX3" fmla="*/ 395142 w 536726"/>
                <a:gd name="connsiteY3" fmla="*/ 298491 h 397177"/>
                <a:gd name="connsiteX4" fmla="*/ 460730 w 536726"/>
                <a:gd name="connsiteY4" fmla="*/ 343469 h 397177"/>
                <a:gd name="connsiteX5" fmla="*/ 526748 w 536726"/>
                <a:gd name="connsiteY5" fmla="*/ 387803 h 397177"/>
                <a:gd name="connsiteX6" fmla="*/ 528358 w 536726"/>
                <a:gd name="connsiteY6" fmla="*/ 395317 h 397177"/>
                <a:gd name="connsiteX7" fmla="*/ 521058 w 536726"/>
                <a:gd name="connsiteY7" fmla="*/ 397034 h 397177"/>
                <a:gd name="connsiteX8" fmla="*/ 453002 w 536726"/>
                <a:gd name="connsiteY8" fmla="*/ 355384 h 397177"/>
                <a:gd name="connsiteX9" fmla="*/ 386125 w 536726"/>
                <a:gd name="connsiteY9" fmla="*/ 311802 h 397177"/>
                <a:gd name="connsiteX10" fmla="*/ 255808 w 536726"/>
                <a:gd name="connsiteY10" fmla="*/ 219700 h 397177"/>
                <a:gd name="connsiteX11" fmla="*/ 130107 w 536726"/>
                <a:gd name="connsiteY11" fmla="*/ 121372 h 397177"/>
                <a:gd name="connsiteX12" fmla="*/ 9665 w 536726"/>
                <a:gd name="connsiteY12" fmla="*/ 16817 h 397177"/>
                <a:gd name="connsiteX13" fmla="*/ 9344 w 536726"/>
                <a:gd name="connsiteY13" fmla="*/ 9840 h 397177"/>
                <a:gd name="connsiteX14" fmla="*/ 15999 w 536726"/>
                <a:gd name="connsiteY14" fmla="*/ 9196 h 397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36726" h="397177">
                  <a:moveTo>
                    <a:pt x="15999" y="9196"/>
                  </a:moveTo>
                  <a:cubicBezTo>
                    <a:pt x="56790" y="43117"/>
                    <a:pt x="98118" y="76394"/>
                    <a:pt x="139661" y="109242"/>
                  </a:cubicBezTo>
                  <a:cubicBezTo>
                    <a:pt x="181311" y="141982"/>
                    <a:pt x="223283" y="174400"/>
                    <a:pt x="266006" y="205745"/>
                  </a:cubicBezTo>
                  <a:cubicBezTo>
                    <a:pt x="308515" y="237412"/>
                    <a:pt x="351560" y="268220"/>
                    <a:pt x="395142" y="298491"/>
                  </a:cubicBezTo>
                  <a:cubicBezTo>
                    <a:pt x="416826" y="313627"/>
                    <a:pt x="438725" y="328655"/>
                    <a:pt x="460730" y="343469"/>
                  </a:cubicBezTo>
                  <a:cubicBezTo>
                    <a:pt x="482628" y="358390"/>
                    <a:pt x="504635" y="373203"/>
                    <a:pt x="526748" y="387803"/>
                  </a:cubicBezTo>
                  <a:cubicBezTo>
                    <a:pt x="529217" y="389413"/>
                    <a:pt x="529968" y="392848"/>
                    <a:pt x="528358" y="395317"/>
                  </a:cubicBezTo>
                  <a:cubicBezTo>
                    <a:pt x="526748" y="397786"/>
                    <a:pt x="523527" y="398430"/>
                    <a:pt x="521058" y="397034"/>
                  </a:cubicBezTo>
                  <a:cubicBezTo>
                    <a:pt x="498301" y="383401"/>
                    <a:pt x="475544" y="369447"/>
                    <a:pt x="453002" y="355384"/>
                  </a:cubicBezTo>
                  <a:cubicBezTo>
                    <a:pt x="430566" y="341000"/>
                    <a:pt x="408346" y="326509"/>
                    <a:pt x="386125" y="311802"/>
                  </a:cubicBezTo>
                  <a:cubicBezTo>
                    <a:pt x="341899" y="282175"/>
                    <a:pt x="298532" y="251367"/>
                    <a:pt x="255808" y="219700"/>
                  </a:cubicBezTo>
                  <a:cubicBezTo>
                    <a:pt x="213300" y="187711"/>
                    <a:pt x="171113" y="155185"/>
                    <a:pt x="130107" y="121372"/>
                  </a:cubicBezTo>
                  <a:cubicBezTo>
                    <a:pt x="88994" y="87665"/>
                    <a:pt x="48847" y="52671"/>
                    <a:pt x="9665" y="16817"/>
                  </a:cubicBezTo>
                  <a:cubicBezTo>
                    <a:pt x="7626" y="14992"/>
                    <a:pt x="7519" y="11772"/>
                    <a:pt x="9344" y="9840"/>
                  </a:cubicBezTo>
                  <a:cubicBezTo>
                    <a:pt x="10953" y="7693"/>
                    <a:pt x="14067" y="7478"/>
                    <a:pt x="15999" y="919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9" name="任意多边形: 形状 318"/>
            <p:cNvSpPr/>
            <p:nvPr/>
          </p:nvSpPr>
          <p:spPr>
            <a:xfrm>
              <a:off x="8037139" y="4536772"/>
              <a:ext cx="579664" cy="429381"/>
            </a:xfrm>
            <a:custGeom>
              <a:avLst/>
              <a:gdLst>
                <a:gd name="connsiteX0" fmla="*/ 16002 w 579664"/>
                <a:gd name="connsiteY0" fmla="*/ 8941 h 429380"/>
                <a:gd name="connsiteX1" fmla="*/ 157054 w 579664"/>
                <a:gd name="connsiteY1" fmla="*/ 108020 h 429380"/>
                <a:gd name="connsiteX2" fmla="*/ 297033 w 579664"/>
                <a:gd name="connsiteY2" fmla="*/ 208603 h 429380"/>
                <a:gd name="connsiteX3" fmla="*/ 436044 w 579664"/>
                <a:gd name="connsiteY3" fmla="*/ 310473 h 429380"/>
                <a:gd name="connsiteX4" fmla="*/ 505175 w 579664"/>
                <a:gd name="connsiteY4" fmla="*/ 361891 h 429380"/>
                <a:gd name="connsiteX5" fmla="*/ 573876 w 579664"/>
                <a:gd name="connsiteY5" fmla="*/ 413954 h 429380"/>
                <a:gd name="connsiteX6" fmla="*/ 573983 w 579664"/>
                <a:gd name="connsiteY6" fmla="*/ 414062 h 429380"/>
                <a:gd name="connsiteX7" fmla="*/ 575056 w 579664"/>
                <a:gd name="connsiteY7" fmla="*/ 421683 h 429380"/>
                <a:gd name="connsiteX8" fmla="*/ 567650 w 579664"/>
                <a:gd name="connsiteY8" fmla="*/ 422864 h 429380"/>
                <a:gd name="connsiteX9" fmla="*/ 496909 w 579664"/>
                <a:gd name="connsiteY9" fmla="*/ 373592 h 429380"/>
                <a:gd name="connsiteX10" fmla="*/ 426598 w 579664"/>
                <a:gd name="connsiteY10" fmla="*/ 323677 h 429380"/>
                <a:gd name="connsiteX11" fmla="*/ 286727 w 579664"/>
                <a:gd name="connsiteY11" fmla="*/ 222772 h 429380"/>
                <a:gd name="connsiteX12" fmla="*/ 147822 w 579664"/>
                <a:gd name="connsiteY12" fmla="*/ 120580 h 429380"/>
                <a:gd name="connsiteX13" fmla="*/ 9991 w 579664"/>
                <a:gd name="connsiteY13" fmla="*/ 16991 h 429380"/>
                <a:gd name="connsiteX14" fmla="*/ 9025 w 579664"/>
                <a:gd name="connsiteY14" fmla="*/ 10014 h 429380"/>
                <a:gd name="connsiteX15" fmla="*/ 16002 w 579664"/>
                <a:gd name="connsiteY15" fmla="*/ 8941 h 429380"/>
                <a:gd name="connsiteX16" fmla="*/ 16002 w 579664"/>
                <a:gd name="connsiteY16" fmla="*/ 8941 h 429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79664" h="429380">
                  <a:moveTo>
                    <a:pt x="16002" y="8941"/>
                  </a:moveTo>
                  <a:cubicBezTo>
                    <a:pt x="63234" y="41681"/>
                    <a:pt x="110252" y="74636"/>
                    <a:pt x="157054" y="108020"/>
                  </a:cubicBezTo>
                  <a:lnTo>
                    <a:pt x="297033" y="208603"/>
                  </a:lnTo>
                  <a:lnTo>
                    <a:pt x="436044" y="310473"/>
                  </a:lnTo>
                  <a:lnTo>
                    <a:pt x="505175" y="361891"/>
                  </a:lnTo>
                  <a:lnTo>
                    <a:pt x="573876" y="413954"/>
                  </a:lnTo>
                  <a:lnTo>
                    <a:pt x="573983" y="414062"/>
                  </a:lnTo>
                  <a:cubicBezTo>
                    <a:pt x="576345" y="415886"/>
                    <a:pt x="576881" y="419322"/>
                    <a:pt x="575056" y="421683"/>
                  </a:cubicBezTo>
                  <a:cubicBezTo>
                    <a:pt x="573339" y="424045"/>
                    <a:pt x="570012" y="424474"/>
                    <a:pt x="567650" y="422864"/>
                  </a:cubicBezTo>
                  <a:lnTo>
                    <a:pt x="496909" y="373592"/>
                  </a:lnTo>
                  <a:lnTo>
                    <a:pt x="426598" y="323677"/>
                  </a:lnTo>
                  <a:lnTo>
                    <a:pt x="286727" y="222772"/>
                  </a:lnTo>
                  <a:lnTo>
                    <a:pt x="147822" y="120580"/>
                  </a:lnTo>
                  <a:cubicBezTo>
                    <a:pt x="101664" y="86336"/>
                    <a:pt x="55720" y="51771"/>
                    <a:pt x="9991" y="16991"/>
                  </a:cubicBezTo>
                  <a:cubicBezTo>
                    <a:pt x="7845" y="15381"/>
                    <a:pt x="7415" y="12161"/>
                    <a:pt x="9025" y="10014"/>
                  </a:cubicBezTo>
                  <a:cubicBezTo>
                    <a:pt x="10742" y="7867"/>
                    <a:pt x="13748" y="7438"/>
                    <a:pt x="16002" y="8941"/>
                  </a:cubicBezTo>
                  <a:lnTo>
                    <a:pt x="16002" y="8941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0" name="任意多边形: 形状 319"/>
            <p:cNvSpPr/>
            <p:nvPr/>
          </p:nvSpPr>
          <p:spPr>
            <a:xfrm>
              <a:off x="7981470" y="4675807"/>
              <a:ext cx="257629" cy="182487"/>
            </a:xfrm>
            <a:custGeom>
              <a:avLst/>
              <a:gdLst>
                <a:gd name="connsiteX0" fmla="*/ 15851 w 257628"/>
                <a:gd name="connsiteY0" fmla="*/ 8811 h 182486"/>
                <a:gd name="connsiteX1" fmla="*/ 75965 w 257628"/>
                <a:gd name="connsiteY1" fmla="*/ 48850 h 182486"/>
                <a:gd name="connsiteX2" fmla="*/ 135756 w 257628"/>
                <a:gd name="connsiteY2" fmla="*/ 89319 h 182486"/>
                <a:gd name="connsiteX3" fmla="*/ 195332 w 257628"/>
                <a:gd name="connsiteY3" fmla="*/ 130111 h 182486"/>
                <a:gd name="connsiteX4" fmla="*/ 254587 w 257628"/>
                <a:gd name="connsiteY4" fmla="*/ 171546 h 182486"/>
                <a:gd name="connsiteX5" fmla="*/ 255768 w 257628"/>
                <a:gd name="connsiteY5" fmla="*/ 179168 h 182486"/>
                <a:gd name="connsiteX6" fmla="*/ 248683 w 257628"/>
                <a:gd name="connsiteY6" fmla="*/ 180777 h 182486"/>
                <a:gd name="connsiteX7" fmla="*/ 186423 w 257628"/>
                <a:gd name="connsiteY7" fmla="*/ 143636 h 182486"/>
                <a:gd name="connsiteX8" fmla="*/ 125880 w 257628"/>
                <a:gd name="connsiteY8" fmla="*/ 103811 h 182486"/>
                <a:gd name="connsiteX9" fmla="*/ 66948 w 257628"/>
                <a:gd name="connsiteY9" fmla="*/ 61625 h 182486"/>
                <a:gd name="connsiteX10" fmla="*/ 9840 w 257628"/>
                <a:gd name="connsiteY10" fmla="*/ 16969 h 182486"/>
                <a:gd name="connsiteX11" fmla="*/ 9196 w 257628"/>
                <a:gd name="connsiteY11" fmla="*/ 9991 h 182486"/>
                <a:gd name="connsiteX12" fmla="*/ 15851 w 257628"/>
                <a:gd name="connsiteY12" fmla="*/ 8811 h 182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7628" h="182486">
                  <a:moveTo>
                    <a:pt x="15851" y="8811"/>
                  </a:moveTo>
                  <a:cubicBezTo>
                    <a:pt x="36139" y="21907"/>
                    <a:pt x="55998" y="35432"/>
                    <a:pt x="75965" y="48850"/>
                  </a:cubicBezTo>
                  <a:lnTo>
                    <a:pt x="135756" y="89319"/>
                  </a:lnTo>
                  <a:lnTo>
                    <a:pt x="195332" y="130111"/>
                  </a:lnTo>
                  <a:cubicBezTo>
                    <a:pt x="215084" y="143851"/>
                    <a:pt x="235050" y="157376"/>
                    <a:pt x="254587" y="171546"/>
                  </a:cubicBezTo>
                  <a:cubicBezTo>
                    <a:pt x="257056" y="173263"/>
                    <a:pt x="257593" y="176698"/>
                    <a:pt x="255768" y="179168"/>
                  </a:cubicBezTo>
                  <a:cubicBezTo>
                    <a:pt x="254157" y="181422"/>
                    <a:pt x="251152" y="182066"/>
                    <a:pt x="248683" y="180777"/>
                  </a:cubicBezTo>
                  <a:cubicBezTo>
                    <a:pt x="227536" y="169077"/>
                    <a:pt x="206926" y="156517"/>
                    <a:pt x="186423" y="143636"/>
                  </a:cubicBezTo>
                  <a:cubicBezTo>
                    <a:pt x="166027" y="130755"/>
                    <a:pt x="145954" y="117336"/>
                    <a:pt x="125880" y="103811"/>
                  </a:cubicBezTo>
                  <a:cubicBezTo>
                    <a:pt x="106129" y="89856"/>
                    <a:pt x="86270" y="76116"/>
                    <a:pt x="66948" y="61625"/>
                  </a:cubicBezTo>
                  <a:cubicBezTo>
                    <a:pt x="47625" y="47133"/>
                    <a:pt x="28411" y="32427"/>
                    <a:pt x="9840" y="16969"/>
                  </a:cubicBezTo>
                  <a:cubicBezTo>
                    <a:pt x="7693" y="15251"/>
                    <a:pt x="7478" y="12031"/>
                    <a:pt x="9196" y="9991"/>
                  </a:cubicBezTo>
                  <a:cubicBezTo>
                    <a:pt x="10913" y="7844"/>
                    <a:pt x="13704" y="7522"/>
                    <a:pt x="15851" y="8811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1" name="任意多边形: 形状 320"/>
            <p:cNvSpPr/>
            <p:nvPr/>
          </p:nvSpPr>
          <p:spPr>
            <a:xfrm>
              <a:off x="8350295" y="3886664"/>
              <a:ext cx="654806" cy="601133"/>
            </a:xfrm>
            <a:custGeom>
              <a:avLst/>
              <a:gdLst>
                <a:gd name="connsiteX0" fmla="*/ 10819 w 654805"/>
                <a:gd name="connsiteY0" fmla="*/ 150662 h 601133"/>
                <a:gd name="connsiteX1" fmla="*/ 42916 w 654805"/>
                <a:gd name="connsiteY1" fmla="*/ 39344 h 601133"/>
                <a:gd name="connsiteX2" fmla="*/ 95193 w 654805"/>
                <a:gd name="connsiteY2" fmla="*/ 9180 h 601133"/>
                <a:gd name="connsiteX3" fmla="*/ 126752 w 654805"/>
                <a:gd name="connsiteY3" fmla="*/ 11757 h 601133"/>
                <a:gd name="connsiteX4" fmla="*/ 152086 w 654805"/>
                <a:gd name="connsiteY4" fmla="*/ 30757 h 601133"/>
                <a:gd name="connsiteX5" fmla="*/ 175702 w 654805"/>
                <a:gd name="connsiteY5" fmla="*/ 86040 h 601133"/>
                <a:gd name="connsiteX6" fmla="*/ 182357 w 654805"/>
                <a:gd name="connsiteY6" fmla="*/ 144650 h 601133"/>
                <a:gd name="connsiteX7" fmla="*/ 165289 w 654805"/>
                <a:gd name="connsiteY7" fmla="*/ 203261 h 601133"/>
                <a:gd name="connsiteX8" fmla="*/ 141029 w 654805"/>
                <a:gd name="connsiteY8" fmla="*/ 223656 h 601133"/>
                <a:gd name="connsiteX9" fmla="*/ 108611 w 654805"/>
                <a:gd name="connsiteY9" fmla="*/ 228701 h 601133"/>
                <a:gd name="connsiteX10" fmla="*/ 102814 w 654805"/>
                <a:gd name="connsiteY10" fmla="*/ 222261 h 601133"/>
                <a:gd name="connsiteX11" fmla="*/ 118164 w 654805"/>
                <a:gd name="connsiteY11" fmla="*/ 158390 h 601133"/>
                <a:gd name="connsiteX12" fmla="*/ 162820 w 654805"/>
                <a:gd name="connsiteY12" fmla="*/ 110836 h 601133"/>
                <a:gd name="connsiteX13" fmla="*/ 224865 w 654805"/>
                <a:gd name="connsiteY13" fmla="*/ 89475 h 601133"/>
                <a:gd name="connsiteX14" fmla="*/ 288736 w 654805"/>
                <a:gd name="connsiteY14" fmla="*/ 106006 h 601133"/>
                <a:gd name="connsiteX15" fmla="*/ 333606 w 654805"/>
                <a:gd name="connsiteY15" fmla="*/ 153882 h 601133"/>
                <a:gd name="connsiteX16" fmla="*/ 351211 w 654805"/>
                <a:gd name="connsiteY16" fmla="*/ 217001 h 601133"/>
                <a:gd name="connsiteX17" fmla="*/ 333499 w 654805"/>
                <a:gd name="connsiteY17" fmla="*/ 281086 h 601133"/>
                <a:gd name="connsiteX18" fmla="*/ 308058 w 654805"/>
                <a:gd name="connsiteY18" fmla="*/ 304058 h 601133"/>
                <a:gd name="connsiteX19" fmla="*/ 274781 w 654805"/>
                <a:gd name="connsiteY19" fmla="*/ 314470 h 601133"/>
                <a:gd name="connsiteX20" fmla="*/ 256211 w 654805"/>
                <a:gd name="connsiteY20" fmla="*/ 311357 h 601133"/>
                <a:gd name="connsiteX21" fmla="*/ 240753 w 654805"/>
                <a:gd name="connsiteY21" fmla="*/ 299549 h 601133"/>
                <a:gd name="connsiteX22" fmla="*/ 231414 w 654805"/>
                <a:gd name="connsiteY22" fmla="*/ 264125 h 601133"/>
                <a:gd name="connsiteX23" fmla="*/ 243437 w 654805"/>
                <a:gd name="connsiteY23" fmla="*/ 231707 h 601133"/>
                <a:gd name="connsiteX24" fmla="*/ 265871 w 654805"/>
                <a:gd name="connsiteY24" fmla="*/ 206373 h 601133"/>
                <a:gd name="connsiteX25" fmla="*/ 392646 w 654805"/>
                <a:gd name="connsiteY25" fmla="*/ 191775 h 601133"/>
                <a:gd name="connsiteX26" fmla="*/ 468003 w 654805"/>
                <a:gd name="connsiteY26" fmla="*/ 295578 h 601133"/>
                <a:gd name="connsiteX27" fmla="*/ 460381 w 654805"/>
                <a:gd name="connsiteY27" fmla="*/ 361595 h 601133"/>
                <a:gd name="connsiteX28" fmla="*/ 440737 w 654805"/>
                <a:gd name="connsiteY28" fmla="*/ 389934 h 601133"/>
                <a:gd name="connsiteX29" fmla="*/ 409285 w 654805"/>
                <a:gd name="connsiteY29" fmla="*/ 406251 h 601133"/>
                <a:gd name="connsiteX30" fmla="*/ 409070 w 654805"/>
                <a:gd name="connsiteY30" fmla="*/ 406251 h 601133"/>
                <a:gd name="connsiteX31" fmla="*/ 400483 w 654805"/>
                <a:gd name="connsiteY31" fmla="*/ 402279 h 601133"/>
                <a:gd name="connsiteX32" fmla="*/ 388245 w 654805"/>
                <a:gd name="connsiteY32" fmla="*/ 365889 h 601133"/>
                <a:gd name="connsiteX33" fmla="*/ 391036 w 654805"/>
                <a:gd name="connsiteY33" fmla="*/ 328103 h 601133"/>
                <a:gd name="connsiteX34" fmla="*/ 405850 w 654805"/>
                <a:gd name="connsiteY34" fmla="*/ 293645 h 601133"/>
                <a:gd name="connsiteX35" fmla="*/ 430647 w 654805"/>
                <a:gd name="connsiteY35" fmla="*/ 265413 h 601133"/>
                <a:gd name="connsiteX36" fmla="*/ 463924 w 654805"/>
                <a:gd name="connsiteY36" fmla="*/ 247165 h 601133"/>
                <a:gd name="connsiteX37" fmla="*/ 501709 w 654805"/>
                <a:gd name="connsiteY37" fmla="*/ 242978 h 601133"/>
                <a:gd name="connsiteX38" fmla="*/ 569766 w 654805"/>
                <a:gd name="connsiteY38" fmla="*/ 272069 h 601133"/>
                <a:gd name="connsiteX39" fmla="*/ 610235 w 654805"/>
                <a:gd name="connsiteY39" fmla="*/ 333685 h 601133"/>
                <a:gd name="connsiteX40" fmla="*/ 614314 w 654805"/>
                <a:gd name="connsiteY40" fmla="*/ 370934 h 601133"/>
                <a:gd name="connsiteX41" fmla="*/ 606585 w 654805"/>
                <a:gd name="connsiteY41" fmla="*/ 407431 h 601133"/>
                <a:gd name="connsiteX42" fmla="*/ 497738 w 654805"/>
                <a:gd name="connsiteY42" fmla="*/ 498460 h 601133"/>
                <a:gd name="connsiteX43" fmla="*/ 489364 w 654805"/>
                <a:gd name="connsiteY43" fmla="*/ 492985 h 601133"/>
                <a:gd name="connsiteX44" fmla="*/ 491189 w 654805"/>
                <a:gd name="connsiteY44" fmla="*/ 431047 h 601133"/>
                <a:gd name="connsiteX45" fmla="*/ 527257 w 654805"/>
                <a:gd name="connsiteY45" fmla="*/ 380380 h 601133"/>
                <a:gd name="connsiteX46" fmla="*/ 588122 w 654805"/>
                <a:gd name="connsiteY46" fmla="*/ 366318 h 601133"/>
                <a:gd name="connsiteX47" fmla="*/ 642010 w 654805"/>
                <a:gd name="connsiteY47" fmla="*/ 397878 h 601133"/>
                <a:gd name="connsiteX48" fmla="*/ 656823 w 654805"/>
                <a:gd name="connsiteY48" fmla="*/ 457776 h 601133"/>
                <a:gd name="connsiteX49" fmla="*/ 641687 w 654805"/>
                <a:gd name="connsiteY49" fmla="*/ 516601 h 601133"/>
                <a:gd name="connsiteX50" fmla="*/ 553342 w 654805"/>
                <a:gd name="connsiteY50" fmla="*/ 595822 h 601133"/>
                <a:gd name="connsiteX51" fmla="*/ 546472 w 654805"/>
                <a:gd name="connsiteY51" fmla="*/ 592387 h 601133"/>
                <a:gd name="connsiteX52" fmla="*/ 549800 w 654805"/>
                <a:gd name="connsiteY52" fmla="*/ 585517 h 601133"/>
                <a:gd name="connsiteX53" fmla="*/ 549907 w 654805"/>
                <a:gd name="connsiteY53" fmla="*/ 585517 h 601133"/>
                <a:gd name="connsiteX54" fmla="*/ 630845 w 654805"/>
                <a:gd name="connsiteY54" fmla="*/ 511341 h 601133"/>
                <a:gd name="connsiteX55" fmla="*/ 644156 w 654805"/>
                <a:gd name="connsiteY55" fmla="*/ 457347 h 601133"/>
                <a:gd name="connsiteX56" fmla="*/ 631060 w 654805"/>
                <a:gd name="connsiteY56" fmla="*/ 405499 h 601133"/>
                <a:gd name="connsiteX57" fmla="*/ 535630 w 654805"/>
                <a:gd name="connsiteY57" fmla="*/ 392188 h 601133"/>
                <a:gd name="connsiteX58" fmla="*/ 503749 w 654805"/>
                <a:gd name="connsiteY58" fmla="*/ 489336 h 601133"/>
                <a:gd name="connsiteX59" fmla="*/ 495376 w 654805"/>
                <a:gd name="connsiteY59" fmla="*/ 483861 h 601133"/>
                <a:gd name="connsiteX60" fmla="*/ 592416 w 654805"/>
                <a:gd name="connsiteY60" fmla="*/ 402064 h 601133"/>
                <a:gd name="connsiteX61" fmla="*/ 599178 w 654805"/>
                <a:gd name="connsiteY61" fmla="*/ 370075 h 601133"/>
                <a:gd name="connsiteX62" fmla="*/ 595529 w 654805"/>
                <a:gd name="connsiteY62" fmla="*/ 337871 h 601133"/>
                <a:gd name="connsiteX63" fmla="*/ 559783 w 654805"/>
                <a:gd name="connsiteY63" fmla="*/ 283984 h 601133"/>
                <a:gd name="connsiteX64" fmla="*/ 500743 w 654805"/>
                <a:gd name="connsiteY64" fmla="*/ 258758 h 601133"/>
                <a:gd name="connsiteX65" fmla="*/ 469183 w 654805"/>
                <a:gd name="connsiteY65" fmla="*/ 262408 h 601133"/>
                <a:gd name="connsiteX66" fmla="*/ 441381 w 654805"/>
                <a:gd name="connsiteY66" fmla="*/ 277865 h 601133"/>
                <a:gd name="connsiteX67" fmla="*/ 420126 w 654805"/>
                <a:gd name="connsiteY67" fmla="*/ 302233 h 601133"/>
                <a:gd name="connsiteX68" fmla="*/ 407460 w 654805"/>
                <a:gd name="connsiteY68" fmla="*/ 332075 h 601133"/>
                <a:gd name="connsiteX69" fmla="*/ 405206 w 654805"/>
                <a:gd name="connsiteY69" fmla="*/ 363957 h 601133"/>
                <a:gd name="connsiteX70" fmla="*/ 415189 w 654805"/>
                <a:gd name="connsiteY70" fmla="*/ 393584 h 601133"/>
                <a:gd name="connsiteX71" fmla="*/ 406387 w 654805"/>
                <a:gd name="connsiteY71" fmla="*/ 389719 h 601133"/>
                <a:gd name="connsiteX72" fmla="*/ 445138 w 654805"/>
                <a:gd name="connsiteY72" fmla="*/ 354725 h 601133"/>
                <a:gd name="connsiteX73" fmla="*/ 451364 w 654805"/>
                <a:gd name="connsiteY73" fmla="*/ 298368 h 601133"/>
                <a:gd name="connsiteX74" fmla="*/ 385454 w 654805"/>
                <a:gd name="connsiteY74" fmla="*/ 207125 h 601133"/>
                <a:gd name="connsiteX75" fmla="*/ 276713 w 654805"/>
                <a:gd name="connsiteY75" fmla="*/ 219255 h 601133"/>
                <a:gd name="connsiteX76" fmla="*/ 248052 w 654805"/>
                <a:gd name="connsiteY76" fmla="*/ 265950 h 601133"/>
                <a:gd name="connsiteX77" fmla="*/ 274674 w 654805"/>
                <a:gd name="connsiteY77" fmla="*/ 298261 h 601133"/>
                <a:gd name="connsiteX78" fmla="*/ 320940 w 654805"/>
                <a:gd name="connsiteY78" fmla="*/ 271640 h 601133"/>
                <a:gd name="connsiteX79" fmla="*/ 335861 w 654805"/>
                <a:gd name="connsiteY79" fmla="*/ 217215 h 601133"/>
                <a:gd name="connsiteX80" fmla="*/ 281007 w 654805"/>
                <a:gd name="connsiteY80" fmla="*/ 118673 h 601133"/>
                <a:gd name="connsiteX81" fmla="*/ 225939 w 654805"/>
                <a:gd name="connsiteY81" fmla="*/ 104181 h 601133"/>
                <a:gd name="connsiteX82" fmla="*/ 171086 w 654805"/>
                <a:gd name="connsiteY82" fmla="*/ 122966 h 601133"/>
                <a:gd name="connsiteX83" fmla="*/ 117091 w 654805"/>
                <a:gd name="connsiteY83" fmla="*/ 221295 h 601133"/>
                <a:gd name="connsiteX84" fmla="*/ 111295 w 654805"/>
                <a:gd name="connsiteY84" fmla="*/ 214854 h 601133"/>
                <a:gd name="connsiteX85" fmla="*/ 154447 w 654805"/>
                <a:gd name="connsiteY85" fmla="*/ 194888 h 601133"/>
                <a:gd name="connsiteX86" fmla="*/ 168939 w 654805"/>
                <a:gd name="connsiteY86" fmla="*/ 144650 h 601133"/>
                <a:gd name="connsiteX87" fmla="*/ 163035 w 654805"/>
                <a:gd name="connsiteY87" fmla="*/ 88831 h 601133"/>
                <a:gd name="connsiteX88" fmla="*/ 142639 w 654805"/>
                <a:gd name="connsiteY88" fmla="*/ 38700 h 601133"/>
                <a:gd name="connsiteX89" fmla="*/ 97554 w 654805"/>
                <a:gd name="connsiteY89" fmla="*/ 20988 h 601133"/>
                <a:gd name="connsiteX90" fmla="*/ 51181 w 654805"/>
                <a:gd name="connsiteY90" fmla="*/ 47288 h 601133"/>
                <a:gd name="connsiteX91" fmla="*/ 20803 w 654805"/>
                <a:gd name="connsiteY91" fmla="*/ 148622 h 601133"/>
                <a:gd name="connsiteX92" fmla="*/ 17045 w 654805"/>
                <a:gd name="connsiteY92" fmla="*/ 154526 h 601133"/>
                <a:gd name="connsiteX93" fmla="*/ 10819 w 654805"/>
                <a:gd name="connsiteY93" fmla="*/ 150662 h 601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654805" h="601133">
                  <a:moveTo>
                    <a:pt x="10819" y="150662"/>
                  </a:moveTo>
                  <a:cubicBezTo>
                    <a:pt x="1910" y="111158"/>
                    <a:pt x="15006" y="68435"/>
                    <a:pt x="42916" y="39344"/>
                  </a:cubicBezTo>
                  <a:cubicBezTo>
                    <a:pt x="56978" y="25068"/>
                    <a:pt x="74475" y="13367"/>
                    <a:pt x="95193" y="9180"/>
                  </a:cubicBezTo>
                  <a:cubicBezTo>
                    <a:pt x="105498" y="7141"/>
                    <a:pt x="116769" y="7785"/>
                    <a:pt x="126752" y="11757"/>
                  </a:cubicBezTo>
                  <a:cubicBezTo>
                    <a:pt x="136950" y="15621"/>
                    <a:pt x="145538" y="22598"/>
                    <a:pt x="152086" y="30757"/>
                  </a:cubicBezTo>
                  <a:cubicBezTo>
                    <a:pt x="165182" y="47288"/>
                    <a:pt x="171408" y="66825"/>
                    <a:pt x="175702" y="86040"/>
                  </a:cubicBezTo>
                  <a:cubicBezTo>
                    <a:pt x="179566" y="105576"/>
                    <a:pt x="182142" y="124469"/>
                    <a:pt x="182357" y="144650"/>
                  </a:cubicBezTo>
                  <a:cubicBezTo>
                    <a:pt x="182250" y="164402"/>
                    <a:pt x="178493" y="186193"/>
                    <a:pt x="165289" y="203261"/>
                  </a:cubicBezTo>
                  <a:cubicBezTo>
                    <a:pt x="158849" y="211634"/>
                    <a:pt x="150690" y="218826"/>
                    <a:pt x="141029" y="223656"/>
                  </a:cubicBezTo>
                  <a:cubicBezTo>
                    <a:pt x="131368" y="228487"/>
                    <a:pt x="119775" y="230741"/>
                    <a:pt x="108611" y="228701"/>
                  </a:cubicBezTo>
                  <a:cubicBezTo>
                    <a:pt x="105390" y="228165"/>
                    <a:pt x="103029" y="225374"/>
                    <a:pt x="102814" y="222261"/>
                  </a:cubicBezTo>
                  <a:cubicBezTo>
                    <a:pt x="101418" y="199933"/>
                    <a:pt x="107430" y="177605"/>
                    <a:pt x="118164" y="158390"/>
                  </a:cubicBezTo>
                  <a:cubicBezTo>
                    <a:pt x="128899" y="139068"/>
                    <a:pt x="144464" y="122752"/>
                    <a:pt x="162820" y="110836"/>
                  </a:cubicBezTo>
                  <a:cubicBezTo>
                    <a:pt x="181177" y="98814"/>
                    <a:pt x="202538" y="90977"/>
                    <a:pt x="224865" y="89475"/>
                  </a:cubicBezTo>
                  <a:cubicBezTo>
                    <a:pt x="247193" y="88187"/>
                    <a:pt x="269843" y="94198"/>
                    <a:pt x="288736" y="106006"/>
                  </a:cubicBezTo>
                  <a:cubicBezTo>
                    <a:pt x="307736" y="117707"/>
                    <a:pt x="323087" y="134560"/>
                    <a:pt x="333606" y="153882"/>
                  </a:cubicBezTo>
                  <a:cubicBezTo>
                    <a:pt x="344233" y="173097"/>
                    <a:pt x="350567" y="194888"/>
                    <a:pt x="351211" y="217001"/>
                  </a:cubicBezTo>
                  <a:cubicBezTo>
                    <a:pt x="351748" y="239329"/>
                    <a:pt x="346166" y="261549"/>
                    <a:pt x="333499" y="281086"/>
                  </a:cubicBezTo>
                  <a:cubicBezTo>
                    <a:pt x="326629" y="290532"/>
                    <a:pt x="317934" y="298261"/>
                    <a:pt x="308058" y="304058"/>
                  </a:cubicBezTo>
                  <a:cubicBezTo>
                    <a:pt x="298182" y="309854"/>
                    <a:pt x="287126" y="314148"/>
                    <a:pt x="274781" y="314470"/>
                  </a:cubicBezTo>
                  <a:cubicBezTo>
                    <a:pt x="268663" y="314900"/>
                    <a:pt x="262222" y="313612"/>
                    <a:pt x="256211" y="311357"/>
                  </a:cubicBezTo>
                  <a:cubicBezTo>
                    <a:pt x="250306" y="308674"/>
                    <a:pt x="244510" y="304809"/>
                    <a:pt x="240753" y="299549"/>
                  </a:cubicBezTo>
                  <a:cubicBezTo>
                    <a:pt x="232272" y="289566"/>
                    <a:pt x="229911" y="275719"/>
                    <a:pt x="231414" y="264125"/>
                  </a:cubicBezTo>
                  <a:cubicBezTo>
                    <a:pt x="232810" y="252318"/>
                    <a:pt x="237210" y="241154"/>
                    <a:pt x="243437" y="231707"/>
                  </a:cubicBezTo>
                  <a:cubicBezTo>
                    <a:pt x="249448" y="222046"/>
                    <a:pt x="257176" y="213566"/>
                    <a:pt x="265871" y="206373"/>
                  </a:cubicBezTo>
                  <a:cubicBezTo>
                    <a:pt x="300974" y="178357"/>
                    <a:pt x="351963" y="171486"/>
                    <a:pt x="392646" y="191775"/>
                  </a:cubicBezTo>
                  <a:cubicBezTo>
                    <a:pt x="433223" y="211526"/>
                    <a:pt x="460488" y="252103"/>
                    <a:pt x="468003" y="295578"/>
                  </a:cubicBezTo>
                  <a:cubicBezTo>
                    <a:pt x="471760" y="317583"/>
                    <a:pt x="469506" y="340877"/>
                    <a:pt x="460381" y="361595"/>
                  </a:cubicBezTo>
                  <a:cubicBezTo>
                    <a:pt x="455765" y="372007"/>
                    <a:pt x="449432" y="381776"/>
                    <a:pt x="440737" y="389934"/>
                  </a:cubicBezTo>
                  <a:cubicBezTo>
                    <a:pt x="432149" y="397985"/>
                    <a:pt x="421093" y="403996"/>
                    <a:pt x="409285" y="406251"/>
                  </a:cubicBezTo>
                  <a:lnTo>
                    <a:pt x="409070" y="406251"/>
                  </a:lnTo>
                  <a:cubicBezTo>
                    <a:pt x="405635" y="406895"/>
                    <a:pt x="402200" y="405177"/>
                    <a:pt x="400483" y="402279"/>
                  </a:cubicBezTo>
                  <a:cubicBezTo>
                    <a:pt x="394042" y="391007"/>
                    <a:pt x="389855" y="378555"/>
                    <a:pt x="388245" y="365889"/>
                  </a:cubicBezTo>
                  <a:cubicBezTo>
                    <a:pt x="386957" y="353115"/>
                    <a:pt x="388138" y="340340"/>
                    <a:pt x="391036" y="328103"/>
                  </a:cubicBezTo>
                  <a:cubicBezTo>
                    <a:pt x="394149" y="315866"/>
                    <a:pt x="399409" y="304380"/>
                    <a:pt x="405850" y="293645"/>
                  </a:cubicBezTo>
                  <a:cubicBezTo>
                    <a:pt x="412613" y="283018"/>
                    <a:pt x="420985" y="273572"/>
                    <a:pt x="430647" y="265413"/>
                  </a:cubicBezTo>
                  <a:cubicBezTo>
                    <a:pt x="440415" y="257362"/>
                    <a:pt x="451793" y="251244"/>
                    <a:pt x="463924" y="247165"/>
                  </a:cubicBezTo>
                  <a:cubicBezTo>
                    <a:pt x="476268" y="243300"/>
                    <a:pt x="489043" y="242227"/>
                    <a:pt x="501709" y="242978"/>
                  </a:cubicBezTo>
                  <a:cubicBezTo>
                    <a:pt x="527043" y="245125"/>
                    <a:pt x="550766" y="256074"/>
                    <a:pt x="569766" y="272069"/>
                  </a:cubicBezTo>
                  <a:cubicBezTo>
                    <a:pt x="588659" y="288171"/>
                    <a:pt x="603151" y="309532"/>
                    <a:pt x="610235" y="333685"/>
                  </a:cubicBezTo>
                  <a:cubicBezTo>
                    <a:pt x="613670" y="345815"/>
                    <a:pt x="614851" y="358482"/>
                    <a:pt x="614314" y="370934"/>
                  </a:cubicBezTo>
                  <a:cubicBezTo>
                    <a:pt x="613563" y="383493"/>
                    <a:pt x="610664" y="395731"/>
                    <a:pt x="606585" y="407431"/>
                  </a:cubicBezTo>
                  <a:cubicBezTo>
                    <a:pt x="588981" y="453804"/>
                    <a:pt x="547009" y="489872"/>
                    <a:pt x="497738" y="498460"/>
                  </a:cubicBezTo>
                  <a:cubicBezTo>
                    <a:pt x="493873" y="499104"/>
                    <a:pt x="490331" y="496743"/>
                    <a:pt x="489364" y="492985"/>
                  </a:cubicBezTo>
                  <a:cubicBezTo>
                    <a:pt x="484104" y="472590"/>
                    <a:pt x="484963" y="451013"/>
                    <a:pt x="491189" y="431047"/>
                  </a:cubicBezTo>
                  <a:cubicBezTo>
                    <a:pt x="497415" y="411188"/>
                    <a:pt x="509653" y="392618"/>
                    <a:pt x="527257" y="380380"/>
                  </a:cubicBezTo>
                  <a:cubicBezTo>
                    <a:pt x="544969" y="367928"/>
                    <a:pt x="567190" y="363420"/>
                    <a:pt x="588122" y="366318"/>
                  </a:cubicBezTo>
                  <a:cubicBezTo>
                    <a:pt x="608947" y="369109"/>
                    <a:pt x="629665" y="379736"/>
                    <a:pt x="642010" y="397878"/>
                  </a:cubicBezTo>
                  <a:cubicBezTo>
                    <a:pt x="654354" y="415804"/>
                    <a:pt x="657682" y="437595"/>
                    <a:pt x="656823" y="457776"/>
                  </a:cubicBezTo>
                  <a:cubicBezTo>
                    <a:pt x="655857" y="478279"/>
                    <a:pt x="650812" y="498460"/>
                    <a:pt x="641687" y="516601"/>
                  </a:cubicBezTo>
                  <a:cubicBezTo>
                    <a:pt x="624082" y="553206"/>
                    <a:pt x="591986" y="582619"/>
                    <a:pt x="553342" y="595822"/>
                  </a:cubicBezTo>
                  <a:cubicBezTo>
                    <a:pt x="550551" y="596788"/>
                    <a:pt x="547438" y="595285"/>
                    <a:pt x="546472" y="592387"/>
                  </a:cubicBezTo>
                  <a:cubicBezTo>
                    <a:pt x="545506" y="589596"/>
                    <a:pt x="547009" y="586483"/>
                    <a:pt x="549800" y="585517"/>
                  </a:cubicBezTo>
                  <a:lnTo>
                    <a:pt x="549907" y="585517"/>
                  </a:lnTo>
                  <a:cubicBezTo>
                    <a:pt x="585331" y="573065"/>
                    <a:pt x="614958" y="545370"/>
                    <a:pt x="630845" y="511341"/>
                  </a:cubicBezTo>
                  <a:cubicBezTo>
                    <a:pt x="639004" y="494488"/>
                    <a:pt x="643405" y="475918"/>
                    <a:pt x="644156" y="457347"/>
                  </a:cubicBezTo>
                  <a:cubicBezTo>
                    <a:pt x="644800" y="438883"/>
                    <a:pt x="641258" y="419883"/>
                    <a:pt x="631060" y="405499"/>
                  </a:cubicBezTo>
                  <a:cubicBezTo>
                    <a:pt x="610664" y="376409"/>
                    <a:pt x="564077" y="371793"/>
                    <a:pt x="535630" y="392188"/>
                  </a:cubicBezTo>
                  <a:cubicBezTo>
                    <a:pt x="506218" y="412906"/>
                    <a:pt x="494517" y="454556"/>
                    <a:pt x="503749" y="489336"/>
                  </a:cubicBezTo>
                  <a:lnTo>
                    <a:pt x="495376" y="483861"/>
                  </a:lnTo>
                  <a:cubicBezTo>
                    <a:pt x="538850" y="476240"/>
                    <a:pt x="577065" y="443285"/>
                    <a:pt x="592416" y="402064"/>
                  </a:cubicBezTo>
                  <a:cubicBezTo>
                    <a:pt x="596065" y="391759"/>
                    <a:pt x="598534" y="380917"/>
                    <a:pt x="599178" y="370075"/>
                  </a:cubicBezTo>
                  <a:cubicBezTo>
                    <a:pt x="599501" y="359126"/>
                    <a:pt x="598534" y="348391"/>
                    <a:pt x="595529" y="337871"/>
                  </a:cubicBezTo>
                  <a:cubicBezTo>
                    <a:pt x="589410" y="317047"/>
                    <a:pt x="576529" y="298154"/>
                    <a:pt x="559783" y="283984"/>
                  </a:cubicBezTo>
                  <a:cubicBezTo>
                    <a:pt x="543037" y="269922"/>
                    <a:pt x="522212" y="260476"/>
                    <a:pt x="500743" y="258758"/>
                  </a:cubicBezTo>
                  <a:cubicBezTo>
                    <a:pt x="490008" y="258221"/>
                    <a:pt x="479274" y="259080"/>
                    <a:pt x="469183" y="262408"/>
                  </a:cubicBezTo>
                  <a:cubicBezTo>
                    <a:pt x="459200" y="265950"/>
                    <a:pt x="449646" y="270996"/>
                    <a:pt x="441381" y="277865"/>
                  </a:cubicBezTo>
                  <a:cubicBezTo>
                    <a:pt x="433223" y="284950"/>
                    <a:pt x="425924" y="293001"/>
                    <a:pt x="420126" y="302233"/>
                  </a:cubicBezTo>
                  <a:cubicBezTo>
                    <a:pt x="414545" y="311572"/>
                    <a:pt x="410036" y="321555"/>
                    <a:pt x="407460" y="332075"/>
                  </a:cubicBezTo>
                  <a:cubicBezTo>
                    <a:pt x="404991" y="342595"/>
                    <a:pt x="404025" y="353329"/>
                    <a:pt x="405206" y="363957"/>
                  </a:cubicBezTo>
                  <a:cubicBezTo>
                    <a:pt x="406602" y="374476"/>
                    <a:pt x="410036" y="384460"/>
                    <a:pt x="415189" y="393584"/>
                  </a:cubicBezTo>
                  <a:lnTo>
                    <a:pt x="406387" y="389719"/>
                  </a:lnTo>
                  <a:cubicBezTo>
                    <a:pt x="423884" y="386392"/>
                    <a:pt x="437731" y="372115"/>
                    <a:pt x="445138" y="354725"/>
                  </a:cubicBezTo>
                  <a:cubicBezTo>
                    <a:pt x="452760" y="337227"/>
                    <a:pt x="454799" y="317369"/>
                    <a:pt x="451364" y="298368"/>
                  </a:cubicBezTo>
                  <a:cubicBezTo>
                    <a:pt x="444602" y="260154"/>
                    <a:pt x="420234" y="224086"/>
                    <a:pt x="385454" y="207125"/>
                  </a:cubicBezTo>
                  <a:cubicBezTo>
                    <a:pt x="351211" y="189521"/>
                    <a:pt x="306662" y="195424"/>
                    <a:pt x="276713" y="219255"/>
                  </a:cubicBezTo>
                  <a:cubicBezTo>
                    <a:pt x="262222" y="231278"/>
                    <a:pt x="250306" y="248023"/>
                    <a:pt x="248052" y="265950"/>
                  </a:cubicBezTo>
                  <a:cubicBezTo>
                    <a:pt x="245261" y="283662"/>
                    <a:pt x="257176" y="299657"/>
                    <a:pt x="274674" y="298261"/>
                  </a:cubicBezTo>
                  <a:cubicBezTo>
                    <a:pt x="292064" y="297724"/>
                    <a:pt x="310205" y="286238"/>
                    <a:pt x="320940" y="271640"/>
                  </a:cubicBezTo>
                  <a:cubicBezTo>
                    <a:pt x="330923" y="256289"/>
                    <a:pt x="336397" y="236430"/>
                    <a:pt x="335861" y="217215"/>
                  </a:cubicBezTo>
                  <a:cubicBezTo>
                    <a:pt x="334573" y="178464"/>
                    <a:pt x="314284" y="139068"/>
                    <a:pt x="281007" y="118673"/>
                  </a:cubicBezTo>
                  <a:cubicBezTo>
                    <a:pt x="264583" y="108368"/>
                    <a:pt x="245261" y="103107"/>
                    <a:pt x="225939" y="104181"/>
                  </a:cubicBezTo>
                  <a:cubicBezTo>
                    <a:pt x="206617" y="105362"/>
                    <a:pt x="187617" y="112232"/>
                    <a:pt x="171086" y="122966"/>
                  </a:cubicBezTo>
                  <a:cubicBezTo>
                    <a:pt x="137916" y="144006"/>
                    <a:pt x="115051" y="182328"/>
                    <a:pt x="117091" y="221295"/>
                  </a:cubicBezTo>
                  <a:lnTo>
                    <a:pt x="111295" y="214854"/>
                  </a:lnTo>
                  <a:cubicBezTo>
                    <a:pt x="127074" y="217967"/>
                    <a:pt x="144035" y="208521"/>
                    <a:pt x="154447" y="194888"/>
                  </a:cubicBezTo>
                  <a:cubicBezTo>
                    <a:pt x="165182" y="181255"/>
                    <a:pt x="168724" y="162899"/>
                    <a:pt x="168939" y="144650"/>
                  </a:cubicBezTo>
                  <a:cubicBezTo>
                    <a:pt x="168832" y="126401"/>
                    <a:pt x="166470" y="106972"/>
                    <a:pt x="163035" y="88831"/>
                  </a:cubicBezTo>
                  <a:cubicBezTo>
                    <a:pt x="159278" y="70689"/>
                    <a:pt x="153481" y="52548"/>
                    <a:pt x="142639" y="38700"/>
                  </a:cubicBezTo>
                  <a:cubicBezTo>
                    <a:pt x="132012" y="24746"/>
                    <a:pt x="114837" y="17446"/>
                    <a:pt x="97554" y="20988"/>
                  </a:cubicBezTo>
                  <a:cubicBezTo>
                    <a:pt x="80272" y="24101"/>
                    <a:pt x="63955" y="34407"/>
                    <a:pt x="51181" y="47288"/>
                  </a:cubicBezTo>
                  <a:cubicBezTo>
                    <a:pt x="25526" y="73265"/>
                    <a:pt x="12966" y="112661"/>
                    <a:pt x="20803" y="148622"/>
                  </a:cubicBezTo>
                  <a:cubicBezTo>
                    <a:pt x="21447" y="151306"/>
                    <a:pt x="19729" y="153989"/>
                    <a:pt x="17045" y="154526"/>
                  </a:cubicBezTo>
                  <a:cubicBezTo>
                    <a:pt x="14147" y="155062"/>
                    <a:pt x="11463" y="153345"/>
                    <a:pt x="10819" y="15066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33" name="组合 332"/>
          <p:cNvGrpSpPr/>
          <p:nvPr userDrawn="1"/>
        </p:nvGrpSpPr>
        <p:grpSpPr>
          <a:xfrm rot="3968166">
            <a:off x="-108864" y="6238476"/>
            <a:ext cx="1690864" cy="1611605"/>
            <a:chOff x="5111077" y="2607591"/>
            <a:chExt cx="1469421" cy="1400542"/>
          </a:xfrm>
        </p:grpSpPr>
        <p:sp>
          <p:nvSpPr>
            <p:cNvPr id="334" name="任意多边形: 形状 333"/>
            <p:cNvSpPr/>
            <p:nvPr/>
          </p:nvSpPr>
          <p:spPr>
            <a:xfrm>
              <a:off x="5111077" y="2607591"/>
              <a:ext cx="1469421" cy="1400542"/>
            </a:xfrm>
            <a:custGeom>
              <a:avLst/>
              <a:gdLst>
                <a:gd name="connsiteX0" fmla="*/ 8610 w 1469421"/>
                <a:gd name="connsiteY0" fmla="*/ 381475 h 1400541"/>
                <a:gd name="connsiteX1" fmla="*/ 442204 w 1469421"/>
                <a:gd name="connsiteY1" fmla="*/ 1393654 h 1400541"/>
                <a:gd name="connsiteX2" fmla="*/ 1465863 w 1469421"/>
                <a:gd name="connsiteY2" fmla="*/ 8610 h 1400541"/>
                <a:gd name="connsiteX3" fmla="*/ 8610 w 1469421"/>
                <a:gd name="connsiteY3" fmla="*/ 381475 h 1400541"/>
                <a:gd name="connsiteX4" fmla="*/ 540357 w 1469421"/>
                <a:gd name="connsiteY4" fmla="*/ 970851 h 1400541"/>
                <a:gd name="connsiteX5" fmla="*/ 312941 w 1469421"/>
                <a:gd name="connsiteY5" fmla="*/ 548393 h 1400541"/>
                <a:gd name="connsiteX6" fmla="*/ 978198 w 1469421"/>
                <a:gd name="connsiteY6" fmla="*/ 344166 h 1400541"/>
                <a:gd name="connsiteX7" fmla="*/ 540357 w 1469421"/>
                <a:gd name="connsiteY7" fmla="*/ 970851 h 1400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69421" h="1400541">
                  <a:moveTo>
                    <a:pt x="8610" y="381475"/>
                  </a:moveTo>
                  <a:lnTo>
                    <a:pt x="442204" y="1393654"/>
                  </a:lnTo>
                  <a:lnTo>
                    <a:pt x="1465863" y="8610"/>
                  </a:lnTo>
                  <a:lnTo>
                    <a:pt x="8610" y="381475"/>
                  </a:lnTo>
                  <a:close/>
                  <a:moveTo>
                    <a:pt x="540357" y="970851"/>
                  </a:moveTo>
                  <a:lnTo>
                    <a:pt x="312941" y="548393"/>
                  </a:lnTo>
                  <a:lnTo>
                    <a:pt x="978198" y="344166"/>
                  </a:lnTo>
                  <a:lnTo>
                    <a:pt x="540357" y="970851"/>
                  </a:ln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" name="任意多边形: 形状 334"/>
            <p:cNvSpPr/>
            <p:nvPr/>
          </p:nvSpPr>
          <p:spPr>
            <a:xfrm>
              <a:off x="6365773" y="2655091"/>
              <a:ext cx="68879" cy="103319"/>
            </a:xfrm>
            <a:custGeom>
              <a:avLst/>
              <a:gdLst>
                <a:gd name="connsiteX0" fmla="*/ 20945 w 68879"/>
                <a:gd name="connsiteY0" fmla="*/ 11622 h 103318"/>
                <a:gd name="connsiteX1" fmla="*/ 42872 w 68879"/>
                <a:gd name="connsiteY1" fmla="*/ 50883 h 103318"/>
                <a:gd name="connsiteX2" fmla="*/ 60206 w 68879"/>
                <a:gd name="connsiteY2" fmla="*/ 92210 h 103318"/>
                <a:gd name="connsiteX3" fmla="*/ 55385 w 68879"/>
                <a:gd name="connsiteY3" fmla="*/ 101394 h 103318"/>
                <a:gd name="connsiteX4" fmla="*/ 47923 w 68879"/>
                <a:gd name="connsiteY4" fmla="*/ 99557 h 103318"/>
                <a:gd name="connsiteX5" fmla="*/ 22208 w 68879"/>
                <a:gd name="connsiteY5" fmla="*/ 60755 h 103318"/>
                <a:gd name="connsiteX6" fmla="*/ 8662 w 68879"/>
                <a:gd name="connsiteY6" fmla="*/ 16099 h 103318"/>
                <a:gd name="connsiteX7" fmla="*/ 14516 w 68879"/>
                <a:gd name="connsiteY7" fmla="*/ 8637 h 103318"/>
                <a:gd name="connsiteX8" fmla="*/ 20945 w 68879"/>
                <a:gd name="connsiteY8" fmla="*/ 11622 h 103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879" h="103318">
                  <a:moveTo>
                    <a:pt x="20945" y="11622"/>
                  </a:moveTo>
                  <a:cubicBezTo>
                    <a:pt x="29555" y="24364"/>
                    <a:pt x="36213" y="37566"/>
                    <a:pt x="42872" y="50883"/>
                  </a:cubicBezTo>
                  <a:cubicBezTo>
                    <a:pt x="49300" y="64199"/>
                    <a:pt x="55614" y="77631"/>
                    <a:pt x="60206" y="92210"/>
                  </a:cubicBezTo>
                  <a:cubicBezTo>
                    <a:pt x="61469" y="96113"/>
                    <a:pt x="59288" y="100246"/>
                    <a:pt x="55385" y="101394"/>
                  </a:cubicBezTo>
                  <a:cubicBezTo>
                    <a:pt x="52630" y="102312"/>
                    <a:pt x="49760" y="101394"/>
                    <a:pt x="47923" y="99557"/>
                  </a:cubicBezTo>
                  <a:cubicBezTo>
                    <a:pt x="36902" y="88192"/>
                    <a:pt x="28866" y="74761"/>
                    <a:pt x="22208" y="60755"/>
                  </a:cubicBezTo>
                  <a:cubicBezTo>
                    <a:pt x="15779" y="46635"/>
                    <a:pt x="10613" y="31826"/>
                    <a:pt x="8662" y="16099"/>
                  </a:cubicBezTo>
                  <a:cubicBezTo>
                    <a:pt x="8203" y="12425"/>
                    <a:pt x="10843" y="9096"/>
                    <a:pt x="14516" y="8637"/>
                  </a:cubicBezTo>
                  <a:cubicBezTo>
                    <a:pt x="17042" y="8407"/>
                    <a:pt x="19568" y="9670"/>
                    <a:pt x="20945" y="1162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" name="任意多边形: 形状 335"/>
            <p:cNvSpPr/>
            <p:nvPr/>
          </p:nvSpPr>
          <p:spPr>
            <a:xfrm>
              <a:off x="6277657" y="2678295"/>
              <a:ext cx="45919" cy="68879"/>
            </a:xfrm>
            <a:custGeom>
              <a:avLst/>
              <a:gdLst>
                <a:gd name="connsiteX0" fmla="*/ 20667 w 45919"/>
                <a:gd name="connsiteY0" fmla="*/ 10459 h 68879"/>
                <a:gd name="connsiteX1" fmla="*/ 36509 w 45919"/>
                <a:gd name="connsiteY1" fmla="*/ 32041 h 68879"/>
                <a:gd name="connsiteX2" fmla="*/ 45578 w 45919"/>
                <a:gd name="connsiteY2" fmla="*/ 57182 h 68879"/>
                <a:gd name="connsiteX3" fmla="*/ 45578 w 45919"/>
                <a:gd name="connsiteY3" fmla="*/ 57297 h 68879"/>
                <a:gd name="connsiteX4" fmla="*/ 39035 w 45919"/>
                <a:gd name="connsiteY4" fmla="*/ 66022 h 68879"/>
                <a:gd name="connsiteX5" fmla="*/ 33180 w 45919"/>
                <a:gd name="connsiteY5" fmla="*/ 64529 h 68879"/>
                <a:gd name="connsiteX6" fmla="*/ 16075 w 45919"/>
                <a:gd name="connsiteY6" fmla="*/ 42717 h 68879"/>
                <a:gd name="connsiteX7" fmla="*/ 8613 w 45919"/>
                <a:gd name="connsiteY7" fmla="*/ 15969 h 68879"/>
                <a:gd name="connsiteX8" fmla="*/ 15386 w 45919"/>
                <a:gd name="connsiteY8" fmla="*/ 8622 h 68879"/>
                <a:gd name="connsiteX9" fmla="*/ 20667 w 45919"/>
                <a:gd name="connsiteY9" fmla="*/ 10459 h 68879"/>
                <a:gd name="connsiteX10" fmla="*/ 20667 w 45919"/>
                <a:gd name="connsiteY10" fmla="*/ 10459 h 68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919" h="68879">
                  <a:moveTo>
                    <a:pt x="20667" y="10459"/>
                  </a:moveTo>
                  <a:cubicBezTo>
                    <a:pt x="27555" y="17003"/>
                    <a:pt x="32262" y="24464"/>
                    <a:pt x="36509" y="32041"/>
                  </a:cubicBezTo>
                  <a:cubicBezTo>
                    <a:pt x="40642" y="39733"/>
                    <a:pt x="44201" y="47769"/>
                    <a:pt x="45578" y="57182"/>
                  </a:cubicBezTo>
                  <a:lnTo>
                    <a:pt x="45578" y="57297"/>
                  </a:lnTo>
                  <a:cubicBezTo>
                    <a:pt x="46152" y="61544"/>
                    <a:pt x="43282" y="65448"/>
                    <a:pt x="39035" y="66022"/>
                  </a:cubicBezTo>
                  <a:cubicBezTo>
                    <a:pt x="36854" y="66366"/>
                    <a:pt x="34787" y="65677"/>
                    <a:pt x="33180" y="64529"/>
                  </a:cubicBezTo>
                  <a:cubicBezTo>
                    <a:pt x="25374" y="58560"/>
                    <a:pt x="20323" y="50868"/>
                    <a:pt x="16075" y="42717"/>
                  </a:cubicBezTo>
                  <a:cubicBezTo>
                    <a:pt x="12057" y="34452"/>
                    <a:pt x="8957" y="25727"/>
                    <a:pt x="8613" y="15969"/>
                  </a:cubicBezTo>
                  <a:cubicBezTo>
                    <a:pt x="8498" y="12066"/>
                    <a:pt x="11483" y="8737"/>
                    <a:pt x="15386" y="8622"/>
                  </a:cubicBezTo>
                  <a:cubicBezTo>
                    <a:pt x="17453" y="8507"/>
                    <a:pt x="19289" y="9196"/>
                    <a:pt x="20667" y="10459"/>
                  </a:cubicBezTo>
                  <a:lnTo>
                    <a:pt x="20667" y="10459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" name="任意多边形: 形状 336"/>
            <p:cNvSpPr/>
            <p:nvPr/>
          </p:nvSpPr>
          <p:spPr>
            <a:xfrm>
              <a:off x="6173754" y="2700870"/>
              <a:ext cx="57399" cy="103319"/>
            </a:xfrm>
            <a:custGeom>
              <a:avLst/>
              <a:gdLst>
                <a:gd name="connsiteX0" fmla="*/ 21136 w 57399"/>
                <a:gd name="connsiteY0" fmla="*/ 11762 h 103318"/>
                <a:gd name="connsiteX1" fmla="*/ 41456 w 57399"/>
                <a:gd name="connsiteY1" fmla="*/ 50679 h 103318"/>
                <a:gd name="connsiteX2" fmla="*/ 57872 w 57399"/>
                <a:gd name="connsiteY2" fmla="*/ 91318 h 103318"/>
                <a:gd name="connsiteX3" fmla="*/ 57872 w 57399"/>
                <a:gd name="connsiteY3" fmla="*/ 91432 h 103318"/>
                <a:gd name="connsiteX4" fmla="*/ 53050 w 57399"/>
                <a:gd name="connsiteY4" fmla="*/ 100616 h 103318"/>
                <a:gd name="connsiteX5" fmla="*/ 45588 w 57399"/>
                <a:gd name="connsiteY5" fmla="*/ 98779 h 103318"/>
                <a:gd name="connsiteX6" fmla="*/ 20562 w 57399"/>
                <a:gd name="connsiteY6" fmla="*/ 60322 h 103318"/>
                <a:gd name="connsiteX7" fmla="*/ 8623 w 57399"/>
                <a:gd name="connsiteY7" fmla="*/ 15895 h 103318"/>
                <a:gd name="connsiteX8" fmla="*/ 14822 w 57399"/>
                <a:gd name="connsiteY8" fmla="*/ 8663 h 103318"/>
                <a:gd name="connsiteX9" fmla="*/ 21136 w 57399"/>
                <a:gd name="connsiteY9" fmla="*/ 11762 h 103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399" h="103318">
                  <a:moveTo>
                    <a:pt x="21136" y="11762"/>
                  </a:moveTo>
                  <a:cubicBezTo>
                    <a:pt x="29057" y="24620"/>
                    <a:pt x="35142" y="37592"/>
                    <a:pt x="41456" y="50679"/>
                  </a:cubicBezTo>
                  <a:cubicBezTo>
                    <a:pt x="47540" y="63881"/>
                    <a:pt x="53510" y="76853"/>
                    <a:pt x="57872" y="91318"/>
                  </a:cubicBezTo>
                  <a:lnTo>
                    <a:pt x="57872" y="91432"/>
                  </a:lnTo>
                  <a:cubicBezTo>
                    <a:pt x="59020" y="95336"/>
                    <a:pt x="56839" y="99468"/>
                    <a:pt x="53050" y="100616"/>
                  </a:cubicBezTo>
                  <a:cubicBezTo>
                    <a:pt x="50295" y="101420"/>
                    <a:pt x="47540" y="100616"/>
                    <a:pt x="45588" y="98779"/>
                  </a:cubicBezTo>
                  <a:cubicBezTo>
                    <a:pt x="34682" y="87644"/>
                    <a:pt x="26761" y="74213"/>
                    <a:pt x="20562" y="60322"/>
                  </a:cubicBezTo>
                  <a:cubicBezTo>
                    <a:pt x="14478" y="46317"/>
                    <a:pt x="9771" y="31508"/>
                    <a:pt x="8623" y="15895"/>
                  </a:cubicBezTo>
                  <a:cubicBezTo>
                    <a:pt x="8394" y="12221"/>
                    <a:pt x="11149" y="9007"/>
                    <a:pt x="14822" y="8663"/>
                  </a:cubicBezTo>
                  <a:cubicBezTo>
                    <a:pt x="17463" y="8318"/>
                    <a:pt x="19874" y="9696"/>
                    <a:pt x="21136" y="1176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" name="任意多边形: 形状 337"/>
            <p:cNvSpPr/>
            <p:nvPr/>
          </p:nvSpPr>
          <p:spPr>
            <a:xfrm>
              <a:off x="6077521" y="2732797"/>
              <a:ext cx="34440" cy="68879"/>
            </a:xfrm>
            <a:custGeom>
              <a:avLst/>
              <a:gdLst>
                <a:gd name="connsiteX0" fmla="*/ 22661 w 34439"/>
                <a:gd name="connsiteY0" fmla="*/ 11749 h 68879"/>
                <a:gd name="connsiteX1" fmla="*/ 33107 w 34439"/>
                <a:gd name="connsiteY1" fmla="*/ 34250 h 68879"/>
                <a:gd name="connsiteX2" fmla="*/ 37240 w 34439"/>
                <a:gd name="connsiteY2" fmla="*/ 58472 h 68879"/>
                <a:gd name="connsiteX3" fmla="*/ 37240 w 34439"/>
                <a:gd name="connsiteY3" fmla="*/ 58702 h 68879"/>
                <a:gd name="connsiteX4" fmla="*/ 29319 w 34439"/>
                <a:gd name="connsiteY4" fmla="*/ 66278 h 68879"/>
                <a:gd name="connsiteX5" fmla="*/ 24038 w 34439"/>
                <a:gd name="connsiteY5" fmla="*/ 64097 h 68879"/>
                <a:gd name="connsiteX6" fmla="*/ 11066 w 34439"/>
                <a:gd name="connsiteY6" fmla="*/ 40793 h 68879"/>
                <a:gd name="connsiteX7" fmla="*/ 9688 w 34439"/>
                <a:gd name="connsiteY7" fmla="*/ 14160 h 68879"/>
                <a:gd name="connsiteX8" fmla="*/ 18183 w 34439"/>
                <a:gd name="connsiteY8" fmla="*/ 8764 h 68879"/>
                <a:gd name="connsiteX9" fmla="*/ 22431 w 34439"/>
                <a:gd name="connsiteY9" fmla="*/ 11634 h 68879"/>
                <a:gd name="connsiteX10" fmla="*/ 22661 w 34439"/>
                <a:gd name="connsiteY10" fmla="*/ 11749 h 68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439" h="68879">
                  <a:moveTo>
                    <a:pt x="22661" y="11749"/>
                  </a:moveTo>
                  <a:cubicBezTo>
                    <a:pt x="27712" y="19096"/>
                    <a:pt x="30467" y="26673"/>
                    <a:pt x="33107" y="34250"/>
                  </a:cubicBezTo>
                  <a:cubicBezTo>
                    <a:pt x="35518" y="41941"/>
                    <a:pt x="37470" y="49633"/>
                    <a:pt x="37240" y="58472"/>
                  </a:cubicBezTo>
                  <a:lnTo>
                    <a:pt x="37240" y="58702"/>
                  </a:lnTo>
                  <a:cubicBezTo>
                    <a:pt x="37125" y="62949"/>
                    <a:pt x="33681" y="66393"/>
                    <a:pt x="29319" y="66278"/>
                  </a:cubicBezTo>
                  <a:cubicBezTo>
                    <a:pt x="27253" y="66278"/>
                    <a:pt x="25416" y="65360"/>
                    <a:pt x="24038" y="64097"/>
                  </a:cubicBezTo>
                  <a:cubicBezTo>
                    <a:pt x="17265" y="57439"/>
                    <a:pt x="13592" y="49288"/>
                    <a:pt x="11066" y="40793"/>
                  </a:cubicBezTo>
                  <a:cubicBezTo>
                    <a:pt x="8770" y="32298"/>
                    <a:pt x="7622" y="23344"/>
                    <a:pt x="9688" y="14160"/>
                  </a:cubicBezTo>
                  <a:cubicBezTo>
                    <a:pt x="10492" y="10372"/>
                    <a:pt x="14395" y="7961"/>
                    <a:pt x="18183" y="8764"/>
                  </a:cubicBezTo>
                  <a:cubicBezTo>
                    <a:pt x="20020" y="9224"/>
                    <a:pt x="21513" y="10257"/>
                    <a:pt x="22431" y="11634"/>
                  </a:cubicBezTo>
                  <a:lnTo>
                    <a:pt x="22661" y="11749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" name="任意多边形: 形状 338"/>
            <p:cNvSpPr/>
            <p:nvPr/>
          </p:nvSpPr>
          <p:spPr>
            <a:xfrm>
              <a:off x="5984090" y="2756769"/>
              <a:ext cx="68879" cy="103319"/>
            </a:xfrm>
            <a:custGeom>
              <a:avLst/>
              <a:gdLst>
                <a:gd name="connsiteX0" fmla="*/ 20924 w 68879"/>
                <a:gd name="connsiteY0" fmla="*/ 11540 h 103318"/>
                <a:gd name="connsiteX1" fmla="*/ 42391 w 68879"/>
                <a:gd name="connsiteY1" fmla="*/ 49079 h 103318"/>
                <a:gd name="connsiteX2" fmla="*/ 60414 w 68879"/>
                <a:gd name="connsiteY2" fmla="*/ 88341 h 103318"/>
                <a:gd name="connsiteX3" fmla="*/ 60414 w 68879"/>
                <a:gd name="connsiteY3" fmla="*/ 88455 h 103318"/>
                <a:gd name="connsiteX4" fmla="*/ 55937 w 68879"/>
                <a:gd name="connsiteY4" fmla="*/ 97869 h 103318"/>
                <a:gd name="connsiteX5" fmla="*/ 48475 w 68879"/>
                <a:gd name="connsiteY5" fmla="*/ 96376 h 103318"/>
                <a:gd name="connsiteX6" fmla="*/ 21957 w 68879"/>
                <a:gd name="connsiteY6" fmla="*/ 59526 h 103318"/>
                <a:gd name="connsiteX7" fmla="*/ 8640 w 68879"/>
                <a:gd name="connsiteY7" fmla="*/ 16132 h 103318"/>
                <a:gd name="connsiteX8" fmla="*/ 14610 w 68879"/>
                <a:gd name="connsiteY8" fmla="*/ 8670 h 103318"/>
                <a:gd name="connsiteX9" fmla="*/ 20924 w 68879"/>
                <a:gd name="connsiteY9" fmla="*/ 11540 h 103318"/>
                <a:gd name="connsiteX10" fmla="*/ 20924 w 68879"/>
                <a:gd name="connsiteY10" fmla="*/ 11540 h 103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8879" h="103318">
                  <a:moveTo>
                    <a:pt x="20924" y="11540"/>
                  </a:moveTo>
                  <a:cubicBezTo>
                    <a:pt x="29189" y="23824"/>
                    <a:pt x="35733" y="36452"/>
                    <a:pt x="42391" y="49079"/>
                  </a:cubicBezTo>
                  <a:cubicBezTo>
                    <a:pt x="48934" y="61707"/>
                    <a:pt x="55363" y="74335"/>
                    <a:pt x="60414" y="88341"/>
                  </a:cubicBezTo>
                  <a:lnTo>
                    <a:pt x="60414" y="88455"/>
                  </a:lnTo>
                  <a:cubicBezTo>
                    <a:pt x="61792" y="92244"/>
                    <a:pt x="59840" y="96491"/>
                    <a:pt x="55937" y="97869"/>
                  </a:cubicBezTo>
                  <a:cubicBezTo>
                    <a:pt x="53297" y="98787"/>
                    <a:pt x="50427" y="98098"/>
                    <a:pt x="48475" y="96376"/>
                  </a:cubicBezTo>
                  <a:cubicBezTo>
                    <a:pt x="37110" y="85930"/>
                    <a:pt x="28730" y="73072"/>
                    <a:pt x="21957" y="59526"/>
                  </a:cubicBezTo>
                  <a:cubicBezTo>
                    <a:pt x="15413" y="45865"/>
                    <a:pt x="10247" y="31401"/>
                    <a:pt x="8640" y="16132"/>
                  </a:cubicBezTo>
                  <a:cubicBezTo>
                    <a:pt x="8296" y="12459"/>
                    <a:pt x="10936" y="9130"/>
                    <a:pt x="14610" y="8670"/>
                  </a:cubicBezTo>
                  <a:cubicBezTo>
                    <a:pt x="17135" y="8326"/>
                    <a:pt x="19546" y="9474"/>
                    <a:pt x="20924" y="11540"/>
                  </a:cubicBezTo>
                  <a:lnTo>
                    <a:pt x="20924" y="11540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" name="任意多边形: 形状 339"/>
            <p:cNvSpPr/>
            <p:nvPr/>
          </p:nvSpPr>
          <p:spPr>
            <a:xfrm>
              <a:off x="5888923" y="2778913"/>
              <a:ext cx="45919" cy="80359"/>
            </a:xfrm>
            <a:custGeom>
              <a:avLst/>
              <a:gdLst>
                <a:gd name="connsiteX0" fmla="*/ 20578 w 45919"/>
                <a:gd name="connsiteY0" fmla="*/ 10749 h 80358"/>
                <a:gd name="connsiteX1" fmla="*/ 38257 w 45919"/>
                <a:gd name="connsiteY1" fmla="*/ 38759 h 80358"/>
                <a:gd name="connsiteX2" fmla="*/ 47556 w 45919"/>
                <a:gd name="connsiteY2" fmla="*/ 70444 h 80358"/>
                <a:gd name="connsiteX3" fmla="*/ 40782 w 45919"/>
                <a:gd name="connsiteY3" fmla="*/ 78709 h 80358"/>
                <a:gd name="connsiteX4" fmla="*/ 34469 w 45919"/>
                <a:gd name="connsiteY4" fmla="*/ 76299 h 80358"/>
                <a:gd name="connsiteX5" fmla="*/ 17364 w 45919"/>
                <a:gd name="connsiteY5" fmla="*/ 48058 h 80358"/>
                <a:gd name="connsiteX6" fmla="*/ 8639 w 45919"/>
                <a:gd name="connsiteY6" fmla="*/ 16144 h 80358"/>
                <a:gd name="connsiteX7" fmla="*/ 14838 w 45919"/>
                <a:gd name="connsiteY7" fmla="*/ 8682 h 80358"/>
                <a:gd name="connsiteX8" fmla="*/ 20578 w 45919"/>
                <a:gd name="connsiteY8" fmla="*/ 10749 h 80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919" h="80358">
                  <a:moveTo>
                    <a:pt x="20578" y="10749"/>
                  </a:moveTo>
                  <a:cubicBezTo>
                    <a:pt x="28269" y="19244"/>
                    <a:pt x="33550" y="28887"/>
                    <a:pt x="38257" y="38759"/>
                  </a:cubicBezTo>
                  <a:cubicBezTo>
                    <a:pt x="42734" y="48747"/>
                    <a:pt x="46408" y="58964"/>
                    <a:pt x="47556" y="70444"/>
                  </a:cubicBezTo>
                  <a:cubicBezTo>
                    <a:pt x="47900" y="74577"/>
                    <a:pt x="44915" y="78250"/>
                    <a:pt x="40782" y="78709"/>
                  </a:cubicBezTo>
                  <a:cubicBezTo>
                    <a:pt x="38372" y="78939"/>
                    <a:pt x="36076" y="77906"/>
                    <a:pt x="34469" y="76299"/>
                  </a:cubicBezTo>
                  <a:cubicBezTo>
                    <a:pt x="26777" y="67803"/>
                    <a:pt x="21726" y="58046"/>
                    <a:pt x="17364" y="48058"/>
                  </a:cubicBezTo>
                  <a:cubicBezTo>
                    <a:pt x="13231" y="37956"/>
                    <a:pt x="9672" y="27624"/>
                    <a:pt x="8639" y="16144"/>
                  </a:cubicBezTo>
                  <a:cubicBezTo>
                    <a:pt x="8295" y="12356"/>
                    <a:pt x="11050" y="9027"/>
                    <a:pt x="14838" y="8682"/>
                  </a:cubicBezTo>
                  <a:cubicBezTo>
                    <a:pt x="17019" y="8338"/>
                    <a:pt x="19086" y="9256"/>
                    <a:pt x="20578" y="10749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" name="任意多边形: 形状 340"/>
            <p:cNvSpPr/>
            <p:nvPr/>
          </p:nvSpPr>
          <p:spPr>
            <a:xfrm>
              <a:off x="5800095" y="2799319"/>
              <a:ext cx="68879" cy="114799"/>
            </a:xfrm>
            <a:custGeom>
              <a:avLst/>
              <a:gdLst>
                <a:gd name="connsiteX0" fmla="*/ 20666 w 68879"/>
                <a:gd name="connsiteY0" fmla="*/ 11466 h 114798"/>
                <a:gd name="connsiteX1" fmla="*/ 45463 w 68879"/>
                <a:gd name="connsiteY1" fmla="*/ 54515 h 114798"/>
                <a:gd name="connsiteX2" fmla="*/ 64290 w 68879"/>
                <a:gd name="connsiteY2" fmla="*/ 100434 h 114798"/>
                <a:gd name="connsiteX3" fmla="*/ 59354 w 68879"/>
                <a:gd name="connsiteY3" fmla="*/ 109503 h 114798"/>
                <a:gd name="connsiteX4" fmla="*/ 51777 w 68879"/>
                <a:gd name="connsiteY4" fmla="*/ 107322 h 114798"/>
                <a:gd name="connsiteX5" fmla="*/ 24914 w 68879"/>
                <a:gd name="connsiteY5" fmla="*/ 64502 h 114798"/>
                <a:gd name="connsiteX6" fmla="*/ 8727 w 68879"/>
                <a:gd name="connsiteY6" fmla="*/ 16517 h 114798"/>
                <a:gd name="connsiteX7" fmla="*/ 14123 w 68879"/>
                <a:gd name="connsiteY7" fmla="*/ 8710 h 114798"/>
                <a:gd name="connsiteX8" fmla="*/ 20666 w 68879"/>
                <a:gd name="connsiteY8" fmla="*/ 11466 h 114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879" h="114798">
                  <a:moveTo>
                    <a:pt x="20666" y="11466"/>
                  </a:moveTo>
                  <a:cubicBezTo>
                    <a:pt x="30424" y="25241"/>
                    <a:pt x="38001" y="39821"/>
                    <a:pt x="45463" y="54515"/>
                  </a:cubicBezTo>
                  <a:cubicBezTo>
                    <a:pt x="52695" y="69324"/>
                    <a:pt x="59468" y="84248"/>
                    <a:pt x="64290" y="100434"/>
                  </a:cubicBezTo>
                  <a:cubicBezTo>
                    <a:pt x="65438" y="104338"/>
                    <a:pt x="63257" y="108356"/>
                    <a:pt x="59354" y="109503"/>
                  </a:cubicBezTo>
                  <a:cubicBezTo>
                    <a:pt x="56484" y="110307"/>
                    <a:pt x="53614" y="109389"/>
                    <a:pt x="51777" y="107322"/>
                  </a:cubicBezTo>
                  <a:cubicBezTo>
                    <a:pt x="40527" y="94350"/>
                    <a:pt x="32146" y="79656"/>
                    <a:pt x="24914" y="64502"/>
                  </a:cubicBezTo>
                  <a:cubicBezTo>
                    <a:pt x="17911" y="49234"/>
                    <a:pt x="11827" y="33392"/>
                    <a:pt x="8727" y="16517"/>
                  </a:cubicBezTo>
                  <a:cubicBezTo>
                    <a:pt x="8039" y="12843"/>
                    <a:pt x="10449" y="9399"/>
                    <a:pt x="14123" y="8710"/>
                  </a:cubicBezTo>
                  <a:cubicBezTo>
                    <a:pt x="16534" y="8251"/>
                    <a:pt x="19174" y="9399"/>
                    <a:pt x="20666" y="1146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" name="任意多边形: 形状 341"/>
            <p:cNvSpPr/>
            <p:nvPr/>
          </p:nvSpPr>
          <p:spPr>
            <a:xfrm>
              <a:off x="5710552" y="2825814"/>
              <a:ext cx="57399" cy="80359"/>
            </a:xfrm>
            <a:custGeom>
              <a:avLst/>
              <a:gdLst>
                <a:gd name="connsiteX0" fmla="*/ 21011 w 57399"/>
                <a:gd name="connsiteY0" fmla="*/ 11144 h 80358"/>
                <a:gd name="connsiteX1" fmla="*/ 38461 w 57399"/>
                <a:gd name="connsiteY1" fmla="*/ 38122 h 80358"/>
                <a:gd name="connsiteX2" fmla="*/ 51548 w 57399"/>
                <a:gd name="connsiteY2" fmla="*/ 67395 h 80358"/>
                <a:gd name="connsiteX3" fmla="*/ 51548 w 57399"/>
                <a:gd name="connsiteY3" fmla="*/ 67510 h 80358"/>
                <a:gd name="connsiteX4" fmla="*/ 46497 w 57399"/>
                <a:gd name="connsiteY4" fmla="*/ 76924 h 80358"/>
                <a:gd name="connsiteX5" fmla="*/ 39838 w 57399"/>
                <a:gd name="connsiteY5" fmla="*/ 75776 h 80358"/>
                <a:gd name="connsiteX6" fmla="*/ 18141 w 57399"/>
                <a:gd name="connsiteY6" fmla="*/ 48913 h 80358"/>
                <a:gd name="connsiteX7" fmla="*/ 8613 w 57399"/>
                <a:gd name="connsiteY7" fmla="*/ 15736 h 80358"/>
                <a:gd name="connsiteX8" fmla="*/ 15157 w 57399"/>
                <a:gd name="connsiteY8" fmla="*/ 8619 h 80358"/>
                <a:gd name="connsiteX9" fmla="*/ 20782 w 57399"/>
                <a:gd name="connsiteY9" fmla="*/ 11144 h 80358"/>
                <a:gd name="connsiteX10" fmla="*/ 21011 w 57399"/>
                <a:gd name="connsiteY10" fmla="*/ 11144 h 80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7399" h="80358">
                  <a:moveTo>
                    <a:pt x="21011" y="11144"/>
                  </a:moveTo>
                  <a:cubicBezTo>
                    <a:pt x="28129" y="19869"/>
                    <a:pt x="33295" y="28938"/>
                    <a:pt x="38461" y="38122"/>
                  </a:cubicBezTo>
                  <a:cubicBezTo>
                    <a:pt x="43512" y="47420"/>
                    <a:pt x="48334" y="56604"/>
                    <a:pt x="51548" y="67395"/>
                  </a:cubicBezTo>
                  <a:lnTo>
                    <a:pt x="51548" y="67510"/>
                  </a:lnTo>
                  <a:cubicBezTo>
                    <a:pt x="52696" y="71528"/>
                    <a:pt x="50515" y="75661"/>
                    <a:pt x="46497" y="76924"/>
                  </a:cubicBezTo>
                  <a:cubicBezTo>
                    <a:pt x="44201" y="77612"/>
                    <a:pt x="41675" y="77153"/>
                    <a:pt x="39838" y="75776"/>
                  </a:cubicBezTo>
                  <a:cubicBezTo>
                    <a:pt x="30310" y="68658"/>
                    <a:pt x="23537" y="59130"/>
                    <a:pt x="18141" y="48913"/>
                  </a:cubicBezTo>
                  <a:cubicBezTo>
                    <a:pt x="12976" y="38581"/>
                    <a:pt x="9072" y="27560"/>
                    <a:pt x="8613" y="15736"/>
                  </a:cubicBezTo>
                  <a:cubicBezTo>
                    <a:pt x="8498" y="11948"/>
                    <a:pt x="11368" y="8733"/>
                    <a:pt x="15157" y="8619"/>
                  </a:cubicBezTo>
                  <a:cubicBezTo>
                    <a:pt x="17338" y="8504"/>
                    <a:pt x="19404" y="9537"/>
                    <a:pt x="20782" y="11144"/>
                  </a:cubicBezTo>
                  <a:lnTo>
                    <a:pt x="21011" y="11144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" name="任意多边形: 形状 342"/>
            <p:cNvSpPr/>
            <p:nvPr/>
          </p:nvSpPr>
          <p:spPr>
            <a:xfrm>
              <a:off x="5621992" y="2851023"/>
              <a:ext cx="57399" cy="114799"/>
            </a:xfrm>
            <a:custGeom>
              <a:avLst/>
              <a:gdLst>
                <a:gd name="connsiteX0" fmla="*/ 20947 w 57399"/>
                <a:gd name="connsiteY0" fmla="*/ 11766 h 114798"/>
                <a:gd name="connsiteX1" fmla="*/ 43103 w 57399"/>
                <a:gd name="connsiteY1" fmla="*/ 58029 h 114798"/>
                <a:gd name="connsiteX2" fmla="*/ 56650 w 57399"/>
                <a:gd name="connsiteY2" fmla="*/ 107508 h 114798"/>
                <a:gd name="connsiteX3" fmla="*/ 50450 w 57399"/>
                <a:gd name="connsiteY3" fmla="*/ 115773 h 114798"/>
                <a:gd name="connsiteX4" fmla="*/ 43218 w 57399"/>
                <a:gd name="connsiteY4" fmla="*/ 112444 h 114798"/>
                <a:gd name="connsiteX5" fmla="*/ 21636 w 57399"/>
                <a:gd name="connsiteY5" fmla="*/ 65951 h 114798"/>
                <a:gd name="connsiteX6" fmla="*/ 8664 w 57399"/>
                <a:gd name="connsiteY6" fmla="*/ 16243 h 114798"/>
                <a:gd name="connsiteX7" fmla="*/ 14404 w 57399"/>
                <a:gd name="connsiteY7" fmla="*/ 8666 h 114798"/>
                <a:gd name="connsiteX8" fmla="*/ 20947 w 57399"/>
                <a:gd name="connsiteY8" fmla="*/ 11766 h 114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399" h="114798">
                  <a:moveTo>
                    <a:pt x="20947" y="11766"/>
                  </a:moveTo>
                  <a:cubicBezTo>
                    <a:pt x="30246" y="26460"/>
                    <a:pt x="37019" y="42187"/>
                    <a:pt x="43103" y="58029"/>
                  </a:cubicBezTo>
                  <a:cubicBezTo>
                    <a:pt x="49073" y="73986"/>
                    <a:pt x="54239" y="90288"/>
                    <a:pt x="56650" y="107508"/>
                  </a:cubicBezTo>
                  <a:cubicBezTo>
                    <a:pt x="57224" y="111526"/>
                    <a:pt x="54468" y="115199"/>
                    <a:pt x="50450" y="115773"/>
                  </a:cubicBezTo>
                  <a:cubicBezTo>
                    <a:pt x="47466" y="116232"/>
                    <a:pt x="44711" y="114740"/>
                    <a:pt x="43218" y="112444"/>
                  </a:cubicBezTo>
                  <a:cubicBezTo>
                    <a:pt x="33919" y="97635"/>
                    <a:pt x="27376" y="81908"/>
                    <a:pt x="21636" y="65951"/>
                  </a:cubicBezTo>
                  <a:cubicBezTo>
                    <a:pt x="16011" y="49879"/>
                    <a:pt x="11075" y="33463"/>
                    <a:pt x="8664" y="16243"/>
                  </a:cubicBezTo>
                  <a:cubicBezTo>
                    <a:pt x="8205" y="12569"/>
                    <a:pt x="10730" y="9240"/>
                    <a:pt x="14404" y="8666"/>
                  </a:cubicBezTo>
                  <a:cubicBezTo>
                    <a:pt x="17044" y="8322"/>
                    <a:pt x="19570" y="9585"/>
                    <a:pt x="20947" y="1176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" name="任意多边形: 形状 343"/>
            <p:cNvSpPr/>
            <p:nvPr/>
          </p:nvSpPr>
          <p:spPr>
            <a:xfrm>
              <a:off x="5529403" y="2872537"/>
              <a:ext cx="45919" cy="80359"/>
            </a:xfrm>
            <a:custGeom>
              <a:avLst/>
              <a:gdLst>
                <a:gd name="connsiteX0" fmla="*/ 21008 w 45919"/>
                <a:gd name="connsiteY0" fmla="*/ 11029 h 80358"/>
                <a:gd name="connsiteX1" fmla="*/ 35702 w 45919"/>
                <a:gd name="connsiteY1" fmla="*/ 37203 h 80358"/>
                <a:gd name="connsiteX2" fmla="*/ 41787 w 45919"/>
                <a:gd name="connsiteY2" fmla="*/ 66592 h 80358"/>
                <a:gd name="connsiteX3" fmla="*/ 34095 w 45919"/>
                <a:gd name="connsiteY3" fmla="*/ 74169 h 80358"/>
                <a:gd name="connsiteX4" fmla="*/ 28240 w 45919"/>
                <a:gd name="connsiteY4" fmla="*/ 71413 h 80358"/>
                <a:gd name="connsiteX5" fmla="*/ 14120 w 45919"/>
                <a:gd name="connsiteY5" fmla="*/ 45010 h 80358"/>
                <a:gd name="connsiteX6" fmla="*/ 8610 w 45919"/>
                <a:gd name="connsiteY6" fmla="*/ 15507 h 80358"/>
                <a:gd name="connsiteX7" fmla="*/ 15613 w 45919"/>
                <a:gd name="connsiteY7" fmla="*/ 8619 h 80358"/>
                <a:gd name="connsiteX8" fmla="*/ 21008 w 45919"/>
                <a:gd name="connsiteY8" fmla="*/ 11029 h 80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919" h="80358">
                  <a:moveTo>
                    <a:pt x="21008" y="11029"/>
                  </a:moveTo>
                  <a:cubicBezTo>
                    <a:pt x="27781" y="19065"/>
                    <a:pt x="32144" y="28020"/>
                    <a:pt x="35702" y="37203"/>
                  </a:cubicBezTo>
                  <a:cubicBezTo>
                    <a:pt x="39146" y="46502"/>
                    <a:pt x="41787" y="56030"/>
                    <a:pt x="41787" y="66592"/>
                  </a:cubicBezTo>
                  <a:cubicBezTo>
                    <a:pt x="41787" y="70839"/>
                    <a:pt x="38343" y="74169"/>
                    <a:pt x="34095" y="74169"/>
                  </a:cubicBezTo>
                  <a:cubicBezTo>
                    <a:pt x="31799" y="74169"/>
                    <a:pt x="29733" y="73135"/>
                    <a:pt x="28240" y="71413"/>
                  </a:cubicBezTo>
                  <a:cubicBezTo>
                    <a:pt x="21467" y="63377"/>
                    <a:pt x="17449" y="54308"/>
                    <a:pt x="14120" y="45010"/>
                  </a:cubicBezTo>
                  <a:cubicBezTo>
                    <a:pt x="11021" y="35596"/>
                    <a:pt x="8610" y="25953"/>
                    <a:pt x="8610" y="15507"/>
                  </a:cubicBezTo>
                  <a:cubicBezTo>
                    <a:pt x="8610" y="11603"/>
                    <a:pt x="11824" y="8504"/>
                    <a:pt x="15613" y="8619"/>
                  </a:cubicBezTo>
                  <a:cubicBezTo>
                    <a:pt x="17794" y="8504"/>
                    <a:pt x="19745" y="9537"/>
                    <a:pt x="21008" y="11029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" name="任意多边形: 形状 344"/>
            <p:cNvSpPr/>
            <p:nvPr/>
          </p:nvSpPr>
          <p:spPr>
            <a:xfrm>
              <a:off x="5445686" y="2891117"/>
              <a:ext cx="57399" cy="103319"/>
            </a:xfrm>
            <a:custGeom>
              <a:avLst/>
              <a:gdLst>
                <a:gd name="connsiteX0" fmla="*/ 21037 w 57399"/>
                <a:gd name="connsiteY0" fmla="*/ 11507 h 103318"/>
                <a:gd name="connsiteX1" fmla="*/ 41127 w 57399"/>
                <a:gd name="connsiteY1" fmla="*/ 47554 h 103318"/>
                <a:gd name="connsiteX2" fmla="*/ 55477 w 57399"/>
                <a:gd name="connsiteY2" fmla="*/ 86126 h 103318"/>
                <a:gd name="connsiteX3" fmla="*/ 50081 w 57399"/>
                <a:gd name="connsiteY3" fmla="*/ 95080 h 103318"/>
                <a:gd name="connsiteX4" fmla="*/ 42849 w 57399"/>
                <a:gd name="connsiteY4" fmla="*/ 92899 h 103318"/>
                <a:gd name="connsiteX5" fmla="*/ 20119 w 57399"/>
                <a:gd name="connsiteY5" fmla="*/ 56967 h 103318"/>
                <a:gd name="connsiteX6" fmla="*/ 8639 w 57399"/>
                <a:gd name="connsiteY6" fmla="*/ 15984 h 103318"/>
                <a:gd name="connsiteX7" fmla="*/ 14723 w 57399"/>
                <a:gd name="connsiteY7" fmla="*/ 8637 h 103318"/>
                <a:gd name="connsiteX8" fmla="*/ 21037 w 57399"/>
                <a:gd name="connsiteY8" fmla="*/ 11507 h 103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399" h="103318">
                  <a:moveTo>
                    <a:pt x="21037" y="11507"/>
                  </a:moveTo>
                  <a:cubicBezTo>
                    <a:pt x="29188" y="23101"/>
                    <a:pt x="35272" y="35270"/>
                    <a:pt x="41127" y="47554"/>
                  </a:cubicBezTo>
                  <a:cubicBezTo>
                    <a:pt x="46752" y="59952"/>
                    <a:pt x="52148" y="72350"/>
                    <a:pt x="55477" y="86126"/>
                  </a:cubicBezTo>
                  <a:cubicBezTo>
                    <a:pt x="56510" y="90029"/>
                    <a:pt x="54099" y="94047"/>
                    <a:pt x="50081" y="95080"/>
                  </a:cubicBezTo>
                  <a:cubicBezTo>
                    <a:pt x="47441" y="95769"/>
                    <a:pt x="44686" y="94850"/>
                    <a:pt x="42849" y="92899"/>
                  </a:cubicBezTo>
                  <a:cubicBezTo>
                    <a:pt x="32976" y="82223"/>
                    <a:pt x="25974" y="69824"/>
                    <a:pt x="20119" y="56967"/>
                  </a:cubicBezTo>
                  <a:cubicBezTo>
                    <a:pt x="14494" y="43995"/>
                    <a:pt x="10017" y="30449"/>
                    <a:pt x="8639" y="15984"/>
                  </a:cubicBezTo>
                  <a:cubicBezTo>
                    <a:pt x="8295" y="12310"/>
                    <a:pt x="11050" y="8981"/>
                    <a:pt x="14723" y="8637"/>
                  </a:cubicBezTo>
                  <a:cubicBezTo>
                    <a:pt x="17364" y="8407"/>
                    <a:pt x="19660" y="9670"/>
                    <a:pt x="21037" y="11507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" name="任意多边形: 形状 345"/>
            <p:cNvSpPr/>
            <p:nvPr/>
          </p:nvSpPr>
          <p:spPr>
            <a:xfrm>
              <a:off x="5355552" y="2911680"/>
              <a:ext cx="45919" cy="68879"/>
            </a:xfrm>
            <a:custGeom>
              <a:avLst/>
              <a:gdLst>
                <a:gd name="connsiteX0" fmla="*/ 21284 w 45919"/>
                <a:gd name="connsiteY0" fmla="*/ 11148 h 68879"/>
                <a:gd name="connsiteX1" fmla="*/ 34830 w 45919"/>
                <a:gd name="connsiteY1" fmla="*/ 33764 h 68879"/>
                <a:gd name="connsiteX2" fmla="*/ 42292 w 45919"/>
                <a:gd name="connsiteY2" fmla="*/ 58905 h 68879"/>
                <a:gd name="connsiteX3" fmla="*/ 42292 w 45919"/>
                <a:gd name="connsiteY3" fmla="*/ 59019 h 68879"/>
                <a:gd name="connsiteX4" fmla="*/ 35404 w 45919"/>
                <a:gd name="connsiteY4" fmla="*/ 67514 h 68879"/>
                <a:gd name="connsiteX5" fmla="*/ 29664 w 45919"/>
                <a:gd name="connsiteY5" fmla="*/ 65792 h 68879"/>
                <a:gd name="connsiteX6" fmla="*/ 13707 w 45919"/>
                <a:gd name="connsiteY6" fmla="*/ 42833 h 68879"/>
                <a:gd name="connsiteX7" fmla="*/ 8771 w 45919"/>
                <a:gd name="connsiteY7" fmla="*/ 15166 h 68879"/>
                <a:gd name="connsiteX8" fmla="*/ 16347 w 45919"/>
                <a:gd name="connsiteY8" fmla="*/ 8623 h 68879"/>
                <a:gd name="connsiteX9" fmla="*/ 21284 w 45919"/>
                <a:gd name="connsiteY9" fmla="*/ 11148 h 68879"/>
                <a:gd name="connsiteX10" fmla="*/ 21284 w 45919"/>
                <a:gd name="connsiteY10" fmla="*/ 11148 h 68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919" h="68879">
                  <a:moveTo>
                    <a:pt x="21284" y="11148"/>
                  </a:moveTo>
                  <a:cubicBezTo>
                    <a:pt x="27368" y="18381"/>
                    <a:pt x="31271" y="25957"/>
                    <a:pt x="34830" y="33764"/>
                  </a:cubicBezTo>
                  <a:cubicBezTo>
                    <a:pt x="38274" y="41570"/>
                    <a:pt x="41259" y="49491"/>
                    <a:pt x="42292" y="58905"/>
                  </a:cubicBezTo>
                  <a:lnTo>
                    <a:pt x="42292" y="59019"/>
                  </a:lnTo>
                  <a:cubicBezTo>
                    <a:pt x="42751" y="63267"/>
                    <a:pt x="39651" y="67055"/>
                    <a:pt x="35404" y="67514"/>
                  </a:cubicBezTo>
                  <a:cubicBezTo>
                    <a:pt x="33223" y="67744"/>
                    <a:pt x="31271" y="67055"/>
                    <a:pt x="29664" y="65792"/>
                  </a:cubicBezTo>
                  <a:cubicBezTo>
                    <a:pt x="22087" y="59478"/>
                    <a:pt x="17266" y="51328"/>
                    <a:pt x="13707" y="42833"/>
                  </a:cubicBezTo>
                  <a:cubicBezTo>
                    <a:pt x="10263" y="34223"/>
                    <a:pt x="7967" y="25039"/>
                    <a:pt x="8771" y="15166"/>
                  </a:cubicBezTo>
                  <a:cubicBezTo>
                    <a:pt x="9115" y="11263"/>
                    <a:pt x="12444" y="8393"/>
                    <a:pt x="16347" y="8623"/>
                  </a:cubicBezTo>
                  <a:cubicBezTo>
                    <a:pt x="18299" y="8738"/>
                    <a:pt x="20021" y="9656"/>
                    <a:pt x="21284" y="11148"/>
                  </a:cubicBezTo>
                  <a:lnTo>
                    <a:pt x="21284" y="11148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" name="任意多边形: 形状 346"/>
            <p:cNvSpPr/>
            <p:nvPr/>
          </p:nvSpPr>
          <p:spPr>
            <a:xfrm>
              <a:off x="5257013" y="2935556"/>
              <a:ext cx="68879" cy="103319"/>
            </a:xfrm>
            <a:custGeom>
              <a:avLst/>
              <a:gdLst>
                <a:gd name="connsiteX0" fmla="*/ 20407 w 68879"/>
                <a:gd name="connsiteY0" fmla="*/ 10806 h 103318"/>
                <a:gd name="connsiteX1" fmla="*/ 44860 w 68879"/>
                <a:gd name="connsiteY1" fmla="*/ 46279 h 103318"/>
                <a:gd name="connsiteX2" fmla="*/ 61161 w 68879"/>
                <a:gd name="connsiteY2" fmla="*/ 85999 h 103318"/>
                <a:gd name="connsiteX3" fmla="*/ 55765 w 68879"/>
                <a:gd name="connsiteY3" fmla="*/ 94953 h 103318"/>
                <a:gd name="connsiteX4" fmla="*/ 48533 w 68879"/>
                <a:gd name="connsiteY4" fmla="*/ 92772 h 103318"/>
                <a:gd name="connsiteX5" fmla="*/ 24655 w 68879"/>
                <a:gd name="connsiteY5" fmla="*/ 57070 h 103318"/>
                <a:gd name="connsiteX6" fmla="*/ 8813 w 68879"/>
                <a:gd name="connsiteY6" fmla="*/ 17005 h 103318"/>
                <a:gd name="connsiteX7" fmla="*/ 13749 w 68879"/>
                <a:gd name="connsiteY7" fmla="*/ 8854 h 103318"/>
                <a:gd name="connsiteX8" fmla="*/ 20407 w 68879"/>
                <a:gd name="connsiteY8" fmla="*/ 10806 h 103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879" h="103318">
                  <a:moveTo>
                    <a:pt x="20407" y="10806"/>
                  </a:moveTo>
                  <a:cubicBezTo>
                    <a:pt x="30395" y="21712"/>
                    <a:pt x="37857" y="33766"/>
                    <a:pt x="44860" y="46279"/>
                  </a:cubicBezTo>
                  <a:cubicBezTo>
                    <a:pt x="51633" y="58792"/>
                    <a:pt x="57717" y="71764"/>
                    <a:pt x="61161" y="85999"/>
                  </a:cubicBezTo>
                  <a:cubicBezTo>
                    <a:pt x="62079" y="89902"/>
                    <a:pt x="59669" y="93920"/>
                    <a:pt x="55765" y="94953"/>
                  </a:cubicBezTo>
                  <a:cubicBezTo>
                    <a:pt x="53010" y="95642"/>
                    <a:pt x="50370" y="94724"/>
                    <a:pt x="48533" y="92772"/>
                  </a:cubicBezTo>
                  <a:cubicBezTo>
                    <a:pt x="38660" y="81866"/>
                    <a:pt x="31313" y="69697"/>
                    <a:pt x="24655" y="57070"/>
                  </a:cubicBezTo>
                  <a:cubicBezTo>
                    <a:pt x="18226" y="44327"/>
                    <a:pt x="12372" y="31355"/>
                    <a:pt x="8813" y="17005"/>
                  </a:cubicBezTo>
                  <a:cubicBezTo>
                    <a:pt x="7894" y="13331"/>
                    <a:pt x="10190" y="9773"/>
                    <a:pt x="13749" y="8854"/>
                  </a:cubicBezTo>
                  <a:cubicBezTo>
                    <a:pt x="16275" y="8165"/>
                    <a:pt x="18800" y="8969"/>
                    <a:pt x="20407" y="1080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" name="任意多边形: 形状 347"/>
            <p:cNvSpPr/>
            <p:nvPr/>
          </p:nvSpPr>
          <p:spPr>
            <a:xfrm>
              <a:off x="6001673" y="2873836"/>
              <a:ext cx="286996" cy="332916"/>
            </a:xfrm>
            <a:custGeom>
              <a:avLst/>
              <a:gdLst>
                <a:gd name="connsiteX0" fmla="*/ 274035 w 286996"/>
                <a:gd name="connsiteY0" fmla="*/ 69886 h 332915"/>
                <a:gd name="connsiteX1" fmla="*/ 90587 w 286996"/>
                <a:gd name="connsiteY1" fmla="*/ 298335 h 332915"/>
                <a:gd name="connsiteX2" fmla="*/ 38239 w 286996"/>
                <a:gd name="connsiteY2" fmla="*/ 327838 h 332915"/>
                <a:gd name="connsiteX3" fmla="*/ 11032 w 286996"/>
                <a:gd name="connsiteY3" fmla="*/ 315784 h 332915"/>
                <a:gd name="connsiteX4" fmla="*/ 9310 w 286996"/>
                <a:gd name="connsiteY4" fmla="*/ 296498 h 332915"/>
                <a:gd name="connsiteX5" fmla="*/ 31466 w 286996"/>
                <a:gd name="connsiteY5" fmla="*/ 241739 h 332915"/>
                <a:gd name="connsiteX6" fmla="*/ 197120 w 286996"/>
                <a:gd name="connsiteY6" fmla="*/ 33380 h 332915"/>
                <a:gd name="connsiteX7" fmla="*/ 274035 w 286996"/>
                <a:gd name="connsiteY7" fmla="*/ 69886 h 332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6996" h="332915">
                  <a:moveTo>
                    <a:pt x="274035" y="69886"/>
                  </a:moveTo>
                  <a:cubicBezTo>
                    <a:pt x="224787" y="154607"/>
                    <a:pt x="162681" y="231981"/>
                    <a:pt x="90587" y="298335"/>
                  </a:cubicBezTo>
                  <a:cubicBezTo>
                    <a:pt x="75549" y="312225"/>
                    <a:pt x="58558" y="326231"/>
                    <a:pt x="38239" y="327838"/>
                  </a:cubicBezTo>
                  <a:cubicBezTo>
                    <a:pt x="27792" y="328641"/>
                    <a:pt x="15853" y="325197"/>
                    <a:pt x="11032" y="315784"/>
                  </a:cubicBezTo>
                  <a:cubicBezTo>
                    <a:pt x="8047" y="309929"/>
                    <a:pt x="8277" y="302927"/>
                    <a:pt x="9310" y="296498"/>
                  </a:cubicBezTo>
                  <a:cubicBezTo>
                    <a:pt x="12409" y="276982"/>
                    <a:pt x="21708" y="258959"/>
                    <a:pt x="31466" y="241739"/>
                  </a:cubicBezTo>
                  <a:cubicBezTo>
                    <a:pt x="75434" y="164250"/>
                    <a:pt x="131570" y="93649"/>
                    <a:pt x="197120" y="33380"/>
                  </a:cubicBezTo>
                  <a:cubicBezTo>
                    <a:pt x="239366" y="-5537"/>
                    <a:pt x="315937" y="-2323"/>
                    <a:pt x="274035" y="69886"/>
                  </a:cubicBezTo>
                  <a:close/>
                </a:path>
              </a:pathLst>
            </a:custGeom>
            <a:solidFill>
              <a:srgbClr val="FFFFFF">
                <a:alpha val="38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49" name="图形 538"/>
          <p:cNvGrpSpPr/>
          <p:nvPr userDrawn="1"/>
        </p:nvGrpSpPr>
        <p:grpSpPr>
          <a:xfrm rot="20504120">
            <a:off x="11114626" y="5949828"/>
            <a:ext cx="1354955" cy="1474191"/>
            <a:chOff x="5500687" y="2781300"/>
            <a:chExt cx="1190625" cy="1295400"/>
          </a:xfrm>
        </p:grpSpPr>
        <p:sp>
          <p:nvSpPr>
            <p:cNvPr id="350" name="任意多边形: 形状 349"/>
            <p:cNvSpPr/>
            <p:nvPr/>
          </p:nvSpPr>
          <p:spPr>
            <a:xfrm>
              <a:off x="5499258" y="2860548"/>
              <a:ext cx="1190625" cy="1219200"/>
            </a:xfrm>
            <a:custGeom>
              <a:avLst/>
              <a:gdLst>
                <a:gd name="connsiteX0" fmla="*/ 766382 w 1190625"/>
                <a:gd name="connsiteY0" fmla="*/ 7144 h 1219200"/>
                <a:gd name="connsiteX1" fmla="*/ 1193006 w 1190625"/>
                <a:gd name="connsiteY1" fmla="*/ 858584 h 1219200"/>
                <a:gd name="connsiteX2" fmla="*/ 641985 w 1190625"/>
                <a:gd name="connsiteY2" fmla="*/ 1171099 h 1219200"/>
                <a:gd name="connsiteX3" fmla="*/ 407956 w 1190625"/>
                <a:gd name="connsiteY3" fmla="*/ 1185196 h 1219200"/>
                <a:gd name="connsiteX4" fmla="*/ 7144 w 1190625"/>
                <a:gd name="connsiteY4" fmla="*/ 380333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25" h="1219200">
                  <a:moveTo>
                    <a:pt x="766382" y="7144"/>
                  </a:moveTo>
                  <a:cubicBezTo>
                    <a:pt x="918496" y="285845"/>
                    <a:pt x="1060799" y="569881"/>
                    <a:pt x="1193006" y="858584"/>
                  </a:cubicBezTo>
                  <a:cubicBezTo>
                    <a:pt x="1193006" y="858584"/>
                    <a:pt x="755618" y="1119854"/>
                    <a:pt x="641985" y="1171099"/>
                  </a:cubicBezTo>
                  <a:cubicBezTo>
                    <a:pt x="528352" y="1222343"/>
                    <a:pt x="435197" y="1244346"/>
                    <a:pt x="407956" y="1185196"/>
                  </a:cubicBezTo>
                  <a:cubicBezTo>
                    <a:pt x="270891" y="888016"/>
                    <a:pt x="166021" y="666369"/>
                    <a:pt x="7144" y="380333"/>
                  </a:cubicBezTo>
                </a:path>
              </a:pathLst>
            </a:custGeom>
            <a:solidFill>
              <a:srgbClr val="F08B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1" name="任意多边形: 形状 350"/>
            <p:cNvSpPr/>
            <p:nvPr/>
          </p:nvSpPr>
          <p:spPr>
            <a:xfrm>
              <a:off x="5572872" y="3223904"/>
              <a:ext cx="428625" cy="847725"/>
            </a:xfrm>
            <a:custGeom>
              <a:avLst/>
              <a:gdLst>
                <a:gd name="connsiteX0" fmla="*/ 15731 w 428625"/>
                <a:gd name="connsiteY0" fmla="*/ 9262 h 847725"/>
                <a:gd name="connsiteX1" fmla="*/ 72119 w 428625"/>
                <a:gd name="connsiteY1" fmla="*/ 110418 h 847725"/>
                <a:gd name="connsiteX2" fmla="*/ 124316 w 428625"/>
                <a:gd name="connsiteY2" fmla="*/ 212811 h 847725"/>
                <a:gd name="connsiteX3" fmla="*/ 225853 w 428625"/>
                <a:gd name="connsiteY3" fmla="*/ 418932 h 847725"/>
                <a:gd name="connsiteX4" fmla="*/ 324913 w 428625"/>
                <a:gd name="connsiteY4" fmla="*/ 626196 h 847725"/>
                <a:gd name="connsiteX5" fmla="*/ 373681 w 428625"/>
                <a:gd name="connsiteY5" fmla="*/ 730209 h 847725"/>
                <a:gd name="connsiteX6" fmla="*/ 421591 w 428625"/>
                <a:gd name="connsiteY6" fmla="*/ 834603 h 847725"/>
                <a:gd name="connsiteX7" fmla="*/ 419020 w 428625"/>
                <a:gd name="connsiteY7" fmla="*/ 841461 h 847725"/>
                <a:gd name="connsiteX8" fmla="*/ 412257 w 428625"/>
                <a:gd name="connsiteY8" fmla="*/ 839080 h 847725"/>
                <a:gd name="connsiteX9" fmla="*/ 361393 w 428625"/>
                <a:gd name="connsiteY9" fmla="*/ 736115 h 847725"/>
                <a:gd name="connsiteX10" fmla="*/ 311006 w 428625"/>
                <a:gd name="connsiteY10" fmla="*/ 632864 h 847725"/>
                <a:gd name="connsiteX11" fmla="*/ 210898 w 428625"/>
                <a:gd name="connsiteY11" fmla="*/ 426171 h 847725"/>
                <a:gd name="connsiteX12" fmla="*/ 111076 w 428625"/>
                <a:gd name="connsiteY12" fmla="*/ 219384 h 847725"/>
                <a:gd name="connsiteX13" fmla="*/ 60784 w 428625"/>
                <a:gd name="connsiteY13" fmla="*/ 116228 h 847725"/>
                <a:gd name="connsiteX14" fmla="*/ 8302 w 428625"/>
                <a:gd name="connsiteY14" fmla="*/ 15072 h 847725"/>
                <a:gd name="connsiteX15" fmla="*/ 7825 w 428625"/>
                <a:gd name="connsiteY15" fmla="*/ 14310 h 847725"/>
                <a:gd name="connsiteX16" fmla="*/ 9445 w 428625"/>
                <a:gd name="connsiteY16" fmla="*/ 7833 h 847725"/>
                <a:gd name="connsiteX17" fmla="*/ 15731 w 428625"/>
                <a:gd name="connsiteY17" fmla="*/ 9262 h 847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28625" h="847725">
                  <a:moveTo>
                    <a:pt x="15731" y="9262"/>
                  </a:moveTo>
                  <a:cubicBezTo>
                    <a:pt x="37258" y="42600"/>
                    <a:pt x="53831" y="76413"/>
                    <a:pt x="72119" y="110418"/>
                  </a:cubicBezTo>
                  <a:cubicBezTo>
                    <a:pt x="89740" y="144422"/>
                    <a:pt x="106981" y="178617"/>
                    <a:pt x="124316" y="212811"/>
                  </a:cubicBezTo>
                  <a:cubicBezTo>
                    <a:pt x="158701" y="281296"/>
                    <a:pt x="192229" y="350162"/>
                    <a:pt x="225853" y="418932"/>
                  </a:cubicBezTo>
                  <a:lnTo>
                    <a:pt x="324913" y="626196"/>
                  </a:lnTo>
                  <a:lnTo>
                    <a:pt x="373681" y="730209"/>
                  </a:lnTo>
                  <a:lnTo>
                    <a:pt x="421591" y="834603"/>
                  </a:lnTo>
                  <a:cubicBezTo>
                    <a:pt x="422830" y="837175"/>
                    <a:pt x="421687" y="840223"/>
                    <a:pt x="419020" y="841461"/>
                  </a:cubicBezTo>
                  <a:cubicBezTo>
                    <a:pt x="416448" y="842604"/>
                    <a:pt x="413495" y="841557"/>
                    <a:pt x="412257" y="839080"/>
                  </a:cubicBezTo>
                  <a:lnTo>
                    <a:pt x="361393" y="736115"/>
                  </a:lnTo>
                  <a:lnTo>
                    <a:pt x="311006" y="632864"/>
                  </a:lnTo>
                  <a:lnTo>
                    <a:pt x="210898" y="426171"/>
                  </a:lnTo>
                  <a:lnTo>
                    <a:pt x="111076" y="219384"/>
                  </a:lnTo>
                  <a:lnTo>
                    <a:pt x="60784" y="116228"/>
                  </a:lnTo>
                  <a:cubicBezTo>
                    <a:pt x="43830" y="82224"/>
                    <a:pt x="27352" y="46695"/>
                    <a:pt x="8302" y="15072"/>
                  </a:cubicBezTo>
                  <a:lnTo>
                    <a:pt x="7825" y="14310"/>
                  </a:lnTo>
                  <a:cubicBezTo>
                    <a:pt x="6492" y="12120"/>
                    <a:pt x="7159" y="9167"/>
                    <a:pt x="9445" y="7833"/>
                  </a:cubicBezTo>
                  <a:cubicBezTo>
                    <a:pt x="11540" y="6500"/>
                    <a:pt x="14398" y="7167"/>
                    <a:pt x="15731" y="926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2" name="任意多边形: 形状 351"/>
            <p:cNvSpPr/>
            <p:nvPr/>
          </p:nvSpPr>
          <p:spPr>
            <a:xfrm>
              <a:off x="5881496" y="3102293"/>
              <a:ext cx="352425" cy="276225"/>
            </a:xfrm>
            <a:custGeom>
              <a:avLst/>
              <a:gdLst>
                <a:gd name="connsiteX0" fmla="*/ 64865 w 352425"/>
                <a:gd name="connsiteY0" fmla="*/ 270700 h 276225"/>
                <a:gd name="connsiteX1" fmla="*/ 7144 w 352425"/>
                <a:gd name="connsiteY1" fmla="*/ 169259 h 276225"/>
                <a:gd name="connsiteX2" fmla="*/ 287750 w 352425"/>
                <a:gd name="connsiteY2" fmla="*/ 7144 h 276225"/>
                <a:gd name="connsiteX3" fmla="*/ 346329 w 352425"/>
                <a:gd name="connsiteY3" fmla="*/ 111062 h 276225"/>
                <a:gd name="connsiteX4" fmla="*/ 64865 w 352425"/>
                <a:gd name="connsiteY4" fmla="*/ 270700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2425" h="276225">
                  <a:moveTo>
                    <a:pt x="64865" y="270700"/>
                  </a:moveTo>
                  <a:cubicBezTo>
                    <a:pt x="42767" y="240030"/>
                    <a:pt x="24098" y="203073"/>
                    <a:pt x="7144" y="169259"/>
                  </a:cubicBezTo>
                  <a:cubicBezTo>
                    <a:pt x="100679" y="115252"/>
                    <a:pt x="194215" y="61150"/>
                    <a:pt x="287750" y="7144"/>
                  </a:cubicBezTo>
                  <a:cubicBezTo>
                    <a:pt x="306800" y="40481"/>
                    <a:pt x="329374" y="76581"/>
                    <a:pt x="346329" y="111062"/>
                  </a:cubicBezTo>
                  <a:cubicBezTo>
                    <a:pt x="253079" y="167735"/>
                    <a:pt x="160687" y="218885"/>
                    <a:pt x="64865" y="27070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3" name="任意多边形: 形状 352"/>
            <p:cNvSpPr/>
            <p:nvPr/>
          </p:nvSpPr>
          <p:spPr>
            <a:xfrm>
              <a:off x="5493524" y="2774156"/>
              <a:ext cx="771525" cy="495300"/>
            </a:xfrm>
            <a:custGeom>
              <a:avLst/>
              <a:gdLst>
                <a:gd name="connsiteX0" fmla="*/ 772116 w 771525"/>
                <a:gd name="connsiteY0" fmla="*/ 93536 h 495300"/>
                <a:gd name="connsiteX1" fmla="*/ 111462 w 771525"/>
                <a:gd name="connsiteY1" fmla="*/ 473107 h 495300"/>
                <a:gd name="connsiteX2" fmla="*/ 49359 w 771525"/>
                <a:gd name="connsiteY2" fmla="*/ 488156 h 495300"/>
                <a:gd name="connsiteX3" fmla="*/ 7163 w 771525"/>
                <a:gd name="connsiteY3" fmla="*/ 447389 h 495300"/>
                <a:gd name="connsiteX4" fmla="*/ 35548 w 771525"/>
                <a:gd name="connsiteY4" fmla="*/ 404908 h 495300"/>
                <a:gd name="connsiteX5" fmla="*/ 237859 w 771525"/>
                <a:gd name="connsiteY5" fmla="*/ 261652 h 495300"/>
                <a:gd name="connsiteX6" fmla="*/ 629432 w 771525"/>
                <a:gd name="connsiteY6" fmla="*/ 7144 h 495300"/>
                <a:gd name="connsiteX7" fmla="*/ 679724 w 771525"/>
                <a:gd name="connsiteY7" fmla="*/ 81344 h 495300"/>
                <a:gd name="connsiteX8" fmla="*/ 772116 w 771525"/>
                <a:gd name="connsiteY8" fmla="*/ 93536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1525" h="495300">
                  <a:moveTo>
                    <a:pt x="772116" y="93536"/>
                  </a:moveTo>
                  <a:cubicBezTo>
                    <a:pt x="570853" y="250222"/>
                    <a:pt x="345015" y="370713"/>
                    <a:pt x="111462" y="473107"/>
                  </a:cubicBezTo>
                  <a:cubicBezTo>
                    <a:pt x="91745" y="481775"/>
                    <a:pt x="70790" y="490347"/>
                    <a:pt x="49359" y="488156"/>
                  </a:cubicBezTo>
                  <a:cubicBezTo>
                    <a:pt x="27928" y="485966"/>
                    <a:pt x="6401" y="468916"/>
                    <a:pt x="7163" y="447389"/>
                  </a:cubicBezTo>
                  <a:cubicBezTo>
                    <a:pt x="7830" y="429863"/>
                    <a:pt x="22022" y="416147"/>
                    <a:pt x="35548" y="404908"/>
                  </a:cubicBezTo>
                  <a:cubicBezTo>
                    <a:pt x="99080" y="351949"/>
                    <a:pt x="168612" y="306800"/>
                    <a:pt x="237859" y="261652"/>
                  </a:cubicBezTo>
                  <a:cubicBezTo>
                    <a:pt x="368447" y="176879"/>
                    <a:pt x="498939" y="92012"/>
                    <a:pt x="629432" y="7144"/>
                  </a:cubicBezTo>
                  <a:cubicBezTo>
                    <a:pt x="632194" y="37052"/>
                    <a:pt x="653911" y="65913"/>
                    <a:pt x="679724" y="81344"/>
                  </a:cubicBezTo>
                  <a:cubicBezTo>
                    <a:pt x="705536" y="96679"/>
                    <a:pt x="744398" y="105251"/>
                    <a:pt x="772116" y="9353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4" name="任意多边形: 形状 353"/>
            <p:cNvSpPr/>
            <p:nvPr/>
          </p:nvSpPr>
          <p:spPr>
            <a:xfrm>
              <a:off x="5521097" y="2823904"/>
              <a:ext cx="590550" cy="390525"/>
            </a:xfrm>
            <a:custGeom>
              <a:avLst/>
              <a:gdLst>
                <a:gd name="connsiteX0" fmla="*/ 594619 w 590550"/>
                <a:gd name="connsiteY0" fmla="*/ 3878 h 390525"/>
                <a:gd name="connsiteX1" fmla="*/ 3878 w 590550"/>
                <a:gd name="connsiteY1" fmla="*/ 394594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90550" h="390525">
                  <a:moveTo>
                    <a:pt x="594619" y="3878"/>
                  </a:moveTo>
                  <a:lnTo>
                    <a:pt x="3878" y="394594"/>
                  </a:lnTo>
                </a:path>
              </a:pathLst>
            </a:custGeom>
            <a:ln w="5171" cap="rnd">
              <a:solidFill>
                <a:srgbClr val="3C3C3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5" name="任意多边形: 形状 354"/>
            <p:cNvSpPr/>
            <p:nvPr/>
          </p:nvSpPr>
          <p:spPr>
            <a:xfrm>
              <a:off x="5536052" y="2855241"/>
              <a:ext cx="609600" cy="381000"/>
            </a:xfrm>
            <a:custGeom>
              <a:avLst/>
              <a:gdLst>
                <a:gd name="connsiteX0" fmla="*/ 612335 w 609600"/>
                <a:gd name="connsiteY0" fmla="*/ 3878 h 381000"/>
                <a:gd name="connsiteX1" fmla="*/ 3878 w 609600"/>
                <a:gd name="connsiteY1" fmla="*/ 380878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09600" h="381000">
                  <a:moveTo>
                    <a:pt x="612335" y="3878"/>
                  </a:moveTo>
                  <a:lnTo>
                    <a:pt x="3878" y="380878"/>
                  </a:lnTo>
                </a:path>
              </a:pathLst>
            </a:custGeom>
            <a:ln w="5171" cap="rnd">
              <a:solidFill>
                <a:srgbClr val="3C3C3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6" name="任意多边形: 形状 355"/>
            <p:cNvSpPr/>
            <p:nvPr/>
          </p:nvSpPr>
          <p:spPr>
            <a:xfrm>
              <a:off x="5565960" y="2885245"/>
              <a:ext cx="628650" cy="361950"/>
            </a:xfrm>
            <a:custGeom>
              <a:avLst/>
              <a:gdLst>
                <a:gd name="connsiteX0" fmla="*/ 630147 w 628650"/>
                <a:gd name="connsiteY0" fmla="*/ 3878 h 361950"/>
                <a:gd name="connsiteX1" fmla="*/ 3878 w 628650"/>
                <a:gd name="connsiteY1" fmla="*/ 364590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28650" h="361950">
                  <a:moveTo>
                    <a:pt x="630147" y="3878"/>
                  </a:moveTo>
                  <a:lnTo>
                    <a:pt x="3878" y="364590"/>
                  </a:lnTo>
                </a:path>
              </a:pathLst>
            </a:custGeom>
            <a:ln w="5171" cap="rnd">
              <a:solidFill>
                <a:srgbClr val="3C3C3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7" name="任意多边形: 形状 356"/>
            <p:cNvSpPr/>
            <p:nvPr/>
          </p:nvSpPr>
          <p:spPr>
            <a:xfrm>
              <a:off x="5860389" y="3481399"/>
              <a:ext cx="685800" cy="466725"/>
            </a:xfrm>
            <a:custGeom>
              <a:avLst/>
              <a:gdLst>
                <a:gd name="connsiteX0" fmla="*/ 149028 w 685800"/>
                <a:gd name="connsiteY0" fmla="*/ 112193 h 466725"/>
                <a:gd name="connsiteX1" fmla="*/ 367627 w 685800"/>
                <a:gd name="connsiteY1" fmla="*/ 188583 h 466725"/>
                <a:gd name="connsiteX2" fmla="*/ 608610 w 685800"/>
                <a:gd name="connsiteY2" fmla="*/ 166199 h 466725"/>
                <a:gd name="connsiteX3" fmla="*/ 680047 w 685800"/>
                <a:gd name="connsiteY3" fmla="*/ 208681 h 466725"/>
                <a:gd name="connsiteX4" fmla="*/ 664045 w 685800"/>
                <a:gd name="connsiteY4" fmla="*/ 262878 h 466725"/>
                <a:gd name="connsiteX5" fmla="*/ 615182 w 685800"/>
                <a:gd name="connsiteY5" fmla="*/ 295644 h 466725"/>
                <a:gd name="connsiteX6" fmla="*/ 355626 w 685800"/>
                <a:gd name="connsiteY6" fmla="*/ 428899 h 466725"/>
                <a:gd name="connsiteX7" fmla="*/ 196749 w 685800"/>
                <a:gd name="connsiteY7" fmla="*/ 459760 h 466725"/>
                <a:gd name="connsiteX8" fmla="*/ 110643 w 685800"/>
                <a:gd name="connsiteY8" fmla="*/ 362700 h 466725"/>
                <a:gd name="connsiteX9" fmla="*/ 16440 w 685800"/>
                <a:gd name="connsiteY9" fmla="*/ 128861 h 466725"/>
                <a:gd name="connsiteX10" fmla="*/ 50064 w 685800"/>
                <a:gd name="connsiteY10" fmla="*/ 7418 h 466725"/>
                <a:gd name="connsiteX11" fmla="*/ 149028 w 685800"/>
                <a:gd name="connsiteY11" fmla="*/ 112193 h 466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5800" h="466725">
                  <a:moveTo>
                    <a:pt x="149028" y="112193"/>
                  </a:moveTo>
                  <a:cubicBezTo>
                    <a:pt x="195415" y="178392"/>
                    <a:pt x="287046" y="195060"/>
                    <a:pt x="367627" y="188583"/>
                  </a:cubicBezTo>
                  <a:cubicBezTo>
                    <a:pt x="448209" y="182106"/>
                    <a:pt x="528123" y="158294"/>
                    <a:pt x="608610" y="166199"/>
                  </a:cubicBezTo>
                  <a:cubicBezTo>
                    <a:pt x="637947" y="169057"/>
                    <a:pt x="671570" y="180487"/>
                    <a:pt x="680047" y="208681"/>
                  </a:cubicBezTo>
                  <a:cubicBezTo>
                    <a:pt x="685762" y="227540"/>
                    <a:pt x="677475" y="248400"/>
                    <a:pt x="664045" y="262878"/>
                  </a:cubicBezTo>
                  <a:cubicBezTo>
                    <a:pt x="650615" y="277356"/>
                    <a:pt x="632708" y="286595"/>
                    <a:pt x="615182" y="295644"/>
                  </a:cubicBezTo>
                  <a:cubicBezTo>
                    <a:pt x="528695" y="340031"/>
                    <a:pt x="442113" y="384513"/>
                    <a:pt x="355626" y="428899"/>
                  </a:cubicBezTo>
                  <a:cubicBezTo>
                    <a:pt x="306000" y="454331"/>
                    <a:pt x="248565" y="480334"/>
                    <a:pt x="196749" y="459760"/>
                  </a:cubicBezTo>
                  <a:cubicBezTo>
                    <a:pt x="155601" y="443472"/>
                    <a:pt x="130740" y="402134"/>
                    <a:pt x="110643" y="362700"/>
                  </a:cubicBezTo>
                  <a:cubicBezTo>
                    <a:pt x="72543" y="287738"/>
                    <a:pt x="40920" y="209348"/>
                    <a:pt x="16440" y="128861"/>
                  </a:cubicBezTo>
                  <a:cubicBezTo>
                    <a:pt x="5201" y="92000"/>
                    <a:pt x="-6420" y="13133"/>
                    <a:pt x="50064" y="7418"/>
                  </a:cubicBezTo>
                  <a:cubicBezTo>
                    <a:pt x="103880" y="1988"/>
                    <a:pt x="125502" y="78665"/>
                    <a:pt x="149028" y="112193"/>
                  </a:cubicBezTo>
                  <a:close/>
                </a:path>
              </a:pathLst>
            </a:custGeom>
            <a:solidFill>
              <a:srgbClr val="FFFFFF">
                <a:alpha val="1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58" name="图形 295"/>
          <p:cNvGrpSpPr/>
          <p:nvPr userDrawn="1"/>
        </p:nvGrpSpPr>
        <p:grpSpPr>
          <a:xfrm rot="369499">
            <a:off x="-284524" y="5389345"/>
            <a:ext cx="838616" cy="1071104"/>
            <a:chOff x="5614987" y="2814637"/>
            <a:chExt cx="962025" cy="1228725"/>
          </a:xfrm>
        </p:grpSpPr>
        <p:sp>
          <p:nvSpPr>
            <p:cNvPr id="359" name="任意多边形: 形状 358"/>
            <p:cNvSpPr/>
            <p:nvPr/>
          </p:nvSpPr>
          <p:spPr>
            <a:xfrm>
              <a:off x="5973975" y="2851490"/>
              <a:ext cx="333375" cy="1000125"/>
            </a:xfrm>
            <a:custGeom>
              <a:avLst/>
              <a:gdLst>
                <a:gd name="connsiteX0" fmla="*/ 8772 w 333375"/>
                <a:gd name="connsiteY0" fmla="*/ 8772 h 1000125"/>
                <a:gd name="connsiteX1" fmla="*/ 328717 w 333375"/>
                <a:gd name="connsiteY1" fmla="*/ 993085 h 100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3375" h="1000125">
                  <a:moveTo>
                    <a:pt x="8772" y="8772"/>
                  </a:moveTo>
                  <a:lnTo>
                    <a:pt x="328717" y="993085"/>
                  </a:lnTo>
                </a:path>
              </a:pathLst>
            </a:custGeom>
            <a:ln w="11696" cap="flat">
              <a:solidFill>
                <a:srgbClr val="3C3C3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0" name="任意多边形: 形状 359"/>
            <p:cNvSpPr/>
            <p:nvPr/>
          </p:nvSpPr>
          <p:spPr>
            <a:xfrm>
              <a:off x="5582229" y="2797137"/>
              <a:ext cx="1114425" cy="1114425"/>
            </a:xfrm>
            <a:custGeom>
              <a:avLst/>
              <a:gdLst>
                <a:gd name="connsiteX0" fmla="*/ 961850 w 1114425"/>
                <a:gd name="connsiteY0" fmla="*/ 412287 h 1114425"/>
                <a:gd name="connsiteX1" fmla="*/ 705147 w 1114425"/>
                <a:gd name="connsiteY1" fmla="*/ 961850 h 1114425"/>
                <a:gd name="connsiteX2" fmla="*/ 155583 w 1114425"/>
                <a:gd name="connsiteY2" fmla="*/ 705147 h 1114425"/>
                <a:gd name="connsiteX3" fmla="*/ 412287 w 1114425"/>
                <a:gd name="connsiteY3" fmla="*/ 155583 h 1114425"/>
                <a:gd name="connsiteX4" fmla="*/ 961850 w 1114425"/>
                <a:gd name="connsiteY4" fmla="*/ 412287 h 1114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4425" h="1114425">
                  <a:moveTo>
                    <a:pt x="961850" y="412287"/>
                  </a:moveTo>
                  <a:cubicBezTo>
                    <a:pt x="1042721" y="634931"/>
                    <a:pt x="927791" y="880979"/>
                    <a:pt x="705147" y="961850"/>
                  </a:cubicBezTo>
                  <a:cubicBezTo>
                    <a:pt x="482502" y="1042721"/>
                    <a:pt x="236455" y="927791"/>
                    <a:pt x="155583" y="705147"/>
                  </a:cubicBezTo>
                  <a:cubicBezTo>
                    <a:pt x="74712" y="482502"/>
                    <a:pt x="189642" y="236455"/>
                    <a:pt x="412287" y="155583"/>
                  </a:cubicBezTo>
                  <a:cubicBezTo>
                    <a:pt x="634931" y="74712"/>
                    <a:pt x="880979" y="189642"/>
                    <a:pt x="961850" y="412287"/>
                  </a:cubicBez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1" name="任意多边形: 形状 360"/>
            <p:cNvSpPr/>
            <p:nvPr/>
          </p:nvSpPr>
          <p:spPr>
            <a:xfrm>
              <a:off x="5607447" y="2807066"/>
              <a:ext cx="790575" cy="1085850"/>
            </a:xfrm>
            <a:custGeom>
              <a:avLst/>
              <a:gdLst>
                <a:gd name="connsiteX0" fmla="*/ 475885 w 790575"/>
                <a:gd name="connsiteY0" fmla="*/ 22716 h 1085850"/>
                <a:gd name="connsiteX1" fmla="*/ 23161 w 790575"/>
                <a:gd name="connsiteY1" fmla="*/ 532875 h 1085850"/>
                <a:gd name="connsiteX2" fmla="*/ 308245 w 790575"/>
                <a:gd name="connsiteY2" fmla="*/ 1019031 h 1085850"/>
                <a:gd name="connsiteX3" fmla="*/ 771350 w 790575"/>
                <a:gd name="connsiteY3" fmla="*/ 1010268 h 1085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0575" h="1085850">
                  <a:moveTo>
                    <a:pt x="475885" y="22716"/>
                  </a:moveTo>
                  <a:cubicBezTo>
                    <a:pt x="475885" y="22716"/>
                    <a:pt x="40783" y="98344"/>
                    <a:pt x="23161" y="532875"/>
                  </a:cubicBezTo>
                  <a:cubicBezTo>
                    <a:pt x="14875" y="737662"/>
                    <a:pt x="122602" y="932163"/>
                    <a:pt x="308245" y="1019031"/>
                  </a:cubicBezTo>
                  <a:cubicBezTo>
                    <a:pt x="421973" y="1072275"/>
                    <a:pt x="575135" y="1091421"/>
                    <a:pt x="771350" y="1010268"/>
                  </a:cubicBezTo>
                </a:path>
              </a:pathLst>
            </a:custGeom>
            <a:noFill/>
            <a:ln w="30288" cap="rnd">
              <a:solidFill>
                <a:srgbClr val="3C3C3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2" name="任意多边形: 形状 361"/>
            <p:cNvSpPr/>
            <p:nvPr/>
          </p:nvSpPr>
          <p:spPr>
            <a:xfrm>
              <a:off x="5845674" y="3817325"/>
              <a:ext cx="76200" cy="180975"/>
            </a:xfrm>
            <a:custGeom>
              <a:avLst/>
              <a:gdLst>
                <a:gd name="connsiteX0" fmla="*/ 69922 w 76200"/>
                <a:gd name="connsiteY0" fmla="*/ 8772 h 180975"/>
                <a:gd name="connsiteX1" fmla="*/ 8772 w 76200"/>
                <a:gd name="connsiteY1" fmla="*/ 177936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6200" h="180975">
                  <a:moveTo>
                    <a:pt x="69922" y="8772"/>
                  </a:moveTo>
                  <a:lnTo>
                    <a:pt x="8772" y="177936"/>
                  </a:lnTo>
                </a:path>
              </a:pathLst>
            </a:custGeom>
            <a:ln w="11696" cap="flat">
              <a:solidFill>
                <a:srgbClr val="3C3C3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3" name="任意多边形: 形状 362"/>
            <p:cNvSpPr/>
            <p:nvPr/>
          </p:nvSpPr>
          <p:spPr>
            <a:xfrm>
              <a:off x="5712392" y="3921874"/>
              <a:ext cx="285750" cy="123825"/>
            </a:xfrm>
            <a:custGeom>
              <a:avLst/>
              <a:gdLst>
                <a:gd name="connsiteX0" fmla="*/ 282166 w 285750"/>
                <a:gd name="connsiteY0" fmla="*/ 112915 h 123825"/>
                <a:gd name="connsiteX1" fmla="*/ 135386 w 285750"/>
                <a:gd name="connsiteY1" fmla="*/ 89293 h 123825"/>
                <a:gd name="connsiteX2" fmla="*/ 7465 w 285750"/>
                <a:gd name="connsiteY2" fmla="*/ 13569 h 123825"/>
                <a:gd name="connsiteX3" fmla="*/ 154245 w 285750"/>
                <a:gd name="connsiteY3" fmla="*/ 37191 h 123825"/>
                <a:gd name="connsiteX4" fmla="*/ 282166 w 285750"/>
                <a:gd name="connsiteY4" fmla="*/ 112915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0" h="123825">
                  <a:moveTo>
                    <a:pt x="282166" y="112915"/>
                  </a:moveTo>
                  <a:cubicBezTo>
                    <a:pt x="276927" y="127298"/>
                    <a:pt x="211205" y="116725"/>
                    <a:pt x="135386" y="89293"/>
                  </a:cubicBezTo>
                  <a:cubicBezTo>
                    <a:pt x="59567" y="61861"/>
                    <a:pt x="2321" y="27952"/>
                    <a:pt x="7465" y="13569"/>
                  </a:cubicBezTo>
                  <a:cubicBezTo>
                    <a:pt x="12704" y="-813"/>
                    <a:pt x="78426" y="9759"/>
                    <a:pt x="154245" y="37191"/>
                  </a:cubicBezTo>
                  <a:cubicBezTo>
                    <a:pt x="230064" y="64623"/>
                    <a:pt x="287405" y="98532"/>
                    <a:pt x="282166" y="112915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4" name="任意多边形: 形状 363"/>
            <p:cNvSpPr/>
            <p:nvPr/>
          </p:nvSpPr>
          <p:spPr>
            <a:xfrm>
              <a:off x="5740803" y="2913792"/>
              <a:ext cx="428625" cy="866775"/>
            </a:xfrm>
            <a:custGeom>
              <a:avLst/>
              <a:gdLst>
                <a:gd name="connsiteX0" fmla="*/ 272710 w 428625"/>
                <a:gd name="connsiteY0" fmla="*/ 7144 h 866775"/>
                <a:gd name="connsiteX1" fmla="*/ 369293 w 428625"/>
                <a:gd name="connsiteY1" fmla="*/ 112871 h 866775"/>
                <a:gd name="connsiteX2" fmla="*/ 425014 w 428625"/>
                <a:gd name="connsiteY2" fmla="*/ 134303 h 866775"/>
                <a:gd name="connsiteX3" fmla="*/ 373484 w 428625"/>
                <a:gd name="connsiteY3" fmla="*/ 175355 h 866775"/>
                <a:gd name="connsiteX4" fmla="*/ 337194 w 428625"/>
                <a:gd name="connsiteY4" fmla="*/ 171641 h 866775"/>
                <a:gd name="connsiteX5" fmla="*/ 325859 w 428625"/>
                <a:gd name="connsiteY5" fmla="*/ 232886 h 866775"/>
                <a:gd name="connsiteX6" fmla="*/ 280711 w 428625"/>
                <a:gd name="connsiteY6" fmla="*/ 286512 h 866775"/>
                <a:gd name="connsiteX7" fmla="*/ 246992 w 428625"/>
                <a:gd name="connsiteY7" fmla="*/ 289560 h 866775"/>
                <a:gd name="connsiteX8" fmla="*/ 173554 w 428625"/>
                <a:gd name="connsiteY8" fmla="*/ 375857 h 866775"/>
                <a:gd name="connsiteX9" fmla="*/ 164315 w 428625"/>
                <a:gd name="connsiteY9" fmla="*/ 423291 h 866775"/>
                <a:gd name="connsiteX10" fmla="*/ 236515 w 428625"/>
                <a:gd name="connsiteY10" fmla="*/ 472535 h 866775"/>
                <a:gd name="connsiteX11" fmla="*/ 330622 w 428625"/>
                <a:gd name="connsiteY11" fmla="*/ 461105 h 866775"/>
                <a:gd name="connsiteX12" fmla="*/ 408727 w 428625"/>
                <a:gd name="connsiteY12" fmla="*/ 502634 h 866775"/>
                <a:gd name="connsiteX13" fmla="*/ 382438 w 428625"/>
                <a:gd name="connsiteY13" fmla="*/ 598646 h 866775"/>
                <a:gd name="connsiteX14" fmla="*/ 363673 w 428625"/>
                <a:gd name="connsiteY14" fmla="*/ 702374 h 866775"/>
                <a:gd name="connsiteX15" fmla="*/ 355387 w 428625"/>
                <a:gd name="connsiteY15" fmla="*/ 824484 h 866775"/>
                <a:gd name="connsiteX16" fmla="*/ 350053 w 428625"/>
                <a:gd name="connsiteY16" fmla="*/ 848392 h 866775"/>
                <a:gd name="connsiteX17" fmla="*/ 293188 w 428625"/>
                <a:gd name="connsiteY17" fmla="*/ 849630 h 866775"/>
                <a:gd name="connsiteX18" fmla="*/ 270424 w 428625"/>
                <a:gd name="connsiteY18" fmla="*/ 789242 h 866775"/>
                <a:gd name="connsiteX19" fmla="*/ 211940 w 428625"/>
                <a:gd name="connsiteY19" fmla="*/ 643319 h 866775"/>
                <a:gd name="connsiteX20" fmla="*/ 100783 w 428625"/>
                <a:gd name="connsiteY20" fmla="*/ 590645 h 866775"/>
                <a:gd name="connsiteX21" fmla="*/ 65541 w 428625"/>
                <a:gd name="connsiteY21" fmla="*/ 437293 h 866775"/>
                <a:gd name="connsiteX22" fmla="*/ 74113 w 428625"/>
                <a:gd name="connsiteY22" fmla="*/ 379286 h 866775"/>
                <a:gd name="connsiteX23" fmla="*/ 8391 w 428625"/>
                <a:gd name="connsiteY23" fmla="*/ 214503 h 866775"/>
                <a:gd name="connsiteX24" fmla="*/ 226894 w 428625"/>
                <a:gd name="connsiteY24" fmla="*/ 22289 h 866775"/>
                <a:gd name="connsiteX25" fmla="*/ 272710 w 428625"/>
                <a:gd name="connsiteY25" fmla="*/ 7144 h 866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28625" h="866775">
                  <a:moveTo>
                    <a:pt x="272710" y="7144"/>
                  </a:moveTo>
                  <a:cubicBezTo>
                    <a:pt x="285092" y="47720"/>
                    <a:pt x="327288" y="107347"/>
                    <a:pt x="369293" y="112871"/>
                  </a:cubicBezTo>
                  <a:cubicBezTo>
                    <a:pt x="390058" y="115633"/>
                    <a:pt x="416251" y="115348"/>
                    <a:pt x="425014" y="134303"/>
                  </a:cubicBezTo>
                  <a:cubicBezTo>
                    <a:pt x="436540" y="159258"/>
                    <a:pt x="400059" y="182118"/>
                    <a:pt x="373484" y="175355"/>
                  </a:cubicBezTo>
                  <a:cubicBezTo>
                    <a:pt x="361387" y="172307"/>
                    <a:pt x="348433" y="166211"/>
                    <a:pt x="337194" y="171641"/>
                  </a:cubicBezTo>
                  <a:cubicBezTo>
                    <a:pt x="317191" y="181261"/>
                    <a:pt x="326335" y="210693"/>
                    <a:pt x="325859" y="232886"/>
                  </a:cubicBezTo>
                  <a:cubicBezTo>
                    <a:pt x="325288" y="258127"/>
                    <a:pt x="305476" y="281654"/>
                    <a:pt x="280711" y="286512"/>
                  </a:cubicBezTo>
                  <a:cubicBezTo>
                    <a:pt x="269662" y="288703"/>
                    <a:pt x="258136" y="287465"/>
                    <a:pt x="246992" y="289560"/>
                  </a:cubicBezTo>
                  <a:cubicBezTo>
                    <a:pt x="208035" y="296799"/>
                    <a:pt x="187842" y="338995"/>
                    <a:pt x="173554" y="375857"/>
                  </a:cubicBezTo>
                  <a:cubicBezTo>
                    <a:pt x="167649" y="391097"/>
                    <a:pt x="161743" y="407194"/>
                    <a:pt x="164315" y="423291"/>
                  </a:cubicBezTo>
                  <a:cubicBezTo>
                    <a:pt x="169459" y="454533"/>
                    <a:pt x="204892" y="471964"/>
                    <a:pt x="236515" y="472535"/>
                  </a:cubicBezTo>
                  <a:cubicBezTo>
                    <a:pt x="268138" y="473107"/>
                    <a:pt x="298999" y="462248"/>
                    <a:pt x="330622" y="461105"/>
                  </a:cubicBezTo>
                  <a:cubicBezTo>
                    <a:pt x="362245" y="459962"/>
                    <a:pt x="398535" y="472726"/>
                    <a:pt x="408727" y="502634"/>
                  </a:cubicBezTo>
                  <a:cubicBezTo>
                    <a:pt x="419680" y="534924"/>
                    <a:pt x="395677" y="567214"/>
                    <a:pt x="382438" y="598646"/>
                  </a:cubicBezTo>
                  <a:cubicBezTo>
                    <a:pt x="368626" y="631127"/>
                    <a:pt x="366055" y="667131"/>
                    <a:pt x="363673" y="702374"/>
                  </a:cubicBezTo>
                  <a:cubicBezTo>
                    <a:pt x="360911" y="743045"/>
                    <a:pt x="358149" y="783812"/>
                    <a:pt x="355387" y="824484"/>
                  </a:cubicBezTo>
                  <a:cubicBezTo>
                    <a:pt x="354815" y="832771"/>
                    <a:pt x="354148" y="841248"/>
                    <a:pt x="350053" y="848392"/>
                  </a:cubicBezTo>
                  <a:cubicBezTo>
                    <a:pt x="339004" y="867347"/>
                    <a:pt x="308619" y="865251"/>
                    <a:pt x="293188" y="849630"/>
                  </a:cubicBezTo>
                  <a:cubicBezTo>
                    <a:pt x="277758" y="834104"/>
                    <a:pt x="273472" y="810959"/>
                    <a:pt x="270424" y="789242"/>
                  </a:cubicBezTo>
                  <a:cubicBezTo>
                    <a:pt x="262899" y="735902"/>
                    <a:pt x="254898" y="675894"/>
                    <a:pt x="211940" y="643319"/>
                  </a:cubicBezTo>
                  <a:cubicBezTo>
                    <a:pt x="179174" y="618458"/>
                    <a:pt x="133073" y="616172"/>
                    <a:pt x="100783" y="590645"/>
                  </a:cubicBezTo>
                  <a:cubicBezTo>
                    <a:pt x="57349" y="556260"/>
                    <a:pt x="52968" y="491300"/>
                    <a:pt x="65541" y="437293"/>
                  </a:cubicBezTo>
                  <a:cubicBezTo>
                    <a:pt x="70018" y="418148"/>
                    <a:pt x="76114" y="398812"/>
                    <a:pt x="74113" y="379286"/>
                  </a:cubicBezTo>
                  <a:cubicBezTo>
                    <a:pt x="68875" y="327851"/>
                    <a:pt x="-3134" y="264890"/>
                    <a:pt x="8391" y="214503"/>
                  </a:cubicBezTo>
                  <a:cubicBezTo>
                    <a:pt x="8391" y="214503"/>
                    <a:pt x="38395" y="107156"/>
                    <a:pt x="226894" y="22289"/>
                  </a:cubicBezTo>
                  <a:lnTo>
                    <a:pt x="272710" y="7144"/>
                  </a:lnTo>
                  <a:close/>
                </a:path>
              </a:pathLst>
            </a:custGeom>
            <a:solidFill>
              <a:srgbClr val="51B8A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5" name="任意多边形: 形状 364"/>
            <p:cNvSpPr/>
            <p:nvPr/>
          </p:nvSpPr>
          <p:spPr>
            <a:xfrm>
              <a:off x="6267627" y="2939891"/>
              <a:ext cx="314325" cy="600075"/>
            </a:xfrm>
            <a:custGeom>
              <a:avLst/>
              <a:gdLst>
                <a:gd name="connsiteX0" fmla="*/ 288716 w 314325"/>
                <a:gd name="connsiteY0" fmla="*/ 599694 h 600075"/>
                <a:gd name="connsiteX1" fmla="*/ 149746 w 314325"/>
                <a:gd name="connsiteY1" fmla="*/ 529400 h 600075"/>
                <a:gd name="connsiteX2" fmla="*/ 127362 w 314325"/>
                <a:gd name="connsiteY2" fmla="*/ 506063 h 600075"/>
                <a:gd name="connsiteX3" fmla="*/ 134315 w 314325"/>
                <a:gd name="connsiteY3" fmla="*/ 403384 h 600075"/>
                <a:gd name="connsiteX4" fmla="*/ 112217 w 314325"/>
                <a:gd name="connsiteY4" fmla="*/ 367284 h 600075"/>
                <a:gd name="connsiteX5" fmla="*/ 117075 w 314325"/>
                <a:gd name="connsiteY5" fmla="*/ 250603 h 600075"/>
                <a:gd name="connsiteX6" fmla="*/ 8776 w 314325"/>
                <a:gd name="connsiteY6" fmla="*/ 172212 h 600075"/>
                <a:gd name="connsiteX7" fmla="*/ 30588 w 314325"/>
                <a:gd name="connsiteY7" fmla="*/ 105728 h 600075"/>
                <a:gd name="connsiteX8" fmla="*/ 43828 w 314325"/>
                <a:gd name="connsiteY8" fmla="*/ 7144 h 600075"/>
                <a:gd name="connsiteX9" fmla="*/ 288335 w 314325"/>
                <a:gd name="connsiteY9" fmla="*/ 235839 h 600075"/>
                <a:gd name="connsiteX10" fmla="*/ 288716 w 314325"/>
                <a:gd name="connsiteY10" fmla="*/ 599694 h 60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4325" h="600075">
                  <a:moveTo>
                    <a:pt x="288716" y="599694"/>
                  </a:moveTo>
                  <a:cubicBezTo>
                    <a:pt x="253283" y="581120"/>
                    <a:pt x="181845" y="553403"/>
                    <a:pt x="149746" y="529400"/>
                  </a:cubicBezTo>
                  <a:cubicBezTo>
                    <a:pt x="140983" y="522923"/>
                    <a:pt x="132125" y="515779"/>
                    <a:pt x="127362" y="506063"/>
                  </a:cubicBezTo>
                  <a:cubicBezTo>
                    <a:pt x="111931" y="474536"/>
                    <a:pt x="146317" y="436340"/>
                    <a:pt x="134315" y="403384"/>
                  </a:cubicBezTo>
                  <a:cubicBezTo>
                    <a:pt x="129458" y="390049"/>
                    <a:pt x="117742" y="380333"/>
                    <a:pt x="112217" y="367284"/>
                  </a:cubicBezTo>
                  <a:cubicBezTo>
                    <a:pt x="96596" y="330708"/>
                    <a:pt x="134220" y="286512"/>
                    <a:pt x="117075" y="250603"/>
                  </a:cubicBezTo>
                  <a:cubicBezTo>
                    <a:pt x="97073" y="208979"/>
                    <a:pt x="21635" y="216503"/>
                    <a:pt x="8776" y="172212"/>
                  </a:cubicBezTo>
                  <a:cubicBezTo>
                    <a:pt x="2013" y="149066"/>
                    <a:pt x="17634" y="126111"/>
                    <a:pt x="30588" y="105728"/>
                  </a:cubicBezTo>
                  <a:cubicBezTo>
                    <a:pt x="43447" y="85344"/>
                    <a:pt x="58877" y="26003"/>
                    <a:pt x="43828" y="7144"/>
                  </a:cubicBezTo>
                  <a:cubicBezTo>
                    <a:pt x="43828" y="7144"/>
                    <a:pt x="231470" y="56102"/>
                    <a:pt x="288335" y="235839"/>
                  </a:cubicBezTo>
                  <a:cubicBezTo>
                    <a:pt x="345199" y="415766"/>
                    <a:pt x="288716" y="599694"/>
                    <a:pt x="288716" y="599694"/>
                  </a:cubicBezTo>
                  <a:close/>
                </a:path>
              </a:pathLst>
            </a:custGeom>
            <a:solidFill>
              <a:srgbClr val="51B8A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6" name="任意多边形: 形状 365"/>
            <p:cNvSpPr/>
            <p:nvPr/>
          </p:nvSpPr>
          <p:spPr>
            <a:xfrm>
              <a:off x="5774360" y="2980822"/>
              <a:ext cx="476250" cy="752475"/>
            </a:xfrm>
            <a:custGeom>
              <a:avLst/>
              <a:gdLst>
                <a:gd name="connsiteX0" fmla="*/ 310019 w 476250"/>
                <a:gd name="connsiteY0" fmla="*/ 153283 h 752475"/>
                <a:gd name="connsiteX1" fmla="*/ 195528 w 476250"/>
                <a:gd name="connsiteY1" fmla="*/ 351403 h 752475"/>
                <a:gd name="connsiteX2" fmla="*/ 316496 w 476250"/>
                <a:gd name="connsiteY2" fmla="*/ 541046 h 752475"/>
                <a:gd name="connsiteX3" fmla="*/ 403173 w 476250"/>
                <a:gd name="connsiteY3" fmla="*/ 567811 h 752475"/>
                <a:gd name="connsiteX4" fmla="*/ 471372 w 476250"/>
                <a:gd name="connsiteY4" fmla="*/ 623818 h 752475"/>
                <a:gd name="connsiteX5" fmla="*/ 423938 w 476250"/>
                <a:gd name="connsiteY5" fmla="*/ 734975 h 752475"/>
                <a:gd name="connsiteX6" fmla="*/ 294779 w 476250"/>
                <a:gd name="connsiteY6" fmla="*/ 744119 h 752475"/>
                <a:gd name="connsiteX7" fmla="*/ 8362 w 476250"/>
                <a:gd name="connsiteY7" fmla="*/ 412649 h 752475"/>
                <a:gd name="connsiteX8" fmla="*/ 170668 w 476250"/>
                <a:gd name="connsiteY8" fmla="*/ 73178 h 752475"/>
                <a:gd name="connsiteX9" fmla="*/ 357644 w 476250"/>
                <a:gd name="connsiteY9" fmla="*/ 10408 h 752475"/>
                <a:gd name="connsiteX10" fmla="*/ 310019 w 476250"/>
                <a:gd name="connsiteY10" fmla="*/ 153283 h 75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76250" h="752475">
                  <a:moveTo>
                    <a:pt x="310019" y="153283"/>
                  </a:moveTo>
                  <a:cubicBezTo>
                    <a:pt x="242677" y="195669"/>
                    <a:pt x="196195" y="271869"/>
                    <a:pt x="195528" y="351403"/>
                  </a:cubicBezTo>
                  <a:cubicBezTo>
                    <a:pt x="194861" y="430937"/>
                    <a:pt x="243153" y="510375"/>
                    <a:pt x="316496" y="541046"/>
                  </a:cubicBezTo>
                  <a:cubicBezTo>
                    <a:pt x="344404" y="552762"/>
                    <a:pt x="374789" y="557524"/>
                    <a:pt x="403173" y="567811"/>
                  </a:cubicBezTo>
                  <a:cubicBezTo>
                    <a:pt x="431653" y="578098"/>
                    <a:pt x="459656" y="595910"/>
                    <a:pt x="471372" y="623818"/>
                  </a:cubicBezTo>
                  <a:cubicBezTo>
                    <a:pt x="488422" y="664585"/>
                    <a:pt x="462800" y="713925"/>
                    <a:pt x="423938" y="734975"/>
                  </a:cubicBezTo>
                  <a:cubicBezTo>
                    <a:pt x="385076" y="756025"/>
                    <a:pt x="337736" y="754215"/>
                    <a:pt x="294779" y="744119"/>
                  </a:cubicBezTo>
                  <a:cubicBezTo>
                    <a:pt x="142855" y="708495"/>
                    <a:pt x="21602" y="568192"/>
                    <a:pt x="8362" y="412649"/>
                  </a:cubicBezTo>
                  <a:cubicBezTo>
                    <a:pt x="-2782" y="281490"/>
                    <a:pt x="63416" y="148235"/>
                    <a:pt x="170668" y="73178"/>
                  </a:cubicBezTo>
                  <a:cubicBezTo>
                    <a:pt x="211911" y="44317"/>
                    <a:pt x="305447" y="-6166"/>
                    <a:pt x="357644" y="10408"/>
                  </a:cubicBezTo>
                  <a:cubicBezTo>
                    <a:pt x="456418" y="41555"/>
                    <a:pt x="346690" y="130233"/>
                    <a:pt x="310019" y="153283"/>
                  </a:cubicBezTo>
                  <a:close/>
                </a:path>
              </a:pathLst>
            </a:custGeom>
            <a:solidFill>
              <a:srgbClr val="FFFFFF">
                <a:alpha val="19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67" name="组合 366"/>
          <p:cNvGrpSpPr/>
          <p:nvPr userDrawn="1"/>
        </p:nvGrpSpPr>
        <p:grpSpPr>
          <a:xfrm>
            <a:off x="-1494971" y="-1477192"/>
            <a:ext cx="15181942" cy="9847942"/>
            <a:chOff x="-1494971" y="-1494972"/>
            <a:chExt cx="15181942" cy="9847942"/>
          </a:xfrm>
          <a:solidFill>
            <a:srgbClr val="F5F7F9"/>
          </a:solidFill>
        </p:grpSpPr>
        <p:sp>
          <p:nvSpPr>
            <p:cNvPr id="368" name="矩形 367"/>
            <p:cNvSpPr/>
            <p:nvPr/>
          </p:nvSpPr>
          <p:spPr>
            <a:xfrm>
              <a:off x="-1494971" y="-1074057"/>
              <a:ext cx="1494971" cy="87666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9" name="矩形 368"/>
            <p:cNvSpPr/>
            <p:nvPr/>
          </p:nvSpPr>
          <p:spPr>
            <a:xfrm>
              <a:off x="12192000" y="-1074058"/>
              <a:ext cx="1494971" cy="87666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0" name="矩形 369"/>
            <p:cNvSpPr/>
            <p:nvPr/>
          </p:nvSpPr>
          <p:spPr>
            <a:xfrm rot="16200000">
              <a:off x="5348514" y="14514"/>
              <a:ext cx="1494971" cy="151819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1" name="矩形 370"/>
            <p:cNvSpPr/>
            <p:nvPr/>
          </p:nvSpPr>
          <p:spPr>
            <a:xfrm rot="16200000">
              <a:off x="5348514" y="-8338457"/>
              <a:ext cx="1494971" cy="151819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目录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 rot="16200000" flipH="1">
            <a:off x="2201545" y="2890520"/>
            <a:ext cx="6878320" cy="109029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>
            <p:custDataLst>
              <p:tags r:id="rId3"/>
            </p:custDataLst>
          </p:nvPr>
        </p:nvSpPr>
        <p:spPr>
          <a:xfrm rot="16200000" flipV="1">
            <a:off x="793115" y="2575560"/>
            <a:ext cx="6902450" cy="171894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pic>
        <p:nvPicPr>
          <p:cNvPr id="9" name="图片 8" descr="摄图网_401078816_矩形边框（非企业商用）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/>
          <a:srcRect l="285" t="23128" b="20993"/>
          <a:stretch>
            <a:fillRect/>
          </a:stretch>
        </p:blipFill>
        <p:spPr>
          <a:xfrm>
            <a:off x="343535" y="276225"/>
            <a:ext cx="11725910" cy="6348730"/>
          </a:xfrm>
          <a:prstGeom prst="rect">
            <a:avLst/>
          </a:prstGeom>
        </p:spPr>
      </p:pic>
      <p:sp>
        <p:nvSpPr>
          <p:cNvPr id="11" name="标题 1"/>
          <p:cNvSpPr/>
          <p:nvPr userDrawn="1">
            <p:ph type="title" hasCustomPrompt="1"/>
            <p:custDataLst>
              <p:tags r:id="rId6"/>
            </p:custDataLst>
          </p:nvPr>
        </p:nvSpPr>
        <p:spPr>
          <a:xfrm>
            <a:off x="5457506" y="1144320"/>
            <a:ext cx="1977755" cy="1081088"/>
          </a:xfrm>
        </p:spPr>
        <p:txBody>
          <a:bodyPr wrap="square" anchor="b">
            <a:normAutofit/>
          </a:bodyPr>
          <a:lstStyle>
            <a:lvl1pPr algn="ctr">
              <a:defRPr kumimoji="0" lang="zh-CN" altLang="en-US" sz="6000" b="0" i="0" u="none" strike="noStrike" kern="1200" cap="none" spc="0" normalizeH="0" baseline="0" noProof="1">
                <a:solidFill>
                  <a:schemeClr val="accent2">
                    <a:lumMod val="54320"/>
                  </a:schemeClr>
                </a:solidFill>
                <a:latin typeface="+mj-lt"/>
                <a:ea typeface="+mj-ea"/>
                <a:cs typeface="+mn-cs"/>
                <a:sym typeface="+mn-ea"/>
              </a:defRPr>
            </a:lvl1pPr>
          </a:lstStyle>
          <a:p>
            <a:r>
              <a:rPr lang="zh-CN" altLang="en-US" dirty="0"/>
              <a:t>标题</a:t>
            </a:r>
            <a:endParaRPr lang="zh-CN" altLang="en-US" dirty="0"/>
          </a:p>
        </p:txBody>
      </p:sp>
      <p:sp>
        <p:nvSpPr>
          <p:cNvPr id="10" name="灯片编号占位符 5"/>
          <p:cNvSpPr/>
          <p:nvPr userDrawn="1">
            <p:ph type="sldNum" sz="quarter" idx="12"/>
            <p:custDataLst>
              <p:tags r:id="rId7"/>
            </p:custDataLst>
          </p:nvPr>
        </p:nvSpPr>
        <p:spPr>
          <a:xfrm>
            <a:off x="8753983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/>
          <p:nvPr userDrawn="1">
            <p:ph type="ftr" sz="quarter" idx="11"/>
            <p:custDataLst>
              <p:tags r:id="rId8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日期占位符 3"/>
          <p:cNvSpPr/>
          <p:nvPr userDrawn="1">
            <p:ph type="dt" sz="half" idx="10"/>
            <p:custDataLst>
              <p:tags r:id="rId9"/>
            </p:custDataLst>
          </p:nvPr>
        </p:nvSpPr>
        <p:spPr>
          <a:xfrm>
            <a:off x="695960" y="6356350"/>
            <a:ext cx="2743200" cy="365125"/>
          </a:xfrm>
        </p:spPr>
        <p:txBody>
          <a:bodyPr wrap="square">
            <a:normAutofit/>
          </a:bodyPr>
          <a:lstStyle/>
          <a:p>
            <a:fld id="{5592522B-0F24-4480-B9DD-A9474A6880D6}" type="datetime1">
              <a:rPr lang="zh-CN" altLang="en-US" smtClean="0"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 rot="16200000" flipH="1">
            <a:off x="2201545" y="2890520"/>
            <a:ext cx="6878320" cy="1090295"/>
          </a:xfrm>
          <a:prstGeom prst="rect">
            <a:avLst/>
          </a:prstGeom>
          <a:solidFill>
            <a:srgbClr val="96D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 rot="16200000" flipV="1">
            <a:off x="793115" y="2575560"/>
            <a:ext cx="6902450" cy="1718945"/>
          </a:xfrm>
          <a:prstGeom prst="rect">
            <a:avLst/>
          </a:prstGeom>
          <a:solidFill>
            <a:srgbClr val="D1F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pic>
        <p:nvPicPr>
          <p:cNvPr id="9" name="图片 8" descr="摄图网_401078816_矩形边框（非企业商用）"/>
          <p:cNvPicPr>
            <a:picLocks noChangeAspect="1"/>
          </p:cNvPicPr>
          <p:nvPr userDrawn="1"/>
        </p:nvPicPr>
        <p:blipFill>
          <a:blip r:embed="rId2"/>
          <a:srcRect l="285" t="23128" b="20993"/>
          <a:stretch>
            <a:fillRect/>
          </a:stretch>
        </p:blipFill>
        <p:spPr>
          <a:xfrm>
            <a:off x="343535" y="276225"/>
            <a:ext cx="11725910" cy="634873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 flipH="1">
            <a:off x="1270" y="2557145"/>
            <a:ext cx="12240260" cy="1090295"/>
          </a:xfrm>
          <a:prstGeom prst="rect">
            <a:avLst/>
          </a:prstGeom>
          <a:solidFill>
            <a:srgbClr val="96D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 rot="16200000" flipV="1">
            <a:off x="574040" y="2575560"/>
            <a:ext cx="6902450" cy="1718945"/>
          </a:xfrm>
          <a:prstGeom prst="rect">
            <a:avLst/>
          </a:prstGeom>
          <a:solidFill>
            <a:srgbClr val="D1F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pic>
        <p:nvPicPr>
          <p:cNvPr id="9" name="图片 8" descr="摄图网_401078816_矩形边框（非企业商用）"/>
          <p:cNvPicPr>
            <a:picLocks noChangeAspect="1"/>
          </p:cNvPicPr>
          <p:nvPr userDrawn="1"/>
        </p:nvPicPr>
        <p:blipFill>
          <a:blip r:embed="rId2"/>
          <a:srcRect l="285" t="23128" b="20993"/>
          <a:stretch>
            <a:fillRect/>
          </a:stretch>
        </p:blipFill>
        <p:spPr>
          <a:xfrm>
            <a:off x="1772285" y="1219200"/>
            <a:ext cx="8365490" cy="45294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角三角形 7"/>
          <p:cNvSpPr/>
          <p:nvPr userDrawn="1"/>
        </p:nvSpPr>
        <p:spPr>
          <a:xfrm rot="16200000" flipH="1">
            <a:off x="9493885" y="-275590"/>
            <a:ext cx="2439670" cy="2983865"/>
          </a:xfrm>
          <a:prstGeom prst="rtTriangle">
            <a:avLst/>
          </a:prstGeom>
          <a:solidFill>
            <a:srgbClr val="96D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直角三角形 9"/>
          <p:cNvSpPr/>
          <p:nvPr userDrawn="1"/>
        </p:nvSpPr>
        <p:spPr>
          <a:xfrm rot="16200000" flipV="1">
            <a:off x="-14605" y="3943985"/>
            <a:ext cx="2950210" cy="2933700"/>
          </a:xfrm>
          <a:prstGeom prst="rtTriangle">
            <a:avLst/>
          </a:prstGeom>
          <a:solidFill>
            <a:srgbClr val="D1F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pic>
        <p:nvPicPr>
          <p:cNvPr id="9" name="图片 8" descr="摄图网_401078816_矩形边框（非企业商用）"/>
          <p:cNvPicPr>
            <a:picLocks noChangeAspect="1"/>
          </p:cNvPicPr>
          <p:nvPr userDrawn="1"/>
        </p:nvPicPr>
        <p:blipFill>
          <a:blip r:embed="rId2"/>
          <a:srcRect l="285" t="23128" b="20993"/>
          <a:stretch>
            <a:fillRect/>
          </a:stretch>
        </p:blipFill>
        <p:spPr>
          <a:xfrm>
            <a:off x="19685" y="147320"/>
            <a:ext cx="12191365" cy="66008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tags" Target="../tags/tag41.xml"/><Relationship Id="rId17" Type="http://schemas.openxmlformats.org/officeDocument/2006/relationships/tags" Target="../tags/tag40.xml"/><Relationship Id="rId16" Type="http://schemas.openxmlformats.org/officeDocument/2006/relationships/tags" Target="../tags/tag39.xml"/><Relationship Id="rId15" Type="http://schemas.openxmlformats.org/officeDocument/2006/relationships/tags" Target="../tags/tag38.xml"/><Relationship Id="rId14" Type="http://schemas.openxmlformats.org/officeDocument/2006/relationships/tags" Target="../tags/tag37.xml"/><Relationship Id="rId13" Type="http://schemas.openxmlformats.org/officeDocument/2006/relationships/tags" Target="../tags/tag36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89B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</p:sldLayoutIdLst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60.xml"/><Relationship Id="rId1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9.svg"/><Relationship Id="rId1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microsoft.com/office/2007/relationships/diagramDrawing" Target="../diagrams/drawing3.xml"/><Relationship Id="rId4" Type="http://schemas.openxmlformats.org/officeDocument/2006/relationships/diagramColors" Target="../diagrams/colors3.xml"/><Relationship Id="rId3" Type="http://schemas.openxmlformats.org/officeDocument/2006/relationships/diagramQuickStyle" Target="../diagrams/quickStyle3.xml"/><Relationship Id="rId2" Type="http://schemas.openxmlformats.org/officeDocument/2006/relationships/diagramLayout" Target="../diagrams/layout3.xml"/><Relationship Id="rId1" Type="http://schemas.openxmlformats.org/officeDocument/2006/relationships/diagramData" Target="../diagrams/data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4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5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9.svg"/><Relationship Id="rId1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microsoft.com/office/2007/relationships/diagramDrawing" Target="../diagrams/drawing4.xml"/><Relationship Id="rId4" Type="http://schemas.openxmlformats.org/officeDocument/2006/relationships/diagramColors" Target="../diagrams/colors4.xml"/><Relationship Id="rId3" Type="http://schemas.openxmlformats.org/officeDocument/2006/relationships/diagramQuickStyle" Target="../diagrams/quickStyle4.xml"/><Relationship Id="rId2" Type="http://schemas.openxmlformats.org/officeDocument/2006/relationships/diagramLayout" Target="../diagrams/layout4.xml"/><Relationship Id="rId1" Type="http://schemas.openxmlformats.org/officeDocument/2006/relationships/diagramData" Target="../diagrams/data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51.xml"/><Relationship Id="rId1" Type="http://schemas.openxmlformats.org/officeDocument/2006/relationships/tags" Target="../tags/tag50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58.xml"/><Relationship Id="rId6" Type="http://schemas.openxmlformats.org/officeDocument/2006/relationships/tags" Target="../tags/tag57.xml"/><Relationship Id="rId5" Type="http://schemas.openxmlformats.org/officeDocument/2006/relationships/tags" Target="../tags/tag56.xml"/><Relationship Id="rId4" Type="http://schemas.openxmlformats.org/officeDocument/2006/relationships/tags" Target="../tags/tag55.xml"/><Relationship Id="rId3" Type="http://schemas.openxmlformats.org/officeDocument/2006/relationships/tags" Target="../tags/tag54.xml"/><Relationship Id="rId2" Type="http://schemas.openxmlformats.org/officeDocument/2006/relationships/tags" Target="../tags/tag53.xml"/><Relationship Id="rId1" Type="http://schemas.openxmlformats.org/officeDocument/2006/relationships/tags" Target="../tags/tag5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59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microsoft.com/office/2007/relationships/diagramDrawing" Target="../diagrams/drawing2.xml"/><Relationship Id="rId4" Type="http://schemas.openxmlformats.org/officeDocument/2006/relationships/diagramColors" Target="../diagrams/colors2.xml"/><Relationship Id="rId3" Type="http://schemas.openxmlformats.org/officeDocument/2006/relationships/diagramQuickStyle" Target="../diagrams/quickStyle2.xml"/><Relationship Id="rId2" Type="http://schemas.openxmlformats.org/officeDocument/2006/relationships/diagramLayout" Target="../diagrams/layout2.xml"/><Relationship Id="rId1" Type="http://schemas.openxmlformats.org/officeDocument/2006/relationships/diagramData" Target="../diagrams/data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3060700" y="2069465"/>
            <a:ext cx="6371590" cy="1414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5400" b="1">
                <a:solidFill>
                  <a:srgbClr val="0091DC"/>
                </a:solidFill>
                <a:latin typeface="汉仪长宋简" panose="02010600000101010101" charset="-122"/>
                <a:ea typeface="汉仪长宋简" panose="02010600000101010101" charset="-122"/>
              </a:rPr>
              <a:t>学前教育书法教程</a:t>
            </a:r>
            <a:endParaRPr lang="zh-CN" altLang="en-US" sz="5400" b="1">
              <a:solidFill>
                <a:srgbClr val="0091DC"/>
              </a:solidFill>
              <a:latin typeface="汉仪长宋简" panose="02010600000101010101" charset="-122"/>
              <a:ea typeface="汉仪长宋简" panose="02010600000101010101" charset="-122"/>
            </a:endParaRPr>
          </a:p>
          <a:p>
            <a:pPr algn="ctr"/>
            <a:r>
              <a:rPr lang="zh-CN" altLang="en-US" sz="3200">
                <a:solidFill>
                  <a:srgbClr val="0091DC"/>
                </a:solidFill>
                <a:latin typeface="汉仪长宋简" panose="02010600000101010101" charset="-122"/>
                <a:ea typeface="汉仪长宋简" panose="02010600000101010101" charset="-122"/>
              </a:rPr>
              <a:t>（第</a:t>
            </a:r>
            <a:r>
              <a:rPr lang="zh-CN" altLang="en-US" sz="3200">
                <a:solidFill>
                  <a:srgbClr val="0091DC"/>
                </a:solidFill>
                <a:latin typeface="汉仪长宋简" panose="02010600000101010101" charset="-122"/>
                <a:ea typeface="汉仪长宋简" panose="02010600000101010101" charset="-122"/>
              </a:rPr>
              <a:t>三版）</a:t>
            </a:r>
            <a:endParaRPr lang="zh-CN" altLang="en-US" sz="3200">
              <a:solidFill>
                <a:srgbClr val="0091DC"/>
              </a:solidFill>
              <a:latin typeface="汉仪长宋简" panose="02010600000101010101" charset="-122"/>
              <a:ea typeface="汉仪长宋简" panose="02010600000101010101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258185" y="3625215"/>
            <a:ext cx="5975985" cy="76200"/>
          </a:xfrm>
          <a:prstGeom prst="rect">
            <a:avLst/>
          </a:prstGeom>
          <a:solidFill>
            <a:srgbClr val="C1E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4468495" y="4213225"/>
            <a:ext cx="32556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rgbClr val="0091DC"/>
                </a:solidFill>
              </a:rPr>
              <a:t>北京出版社</a:t>
            </a:r>
            <a:endParaRPr lang="zh-CN" altLang="en-US">
              <a:solidFill>
                <a:srgbClr val="0091DC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050290" y="1160145"/>
            <a:ext cx="3626485" cy="42252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6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（二）形和意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6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汉字是以象形和会意为造字的基础，每个汉字都是古人创造的写意的造型艺术作品。在欣赏书法作品的时候，会感受到写意绘画的美感。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292" name="TextBox 2"/>
          <p:cNvSpPr txBox="1"/>
          <p:nvPr/>
        </p:nvSpPr>
        <p:spPr>
          <a:xfrm>
            <a:off x="6402705" y="5723890"/>
            <a:ext cx="3179763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b="1" dirty="0">
                <a:latin typeface="Arial" panose="020B0604020202020204" pitchFamily="34" charset="0"/>
              </a:rPr>
              <a:t>军旅书法家王殿华的书法作品</a:t>
            </a:r>
            <a:endParaRPr lang="zh-CN" altLang="zh-CN" dirty="0">
              <a:latin typeface="Arial" panose="020B0604020202020204" pitchFamily="34" charset="0"/>
            </a:endParaRPr>
          </a:p>
        </p:txBody>
      </p:sp>
      <p:pic>
        <p:nvPicPr>
          <p:cNvPr id="12293" name="图片 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1400" y="978218"/>
            <a:ext cx="3040063" cy="4589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4" name="图片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0088" y="1004570"/>
            <a:ext cx="3025775" cy="4537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06145" y="799465"/>
            <a:ext cx="3640455" cy="52590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（三） 建筑美与旋律美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书法的点画与线条的组合就像建筑房屋一样，高低错落，每一笔的摆放就像房屋框架搭配一样，具有框架的结构美。书法书写时，点线的提按顿挫，粗细徐疾，干湿浓淡，迂曲刚柔，又像音乐的节奏、旋律一样具有优美意境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340" name="TextBox 2"/>
          <p:cNvSpPr txBox="1"/>
          <p:nvPr/>
        </p:nvSpPr>
        <p:spPr>
          <a:xfrm>
            <a:off x="5289233" y="5337810"/>
            <a:ext cx="3179762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b="1" dirty="0">
                <a:latin typeface="Arial" panose="020B0604020202020204" pitchFamily="34" charset="0"/>
              </a:rPr>
              <a:t>苏轼的</a:t>
            </a:r>
            <a:r>
              <a:rPr lang="en-US" altLang="zh-CN" b="1" dirty="0">
                <a:latin typeface="Arial" panose="020B0604020202020204" pitchFamily="34" charset="0"/>
              </a:rPr>
              <a:t>《</a:t>
            </a:r>
            <a:r>
              <a:rPr lang="zh-CN" altLang="en-US" b="1" dirty="0">
                <a:latin typeface="Arial" panose="020B0604020202020204" pitchFamily="34" charset="0"/>
              </a:rPr>
              <a:t>久留帖</a:t>
            </a:r>
            <a:r>
              <a:rPr lang="en-US" altLang="zh-CN" b="1" dirty="0">
                <a:latin typeface="Arial" panose="020B0604020202020204" pitchFamily="34" charset="0"/>
              </a:rPr>
              <a:t>》</a:t>
            </a:r>
            <a:endParaRPr lang="zh-CN" altLang="zh-CN" dirty="0">
              <a:latin typeface="Arial" panose="020B0604020202020204" pitchFamily="34" charset="0"/>
            </a:endParaRPr>
          </a:p>
        </p:txBody>
      </p:sp>
      <p:pic>
        <p:nvPicPr>
          <p:cNvPr id="14341" name="图片 3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5345" y="1275715"/>
            <a:ext cx="3260090" cy="39763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2" name="图片 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5435" y="1812290"/>
            <a:ext cx="3686175" cy="29032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3" name="TextBox 8"/>
          <p:cNvSpPr txBox="1"/>
          <p:nvPr/>
        </p:nvSpPr>
        <p:spPr>
          <a:xfrm>
            <a:off x="8730933" y="4883468"/>
            <a:ext cx="3179762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b="1" dirty="0">
                <a:latin typeface="Arial" panose="020B0604020202020204" pitchFamily="34" charset="0"/>
              </a:rPr>
              <a:t>怀素的《食鱼帖》</a:t>
            </a:r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81710" y="738505"/>
            <a:ext cx="10666730" cy="26752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（四）虚实相生的章法美 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书法有固定的章法框架，虚实相生。书法的结体、行气和布局使书法整齐平正，长短合度，疏密均衡。字与字上下相连，连缀，上下承接，呼应连贯形成书法艺术的行气美。连字成行、集行成章，虚实相间构成了书法作品的整体布局美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388" name="TextBox 8"/>
          <p:cNvSpPr txBox="1"/>
          <p:nvPr/>
        </p:nvSpPr>
        <p:spPr>
          <a:xfrm>
            <a:off x="4372928" y="5862003"/>
            <a:ext cx="3179762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b="1" dirty="0">
                <a:latin typeface="Arial" panose="020B0604020202020204" pitchFamily="34" charset="0"/>
              </a:rPr>
              <a:t>黄庭坚的草书  诸上座贴</a:t>
            </a:r>
            <a:endParaRPr lang="zh-CN" altLang="zh-CN" dirty="0">
              <a:latin typeface="Arial" panose="020B0604020202020204" pitchFamily="34" charset="0"/>
            </a:endParaRPr>
          </a:p>
        </p:txBody>
      </p:sp>
      <p:pic>
        <p:nvPicPr>
          <p:cNvPr id="16389" name="图片 2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12975" y="3037840"/>
            <a:ext cx="7499350" cy="28244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2" name="TextBox 8"/>
          <p:cNvSpPr txBox="1"/>
          <p:nvPr/>
        </p:nvSpPr>
        <p:spPr>
          <a:xfrm>
            <a:off x="6114415" y="3224530"/>
            <a:ext cx="238061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sz="2400" b="1" dirty="0">
                <a:latin typeface="Arial" panose="020B0604020202020204" pitchFamily="34" charset="0"/>
              </a:rPr>
              <a:t>书法的空间结构结体行气和整体的章法布局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pic>
        <p:nvPicPr>
          <p:cNvPr id="17413" name="Picture 2" descr="20101117171912970"/>
          <p:cNvPicPr>
            <a:picLocks noChangeAspect="1"/>
          </p:cNvPicPr>
          <p:nvPr/>
        </p:nvPicPr>
        <p:blipFill>
          <a:blip r:embed="rId1"/>
          <a:srcRect b="7507"/>
          <a:stretch>
            <a:fillRect/>
          </a:stretch>
        </p:blipFill>
        <p:spPr>
          <a:xfrm>
            <a:off x="2990850" y="765175"/>
            <a:ext cx="2755900" cy="5327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274445" y="1716405"/>
            <a:ext cx="4750435" cy="34150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（五）诗书并茂的文采美 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每一幅书法作品都是一篇极富文采、饱含作者思想情感的文学作品，历代书法家都是具有极高诗文修养的文人学者，书法作品也是杰出的文学作品。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460" name="TextBox 8"/>
          <p:cNvSpPr txBox="1"/>
          <p:nvPr/>
        </p:nvSpPr>
        <p:spPr>
          <a:xfrm>
            <a:off x="6848158" y="5811838"/>
            <a:ext cx="3179762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b="1" dirty="0">
                <a:latin typeface="Arial" panose="020B0604020202020204" pitchFamily="34" charset="0"/>
              </a:rPr>
              <a:t>黄庭坚的书法作品</a:t>
            </a:r>
            <a:r>
              <a:rPr lang="en-US" altLang="zh-CN" b="1" dirty="0">
                <a:latin typeface="Arial" panose="020B0604020202020204" pitchFamily="34" charset="0"/>
              </a:rPr>
              <a:t>《</a:t>
            </a:r>
            <a:r>
              <a:rPr lang="zh-CN" altLang="en-US" b="1" dirty="0">
                <a:latin typeface="Arial" panose="020B0604020202020204" pitchFamily="34" charset="0"/>
              </a:rPr>
              <a:t>七言诗</a:t>
            </a:r>
            <a:r>
              <a:rPr lang="en-US" altLang="zh-CN" b="1" dirty="0">
                <a:latin typeface="Arial" panose="020B0604020202020204" pitchFamily="34" charset="0"/>
              </a:rPr>
              <a:t>》 </a:t>
            </a:r>
            <a:endParaRPr lang="zh-CN" altLang="zh-CN" dirty="0">
              <a:latin typeface="Arial" panose="020B0604020202020204" pitchFamily="34" charset="0"/>
            </a:endParaRPr>
          </a:p>
        </p:txBody>
      </p:sp>
      <p:pic>
        <p:nvPicPr>
          <p:cNvPr id="19461" name="图片 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67805" y="756920"/>
            <a:ext cx="3740150" cy="49663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4" name="TextBox 8"/>
          <p:cNvSpPr txBox="1"/>
          <p:nvPr/>
        </p:nvSpPr>
        <p:spPr>
          <a:xfrm>
            <a:off x="4656138" y="5823268"/>
            <a:ext cx="3179762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b="1" dirty="0">
                <a:latin typeface="Arial" panose="020B0604020202020204" pitchFamily="34" charset="0"/>
              </a:rPr>
              <a:t>王羲之的《兰亭集序》</a:t>
            </a:r>
            <a:endParaRPr lang="zh-CN" altLang="zh-CN" dirty="0">
              <a:latin typeface="Arial" panose="020B0604020202020204" pitchFamily="34" charset="0"/>
            </a:endParaRPr>
          </a:p>
        </p:txBody>
      </p:sp>
      <p:pic>
        <p:nvPicPr>
          <p:cNvPr id="20485" name="图片 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8040" y="808355"/>
            <a:ext cx="7521575" cy="49644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3368040" y="2792095"/>
            <a:ext cx="1571625" cy="1390650"/>
          </a:xfrm>
          <a:prstGeom prst="roundRect">
            <a:avLst/>
          </a:prstGeom>
          <a:solidFill>
            <a:srgbClr val="96D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3234690" y="2529840"/>
            <a:ext cx="1400175" cy="1433830"/>
          </a:xfrm>
          <a:prstGeom prst="roundRect">
            <a:avLst/>
          </a:prstGeom>
          <a:solidFill>
            <a:srgbClr val="C1E9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solidFill>
                  <a:srgbClr val="0091DC"/>
                </a:solidFill>
              </a:rPr>
              <a:t>任务</a:t>
            </a:r>
            <a:r>
              <a:rPr lang="zh-CN" altLang="en-US" sz="2800">
                <a:solidFill>
                  <a:srgbClr val="0091DC"/>
                </a:solidFill>
              </a:rPr>
              <a:t>二</a:t>
            </a:r>
            <a:endParaRPr lang="zh-CN" altLang="en-US" sz="2800">
              <a:solidFill>
                <a:srgbClr val="0091DC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47310" y="2893060"/>
            <a:ext cx="44926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 dirty="0">
                <a:solidFill>
                  <a:srgbClr val="0091DC"/>
                </a:solidFill>
                <a:latin typeface="+mj-ea"/>
                <a:ea typeface="+mj-ea"/>
                <a:cs typeface="思源黑体 CN Medium" panose="020B0600000000000000" charset="-122"/>
              </a:rPr>
              <a:t>书法欣赏的方法</a:t>
            </a:r>
            <a:endParaRPr lang="zh-CN" altLang="en-US" sz="4000" dirty="0">
              <a:solidFill>
                <a:srgbClr val="0091DC"/>
              </a:solidFill>
              <a:latin typeface="+mj-ea"/>
              <a:ea typeface="+mj-ea"/>
              <a:cs typeface="思源黑体 CN Medium" panose="020B0600000000000000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9485" y="1170305"/>
            <a:ext cx="3622675" cy="204724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459230" y="844550"/>
            <a:ext cx="6268720" cy="534035"/>
          </a:xfrm>
          <a:prstGeom prst="rect">
            <a:avLst/>
          </a:prstGeom>
          <a:ln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一、	丰富知识，扩大知识储备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534" name="TextBox 2"/>
          <p:cNvSpPr txBox="1"/>
          <p:nvPr/>
        </p:nvSpPr>
        <p:spPr>
          <a:xfrm>
            <a:off x="7094538" y="3688398"/>
            <a:ext cx="2392362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dirty="0">
                <a:latin typeface="Arial" panose="020B0604020202020204" pitchFamily="34" charset="0"/>
              </a:rPr>
              <a:t> 苏轼的楷书作品</a:t>
            </a:r>
            <a:endParaRPr lang="zh-CN" altLang="zh-CN" dirty="0">
              <a:latin typeface="Arial" panose="020B0604020202020204" pitchFamily="34" charset="0"/>
            </a:endParaRPr>
          </a:p>
        </p:txBody>
      </p:sp>
      <p:pic>
        <p:nvPicPr>
          <p:cNvPr id="22535" name="图片 4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7485" y="2091690"/>
            <a:ext cx="2734945" cy="39662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1"/>
          <p:cNvSpPr txBox="1"/>
          <p:nvPr/>
        </p:nvSpPr>
        <p:spPr>
          <a:xfrm>
            <a:off x="1459230" y="1468120"/>
            <a:ext cx="6268720" cy="534035"/>
          </a:xfrm>
          <a:prstGeom prst="rect">
            <a:avLst/>
          </a:prstGeom>
          <a:ln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二、	了解流派风格，提高欣赏能力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5" name="TextBox 2"/>
          <p:cNvSpPr txBox="1"/>
          <p:nvPr/>
        </p:nvSpPr>
        <p:spPr>
          <a:xfrm>
            <a:off x="2351723" y="5751830"/>
            <a:ext cx="29972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dirty="0">
                <a:latin typeface="Arial" panose="020B0604020202020204" pitchFamily="34" charset="0"/>
              </a:rPr>
              <a:t> 赵孟頫的楷书</a:t>
            </a:r>
            <a:r>
              <a:rPr lang="en-US" altLang="zh-CN" dirty="0">
                <a:latin typeface="Arial" panose="020B0604020202020204" pitchFamily="34" charset="0"/>
              </a:rPr>
              <a:t>《</a:t>
            </a:r>
            <a:r>
              <a:rPr lang="zh-CN" altLang="en-US" dirty="0">
                <a:latin typeface="Arial" panose="020B0604020202020204" pitchFamily="34" charset="0"/>
              </a:rPr>
              <a:t>寿春堂记</a:t>
            </a:r>
            <a:r>
              <a:rPr lang="en-US" altLang="zh-CN" dirty="0">
                <a:latin typeface="Arial" panose="020B0604020202020204" pitchFamily="34" charset="0"/>
              </a:rPr>
              <a:t>》</a:t>
            </a:r>
            <a:endParaRPr lang="zh-CN" altLang="zh-CN" dirty="0">
              <a:latin typeface="Arial" panose="020B0604020202020204" pitchFamily="34" charset="0"/>
            </a:endParaRPr>
          </a:p>
        </p:txBody>
      </p:sp>
      <p:pic>
        <p:nvPicPr>
          <p:cNvPr id="23556" name="图片 4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4243" y="882968"/>
            <a:ext cx="3311525" cy="4679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7" name="图片 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0610" y="882968"/>
            <a:ext cx="3571875" cy="4679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8" name="TextBox 7"/>
          <p:cNvSpPr txBox="1"/>
          <p:nvPr/>
        </p:nvSpPr>
        <p:spPr>
          <a:xfrm>
            <a:off x="6724968" y="5751830"/>
            <a:ext cx="29972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dirty="0">
                <a:latin typeface="Arial" panose="020B0604020202020204" pitchFamily="34" charset="0"/>
              </a:rPr>
              <a:t> 颜真卿的书法作品</a:t>
            </a:r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9" name="TextBox 7"/>
          <p:cNvSpPr txBox="1"/>
          <p:nvPr/>
        </p:nvSpPr>
        <p:spPr>
          <a:xfrm>
            <a:off x="7139940" y="3244533"/>
            <a:ext cx="29972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dirty="0">
                <a:latin typeface="Arial" panose="020B0604020202020204" pitchFamily="34" charset="0"/>
              </a:rPr>
              <a:t>柳公权书法作品</a:t>
            </a:r>
            <a:endParaRPr lang="zh-CN" altLang="zh-CN" dirty="0">
              <a:latin typeface="Arial" panose="020B0604020202020204" pitchFamily="34" charset="0"/>
            </a:endParaRPr>
          </a:p>
        </p:txBody>
      </p:sp>
      <p:pic>
        <p:nvPicPr>
          <p:cNvPr id="24580" name="图片 4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60395" y="769620"/>
            <a:ext cx="3600450" cy="5318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2258735" y="1585270"/>
            <a:ext cx="7769860" cy="2460499"/>
            <a:chOff x="2258735" y="1686870"/>
            <a:chExt cx="7769860" cy="2460499"/>
          </a:xfrm>
        </p:grpSpPr>
        <p:grpSp>
          <p:nvGrpSpPr>
            <p:cNvPr id="17" name="组合 16"/>
            <p:cNvGrpSpPr/>
            <p:nvPr/>
          </p:nvGrpSpPr>
          <p:grpSpPr>
            <a:xfrm>
              <a:off x="4549396" y="1686870"/>
              <a:ext cx="3118609" cy="1174157"/>
              <a:chOff x="4287280" y="1064570"/>
              <a:chExt cx="3118609" cy="1174157"/>
            </a:xfrm>
          </p:grpSpPr>
          <p:grpSp>
            <p:nvGrpSpPr>
              <p:cNvPr id="3" name="组合 2"/>
              <p:cNvGrpSpPr/>
              <p:nvPr/>
            </p:nvGrpSpPr>
            <p:grpSpPr>
              <a:xfrm>
                <a:off x="4990056" y="1064570"/>
                <a:ext cx="1938313" cy="1174157"/>
                <a:chOff x="4971384" y="2513455"/>
                <a:chExt cx="1938313" cy="1174157"/>
              </a:xfrm>
            </p:grpSpPr>
            <p:sp>
              <p:nvSpPr>
                <p:cNvPr id="7" name="图形 570"/>
                <p:cNvSpPr/>
                <p:nvPr/>
              </p:nvSpPr>
              <p:spPr>
                <a:xfrm>
                  <a:off x="6498316" y="2513455"/>
                  <a:ext cx="411381" cy="509084"/>
                </a:xfrm>
                <a:custGeom>
                  <a:avLst/>
                  <a:gdLst>
                    <a:gd name="connsiteX0" fmla="*/ 392892 w 762000"/>
                    <a:gd name="connsiteY0" fmla="*/ 927546 h 942975"/>
                    <a:gd name="connsiteX1" fmla="*/ 592726 w 762000"/>
                    <a:gd name="connsiteY1" fmla="*/ 609030 h 942975"/>
                    <a:gd name="connsiteX2" fmla="*/ 669879 w 762000"/>
                    <a:gd name="connsiteY2" fmla="*/ 437770 h 942975"/>
                    <a:gd name="connsiteX3" fmla="*/ 723124 w 762000"/>
                    <a:gd name="connsiteY3" fmla="*/ 258700 h 942975"/>
                    <a:gd name="connsiteX4" fmla="*/ 730458 w 762000"/>
                    <a:gd name="connsiteY4" fmla="*/ 212885 h 942975"/>
                    <a:gd name="connsiteX5" fmla="*/ 734173 w 762000"/>
                    <a:gd name="connsiteY5" fmla="*/ 167070 h 942975"/>
                    <a:gd name="connsiteX6" fmla="*/ 717218 w 762000"/>
                    <a:gd name="connsiteY6" fmla="*/ 82202 h 942975"/>
                    <a:gd name="connsiteX7" fmla="*/ 653020 w 762000"/>
                    <a:gd name="connsiteY7" fmla="*/ 34958 h 942975"/>
                    <a:gd name="connsiteX8" fmla="*/ 615777 w 762000"/>
                    <a:gd name="connsiteY8" fmla="*/ 41149 h 942975"/>
                    <a:gd name="connsiteX9" fmla="*/ 583487 w 762000"/>
                    <a:gd name="connsiteY9" fmla="*/ 68867 h 942975"/>
                    <a:gd name="connsiteX10" fmla="*/ 403941 w 762000"/>
                    <a:gd name="connsiteY10" fmla="*/ 391098 h 942975"/>
                    <a:gd name="connsiteX11" fmla="*/ 385653 w 762000"/>
                    <a:gd name="connsiteY11" fmla="*/ 453963 h 942975"/>
                    <a:gd name="connsiteX12" fmla="*/ 376223 w 762000"/>
                    <a:gd name="connsiteY12" fmla="*/ 389098 h 942975"/>
                    <a:gd name="connsiteX13" fmla="*/ 358030 w 762000"/>
                    <a:gd name="connsiteY13" fmla="*/ 295658 h 942975"/>
                    <a:gd name="connsiteX14" fmla="*/ 320597 w 762000"/>
                    <a:gd name="connsiteY14" fmla="*/ 211552 h 942975"/>
                    <a:gd name="connsiteX15" fmla="*/ 254398 w 762000"/>
                    <a:gd name="connsiteY15" fmla="*/ 151830 h 942975"/>
                    <a:gd name="connsiteX16" fmla="*/ 212679 w 762000"/>
                    <a:gd name="connsiteY16" fmla="*/ 139067 h 942975"/>
                    <a:gd name="connsiteX17" fmla="*/ 190962 w 762000"/>
                    <a:gd name="connsiteY17" fmla="*/ 138019 h 942975"/>
                    <a:gd name="connsiteX18" fmla="*/ 169340 w 762000"/>
                    <a:gd name="connsiteY18" fmla="*/ 141257 h 942975"/>
                    <a:gd name="connsiteX19" fmla="*/ 128192 w 762000"/>
                    <a:gd name="connsiteY19" fmla="*/ 157640 h 942975"/>
                    <a:gd name="connsiteX20" fmla="*/ 92473 w 762000"/>
                    <a:gd name="connsiteY20" fmla="*/ 184882 h 942975"/>
                    <a:gd name="connsiteX21" fmla="*/ 64184 w 762000"/>
                    <a:gd name="connsiteY21" fmla="*/ 220124 h 942975"/>
                    <a:gd name="connsiteX22" fmla="*/ 45039 w 762000"/>
                    <a:gd name="connsiteY22" fmla="*/ 260891 h 942975"/>
                    <a:gd name="connsiteX23" fmla="*/ 35895 w 762000"/>
                    <a:gd name="connsiteY23" fmla="*/ 305564 h 942975"/>
                    <a:gd name="connsiteX24" fmla="*/ 35419 w 762000"/>
                    <a:gd name="connsiteY24" fmla="*/ 351664 h 942975"/>
                    <a:gd name="connsiteX25" fmla="*/ 55516 w 762000"/>
                    <a:gd name="connsiteY25" fmla="*/ 442819 h 942975"/>
                    <a:gd name="connsiteX26" fmla="*/ 95617 w 762000"/>
                    <a:gd name="connsiteY26" fmla="*/ 528544 h 942975"/>
                    <a:gd name="connsiteX27" fmla="*/ 149147 w 762000"/>
                    <a:gd name="connsiteY27" fmla="*/ 607316 h 942975"/>
                    <a:gd name="connsiteX28" fmla="*/ 287831 w 762000"/>
                    <a:gd name="connsiteY28" fmla="*/ 737332 h 942975"/>
                    <a:gd name="connsiteX29" fmla="*/ 454900 w 762000"/>
                    <a:gd name="connsiteY29" fmla="*/ 833534 h 942975"/>
                    <a:gd name="connsiteX30" fmla="*/ 627016 w 762000"/>
                    <a:gd name="connsiteY30" fmla="*/ 923831 h 942975"/>
                    <a:gd name="connsiteX31" fmla="*/ 618825 w 762000"/>
                    <a:gd name="connsiteY31" fmla="*/ 939643 h 942975"/>
                    <a:gd name="connsiteX32" fmla="*/ 445279 w 762000"/>
                    <a:gd name="connsiteY32" fmla="*/ 851918 h 942975"/>
                    <a:gd name="connsiteX33" fmla="*/ 274401 w 762000"/>
                    <a:gd name="connsiteY33" fmla="*/ 756668 h 942975"/>
                    <a:gd name="connsiteX34" fmla="*/ 129430 w 762000"/>
                    <a:gd name="connsiteY34" fmla="*/ 622937 h 942975"/>
                    <a:gd name="connsiteX35" fmla="*/ 73233 w 762000"/>
                    <a:gd name="connsiteY35" fmla="*/ 541498 h 942975"/>
                    <a:gd name="connsiteX36" fmla="*/ 30466 w 762000"/>
                    <a:gd name="connsiteY36" fmla="*/ 451772 h 942975"/>
                    <a:gd name="connsiteX37" fmla="*/ 8177 w 762000"/>
                    <a:gd name="connsiteY37" fmla="*/ 353855 h 942975"/>
                    <a:gd name="connsiteX38" fmla="*/ 8558 w 762000"/>
                    <a:gd name="connsiteY38" fmla="*/ 302897 h 942975"/>
                    <a:gd name="connsiteX39" fmla="*/ 18750 w 762000"/>
                    <a:gd name="connsiteY39" fmla="*/ 252605 h 942975"/>
                    <a:gd name="connsiteX40" fmla="*/ 40657 w 762000"/>
                    <a:gd name="connsiteY40" fmla="*/ 205646 h 942975"/>
                    <a:gd name="connsiteX41" fmla="*/ 72947 w 762000"/>
                    <a:gd name="connsiteY41" fmla="*/ 165260 h 942975"/>
                    <a:gd name="connsiteX42" fmla="*/ 114190 w 762000"/>
                    <a:gd name="connsiteY42" fmla="*/ 133637 h 942975"/>
                    <a:gd name="connsiteX43" fmla="*/ 162958 w 762000"/>
                    <a:gd name="connsiteY43" fmla="*/ 114206 h 942975"/>
                    <a:gd name="connsiteX44" fmla="*/ 189247 w 762000"/>
                    <a:gd name="connsiteY44" fmla="*/ 110206 h 942975"/>
                    <a:gd name="connsiteX45" fmla="*/ 216013 w 762000"/>
                    <a:gd name="connsiteY45" fmla="*/ 111349 h 942975"/>
                    <a:gd name="connsiteX46" fmla="*/ 266781 w 762000"/>
                    <a:gd name="connsiteY46" fmla="*/ 126684 h 942975"/>
                    <a:gd name="connsiteX47" fmla="*/ 343743 w 762000"/>
                    <a:gd name="connsiteY47" fmla="*/ 195455 h 942975"/>
                    <a:gd name="connsiteX48" fmla="*/ 385367 w 762000"/>
                    <a:gd name="connsiteY48" fmla="*/ 287942 h 942975"/>
                    <a:gd name="connsiteX49" fmla="*/ 404227 w 762000"/>
                    <a:gd name="connsiteY49" fmla="*/ 385097 h 942975"/>
                    <a:gd name="connsiteX50" fmla="*/ 376509 w 762000"/>
                    <a:gd name="connsiteY50" fmla="*/ 383097 h 942975"/>
                    <a:gd name="connsiteX51" fmla="*/ 563199 w 762000"/>
                    <a:gd name="connsiteY51" fmla="*/ 50484 h 942975"/>
                    <a:gd name="connsiteX52" fmla="*/ 602728 w 762000"/>
                    <a:gd name="connsiteY52" fmla="*/ 17337 h 942975"/>
                    <a:gd name="connsiteX53" fmla="*/ 657020 w 762000"/>
                    <a:gd name="connsiteY53" fmla="*/ 8383 h 942975"/>
                    <a:gd name="connsiteX54" fmla="*/ 740364 w 762000"/>
                    <a:gd name="connsiteY54" fmla="*/ 69343 h 942975"/>
                    <a:gd name="connsiteX55" fmla="*/ 760081 w 762000"/>
                    <a:gd name="connsiteY55" fmla="*/ 167832 h 942975"/>
                    <a:gd name="connsiteX56" fmla="*/ 755794 w 762000"/>
                    <a:gd name="connsiteY56" fmla="*/ 216219 h 942975"/>
                    <a:gd name="connsiteX57" fmla="*/ 747793 w 762000"/>
                    <a:gd name="connsiteY57" fmla="*/ 263654 h 942975"/>
                    <a:gd name="connsiteX58" fmla="*/ 691786 w 762000"/>
                    <a:gd name="connsiteY58" fmla="*/ 446343 h 942975"/>
                    <a:gd name="connsiteX59" fmla="*/ 612062 w 762000"/>
                    <a:gd name="connsiteY59" fmla="*/ 619127 h 942975"/>
                    <a:gd name="connsiteX60" fmla="*/ 405655 w 762000"/>
                    <a:gd name="connsiteY60" fmla="*/ 937738 h 942975"/>
                    <a:gd name="connsiteX61" fmla="*/ 392892 w 762000"/>
                    <a:gd name="connsiteY61" fmla="*/ 927546 h 942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</a:cxnLst>
                  <a:rect l="l" t="t" r="r" b="b"/>
                  <a:pathLst>
                    <a:path w="762000" h="942975">
                      <a:moveTo>
                        <a:pt x="392892" y="927546"/>
                      </a:moveTo>
                      <a:cubicBezTo>
                        <a:pt x="469663" y="828391"/>
                        <a:pt x="535672" y="720758"/>
                        <a:pt x="592726" y="609030"/>
                      </a:cubicBezTo>
                      <a:cubicBezTo>
                        <a:pt x="621111" y="553118"/>
                        <a:pt x="647400" y="496064"/>
                        <a:pt x="669879" y="437770"/>
                      </a:cubicBezTo>
                      <a:cubicBezTo>
                        <a:pt x="692263" y="379382"/>
                        <a:pt x="711408" y="319661"/>
                        <a:pt x="723124" y="258700"/>
                      </a:cubicBezTo>
                      <a:cubicBezTo>
                        <a:pt x="725505" y="243365"/>
                        <a:pt x="728362" y="228220"/>
                        <a:pt x="730458" y="212885"/>
                      </a:cubicBezTo>
                      <a:cubicBezTo>
                        <a:pt x="732363" y="197455"/>
                        <a:pt x="733792" y="182215"/>
                        <a:pt x="734173" y="167070"/>
                      </a:cubicBezTo>
                      <a:cubicBezTo>
                        <a:pt x="734744" y="137066"/>
                        <a:pt x="730839" y="106872"/>
                        <a:pt x="717218" y="82202"/>
                      </a:cubicBezTo>
                      <a:cubicBezTo>
                        <a:pt x="703788" y="58294"/>
                        <a:pt x="679118" y="38959"/>
                        <a:pt x="653020" y="34958"/>
                      </a:cubicBezTo>
                      <a:cubicBezTo>
                        <a:pt x="639970" y="32672"/>
                        <a:pt x="627207" y="35149"/>
                        <a:pt x="615777" y="41149"/>
                      </a:cubicBezTo>
                      <a:cubicBezTo>
                        <a:pt x="604156" y="47436"/>
                        <a:pt x="593679" y="57532"/>
                        <a:pt x="583487" y="68867"/>
                      </a:cubicBezTo>
                      <a:cubicBezTo>
                        <a:pt x="500429" y="160879"/>
                        <a:pt x="438421" y="272036"/>
                        <a:pt x="403941" y="391098"/>
                      </a:cubicBezTo>
                      <a:lnTo>
                        <a:pt x="385653" y="453963"/>
                      </a:lnTo>
                      <a:lnTo>
                        <a:pt x="376223" y="389098"/>
                      </a:lnTo>
                      <a:cubicBezTo>
                        <a:pt x="371556" y="357284"/>
                        <a:pt x="366508" y="325757"/>
                        <a:pt x="358030" y="295658"/>
                      </a:cubicBezTo>
                      <a:cubicBezTo>
                        <a:pt x="349648" y="265559"/>
                        <a:pt x="337837" y="236507"/>
                        <a:pt x="320597" y="211552"/>
                      </a:cubicBezTo>
                      <a:cubicBezTo>
                        <a:pt x="303452" y="186501"/>
                        <a:pt x="280687" y="165260"/>
                        <a:pt x="254398" y="151830"/>
                      </a:cubicBezTo>
                      <a:cubicBezTo>
                        <a:pt x="241159" y="145353"/>
                        <a:pt x="227062" y="140686"/>
                        <a:pt x="212679" y="139067"/>
                      </a:cubicBezTo>
                      <a:cubicBezTo>
                        <a:pt x="205535" y="137733"/>
                        <a:pt x="198201" y="138209"/>
                        <a:pt x="190962" y="138019"/>
                      </a:cubicBezTo>
                      <a:cubicBezTo>
                        <a:pt x="183723" y="138876"/>
                        <a:pt x="176389" y="139352"/>
                        <a:pt x="169340" y="141257"/>
                      </a:cubicBezTo>
                      <a:cubicBezTo>
                        <a:pt x="155053" y="144496"/>
                        <a:pt x="141051" y="149925"/>
                        <a:pt x="128192" y="157640"/>
                      </a:cubicBezTo>
                      <a:cubicBezTo>
                        <a:pt x="115333" y="165165"/>
                        <a:pt x="103046" y="174119"/>
                        <a:pt x="92473" y="184882"/>
                      </a:cubicBezTo>
                      <a:cubicBezTo>
                        <a:pt x="81710" y="195455"/>
                        <a:pt x="71995" y="207170"/>
                        <a:pt x="64184" y="220124"/>
                      </a:cubicBezTo>
                      <a:cubicBezTo>
                        <a:pt x="56183" y="232888"/>
                        <a:pt x="49516" y="246604"/>
                        <a:pt x="45039" y="260891"/>
                      </a:cubicBezTo>
                      <a:cubicBezTo>
                        <a:pt x="40372" y="275179"/>
                        <a:pt x="37324" y="290324"/>
                        <a:pt x="35895" y="305564"/>
                      </a:cubicBezTo>
                      <a:cubicBezTo>
                        <a:pt x="34371" y="320804"/>
                        <a:pt x="34085" y="336234"/>
                        <a:pt x="35419" y="351664"/>
                      </a:cubicBezTo>
                      <a:cubicBezTo>
                        <a:pt x="37800" y="382526"/>
                        <a:pt x="44944" y="413196"/>
                        <a:pt x="55516" y="442819"/>
                      </a:cubicBezTo>
                      <a:cubicBezTo>
                        <a:pt x="65994" y="472537"/>
                        <a:pt x="79710" y="501016"/>
                        <a:pt x="95617" y="528544"/>
                      </a:cubicBezTo>
                      <a:cubicBezTo>
                        <a:pt x="111428" y="556071"/>
                        <a:pt x="129335" y="582455"/>
                        <a:pt x="149147" y="607316"/>
                      </a:cubicBezTo>
                      <a:cubicBezTo>
                        <a:pt x="188581" y="657227"/>
                        <a:pt x="235539" y="701042"/>
                        <a:pt x="287831" y="737332"/>
                      </a:cubicBezTo>
                      <a:cubicBezTo>
                        <a:pt x="340219" y="773813"/>
                        <a:pt x="397559" y="803435"/>
                        <a:pt x="454900" y="833534"/>
                      </a:cubicBezTo>
                      <a:lnTo>
                        <a:pt x="627016" y="923831"/>
                      </a:lnTo>
                      <a:lnTo>
                        <a:pt x="618825" y="939643"/>
                      </a:lnTo>
                      <a:lnTo>
                        <a:pt x="445279" y="851918"/>
                      </a:lnTo>
                      <a:cubicBezTo>
                        <a:pt x="387558" y="822676"/>
                        <a:pt x="328979" y="793625"/>
                        <a:pt x="274401" y="756668"/>
                      </a:cubicBezTo>
                      <a:cubicBezTo>
                        <a:pt x="219918" y="719615"/>
                        <a:pt x="170769" y="674467"/>
                        <a:pt x="129430" y="622937"/>
                      </a:cubicBezTo>
                      <a:cubicBezTo>
                        <a:pt x="108666" y="597314"/>
                        <a:pt x="89902" y="569978"/>
                        <a:pt x="73233" y="541498"/>
                      </a:cubicBezTo>
                      <a:cubicBezTo>
                        <a:pt x="56469" y="513113"/>
                        <a:pt x="41800" y="483110"/>
                        <a:pt x="30466" y="451772"/>
                      </a:cubicBezTo>
                      <a:cubicBezTo>
                        <a:pt x="18940" y="420530"/>
                        <a:pt x="10749" y="387669"/>
                        <a:pt x="8177" y="353855"/>
                      </a:cubicBezTo>
                      <a:cubicBezTo>
                        <a:pt x="6653" y="336996"/>
                        <a:pt x="6844" y="319946"/>
                        <a:pt x="8558" y="302897"/>
                      </a:cubicBezTo>
                      <a:cubicBezTo>
                        <a:pt x="10082" y="285847"/>
                        <a:pt x="13416" y="269083"/>
                        <a:pt x="18750" y="252605"/>
                      </a:cubicBezTo>
                      <a:cubicBezTo>
                        <a:pt x="23893" y="235936"/>
                        <a:pt x="31418" y="220220"/>
                        <a:pt x="40657" y="205646"/>
                      </a:cubicBezTo>
                      <a:cubicBezTo>
                        <a:pt x="49611" y="190883"/>
                        <a:pt x="60660" y="177452"/>
                        <a:pt x="72947" y="165260"/>
                      </a:cubicBezTo>
                      <a:cubicBezTo>
                        <a:pt x="85139" y="152973"/>
                        <a:pt x="99141" y="142496"/>
                        <a:pt x="114190" y="133637"/>
                      </a:cubicBezTo>
                      <a:cubicBezTo>
                        <a:pt x="129145" y="124684"/>
                        <a:pt x="145718" y="118111"/>
                        <a:pt x="162958" y="114206"/>
                      </a:cubicBezTo>
                      <a:cubicBezTo>
                        <a:pt x="171531" y="111920"/>
                        <a:pt x="180484" y="111158"/>
                        <a:pt x="189247" y="110206"/>
                      </a:cubicBezTo>
                      <a:cubicBezTo>
                        <a:pt x="198201" y="110206"/>
                        <a:pt x="207154" y="109825"/>
                        <a:pt x="216013" y="111349"/>
                      </a:cubicBezTo>
                      <a:cubicBezTo>
                        <a:pt x="233824" y="113254"/>
                        <a:pt x="250969" y="118969"/>
                        <a:pt x="266781" y="126684"/>
                      </a:cubicBezTo>
                      <a:cubicBezTo>
                        <a:pt x="298309" y="142686"/>
                        <a:pt x="324217" y="167165"/>
                        <a:pt x="343743" y="195455"/>
                      </a:cubicBezTo>
                      <a:cubicBezTo>
                        <a:pt x="363460" y="223839"/>
                        <a:pt x="376318" y="255748"/>
                        <a:pt x="385367" y="287942"/>
                      </a:cubicBezTo>
                      <a:cubicBezTo>
                        <a:pt x="394511" y="320137"/>
                        <a:pt x="399655" y="352903"/>
                        <a:pt x="404227" y="385097"/>
                      </a:cubicBezTo>
                      <a:lnTo>
                        <a:pt x="376509" y="383097"/>
                      </a:lnTo>
                      <a:cubicBezTo>
                        <a:pt x="412704" y="259939"/>
                        <a:pt x="476998" y="145448"/>
                        <a:pt x="563199" y="50484"/>
                      </a:cubicBezTo>
                      <a:cubicBezTo>
                        <a:pt x="574153" y="38578"/>
                        <a:pt x="586440" y="26195"/>
                        <a:pt x="602728" y="17337"/>
                      </a:cubicBezTo>
                      <a:cubicBezTo>
                        <a:pt x="619015" y="8574"/>
                        <a:pt x="638923" y="5050"/>
                        <a:pt x="657020" y="8383"/>
                      </a:cubicBezTo>
                      <a:cubicBezTo>
                        <a:pt x="693501" y="14575"/>
                        <a:pt x="722933" y="38673"/>
                        <a:pt x="740364" y="69343"/>
                      </a:cubicBezTo>
                      <a:cubicBezTo>
                        <a:pt x="757318" y="100395"/>
                        <a:pt x="761033" y="135161"/>
                        <a:pt x="760081" y="167832"/>
                      </a:cubicBezTo>
                      <a:cubicBezTo>
                        <a:pt x="759509" y="184215"/>
                        <a:pt x="757890" y="200408"/>
                        <a:pt x="755794" y="216219"/>
                      </a:cubicBezTo>
                      <a:cubicBezTo>
                        <a:pt x="753508" y="232031"/>
                        <a:pt x="750460" y="247842"/>
                        <a:pt x="747793" y="263654"/>
                      </a:cubicBezTo>
                      <a:cubicBezTo>
                        <a:pt x="735125" y="326518"/>
                        <a:pt x="715123" y="387288"/>
                        <a:pt x="691786" y="446343"/>
                      </a:cubicBezTo>
                      <a:cubicBezTo>
                        <a:pt x="668355" y="505398"/>
                        <a:pt x="641494" y="563024"/>
                        <a:pt x="612062" y="619127"/>
                      </a:cubicBezTo>
                      <a:cubicBezTo>
                        <a:pt x="552817" y="731141"/>
                        <a:pt x="484808" y="838583"/>
                        <a:pt x="405655" y="937738"/>
                      </a:cubicBezTo>
                      <a:lnTo>
                        <a:pt x="392892" y="927546"/>
                      </a:lnTo>
                      <a:close/>
                    </a:path>
                  </a:pathLst>
                </a:custGeom>
                <a:solidFill>
                  <a:srgbClr val="F08BB8"/>
                </a:solidFill>
                <a:ln w="38100" cap="flat">
                  <a:solidFill>
                    <a:srgbClr val="F08B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8" name="组合 7"/>
                <p:cNvGrpSpPr/>
                <p:nvPr/>
              </p:nvGrpSpPr>
              <p:grpSpPr>
                <a:xfrm>
                  <a:off x="4971384" y="2925559"/>
                  <a:ext cx="1671879" cy="762053"/>
                  <a:chOff x="4971384" y="2925559"/>
                  <a:chExt cx="1671879" cy="762053"/>
                </a:xfrm>
              </p:grpSpPr>
              <p:grpSp>
                <p:nvGrpSpPr>
                  <p:cNvPr id="9" name="组合 8"/>
                  <p:cNvGrpSpPr/>
                  <p:nvPr/>
                </p:nvGrpSpPr>
                <p:grpSpPr>
                  <a:xfrm>
                    <a:off x="4971384" y="2925559"/>
                    <a:ext cx="1671879" cy="762053"/>
                    <a:chOff x="4971384" y="2915357"/>
                    <a:chExt cx="1671879" cy="762053"/>
                  </a:xfrm>
                </p:grpSpPr>
                <p:sp>
                  <p:nvSpPr>
                    <p:cNvPr id="12" name="椭圆 11"/>
                    <p:cNvSpPr/>
                    <p:nvPr/>
                  </p:nvSpPr>
                  <p:spPr>
                    <a:xfrm>
                      <a:off x="5881210" y="2915357"/>
                      <a:ext cx="762053" cy="762053"/>
                    </a:xfrm>
                    <a:prstGeom prst="ellipse">
                      <a:avLst/>
                    </a:prstGeom>
                    <a:solidFill>
                      <a:srgbClr val="51B8A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3" name="椭圆 12"/>
                    <p:cNvSpPr/>
                    <p:nvPr/>
                  </p:nvSpPr>
                  <p:spPr>
                    <a:xfrm>
                      <a:off x="5418156" y="2915357"/>
                      <a:ext cx="762053" cy="762053"/>
                    </a:xfrm>
                    <a:prstGeom prst="ellipse">
                      <a:avLst/>
                    </a:prstGeom>
                    <a:solidFill>
                      <a:srgbClr val="51B8A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4" name="椭圆 13"/>
                    <p:cNvSpPr/>
                    <p:nvPr/>
                  </p:nvSpPr>
                  <p:spPr>
                    <a:xfrm>
                      <a:off x="4971384" y="2915357"/>
                      <a:ext cx="762053" cy="762053"/>
                    </a:xfrm>
                    <a:prstGeom prst="ellipse">
                      <a:avLst/>
                    </a:prstGeom>
                    <a:solidFill>
                      <a:srgbClr val="51B8A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sp>
                <p:nvSpPr>
                  <p:cNvPr id="10" name="文本框 9"/>
                  <p:cNvSpPr txBox="1"/>
                  <p:nvPr/>
                </p:nvSpPr>
                <p:spPr>
                  <a:xfrm>
                    <a:off x="5023664" y="3022539"/>
                    <a:ext cx="1560195" cy="64516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dist"/>
                    <a:r>
                      <a:rPr lang="zh-CN" altLang="en-US" sz="3600" b="1" dirty="0">
                        <a:solidFill>
                          <a:schemeClr val="bg1"/>
                        </a:solidFill>
                        <a:latin typeface="仓耳小丸子" panose="02020400000000000000" pitchFamily="18" charset="-122"/>
                        <a:ea typeface="仓耳小丸子" panose="02020400000000000000" pitchFamily="18" charset="-122"/>
                      </a:rPr>
                      <a:t>项目</a:t>
                    </a:r>
                    <a:r>
                      <a:rPr lang="zh-CN" altLang="en-US" sz="3600" b="1" dirty="0">
                        <a:solidFill>
                          <a:schemeClr val="bg1"/>
                        </a:solidFill>
                        <a:latin typeface="仓耳小丸子" panose="02020400000000000000" pitchFamily="18" charset="-122"/>
                        <a:ea typeface="仓耳小丸子" panose="02020400000000000000" pitchFamily="18" charset="-122"/>
                      </a:rPr>
                      <a:t>九</a:t>
                    </a:r>
                    <a:endParaRPr lang="zh-CN" altLang="en-US" sz="3600" b="1" dirty="0">
                      <a:solidFill>
                        <a:schemeClr val="bg1"/>
                      </a:solidFill>
                      <a:latin typeface="仓耳小丸子" panose="02020400000000000000" pitchFamily="18" charset="-122"/>
                      <a:ea typeface="仓耳小丸子" panose="02020400000000000000" pitchFamily="18" charset="-122"/>
                    </a:endParaRPr>
                  </a:p>
                </p:txBody>
              </p:sp>
            </p:grpSp>
          </p:grpSp>
          <p:sp>
            <p:nvSpPr>
              <p:cNvPr id="4" name="任意多边形: 形状 3"/>
              <p:cNvSpPr/>
              <p:nvPr/>
            </p:nvSpPr>
            <p:spPr>
              <a:xfrm>
                <a:off x="4287280" y="1769503"/>
                <a:ext cx="484365" cy="283530"/>
              </a:xfrm>
              <a:custGeom>
                <a:avLst/>
                <a:gdLst>
                  <a:gd name="connsiteX0" fmla="*/ 940054 w 1259443"/>
                  <a:gd name="connsiteY0" fmla="*/ 158513 h 737235"/>
                  <a:gd name="connsiteX1" fmla="*/ 795833 w 1259443"/>
                  <a:gd name="connsiteY1" fmla="*/ 317019 h 737235"/>
                  <a:gd name="connsiteX2" fmla="*/ 469452 w 1259443"/>
                  <a:gd name="connsiteY2" fmla="*/ 11527 h 737235"/>
                  <a:gd name="connsiteX3" fmla="*/ 291441 w 1259443"/>
                  <a:gd name="connsiteY3" fmla="*/ 270020 h 737235"/>
                  <a:gd name="connsiteX4" fmla="*/ 79025 w 1259443"/>
                  <a:gd name="connsiteY4" fmla="*/ 227476 h 737235"/>
                  <a:gd name="connsiteX5" fmla="*/ 12213 w 1259443"/>
                  <a:gd name="connsiteY5" fmla="*/ 396272 h 737235"/>
                  <a:gd name="connsiteX6" fmla="*/ 182391 w 1259443"/>
                  <a:gd name="connsiteY6" fmla="*/ 698078 h 737235"/>
                  <a:gd name="connsiteX7" fmla="*/ 676032 w 1259443"/>
                  <a:gd name="connsiteY7" fmla="*/ 724495 h 737235"/>
                  <a:gd name="connsiteX8" fmla="*/ 1172283 w 1259443"/>
                  <a:gd name="connsiteY8" fmla="*/ 671660 h 737235"/>
                  <a:gd name="connsiteX9" fmla="*/ 1153085 w 1259443"/>
                  <a:gd name="connsiteY9" fmla="*/ 250207 h 737235"/>
                  <a:gd name="connsiteX10" fmla="*/ 940054 w 1259443"/>
                  <a:gd name="connsiteY10" fmla="*/ 158513 h 737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59443" h="737235">
                    <a:moveTo>
                      <a:pt x="940054" y="158513"/>
                    </a:moveTo>
                    <a:cubicBezTo>
                      <a:pt x="868020" y="180630"/>
                      <a:pt x="827011" y="249285"/>
                      <a:pt x="795833" y="317019"/>
                    </a:cubicBezTo>
                    <a:cubicBezTo>
                      <a:pt x="736086" y="177712"/>
                      <a:pt x="620278" y="12909"/>
                      <a:pt x="469452" y="11527"/>
                    </a:cubicBezTo>
                    <a:cubicBezTo>
                      <a:pt x="338747" y="10298"/>
                      <a:pt x="303574" y="156363"/>
                      <a:pt x="291441" y="270020"/>
                    </a:cubicBezTo>
                    <a:cubicBezTo>
                      <a:pt x="227854" y="229933"/>
                      <a:pt x="146451" y="191382"/>
                      <a:pt x="79025" y="227476"/>
                    </a:cubicBezTo>
                    <a:cubicBezTo>
                      <a:pt x="19124" y="259576"/>
                      <a:pt x="8373" y="334835"/>
                      <a:pt x="12213" y="396272"/>
                    </a:cubicBezTo>
                    <a:cubicBezTo>
                      <a:pt x="16820" y="467384"/>
                      <a:pt x="19124" y="670892"/>
                      <a:pt x="182391" y="698078"/>
                    </a:cubicBezTo>
                    <a:cubicBezTo>
                      <a:pt x="335521" y="723574"/>
                      <a:pt x="513840" y="724495"/>
                      <a:pt x="676032" y="724495"/>
                    </a:cubicBezTo>
                    <a:cubicBezTo>
                      <a:pt x="829315" y="724495"/>
                      <a:pt x="1035895" y="760743"/>
                      <a:pt x="1172283" y="671660"/>
                    </a:cubicBezTo>
                    <a:cubicBezTo>
                      <a:pt x="1321420" y="574283"/>
                      <a:pt x="1242321" y="362021"/>
                      <a:pt x="1153085" y="250207"/>
                    </a:cubicBezTo>
                    <a:cubicBezTo>
                      <a:pt x="1102246" y="186620"/>
                      <a:pt x="1024836" y="132556"/>
                      <a:pt x="940054" y="158513"/>
                    </a:cubicBezTo>
                    <a:close/>
                  </a:path>
                </a:pathLst>
              </a:custGeom>
              <a:solidFill>
                <a:srgbClr val="CCECF8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杨任东竹石体-Regular" panose="02000000000000000000" pitchFamily="2" charset="-122"/>
                  <a:ea typeface="仓耳小丸子" panose="02020400000000000000" pitchFamily="18" charset="-122"/>
                  <a:cs typeface="+mn-ea"/>
                  <a:sym typeface="杨任东竹石体-Regular" panose="02000000000000000000" pitchFamily="2" charset="-122"/>
                </a:endParaRPr>
              </a:p>
            </p:txBody>
          </p:sp>
          <p:pic>
            <p:nvPicPr>
              <p:cNvPr id="5" name="图形 4"/>
              <p:cNvPicPr>
                <a:picLocks noChangeAspect="1"/>
              </p:cNvPicPr>
              <p:nvPr/>
            </p:nvPicPr>
            <p:blipFill>
              <a:blip r:embed="rId1">
                <a:extLst>
                  <a:ext uri="{96DAC541-7B7A-43D3-8B79-37D633B846F1}">
                    <asvg:svgBlip xmlns:asvg="http://schemas.microsoft.com/office/drawing/2016/SVG/main" r:embed="rId2"/>
                  </a:ext>
                </a:extLst>
              </a:blip>
              <a:stretch>
                <a:fillRect/>
              </a:stretch>
            </p:blipFill>
            <p:spPr>
              <a:xfrm>
                <a:off x="6892775" y="1747471"/>
                <a:ext cx="513114" cy="305562"/>
              </a:xfrm>
              <a:prstGeom prst="rect">
                <a:avLst/>
              </a:prstGeom>
            </p:spPr>
          </p:pic>
        </p:grpSp>
        <p:sp>
          <p:nvSpPr>
            <p:cNvPr id="15" name="文本框 14"/>
            <p:cNvSpPr txBox="1"/>
            <p:nvPr/>
          </p:nvSpPr>
          <p:spPr>
            <a:xfrm>
              <a:off x="2258735" y="3001320"/>
              <a:ext cx="7769860" cy="866775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/>
              <a:r>
                <a:rPr lang="zh-CN" altLang="en-US" sz="4000" dirty="0">
                  <a:solidFill>
                    <a:srgbClr val="689BD3"/>
                  </a:solidFill>
                  <a:latin typeface="杨任东竹石体-Regular" panose="02000000000000000000" pitchFamily="2" charset="-122"/>
                  <a:ea typeface="仓耳小丸子" panose="02020400000000000000" pitchFamily="18" charset="-122"/>
                  <a:cs typeface="+mn-ea"/>
                  <a:sym typeface="杨任东竹石体-Regular" panose="02000000000000000000" pitchFamily="2" charset="-122"/>
                </a:rPr>
                <a:t>书法艺术欣赏</a:t>
              </a:r>
              <a:endParaRPr lang="zh-CN" altLang="en-US" sz="4000" dirty="0">
                <a:solidFill>
                  <a:srgbClr val="689BD3"/>
                </a:solidFill>
                <a:latin typeface="杨任东竹石体-Regular" panose="02000000000000000000" pitchFamily="2" charset="-122"/>
                <a:ea typeface="仓耳小丸子" panose="02020400000000000000" pitchFamily="18" charset="-122"/>
                <a:cs typeface="+mn-ea"/>
                <a:sym typeface="杨任东竹石体-Regular" panose="02000000000000000000" pitchFamily="2" charset="-122"/>
              </a:endParaRPr>
            </a:p>
          </p:txBody>
        </p:sp>
        <p:sp>
          <p:nvSpPr>
            <p:cNvPr id="18" name="矩形: 圆角 17"/>
            <p:cNvSpPr/>
            <p:nvPr/>
          </p:nvSpPr>
          <p:spPr>
            <a:xfrm>
              <a:off x="5805181" y="4035433"/>
              <a:ext cx="581639" cy="111936"/>
            </a:xfrm>
            <a:prstGeom prst="roundRect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杨任东竹石体-Regular" panose="02000000000000000000" pitchFamily="2" charset="-122"/>
                <a:ea typeface="仓耳小丸子" panose="02020400000000000000" pitchFamily="18" charset="-122"/>
                <a:cs typeface="+mn-ea"/>
                <a:sym typeface="杨任东竹石体-Regular" panose="02000000000000000000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1199946" y="762044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25604" name="TextBox 8"/>
          <p:cNvSpPr txBox="1"/>
          <p:nvPr/>
        </p:nvSpPr>
        <p:spPr>
          <a:xfrm>
            <a:off x="1199833" y="1464628"/>
            <a:ext cx="561657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sz="2400" b="1" dirty="0">
                <a:latin typeface="Arial" panose="020B0604020202020204" pitchFamily="34" charset="0"/>
              </a:rPr>
              <a:t>（一）</a:t>
            </a:r>
            <a:r>
              <a:rPr lang="zh-CN" altLang="zh-CN" sz="2400" b="1" dirty="0">
                <a:latin typeface="Arial" panose="020B0604020202020204" pitchFamily="34" charset="0"/>
              </a:rPr>
              <a:t>从整体到局部，再由局部到整体</a:t>
            </a:r>
            <a:endParaRPr lang="zh-CN" altLang="zh-CN" sz="2400" b="1" dirty="0">
              <a:latin typeface="Arial" panose="020B0604020202020204" pitchFamily="34" charset="0"/>
            </a:endParaRPr>
          </a:p>
        </p:txBody>
      </p:sp>
      <p:pic>
        <p:nvPicPr>
          <p:cNvPr id="25605" name="图片 5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11450" y="2060575"/>
            <a:ext cx="4105275" cy="40792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6" name="TextBox 6"/>
          <p:cNvSpPr txBox="1"/>
          <p:nvPr/>
        </p:nvSpPr>
        <p:spPr>
          <a:xfrm>
            <a:off x="7038023" y="3699828"/>
            <a:ext cx="2995612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dirty="0">
                <a:latin typeface="Arial" panose="020B0604020202020204" pitchFamily="34" charset="0"/>
              </a:rPr>
              <a:t>中国书法家张海的书法作品</a:t>
            </a:r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8" name="TextBox 6"/>
          <p:cNvSpPr txBox="1"/>
          <p:nvPr/>
        </p:nvSpPr>
        <p:spPr>
          <a:xfrm>
            <a:off x="4838700" y="5157788"/>
            <a:ext cx="2995613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dirty="0">
                <a:latin typeface="Arial" panose="020B0604020202020204" pitchFamily="34" charset="0"/>
              </a:rPr>
              <a:t>苏东坡的《寒食帖》</a:t>
            </a:r>
            <a:endParaRPr lang="zh-CN" altLang="zh-CN" dirty="0">
              <a:latin typeface="Arial" panose="020B0604020202020204" pitchFamily="34" charset="0"/>
            </a:endParaRPr>
          </a:p>
        </p:txBody>
      </p:sp>
      <p:pic>
        <p:nvPicPr>
          <p:cNvPr id="26629" name="Picture 9" descr="寒食帖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5730" y="1727200"/>
            <a:ext cx="9206865" cy="2889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2" name="TextBox 8"/>
          <p:cNvSpPr txBox="1"/>
          <p:nvPr/>
        </p:nvSpPr>
        <p:spPr>
          <a:xfrm>
            <a:off x="917893" y="862648"/>
            <a:ext cx="561657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sz="2400" b="1" dirty="0">
                <a:latin typeface="Arial" panose="020B0604020202020204" pitchFamily="34" charset="0"/>
              </a:rPr>
              <a:t>（二）从章法入手欣赏</a:t>
            </a:r>
            <a:endParaRPr lang="zh-CN" altLang="zh-CN" sz="2400" b="1" dirty="0">
              <a:latin typeface="Arial" panose="020B0604020202020204" pitchFamily="34" charset="0"/>
            </a:endParaRPr>
          </a:p>
        </p:txBody>
      </p:sp>
      <p:sp>
        <p:nvSpPr>
          <p:cNvPr id="27653" name="TextBox 6"/>
          <p:cNvSpPr txBox="1"/>
          <p:nvPr/>
        </p:nvSpPr>
        <p:spPr>
          <a:xfrm>
            <a:off x="7312978" y="3436938"/>
            <a:ext cx="2995612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dirty="0">
                <a:latin typeface="Arial" panose="020B0604020202020204" pitchFamily="34" charset="0"/>
              </a:rPr>
              <a:t>书法名家</a:t>
            </a:r>
            <a:r>
              <a:rPr lang="en-US" altLang="zh-CN" dirty="0">
                <a:latin typeface="Arial" panose="020B0604020202020204" pitchFamily="34" charset="0"/>
              </a:rPr>
              <a:t> </a:t>
            </a:r>
            <a:r>
              <a:rPr lang="zh-CN" altLang="zh-CN" dirty="0">
                <a:latin typeface="Arial" panose="020B0604020202020204" pitchFamily="34" charset="0"/>
              </a:rPr>
              <a:t>吉国华的书法作品</a:t>
            </a:r>
            <a:endParaRPr lang="zh-CN" altLang="zh-CN" dirty="0">
              <a:latin typeface="Arial" panose="020B0604020202020204" pitchFamily="34" charset="0"/>
            </a:endParaRPr>
          </a:p>
        </p:txBody>
      </p:sp>
      <p:pic>
        <p:nvPicPr>
          <p:cNvPr id="27654" name="图片 5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9180" y="1569720"/>
            <a:ext cx="4834255" cy="4257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6" name="TextBox 8"/>
          <p:cNvSpPr txBox="1"/>
          <p:nvPr/>
        </p:nvSpPr>
        <p:spPr>
          <a:xfrm>
            <a:off x="945198" y="847090"/>
            <a:ext cx="561657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sz="2400" b="1" dirty="0">
                <a:latin typeface="Arial" panose="020B0604020202020204" pitchFamily="34" charset="0"/>
              </a:rPr>
              <a:t>（三）展开联想，品味书法的神韵</a:t>
            </a:r>
            <a:endParaRPr lang="zh-CN" altLang="zh-CN" sz="2400" b="1" dirty="0">
              <a:latin typeface="Arial" panose="020B0604020202020204" pitchFamily="34" charset="0"/>
            </a:endParaRPr>
          </a:p>
        </p:txBody>
      </p:sp>
      <p:sp>
        <p:nvSpPr>
          <p:cNvPr id="28677" name="TextBox 6"/>
          <p:cNvSpPr txBox="1"/>
          <p:nvPr/>
        </p:nvSpPr>
        <p:spPr>
          <a:xfrm>
            <a:off x="4948555" y="4849813"/>
            <a:ext cx="2995613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dirty="0">
                <a:latin typeface="Arial" panose="020B0604020202020204" pitchFamily="34" charset="0"/>
              </a:rPr>
              <a:t>宋徽宗的瘦金体书法作品</a:t>
            </a:r>
            <a:endParaRPr lang="zh-CN" altLang="zh-CN" dirty="0">
              <a:latin typeface="Arial" panose="020B0604020202020204" pitchFamily="34" charset="0"/>
            </a:endParaRPr>
          </a:p>
        </p:txBody>
      </p:sp>
      <p:pic>
        <p:nvPicPr>
          <p:cNvPr id="28678" name="Picture 4" descr="2024-12041P94Z3"/>
          <p:cNvPicPr>
            <a:picLocks noChangeAspect="1"/>
          </p:cNvPicPr>
          <p:nvPr/>
        </p:nvPicPr>
        <p:blipFill>
          <a:blip r:embed="rId1"/>
          <a:srcRect r="20355"/>
          <a:stretch>
            <a:fillRect/>
          </a:stretch>
        </p:blipFill>
        <p:spPr>
          <a:xfrm>
            <a:off x="1457325" y="1993265"/>
            <a:ext cx="9451975" cy="24104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700" name="TextBox 6"/>
          <p:cNvSpPr txBox="1"/>
          <p:nvPr/>
        </p:nvSpPr>
        <p:spPr>
          <a:xfrm>
            <a:off x="4223068" y="5258435"/>
            <a:ext cx="335597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dirty="0">
                <a:latin typeface="Arial" panose="020B0604020202020204" pitchFamily="34" charset="0"/>
              </a:rPr>
              <a:t>中国书法家马孟图的书法作品</a:t>
            </a:r>
            <a:endParaRPr lang="zh-CN" altLang="zh-CN" dirty="0">
              <a:latin typeface="Arial" panose="020B0604020202020204" pitchFamily="34" charset="0"/>
            </a:endParaRPr>
          </a:p>
        </p:txBody>
      </p:sp>
      <p:pic>
        <p:nvPicPr>
          <p:cNvPr id="29701" name="图片 6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68780" y="804545"/>
            <a:ext cx="8464550" cy="4175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4" name="TextBox 8"/>
          <p:cNvSpPr txBox="1"/>
          <p:nvPr/>
        </p:nvSpPr>
        <p:spPr>
          <a:xfrm>
            <a:off x="857568" y="751205"/>
            <a:ext cx="561657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sz="2400" b="1" dirty="0">
                <a:latin typeface="Arial" panose="020B0604020202020204" pitchFamily="34" charset="0"/>
              </a:rPr>
              <a:t>（四）品味法作品中的创意</a:t>
            </a:r>
            <a:endParaRPr lang="zh-CN" altLang="zh-CN" sz="2400" b="1" dirty="0">
              <a:latin typeface="Arial" panose="020B0604020202020204" pitchFamily="34" charset="0"/>
            </a:endParaRPr>
          </a:p>
        </p:txBody>
      </p:sp>
      <p:sp>
        <p:nvSpPr>
          <p:cNvPr id="30725" name="TextBox 6"/>
          <p:cNvSpPr txBox="1"/>
          <p:nvPr/>
        </p:nvSpPr>
        <p:spPr>
          <a:xfrm>
            <a:off x="4438333" y="5378768"/>
            <a:ext cx="33147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dirty="0">
                <a:latin typeface="Arial" panose="020B0604020202020204" pitchFamily="34" charset="0"/>
              </a:rPr>
              <a:t>中国书法家王银科的书法作品</a:t>
            </a:r>
            <a:endParaRPr lang="zh-CN" altLang="zh-CN" dirty="0">
              <a:latin typeface="Arial" panose="020B0604020202020204" pitchFamily="34" charset="0"/>
            </a:endParaRPr>
          </a:p>
        </p:txBody>
      </p:sp>
      <p:pic>
        <p:nvPicPr>
          <p:cNvPr id="30726" name="图片 5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58060" y="1424305"/>
            <a:ext cx="7395845" cy="38468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8" name="TextBox 6"/>
          <p:cNvSpPr txBox="1"/>
          <p:nvPr/>
        </p:nvSpPr>
        <p:spPr>
          <a:xfrm>
            <a:off x="4410075" y="5521960"/>
            <a:ext cx="420687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dirty="0">
                <a:latin typeface="Arial" panose="020B0604020202020204" pitchFamily="34" charset="0"/>
              </a:rPr>
              <a:t>中国书法名家徐景水的书法作品</a:t>
            </a:r>
            <a:endParaRPr lang="zh-CN" altLang="zh-CN" dirty="0">
              <a:latin typeface="Arial" panose="020B0604020202020204" pitchFamily="34" charset="0"/>
            </a:endParaRPr>
          </a:p>
        </p:txBody>
      </p:sp>
      <p:pic>
        <p:nvPicPr>
          <p:cNvPr id="31749" name="图片 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6905" y="1066800"/>
            <a:ext cx="8378190" cy="4162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2" name="TextBox 8"/>
          <p:cNvSpPr txBox="1"/>
          <p:nvPr/>
        </p:nvSpPr>
        <p:spPr>
          <a:xfrm>
            <a:off x="808990" y="751840"/>
            <a:ext cx="561657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sz="2400" b="1" dirty="0">
                <a:latin typeface="Arial" panose="020B0604020202020204" pitchFamily="34" charset="0"/>
              </a:rPr>
              <a:t>（五）从笔法和墨法去欣赏</a:t>
            </a:r>
            <a:endParaRPr lang="zh-CN" altLang="zh-CN" sz="2400" b="1" dirty="0">
              <a:latin typeface="Arial" panose="020B0604020202020204" pitchFamily="34" charset="0"/>
            </a:endParaRPr>
          </a:p>
        </p:txBody>
      </p:sp>
      <p:sp>
        <p:nvSpPr>
          <p:cNvPr id="32773" name="TextBox 6"/>
          <p:cNvSpPr txBox="1"/>
          <p:nvPr/>
        </p:nvSpPr>
        <p:spPr>
          <a:xfrm>
            <a:off x="4248468" y="5730875"/>
            <a:ext cx="3313112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dirty="0">
                <a:latin typeface="Arial" panose="020B0604020202020204" pitchFamily="34" charset="0"/>
              </a:rPr>
              <a:t> 书法名家周永彬的书法作品</a:t>
            </a:r>
            <a:endParaRPr lang="zh-CN" altLang="zh-CN" dirty="0">
              <a:latin typeface="Arial" panose="020B0604020202020204" pitchFamily="34" charset="0"/>
            </a:endParaRPr>
          </a:p>
        </p:txBody>
      </p:sp>
      <p:pic>
        <p:nvPicPr>
          <p:cNvPr id="32774" name="图片 5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8315" y="1578610"/>
            <a:ext cx="8493125" cy="39287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6" name="TextBox 6"/>
          <p:cNvSpPr txBox="1"/>
          <p:nvPr/>
        </p:nvSpPr>
        <p:spPr>
          <a:xfrm>
            <a:off x="3769043" y="5761673"/>
            <a:ext cx="420687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dirty="0">
                <a:latin typeface="Arial" panose="020B0604020202020204" pitchFamily="34" charset="0"/>
              </a:rPr>
              <a:t>中国书法家协会名誉主席沈鹏先生作品</a:t>
            </a:r>
            <a:endParaRPr lang="zh-CN" altLang="zh-CN" dirty="0">
              <a:latin typeface="Arial" panose="020B0604020202020204" pitchFamily="34" charset="0"/>
            </a:endParaRPr>
          </a:p>
        </p:txBody>
      </p:sp>
      <p:pic>
        <p:nvPicPr>
          <p:cNvPr id="33797" name="Picture 5" descr="沈鹏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09975" y="891540"/>
            <a:ext cx="4645025" cy="4870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21" name="TextBox 6"/>
          <p:cNvSpPr txBox="1"/>
          <p:nvPr/>
        </p:nvSpPr>
        <p:spPr>
          <a:xfrm>
            <a:off x="4439285" y="5051108"/>
            <a:ext cx="3313113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dirty="0">
                <a:latin typeface="Arial" panose="020B0604020202020204" pitchFamily="34" charset="0"/>
              </a:rPr>
              <a:t>岳飞狂草《还我河山》拓本</a:t>
            </a:r>
            <a:endParaRPr lang="zh-CN" altLang="zh-CN" dirty="0">
              <a:latin typeface="Arial" panose="020B0604020202020204" pitchFamily="34" charset="0"/>
            </a:endParaRPr>
          </a:p>
        </p:txBody>
      </p:sp>
      <p:pic>
        <p:nvPicPr>
          <p:cNvPr id="34822" name="Picture 6" descr="05172818bde2e51b34fa417c"/>
          <p:cNvPicPr>
            <a:picLocks noChangeAspect="1"/>
          </p:cNvPicPr>
          <p:nvPr/>
        </p:nvPicPr>
        <p:blipFill>
          <a:blip r:embed="rId1"/>
          <a:srcRect l="3545" t="13086" r="2774" b="12099"/>
          <a:stretch>
            <a:fillRect/>
          </a:stretch>
        </p:blipFill>
        <p:spPr>
          <a:xfrm>
            <a:off x="1581150" y="1525270"/>
            <a:ext cx="9029700" cy="31032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9" name="组合 168"/>
          <p:cNvGrpSpPr/>
          <p:nvPr/>
        </p:nvGrpSpPr>
        <p:grpSpPr>
          <a:xfrm>
            <a:off x="8432800" y="2028825"/>
            <a:ext cx="3312160" cy="2942590"/>
            <a:chOff x="6451600" y="975556"/>
            <a:chExt cx="4450093" cy="4254711"/>
          </a:xfrm>
        </p:grpSpPr>
        <p:grpSp>
          <p:nvGrpSpPr>
            <p:cNvPr id="168" name="组合 167"/>
            <p:cNvGrpSpPr/>
            <p:nvPr/>
          </p:nvGrpSpPr>
          <p:grpSpPr>
            <a:xfrm rot="787937">
              <a:off x="8202852" y="975556"/>
              <a:ext cx="1570897" cy="1390739"/>
              <a:chOff x="4394345" y="-1095839"/>
              <a:chExt cx="1570897" cy="1390739"/>
            </a:xfrm>
          </p:grpSpPr>
          <p:sp>
            <p:nvSpPr>
              <p:cNvPr id="157" name="任意多边形: 形状 156"/>
              <p:cNvSpPr/>
              <p:nvPr/>
            </p:nvSpPr>
            <p:spPr>
              <a:xfrm>
                <a:off x="4394345" y="-674363"/>
                <a:ext cx="804841" cy="899529"/>
              </a:xfrm>
              <a:custGeom>
                <a:avLst/>
                <a:gdLst>
                  <a:gd name="connsiteX0" fmla="*/ 552941 w 647700"/>
                  <a:gd name="connsiteY0" fmla="*/ 136446 h 723900"/>
                  <a:gd name="connsiteX1" fmla="*/ 606567 w 647700"/>
                  <a:gd name="connsiteY1" fmla="*/ 551736 h 723900"/>
                  <a:gd name="connsiteX2" fmla="*/ 235187 w 647700"/>
                  <a:gd name="connsiteY2" fmla="*/ 695849 h 723900"/>
                  <a:gd name="connsiteX3" fmla="*/ 126221 w 647700"/>
                  <a:gd name="connsiteY3" fmla="*/ 609553 h 723900"/>
                  <a:gd name="connsiteX4" fmla="*/ 12492 w 647700"/>
                  <a:gd name="connsiteY4" fmla="*/ 253889 h 723900"/>
                  <a:gd name="connsiteX5" fmla="*/ 552941 w 647700"/>
                  <a:gd name="connsiteY5" fmla="*/ 136446 h 723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47700" h="723900">
                    <a:moveTo>
                      <a:pt x="552941" y="136446"/>
                    </a:moveTo>
                    <a:cubicBezTo>
                      <a:pt x="641619" y="253699"/>
                      <a:pt x="672480" y="420291"/>
                      <a:pt x="606567" y="551736"/>
                    </a:cubicBezTo>
                    <a:cubicBezTo>
                      <a:pt x="540654" y="683181"/>
                      <a:pt x="368156" y="758714"/>
                      <a:pt x="235187" y="695849"/>
                    </a:cubicBezTo>
                    <a:cubicBezTo>
                      <a:pt x="192991" y="675942"/>
                      <a:pt x="157177" y="644510"/>
                      <a:pt x="126221" y="609553"/>
                    </a:cubicBezTo>
                    <a:cubicBezTo>
                      <a:pt x="40877" y="513065"/>
                      <a:pt x="-10082" y="380667"/>
                      <a:pt x="12492" y="253889"/>
                    </a:cubicBezTo>
                    <a:cubicBezTo>
                      <a:pt x="61546" y="-20621"/>
                      <a:pt x="392826" y="-75295"/>
                      <a:pt x="552941" y="136446"/>
                    </a:cubicBezTo>
                    <a:close/>
                  </a:path>
                </a:pathLst>
              </a:custGeom>
              <a:solidFill>
                <a:srgbClr val="8CD2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" name="任意多边形: 形状 157"/>
              <p:cNvSpPr/>
              <p:nvPr/>
            </p:nvSpPr>
            <p:spPr>
              <a:xfrm>
                <a:off x="4838514" y="164705"/>
                <a:ext cx="130195" cy="130195"/>
              </a:xfrm>
              <a:custGeom>
                <a:avLst/>
                <a:gdLst>
                  <a:gd name="connsiteX0" fmla="*/ 47284 w 104775"/>
                  <a:gd name="connsiteY0" fmla="*/ 10605 h 104775"/>
                  <a:gd name="connsiteX1" fmla="*/ 68525 w 104775"/>
                  <a:gd name="connsiteY1" fmla="*/ 12510 h 104775"/>
                  <a:gd name="connsiteX2" fmla="*/ 93290 w 104775"/>
                  <a:gd name="connsiteY2" fmla="*/ 36989 h 104775"/>
                  <a:gd name="connsiteX3" fmla="*/ 104339 w 104775"/>
                  <a:gd name="connsiteY3" fmla="*/ 65564 h 104775"/>
                  <a:gd name="connsiteX4" fmla="*/ 84527 w 104775"/>
                  <a:gd name="connsiteY4" fmla="*/ 85376 h 104775"/>
                  <a:gd name="connsiteX5" fmla="*/ 64525 w 104775"/>
                  <a:gd name="connsiteY5" fmla="*/ 78899 h 104775"/>
                  <a:gd name="connsiteX6" fmla="*/ 29663 w 104775"/>
                  <a:gd name="connsiteY6" fmla="*/ 98425 h 104775"/>
                  <a:gd name="connsiteX7" fmla="*/ 7375 w 104775"/>
                  <a:gd name="connsiteY7" fmla="*/ 78042 h 104775"/>
                  <a:gd name="connsiteX8" fmla="*/ 15566 w 104775"/>
                  <a:gd name="connsiteY8" fmla="*/ 45847 h 104775"/>
                  <a:gd name="connsiteX9" fmla="*/ 51666 w 104775"/>
                  <a:gd name="connsiteY9" fmla="*/ 7176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4775" h="104775">
                    <a:moveTo>
                      <a:pt x="47284" y="10605"/>
                    </a:moveTo>
                    <a:cubicBezTo>
                      <a:pt x="51952" y="4223"/>
                      <a:pt x="62143" y="7747"/>
                      <a:pt x="68525" y="12510"/>
                    </a:cubicBezTo>
                    <a:cubicBezTo>
                      <a:pt x="77860" y="19463"/>
                      <a:pt x="86242" y="27750"/>
                      <a:pt x="93290" y="36989"/>
                    </a:cubicBezTo>
                    <a:cubicBezTo>
                      <a:pt x="99577" y="45276"/>
                      <a:pt x="104911" y="55182"/>
                      <a:pt x="104339" y="65564"/>
                    </a:cubicBezTo>
                    <a:cubicBezTo>
                      <a:pt x="103672" y="75946"/>
                      <a:pt x="94909" y="86328"/>
                      <a:pt x="84527" y="85376"/>
                    </a:cubicBezTo>
                    <a:cubicBezTo>
                      <a:pt x="77479" y="84709"/>
                      <a:pt x="71573" y="79185"/>
                      <a:pt x="64525" y="78899"/>
                    </a:cubicBezTo>
                    <a:cubicBezTo>
                      <a:pt x="50904" y="78327"/>
                      <a:pt x="43093" y="96425"/>
                      <a:pt x="29663" y="98425"/>
                    </a:cubicBezTo>
                    <a:cubicBezTo>
                      <a:pt x="18519" y="100044"/>
                      <a:pt x="8708" y="89186"/>
                      <a:pt x="7375" y="78042"/>
                    </a:cubicBezTo>
                    <a:cubicBezTo>
                      <a:pt x="6041" y="66897"/>
                      <a:pt x="10708" y="55944"/>
                      <a:pt x="15566" y="45847"/>
                    </a:cubicBezTo>
                    <a:cubicBezTo>
                      <a:pt x="23472" y="29464"/>
                      <a:pt x="34045" y="11843"/>
                      <a:pt x="51666" y="7176"/>
                    </a:cubicBezTo>
                  </a:path>
                </a:pathLst>
              </a:custGeom>
              <a:solidFill>
                <a:srgbClr val="8CD2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" name="任意多边形: 形状 158"/>
              <p:cNvSpPr/>
              <p:nvPr/>
            </p:nvSpPr>
            <p:spPr>
              <a:xfrm>
                <a:off x="4450546" y="-538140"/>
                <a:ext cx="473436" cy="686482"/>
              </a:xfrm>
              <a:custGeom>
                <a:avLst/>
                <a:gdLst>
                  <a:gd name="connsiteX0" fmla="*/ 261205 w 381000"/>
                  <a:gd name="connsiteY0" fmla="*/ 87114 h 552450"/>
                  <a:gd name="connsiteX1" fmla="*/ 246061 w 381000"/>
                  <a:gd name="connsiteY1" fmla="*/ 194175 h 552450"/>
                  <a:gd name="connsiteX2" fmla="*/ 229392 w 381000"/>
                  <a:gd name="connsiteY2" fmla="*/ 334192 h 552450"/>
                  <a:gd name="connsiteX3" fmla="*/ 307116 w 381000"/>
                  <a:gd name="connsiteY3" fmla="*/ 445349 h 552450"/>
                  <a:gd name="connsiteX4" fmla="*/ 369695 w 381000"/>
                  <a:gd name="connsiteY4" fmla="*/ 478782 h 552450"/>
                  <a:gd name="connsiteX5" fmla="*/ 354836 w 381000"/>
                  <a:gd name="connsiteY5" fmla="*/ 535646 h 552450"/>
                  <a:gd name="connsiteX6" fmla="*/ 294162 w 381000"/>
                  <a:gd name="connsiteY6" fmla="*/ 551838 h 552450"/>
                  <a:gd name="connsiteX7" fmla="*/ 114901 w 381000"/>
                  <a:gd name="connsiteY7" fmla="*/ 459255 h 552450"/>
                  <a:gd name="connsiteX8" fmla="*/ 24033 w 381000"/>
                  <a:gd name="connsiteY8" fmla="*/ 274185 h 552450"/>
                  <a:gd name="connsiteX9" fmla="*/ 16032 w 381000"/>
                  <a:gd name="connsiteY9" fmla="*/ 109116 h 552450"/>
                  <a:gd name="connsiteX10" fmla="*/ 261205 w 381000"/>
                  <a:gd name="connsiteY10" fmla="*/ 87114 h 552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81000" h="552450">
                    <a:moveTo>
                      <a:pt x="261205" y="87114"/>
                    </a:moveTo>
                    <a:cubicBezTo>
                      <a:pt x="267206" y="122928"/>
                      <a:pt x="255871" y="159123"/>
                      <a:pt x="246061" y="194175"/>
                    </a:cubicBezTo>
                    <a:cubicBezTo>
                      <a:pt x="233297" y="239799"/>
                      <a:pt x="222724" y="287329"/>
                      <a:pt x="229392" y="334192"/>
                    </a:cubicBezTo>
                    <a:cubicBezTo>
                      <a:pt x="236059" y="381055"/>
                      <a:pt x="263206" y="427537"/>
                      <a:pt x="307116" y="445349"/>
                    </a:cubicBezTo>
                    <a:cubicBezTo>
                      <a:pt x="329595" y="454493"/>
                      <a:pt x="357694" y="457731"/>
                      <a:pt x="369695" y="478782"/>
                    </a:cubicBezTo>
                    <a:cubicBezTo>
                      <a:pt x="380268" y="497355"/>
                      <a:pt x="371600" y="522406"/>
                      <a:pt x="354836" y="535646"/>
                    </a:cubicBezTo>
                    <a:cubicBezTo>
                      <a:pt x="338072" y="548886"/>
                      <a:pt x="315498" y="552315"/>
                      <a:pt x="294162" y="551838"/>
                    </a:cubicBezTo>
                    <a:cubicBezTo>
                      <a:pt x="224915" y="550314"/>
                      <a:pt x="159955" y="511929"/>
                      <a:pt x="114901" y="459255"/>
                    </a:cubicBezTo>
                    <a:cubicBezTo>
                      <a:pt x="69848" y="406582"/>
                      <a:pt x="42702" y="340955"/>
                      <a:pt x="24033" y="274185"/>
                    </a:cubicBezTo>
                    <a:cubicBezTo>
                      <a:pt x="8983" y="220464"/>
                      <a:pt x="-923" y="162361"/>
                      <a:pt x="16032" y="109116"/>
                    </a:cubicBezTo>
                    <a:cubicBezTo>
                      <a:pt x="47274" y="11485"/>
                      <a:pt x="238155" y="-50618"/>
                      <a:pt x="261205" y="87114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5" name="任意多边形: 形状 164"/>
              <p:cNvSpPr/>
              <p:nvPr/>
            </p:nvSpPr>
            <p:spPr>
              <a:xfrm>
                <a:off x="5030206" y="-1095839"/>
                <a:ext cx="935036" cy="1183590"/>
              </a:xfrm>
              <a:custGeom>
                <a:avLst/>
                <a:gdLst>
                  <a:gd name="connsiteX0" fmla="*/ 33894 w 752475"/>
                  <a:gd name="connsiteY0" fmla="*/ 328375 h 952500"/>
                  <a:gd name="connsiteX1" fmla="*/ 142575 w 752475"/>
                  <a:gd name="connsiteY1" fmla="*/ 118730 h 952500"/>
                  <a:gd name="connsiteX2" fmla="*/ 523384 w 752475"/>
                  <a:gd name="connsiteY2" fmla="*/ 28623 h 952500"/>
                  <a:gd name="connsiteX3" fmla="*/ 748651 w 752475"/>
                  <a:gd name="connsiteY3" fmla="*/ 348663 h 952500"/>
                  <a:gd name="connsiteX4" fmla="*/ 328693 w 752475"/>
                  <a:gd name="connsiteY4" fmla="*/ 953501 h 952500"/>
                  <a:gd name="connsiteX5" fmla="*/ 33894 w 752475"/>
                  <a:gd name="connsiteY5" fmla="*/ 328375 h 95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2475" h="952500">
                    <a:moveTo>
                      <a:pt x="33894" y="328375"/>
                    </a:moveTo>
                    <a:cubicBezTo>
                      <a:pt x="56469" y="252270"/>
                      <a:pt x="88758" y="177118"/>
                      <a:pt x="142575" y="118730"/>
                    </a:cubicBezTo>
                    <a:cubicBezTo>
                      <a:pt x="236301" y="16812"/>
                      <a:pt x="393939" y="-20526"/>
                      <a:pt x="523384" y="28623"/>
                    </a:cubicBezTo>
                    <a:cubicBezTo>
                      <a:pt x="652829" y="77772"/>
                      <a:pt x="746079" y="210170"/>
                      <a:pt x="748651" y="348663"/>
                    </a:cubicBezTo>
                    <a:cubicBezTo>
                      <a:pt x="752651" y="567929"/>
                      <a:pt x="597108" y="962359"/>
                      <a:pt x="328693" y="953501"/>
                    </a:cubicBezTo>
                    <a:cubicBezTo>
                      <a:pt x="16940" y="943309"/>
                      <a:pt x="-34781" y="559452"/>
                      <a:pt x="33894" y="328375"/>
                    </a:cubicBezTo>
                    <a:close/>
                  </a:path>
                </a:pathLst>
              </a:custGeom>
              <a:solidFill>
                <a:srgbClr val="F7EA4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6" name="任意多边形: 形状 165"/>
              <p:cNvSpPr/>
              <p:nvPr/>
            </p:nvSpPr>
            <p:spPr>
              <a:xfrm>
                <a:off x="5261577" y="24910"/>
                <a:ext cx="142031" cy="130195"/>
              </a:xfrm>
              <a:custGeom>
                <a:avLst/>
                <a:gdLst>
                  <a:gd name="connsiteX0" fmla="*/ 113064 w 114300"/>
                  <a:gd name="connsiteY0" fmla="*/ 92816 h 104775"/>
                  <a:gd name="connsiteX1" fmla="*/ 106015 w 114300"/>
                  <a:gd name="connsiteY1" fmla="*/ 97293 h 104775"/>
                  <a:gd name="connsiteX2" fmla="*/ 82584 w 114300"/>
                  <a:gd name="connsiteY2" fmla="*/ 101008 h 104775"/>
                  <a:gd name="connsiteX3" fmla="*/ 47818 w 114300"/>
                  <a:gd name="connsiteY3" fmla="*/ 76624 h 104775"/>
                  <a:gd name="connsiteX4" fmla="*/ 10575 w 114300"/>
                  <a:gd name="connsiteY4" fmla="*/ 74052 h 104775"/>
                  <a:gd name="connsiteX5" fmla="*/ 7146 w 114300"/>
                  <a:gd name="connsiteY5" fmla="*/ 63670 h 104775"/>
                  <a:gd name="connsiteX6" fmla="*/ 31244 w 114300"/>
                  <a:gd name="connsiteY6" fmla="*/ 27665 h 104775"/>
                  <a:gd name="connsiteX7" fmla="*/ 96205 w 114300"/>
                  <a:gd name="connsiteY7" fmla="*/ 18617 h 104775"/>
                  <a:gd name="connsiteX8" fmla="*/ 113064 w 114300"/>
                  <a:gd name="connsiteY8" fmla="*/ 92816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4300" h="104775">
                    <a:moveTo>
                      <a:pt x="113064" y="92816"/>
                    </a:moveTo>
                    <a:cubicBezTo>
                      <a:pt x="111445" y="95102"/>
                      <a:pt x="108587" y="96245"/>
                      <a:pt x="106015" y="97293"/>
                    </a:cubicBezTo>
                    <a:cubicBezTo>
                      <a:pt x="98491" y="100151"/>
                      <a:pt x="90299" y="103103"/>
                      <a:pt x="82584" y="101008"/>
                    </a:cubicBezTo>
                    <a:cubicBezTo>
                      <a:pt x="68677" y="97293"/>
                      <a:pt x="61915" y="79577"/>
                      <a:pt x="47818" y="76624"/>
                    </a:cubicBezTo>
                    <a:cubicBezTo>
                      <a:pt x="35149" y="73957"/>
                      <a:pt x="19147" y="83672"/>
                      <a:pt x="10575" y="74052"/>
                    </a:cubicBezTo>
                    <a:cubicBezTo>
                      <a:pt x="8098" y="71290"/>
                      <a:pt x="7146" y="67385"/>
                      <a:pt x="7146" y="63670"/>
                    </a:cubicBezTo>
                    <a:cubicBezTo>
                      <a:pt x="6955" y="48716"/>
                      <a:pt x="19624" y="37095"/>
                      <a:pt x="31244" y="27665"/>
                    </a:cubicBezTo>
                    <a:cubicBezTo>
                      <a:pt x="49056" y="13187"/>
                      <a:pt x="78583" y="-5196"/>
                      <a:pt x="96205" y="18617"/>
                    </a:cubicBezTo>
                    <a:cubicBezTo>
                      <a:pt x="103729" y="28713"/>
                      <a:pt x="119160" y="84244"/>
                      <a:pt x="113064" y="92816"/>
                    </a:cubicBezTo>
                    <a:close/>
                  </a:path>
                </a:pathLst>
              </a:custGeom>
              <a:solidFill>
                <a:srgbClr val="F7EA4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7" name="任意多边形: 形状 166"/>
              <p:cNvSpPr/>
              <p:nvPr/>
            </p:nvSpPr>
            <p:spPr>
              <a:xfrm>
                <a:off x="5109760" y="-1008414"/>
                <a:ext cx="520780" cy="958708"/>
              </a:xfrm>
              <a:custGeom>
                <a:avLst/>
                <a:gdLst>
                  <a:gd name="connsiteX0" fmla="*/ 415547 w 419100"/>
                  <a:gd name="connsiteY0" fmla="*/ 125145 h 771525"/>
                  <a:gd name="connsiteX1" fmla="*/ 333727 w 419100"/>
                  <a:gd name="connsiteY1" fmla="*/ 259257 h 771525"/>
                  <a:gd name="connsiteX2" fmla="*/ 262004 w 419100"/>
                  <a:gd name="connsiteY2" fmla="*/ 309168 h 771525"/>
                  <a:gd name="connsiteX3" fmla="*/ 162467 w 419100"/>
                  <a:gd name="connsiteY3" fmla="*/ 483952 h 771525"/>
                  <a:gd name="connsiteX4" fmla="*/ 198758 w 419100"/>
                  <a:gd name="connsiteY4" fmla="*/ 682929 h 771525"/>
                  <a:gd name="connsiteX5" fmla="*/ 217522 w 419100"/>
                  <a:gd name="connsiteY5" fmla="*/ 725506 h 771525"/>
                  <a:gd name="connsiteX6" fmla="*/ 202187 w 419100"/>
                  <a:gd name="connsiteY6" fmla="*/ 766559 h 771525"/>
                  <a:gd name="connsiteX7" fmla="*/ 176755 w 419100"/>
                  <a:gd name="connsiteY7" fmla="*/ 770369 h 771525"/>
                  <a:gd name="connsiteX8" fmla="*/ 80076 w 419100"/>
                  <a:gd name="connsiteY8" fmla="*/ 682644 h 771525"/>
                  <a:gd name="connsiteX9" fmla="*/ 13592 w 419100"/>
                  <a:gd name="connsiteY9" fmla="*/ 494334 h 771525"/>
                  <a:gd name="connsiteX10" fmla="*/ 59788 w 419100"/>
                  <a:gd name="connsiteY10" fmla="*/ 192582 h 771525"/>
                  <a:gd name="connsiteX11" fmla="*/ 113128 w 419100"/>
                  <a:gd name="connsiteY11" fmla="*/ 113811 h 771525"/>
                  <a:gd name="connsiteX12" fmla="*/ 309914 w 419100"/>
                  <a:gd name="connsiteY12" fmla="*/ 8274 h 771525"/>
                  <a:gd name="connsiteX13" fmla="*/ 415547 w 419100"/>
                  <a:gd name="connsiteY13" fmla="*/ 125145 h 771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19100" h="771525">
                    <a:moveTo>
                      <a:pt x="415547" y="125145"/>
                    </a:moveTo>
                    <a:cubicBezTo>
                      <a:pt x="412118" y="179057"/>
                      <a:pt x="376780" y="226682"/>
                      <a:pt x="333727" y="259257"/>
                    </a:cubicBezTo>
                    <a:cubicBezTo>
                      <a:pt x="310486" y="276879"/>
                      <a:pt x="284864" y="291071"/>
                      <a:pt x="262004" y="309168"/>
                    </a:cubicBezTo>
                    <a:cubicBezTo>
                      <a:pt x="208283" y="351936"/>
                      <a:pt x="172945" y="416134"/>
                      <a:pt x="162467" y="483952"/>
                    </a:cubicBezTo>
                    <a:cubicBezTo>
                      <a:pt x="151990" y="551770"/>
                      <a:pt x="165992" y="622636"/>
                      <a:pt x="198758" y="682929"/>
                    </a:cubicBezTo>
                    <a:cubicBezTo>
                      <a:pt x="206187" y="696645"/>
                      <a:pt x="214664" y="710171"/>
                      <a:pt x="217522" y="725506"/>
                    </a:cubicBezTo>
                    <a:cubicBezTo>
                      <a:pt x="220284" y="740841"/>
                      <a:pt x="215712" y="758748"/>
                      <a:pt x="202187" y="766559"/>
                    </a:cubicBezTo>
                    <a:cubicBezTo>
                      <a:pt x="194662" y="770940"/>
                      <a:pt x="185423" y="771417"/>
                      <a:pt x="176755" y="770369"/>
                    </a:cubicBezTo>
                    <a:cubicBezTo>
                      <a:pt x="131797" y="764940"/>
                      <a:pt x="101317" y="722649"/>
                      <a:pt x="80076" y="682644"/>
                    </a:cubicBezTo>
                    <a:cubicBezTo>
                      <a:pt x="48739" y="623589"/>
                      <a:pt x="24450" y="560247"/>
                      <a:pt x="13592" y="494334"/>
                    </a:cubicBezTo>
                    <a:cubicBezTo>
                      <a:pt x="-3268" y="392226"/>
                      <a:pt x="13211" y="284975"/>
                      <a:pt x="59788" y="192582"/>
                    </a:cubicBezTo>
                    <a:cubicBezTo>
                      <a:pt x="74171" y="164198"/>
                      <a:pt x="91316" y="137052"/>
                      <a:pt x="113128" y="113811"/>
                    </a:cubicBezTo>
                    <a:cubicBezTo>
                      <a:pt x="162277" y="61423"/>
                      <a:pt x="238667" y="20275"/>
                      <a:pt x="309914" y="8274"/>
                    </a:cubicBezTo>
                    <a:cubicBezTo>
                      <a:pt x="374208" y="-2490"/>
                      <a:pt x="419357" y="65709"/>
                      <a:pt x="415547" y="125145"/>
                    </a:cubicBezTo>
                    <a:close/>
                  </a:path>
                </a:pathLst>
              </a:custGeom>
              <a:solidFill>
                <a:srgbClr val="FFFFFF">
                  <a:alpha val="38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52" name="组合 151"/>
            <p:cNvGrpSpPr/>
            <p:nvPr/>
          </p:nvGrpSpPr>
          <p:grpSpPr>
            <a:xfrm>
              <a:off x="6451600" y="1394018"/>
              <a:ext cx="4450093" cy="3836249"/>
              <a:chOff x="6134100" y="1146041"/>
              <a:chExt cx="4450093" cy="3836249"/>
            </a:xfrm>
          </p:grpSpPr>
          <p:grpSp>
            <p:nvGrpSpPr>
              <p:cNvPr id="151" name="组合 150"/>
              <p:cNvGrpSpPr/>
              <p:nvPr/>
            </p:nvGrpSpPr>
            <p:grpSpPr>
              <a:xfrm>
                <a:off x="7806516" y="1146041"/>
                <a:ext cx="2777677" cy="3797614"/>
                <a:chOff x="10306365" y="1146041"/>
                <a:chExt cx="2777677" cy="3797614"/>
              </a:xfrm>
            </p:grpSpPr>
            <p:sp>
              <p:nvSpPr>
                <p:cNvPr id="49" name="任意多边形: 形状 48"/>
                <p:cNvSpPr/>
                <p:nvPr/>
              </p:nvSpPr>
              <p:spPr>
                <a:xfrm>
                  <a:off x="12008884" y="4725447"/>
                  <a:ext cx="436415" cy="218208"/>
                </a:xfrm>
                <a:custGeom>
                  <a:avLst/>
                  <a:gdLst>
                    <a:gd name="connsiteX0" fmla="*/ 284092 w 436415"/>
                    <a:gd name="connsiteY0" fmla="*/ 9627 h 218207"/>
                    <a:gd name="connsiteX1" fmla="*/ 388190 w 436415"/>
                    <a:gd name="connsiteY1" fmla="*/ 79453 h 218207"/>
                    <a:gd name="connsiteX2" fmla="*/ 424001 w 436415"/>
                    <a:gd name="connsiteY2" fmla="*/ 118217 h 218207"/>
                    <a:gd name="connsiteX3" fmla="*/ 422589 w 436415"/>
                    <a:gd name="connsiteY3" fmla="*/ 169303 h 218207"/>
                    <a:gd name="connsiteX4" fmla="*/ 388446 w 436415"/>
                    <a:gd name="connsiteY4" fmla="*/ 189071 h 218207"/>
                    <a:gd name="connsiteX5" fmla="*/ 97332 w 436415"/>
                    <a:gd name="connsiteY5" fmla="*/ 194205 h 218207"/>
                    <a:gd name="connsiteX6" fmla="*/ 39828 w 436415"/>
                    <a:gd name="connsiteY6" fmla="*/ 166223 h 218207"/>
                    <a:gd name="connsiteX7" fmla="*/ 10691 w 436415"/>
                    <a:gd name="connsiteY7" fmla="*/ 35555 h 218207"/>
                    <a:gd name="connsiteX8" fmla="*/ 162537 w 436415"/>
                    <a:gd name="connsiteY8" fmla="*/ 36325 h 218207"/>
                    <a:gd name="connsiteX9" fmla="*/ 284092 w 436415"/>
                    <a:gd name="connsiteY9" fmla="*/ 9627 h 2182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36415" h="218207">
                      <a:moveTo>
                        <a:pt x="284092" y="9627"/>
                      </a:moveTo>
                      <a:cubicBezTo>
                        <a:pt x="322471" y="27084"/>
                        <a:pt x="354688" y="53269"/>
                        <a:pt x="388190" y="79453"/>
                      </a:cubicBezTo>
                      <a:cubicBezTo>
                        <a:pt x="402052" y="90236"/>
                        <a:pt x="415915" y="102301"/>
                        <a:pt x="424001" y="118217"/>
                      </a:cubicBezTo>
                      <a:cubicBezTo>
                        <a:pt x="432088" y="134262"/>
                        <a:pt x="433243" y="155184"/>
                        <a:pt x="422589" y="169303"/>
                      </a:cubicBezTo>
                      <a:cubicBezTo>
                        <a:pt x="414374" y="180086"/>
                        <a:pt x="401154" y="185092"/>
                        <a:pt x="388446" y="189071"/>
                      </a:cubicBezTo>
                      <a:cubicBezTo>
                        <a:pt x="294489" y="218465"/>
                        <a:pt x="192573" y="220261"/>
                        <a:pt x="97332" y="194205"/>
                      </a:cubicBezTo>
                      <a:cubicBezTo>
                        <a:pt x="76666" y="188557"/>
                        <a:pt x="55744" y="181241"/>
                        <a:pt x="39828" y="166223"/>
                      </a:cubicBezTo>
                      <a:cubicBezTo>
                        <a:pt x="6840" y="135032"/>
                        <a:pt x="8380" y="81636"/>
                        <a:pt x="10691" y="35555"/>
                      </a:cubicBezTo>
                      <a:cubicBezTo>
                        <a:pt x="10691" y="35555"/>
                        <a:pt x="109654" y="55450"/>
                        <a:pt x="162537" y="36325"/>
                      </a:cubicBezTo>
                      <a:lnTo>
                        <a:pt x="284092" y="9627"/>
                      </a:lnTo>
                      <a:close/>
                    </a:path>
                  </a:pathLst>
                </a:custGeom>
                <a:solidFill>
                  <a:srgbClr val="F08BB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" name="任意多边形: 形状 49"/>
                <p:cNvSpPr/>
                <p:nvPr/>
              </p:nvSpPr>
              <p:spPr>
                <a:xfrm>
                  <a:off x="11881462" y="3817839"/>
                  <a:ext cx="487758" cy="962680"/>
                </a:xfrm>
                <a:custGeom>
                  <a:avLst/>
                  <a:gdLst>
                    <a:gd name="connsiteX0" fmla="*/ 479158 w 487758"/>
                    <a:gd name="connsiteY0" fmla="*/ 109354 h 962680"/>
                    <a:gd name="connsiteX1" fmla="*/ 411899 w 487758"/>
                    <a:gd name="connsiteY1" fmla="*/ 917363 h 962680"/>
                    <a:gd name="connsiteX2" fmla="*/ 138626 w 487758"/>
                    <a:gd name="connsiteY2" fmla="*/ 943292 h 962680"/>
                    <a:gd name="connsiteX3" fmla="*/ 123223 w 487758"/>
                    <a:gd name="connsiteY3" fmla="*/ 854982 h 962680"/>
                    <a:gd name="connsiteX4" fmla="*/ 9627 w 487758"/>
                    <a:gd name="connsiteY4" fmla="*/ 205622 h 962680"/>
                    <a:gd name="connsiteX5" fmla="*/ 174181 w 487758"/>
                    <a:gd name="connsiteY5" fmla="*/ 15524 h 962680"/>
                    <a:gd name="connsiteX6" fmla="*/ 479158 w 487758"/>
                    <a:gd name="connsiteY6" fmla="*/ 109354 h 9626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87758" h="962680">
                      <a:moveTo>
                        <a:pt x="479158" y="109354"/>
                      </a:moveTo>
                      <a:cubicBezTo>
                        <a:pt x="458364" y="359650"/>
                        <a:pt x="432821" y="667066"/>
                        <a:pt x="411899" y="917363"/>
                      </a:cubicBezTo>
                      <a:cubicBezTo>
                        <a:pt x="411899" y="917363"/>
                        <a:pt x="255688" y="983211"/>
                        <a:pt x="138626" y="943292"/>
                      </a:cubicBezTo>
                      <a:lnTo>
                        <a:pt x="123223" y="854982"/>
                      </a:lnTo>
                      <a:cubicBezTo>
                        <a:pt x="78042" y="643064"/>
                        <a:pt x="37224" y="420492"/>
                        <a:pt x="9627" y="205622"/>
                      </a:cubicBezTo>
                      <a:cubicBezTo>
                        <a:pt x="9627" y="205622"/>
                        <a:pt x="24131" y="50053"/>
                        <a:pt x="174181" y="15524"/>
                      </a:cubicBezTo>
                      <a:cubicBezTo>
                        <a:pt x="324359" y="-19004"/>
                        <a:pt x="479158" y="109354"/>
                        <a:pt x="479158" y="109354"/>
                      </a:cubicBez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" name="任意多边形: 形状 50"/>
                <p:cNvSpPr/>
                <p:nvPr/>
              </p:nvSpPr>
              <p:spPr>
                <a:xfrm>
                  <a:off x="12045132" y="4839667"/>
                  <a:ext cx="346565" cy="64179"/>
                </a:xfrm>
                <a:custGeom>
                  <a:avLst/>
                  <a:gdLst>
                    <a:gd name="connsiteX0" fmla="*/ 343984 w 346564"/>
                    <a:gd name="connsiteY0" fmla="*/ 38397 h 64178"/>
                    <a:gd name="connsiteX1" fmla="*/ 261065 w 346564"/>
                    <a:gd name="connsiteY1" fmla="*/ 57137 h 64178"/>
                    <a:gd name="connsiteX2" fmla="*/ 175964 w 346564"/>
                    <a:gd name="connsiteY2" fmla="*/ 59705 h 64178"/>
                    <a:gd name="connsiteX3" fmla="*/ 91761 w 346564"/>
                    <a:gd name="connsiteY3" fmla="*/ 46484 h 64178"/>
                    <a:gd name="connsiteX4" fmla="*/ 11923 w 346564"/>
                    <a:gd name="connsiteY4" fmla="*/ 17346 h 64178"/>
                    <a:gd name="connsiteX5" fmla="*/ 9998 w 346564"/>
                    <a:gd name="connsiteY5" fmla="*/ 11956 h 64178"/>
                    <a:gd name="connsiteX6" fmla="*/ 15132 w 346564"/>
                    <a:gd name="connsiteY6" fmla="*/ 9902 h 64178"/>
                    <a:gd name="connsiteX7" fmla="*/ 94585 w 346564"/>
                    <a:gd name="connsiteY7" fmla="*/ 34803 h 64178"/>
                    <a:gd name="connsiteX8" fmla="*/ 176734 w 346564"/>
                    <a:gd name="connsiteY8" fmla="*/ 46869 h 64178"/>
                    <a:gd name="connsiteX9" fmla="*/ 259781 w 346564"/>
                    <a:gd name="connsiteY9" fmla="*/ 45714 h 64178"/>
                    <a:gd name="connsiteX10" fmla="*/ 341801 w 346564"/>
                    <a:gd name="connsiteY10" fmla="*/ 31338 h 64178"/>
                    <a:gd name="connsiteX11" fmla="*/ 346422 w 346564"/>
                    <a:gd name="connsiteY11" fmla="*/ 34033 h 64178"/>
                    <a:gd name="connsiteX12" fmla="*/ 343984 w 346564"/>
                    <a:gd name="connsiteY12" fmla="*/ 38397 h 641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46564" h="64178">
                      <a:moveTo>
                        <a:pt x="343984" y="38397"/>
                      </a:moveTo>
                      <a:cubicBezTo>
                        <a:pt x="317157" y="47382"/>
                        <a:pt x="289303" y="53672"/>
                        <a:pt x="261065" y="57137"/>
                      </a:cubicBezTo>
                      <a:cubicBezTo>
                        <a:pt x="232826" y="60731"/>
                        <a:pt x="204331" y="61373"/>
                        <a:pt x="175964" y="59705"/>
                      </a:cubicBezTo>
                      <a:cubicBezTo>
                        <a:pt x="147597" y="57779"/>
                        <a:pt x="119358" y="53415"/>
                        <a:pt x="91761" y="46484"/>
                      </a:cubicBezTo>
                      <a:cubicBezTo>
                        <a:pt x="64164" y="39424"/>
                        <a:pt x="37466" y="29669"/>
                        <a:pt x="11923" y="17346"/>
                      </a:cubicBezTo>
                      <a:cubicBezTo>
                        <a:pt x="9869" y="16320"/>
                        <a:pt x="9099" y="13881"/>
                        <a:pt x="9998" y="11956"/>
                      </a:cubicBezTo>
                      <a:cubicBezTo>
                        <a:pt x="10896" y="10030"/>
                        <a:pt x="13206" y="9132"/>
                        <a:pt x="15132" y="9902"/>
                      </a:cubicBezTo>
                      <a:cubicBezTo>
                        <a:pt x="40932" y="20299"/>
                        <a:pt x="67502" y="28514"/>
                        <a:pt x="94585" y="34803"/>
                      </a:cubicBezTo>
                      <a:cubicBezTo>
                        <a:pt x="121540" y="40964"/>
                        <a:pt x="149009" y="45200"/>
                        <a:pt x="176734" y="46869"/>
                      </a:cubicBezTo>
                      <a:cubicBezTo>
                        <a:pt x="204331" y="48923"/>
                        <a:pt x="232184" y="48281"/>
                        <a:pt x="259781" y="45714"/>
                      </a:cubicBezTo>
                      <a:cubicBezTo>
                        <a:pt x="287378" y="43018"/>
                        <a:pt x="314846" y="38269"/>
                        <a:pt x="341801" y="31338"/>
                      </a:cubicBezTo>
                      <a:cubicBezTo>
                        <a:pt x="343855" y="30824"/>
                        <a:pt x="345781" y="31979"/>
                        <a:pt x="346422" y="34033"/>
                      </a:cubicBezTo>
                      <a:cubicBezTo>
                        <a:pt x="346936" y="35830"/>
                        <a:pt x="345909" y="37756"/>
                        <a:pt x="343984" y="38397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任意多边形: 形状 51"/>
                <p:cNvSpPr/>
                <p:nvPr/>
              </p:nvSpPr>
              <p:spPr>
                <a:xfrm>
                  <a:off x="12263582" y="4739823"/>
                  <a:ext cx="51343" cy="38507"/>
                </a:xfrm>
                <a:custGeom>
                  <a:avLst/>
                  <a:gdLst>
                    <a:gd name="connsiteX0" fmla="*/ 50444 w 51342"/>
                    <a:gd name="connsiteY0" fmla="*/ 18355 h 38507"/>
                    <a:gd name="connsiteX1" fmla="*/ 34400 w 51342"/>
                    <a:gd name="connsiteY1" fmla="*/ 29779 h 38507"/>
                    <a:gd name="connsiteX2" fmla="*/ 25286 w 51342"/>
                    <a:gd name="connsiteY2" fmla="*/ 33245 h 38507"/>
                    <a:gd name="connsiteX3" fmla="*/ 15403 w 51342"/>
                    <a:gd name="connsiteY3" fmla="*/ 34785 h 38507"/>
                    <a:gd name="connsiteX4" fmla="*/ 9627 w 51342"/>
                    <a:gd name="connsiteY4" fmla="*/ 28880 h 38507"/>
                    <a:gd name="connsiteX5" fmla="*/ 11039 w 51342"/>
                    <a:gd name="connsiteY5" fmla="*/ 25158 h 38507"/>
                    <a:gd name="connsiteX6" fmla="*/ 11552 w 51342"/>
                    <a:gd name="connsiteY6" fmla="*/ 24644 h 38507"/>
                    <a:gd name="connsiteX7" fmla="*/ 18997 w 51342"/>
                    <a:gd name="connsiteY7" fmla="*/ 18355 h 38507"/>
                    <a:gd name="connsiteX8" fmla="*/ 27083 w 51342"/>
                    <a:gd name="connsiteY8" fmla="*/ 13991 h 38507"/>
                    <a:gd name="connsiteX9" fmla="*/ 45695 w 51342"/>
                    <a:gd name="connsiteY9" fmla="*/ 9627 h 38507"/>
                    <a:gd name="connsiteX10" fmla="*/ 46337 w 51342"/>
                    <a:gd name="connsiteY10" fmla="*/ 9627 h 38507"/>
                    <a:gd name="connsiteX11" fmla="*/ 51728 w 51342"/>
                    <a:gd name="connsiteY11" fmla="*/ 14761 h 38507"/>
                    <a:gd name="connsiteX12" fmla="*/ 50444 w 51342"/>
                    <a:gd name="connsiteY12" fmla="*/ 18355 h 38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1342" h="38507">
                      <a:moveTo>
                        <a:pt x="50444" y="18355"/>
                      </a:moveTo>
                      <a:cubicBezTo>
                        <a:pt x="45823" y="23489"/>
                        <a:pt x="40176" y="26827"/>
                        <a:pt x="34400" y="29779"/>
                      </a:cubicBezTo>
                      <a:cubicBezTo>
                        <a:pt x="31447" y="31191"/>
                        <a:pt x="28367" y="32474"/>
                        <a:pt x="25286" y="33245"/>
                      </a:cubicBezTo>
                      <a:cubicBezTo>
                        <a:pt x="22077" y="34143"/>
                        <a:pt x="18868" y="34913"/>
                        <a:pt x="15403" y="34785"/>
                      </a:cubicBezTo>
                      <a:cubicBezTo>
                        <a:pt x="12194" y="34785"/>
                        <a:pt x="9627" y="32089"/>
                        <a:pt x="9627" y="28880"/>
                      </a:cubicBezTo>
                      <a:cubicBezTo>
                        <a:pt x="9627" y="27468"/>
                        <a:pt x="10140" y="26185"/>
                        <a:pt x="11039" y="25158"/>
                      </a:cubicBezTo>
                      <a:lnTo>
                        <a:pt x="11552" y="24644"/>
                      </a:lnTo>
                      <a:cubicBezTo>
                        <a:pt x="13862" y="21949"/>
                        <a:pt x="16430" y="20152"/>
                        <a:pt x="18997" y="18355"/>
                      </a:cubicBezTo>
                      <a:cubicBezTo>
                        <a:pt x="21564" y="16558"/>
                        <a:pt x="24388" y="15146"/>
                        <a:pt x="27083" y="13991"/>
                      </a:cubicBezTo>
                      <a:cubicBezTo>
                        <a:pt x="32731" y="11681"/>
                        <a:pt x="38635" y="9755"/>
                        <a:pt x="45695" y="9627"/>
                      </a:cubicBezTo>
                      <a:lnTo>
                        <a:pt x="46337" y="9627"/>
                      </a:lnTo>
                      <a:cubicBezTo>
                        <a:pt x="49289" y="9627"/>
                        <a:pt x="51600" y="11809"/>
                        <a:pt x="51728" y="14761"/>
                      </a:cubicBezTo>
                      <a:cubicBezTo>
                        <a:pt x="51728" y="16173"/>
                        <a:pt x="51214" y="17456"/>
                        <a:pt x="50444" y="18355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任意多边形: 形状 52"/>
                <p:cNvSpPr/>
                <p:nvPr/>
              </p:nvSpPr>
              <p:spPr>
                <a:xfrm>
                  <a:off x="12295543" y="4766828"/>
                  <a:ext cx="51343" cy="38507"/>
                </a:xfrm>
                <a:custGeom>
                  <a:avLst/>
                  <a:gdLst>
                    <a:gd name="connsiteX0" fmla="*/ 47107 w 51342"/>
                    <a:gd name="connsiteY0" fmla="*/ 17921 h 38507"/>
                    <a:gd name="connsiteX1" fmla="*/ 33501 w 51342"/>
                    <a:gd name="connsiteY1" fmla="*/ 30884 h 38507"/>
                    <a:gd name="connsiteX2" fmla="*/ 25029 w 51342"/>
                    <a:gd name="connsiteY2" fmla="*/ 34735 h 38507"/>
                    <a:gd name="connsiteX3" fmla="*/ 15531 w 51342"/>
                    <a:gd name="connsiteY3" fmla="*/ 36276 h 38507"/>
                    <a:gd name="connsiteX4" fmla="*/ 9627 w 51342"/>
                    <a:gd name="connsiteY4" fmla="*/ 30114 h 38507"/>
                    <a:gd name="connsiteX5" fmla="*/ 11039 w 51342"/>
                    <a:gd name="connsiteY5" fmla="*/ 26520 h 38507"/>
                    <a:gd name="connsiteX6" fmla="*/ 11167 w 51342"/>
                    <a:gd name="connsiteY6" fmla="*/ 26392 h 38507"/>
                    <a:gd name="connsiteX7" fmla="*/ 17841 w 51342"/>
                    <a:gd name="connsiteY7" fmla="*/ 20359 h 38507"/>
                    <a:gd name="connsiteX8" fmla="*/ 25029 w 51342"/>
                    <a:gd name="connsiteY8" fmla="*/ 15738 h 38507"/>
                    <a:gd name="connsiteX9" fmla="*/ 41459 w 51342"/>
                    <a:gd name="connsiteY9" fmla="*/ 9706 h 38507"/>
                    <a:gd name="connsiteX10" fmla="*/ 41588 w 51342"/>
                    <a:gd name="connsiteY10" fmla="*/ 9706 h 38507"/>
                    <a:gd name="connsiteX11" fmla="*/ 47877 w 51342"/>
                    <a:gd name="connsiteY11" fmla="*/ 14198 h 38507"/>
                    <a:gd name="connsiteX12" fmla="*/ 47107 w 51342"/>
                    <a:gd name="connsiteY12" fmla="*/ 17921 h 38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1342" h="38507">
                      <a:moveTo>
                        <a:pt x="47107" y="17921"/>
                      </a:moveTo>
                      <a:cubicBezTo>
                        <a:pt x="43641" y="23697"/>
                        <a:pt x="38764" y="27676"/>
                        <a:pt x="33501" y="30884"/>
                      </a:cubicBezTo>
                      <a:cubicBezTo>
                        <a:pt x="30806" y="32425"/>
                        <a:pt x="27982" y="33837"/>
                        <a:pt x="25029" y="34735"/>
                      </a:cubicBezTo>
                      <a:cubicBezTo>
                        <a:pt x="22077" y="35634"/>
                        <a:pt x="18997" y="36404"/>
                        <a:pt x="15531" y="36276"/>
                      </a:cubicBezTo>
                      <a:cubicBezTo>
                        <a:pt x="12194" y="36147"/>
                        <a:pt x="9627" y="33452"/>
                        <a:pt x="9627" y="30114"/>
                      </a:cubicBezTo>
                      <a:cubicBezTo>
                        <a:pt x="9627" y="28703"/>
                        <a:pt x="10140" y="27419"/>
                        <a:pt x="11039" y="26520"/>
                      </a:cubicBezTo>
                      <a:lnTo>
                        <a:pt x="11167" y="26392"/>
                      </a:lnTo>
                      <a:cubicBezTo>
                        <a:pt x="13221" y="23953"/>
                        <a:pt x="15531" y="22156"/>
                        <a:pt x="17841" y="20359"/>
                      </a:cubicBezTo>
                      <a:cubicBezTo>
                        <a:pt x="20152" y="18562"/>
                        <a:pt x="22591" y="17151"/>
                        <a:pt x="25029" y="15738"/>
                      </a:cubicBezTo>
                      <a:cubicBezTo>
                        <a:pt x="30036" y="13171"/>
                        <a:pt x="35170" y="10861"/>
                        <a:pt x="41459" y="9706"/>
                      </a:cubicBezTo>
                      <a:lnTo>
                        <a:pt x="41588" y="9706"/>
                      </a:lnTo>
                      <a:cubicBezTo>
                        <a:pt x="44540" y="9192"/>
                        <a:pt x="47364" y="11246"/>
                        <a:pt x="47877" y="14198"/>
                      </a:cubicBezTo>
                      <a:cubicBezTo>
                        <a:pt x="48006" y="15610"/>
                        <a:pt x="47749" y="16894"/>
                        <a:pt x="47107" y="17921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任意多边形: 形状 53"/>
                <p:cNvSpPr/>
                <p:nvPr/>
              </p:nvSpPr>
              <p:spPr>
                <a:xfrm>
                  <a:off x="12341604" y="4789426"/>
                  <a:ext cx="38507" cy="38507"/>
                </a:xfrm>
                <a:custGeom>
                  <a:avLst/>
                  <a:gdLst>
                    <a:gd name="connsiteX0" fmla="*/ 34162 w 38507"/>
                    <a:gd name="connsiteY0" fmla="*/ 16244 h 38507"/>
                    <a:gd name="connsiteX1" fmla="*/ 27231 w 38507"/>
                    <a:gd name="connsiteY1" fmla="*/ 27540 h 38507"/>
                    <a:gd name="connsiteX2" fmla="*/ 21198 w 38507"/>
                    <a:gd name="connsiteY2" fmla="*/ 30236 h 38507"/>
                    <a:gd name="connsiteX3" fmla="*/ 14267 w 38507"/>
                    <a:gd name="connsiteY3" fmla="*/ 30107 h 38507"/>
                    <a:gd name="connsiteX4" fmla="*/ 9903 w 38507"/>
                    <a:gd name="connsiteY4" fmla="*/ 21892 h 38507"/>
                    <a:gd name="connsiteX5" fmla="*/ 10416 w 38507"/>
                    <a:gd name="connsiteY5" fmla="*/ 20737 h 38507"/>
                    <a:gd name="connsiteX6" fmla="*/ 10930 w 38507"/>
                    <a:gd name="connsiteY6" fmla="*/ 19839 h 38507"/>
                    <a:gd name="connsiteX7" fmla="*/ 14139 w 38507"/>
                    <a:gd name="connsiteY7" fmla="*/ 15731 h 38507"/>
                    <a:gd name="connsiteX8" fmla="*/ 17476 w 38507"/>
                    <a:gd name="connsiteY8" fmla="*/ 13035 h 38507"/>
                    <a:gd name="connsiteX9" fmla="*/ 26589 w 38507"/>
                    <a:gd name="connsiteY9" fmla="*/ 9826 h 38507"/>
                    <a:gd name="connsiteX10" fmla="*/ 27487 w 38507"/>
                    <a:gd name="connsiteY10" fmla="*/ 9698 h 38507"/>
                    <a:gd name="connsiteX11" fmla="*/ 34291 w 38507"/>
                    <a:gd name="connsiteY11" fmla="*/ 14704 h 38507"/>
                    <a:gd name="connsiteX12" fmla="*/ 34162 w 38507"/>
                    <a:gd name="connsiteY12" fmla="*/ 16244 h 38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507" h="38507">
                      <a:moveTo>
                        <a:pt x="34162" y="16244"/>
                      </a:moveTo>
                      <a:cubicBezTo>
                        <a:pt x="33649" y="21122"/>
                        <a:pt x="30696" y="24844"/>
                        <a:pt x="27231" y="27540"/>
                      </a:cubicBezTo>
                      <a:cubicBezTo>
                        <a:pt x="25434" y="28823"/>
                        <a:pt x="23380" y="29851"/>
                        <a:pt x="21198" y="30236"/>
                      </a:cubicBezTo>
                      <a:cubicBezTo>
                        <a:pt x="19016" y="30749"/>
                        <a:pt x="16705" y="30877"/>
                        <a:pt x="14267" y="30107"/>
                      </a:cubicBezTo>
                      <a:cubicBezTo>
                        <a:pt x="10801" y="29080"/>
                        <a:pt x="8876" y="25358"/>
                        <a:pt x="9903" y="21892"/>
                      </a:cubicBezTo>
                      <a:cubicBezTo>
                        <a:pt x="10031" y="21507"/>
                        <a:pt x="10160" y="21122"/>
                        <a:pt x="10416" y="20737"/>
                      </a:cubicBezTo>
                      <a:lnTo>
                        <a:pt x="10930" y="19839"/>
                      </a:lnTo>
                      <a:cubicBezTo>
                        <a:pt x="11956" y="18042"/>
                        <a:pt x="12983" y="16886"/>
                        <a:pt x="14139" y="15731"/>
                      </a:cubicBezTo>
                      <a:cubicBezTo>
                        <a:pt x="15165" y="14576"/>
                        <a:pt x="16320" y="13806"/>
                        <a:pt x="17476" y="13035"/>
                      </a:cubicBezTo>
                      <a:cubicBezTo>
                        <a:pt x="19914" y="11624"/>
                        <a:pt x="22482" y="10468"/>
                        <a:pt x="26589" y="9826"/>
                      </a:cubicBezTo>
                      <a:lnTo>
                        <a:pt x="27487" y="9698"/>
                      </a:lnTo>
                      <a:cubicBezTo>
                        <a:pt x="30696" y="9185"/>
                        <a:pt x="33777" y="11495"/>
                        <a:pt x="34291" y="14704"/>
                      </a:cubicBezTo>
                      <a:cubicBezTo>
                        <a:pt x="34291" y="15218"/>
                        <a:pt x="34291" y="15731"/>
                        <a:pt x="34162" y="16244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" name="任意多边形: 形状 54"/>
                <p:cNvSpPr/>
                <p:nvPr/>
              </p:nvSpPr>
              <p:spPr>
                <a:xfrm>
                  <a:off x="11108250" y="4721981"/>
                  <a:ext cx="436415" cy="218208"/>
                </a:xfrm>
                <a:custGeom>
                  <a:avLst/>
                  <a:gdLst>
                    <a:gd name="connsiteX0" fmla="*/ 163643 w 436415"/>
                    <a:gd name="connsiteY0" fmla="*/ 9627 h 218207"/>
                    <a:gd name="connsiteX1" fmla="*/ 55566 w 436415"/>
                    <a:gd name="connsiteY1" fmla="*/ 73164 h 218207"/>
                    <a:gd name="connsiteX2" fmla="*/ 17572 w 436415"/>
                    <a:gd name="connsiteY2" fmla="*/ 109746 h 218207"/>
                    <a:gd name="connsiteX3" fmla="*/ 15904 w 436415"/>
                    <a:gd name="connsiteY3" fmla="*/ 160832 h 218207"/>
                    <a:gd name="connsiteX4" fmla="*/ 48763 w 436415"/>
                    <a:gd name="connsiteY4" fmla="*/ 182653 h 218207"/>
                    <a:gd name="connsiteX5" fmla="*/ 339107 w 436415"/>
                    <a:gd name="connsiteY5" fmla="*/ 204987 h 218207"/>
                    <a:gd name="connsiteX6" fmla="*/ 398152 w 436415"/>
                    <a:gd name="connsiteY6" fmla="*/ 180470 h 218207"/>
                    <a:gd name="connsiteX7" fmla="*/ 434990 w 436415"/>
                    <a:gd name="connsiteY7" fmla="*/ 51728 h 218207"/>
                    <a:gd name="connsiteX8" fmla="*/ 283400 w 436415"/>
                    <a:gd name="connsiteY8" fmla="*/ 43513 h 218207"/>
                    <a:gd name="connsiteX9" fmla="*/ 163643 w 436415"/>
                    <a:gd name="connsiteY9" fmla="*/ 9627 h 2182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36415" h="218207">
                      <a:moveTo>
                        <a:pt x="163643" y="9627"/>
                      </a:moveTo>
                      <a:cubicBezTo>
                        <a:pt x="124237" y="24773"/>
                        <a:pt x="90608" y="49033"/>
                        <a:pt x="55566" y="73164"/>
                      </a:cubicBezTo>
                      <a:cubicBezTo>
                        <a:pt x="41062" y="83176"/>
                        <a:pt x="26558" y="94343"/>
                        <a:pt x="17572" y="109746"/>
                      </a:cubicBezTo>
                      <a:cubicBezTo>
                        <a:pt x="8587" y="125277"/>
                        <a:pt x="6148" y="146071"/>
                        <a:pt x="15904" y="160832"/>
                      </a:cubicBezTo>
                      <a:cubicBezTo>
                        <a:pt x="23349" y="172127"/>
                        <a:pt x="36312" y="177904"/>
                        <a:pt x="48763" y="182653"/>
                      </a:cubicBezTo>
                      <a:cubicBezTo>
                        <a:pt x="140796" y="217566"/>
                        <a:pt x="242454" y="225396"/>
                        <a:pt x="339107" y="204987"/>
                      </a:cubicBezTo>
                      <a:cubicBezTo>
                        <a:pt x="360030" y="200494"/>
                        <a:pt x="381466" y="194461"/>
                        <a:pt x="398152" y="180470"/>
                      </a:cubicBezTo>
                      <a:cubicBezTo>
                        <a:pt x="432937" y="151205"/>
                        <a:pt x="434477" y="97808"/>
                        <a:pt x="434990" y="51728"/>
                      </a:cubicBezTo>
                      <a:cubicBezTo>
                        <a:pt x="434990" y="51728"/>
                        <a:pt x="335000" y="65719"/>
                        <a:pt x="283400" y="43513"/>
                      </a:cubicBezTo>
                      <a:lnTo>
                        <a:pt x="163643" y="9627"/>
                      </a:lnTo>
                      <a:close/>
                    </a:path>
                  </a:pathLst>
                </a:custGeom>
                <a:solidFill>
                  <a:srgbClr val="F08BB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/>
                <p:cNvSpPr/>
                <p:nvPr/>
              </p:nvSpPr>
              <p:spPr>
                <a:xfrm>
                  <a:off x="11242370" y="3826205"/>
                  <a:ext cx="474922" cy="962680"/>
                </a:xfrm>
                <a:custGeom>
                  <a:avLst/>
                  <a:gdLst>
                    <a:gd name="connsiteX0" fmla="*/ 9627 w 474922"/>
                    <a:gd name="connsiteY0" fmla="*/ 94826 h 962680"/>
                    <a:gd name="connsiteX1" fmla="*/ 29137 w 474922"/>
                    <a:gd name="connsiteY1" fmla="*/ 905403 h 962680"/>
                    <a:gd name="connsiteX2" fmla="*/ 300485 w 474922"/>
                    <a:gd name="connsiteY2" fmla="*/ 947376 h 962680"/>
                    <a:gd name="connsiteX3" fmla="*/ 321150 w 474922"/>
                    <a:gd name="connsiteY3" fmla="*/ 860093 h 962680"/>
                    <a:gd name="connsiteX4" fmla="*/ 472740 w 474922"/>
                    <a:gd name="connsiteY4" fmla="*/ 218563 h 962680"/>
                    <a:gd name="connsiteX5" fmla="*/ 319610 w 474922"/>
                    <a:gd name="connsiteY5" fmla="*/ 19095 h 962680"/>
                    <a:gd name="connsiteX6" fmla="*/ 9627 w 474922"/>
                    <a:gd name="connsiteY6" fmla="*/ 94826 h 9626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74922" h="962680">
                      <a:moveTo>
                        <a:pt x="9627" y="94826"/>
                      </a:moveTo>
                      <a:cubicBezTo>
                        <a:pt x="15660" y="345893"/>
                        <a:pt x="23105" y="654336"/>
                        <a:pt x="29137" y="905403"/>
                      </a:cubicBezTo>
                      <a:cubicBezTo>
                        <a:pt x="29137" y="905403"/>
                        <a:pt x="181241" y="980235"/>
                        <a:pt x="300485" y="947376"/>
                      </a:cubicBezTo>
                      <a:lnTo>
                        <a:pt x="321150" y="860093"/>
                      </a:lnTo>
                      <a:cubicBezTo>
                        <a:pt x="378783" y="651255"/>
                        <a:pt x="432565" y="431507"/>
                        <a:pt x="472740" y="218563"/>
                      </a:cubicBezTo>
                      <a:cubicBezTo>
                        <a:pt x="472740" y="218563"/>
                        <a:pt x="467478" y="62480"/>
                        <a:pt x="319610" y="19095"/>
                      </a:cubicBezTo>
                      <a:cubicBezTo>
                        <a:pt x="171742" y="-24161"/>
                        <a:pt x="9627" y="94826"/>
                        <a:pt x="9627" y="94826"/>
                      </a:cubicBez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/>
                <p:cNvSpPr/>
                <p:nvPr/>
              </p:nvSpPr>
              <p:spPr>
                <a:xfrm>
                  <a:off x="11155454" y="4849715"/>
                  <a:ext cx="346565" cy="51343"/>
                </a:xfrm>
                <a:custGeom>
                  <a:avLst/>
                  <a:gdLst>
                    <a:gd name="connsiteX0" fmla="*/ 14523 w 346564"/>
                    <a:gd name="connsiteY0" fmla="*/ 11919 h 51342"/>
                    <a:gd name="connsiteX1" fmla="*/ 95516 w 346564"/>
                    <a:gd name="connsiteY1" fmla="*/ 31173 h 51342"/>
                    <a:gd name="connsiteX2" fmla="*/ 178307 w 346564"/>
                    <a:gd name="connsiteY2" fmla="*/ 37206 h 51342"/>
                    <a:gd name="connsiteX3" fmla="*/ 260969 w 346564"/>
                    <a:gd name="connsiteY3" fmla="*/ 30018 h 51342"/>
                    <a:gd name="connsiteX4" fmla="*/ 341706 w 346564"/>
                    <a:gd name="connsiteY4" fmla="*/ 9866 h 51342"/>
                    <a:gd name="connsiteX5" fmla="*/ 346840 w 346564"/>
                    <a:gd name="connsiteY5" fmla="*/ 12433 h 51342"/>
                    <a:gd name="connsiteX6" fmla="*/ 344530 w 346564"/>
                    <a:gd name="connsiteY6" fmla="*/ 17439 h 51342"/>
                    <a:gd name="connsiteX7" fmla="*/ 263151 w 346564"/>
                    <a:gd name="connsiteY7" fmla="*/ 41826 h 51342"/>
                    <a:gd name="connsiteX8" fmla="*/ 178435 w 346564"/>
                    <a:gd name="connsiteY8" fmla="*/ 50170 h 51342"/>
                    <a:gd name="connsiteX9" fmla="*/ 93591 w 346564"/>
                    <a:gd name="connsiteY9" fmla="*/ 42597 h 51342"/>
                    <a:gd name="connsiteX10" fmla="*/ 11956 w 346564"/>
                    <a:gd name="connsiteY10" fmla="*/ 18979 h 51342"/>
                    <a:gd name="connsiteX11" fmla="*/ 9902 w 346564"/>
                    <a:gd name="connsiteY11" fmla="*/ 14102 h 51342"/>
                    <a:gd name="connsiteX12" fmla="*/ 14523 w 346564"/>
                    <a:gd name="connsiteY12" fmla="*/ 11919 h 51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46564" h="51342">
                      <a:moveTo>
                        <a:pt x="14523" y="11919"/>
                      </a:moveTo>
                      <a:cubicBezTo>
                        <a:pt x="40964" y="20519"/>
                        <a:pt x="68176" y="26809"/>
                        <a:pt x="95516" y="31173"/>
                      </a:cubicBezTo>
                      <a:cubicBezTo>
                        <a:pt x="122985" y="35280"/>
                        <a:pt x="150582" y="37591"/>
                        <a:pt x="178307" y="37206"/>
                      </a:cubicBezTo>
                      <a:cubicBezTo>
                        <a:pt x="206032" y="37206"/>
                        <a:pt x="233629" y="34638"/>
                        <a:pt x="260969" y="30018"/>
                      </a:cubicBezTo>
                      <a:cubicBezTo>
                        <a:pt x="288309" y="25397"/>
                        <a:pt x="315264" y="18722"/>
                        <a:pt x="341706" y="9866"/>
                      </a:cubicBezTo>
                      <a:cubicBezTo>
                        <a:pt x="343888" y="9095"/>
                        <a:pt x="346198" y="10251"/>
                        <a:pt x="346840" y="12433"/>
                      </a:cubicBezTo>
                      <a:cubicBezTo>
                        <a:pt x="347482" y="14487"/>
                        <a:pt x="346455" y="16669"/>
                        <a:pt x="344530" y="17439"/>
                      </a:cubicBezTo>
                      <a:cubicBezTo>
                        <a:pt x="318345" y="28349"/>
                        <a:pt x="291005" y="36436"/>
                        <a:pt x="263151" y="41826"/>
                      </a:cubicBezTo>
                      <a:cubicBezTo>
                        <a:pt x="235298" y="47218"/>
                        <a:pt x="206802" y="49913"/>
                        <a:pt x="178435" y="50170"/>
                      </a:cubicBezTo>
                      <a:cubicBezTo>
                        <a:pt x="150068" y="50042"/>
                        <a:pt x="121573" y="47859"/>
                        <a:pt x="93591" y="42597"/>
                      </a:cubicBezTo>
                      <a:cubicBezTo>
                        <a:pt x="65609" y="37462"/>
                        <a:pt x="38269" y="29504"/>
                        <a:pt x="11956" y="18979"/>
                      </a:cubicBezTo>
                      <a:cubicBezTo>
                        <a:pt x="10030" y="18209"/>
                        <a:pt x="9132" y="16027"/>
                        <a:pt x="9902" y="14102"/>
                      </a:cubicBezTo>
                      <a:cubicBezTo>
                        <a:pt x="10672" y="12176"/>
                        <a:pt x="12726" y="11278"/>
                        <a:pt x="14523" y="11919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/>
                <p:cNvSpPr/>
                <p:nvPr/>
              </p:nvSpPr>
              <p:spPr>
                <a:xfrm>
                  <a:off x="11238675" y="4735050"/>
                  <a:ext cx="51343" cy="38507"/>
                </a:xfrm>
                <a:custGeom>
                  <a:avLst/>
                  <a:gdLst>
                    <a:gd name="connsiteX0" fmla="*/ 16146 w 51342"/>
                    <a:gd name="connsiteY0" fmla="*/ 9908 h 38507"/>
                    <a:gd name="connsiteX1" fmla="*/ 34373 w 51342"/>
                    <a:gd name="connsiteY1" fmla="*/ 15299 h 38507"/>
                    <a:gd name="connsiteX2" fmla="*/ 42203 w 51342"/>
                    <a:gd name="connsiteY2" fmla="*/ 20176 h 38507"/>
                    <a:gd name="connsiteX3" fmla="*/ 49263 w 51342"/>
                    <a:gd name="connsiteY3" fmla="*/ 26851 h 38507"/>
                    <a:gd name="connsiteX4" fmla="*/ 49776 w 51342"/>
                    <a:gd name="connsiteY4" fmla="*/ 27493 h 38507"/>
                    <a:gd name="connsiteX5" fmla="*/ 48749 w 51342"/>
                    <a:gd name="connsiteY5" fmla="*/ 35579 h 38507"/>
                    <a:gd name="connsiteX6" fmla="*/ 44899 w 51342"/>
                    <a:gd name="connsiteY6" fmla="*/ 36734 h 38507"/>
                    <a:gd name="connsiteX7" fmla="*/ 35143 w 51342"/>
                    <a:gd name="connsiteY7" fmla="*/ 34552 h 38507"/>
                    <a:gd name="connsiteX8" fmla="*/ 26158 w 51342"/>
                    <a:gd name="connsiteY8" fmla="*/ 30573 h 38507"/>
                    <a:gd name="connsiteX9" fmla="*/ 10755 w 51342"/>
                    <a:gd name="connsiteY9" fmla="*/ 18251 h 38507"/>
                    <a:gd name="connsiteX10" fmla="*/ 11654 w 51342"/>
                    <a:gd name="connsiteY10" fmla="*/ 10806 h 38507"/>
                    <a:gd name="connsiteX11" fmla="*/ 15376 w 51342"/>
                    <a:gd name="connsiteY11" fmla="*/ 9651 h 38507"/>
                    <a:gd name="connsiteX12" fmla="*/ 16146 w 51342"/>
                    <a:gd name="connsiteY12" fmla="*/ 9908 h 38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1342" h="38507">
                      <a:moveTo>
                        <a:pt x="16146" y="9908"/>
                      </a:moveTo>
                      <a:cubicBezTo>
                        <a:pt x="23078" y="10421"/>
                        <a:pt x="28854" y="12732"/>
                        <a:pt x="34373" y="15299"/>
                      </a:cubicBezTo>
                      <a:cubicBezTo>
                        <a:pt x="37069" y="16711"/>
                        <a:pt x="39764" y="18251"/>
                        <a:pt x="42203" y="20176"/>
                      </a:cubicBezTo>
                      <a:cubicBezTo>
                        <a:pt x="44642" y="22101"/>
                        <a:pt x="47209" y="24155"/>
                        <a:pt x="49263" y="26851"/>
                      </a:cubicBezTo>
                      <a:lnTo>
                        <a:pt x="49776" y="27493"/>
                      </a:lnTo>
                      <a:cubicBezTo>
                        <a:pt x="51701" y="30060"/>
                        <a:pt x="51316" y="33654"/>
                        <a:pt x="48749" y="35579"/>
                      </a:cubicBezTo>
                      <a:cubicBezTo>
                        <a:pt x="47594" y="36478"/>
                        <a:pt x="46182" y="36863"/>
                        <a:pt x="44899" y="36734"/>
                      </a:cubicBezTo>
                      <a:cubicBezTo>
                        <a:pt x="41433" y="36606"/>
                        <a:pt x="38352" y="35579"/>
                        <a:pt x="35143" y="34552"/>
                      </a:cubicBezTo>
                      <a:cubicBezTo>
                        <a:pt x="32063" y="33525"/>
                        <a:pt x="29110" y="32113"/>
                        <a:pt x="26158" y="30573"/>
                      </a:cubicBezTo>
                      <a:cubicBezTo>
                        <a:pt x="20511" y="27364"/>
                        <a:pt x="14991" y="23642"/>
                        <a:pt x="10755" y="18251"/>
                      </a:cubicBezTo>
                      <a:cubicBezTo>
                        <a:pt x="8958" y="15941"/>
                        <a:pt x="9343" y="12603"/>
                        <a:pt x="11654" y="10806"/>
                      </a:cubicBezTo>
                      <a:cubicBezTo>
                        <a:pt x="12681" y="9908"/>
                        <a:pt x="14093" y="9523"/>
                        <a:pt x="15376" y="9651"/>
                      </a:cubicBezTo>
                      <a:lnTo>
                        <a:pt x="16146" y="9908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/>
                <p:cNvSpPr/>
                <p:nvPr/>
              </p:nvSpPr>
              <p:spPr>
                <a:xfrm>
                  <a:off x="11209134" y="4760750"/>
                  <a:ext cx="51343" cy="38507"/>
                </a:xfrm>
                <a:custGeom>
                  <a:avLst/>
                  <a:gdLst>
                    <a:gd name="connsiteX0" fmla="*/ 16421 w 51342"/>
                    <a:gd name="connsiteY0" fmla="*/ 9751 h 38507"/>
                    <a:gd name="connsiteX1" fmla="*/ 32466 w 51342"/>
                    <a:gd name="connsiteY1" fmla="*/ 16682 h 38507"/>
                    <a:gd name="connsiteX2" fmla="*/ 39397 w 51342"/>
                    <a:gd name="connsiteY2" fmla="*/ 21688 h 38507"/>
                    <a:gd name="connsiteX3" fmla="*/ 45686 w 51342"/>
                    <a:gd name="connsiteY3" fmla="*/ 28106 h 38507"/>
                    <a:gd name="connsiteX4" fmla="*/ 45815 w 51342"/>
                    <a:gd name="connsiteY4" fmla="*/ 28234 h 38507"/>
                    <a:gd name="connsiteX5" fmla="*/ 44531 w 51342"/>
                    <a:gd name="connsiteY5" fmla="*/ 36706 h 38507"/>
                    <a:gd name="connsiteX6" fmla="*/ 40809 w 51342"/>
                    <a:gd name="connsiteY6" fmla="*/ 37861 h 38507"/>
                    <a:gd name="connsiteX7" fmla="*/ 31439 w 51342"/>
                    <a:gd name="connsiteY7" fmla="*/ 35807 h 38507"/>
                    <a:gd name="connsiteX8" fmla="*/ 23096 w 51342"/>
                    <a:gd name="connsiteY8" fmla="*/ 31443 h 38507"/>
                    <a:gd name="connsiteX9" fmla="*/ 10260 w 51342"/>
                    <a:gd name="connsiteY9" fmla="*/ 17581 h 38507"/>
                    <a:gd name="connsiteX10" fmla="*/ 12570 w 51342"/>
                    <a:gd name="connsiteY10" fmla="*/ 10264 h 38507"/>
                    <a:gd name="connsiteX11" fmla="*/ 16421 w 51342"/>
                    <a:gd name="connsiteY11" fmla="*/ 9751 h 38507"/>
                    <a:gd name="connsiteX12" fmla="*/ 16421 w 51342"/>
                    <a:gd name="connsiteY12" fmla="*/ 9751 h 38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1342" h="38507">
                      <a:moveTo>
                        <a:pt x="16421" y="9751"/>
                      </a:moveTo>
                      <a:cubicBezTo>
                        <a:pt x="22711" y="11163"/>
                        <a:pt x="27588" y="13858"/>
                        <a:pt x="32466" y="16682"/>
                      </a:cubicBezTo>
                      <a:cubicBezTo>
                        <a:pt x="34904" y="18222"/>
                        <a:pt x="37215" y="19763"/>
                        <a:pt x="39397" y="21688"/>
                      </a:cubicBezTo>
                      <a:cubicBezTo>
                        <a:pt x="41579" y="23614"/>
                        <a:pt x="43761" y="25539"/>
                        <a:pt x="45686" y="28106"/>
                      </a:cubicBezTo>
                      <a:lnTo>
                        <a:pt x="45815" y="28234"/>
                      </a:lnTo>
                      <a:cubicBezTo>
                        <a:pt x="47740" y="30930"/>
                        <a:pt x="47227" y="34652"/>
                        <a:pt x="44531" y="36706"/>
                      </a:cubicBezTo>
                      <a:cubicBezTo>
                        <a:pt x="43376" y="37476"/>
                        <a:pt x="42092" y="37861"/>
                        <a:pt x="40809" y="37861"/>
                      </a:cubicBezTo>
                      <a:cubicBezTo>
                        <a:pt x="37472" y="37733"/>
                        <a:pt x="34391" y="36834"/>
                        <a:pt x="31439" y="35807"/>
                      </a:cubicBezTo>
                      <a:cubicBezTo>
                        <a:pt x="28487" y="34781"/>
                        <a:pt x="25791" y="33240"/>
                        <a:pt x="23096" y="31443"/>
                      </a:cubicBezTo>
                      <a:cubicBezTo>
                        <a:pt x="17962" y="27849"/>
                        <a:pt x="13341" y="23614"/>
                        <a:pt x="10260" y="17581"/>
                      </a:cubicBezTo>
                      <a:cubicBezTo>
                        <a:pt x="8848" y="14885"/>
                        <a:pt x="9875" y="11548"/>
                        <a:pt x="12570" y="10264"/>
                      </a:cubicBezTo>
                      <a:cubicBezTo>
                        <a:pt x="13726" y="9622"/>
                        <a:pt x="15009" y="9494"/>
                        <a:pt x="16421" y="9751"/>
                      </a:cubicBezTo>
                      <a:lnTo>
                        <a:pt x="16421" y="9751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/>
                <p:cNvSpPr/>
                <p:nvPr/>
              </p:nvSpPr>
              <p:spPr>
                <a:xfrm>
                  <a:off x="11175620" y="4781154"/>
                  <a:ext cx="38507" cy="38507"/>
                </a:xfrm>
                <a:custGeom>
                  <a:avLst/>
                  <a:gdLst>
                    <a:gd name="connsiteX0" fmla="*/ 17461 w 38507"/>
                    <a:gd name="connsiteY0" fmla="*/ 10140 h 38507"/>
                    <a:gd name="connsiteX1" fmla="*/ 26318 w 38507"/>
                    <a:gd name="connsiteY1" fmla="*/ 13862 h 38507"/>
                    <a:gd name="connsiteX2" fmla="*/ 29527 w 38507"/>
                    <a:gd name="connsiteY2" fmla="*/ 16686 h 38507"/>
                    <a:gd name="connsiteX3" fmla="*/ 32479 w 38507"/>
                    <a:gd name="connsiteY3" fmla="*/ 20922 h 38507"/>
                    <a:gd name="connsiteX4" fmla="*/ 32993 w 38507"/>
                    <a:gd name="connsiteY4" fmla="*/ 21821 h 38507"/>
                    <a:gd name="connsiteX5" fmla="*/ 29912 w 38507"/>
                    <a:gd name="connsiteY5" fmla="*/ 30549 h 38507"/>
                    <a:gd name="connsiteX6" fmla="*/ 28757 w 38507"/>
                    <a:gd name="connsiteY6" fmla="*/ 30934 h 38507"/>
                    <a:gd name="connsiteX7" fmla="*/ 21825 w 38507"/>
                    <a:gd name="connsiteY7" fmla="*/ 30549 h 38507"/>
                    <a:gd name="connsiteX8" fmla="*/ 15921 w 38507"/>
                    <a:gd name="connsiteY8" fmla="*/ 27468 h 38507"/>
                    <a:gd name="connsiteX9" fmla="*/ 9631 w 38507"/>
                    <a:gd name="connsiteY9" fmla="*/ 15788 h 38507"/>
                    <a:gd name="connsiteX10" fmla="*/ 15279 w 38507"/>
                    <a:gd name="connsiteY10" fmla="*/ 9627 h 38507"/>
                    <a:gd name="connsiteX11" fmla="*/ 16691 w 38507"/>
                    <a:gd name="connsiteY11" fmla="*/ 9755 h 38507"/>
                    <a:gd name="connsiteX12" fmla="*/ 17461 w 38507"/>
                    <a:gd name="connsiteY12" fmla="*/ 10140 h 38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507" h="38507">
                      <a:moveTo>
                        <a:pt x="17461" y="10140"/>
                      </a:moveTo>
                      <a:cubicBezTo>
                        <a:pt x="21569" y="11039"/>
                        <a:pt x="23879" y="12322"/>
                        <a:pt x="26318" y="13862"/>
                      </a:cubicBezTo>
                      <a:cubicBezTo>
                        <a:pt x="27473" y="14761"/>
                        <a:pt x="28500" y="15531"/>
                        <a:pt x="29527" y="16686"/>
                      </a:cubicBezTo>
                      <a:cubicBezTo>
                        <a:pt x="30554" y="17841"/>
                        <a:pt x="31580" y="18997"/>
                        <a:pt x="32479" y="20922"/>
                      </a:cubicBezTo>
                      <a:lnTo>
                        <a:pt x="32993" y="21821"/>
                      </a:lnTo>
                      <a:cubicBezTo>
                        <a:pt x="34533" y="25158"/>
                        <a:pt x="33121" y="29009"/>
                        <a:pt x="29912" y="30549"/>
                      </a:cubicBezTo>
                      <a:cubicBezTo>
                        <a:pt x="29527" y="30677"/>
                        <a:pt x="29142" y="30934"/>
                        <a:pt x="28757" y="30934"/>
                      </a:cubicBezTo>
                      <a:cubicBezTo>
                        <a:pt x="26318" y="31576"/>
                        <a:pt x="24007" y="31191"/>
                        <a:pt x="21825" y="30549"/>
                      </a:cubicBezTo>
                      <a:cubicBezTo>
                        <a:pt x="19643" y="30036"/>
                        <a:pt x="17718" y="28880"/>
                        <a:pt x="15921" y="27468"/>
                      </a:cubicBezTo>
                      <a:cubicBezTo>
                        <a:pt x="12583" y="24644"/>
                        <a:pt x="9888" y="20794"/>
                        <a:pt x="9631" y="15788"/>
                      </a:cubicBezTo>
                      <a:cubicBezTo>
                        <a:pt x="9503" y="12451"/>
                        <a:pt x="12070" y="9755"/>
                        <a:pt x="15279" y="9627"/>
                      </a:cubicBezTo>
                      <a:cubicBezTo>
                        <a:pt x="15792" y="9627"/>
                        <a:pt x="16306" y="9627"/>
                        <a:pt x="16691" y="9755"/>
                      </a:cubicBezTo>
                      <a:lnTo>
                        <a:pt x="17461" y="10140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/>
                <p:cNvSpPr/>
                <p:nvPr/>
              </p:nvSpPr>
              <p:spPr>
                <a:xfrm>
                  <a:off x="10306365" y="2075840"/>
                  <a:ext cx="962680" cy="641787"/>
                </a:xfrm>
                <a:custGeom>
                  <a:avLst/>
                  <a:gdLst>
                    <a:gd name="connsiteX0" fmla="*/ 963988 w 962680"/>
                    <a:gd name="connsiteY0" fmla="*/ 340201 h 641786"/>
                    <a:gd name="connsiteX1" fmla="*/ 231452 w 962680"/>
                    <a:gd name="connsiteY1" fmla="*/ 83358 h 641786"/>
                    <a:gd name="connsiteX2" fmla="*/ 198464 w 962680"/>
                    <a:gd name="connsiteY2" fmla="*/ 22259 h 641786"/>
                    <a:gd name="connsiteX3" fmla="*/ 178697 w 962680"/>
                    <a:gd name="connsiteY3" fmla="*/ 9809 h 641786"/>
                    <a:gd name="connsiteX4" fmla="*/ 156491 w 962680"/>
                    <a:gd name="connsiteY4" fmla="*/ 52552 h 641786"/>
                    <a:gd name="connsiteX5" fmla="*/ 117599 w 962680"/>
                    <a:gd name="connsiteY5" fmla="*/ 42026 h 641786"/>
                    <a:gd name="connsiteX6" fmla="*/ 79605 w 962680"/>
                    <a:gd name="connsiteY6" fmla="*/ 24056 h 641786"/>
                    <a:gd name="connsiteX7" fmla="*/ 100399 w 962680"/>
                    <a:gd name="connsiteY7" fmla="*/ 92728 h 641786"/>
                    <a:gd name="connsiteX8" fmla="*/ 67411 w 962680"/>
                    <a:gd name="connsiteY8" fmla="*/ 71549 h 641786"/>
                    <a:gd name="connsiteX9" fmla="*/ 43280 w 962680"/>
                    <a:gd name="connsiteY9" fmla="*/ 101456 h 641786"/>
                    <a:gd name="connsiteX10" fmla="*/ 65101 w 962680"/>
                    <a:gd name="connsiteY10" fmla="*/ 138936 h 641786"/>
                    <a:gd name="connsiteX11" fmla="*/ 10421 w 962680"/>
                    <a:gd name="connsiteY11" fmla="*/ 118912 h 641786"/>
                    <a:gd name="connsiteX12" fmla="*/ 44820 w 962680"/>
                    <a:gd name="connsiteY12" fmla="*/ 169485 h 641786"/>
                    <a:gd name="connsiteX13" fmla="*/ 13501 w 962680"/>
                    <a:gd name="connsiteY13" fmla="*/ 163709 h 641786"/>
                    <a:gd name="connsiteX14" fmla="*/ 18122 w 962680"/>
                    <a:gd name="connsiteY14" fmla="*/ 204399 h 641786"/>
                    <a:gd name="connsiteX15" fmla="*/ 52779 w 962680"/>
                    <a:gd name="connsiteY15" fmla="*/ 229685 h 641786"/>
                    <a:gd name="connsiteX16" fmla="*/ 157518 w 962680"/>
                    <a:gd name="connsiteY16" fmla="*/ 247527 h 641786"/>
                    <a:gd name="connsiteX17" fmla="*/ 923683 w 962680"/>
                    <a:gd name="connsiteY17" fmla="*/ 644023 h 641786"/>
                    <a:gd name="connsiteX18" fmla="*/ 963988 w 962680"/>
                    <a:gd name="connsiteY18" fmla="*/ 340201 h 641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962680" h="641786">
                      <a:moveTo>
                        <a:pt x="963988" y="340201"/>
                      </a:moveTo>
                      <a:cubicBezTo>
                        <a:pt x="710482" y="285264"/>
                        <a:pt x="463779" y="198751"/>
                        <a:pt x="231452" y="83358"/>
                      </a:cubicBezTo>
                      <a:cubicBezTo>
                        <a:pt x="229013" y="63590"/>
                        <a:pt x="209631" y="38818"/>
                        <a:pt x="198464" y="22259"/>
                      </a:cubicBezTo>
                      <a:cubicBezTo>
                        <a:pt x="193843" y="15456"/>
                        <a:pt x="186784" y="8397"/>
                        <a:pt x="178697" y="9809"/>
                      </a:cubicBezTo>
                      <a:cubicBezTo>
                        <a:pt x="162011" y="12889"/>
                        <a:pt x="169070" y="41256"/>
                        <a:pt x="156491" y="52552"/>
                      </a:cubicBezTo>
                      <a:cubicBezTo>
                        <a:pt x="145324" y="62435"/>
                        <a:pt x="127996" y="52680"/>
                        <a:pt x="117599" y="42026"/>
                      </a:cubicBezTo>
                      <a:cubicBezTo>
                        <a:pt x="107074" y="31373"/>
                        <a:pt x="93468" y="18794"/>
                        <a:pt x="79605" y="24056"/>
                      </a:cubicBezTo>
                      <a:cubicBezTo>
                        <a:pt x="69722" y="48059"/>
                        <a:pt x="78963" y="78223"/>
                        <a:pt x="100399" y="92728"/>
                      </a:cubicBezTo>
                      <a:cubicBezTo>
                        <a:pt x="88462" y="87080"/>
                        <a:pt x="80632" y="72961"/>
                        <a:pt x="67411" y="71549"/>
                      </a:cubicBezTo>
                      <a:cubicBezTo>
                        <a:pt x="52779" y="70008"/>
                        <a:pt x="41611" y="86823"/>
                        <a:pt x="43280" y="101456"/>
                      </a:cubicBezTo>
                      <a:cubicBezTo>
                        <a:pt x="44949" y="116089"/>
                        <a:pt x="55089" y="128154"/>
                        <a:pt x="65101" y="138936"/>
                      </a:cubicBezTo>
                      <a:cubicBezTo>
                        <a:pt x="52779" y="122507"/>
                        <a:pt x="30316" y="114292"/>
                        <a:pt x="10421" y="118912"/>
                      </a:cubicBezTo>
                      <a:cubicBezTo>
                        <a:pt x="10677" y="140477"/>
                        <a:pt x="24797" y="161270"/>
                        <a:pt x="44820" y="169485"/>
                      </a:cubicBezTo>
                      <a:cubicBezTo>
                        <a:pt x="34423" y="167560"/>
                        <a:pt x="24026" y="165635"/>
                        <a:pt x="13501" y="163709"/>
                      </a:cubicBezTo>
                      <a:cubicBezTo>
                        <a:pt x="6442" y="176288"/>
                        <a:pt x="9650" y="192718"/>
                        <a:pt x="18122" y="204399"/>
                      </a:cubicBezTo>
                      <a:cubicBezTo>
                        <a:pt x="26594" y="216079"/>
                        <a:pt x="39558" y="223652"/>
                        <a:pt x="52779" y="229685"/>
                      </a:cubicBezTo>
                      <a:cubicBezTo>
                        <a:pt x="85381" y="244446"/>
                        <a:pt x="121835" y="250607"/>
                        <a:pt x="157518" y="247527"/>
                      </a:cubicBezTo>
                      <a:cubicBezTo>
                        <a:pt x="376239" y="432618"/>
                        <a:pt x="644763" y="579074"/>
                        <a:pt x="923683" y="644023"/>
                      </a:cubicBezTo>
                      <a:lnTo>
                        <a:pt x="963988" y="340201"/>
                      </a:ln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/>
                <p:cNvSpPr/>
                <p:nvPr/>
              </p:nvSpPr>
              <p:spPr>
                <a:xfrm>
                  <a:off x="12236883" y="1635243"/>
                  <a:ext cx="847159" cy="898502"/>
                </a:xfrm>
                <a:custGeom>
                  <a:avLst/>
                  <a:gdLst>
                    <a:gd name="connsiteX0" fmla="*/ 9627 w 847158"/>
                    <a:gd name="connsiteY0" fmla="*/ 621763 h 898501"/>
                    <a:gd name="connsiteX1" fmla="*/ 601354 w 847158"/>
                    <a:gd name="connsiteY1" fmla="*/ 119372 h 898501"/>
                    <a:gd name="connsiteX2" fmla="*/ 610211 w 847158"/>
                    <a:gd name="connsiteY2" fmla="*/ 50573 h 898501"/>
                    <a:gd name="connsiteX3" fmla="*/ 624202 w 847158"/>
                    <a:gd name="connsiteY3" fmla="*/ 31961 h 898501"/>
                    <a:gd name="connsiteX4" fmla="*/ 660270 w 847158"/>
                    <a:gd name="connsiteY4" fmla="*/ 63794 h 898501"/>
                    <a:gd name="connsiteX5" fmla="*/ 692873 w 847158"/>
                    <a:gd name="connsiteY5" fmla="*/ 40047 h 898501"/>
                    <a:gd name="connsiteX6" fmla="*/ 721882 w 847158"/>
                    <a:gd name="connsiteY6" fmla="*/ 9627 h 898501"/>
                    <a:gd name="connsiteX7" fmla="*/ 727016 w 847158"/>
                    <a:gd name="connsiteY7" fmla="*/ 81250 h 898501"/>
                    <a:gd name="connsiteX8" fmla="*/ 750121 w 847158"/>
                    <a:gd name="connsiteY8" fmla="*/ 49674 h 898501"/>
                    <a:gd name="connsiteX9" fmla="*/ 783365 w 847158"/>
                    <a:gd name="connsiteY9" fmla="*/ 68928 h 898501"/>
                    <a:gd name="connsiteX10" fmla="*/ 776306 w 847158"/>
                    <a:gd name="connsiteY10" fmla="*/ 111799 h 898501"/>
                    <a:gd name="connsiteX11" fmla="*/ 820204 w 847158"/>
                    <a:gd name="connsiteY11" fmla="*/ 73549 h 898501"/>
                    <a:gd name="connsiteX12" fmla="*/ 806213 w 847158"/>
                    <a:gd name="connsiteY12" fmla="*/ 133107 h 898501"/>
                    <a:gd name="connsiteX13" fmla="*/ 833296 w 847158"/>
                    <a:gd name="connsiteY13" fmla="*/ 116548 h 898501"/>
                    <a:gd name="connsiteX14" fmla="*/ 843565 w 847158"/>
                    <a:gd name="connsiteY14" fmla="*/ 156211 h 898501"/>
                    <a:gd name="connsiteX15" fmla="*/ 820332 w 847158"/>
                    <a:gd name="connsiteY15" fmla="*/ 192151 h 898501"/>
                    <a:gd name="connsiteX16" fmla="*/ 728942 w 847158"/>
                    <a:gd name="connsiteY16" fmla="*/ 246318 h 898501"/>
                    <a:gd name="connsiteX17" fmla="*/ 155826 w 847158"/>
                    <a:gd name="connsiteY17" fmla="*/ 891185 h 898501"/>
                    <a:gd name="connsiteX18" fmla="*/ 9627 w 847158"/>
                    <a:gd name="connsiteY18" fmla="*/ 621763 h 898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847158" h="898501">
                      <a:moveTo>
                        <a:pt x="9627" y="621763"/>
                      </a:moveTo>
                      <a:cubicBezTo>
                        <a:pt x="226679" y="479543"/>
                        <a:pt x="425890" y="310368"/>
                        <a:pt x="601354" y="119372"/>
                      </a:cubicBezTo>
                      <a:cubicBezTo>
                        <a:pt x="596605" y="99990"/>
                        <a:pt x="605719" y="69955"/>
                        <a:pt x="610211" y="50573"/>
                      </a:cubicBezTo>
                      <a:cubicBezTo>
                        <a:pt x="612136" y="42486"/>
                        <a:pt x="616115" y="33501"/>
                        <a:pt x="624202" y="31961"/>
                      </a:cubicBezTo>
                      <a:cubicBezTo>
                        <a:pt x="640760" y="28880"/>
                        <a:pt x="644482" y="57889"/>
                        <a:pt x="660270" y="63794"/>
                      </a:cubicBezTo>
                      <a:cubicBezTo>
                        <a:pt x="674261" y="69056"/>
                        <a:pt x="686841" y="53653"/>
                        <a:pt x="692873" y="40047"/>
                      </a:cubicBezTo>
                      <a:cubicBezTo>
                        <a:pt x="698906" y="26442"/>
                        <a:pt x="706993" y="9627"/>
                        <a:pt x="721882" y="9627"/>
                      </a:cubicBezTo>
                      <a:cubicBezTo>
                        <a:pt x="739595" y="28495"/>
                        <a:pt x="741906" y="60071"/>
                        <a:pt x="727016" y="81250"/>
                      </a:cubicBezTo>
                      <a:cubicBezTo>
                        <a:pt x="736258" y="71752"/>
                        <a:pt x="738440" y="55707"/>
                        <a:pt x="750121" y="49674"/>
                      </a:cubicBezTo>
                      <a:cubicBezTo>
                        <a:pt x="763213" y="43000"/>
                        <a:pt x="779771" y="54680"/>
                        <a:pt x="783365" y="68928"/>
                      </a:cubicBezTo>
                      <a:cubicBezTo>
                        <a:pt x="787088" y="83176"/>
                        <a:pt x="781825" y="98065"/>
                        <a:pt x="776306" y="111799"/>
                      </a:cubicBezTo>
                      <a:cubicBezTo>
                        <a:pt x="781953" y="92032"/>
                        <a:pt x="799923" y="76373"/>
                        <a:pt x="820204" y="73549"/>
                      </a:cubicBezTo>
                      <a:cubicBezTo>
                        <a:pt x="827777" y="93829"/>
                        <a:pt x="822001" y="118346"/>
                        <a:pt x="806213" y="133107"/>
                      </a:cubicBezTo>
                      <a:cubicBezTo>
                        <a:pt x="815198" y="127587"/>
                        <a:pt x="824311" y="122068"/>
                        <a:pt x="833296" y="116548"/>
                      </a:cubicBezTo>
                      <a:cubicBezTo>
                        <a:pt x="844335" y="125790"/>
                        <a:pt x="847287" y="142348"/>
                        <a:pt x="843565" y="156211"/>
                      </a:cubicBezTo>
                      <a:cubicBezTo>
                        <a:pt x="839842" y="170202"/>
                        <a:pt x="830472" y="181882"/>
                        <a:pt x="820332" y="192151"/>
                      </a:cubicBezTo>
                      <a:cubicBezTo>
                        <a:pt x="795174" y="217566"/>
                        <a:pt x="763341" y="236434"/>
                        <a:pt x="728942" y="246318"/>
                      </a:cubicBezTo>
                      <a:cubicBezTo>
                        <a:pt x="591214" y="497513"/>
                        <a:pt x="392902" y="730482"/>
                        <a:pt x="155826" y="891185"/>
                      </a:cubicBezTo>
                      <a:lnTo>
                        <a:pt x="9627" y="621763"/>
                      </a:ln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/>
                <p:cNvSpPr/>
                <p:nvPr/>
              </p:nvSpPr>
              <p:spPr>
                <a:xfrm>
                  <a:off x="11150595" y="3291567"/>
                  <a:ext cx="1257902" cy="911337"/>
                </a:xfrm>
                <a:custGeom>
                  <a:avLst/>
                  <a:gdLst>
                    <a:gd name="connsiteX0" fmla="*/ 1136348 w 1257902"/>
                    <a:gd name="connsiteY0" fmla="*/ 9627 h 911337"/>
                    <a:gd name="connsiteX1" fmla="*/ 1249688 w 1257902"/>
                    <a:gd name="connsiteY1" fmla="*/ 842666 h 911337"/>
                    <a:gd name="connsiteX2" fmla="*/ 672850 w 1257902"/>
                    <a:gd name="connsiteY2" fmla="*/ 896191 h 911337"/>
                    <a:gd name="connsiteX3" fmla="*/ 640375 w 1257902"/>
                    <a:gd name="connsiteY3" fmla="*/ 648077 h 911337"/>
                    <a:gd name="connsiteX4" fmla="*/ 581716 w 1257902"/>
                    <a:gd name="connsiteY4" fmla="*/ 893496 h 911337"/>
                    <a:gd name="connsiteX5" fmla="*/ 84587 w 1257902"/>
                    <a:gd name="connsiteY5" fmla="*/ 844463 h 911337"/>
                    <a:gd name="connsiteX6" fmla="*/ 9627 w 1257902"/>
                    <a:gd name="connsiteY6" fmla="*/ 808010 h 911337"/>
                    <a:gd name="connsiteX7" fmla="*/ 170331 w 1257902"/>
                    <a:gd name="connsiteY7" fmla="*/ 11937 h 911337"/>
                    <a:gd name="connsiteX8" fmla="*/ 1136348 w 1257902"/>
                    <a:gd name="connsiteY8" fmla="*/ 9627 h 9113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257902" h="911337">
                      <a:moveTo>
                        <a:pt x="1136348" y="9627"/>
                      </a:moveTo>
                      <a:cubicBezTo>
                        <a:pt x="1205276" y="284954"/>
                        <a:pt x="1248276" y="558868"/>
                        <a:pt x="1249688" y="842666"/>
                      </a:cubicBezTo>
                      <a:cubicBezTo>
                        <a:pt x="1068704" y="901326"/>
                        <a:pt x="859609" y="932260"/>
                        <a:pt x="672850" y="896191"/>
                      </a:cubicBezTo>
                      <a:cubicBezTo>
                        <a:pt x="666945" y="819305"/>
                        <a:pt x="646280" y="724963"/>
                        <a:pt x="640375" y="648077"/>
                      </a:cubicBezTo>
                      <a:cubicBezTo>
                        <a:pt x="628823" y="734975"/>
                        <a:pt x="601098" y="808010"/>
                        <a:pt x="581716" y="893496"/>
                      </a:cubicBezTo>
                      <a:cubicBezTo>
                        <a:pt x="420114" y="903508"/>
                        <a:pt x="240670" y="887463"/>
                        <a:pt x="84587" y="844463"/>
                      </a:cubicBezTo>
                      <a:cubicBezTo>
                        <a:pt x="57504" y="837019"/>
                        <a:pt x="29394" y="828034"/>
                        <a:pt x="9627" y="808010"/>
                      </a:cubicBezTo>
                      <a:cubicBezTo>
                        <a:pt x="61868" y="544749"/>
                        <a:pt x="106280" y="272503"/>
                        <a:pt x="170331" y="11937"/>
                      </a:cubicBezTo>
                      <a:lnTo>
                        <a:pt x="1136348" y="9627"/>
                      </a:lnTo>
                      <a:close/>
                    </a:path>
                  </a:pathLst>
                </a:custGeom>
                <a:solidFill>
                  <a:srgbClr val="689BD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8" name="任意多边形: 形状 127"/>
                <p:cNvSpPr/>
                <p:nvPr/>
              </p:nvSpPr>
              <p:spPr>
                <a:xfrm>
                  <a:off x="11589449" y="2210541"/>
                  <a:ext cx="308058" cy="192536"/>
                </a:xfrm>
                <a:custGeom>
                  <a:avLst/>
                  <a:gdLst>
                    <a:gd name="connsiteX0" fmla="*/ 301768 w 308057"/>
                    <a:gd name="connsiteY0" fmla="*/ 9627 h 192536"/>
                    <a:gd name="connsiteX1" fmla="*/ 301640 w 308057"/>
                    <a:gd name="connsiteY1" fmla="*/ 128101 h 192536"/>
                    <a:gd name="connsiteX2" fmla="*/ 9627 w 308057"/>
                    <a:gd name="connsiteY2" fmla="*/ 172127 h 192536"/>
                    <a:gd name="connsiteX3" fmla="*/ 9627 w 308057"/>
                    <a:gd name="connsiteY3" fmla="*/ 27083 h 192536"/>
                    <a:gd name="connsiteX4" fmla="*/ 301768 w 308057"/>
                    <a:gd name="connsiteY4" fmla="*/ 9627 h 19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8057" h="192536">
                      <a:moveTo>
                        <a:pt x="301768" y="9627"/>
                      </a:moveTo>
                      <a:lnTo>
                        <a:pt x="301640" y="128101"/>
                      </a:lnTo>
                      <a:cubicBezTo>
                        <a:pt x="301640" y="128101"/>
                        <a:pt x="197927" y="228348"/>
                        <a:pt x="9627" y="172127"/>
                      </a:cubicBezTo>
                      <a:lnTo>
                        <a:pt x="9627" y="27083"/>
                      </a:lnTo>
                      <a:lnTo>
                        <a:pt x="301768" y="9627"/>
                      </a:ln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9" name="任意多边形: 形状 128"/>
                <p:cNvSpPr/>
                <p:nvPr/>
              </p:nvSpPr>
              <p:spPr>
                <a:xfrm>
                  <a:off x="11082822" y="2189956"/>
                  <a:ext cx="1437603" cy="1180888"/>
                </a:xfrm>
                <a:custGeom>
                  <a:avLst/>
                  <a:gdLst>
                    <a:gd name="connsiteX0" fmla="*/ 9627 w 1437602"/>
                    <a:gd name="connsiteY0" fmla="*/ 567644 h 1180887"/>
                    <a:gd name="connsiteX1" fmla="*/ 277766 w 1437602"/>
                    <a:gd name="connsiteY1" fmla="*/ 636187 h 1180887"/>
                    <a:gd name="connsiteX2" fmla="*/ 271604 w 1437602"/>
                    <a:gd name="connsiteY2" fmla="*/ 711405 h 1180887"/>
                    <a:gd name="connsiteX3" fmla="*/ 261336 w 1437602"/>
                    <a:gd name="connsiteY3" fmla="*/ 836168 h 1180887"/>
                    <a:gd name="connsiteX4" fmla="*/ 237975 w 1437602"/>
                    <a:gd name="connsiteY4" fmla="*/ 1113548 h 1180887"/>
                    <a:gd name="connsiteX5" fmla="*/ 1203993 w 1437602"/>
                    <a:gd name="connsiteY5" fmla="*/ 1111110 h 1180887"/>
                    <a:gd name="connsiteX6" fmla="*/ 1172288 w 1437602"/>
                    <a:gd name="connsiteY6" fmla="*/ 569570 h 1180887"/>
                    <a:gd name="connsiteX7" fmla="*/ 1431827 w 1437602"/>
                    <a:gd name="connsiteY7" fmla="*/ 304768 h 1180887"/>
                    <a:gd name="connsiteX8" fmla="*/ 1166512 w 1437602"/>
                    <a:gd name="connsiteY8" fmla="*/ 9675 h 1180887"/>
                    <a:gd name="connsiteX9" fmla="*/ 722780 w 1437602"/>
                    <a:gd name="connsiteY9" fmla="*/ 158313 h 1180887"/>
                    <a:gd name="connsiteX10" fmla="*/ 140038 w 1437602"/>
                    <a:gd name="connsiteY10" fmla="*/ 148301 h 1180887"/>
                    <a:gd name="connsiteX11" fmla="*/ 9627 w 1437602"/>
                    <a:gd name="connsiteY11" fmla="*/ 567644 h 11808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437602" h="1180887">
                      <a:moveTo>
                        <a:pt x="9627" y="567644"/>
                      </a:moveTo>
                      <a:cubicBezTo>
                        <a:pt x="99477" y="607178"/>
                        <a:pt x="166608" y="618345"/>
                        <a:pt x="277766" y="636187"/>
                      </a:cubicBezTo>
                      <a:cubicBezTo>
                        <a:pt x="274685" y="673796"/>
                        <a:pt x="274685" y="673796"/>
                        <a:pt x="271604" y="711405"/>
                      </a:cubicBezTo>
                      <a:cubicBezTo>
                        <a:pt x="268139" y="752992"/>
                        <a:pt x="264801" y="794580"/>
                        <a:pt x="261336" y="836168"/>
                      </a:cubicBezTo>
                      <a:cubicBezTo>
                        <a:pt x="253763" y="928585"/>
                        <a:pt x="254661" y="1022414"/>
                        <a:pt x="237975" y="1113548"/>
                      </a:cubicBezTo>
                      <a:cubicBezTo>
                        <a:pt x="547573" y="1206992"/>
                        <a:pt x="892597" y="1198393"/>
                        <a:pt x="1203993" y="1111110"/>
                      </a:cubicBezTo>
                      <a:cubicBezTo>
                        <a:pt x="1193724" y="926660"/>
                        <a:pt x="1205019" y="751324"/>
                        <a:pt x="1172288" y="569570"/>
                      </a:cubicBezTo>
                      <a:cubicBezTo>
                        <a:pt x="1273562" y="505904"/>
                        <a:pt x="1370857" y="407711"/>
                        <a:pt x="1431827" y="304768"/>
                      </a:cubicBezTo>
                      <a:cubicBezTo>
                        <a:pt x="1434522" y="300148"/>
                        <a:pt x="1171646" y="5311"/>
                        <a:pt x="1166512" y="9675"/>
                      </a:cubicBezTo>
                      <a:cubicBezTo>
                        <a:pt x="1053558" y="103247"/>
                        <a:pt x="868980" y="146375"/>
                        <a:pt x="722780" y="158313"/>
                      </a:cubicBezTo>
                      <a:cubicBezTo>
                        <a:pt x="431537" y="182059"/>
                        <a:pt x="225010" y="160495"/>
                        <a:pt x="140038" y="148301"/>
                      </a:cubicBezTo>
                      <a:lnTo>
                        <a:pt x="9627" y="567644"/>
                      </a:lnTo>
                      <a:close/>
                    </a:path>
                  </a:pathLst>
                </a:custGeom>
                <a:solidFill>
                  <a:srgbClr val="F7EA4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0" name="任意多边形: 形状 129"/>
                <p:cNvSpPr/>
                <p:nvPr/>
              </p:nvSpPr>
              <p:spPr>
                <a:xfrm>
                  <a:off x="11479061" y="2300391"/>
                  <a:ext cx="551937" cy="231043"/>
                </a:xfrm>
                <a:custGeom>
                  <a:avLst/>
                  <a:gdLst>
                    <a:gd name="connsiteX0" fmla="*/ 9627 w 551936"/>
                    <a:gd name="connsiteY0" fmla="*/ 57889 h 231043"/>
                    <a:gd name="connsiteX1" fmla="*/ 326670 w 551936"/>
                    <a:gd name="connsiteY1" fmla="*/ 47877 h 231043"/>
                    <a:gd name="connsiteX2" fmla="*/ 542438 w 551936"/>
                    <a:gd name="connsiteY2" fmla="*/ 9627 h 231043"/>
                    <a:gd name="connsiteX3" fmla="*/ 265957 w 551936"/>
                    <a:gd name="connsiteY3" fmla="*/ 223984 h 231043"/>
                    <a:gd name="connsiteX4" fmla="*/ 9627 w 551936"/>
                    <a:gd name="connsiteY4" fmla="*/ 57889 h 231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51936" h="231043">
                      <a:moveTo>
                        <a:pt x="9627" y="57889"/>
                      </a:moveTo>
                      <a:cubicBezTo>
                        <a:pt x="98835" y="59814"/>
                        <a:pt x="205372" y="57761"/>
                        <a:pt x="326670" y="47877"/>
                      </a:cubicBezTo>
                      <a:cubicBezTo>
                        <a:pt x="394057" y="42358"/>
                        <a:pt x="469532" y="30292"/>
                        <a:pt x="542438" y="9627"/>
                      </a:cubicBezTo>
                      <a:cubicBezTo>
                        <a:pt x="542438" y="9627"/>
                        <a:pt x="486603" y="211020"/>
                        <a:pt x="265957" y="223984"/>
                      </a:cubicBezTo>
                      <a:cubicBezTo>
                        <a:pt x="45439" y="236948"/>
                        <a:pt x="9627" y="57889"/>
                        <a:pt x="9627" y="57889"/>
                      </a:cubicBez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" name="任意多边形: 形状 130"/>
                <p:cNvSpPr/>
                <p:nvPr/>
              </p:nvSpPr>
              <p:spPr>
                <a:xfrm>
                  <a:off x="11212138" y="1298257"/>
                  <a:ext cx="1065366" cy="1026859"/>
                </a:xfrm>
                <a:custGeom>
                  <a:avLst/>
                  <a:gdLst>
                    <a:gd name="connsiteX0" fmla="*/ 1052214 w 1065366"/>
                    <a:gd name="connsiteY0" fmla="*/ 382424 h 1026859"/>
                    <a:gd name="connsiteX1" fmla="*/ 736455 w 1065366"/>
                    <a:gd name="connsiteY1" fmla="*/ 992635 h 1026859"/>
                    <a:gd name="connsiteX2" fmla="*/ 319678 w 1065366"/>
                    <a:gd name="connsiteY2" fmla="*/ 997384 h 1026859"/>
                    <a:gd name="connsiteX3" fmla="*/ 12904 w 1065366"/>
                    <a:gd name="connsiteY3" fmla="*/ 452892 h 1026859"/>
                    <a:gd name="connsiteX4" fmla="*/ 513755 w 1065366"/>
                    <a:gd name="connsiteY4" fmla="*/ 10060 h 1026859"/>
                    <a:gd name="connsiteX5" fmla="*/ 1052214 w 1065366"/>
                    <a:gd name="connsiteY5" fmla="*/ 382424 h 10268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65366" h="1026859">
                      <a:moveTo>
                        <a:pt x="1052214" y="382424"/>
                      </a:moveTo>
                      <a:cubicBezTo>
                        <a:pt x="1052214" y="382424"/>
                        <a:pt x="1119217" y="874418"/>
                        <a:pt x="736455" y="992635"/>
                      </a:cubicBezTo>
                      <a:cubicBezTo>
                        <a:pt x="615799" y="1029859"/>
                        <a:pt x="453684" y="1049626"/>
                        <a:pt x="319678" y="997384"/>
                      </a:cubicBezTo>
                      <a:cubicBezTo>
                        <a:pt x="-44343" y="855550"/>
                        <a:pt x="12904" y="452892"/>
                        <a:pt x="12904" y="452892"/>
                      </a:cubicBezTo>
                      <a:cubicBezTo>
                        <a:pt x="12904" y="452892"/>
                        <a:pt x="26125" y="25206"/>
                        <a:pt x="513755" y="10060"/>
                      </a:cubicBezTo>
                      <a:cubicBezTo>
                        <a:pt x="1001384" y="-5087"/>
                        <a:pt x="1052214" y="382424"/>
                        <a:pt x="1052214" y="382424"/>
                      </a:cubicBez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" name="任意多边形: 形状 131"/>
                <p:cNvSpPr/>
                <p:nvPr/>
              </p:nvSpPr>
              <p:spPr>
                <a:xfrm>
                  <a:off x="11645156" y="2296797"/>
                  <a:ext cx="243879" cy="51343"/>
                </a:xfrm>
                <a:custGeom>
                  <a:avLst/>
                  <a:gdLst>
                    <a:gd name="connsiteX0" fmla="*/ 245933 w 243879"/>
                    <a:gd name="connsiteY0" fmla="*/ 9627 h 51342"/>
                    <a:gd name="connsiteX1" fmla="*/ 9627 w 243879"/>
                    <a:gd name="connsiteY1" fmla="*/ 27468 h 51342"/>
                    <a:gd name="connsiteX2" fmla="*/ 245933 w 243879"/>
                    <a:gd name="connsiteY2" fmla="*/ 37865 h 51342"/>
                    <a:gd name="connsiteX3" fmla="*/ 245933 w 243879"/>
                    <a:gd name="connsiteY3" fmla="*/ 9627 h 51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3879" h="51342">
                      <a:moveTo>
                        <a:pt x="245933" y="9627"/>
                      </a:moveTo>
                      <a:cubicBezTo>
                        <a:pt x="172769" y="26698"/>
                        <a:pt x="89979" y="35812"/>
                        <a:pt x="9627" y="27468"/>
                      </a:cubicBezTo>
                      <a:cubicBezTo>
                        <a:pt x="9627" y="27468"/>
                        <a:pt x="81122" y="70982"/>
                        <a:pt x="245933" y="37865"/>
                      </a:cubicBezTo>
                      <a:lnTo>
                        <a:pt x="245933" y="9627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3" name="任意多边形: 形状 132"/>
                <p:cNvSpPr/>
                <p:nvPr/>
              </p:nvSpPr>
              <p:spPr>
                <a:xfrm>
                  <a:off x="11672624" y="1845380"/>
                  <a:ext cx="64179" cy="77014"/>
                </a:xfrm>
                <a:custGeom>
                  <a:avLst/>
                  <a:gdLst>
                    <a:gd name="connsiteX0" fmla="*/ 50829 w 64178"/>
                    <a:gd name="connsiteY0" fmla="*/ 23088 h 77014"/>
                    <a:gd name="connsiteX1" fmla="*/ 32731 w 64178"/>
                    <a:gd name="connsiteY1" fmla="*/ 24629 h 77014"/>
                    <a:gd name="connsiteX2" fmla="*/ 25158 w 64178"/>
                    <a:gd name="connsiteY2" fmla="*/ 39261 h 77014"/>
                    <a:gd name="connsiteX3" fmla="*/ 32217 w 64178"/>
                    <a:gd name="connsiteY3" fmla="*/ 55948 h 77014"/>
                    <a:gd name="connsiteX4" fmla="*/ 49033 w 64178"/>
                    <a:gd name="connsiteY4" fmla="*/ 61082 h 77014"/>
                    <a:gd name="connsiteX5" fmla="*/ 49546 w 64178"/>
                    <a:gd name="connsiteY5" fmla="*/ 60954 h 77014"/>
                    <a:gd name="connsiteX6" fmla="*/ 55322 w 64178"/>
                    <a:gd name="connsiteY6" fmla="*/ 64805 h 77014"/>
                    <a:gd name="connsiteX7" fmla="*/ 53012 w 64178"/>
                    <a:gd name="connsiteY7" fmla="*/ 69939 h 77014"/>
                    <a:gd name="connsiteX8" fmla="*/ 22976 w 64178"/>
                    <a:gd name="connsiteY8" fmla="*/ 66987 h 77014"/>
                    <a:gd name="connsiteX9" fmla="*/ 9627 w 64178"/>
                    <a:gd name="connsiteY9" fmla="*/ 39390 h 77014"/>
                    <a:gd name="connsiteX10" fmla="*/ 25928 w 64178"/>
                    <a:gd name="connsiteY10" fmla="*/ 12691 h 77014"/>
                    <a:gd name="connsiteX11" fmla="*/ 55579 w 64178"/>
                    <a:gd name="connsiteY11" fmla="*/ 15644 h 77014"/>
                    <a:gd name="connsiteX12" fmla="*/ 56092 w 64178"/>
                    <a:gd name="connsiteY12" fmla="*/ 21933 h 77014"/>
                    <a:gd name="connsiteX13" fmla="*/ 51086 w 64178"/>
                    <a:gd name="connsiteY13" fmla="*/ 23217 h 77014"/>
                    <a:gd name="connsiteX14" fmla="*/ 50829 w 64178"/>
                    <a:gd name="connsiteY14" fmla="*/ 23088 h 77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64178" h="77014">
                      <a:moveTo>
                        <a:pt x="50829" y="23088"/>
                      </a:moveTo>
                      <a:cubicBezTo>
                        <a:pt x="44540" y="20650"/>
                        <a:pt x="37352" y="21291"/>
                        <a:pt x="32731" y="24629"/>
                      </a:cubicBezTo>
                      <a:cubicBezTo>
                        <a:pt x="27853" y="28094"/>
                        <a:pt x="24773" y="33357"/>
                        <a:pt x="25158" y="39261"/>
                      </a:cubicBezTo>
                      <a:cubicBezTo>
                        <a:pt x="25158" y="45166"/>
                        <a:pt x="27982" y="51584"/>
                        <a:pt x="32217" y="55948"/>
                      </a:cubicBezTo>
                      <a:cubicBezTo>
                        <a:pt x="36325" y="60184"/>
                        <a:pt x="42871" y="62366"/>
                        <a:pt x="49033" y="61082"/>
                      </a:cubicBezTo>
                      <a:lnTo>
                        <a:pt x="49546" y="60954"/>
                      </a:lnTo>
                      <a:cubicBezTo>
                        <a:pt x="52242" y="60440"/>
                        <a:pt x="54808" y="62109"/>
                        <a:pt x="55322" y="64805"/>
                      </a:cubicBezTo>
                      <a:cubicBezTo>
                        <a:pt x="55707" y="66858"/>
                        <a:pt x="54808" y="68912"/>
                        <a:pt x="53012" y="69939"/>
                      </a:cubicBezTo>
                      <a:cubicBezTo>
                        <a:pt x="43770" y="75458"/>
                        <a:pt x="31319" y="73661"/>
                        <a:pt x="22976" y="66987"/>
                      </a:cubicBezTo>
                      <a:cubicBezTo>
                        <a:pt x="14504" y="60312"/>
                        <a:pt x="9755" y="50172"/>
                        <a:pt x="9627" y="39390"/>
                      </a:cubicBezTo>
                      <a:cubicBezTo>
                        <a:pt x="9627" y="28479"/>
                        <a:pt x="16045" y="17312"/>
                        <a:pt x="25928" y="12691"/>
                      </a:cubicBezTo>
                      <a:cubicBezTo>
                        <a:pt x="35812" y="7557"/>
                        <a:pt x="47749" y="9097"/>
                        <a:pt x="55579" y="15644"/>
                      </a:cubicBezTo>
                      <a:cubicBezTo>
                        <a:pt x="57504" y="17184"/>
                        <a:pt x="57761" y="20008"/>
                        <a:pt x="56092" y="21933"/>
                      </a:cubicBezTo>
                      <a:cubicBezTo>
                        <a:pt x="54808" y="23473"/>
                        <a:pt x="52755" y="23859"/>
                        <a:pt x="51086" y="23217"/>
                      </a:cubicBezTo>
                      <a:lnTo>
                        <a:pt x="50829" y="23088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4" name="任意多边形: 形状 133"/>
                <p:cNvSpPr/>
                <p:nvPr/>
              </p:nvSpPr>
              <p:spPr>
                <a:xfrm>
                  <a:off x="11299361" y="1914766"/>
                  <a:ext cx="166865" cy="128357"/>
                </a:xfrm>
                <a:custGeom>
                  <a:avLst/>
                  <a:gdLst>
                    <a:gd name="connsiteX0" fmla="*/ 163528 w 166864"/>
                    <a:gd name="connsiteY0" fmla="*/ 61908 h 128357"/>
                    <a:gd name="connsiteX1" fmla="*/ 91006 w 166864"/>
                    <a:gd name="connsiteY1" fmla="*/ 125573 h 128357"/>
                    <a:gd name="connsiteX2" fmla="*/ 9756 w 166864"/>
                    <a:gd name="connsiteY2" fmla="*/ 73588 h 128357"/>
                    <a:gd name="connsiteX3" fmla="*/ 82278 w 166864"/>
                    <a:gd name="connsiteY3" fmla="*/ 9923 h 128357"/>
                    <a:gd name="connsiteX4" fmla="*/ 163528 w 166864"/>
                    <a:gd name="connsiteY4" fmla="*/ 61908 h 128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6864" h="128357">
                      <a:moveTo>
                        <a:pt x="163528" y="61908"/>
                      </a:moveTo>
                      <a:cubicBezTo>
                        <a:pt x="165967" y="93869"/>
                        <a:pt x="133492" y="122364"/>
                        <a:pt x="91006" y="125573"/>
                      </a:cubicBezTo>
                      <a:cubicBezTo>
                        <a:pt x="48519" y="128782"/>
                        <a:pt x="12194" y="105549"/>
                        <a:pt x="9756" y="73588"/>
                      </a:cubicBezTo>
                      <a:cubicBezTo>
                        <a:pt x="7317" y="41627"/>
                        <a:pt x="39791" y="13132"/>
                        <a:pt x="82278" y="9923"/>
                      </a:cubicBezTo>
                      <a:cubicBezTo>
                        <a:pt x="124764" y="6714"/>
                        <a:pt x="161089" y="29947"/>
                        <a:pt x="163528" y="61908"/>
                      </a:cubicBezTo>
                      <a:close/>
                    </a:path>
                  </a:pathLst>
                </a:custGeom>
                <a:solidFill>
                  <a:srgbClr val="F5A8A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5" name="任意多边形: 形状 134"/>
                <p:cNvSpPr/>
                <p:nvPr/>
              </p:nvSpPr>
              <p:spPr>
                <a:xfrm>
                  <a:off x="11655277" y="1943506"/>
                  <a:ext cx="102686" cy="64179"/>
                </a:xfrm>
                <a:custGeom>
                  <a:avLst/>
                  <a:gdLst>
                    <a:gd name="connsiteX0" fmla="*/ 55983 w 102685"/>
                    <a:gd name="connsiteY0" fmla="*/ 15198 h 64178"/>
                    <a:gd name="connsiteX1" fmla="*/ 21968 w 102685"/>
                    <a:gd name="connsiteY1" fmla="*/ 11090 h 64178"/>
                    <a:gd name="connsiteX2" fmla="*/ 15679 w 102685"/>
                    <a:gd name="connsiteY2" fmla="*/ 11347 h 64178"/>
                    <a:gd name="connsiteX3" fmla="*/ 10031 w 102685"/>
                    <a:gd name="connsiteY3" fmla="*/ 26878 h 64178"/>
                    <a:gd name="connsiteX4" fmla="*/ 28001 w 102685"/>
                    <a:gd name="connsiteY4" fmla="*/ 52165 h 64178"/>
                    <a:gd name="connsiteX5" fmla="*/ 53159 w 102685"/>
                    <a:gd name="connsiteY5" fmla="*/ 56272 h 64178"/>
                    <a:gd name="connsiteX6" fmla="*/ 84735 w 102685"/>
                    <a:gd name="connsiteY6" fmla="*/ 50881 h 64178"/>
                    <a:gd name="connsiteX7" fmla="*/ 104374 w 102685"/>
                    <a:gd name="connsiteY7" fmla="*/ 27007 h 64178"/>
                    <a:gd name="connsiteX8" fmla="*/ 55983 w 102685"/>
                    <a:gd name="connsiteY8" fmla="*/ 15198 h 641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2685" h="64178">
                      <a:moveTo>
                        <a:pt x="55983" y="15198"/>
                      </a:moveTo>
                      <a:cubicBezTo>
                        <a:pt x="44559" y="14813"/>
                        <a:pt x="33392" y="12374"/>
                        <a:pt x="21968" y="11090"/>
                      </a:cubicBezTo>
                      <a:cubicBezTo>
                        <a:pt x="19914" y="10834"/>
                        <a:pt x="17732" y="10577"/>
                        <a:pt x="15679" y="11347"/>
                      </a:cubicBezTo>
                      <a:cubicBezTo>
                        <a:pt x="10031" y="13272"/>
                        <a:pt x="8876" y="20974"/>
                        <a:pt x="10031" y="26878"/>
                      </a:cubicBezTo>
                      <a:cubicBezTo>
                        <a:pt x="12085" y="37404"/>
                        <a:pt x="18502" y="47415"/>
                        <a:pt x="28001" y="52165"/>
                      </a:cubicBezTo>
                      <a:cubicBezTo>
                        <a:pt x="35702" y="56015"/>
                        <a:pt x="44559" y="56400"/>
                        <a:pt x="53159" y="56272"/>
                      </a:cubicBezTo>
                      <a:cubicBezTo>
                        <a:pt x="63941" y="56144"/>
                        <a:pt x="74980" y="55374"/>
                        <a:pt x="84735" y="50881"/>
                      </a:cubicBezTo>
                      <a:cubicBezTo>
                        <a:pt x="94490" y="46389"/>
                        <a:pt x="102961" y="37660"/>
                        <a:pt x="104374" y="27007"/>
                      </a:cubicBezTo>
                      <a:cubicBezTo>
                        <a:pt x="108481" y="-3671"/>
                        <a:pt x="70616" y="15711"/>
                        <a:pt x="55983" y="1519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6" name="任意多边形: 形状 135"/>
                <p:cNvSpPr/>
                <p:nvPr/>
              </p:nvSpPr>
              <p:spPr>
                <a:xfrm>
                  <a:off x="11928170" y="1912303"/>
                  <a:ext cx="166865" cy="128357"/>
                </a:xfrm>
                <a:custGeom>
                  <a:avLst/>
                  <a:gdLst>
                    <a:gd name="connsiteX0" fmla="*/ 9769 w 166864"/>
                    <a:gd name="connsiteY0" fmla="*/ 61675 h 128357"/>
                    <a:gd name="connsiteX1" fmla="*/ 82034 w 166864"/>
                    <a:gd name="connsiteY1" fmla="*/ 125469 h 128357"/>
                    <a:gd name="connsiteX2" fmla="*/ 163413 w 166864"/>
                    <a:gd name="connsiteY2" fmla="*/ 73741 h 128357"/>
                    <a:gd name="connsiteX3" fmla="*/ 91148 w 166864"/>
                    <a:gd name="connsiteY3" fmla="*/ 9947 h 128357"/>
                    <a:gd name="connsiteX4" fmla="*/ 9769 w 166864"/>
                    <a:gd name="connsiteY4" fmla="*/ 61675 h 128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6864" h="128357">
                      <a:moveTo>
                        <a:pt x="9769" y="61675"/>
                      </a:moveTo>
                      <a:cubicBezTo>
                        <a:pt x="7202" y="93636"/>
                        <a:pt x="39677" y="122132"/>
                        <a:pt x="82034" y="125469"/>
                      </a:cubicBezTo>
                      <a:cubicBezTo>
                        <a:pt x="124521" y="128806"/>
                        <a:pt x="160846" y="105573"/>
                        <a:pt x="163413" y="73741"/>
                      </a:cubicBezTo>
                      <a:cubicBezTo>
                        <a:pt x="165980" y="41780"/>
                        <a:pt x="133506" y="13285"/>
                        <a:pt x="91148" y="9947"/>
                      </a:cubicBezTo>
                      <a:cubicBezTo>
                        <a:pt x="48661" y="6610"/>
                        <a:pt x="12208" y="29714"/>
                        <a:pt x="9769" y="61675"/>
                      </a:cubicBezTo>
                      <a:close/>
                    </a:path>
                  </a:pathLst>
                </a:custGeom>
                <a:solidFill>
                  <a:srgbClr val="F5A8A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7" name="任意多边形: 形状 136"/>
                <p:cNvSpPr/>
                <p:nvPr/>
              </p:nvSpPr>
              <p:spPr>
                <a:xfrm>
                  <a:off x="11393952" y="1832780"/>
                  <a:ext cx="102686" cy="89850"/>
                </a:xfrm>
                <a:custGeom>
                  <a:avLst/>
                  <a:gdLst>
                    <a:gd name="connsiteX0" fmla="*/ 9636 w 102685"/>
                    <a:gd name="connsiteY0" fmla="*/ 78560 h 89850"/>
                    <a:gd name="connsiteX1" fmla="*/ 15283 w 102685"/>
                    <a:gd name="connsiteY1" fmla="*/ 36074 h 89850"/>
                    <a:gd name="connsiteX2" fmla="*/ 30301 w 102685"/>
                    <a:gd name="connsiteY2" fmla="*/ 16563 h 89850"/>
                    <a:gd name="connsiteX3" fmla="*/ 54175 w 102685"/>
                    <a:gd name="connsiteY3" fmla="*/ 9632 h 89850"/>
                    <a:gd name="connsiteX4" fmla="*/ 92297 w 102685"/>
                    <a:gd name="connsiteY4" fmla="*/ 37485 h 89850"/>
                    <a:gd name="connsiteX5" fmla="*/ 97175 w 102685"/>
                    <a:gd name="connsiteY5" fmla="*/ 79587 h 89850"/>
                    <a:gd name="connsiteX6" fmla="*/ 97175 w 102685"/>
                    <a:gd name="connsiteY6" fmla="*/ 79715 h 89850"/>
                    <a:gd name="connsiteX7" fmla="*/ 93196 w 102685"/>
                    <a:gd name="connsiteY7" fmla="*/ 85363 h 89850"/>
                    <a:gd name="connsiteX8" fmla="*/ 87805 w 102685"/>
                    <a:gd name="connsiteY8" fmla="*/ 82154 h 89850"/>
                    <a:gd name="connsiteX9" fmla="*/ 78949 w 102685"/>
                    <a:gd name="connsiteY9" fmla="*/ 43005 h 89850"/>
                    <a:gd name="connsiteX10" fmla="*/ 53662 w 102685"/>
                    <a:gd name="connsiteY10" fmla="*/ 25163 h 89850"/>
                    <a:gd name="connsiteX11" fmla="*/ 38388 w 102685"/>
                    <a:gd name="connsiteY11" fmla="*/ 29142 h 89850"/>
                    <a:gd name="connsiteX12" fmla="*/ 28119 w 102685"/>
                    <a:gd name="connsiteY12" fmla="*/ 41336 h 89850"/>
                    <a:gd name="connsiteX13" fmla="*/ 22856 w 102685"/>
                    <a:gd name="connsiteY13" fmla="*/ 59691 h 89850"/>
                    <a:gd name="connsiteX14" fmla="*/ 18364 w 102685"/>
                    <a:gd name="connsiteY14" fmla="*/ 79843 h 89850"/>
                    <a:gd name="connsiteX15" fmla="*/ 18364 w 102685"/>
                    <a:gd name="connsiteY15" fmla="*/ 79972 h 89850"/>
                    <a:gd name="connsiteX16" fmla="*/ 12973 w 102685"/>
                    <a:gd name="connsiteY16" fmla="*/ 83181 h 89850"/>
                    <a:gd name="connsiteX17" fmla="*/ 9636 w 102685"/>
                    <a:gd name="connsiteY17" fmla="*/ 78560 h 89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02685" h="89850">
                      <a:moveTo>
                        <a:pt x="9636" y="78560"/>
                      </a:moveTo>
                      <a:cubicBezTo>
                        <a:pt x="10791" y="64697"/>
                        <a:pt x="10406" y="51348"/>
                        <a:pt x="15283" y="36074"/>
                      </a:cubicBezTo>
                      <a:cubicBezTo>
                        <a:pt x="17722" y="28629"/>
                        <a:pt x="23113" y="21056"/>
                        <a:pt x="30301" y="16563"/>
                      </a:cubicBezTo>
                      <a:cubicBezTo>
                        <a:pt x="37360" y="11814"/>
                        <a:pt x="45704" y="9504"/>
                        <a:pt x="54175" y="9632"/>
                      </a:cubicBezTo>
                      <a:cubicBezTo>
                        <a:pt x="71632" y="10145"/>
                        <a:pt x="86650" y="22083"/>
                        <a:pt x="92297" y="37485"/>
                      </a:cubicBezTo>
                      <a:cubicBezTo>
                        <a:pt x="97817" y="53145"/>
                        <a:pt x="95250" y="67264"/>
                        <a:pt x="97175" y="79587"/>
                      </a:cubicBezTo>
                      <a:lnTo>
                        <a:pt x="97175" y="79715"/>
                      </a:lnTo>
                      <a:cubicBezTo>
                        <a:pt x="97560" y="82410"/>
                        <a:pt x="95763" y="84849"/>
                        <a:pt x="93196" y="85363"/>
                      </a:cubicBezTo>
                      <a:cubicBezTo>
                        <a:pt x="90757" y="85748"/>
                        <a:pt x="88575" y="84336"/>
                        <a:pt x="87805" y="82154"/>
                      </a:cubicBezTo>
                      <a:cubicBezTo>
                        <a:pt x="82928" y="67778"/>
                        <a:pt x="83826" y="53273"/>
                        <a:pt x="78949" y="43005"/>
                      </a:cubicBezTo>
                      <a:cubicBezTo>
                        <a:pt x="74327" y="32993"/>
                        <a:pt x="64059" y="25420"/>
                        <a:pt x="53662" y="25163"/>
                      </a:cubicBezTo>
                      <a:cubicBezTo>
                        <a:pt x="48399" y="24906"/>
                        <a:pt x="42880" y="26190"/>
                        <a:pt x="38388" y="29142"/>
                      </a:cubicBezTo>
                      <a:cubicBezTo>
                        <a:pt x="33766" y="31966"/>
                        <a:pt x="30686" y="36074"/>
                        <a:pt x="28119" y="41336"/>
                      </a:cubicBezTo>
                      <a:cubicBezTo>
                        <a:pt x="25680" y="46727"/>
                        <a:pt x="24268" y="53017"/>
                        <a:pt x="22856" y="59691"/>
                      </a:cubicBezTo>
                      <a:cubicBezTo>
                        <a:pt x="21316" y="66366"/>
                        <a:pt x="20033" y="73169"/>
                        <a:pt x="18364" y="79843"/>
                      </a:cubicBezTo>
                      <a:lnTo>
                        <a:pt x="18364" y="79972"/>
                      </a:lnTo>
                      <a:cubicBezTo>
                        <a:pt x="17722" y="82410"/>
                        <a:pt x="15283" y="83822"/>
                        <a:pt x="12973" y="83181"/>
                      </a:cubicBezTo>
                      <a:cubicBezTo>
                        <a:pt x="10791" y="82796"/>
                        <a:pt x="9507" y="80742"/>
                        <a:pt x="9636" y="78560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8" name="任意多边形: 形状 137"/>
                <p:cNvSpPr/>
                <p:nvPr/>
              </p:nvSpPr>
              <p:spPr>
                <a:xfrm>
                  <a:off x="11899017" y="1829700"/>
                  <a:ext cx="102686" cy="89850"/>
                </a:xfrm>
                <a:custGeom>
                  <a:avLst/>
                  <a:gdLst>
                    <a:gd name="connsiteX0" fmla="*/ 9657 w 102685"/>
                    <a:gd name="connsiteY0" fmla="*/ 78560 h 89850"/>
                    <a:gd name="connsiteX1" fmla="*/ 15305 w 102685"/>
                    <a:gd name="connsiteY1" fmla="*/ 36074 h 89850"/>
                    <a:gd name="connsiteX2" fmla="*/ 30323 w 102685"/>
                    <a:gd name="connsiteY2" fmla="*/ 16563 h 89850"/>
                    <a:gd name="connsiteX3" fmla="*/ 54197 w 102685"/>
                    <a:gd name="connsiteY3" fmla="*/ 9632 h 89850"/>
                    <a:gd name="connsiteX4" fmla="*/ 92319 w 102685"/>
                    <a:gd name="connsiteY4" fmla="*/ 37485 h 89850"/>
                    <a:gd name="connsiteX5" fmla="*/ 97197 w 102685"/>
                    <a:gd name="connsiteY5" fmla="*/ 79587 h 89850"/>
                    <a:gd name="connsiteX6" fmla="*/ 97197 w 102685"/>
                    <a:gd name="connsiteY6" fmla="*/ 79715 h 89850"/>
                    <a:gd name="connsiteX7" fmla="*/ 93218 w 102685"/>
                    <a:gd name="connsiteY7" fmla="*/ 85363 h 89850"/>
                    <a:gd name="connsiteX8" fmla="*/ 87826 w 102685"/>
                    <a:gd name="connsiteY8" fmla="*/ 82154 h 89850"/>
                    <a:gd name="connsiteX9" fmla="*/ 78970 w 102685"/>
                    <a:gd name="connsiteY9" fmla="*/ 43005 h 89850"/>
                    <a:gd name="connsiteX10" fmla="*/ 53684 w 102685"/>
                    <a:gd name="connsiteY10" fmla="*/ 25163 h 89850"/>
                    <a:gd name="connsiteX11" fmla="*/ 38409 w 102685"/>
                    <a:gd name="connsiteY11" fmla="*/ 29142 h 89850"/>
                    <a:gd name="connsiteX12" fmla="*/ 28140 w 102685"/>
                    <a:gd name="connsiteY12" fmla="*/ 41336 h 89850"/>
                    <a:gd name="connsiteX13" fmla="*/ 23006 w 102685"/>
                    <a:gd name="connsiteY13" fmla="*/ 59691 h 89850"/>
                    <a:gd name="connsiteX14" fmla="*/ 18513 w 102685"/>
                    <a:gd name="connsiteY14" fmla="*/ 79843 h 89850"/>
                    <a:gd name="connsiteX15" fmla="*/ 18513 w 102685"/>
                    <a:gd name="connsiteY15" fmla="*/ 79972 h 89850"/>
                    <a:gd name="connsiteX16" fmla="*/ 13123 w 102685"/>
                    <a:gd name="connsiteY16" fmla="*/ 83181 h 89850"/>
                    <a:gd name="connsiteX17" fmla="*/ 9657 w 102685"/>
                    <a:gd name="connsiteY17" fmla="*/ 78560 h 89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02685" h="89850">
                      <a:moveTo>
                        <a:pt x="9657" y="78560"/>
                      </a:moveTo>
                      <a:cubicBezTo>
                        <a:pt x="10812" y="64697"/>
                        <a:pt x="10427" y="51348"/>
                        <a:pt x="15305" y="36074"/>
                      </a:cubicBezTo>
                      <a:cubicBezTo>
                        <a:pt x="17743" y="28629"/>
                        <a:pt x="23135" y="21056"/>
                        <a:pt x="30323" y="16563"/>
                      </a:cubicBezTo>
                      <a:cubicBezTo>
                        <a:pt x="37382" y="11814"/>
                        <a:pt x="45725" y="9504"/>
                        <a:pt x="54197" y="9632"/>
                      </a:cubicBezTo>
                      <a:cubicBezTo>
                        <a:pt x="71654" y="10145"/>
                        <a:pt x="86671" y="22083"/>
                        <a:pt x="92319" y="37485"/>
                      </a:cubicBezTo>
                      <a:cubicBezTo>
                        <a:pt x="97838" y="53145"/>
                        <a:pt x="95271" y="67264"/>
                        <a:pt x="97197" y="79587"/>
                      </a:cubicBezTo>
                      <a:lnTo>
                        <a:pt x="97197" y="79715"/>
                      </a:lnTo>
                      <a:cubicBezTo>
                        <a:pt x="97582" y="82411"/>
                        <a:pt x="95785" y="84849"/>
                        <a:pt x="93218" y="85363"/>
                      </a:cubicBezTo>
                      <a:cubicBezTo>
                        <a:pt x="90779" y="85748"/>
                        <a:pt x="88597" y="84336"/>
                        <a:pt x="87826" y="82154"/>
                      </a:cubicBezTo>
                      <a:cubicBezTo>
                        <a:pt x="82949" y="67778"/>
                        <a:pt x="83847" y="53273"/>
                        <a:pt x="78970" y="43005"/>
                      </a:cubicBezTo>
                      <a:cubicBezTo>
                        <a:pt x="74349" y="32993"/>
                        <a:pt x="64081" y="25420"/>
                        <a:pt x="53684" y="25163"/>
                      </a:cubicBezTo>
                      <a:cubicBezTo>
                        <a:pt x="48421" y="24906"/>
                        <a:pt x="42901" y="26190"/>
                        <a:pt x="38409" y="29142"/>
                      </a:cubicBezTo>
                      <a:cubicBezTo>
                        <a:pt x="33788" y="31966"/>
                        <a:pt x="30708" y="36074"/>
                        <a:pt x="28140" y="41336"/>
                      </a:cubicBezTo>
                      <a:cubicBezTo>
                        <a:pt x="25701" y="46727"/>
                        <a:pt x="24290" y="53017"/>
                        <a:pt x="23006" y="59691"/>
                      </a:cubicBezTo>
                      <a:cubicBezTo>
                        <a:pt x="21466" y="66366"/>
                        <a:pt x="20182" y="73169"/>
                        <a:pt x="18513" y="79843"/>
                      </a:cubicBezTo>
                      <a:lnTo>
                        <a:pt x="18513" y="79972"/>
                      </a:lnTo>
                      <a:cubicBezTo>
                        <a:pt x="17872" y="82411"/>
                        <a:pt x="15433" y="83822"/>
                        <a:pt x="13123" y="83181"/>
                      </a:cubicBezTo>
                      <a:cubicBezTo>
                        <a:pt x="10812" y="82796"/>
                        <a:pt x="9400" y="80742"/>
                        <a:pt x="9657" y="78560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9" name="任意多边形: 形状 138"/>
                <p:cNvSpPr/>
                <p:nvPr/>
              </p:nvSpPr>
              <p:spPr>
                <a:xfrm>
                  <a:off x="12202612" y="1757809"/>
                  <a:ext cx="218208" cy="243879"/>
                </a:xfrm>
                <a:custGeom>
                  <a:avLst/>
                  <a:gdLst>
                    <a:gd name="connsiteX0" fmla="*/ 9627 w 218207"/>
                    <a:gd name="connsiteY0" fmla="*/ 93203 h 243879"/>
                    <a:gd name="connsiteX1" fmla="*/ 92161 w 218207"/>
                    <a:gd name="connsiteY1" fmla="*/ 16445 h 243879"/>
                    <a:gd name="connsiteX2" fmla="*/ 170459 w 218207"/>
                    <a:gd name="connsiteY2" fmla="*/ 24403 h 243879"/>
                    <a:gd name="connsiteX3" fmla="*/ 197157 w 218207"/>
                    <a:gd name="connsiteY3" fmla="*/ 61755 h 243879"/>
                    <a:gd name="connsiteX4" fmla="*/ 173026 w 218207"/>
                    <a:gd name="connsiteY4" fmla="*/ 214244 h 243879"/>
                    <a:gd name="connsiteX5" fmla="*/ 29137 w 218207"/>
                    <a:gd name="connsiteY5" fmla="*/ 216041 h 2438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18207" h="243879">
                      <a:moveTo>
                        <a:pt x="9627" y="93203"/>
                      </a:moveTo>
                      <a:cubicBezTo>
                        <a:pt x="22334" y="68815"/>
                        <a:pt x="66874" y="27227"/>
                        <a:pt x="92161" y="16445"/>
                      </a:cubicBezTo>
                      <a:cubicBezTo>
                        <a:pt x="117447" y="5663"/>
                        <a:pt x="148894" y="7204"/>
                        <a:pt x="170459" y="24403"/>
                      </a:cubicBezTo>
                      <a:cubicBezTo>
                        <a:pt x="182524" y="34030"/>
                        <a:pt x="190867" y="47636"/>
                        <a:pt x="197157" y="61755"/>
                      </a:cubicBezTo>
                      <a:cubicBezTo>
                        <a:pt x="219363" y="112072"/>
                        <a:pt x="214100" y="177662"/>
                        <a:pt x="173026" y="214244"/>
                      </a:cubicBezTo>
                      <a:cubicBezTo>
                        <a:pt x="137856" y="245563"/>
                        <a:pt x="66874" y="244151"/>
                        <a:pt x="29137" y="216041"/>
                      </a:cubicBezTo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0" name="任意多边形: 形状 139"/>
                <p:cNvSpPr/>
                <p:nvPr/>
              </p:nvSpPr>
              <p:spPr>
                <a:xfrm>
                  <a:off x="12278538" y="1821142"/>
                  <a:ext cx="77014" cy="115522"/>
                </a:xfrm>
                <a:custGeom>
                  <a:avLst/>
                  <a:gdLst>
                    <a:gd name="connsiteX0" fmla="*/ 69888 w 77014"/>
                    <a:gd name="connsiteY0" fmla="*/ 16649 h 115521"/>
                    <a:gd name="connsiteX1" fmla="*/ 34846 w 77014"/>
                    <a:gd name="connsiteY1" fmla="*/ 57210 h 115521"/>
                    <a:gd name="connsiteX2" fmla="*/ 19187 w 77014"/>
                    <a:gd name="connsiteY2" fmla="*/ 108296 h 115521"/>
                    <a:gd name="connsiteX3" fmla="*/ 14309 w 77014"/>
                    <a:gd name="connsiteY3" fmla="*/ 112275 h 115521"/>
                    <a:gd name="connsiteX4" fmla="*/ 10330 w 77014"/>
                    <a:gd name="connsiteY4" fmla="*/ 108553 h 115521"/>
                    <a:gd name="connsiteX5" fmla="*/ 22524 w 77014"/>
                    <a:gd name="connsiteY5" fmla="*/ 50535 h 115521"/>
                    <a:gd name="connsiteX6" fmla="*/ 65652 w 77014"/>
                    <a:gd name="connsiteY6" fmla="*/ 9975 h 115521"/>
                    <a:gd name="connsiteX7" fmla="*/ 71043 w 77014"/>
                    <a:gd name="connsiteY7" fmla="*/ 12028 h 115521"/>
                    <a:gd name="connsiteX8" fmla="*/ 69888 w 77014"/>
                    <a:gd name="connsiteY8" fmla="*/ 16649 h 115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7014" h="115521">
                      <a:moveTo>
                        <a:pt x="69888" y="16649"/>
                      </a:moveTo>
                      <a:cubicBezTo>
                        <a:pt x="55512" y="27945"/>
                        <a:pt x="43318" y="41422"/>
                        <a:pt x="34846" y="57210"/>
                      </a:cubicBezTo>
                      <a:cubicBezTo>
                        <a:pt x="25990" y="72741"/>
                        <a:pt x="21112" y="90198"/>
                        <a:pt x="19187" y="108296"/>
                      </a:cubicBezTo>
                      <a:cubicBezTo>
                        <a:pt x="18930" y="110735"/>
                        <a:pt x="16748" y="112532"/>
                        <a:pt x="14309" y="112275"/>
                      </a:cubicBezTo>
                      <a:cubicBezTo>
                        <a:pt x="12256" y="112019"/>
                        <a:pt x="10715" y="110478"/>
                        <a:pt x="10330" y="108553"/>
                      </a:cubicBezTo>
                      <a:cubicBezTo>
                        <a:pt x="7635" y="88658"/>
                        <a:pt x="12897" y="68120"/>
                        <a:pt x="22524" y="50535"/>
                      </a:cubicBezTo>
                      <a:cubicBezTo>
                        <a:pt x="32536" y="33207"/>
                        <a:pt x="47297" y="18061"/>
                        <a:pt x="65652" y="9975"/>
                      </a:cubicBezTo>
                      <a:cubicBezTo>
                        <a:pt x="67706" y="9076"/>
                        <a:pt x="70017" y="9975"/>
                        <a:pt x="71043" y="12028"/>
                      </a:cubicBezTo>
                      <a:cubicBezTo>
                        <a:pt x="71942" y="13440"/>
                        <a:pt x="71300" y="15494"/>
                        <a:pt x="69888" y="16649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1" name="任意多边形: 形状 140"/>
                <p:cNvSpPr/>
                <p:nvPr/>
              </p:nvSpPr>
              <p:spPr>
                <a:xfrm>
                  <a:off x="12291193" y="1864261"/>
                  <a:ext cx="51343" cy="64179"/>
                </a:xfrm>
                <a:custGeom>
                  <a:avLst/>
                  <a:gdLst>
                    <a:gd name="connsiteX0" fmla="*/ 16415 w 51342"/>
                    <a:gd name="connsiteY0" fmla="*/ 10882 h 64178"/>
                    <a:gd name="connsiteX1" fmla="*/ 28224 w 51342"/>
                    <a:gd name="connsiteY1" fmla="*/ 19225 h 64178"/>
                    <a:gd name="connsiteX2" fmla="*/ 38108 w 51342"/>
                    <a:gd name="connsiteY2" fmla="*/ 32703 h 64178"/>
                    <a:gd name="connsiteX3" fmla="*/ 43242 w 51342"/>
                    <a:gd name="connsiteY3" fmla="*/ 47720 h 64178"/>
                    <a:gd name="connsiteX4" fmla="*/ 44911 w 51342"/>
                    <a:gd name="connsiteY4" fmla="*/ 62867 h 64178"/>
                    <a:gd name="connsiteX5" fmla="*/ 40418 w 51342"/>
                    <a:gd name="connsiteY5" fmla="*/ 67359 h 64178"/>
                    <a:gd name="connsiteX6" fmla="*/ 36439 w 51342"/>
                    <a:gd name="connsiteY6" fmla="*/ 64792 h 64178"/>
                    <a:gd name="connsiteX7" fmla="*/ 25657 w 51342"/>
                    <a:gd name="connsiteY7" fmla="*/ 38735 h 64178"/>
                    <a:gd name="connsiteX8" fmla="*/ 19239 w 51342"/>
                    <a:gd name="connsiteY8" fmla="*/ 27697 h 64178"/>
                    <a:gd name="connsiteX9" fmla="*/ 9998 w 51342"/>
                    <a:gd name="connsiteY9" fmla="*/ 15374 h 64178"/>
                    <a:gd name="connsiteX10" fmla="*/ 11923 w 51342"/>
                    <a:gd name="connsiteY10" fmla="*/ 9983 h 64178"/>
                    <a:gd name="connsiteX11" fmla="*/ 16159 w 51342"/>
                    <a:gd name="connsiteY11" fmla="*/ 10497 h 64178"/>
                    <a:gd name="connsiteX12" fmla="*/ 16415 w 51342"/>
                    <a:gd name="connsiteY12" fmla="*/ 10882 h 641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1342" h="64178">
                      <a:moveTo>
                        <a:pt x="16415" y="10882"/>
                      </a:moveTo>
                      <a:cubicBezTo>
                        <a:pt x="19239" y="13064"/>
                        <a:pt x="23860" y="15118"/>
                        <a:pt x="28224" y="19225"/>
                      </a:cubicBezTo>
                      <a:cubicBezTo>
                        <a:pt x="32460" y="23076"/>
                        <a:pt x="35541" y="27825"/>
                        <a:pt x="38108" y="32703"/>
                      </a:cubicBezTo>
                      <a:cubicBezTo>
                        <a:pt x="40418" y="37708"/>
                        <a:pt x="42087" y="42714"/>
                        <a:pt x="43242" y="47720"/>
                      </a:cubicBezTo>
                      <a:cubicBezTo>
                        <a:pt x="44269" y="52855"/>
                        <a:pt x="44911" y="57861"/>
                        <a:pt x="44911" y="62867"/>
                      </a:cubicBezTo>
                      <a:cubicBezTo>
                        <a:pt x="44911" y="65305"/>
                        <a:pt x="42857" y="67359"/>
                        <a:pt x="40418" y="67359"/>
                      </a:cubicBezTo>
                      <a:cubicBezTo>
                        <a:pt x="38621" y="67359"/>
                        <a:pt x="37209" y="66332"/>
                        <a:pt x="36439" y="64792"/>
                      </a:cubicBezTo>
                      <a:cubicBezTo>
                        <a:pt x="31947" y="55807"/>
                        <a:pt x="29636" y="46565"/>
                        <a:pt x="25657" y="38735"/>
                      </a:cubicBezTo>
                      <a:cubicBezTo>
                        <a:pt x="23989" y="34628"/>
                        <a:pt x="21678" y="31162"/>
                        <a:pt x="19239" y="27697"/>
                      </a:cubicBezTo>
                      <a:cubicBezTo>
                        <a:pt x="17186" y="24359"/>
                        <a:pt x="12821" y="21407"/>
                        <a:pt x="9998" y="15374"/>
                      </a:cubicBezTo>
                      <a:cubicBezTo>
                        <a:pt x="9099" y="13321"/>
                        <a:pt x="9869" y="11010"/>
                        <a:pt x="11923" y="9983"/>
                      </a:cubicBezTo>
                      <a:cubicBezTo>
                        <a:pt x="13335" y="9342"/>
                        <a:pt x="15003" y="9598"/>
                        <a:pt x="16159" y="10497"/>
                      </a:cubicBezTo>
                      <a:lnTo>
                        <a:pt x="16415" y="10882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2" name="任意多边形: 形状 141"/>
                <p:cNvSpPr/>
                <p:nvPr/>
              </p:nvSpPr>
              <p:spPr>
                <a:xfrm>
                  <a:off x="11183820" y="1387380"/>
                  <a:ext cx="205372" cy="462087"/>
                </a:xfrm>
                <a:custGeom>
                  <a:avLst/>
                  <a:gdLst>
                    <a:gd name="connsiteX0" fmla="*/ 182543 w 205371"/>
                    <a:gd name="connsiteY0" fmla="*/ 29913 h 462086"/>
                    <a:gd name="connsiteX1" fmla="*/ 198203 w 205371"/>
                    <a:gd name="connsiteY1" fmla="*/ 113858 h 462086"/>
                    <a:gd name="connsiteX2" fmla="*/ 153021 w 205371"/>
                    <a:gd name="connsiteY2" fmla="*/ 190359 h 462086"/>
                    <a:gd name="connsiteX3" fmla="*/ 106427 w 205371"/>
                    <a:gd name="connsiteY3" fmla="*/ 259929 h 462086"/>
                    <a:gd name="connsiteX4" fmla="*/ 38783 w 205371"/>
                    <a:gd name="connsiteY4" fmla="*/ 456829 h 462086"/>
                    <a:gd name="connsiteX5" fmla="*/ 18631 w 205371"/>
                    <a:gd name="connsiteY5" fmla="*/ 150697 h 462086"/>
                    <a:gd name="connsiteX6" fmla="*/ 71514 w 205371"/>
                    <a:gd name="connsiteY6" fmla="*/ 32480 h 462086"/>
                    <a:gd name="connsiteX7" fmla="*/ 182543 w 205371"/>
                    <a:gd name="connsiteY7" fmla="*/ 29913 h 4620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05371" h="462086">
                      <a:moveTo>
                        <a:pt x="182543" y="29913"/>
                      </a:moveTo>
                      <a:cubicBezTo>
                        <a:pt x="202695" y="52118"/>
                        <a:pt x="206289" y="85235"/>
                        <a:pt x="198203" y="113858"/>
                      </a:cubicBezTo>
                      <a:cubicBezTo>
                        <a:pt x="190116" y="142482"/>
                        <a:pt x="172146" y="167383"/>
                        <a:pt x="153021" y="190359"/>
                      </a:cubicBezTo>
                      <a:cubicBezTo>
                        <a:pt x="133896" y="213464"/>
                        <a:pt x="121445" y="234001"/>
                        <a:pt x="106427" y="259929"/>
                      </a:cubicBezTo>
                      <a:cubicBezTo>
                        <a:pt x="87174" y="293174"/>
                        <a:pt x="49437" y="372242"/>
                        <a:pt x="38783" y="456829"/>
                      </a:cubicBezTo>
                      <a:cubicBezTo>
                        <a:pt x="7207" y="359021"/>
                        <a:pt x="2586" y="251971"/>
                        <a:pt x="18631" y="150697"/>
                      </a:cubicBezTo>
                      <a:cubicBezTo>
                        <a:pt x="25177" y="109109"/>
                        <a:pt x="38141" y="61617"/>
                        <a:pt x="71514" y="32480"/>
                      </a:cubicBezTo>
                      <a:cubicBezTo>
                        <a:pt x="100780" y="6937"/>
                        <a:pt x="153920" y="-1535"/>
                        <a:pt x="182543" y="29913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4" name="任意多边形: 形状 143"/>
                <p:cNvSpPr/>
                <p:nvPr/>
              </p:nvSpPr>
              <p:spPr>
                <a:xfrm>
                  <a:off x="11323401" y="1146041"/>
                  <a:ext cx="988352" cy="680294"/>
                </a:xfrm>
                <a:custGeom>
                  <a:avLst/>
                  <a:gdLst>
                    <a:gd name="connsiteX0" fmla="*/ 828253 w 988351"/>
                    <a:gd name="connsiteY0" fmla="*/ 454803 h 680294"/>
                    <a:gd name="connsiteX1" fmla="*/ 473217 w 988351"/>
                    <a:gd name="connsiteY1" fmla="*/ 619998 h 680294"/>
                    <a:gd name="connsiteX2" fmla="*/ 352817 w 988351"/>
                    <a:gd name="connsiteY2" fmla="*/ 557232 h 680294"/>
                    <a:gd name="connsiteX3" fmla="*/ 303400 w 988351"/>
                    <a:gd name="connsiteY3" fmla="*/ 433238 h 680294"/>
                    <a:gd name="connsiteX4" fmla="*/ 140386 w 988351"/>
                    <a:gd name="connsiteY4" fmla="*/ 448898 h 680294"/>
                    <a:gd name="connsiteX5" fmla="*/ 19730 w 988351"/>
                    <a:gd name="connsiteY5" fmla="*/ 343260 h 680294"/>
                    <a:gd name="connsiteX6" fmla="*/ 9975 w 988351"/>
                    <a:gd name="connsiteY6" fmla="*/ 264834 h 680294"/>
                    <a:gd name="connsiteX7" fmla="*/ 160153 w 988351"/>
                    <a:gd name="connsiteY7" fmla="*/ 28143 h 680294"/>
                    <a:gd name="connsiteX8" fmla="*/ 420462 w 988351"/>
                    <a:gd name="connsiteY8" fmla="*/ 99124 h 680294"/>
                    <a:gd name="connsiteX9" fmla="*/ 651120 w 988351"/>
                    <a:gd name="connsiteY9" fmla="*/ 69345 h 680294"/>
                    <a:gd name="connsiteX10" fmla="*/ 745719 w 988351"/>
                    <a:gd name="connsiteY10" fmla="*/ 189488 h 680294"/>
                    <a:gd name="connsiteX11" fmla="*/ 883832 w 988351"/>
                    <a:gd name="connsiteY11" fmla="*/ 230819 h 680294"/>
                    <a:gd name="connsiteX12" fmla="*/ 962643 w 988351"/>
                    <a:gd name="connsiteY12" fmla="*/ 355326 h 680294"/>
                    <a:gd name="connsiteX13" fmla="*/ 985234 w 988351"/>
                    <a:gd name="connsiteY13" fmla="*/ 512563 h 680294"/>
                    <a:gd name="connsiteX14" fmla="*/ 948396 w 988351"/>
                    <a:gd name="connsiteY14" fmla="*/ 665309 h 680294"/>
                    <a:gd name="connsiteX15" fmla="*/ 828253 w 988351"/>
                    <a:gd name="connsiteY15" fmla="*/ 454803 h 6802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988351" h="680294">
                      <a:moveTo>
                        <a:pt x="828253" y="454803"/>
                      </a:moveTo>
                      <a:cubicBezTo>
                        <a:pt x="763432" y="579181"/>
                        <a:pt x="610174" y="650548"/>
                        <a:pt x="473217" y="619998"/>
                      </a:cubicBezTo>
                      <a:cubicBezTo>
                        <a:pt x="428420" y="609987"/>
                        <a:pt x="385163" y="589835"/>
                        <a:pt x="352817" y="557232"/>
                      </a:cubicBezTo>
                      <a:cubicBezTo>
                        <a:pt x="320471" y="524629"/>
                        <a:pt x="300062" y="479062"/>
                        <a:pt x="303400" y="433238"/>
                      </a:cubicBezTo>
                      <a:cubicBezTo>
                        <a:pt x="252313" y="455059"/>
                        <a:pt x="194167" y="463274"/>
                        <a:pt x="140386" y="448898"/>
                      </a:cubicBezTo>
                      <a:cubicBezTo>
                        <a:pt x="86732" y="434522"/>
                        <a:pt x="38470" y="395630"/>
                        <a:pt x="19730" y="343260"/>
                      </a:cubicBezTo>
                      <a:cubicBezTo>
                        <a:pt x="10745" y="318230"/>
                        <a:pt x="8691" y="291275"/>
                        <a:pt x="9975" y="264834"/>
                      </a:cubicBezTo>
                      <a:cubicBezTo>
                        <a:pt x="14596" y="166640"/>
                        <a:pt x="70688" y="68832"/>
                        <a:pt x="160153" y="28143"/>
                      </a:cubicBezTo>
                      <a:cubicBezTo>
                        <a:pt x="249618" y="-12675"/>
                        <a:pt x="368990" y="15307"/>
                        <a:pt x="420462" y="99124"/>
                      </a:cubicBezTo>
                      <a:cubicBezTo>
                        <a:pt x="486309" y="52530"/>
                        <a:pt x="575646" y="40978"/>
                        <a:pt x="651120" y="69345"/>
                      </a:cubicBezTo>
                      <a:cubicBezTo>
                        <a:pt x="702463" y="88599"/>
                        <a:pt x="751239" y="134808"/>
                        <a:pt x="745719" y="189488"/>
                      </a:cubicBezTo>
                      <a:cubicBezTo>
                        <a:pt x="794495" y="180118"/>
                        <a:pt x="846095" y="198473"/>
                        <a:pt x="883832" y="230819"/>
                      </a:cubicBezTo>
                      <a:cubicBezTo>
                        <a:pt x="921569" y="263165"/>
                        <a:pt x="946599" y="308218"/>
                        <a:pt x="962643" y="355326"/>
                      </a:cubicBezTo>
                      <a:cubicBezTo>
                        <a:pt x="979971" y="405642"/>
                        <a:pt x="987416" y="459295"/>
                        <a:pt x="985234" y="512563"/>
                      </a:cubicBezTo>
                      <a:cubicBezTo>
                        <a:pt x="983694" y="550300"/>
                        <a:pt x="979971" y="638482"/>
                        <a:pt x="948396" y="665309"/>
                      </a:cubicBezTo>
                      <a:cubicBezTo>
                        <a:pt x="880366" y="722941"/>
                        <a:pt x="825044" y="498957"/>
                        <a:pt x="828253" y="454803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5" name="任意多边形: 形状 144"/>
                <p:cNvSpPr/>
                <p:nvPr/>
              </p:nvSpPr>
              <p:spPr>
                <a:xfrm>
                  <a:off x="11929970" y="2783657"/>
                  <a:ext cx="205372" cy="243879"/>
                </a:xfrm>
                <a:custGeom>
                  <a:avLst/>
                  <a:gdLst>
                    <a:gd name="connsiteX0" fmla="*/ 16184 w 205371"/>
                    <a:gd name="connsiteY0" fmla="*/ 22719 h 243879"/>
                    <a:gd name="connsiteX1" fmla="*/ 10408 w 205371"/>
                    <a:gd name="connsiteY1" fmla="*/ 116934 h 243879"/>
                    <a:gd name="connsiteX2" fmla="*/ 43525 w 205371"/>
                    <a:gd name="connsiteY2" fmla="*/ 203703 h 243879"/>
                    <a:gd name="connsiteX3" fmla="*/ 128112 w 205371"/>
                    <a:gd name="connsiteY3" fmla="*/ 235022 h 243879"/>
                    <a:gd name="connsiteX4" fmla="*/ 192034 w 205371"/>
                    <a:gd name="connsiteY4" fmla="*/ 177518 h 243879"/>
                    <a:gd name="connsiteX5" fmla="*/ 204998 w 205371"/>
                    <a:gd name="connsiteY5" fmla="*/ 89850 h 243879"/>
                    <a:gd name="connsiteX6" fmla="*/ 196398 w 205371"/>
                    <a:gd name="connsiteY6" fmla="*/ 9627 h 243879"/>
                    <a:gd name="connsiteX7" fmla="*/ 16184 w 205371"/>
                    <a:gd name="connsiteY7" fmla="*/ 22719 h 2438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05371" h="243879">
                      <a:moveTo>
                        <a:pt x="16184" y="22719"/>
                      </a:moveTo>
                      <a:cubicBezTo>
                        <a:pt x="12077" y="53910"/>
                        <a:pt x="7841" y="85486"/>
                        <a:pt x="10408" y="116934"/>
                      </a:cubicBezTo>
                      <a:cubicBezTo>
                        <a:pt x="12976" y="148381"/>
                        <a:pt x="22731" y="180085"/>
                        <a:pt x="43525" y="203703"/>
                      </a:cubicBezTo>
                      <a:cubicBezTo>
                        <a:pt x="64318" y="227449"/>
                        <a:pt x="97306" y="241697"/>
                        <a:pt x="128112" y="235022"/>
                      </a:cubicBezTo>
                      <a:cubicBezTo>
                        <a:pt x="157249" y="228733"/>
                        <a:pt x="180225" y="204858"/>
                        <a:pt x="192034" y="177518"/>
                      </a:cubicBezTo>
                      <a:cubicBezTo>
                        <a:pt x="203843" y="150178"/>
                        <a:pt x="205768" y="119629"/>
                        <a:pt x="204998" y="89850"/>
                      </a:cubicBezTo>
                      <a:cubicBezTo>
                        <a:pt x="204228" y="62895"/>
                        <a:pt x="201404" y="36068"/>
                        <a:pt x="196398" y="9627"/>
                      </a:cubicBezTo>
                      <a:lnTo>
                        <a:pt x="16184" y="22719"/>
                      </a:lnTo>
                      <a:close/>
                    </a:path>
                  </a:pathLst>
                </a:custGeom>
                <a:solidFill>
                  <a:srgbClr val="E8D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6" name="任意多边形: 形状 145"/>
                <p:cNvSpPr/>
                <p:nvPr/>
              </p:nvSpPr>
              <p:spPr>
                <a:xfrm>
                  <a:off x="11741062" y="3924667"/>
                  <a:ext cx="102686" cy="25671"/>
                </a:xfrm>
                <a:custGeom>
                  <a:avLst/>
                  <a:gdLst>
                    <a:gd name="connsiteX0" fmla="*/ 13326 w 102685"/>
                    <a:gd name="connsiteY0" fmla="*/ 10484 h 25671"/>
                    <a:gd name="connsiteX1" fmla="*/ 56839 w 102685"/>
                    <a:gd name="connsiteY1" fmla="*/ 10228 h 25671"/>
                    <a:gd name="connsiteX2" fmla="*/ 99968 w 102685"/>
                    <a:gd name="connsiteY2" fmla="*/ 15619 h 25671"/>
                    <a:gd name="connsiteX3" fmla="*/ 103305 w 102685"/>
                    <a:gd name="connsiteY3" fmla="*/ 20881 h 25671"/>
                    <a:gd name="connsiteX4" fmla="*/ 99454 w 102685"/>
                    <a:gd name="connsiteY4" fmla="*/ 24347 h 25671"/>
                    <a:gd name="connsiteX5" fmla="*/ 55941 w 102685"/>
                    <a:gd name="connsiteY5" fmla="*/ 24218 h 25671"/>
                    <a:gd name="connsiteX6" fmla="*/ 12813 w 102685"/>
                    <a:gd name="connsiteY6" fmla="*/ 18571 h 25671"/>
                    <a:gd name="connsiteX7" fmla="*/ 9732 w 102685"/>
                    <a:gd name="connsiteY7" fmla="*/ 13693 h 25671"/>
                    <a:gd name="connsiteX8" fmla="*/ 13326 w 102685"/>
                    <a:gd name="connsiteY8" fmla="*/ 10484 h 256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2685" h="25671">
                      <a:moveTo>
                        <a:pt x="13326" y="10484"/>
                      </a:moveTo>
                      <a:cubicBezTo>
                        <a:pt x="27959" y="9072"/>
                        <a:pt x="42335" y="9714"/>
                        <a:pt x="56839" y="10228"/>
                      </a:cubicBezTo>
                      <a:cubicBezTo>
                        <a:pt x="71216" y="11383"/>
                        <a:pt x="85720" y="12281"/>
                        <a:pt x="99968" y="15619"/>
                      </a:cubicBezTo>
                      <a:cubicBezTo>
                        <a:pt x="102406" y="16132"/>
                        <a:pt x="103818" y="18571"/>
                        <a:pt x="103305" y="20881"/>
                      </a:cubicBezTo>
                      <a:cubicBezTo>
                        <a:pt x="102920" y="22807"/>
                        <a:pt x="101251" y="24090"/>
                        <a:pt x="99454" y="24347"/>
                      </a:cubicBezTo>
                      <a:cubicBezTo>
                        <a:pt x="84822" y="25759"/>
                        <a:pt x="70446" y="24989"/>
                        <a:pt x="55941" y="24218"/>
                      </a:cubicBezTo>
                      <a:cubicBezTo>
                        <a:pt x="41565" y="22935"/>
                        <a:pt x="27061" y="21780"/>
                        <a:pt x="12813" y="18571"/>
                      </a:cubicBezTo>
                      <a:cubicBezTo>
                        <a:pt x="10631" y="18057"/>
                        <a:pt x="9219" y="15875"/>
                        <a:pt x="9732" y="13693"/>
                      </a:cubicBezTo>
                      <a:cubicBezTo>
                        <a:pt x="10246" y="11896"/>
                        <a:pt x="11658" y="10741"/>
                        <a:pt x="13326" y="10484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7" name="任意多边形: 形状 146"/>
                <p:cNvSpPr/>
                <p:nvPr/>
              </p:nvSpPr>
              <p:spPr>
                <a:xfrm>
                  <a:off x="12121763" y="3352518"/>
                  <a:ext cx="205372" cy="256715"/>
                </a:xfrm>
                <a:custGeom>
                  <a:avLst/>
                  <a:gdLst>
                    <a:gd name="connsiteX0" fmla="*/ 17312 w 205371"/>
                    <a:gd name="connsiteY0" fmla="*/ 11956 h 256714"/>
                    <a:gd name="connsiteX1" fmla="*/ 89448 w 205371"/>
                    <a:gd name="connsiteY1" fmla="*/ 142238 h 256714"/>
                    <a:gd name="connsiteX2" fmla="*/ 137454 w 205371"/>
                    <a:gd name="connsiteY2" fmla="*/ 198202 h 256714"/>
                    <a:gd name="connsiteX3" fmla="*/ 196242 w 205371"/>
                    <a:gd name="connsiteY3" fmla="*/ 242485 h 256714"/>
                    <a:gd name="connsiteX4" fmla="*/ 197911 w 205371"/>
                    <a:gd name="connsiteY4" fmla="*/ 248518 h 256714"/>
                    <a:gd name="connsiteX5" fmla="*/ 192263 w 205371"/>
                    <a:gd name="connsiteY5" fmla="*/ 250315 h 256714"/>
                    <a:gd name="connsiteX6" fmla="*/ 128597 w 205371"/>
                    <a:gd name="connsiteY6" fmla="*/ 207829 h 256714"/>
                    <a:gd name="connsiteX7" fmla="*/ 78025 w 205371"/>
                    <a:gd name="connsiteY7" fmla="*/ 150453 h 256714"/>
                    <a:gd name="connsiteX8" fmla="*/ 9867 w 205371"/>
                    <a:gd name="connsiteY8" fmla="*/ 15036 h 256714"/>
                    <a:gd name="connsiteX9" fmla="*/ 12306 w 205371"/>
                    <a:gd name="connsiteY9" fmla="*/ 9902 h 256714"/>
                    <a:gd name="connsiteX10" fmla="*/ 17312 w 205371"/>
                    <a:gd name="connsiteY10" fmla="*/ 11956 h 256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05371" h="256714">
                      <a:moveTo>
                        <a:pt x="17312" y="11956"/>
                      </a:moveTo>
                      <a:cubicBezTo>
                        <a:pt x="38234" y="57266"/>
                        <a:pt x="60440" y="102063"/>
                        <a:pt x="89448" y="142238"/>
                      </a:cubicBezTo>
                      <a:cubicBezTo>
                        <a:pt x="103696" y="162390"/>
                        <a:pt x="119613" y="181259"/>
                        <a:pt x="137454" y="198202"/>
                      </a:cubicBezTo>
                      <a:cubicBezTo>
                        <a:pt x="155167" y="215274"/>
                        <a:pt x="174935" y="230163"/>
                        <a:pt x="196242" y="242485"/>
                      </a:cubicBezTo>
                      <a:cubicBezTo>
                        <a:pt x="198296" y="243641"/>
                        <a:pt x="199066" y="246336"/>
                        <a:pt x="197911" y="248518"/>
                      </a:cubicBezTo>
                      <a:cubicBezTo>
                        <a:pt x="196755" y="250444"/>
                        <a:pt x="194317" y="251214"/>
                        <a:pt x="192263" y="250315"/>
                      </a:cubicBezTo>
                      <a:cubicBezTo>
                        <a:pt x="169030" y="239662"/>
                        <a:pt x="147723" y="224900"/>
                        <a:pt x="128597" y="207829"/>
                      </a:cubicBezTo>
                      <a:cubicBezTo>
                        <a:pt x="109601" y="190629"/>
                        <a:pt x="92914" y="171119"/>
                        <a:pt x="78025" y="150453"/>
                      </a:cubicBezTo>
                      <a:cubicBezTo>
                        <a:pt x="48759" y="108609"/>
                        <a:pt x="26682" y="62528"/>
                        <a:pt x="9867" y="15036"/>
                      </a:cubicBezTo>
                      <a:cubicBezTo>
                        <a:pt x="9097" y="12983"/>
                        <a:pt x="10252" y="10672"/>
                        <a:pt x="12306" y="9902"/>
                      </a:cubicBezTo>
                      <a:cubicBezTo>
                        <a:pt x="14231" y="9132"/>
                        <a:pt x="16413" y="10030"/>
                        <a:pt x="17312" y="11956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9" name="任意多边形: 形状 148"/>
                <p:cNvSpPr/>
                <p:nvPr/>
              </p:nvSpPr>
              <p:spPr>
                <a:xfrm>
                  <a:off x="11261753" y="3358938"/>
                  <a:ext cx="243879" cy="256715"/>
                </a:xfrm>
                <a:custGeom>
                  <a:avLst/>
                  <a:gdLst>
                    <a:gd name="connsiteX0" fmla="*/ 240798 w 243879"/>
                    <a:gd name="connsiteY0" fmla="*/ 15163 h 256714"/>
                    <a:gd name="connsiteX1" fmla="*/ 205242 w 243879"/>
                    <a:gd name="connsiteY1" fmla="*/ 90252 h 256714"/>
                    <a:gd name="connsiteX2" fmla="*/ 153899 w 243879"/>
                    <a:gd name="connsiteY2" fmla="*/ 155971 h 256714"/>
                    <a:gd name="connsiteX3" fmla="*/ 89721 w 243879"/>
                    <a:gd name="connsiteY3" fmla="*/ 209239 h 256714"/>
                    <a:gd name="connsiteX4" fmla="*/ 15530 w 243879"/>
                    <a:gd name="connsiteY4" fmla="*/ 246976 h 256714"/>
                    <a:gd name="connsiteX5" fmla="*/ 9882 w 243879"/>
                    <a:gd name="connsiteY5" fmla="*/ 244409 h 256714"/>
                    <a:gd name="connsiteX6" fmla="*/ 12193 w 243879"/>
                    <a:gd name="connsiteY6" fmla="*/ 238890 h 256714"/>
                    <a:gd name="connsiteX7" fmla="*/ 82405 w 243879"/>
                    <a:gd name="connsiteY7" fmla="*/ 198457 h 256714"/>
                    <a:gd name="connsiteX8" fmla="*/ 143888 w 243879"/>
                    <a:gd name="connsiteY8" fmla="*/ 146087 h 256714"/>
                    <a:gd name="connsiteX9" fmla="*/ 194717 w 243879"/>
                    <a:gd name="connsiteY9" fmla="*/ 83321 h 256714"/>
                    <a:gd name="connsiteX10" fmla="*/ 233353 w 243879"/>
                    <a:gd name="connsiteY10" fmla="*/ 12082 h 256714"/>
                    <a:gd name="connsiteX11" fmla="*/ 238615 w 243879"/>
                    <a:gd name="connsiteY11" fmla="*/ 9900 h 256714"/>
                    <a:gd name="connsiteX12" fmla="*/ 240798 w 243879"/>
                    <a:gd name="connsiteY12" fmla="*/ 15163 h 256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43879" h="256714">
                      <a:moveTo>
                        <a:pt x="240798" y="15163"/>
                      </a:moveTo>
                      <a:cubicBezTo>
                        <a:pt x="231941" y="41348"/>
                        <a:pt x="219875" y="66634"/>
                        <a:pt x="205242" y="90252"/>
                      </a:cubicBezTo>
                      <a:cubicBezTo>
                        <a:pt x="190610" y="113998"/>
                        <a:pt x="173153" y="135819"/>
                        <a:pt x="153899" y="155971"/>
                      </a:cubicBezTo>
                      <a:cubicBezTo>
                        <a:pt x="134389" y="175866"/>
                        <a:pt x="112954" y="193836"/>
                        <a:pt x="89721" y="209239"/>
                      </a:cubicBezTo>
                      <a:cubicBezTo>
                        <a:pt x="66488" y="224642"/>
                        <a:pt x="41587" y="237349"/>
                        <a:pt x="15530" y="246976"/>
                      </a:cubicBezTo>
                      <a:cubicBezTo>
                        <a:pt x="13220" y="247875"/>
                        <a:pt x="10781" y="246591"/>
                        <a:pt x="9882" y="244409"/>
                      </a:cubicBezTo>
                      <a:cubicBezTo>
                        <a:pt x="9112" y="242227"/>
                        <a:pt x="10139" y="239916"/>
                        <a:pt x="12193" y="238890"/>
                      </a:cubicBezTo>
                      <a:cubicBezTo>
                        <a:pt x="36838" y="227594"/>
                        <a:pt x="60327" y="213988"/>
                        <a:pt x="82405" y="198457"/>
                      </a:cubicBezTo>
                      <a:cubicBezTo>
                        <a:pt x="104482" y="182926"/>
                        <a:pt x="125148" y="165469"/>
                        <a:pt x="143888" y="146087"/>
                      </a:cubicBezTo>
                      <a:cubicBezTo>
                        <a:pt x="162885" y="126962"/>
                        <a:pt x="179699" y="105783"/>
                        <a:pt x="194717" y="83321"/>
                      </a:cubicBezTo>
                      <a:cubicBezTo>
                        <a:pt x="209607" y="60858"/>
                        <a:pt x="222699" y="36983"/>
                        <a:pt x="233353" y="12082"/>
                      </a:cubicBezTo>
                      <a:cubicBezTo>
                        <a:pt x="234251" y="10028"/>
                        <a:pt x="236562" y="9130"/>
                        <a:pt x="238615" y="9900"/>
                      </a:cubicBezTo>
                      <a:cubicBezTo>
                        <a:pt x="240541" y="10927"/>
                        <a:pt x="241439" y="13237"/>
                        <a:pt x="240798" y="15163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0" name="组合 149"/>
              <p:cNvGrpSpPr/>
              <p:nvPr/>
            </p:nvGrpSpPr>
            <p:grpSpPr>
              <a:xfrm flipH="1">
                <a:off x="6134100" y="1263777"/>
                <a:ext cx="2977971" cy="3718513"/>
                <a:chOff x="7477312" y="1263777"/>
                <a:chExt cx="2977971" cy="3718513"/>
              </a:xfrm>
            </p:grpSpPr>
            <p:sp>
              <p:nvSpPr>
                <p:cNvPr id="5" name="任意多边形: 形状 4"/>
                <p:cNvSpPr/>
                <p:nvPr/>
              </p:nvSpPr>
              <p:spPr>
                <a:xfrm>
                  <a:off x="8622596" y="1428654"/>
                  <a:ext cx="1296410" cy="1707153"/>
                </a:xfrm>
                <a:custGeom>
                  <a:avLst/>
                  <a:gdLst>
                    <a:gd name="connsiteX0" fmla="*/ 1097713 w 1296409"/>
                    <a:gd name="connsiteY0" fmla="*/ 242529 h 1707153"/>
                    <a:gd name="connsiteX1" fmla="*/ 1204378 w 1296409"/>
                    <a:gd name="connsiteY1" fmla="*/ 779705 h 1707153"/>
                    <a:gd name="connsiteX2" fmla="*/ 1153933 w 1296409"/>
                    <a:gd name="connsiteY2" fmla="*/ 961202 h 1707153"/>
                    <a:gd name="connsiteX3" fmla="*/ 1195265 w 1296409"/>
                    <a:gd name="connsiteY3" fmla="*/ 1309564 h 1707153"/>
                    <a:gd name="connsiteX4" fmla="*/ 1286655 w 1296409"/>
                    <a:gd name="connsiteY4" fmla="*/ 1589640 h 1707153"/>
                    <a:gd name="connsiteX5" fmla="*/ 1066522 w 1296409"/>
                    <a:gd name="connsiteY5" fmla="*/ 1693096 h 1707153"/>
                    <a:gd name="connsiteX6" fmla="*/ 971538 w 1296409"/>
                    <a:gd name="connsiteY6" fmla="*/ 1625837 h 1707153"/>
                    <a:gd name="connsiteX7" fmla="*/ 841126 w 1296409"/>
                    <a:gd name="connsiteY7" fmla="*/ 1591951 h 1707153"/>
                    <a:gd name="connsiteX8" fmla="*/ 676701 w 1296409"/>
                    <a:gd name="connsiteY8" fmla="*/ 1628404 h 1707153"/>
                    <a:gd name="connsiteX9" fmla="*/ 380452 w 1296409"/>
                    <a:gd name="connsiteY9" fmla="*/ 1499790 h 1707153"/>
                    <a:gd name="connsiteX10" fmla="*/ 260823 w 1296409"/>
                    <a:gd name="connsiteY10" fmla="*/ 1285176 h 1707153"/>
                    <a:gd name="connsiteX11" fmla="*/ 74961 w 1296409"/>
                    <a:gd name="connsiteY11" fmla="*/ 1148476 h 1707153"/>
                    <a:gd name="connsiteX12" fmla="*/ 9627 w 1296409"/>
                    <a:gd name="connsiteY12" fmla="*/ 988029 h 1707153"/>
                    <a:gd name="connsiteX13" fmla="*/ 45311 w 1296409"/>
                    <a:gd name="connsiteY13" fmla="*/ 815132 h 1707153"/>
                    <a:gd name="connsiteX14" fmla="*/ 66875 w 1296409"/>
                    <a:gd name="connsiteY14" fmla="*/ 478450 h 1707153"/>
                    <a:gd name="connsiteX15" fmla="*/ 204474 w 1296409"/>
                    <a:gd name="connsiteY15" fmla="*/ 201840 h 1707153"/>
                    <a:gd name="connsiteX16" fmla="*/ 292784 w 1296409"/>
                    <a:gd name="connsiteY16" fmla="*/ 118279 h 1707153"/>
                    <a:gd name="connsiteX17" fmla="*/ 1097713 w 1296409"/>
                    <a:gd name="connsiteY17" fmla="*/ 242529 h 17071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296409" h="1707153">
                      <a:moveTo>
                        <a:pt x="1097713" y="242529"/>
                      </a:moveTo>
                      <a:cubicBezTo>
                        <a:pt x="1177294" y="346756"/>
                        <a:pt x="1231975" y="651604"/>
                        <a:pt x="1204378" y="779705"/>
                      </a:cubicBezTo>
                      <a:cubicBezTo>
                        <a:pt x="1191157" y="841060"/>
                        <a:pt x="1167283" y="899719"/>
                        <a:pt x="1153933" y="961202"/>
                      </a:cubicBezTo>
                      <a:cubicBezTo>
                        <a:pt x="1128775" y="1077623"/>
                        <a:pt x="1143537" y="1202258"/>
                        <a:pt x="1195265" y="1309564"/>
                      </a:cubicBezTo>
                      <a:cubicBezTo>
                        <a:pt x="1239034" y="1400185"/>
                        <a:pt x="1310401" y="1491960"/>
                        <a:pt x="1286655" y="1589640"/>
                      </a:cubicBezTo>
                      <a:cubicBezTo>
                        <a:pt x="1264706" y="1680004"/>
                        <a:pt x="1149954" y="1733914"/>
                        <a:pt x="1066522" y="1693096"/>
                      </a:cubicBezTo>
                      <a:cubicBezTo>
                        <a:pt x="1031609" y="1676025"/>
                        <a:pt x="1004397" y="1646631"/>
                        <a:pt x="971538" y="1625837"/>
                      </a:cubicBezTo>
                      <a:cubicBezTo>
                        <a:pt x="932902" y="1601449"/>
                        <a:pt x="886693" y="1589383"/>
                        <a:pt x="841126" y="1591951"/>
                      </a:cubicBezTo>
                      <a:cubicBezTo>
                        <a:pt x="785034" y="1595159"/>
                        <a:pt x="732279" y="1619547"/>
                        <a:pt x="676701" y="1628404"/>
                      </a:cubicBezTo>
                      <a:cubicBezTo>
                        <a:pt x="564388" y="1646246"/>
                        <a:pt x="443989" y="1594004"/>
                        <a:pt x="380452" y="1499790"/>
                      </a:cubicBezTo>
                      <a:cubicBezTo>
                        <a:pt x="334500" y="1431632"/>
                        <a:pt x="316787" y="1345376"/>
                        <a:pt x="260823" y="1285176"/>
                      </a:cubicBezTo>
                      <a:cubicBezTo>
                        <a:pt x="208196" y="1228699"/>
                        <a:pt x="129000" y="1203541"/>
                        <a:pt x="74961" y="1148476"/>
                      </a:cubicBezTo>
                      <a:cubicBezTo>
                        <a:pt x="33502" y="1106246"/>
                        <a:pt x="9499" y="1047202"/>
                        <a:pt x="9627" y="988029"/>
                      </a:cubicBezTo>
                      <a:cubicBezTo>
                        <a:pt x="9756" y="928985"/>
                        <a:pt x="32603" y="872764"/>
                        <a:pt x="45311" y="815132"/>
                      </a:cubicBezTo>
                      <a:cubicBezTo>
                        <a:pt x="69570" y="705129"/>
                        <a:pt x="56734" y="590635"/>
                        <a:pt x="66875" y="478450"/>
                      </a:cubicBezTo>
                      <a:cubicBezTo>
                        <a:pt x="76245" y="374994"/>
                        <a:pt x="134006" y="278213"/>
                        <a:pt x="204474" y="201840"/>
                      </a:cubicBezTo>
                      <a:cubicBezTo>
                        <a:pt x="231942" y="172061"/>
                        <a:pt x="262363" y="145106"/>
                        <a:pt x="292784" y="118279"/>
                      </a:cubicBezTo>
                      <a:cubicBezTo>
                        <a:pt x="320381" y="93892"/>
                        <a:pt x="776819" y="-177456"/>
                        <a:pt x="1097713" y="242529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" name="任意多边形: 形状 5"/>
                <p:cNvSpPr/>
                <p:nvPr/>
              </p:nvSpPr>
              <p:spPr>
                <a:xfrm>
                  <a:off x="9428424" y="2372377"/>
                  <a:ext cx="1026859" cy="654623"/>
                </a:xfrm>
                <a:custGeom>
                  <a:avLst/>
                  <a:gdLst>
                    <a:gd name="connsiteX0" fmla="*/ 9627 w 1026859"/>
                    <a:gd name="connsiteY0" fmla="*/ 332468 h 654622"/>
                    <a:gd name="connsiteX1" fmla="*/ 793762 w 1026859"/>
                    <a:gd name="connsiteY1" fmla="*/ 85894 h 654622"/>
                    <a:gd name="connsiteX2" fmla="*/ 830729 w 1026859"/>
                    <a:gd name="connsiteY2" fmla="*/ 22357 h 654622"/>
                    <a:gd name="connsiteX3" fmla="*/ 852036 w 1026859"/>
                    <a:gd name="connsiteY3" fmla="*/ 9906 h 654622"/>
                    <a:gd name="connsiteX4" fmla="*/ 874114 w 1026859"/>
                    <a:gd name="connsiteY4" fmla="*/ 55858 h 654622"/>
                    <a:gd name="connsiteX5" fmla="*/ 915702 w 1026859"/>
                    <a:gd name="connsiteY5" fmla="*/ 46103 h 654622"/>
                    <a:gd name="connsiteX6" fmla="*/ 956519 w 1026859"/>
                    <a:gd name="connsiteY6" fmla="*/ 28390 h 654622"/>
                    <a:gd name="connsiteX7" fmla="*/ 932131 w 1026859"/>
                    <a:gd name="connsiteY7" fmla="*/ 100398 h 654622"/>
                    <a:gd name="connsiteX8" fmla="*/ 967686 w 1026859"/>
                    <a:gd name="connsiteY8" fmla="*/ 79091 h 654622"/>
                    <a:gd name="connsiteX9" fmla="*/ 992203 w 1026859"/>
                    <a:gd name="connsiteY9" fmla="*/ 111565 h 654622"/>
                    <a:gd name="connsiteX10" fmla="*/ 967686 w 1026859"/>
                    <a:gd name="connsiteY10" fmla="*/ 150458 h 654622"/>
                    <a:gd name="connsiteX11" fmla="*/ 1026346 w 1026859"/>
                    <a:gd name="connsiteY11" fmla="*/ 131204 h 654622"/>
                    <a:gd name="connsiteX12" fmla="*/ 988224 w 1026859"/>
                    <a:gd name="connsiteY12" fmla="*/ 183574 h 654622"/>
                    <a:gd name="connsiteX13" fmla="*/ 1021468 w 1026859"/>
                    <a:gd name="connsiteY13" fmla="*/ 178568 h 654622"/>
                    <a:gd name="connsiteX14" fmla="*/ 1015179 w 1026859"/>
                    <a:gd name="connsiteY14" fmla="*/ 221568 h 654622"/>
                    <a:gd name="connsiteX15" fmla="*/ 977698 w 1026859"/>
                    <a:gd name="connsiteY15" fmla="*/ 247111 h 654622"/>
                    <a:gd name="connsiteX16" fmla="*/ 866156 w 1026859"/>
                    <a:gd name="connsiteY16" fmla="*/ 262385 h 654622"/>
                    <a:gd name="connsiteX17" fmla="*/ 41460 w 1026859"/>
                    <a:gd name="connsiteY17" fmla="*/ 655672 h 654622"/>
                    <a:gd name="connsiteX18" fmla="*/ 9627 w 1026859"/>
                    <a:gd name="connsiteY18" fmla="*/ 332468 h 654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026859" h="654622">
                      <a:moveTo>
                        <a:pt x="9627" y="332468"/>
                      </a:moveTo>
                      <a:cubicBezTo>
                        <a:pt x="279819" y="283051"/>
                        <a:pt x="543979" y="200004"/>
                        <a:pt x="793762" y="85894"/>
                      </a:cubicBezTo>
                      <a:cubicBezTo>
                        <a:pt x="797099" y="65100"/>
                        <a:pt x="818407" y="39428"/>
                        <a:pt x="830729" y="22357"/>
                      </a:cubicBezTo>
                      <a:cubicBezTo>
                        <a:pt x="835863" y="15297"/>
                        <a:pt x="843565" y="8109"/>
                        <a:pt x="852036" y="9906"/>
                      </a:cubicBezTo>
                      <a:cubicBezTo>
                        <a:pt x="869493" y="13629"/>
                        <a:pt x="861150" y="43536"/>
                        <a:pt x="874114" y="55858"/>
                      </a:cubicBezTo>
                      <a:cubicBezTo>
                        <a:pt x="885538" y="66769"/>
                        <a:pt x="904278" y="56885"/>
                        <a:pt x="915702" y="46103"/>
                      </a:cubicBezTo>
                      <a:cubicBezTo>
                        <a:pt x="927126" y="35193"/>
                        <a:pt x="942015" y="22229"/>
                        <a:pt x="956519" y="28390"/>
                      </a:cubicBezTo>
                      <a:cubicBezTo>
                        <a:pt x="966146" y="54061"/>
                        <a:pt x="955364" y="85766"/>
                        <a:pt x="932131" y="100398"/>
                      </a:cubicBezTo>
                      <a:cubicBezTo>
                        <a:pt x="944967" y="94879"/>
                        <a:pt x="953824" y="80118"/>
                        <a:pt x="967686" y="79091"/>
                      </a:cubicBezTo>
                      <a:cubicBezTo>
                        <a:pt x="983218" y="77936"/>
                        <a:pt x="994513" y="96162"/>
                        <a:pt x="992203" y="111565"/>
                      </a:cubicBezTo>
                      <a:cubicBezTo>
                        <a:pt x="989892" y="126968"/>
                        <a:pt x="978725" y="139419"/>
                        <a:pt x="967686" y="150458"/>
                      </a:cubicBezTo>
                      <a:cubicBezTo>
                        <a:pt x="981292" y="133514"/>
                        <a:pt x="1005295" y="125556"/>
                        <a:pt x="1026346" y="131204"/>
                      </a:cubicBezTo>
                      <a:cubicBezTo>
                        <a:pt x="1025319" y="154052"/>
                        <a:pt x="1009659" y="175616"/>
                        <a:pt x="988224" y="183574"/>
                      </a:cubicBezTo>
                      <a:cubicBezTo>
                        <a:pt x="999262" y="181905"/>
                        <a:pt x="1010429" y="180237"/>
                        <a:pt x="1021468" y="178568"/>
                      </a:cubicBezTo>
                      <a:cubicBezTo>
                        <a:pt x="1028528" y="192174"/>
                        <a:pt x="1024549" y="209502"/>
                        <a:pt x="1015179" y="221568"/>
                      </a:cubicBezTo>
                      <a:cubicBezTo>
                        <a:pt x="1005809" y="233633"/>
                        <a:pt x="991818" y="241206"/>
                        <a:pt x="977698" y="247111"/>
                      </a:cubicBezTo>
                      <a:cubicBezTo>
                        <a:pt x="942657" y="261615"/>
                        <a:pt x="903893" y="266878"/>
                        <a:pt x="866156" y="262385"/>
                      </a:cubicBezTo>
                      <a:cubicBezTo>
                        <a:pt x="628310" y="450685"/>
                        <a:pt x="338992" y="596371"/>
                        <a:pt x="41460" y="655672"/>
                      </a:cubicBezTo>
                      <a:lnTo>
                        <a:pt x="9627" y="332468"/>
                      </a:ln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" name="任意多边形: 形状 6"/>
                <p:cNvSpPr/>
                <p:nvPr/>
              </p:nvSpPr>
              <p:spPr>
                <a:xfrm>
                  <a:off x="8193882" y="1263777"/>
                  <a:ext cx="462087" cy="1129545"/>
                </a:xfrm>
                <a:custGeom>
                  <a:avLst/>
                  <a:gdLst>
                    <a:gd name="connsiteX0" fmla="*/ 457980 w 462086"/>
                    <a:gd name="connsiteY0" fmla="*/ 976286 h 1129544"/>
                    <a:gd name="connsiteX1" fmla="*/ 246447 w 462086"/>
                    <a:gd name="connsiteY1" fmla="*/ 181882 h 1129544"/>
                    <a:gd name="connsiteX2" fmla="*/ 280205 w 462086"/>
                    <a:gd name="connsiteY2" fmla="*/ 116677 h 1129544"/>
                    <a:gd name="connsiteX3" fmla="*/ 279306 w 462086"/>
                    <a:gd name="connsiteY3" fmla="*/ 92032 h 1129544"/>
                    <a:gd name="connsiteX4" fmla="*/ 228734 w 462086"/>
                    <a:gd name="connsiteY4" fmla="*/ 98065 h 1129544"/>
                    <a:gd name="connsiteX5" fmla="*/ 214743 w 462086"/>
                    <a:gd name="connsiteY5" fmla="*/ 57632 h 1129544"/>
                    <a:gd name="connsiteX6" fmla="*/ 207811 w 462086"/>
                    <a:gd name="connsiteY6" fmla="*/ 13606 h 1129544"/>
                    <a:gd name="connsiteX7" fmla="*/ 160063 w 462086"/>
                    <a:gd name="connsiteY7" fmla="*/ 72779 h 1129544"/>
                    <a:gd name="connsiteX8" fmla="*/ 159036 w 462086"/>
                    <a:gd name="connsiteY8" fmla="*/ 31319 h 1129544"/>
                    <a:gd name="connsiteX9" fmla="*/ 118475 w 462086"/>
                    <a:gd name="connsiteY9" fmla="*/ 27982 h 1129544"/>
                    <a:gd name="connsiteX10" fmla="*/ 98708 w 462086"/>
                    <a:gd name="connsiteY10" fmla="*/ 69441 h 1129544"/>
                    <a:gd name="connsiteX11" fmla="*/ 83561 w 462086"/>
                    <a:gd name="connsiteY11" fmla="*/ 9627 h 1129544"/>
                    <a:gd name="connsiteX12" fmla="*/ 59687 w 462086"/>
                    <a:gd name="connsiteY12" fmla="*/ 69826 h 1129544"/>
                    <a:gd name="connsiteX13" fmla="*/ 46081 w 462086"/>
                    <a:gd name="connsiteY13" fmla="*/ 39021 h 1129544"/>
                    <a:gd name="connsiteX14" fmla="*/ 13222 w 462086"/>
                    <a:gd name="connsiteY14" fmla="*/ 67388 h 1129544"/>
                    <a:gd name="connsiteX15" fmla="*/ 11810 w 462086"/>
                    <a:gd name="connsiteY15" fmla="*/ 112698 h 1129544"/>
                    <a:gd name="connsiteX16" fmla="*/ 58660 w 462086"/>
                    <a:gd name="connsiteY16" fmla="*/ 214999 h 1129544"/>
                    <a:gd name="connsiteX17" fmla="*/ 168021 w 462086"/>
                    <a:gd name="connsiteY17" fmla="*/ 1122100 h 1129544"/>
                    <a:gd name="connsiteX18" fmla="*/ 457980 w 462086"/>
                    <a:gd name="connsiteY18" fmla="*/ 976286 h 1129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62086" h="1129544">
                      <a:moveTo>
                        <a:pt x="457980" y="976286"/>
                      </a:moveTo>
                      <a:cubicBezTo>
                        <a:pt x="354909" y="721625"/>
                        <a:pt x="283799" y="454128"/>
                        <a:pt x="246447" y="181882"/>
                      </a:cubicBezTo>
                      <a:cubicBezTo>
                        <a:pt x="262235" y="168020"/>
                        <a:pt x="272504" y="136187"/>
                        <a:pt x="280205" y="116677"/>
                      </a:cubicBezTo>
                      <a:cubicBezTo>
                        <a:pt x="283414" y="108590"/>
                        <a:pt x="285468" y="98193"/>
                        <a:pt x="279306" y="92032"/>
                      </a:cubicBezTo>
                      <a:cubicBezTo>
                        <a:pt x="266727" y="79325"/>
                        <a:pt x="246062" y="102301"/>
                        <a:pt x="228734" y="98065"/>
                      </a:cubicBezTo>
                      <a:cubicBezTo>
                        <a:pt x="213459" y="94214"/>
                        <a:pt x="211662" y="73164"/>
                        <a:pt x="214743" y="57632"/>
                      </a:cubicBezTo>
                      <a:cubicBezTo>
                        <a:pt x="217823" y="42101"/>
                        <a:pt x="220776" y="22591"/>
                        <a:pt x="207811" y="13606"/>
                      </a:cubicBezTo>
                      <a:cubicBezTo>
                        <a:pt x="180985" y="19254"/>
                        <a:pt x="159934" y="45310"/>
                        <a:pt x="160063" y="72779"/>
                      </a:cubicBezTo>
                      <a:cubicBezTo>
                        <a:pt x="157752" y="58916"/>
                        <a:pt x="165582" y="43642"/>
                        <a:pt x="159036" y="31319"/>
                      </a:cubicBezTo>
                      <a:cubicBezTo>
                        <a:pt x="151719" y="17585"/>
                        <a:pt x="130284" y="17842"/>
                        <a:pt x="118475" y="27982"/>
                      </a:cubicBezTo>
                      <a:cubicBezTo>
                        <a:pt x="106666" y="38122"/>
                        <a:pt x="102173" y="54295"/>
                        <a:pt x="98708" y="69441"/>
                      </a:cubicBezTo>
                      <a:cubicBezTo>
                        <a:pt x="105767" y="48904"/>
                        <a:pt x="99606" y="24388"/>
                        <a:pt x="83561" y="9627"/>
                      </a:cubicBezTo>
                      <a:cubicBezTo>
                        <a:pt x="64821" y="22719"/>
                        <a:pt x="54938" y="47492"/>
                        <a:pt x="59687" y="69826"/>
                      </a:cubicBezTo>
                      <a:cubicBezTo>
                        <a:pt x="55195" y="59558"/>
                        <a:pt x="50574" y="49289"/>
                        <a:pt x="46081" y="39021"/>
                      </a:cubicBezTo>
                      <a:cubicBezTo>
                        <a:pt x="30807" y="40433"/>
                        <a:pt x="18356" y="53012"/>
                        <a:pt x="13222" y="67388"/>
                      </a:cubicBezTo>
                      <a:cubicBezTo>
                        <a:pt x="8087" y="81764"/>
                        <a:pt x="9243" y="97552"/>
                        <a:pt x="11810" y="112698"/>
                      </a:cubicBezTo>
                      <a:cubicBezTo>
                        <a:pt x="18356" y="150050"/>
                        <a:pt x="34657" y="185605"/>
                        <a:pt x="58660" y="214999"/>
                      </a:cubicBezTo>
                      <a:cubicBezTo>
                        <a:pt x="26956" y="516638"/>
                        <a:pt x="58660" y="839072"/>
                        <a:pt x="168021" y="1122100"/>
                      </a:cubicBezTo>
                      <a:lnTo>
                        <a:pt x="457980" y="976286"/>
                      </a:ln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" name="任意多边形: 形状 7"/>
                <p:cNvSpPr/>
                <p:nvPr/>
              </p:nvSpPr>
              <p:spPr>
                <a:xfrm>
                  <a:off x="8718461" y="4776918"/>
                  <a:ext cx="410744" cy="205372"/>
                </a:xfrm>
                <a:custGeom>
                  <a:avLst/>
                  <a:gdLst>
                    <a:gd name="connsiteX0" fmla="*/ 281763 w 410743"/>
                    <a:gd name="connsiteY0" fmla="*/ 11167 h 205371"/>
                    <a:gd name="connsiteX1" fmla="*/ 375464 w 410743"/>
                    <a:gd name="connsiteY1" fmla="*/ 88695 h 205371"/>
                    <a:gd name="connsiteX2" fmla="*/ 406269 w 410743"/>
                    <a:gd name="connsiteY2" fmla="*/ 129641 h 205371"/>
                    <a:gd name="connsiteX3" fmla="*/ 399980 w 410743"/>
                    <a:gd name="connsiteY3" fmla="*/ 178802 h 205371"/>
                    <a:gd name="connsiteX4" fmla="*/ 365067 w 410743"/>
                    <a:gd name="connsiteY4" fmla="*/ 194590 h 205371"/>
                    <a:gd name="connsiteX5" fmla="*/ 83579 w 410743"/>
                    <a:gd name="connsiteY5" fmla="*/ 171229 h 205371"/>
                    <a:gd name="connsiteX6" fmla="*/ 30824 w 410743"/>
                    <a:gd name="connsiteY6" fmla="*/ 138626 h 205371"/>
                    <a:gd name="connsiteX7" fmla="*/ 15421 w 410743"/>
                    <a:gd name="connsiteY7" fmla="*/ 9627 h 205371"/>
                    <a:gd name="connsiteX8" fmla="*/ 161877 w 410743"/>
                    <a:gd name="connsiteY8" fmla="*/ 25158 h 205371"/>
                    <a:gd name="connsiteX9" fmla="*/ 281763 w 410743"/>
                    <a:gd name="connsiteY9" fmla="*/ 11167 h 2053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10743" h="205371">
                      <a:moveTo>
                        <a:pt x="281763" y="11167"/>
                      </a:moveTo>
                      <a:cubicBezTo>
                        <a:pt x="317189" y="31833"/>
                        <a:pt x="345685" y="60200"/>
                        <a:pt x="375464" y="88695"/>
                      </a:cubicBezTo>
                      <a:cubicBezTo>
                        <a:pt x="387786" y="100504"/>
                        <a:pt x="399980" y="113468"/>
                        <a:pt x="406269" y="129641"/>
                      </a:cubicBezTo>
                      <a:cubicBezTo>
                        <a:pt x="412559" y="145814"/>
                        <a:pt x="411660" y="166223"/>
                        <a:pt x="399980" y="178802"/>
                      </a:cubicBezTo>
                      <a:cubicBezTo>
                        <a:pt x="391123" y="188429"/>
                        <a:pt x="377774" y="192023"/>
                        <a:pt x="365067" y="194590"/>
                      </a:cubicBezTo>
                      <a:cubicBezTo>
                        <a:pt x="271622" y="213843"/>
                        <a:pt x="172916" y="205629"/>
                        <a:pt x="83579" y="171229"/>
                      </a:cubicBezTo>
                      <a:cubicBezTo>
                        <a:pt x="64197" y="163784"/>
                        <a:pt x="44687" y="154671"/>
                        <a:pt x="30824" y="138626"/>
                      </a:cubicBezTo>
                      <a:cubicBezTo>
                        <a:pt x="2072" y="105253"/>
                        <a:pt x="8747" y="53910"/>
                        <a:pt x="15421" y="9627"/>
                      </a:cubicBezTo>
                      <a:cubicBezTo>
                        <a:pt x="15421" y="9627"/>
                        <a:pt x="108994" y="38507"/>
                        <a:pt x="161877" y="25158"/>
                      </a:cubicBezTo>
                      <a:lnTo>
                        <a:pt x="281763" y="11167"/>
                      </a:lnTo>
                      <a:close/>
                    </a:path>
                  </a:pathLst>
                </a:custGeom>
                <a:solidFill>
                  <a:srgbClr val="8CD2F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" name="任意多边形: 形状 8"/>
                <p:cNvSpPr/>
                <p:nvPr/>
              </p:nvSpPr>
              <p:spPr>
                <a:xfrm>
                  <a:off x="8672014" y="3883352"/>
                  <a:ext cx="474922" cy="924173"/>
                </a:xfrm>
                <a:custGeom>
                  <a:avLst/>
                  <a:gdLst>
                    <a:gd name="connsiteX0" fmla="*/ 472098 w 474922"/>
                    <a:gd name="connsiteY0" fmla="*/ 131509 h 924173"/>
                    <a:gd name="connsiteX1" fmla="*/ 328723 w 474922"/>
                    <a:gd name="connsiteY1" fmla="*/ 904733 h 924173"/>
                    <a:gd name="connsiteX2" fmla="*/ 62382 w 474922"/>
                    <a:gd name="connsiteY2" fmla="*/ 903193 h 924173"/>
                    <a:gd name="connsiteX3" fmla="*/ 56092 w 474922"/>
                    <a:gd name="connsiteY3" fmla="*/ 816423 h 924173"/>
                    <a:gd name="connsiteX4" fmla="*/ 9627 w 474922"/>
                    <a:gd name="connsiteY4" fmla="*/ 178744 h 924173"/>
                    <a:gd name="connsiteX5" fmla="*/ 186888 w 474922"/>
                    <a:gd name="connsiteY5" fmla="*/ 11366 h 924173"/>
                    <a:gd name="connsiteX6" fmla="*/ 472098 w 474922"/>
                    <a:gd name="connsiteY6" fmla="*/ 131509 h 9241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74922" h="924173">
                      <a:moveTo>
                        <a:pt x="472098" y="131509"/>
                      </a:moveTo>
                      <a:cubicBezTo>
                        <a:pt x="427687" y="371024"/>
                        <a:pt x="373135" y="665218"/>
                        <a:pt x="328723" y="904733"/>
                      </a:cubicBezTo>
                      <a:cubicBezTo>
                        <a:pt x="328723" y="904733"/>
                        <a:pt x="171614" y="952996"/>
                        <a:pt x="62382" y="903193"/>
                      </a:cubicBezTo>
                      <a:lnTo>
                        <a:pt x="56092" y="816423"/>
                      </a:lnTo>
                      <a:cubicBezTo>
                        <a:pt x="33116" y="607586"/>
                        <a:pt x="15274" y="388737"/>
                        <a:pt x="9627" y="178744"/>
                      </a:cubicBezTo>
                      <a:cubicBezTo>
                        <a:pt x="9627" y="178744"/>
                        <a:pt x="38764" y="29978"/>
                        <a:pt x="186888" y="11366"/>
                      </a:cubicBezTo>
                      <a:cubicBezTo>
                        <a:pt x="335141" y="-7374"/>
                        <a:pt x="472098" y="131509"/>
                        <a:pt x="472098" y="131509"/>
                      </a:cubicBez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" name="任意多边形: 形状 17"/>
                <p:cNvSpPr/>
                <p:nvPr/>
              </p:nvSpPr>
              <p:spPr>
                <a:xfrm>
                  <a:off x="8749346" y="4865894"/>
                  <a:ext cx="333729" cy="77014"/>
                </a:xfrm>
                <a:custGeom>
                  <a:avLst/>
                  <a:gdLst>
                    <a:gd name="connsiteX0" fmla="*/ 329817 w 333729"/>
                    <a:gd name="connsiteY0" fmla="*/ 69546 h 77014"/>
                    <a:gd name="connsiteX1" fmla="*/ 248053 w 333729"/>
                    <a:gd name="connsiteY1" fmla="*/ 79687 h 77014"/>
                    <a:gd name="connsiteX2" fmla="*/ 165648 w 333729"/>
                    <a:gd name="connsiteY2" fmla="*/ 73910 h 77014"/>
                    <a:gd name="connsiteX3" fmla="*/ 85681 w 333729"/>
                    <a:gd name="connsiteY3" fmla="*/ 52860 h 77014"/>
                    <a:gd name="connsiteX4" fmla="*/ 11491 w 333729"/>
                    <a:gd name="connsiteY4" fmla="*/ 16920 h 77014"/>
                    <a:gd name="connsiteX5" fmla="*/ 10207 w 333729"/>
                    <a:gd name="connsiteY5" fmla="*/ 11529 h 77014"/>
                    <a:gd name="connsiteX6" fmla="*/ 15470 w 333729"/>
                    <a:gd name="connsiteY6" fmla="*/ 10117 h 77014"/>
                    <a:gd name="connsiteX7" fmla="*/ 89660 w 333729"/>
                    <a:gd name="connsiteY7" fmla="*/ 41821 h 77014"/>
                    <a:gd name="connsiteX8" fmla="*/ 167702 w 333729"/>
                    <a:gd name="connsiteY8" fmla="*/ 61460 h 77014"/>
                    <a:gd name="connsiteX9" fmla="*/ 247925 w 333729"/>
                    <a:gd name="connsiteY9" fmla="*/ 68391 h 77014"/>
                    <a:gd name="connsiteX10" fmla="*/ 328405 w 333729"/>
                    <a:gd name="connsiteY10" fmla="*/ 62487 h 77014"/>
                    <a:gd name="connsiteX11" fmla="*/ 332513 w 333729"/>
                    <a:gd name="connsiteY11" fmla="*/ 65567 h 77014"/>
                    <a:gd name="connsiteX12" fmla="*/ 329817 w 333729"/>
                    <a:gd name="connsiteY12" fmla="*/ 69546 h 77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33729" h="77014">
                      <a:moveTo>
                        <a:pt x="329817" y="69546"/>
                      </a:moveTo>
                      <a:cubicBezTo>
                        <a:pt x="302990" y="75579"/>
                        <a:pt x="275522" y="79045"/>
                        <a:pt x="248053" y="79687"/>
                      </a:cubicBezTo>
                      <a:cubicBezTo>
                        <a:pt x="220457" y="80457"/>
                        <a:pt x="192860" y="78275"/>
                        <a:pt x="165648" y="73910"/>
                      </a:cubicBezTo>
                      <a:cubicBezTo>
                        <a:pt x="138436" y="69290"/>
                        <a:pt x="111610" y="62358"/>
                        <a:pt x="85681" y="52860"/>
                      </a:cubicBezTo>
                      <a:cubicBezTo>
                        <a:pt x="59753" y="43361"/>
                        <a:pt x="34852" y="31296"/>
                        <a:pt x="11491" y="16920"/>
                      </a:cubicBezTo>
                      <a:cubicBezTo>
                        <a:pt x="9694" y="15765"/>
                        <a:pt x="9052" y="13326"/>
                        <a:pt x="10207" y="11529"/>
                      </a:cubicBezTo>
                      <a:cubicBezTo>
                        <a:pt x="11362" y="9732"/>
                        <a:pt x="13545" y="9090"/>
                        <a:pt x="15470" y="10117"/>
                      </a:cubicBezTo>
                      <a:cubicBezTo>
                        <a:pt x="39344" y="22696"/>
                        <a:pt x="64246" y="33221"/>
                        <a:pt x="89660" y="41821"/>
                      </a:cubicBezTo>
                      <a:cubicBezTo>
                        <a:pt x="115075" y="50421"/>
                        <a:pt x="141260" y="57096"/>
                        <a:pt x="167702" y="61460"/>
                      </a:cubicBezTo>
                      <a:cubicBezTo>
                        <a:pt x="194143" y="66081"/>
                        <a:pt x="221098" y="68134"/>
                        <a:pt x="247925" y="68391"/>
                      </a:cubicBezTo>
                      <a:cubicBezTo>
                        <a:pt x="274752" y="68520"/>
                        <a:pt x="301707" y="66594"/>
                        <a:pt x="328405" y="62487"/>
                      </a:cubicBezTo>
                      <a:cubicBezTo>
                        <a:pt x="330330" y="62230"/>
                        <a:pt x="332256" y="63514"/>
                        <a:pt x="332513" y="65567"/>
                      </a:cubicBezTo>
                      <a:cubicBezTo>
                        <a:pt x="332898" y="67364"/>
                        <a:pt x="331614" y="69033"/>
                        <a:pt x="329817" y="69546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" name="任意多边形: 形状 18"/>
                <p:cNvSpPr/>
                <p:nvPr/>
              </p:nvSpPr>
              <p:spPr>
                <a:xfrm>
                  <a:off x="8968242" y="4793747"/>
                  <a:ext cx="51343" cy="38507"/>
                </a:xfrm>
                <a:custGeom>
                  <a:avLst/>
                  <a:gdLst>
                    <a:gd name="connsiteX0" fmla="*/ 50080 w 51342"/>
                    <a:gd name="connsiteY0" fmla="*/ 18727 h 38507"/>
                    <a:gd name="connsiteX1" fmla="*/ 33522 w 51342"/>
                    <a:gd name="connsiteY1" fmla="*/ 28225 h 38507"/>
                    <a:gd name="connsiteX2" fmla="*/ 24280 w 51342"/>
                    <a:gd name="connsiteY2" fmla="*/ 30664 h 38507"/>
                    <a:gd name="connsiteX3" fmla="*/ 14653 w 51342"/>
                    <a:gd name="connsiteY3" fmla="*/ 31177 h 38507"/>
                    <a:gd name="connsiteX4" fmla="*/ 9647 w 51342"/>
                    <a:gd name="connsiteY4" fmla="*/ 25016 h 38507"/>
                    <a:gd name="connsiteX5" fmla="*/ 11444 w 51342"/>
                    <a:gd name="connsiteY5" fmla="*/ 21550 h 38507"/>
                    <a:gd name="connsiteX6" fmla="*/ 11958 w 51342"/>
                    <a:gd name="connsiteY6" fmla="*/ 21037 h 38507"/>
                    <a:gd name="connsiteX7" fmla="*/ 19787 w 51342"/>
                    <a:gd name="connsiteY7" fmla="*/ 15646 h 38507"/>
                    <a:gd name="connsiteX8" fmla="*/ 28131 w 51342"/>
                    <a:gd name="connsiteY8" fmla="*/ 12180 h 38507"/>
                    <a:gd name="connsiteX9" fmla="*/ 46486 w 51342"/>
                    <a:gd name="connsiteY9" fmla="*/ 9741 h 38507"/>
                    <a:gd name="connsiteX10" fmla="*/ 47128 w 51342"/>
                    <a:gd name="connsiteY10" fmla="*/ 9741 h 38507"/>
                    <a:gd name="connsiteX11" fmla="*/ 51877 w 51342"/>
                    <a:gd name="connsiteY11" fmla="*/ 15261 h 38507"/>
                    <a:gd name="connsiteX12" fmla="*/ 50080 w 51342"/>
                    <a:gd name="connsiteY12" fmla="*/ 18727 h 38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1342" h="38507">
                      <a:moveTo>
                        <a:pt x="50080" y="18727"/>
                      </a:moveTo>
                      <a:cubicBezTo>
                        <a:pt x="45202" y="23219"/>
                        <a:pt x="39426" y="25915"/>
                        <a:pt x="33522" y="28225"/>
                      </a:cubicBezTo>
                      <a:cubicBezTo>
                        <a:pt x="30570" y="29252"/>
                        <a:pt x="27489" y="30150"/>
                        <a:pt x="24280" y="30664"/>
                      </a:cubicBezTo>
                      <a:cubicBezTo>
                        <a:pt x="21071" y="31177"/>
                        <a:pt x="17990" y="31562"/>
                        <a:pt x="14653" y="31177"/>
                      </a:cubicBezTo>
                      <a:cubicBezTo>
                        <a:pt x="11573" y="30792"/>
                        <a:pt x="9391" y="28096"/>
                        <a:pt x="9647" y="25016"/>
                      </a:cubicBezTo>
                      <a:cubicBezTo>
                        <a:pt x="9776" y="23604"/>
                        <a:pt x="10417" y="22449"/>
                        <a:pt x="11444" y="21550"/>
                      </a:cubicBezTo>
                      <a:lnTo>
                        <a:pt x="11958" y="21037"/>
                      </a:lnTo>
                      <a:cubicBezTo>
                        <a:pt x="14396" y="18727"/>
                        <a:pt x="17092" y="17186"/>
                        <a:pt x="19787" y="15646"/>
                      </a:cubicBezTo>
                      <a:cubicBezTo>
                        <a:pt x="22483" y="14105"/>
                        <a:pt x="25307" y="13079"/>
                        <a:pt x="28131" y="12180"/>
                      </a:cubicBezTo>
                      <a:cubicBezTo>
                        <a:pt x="33907" y="10511"/>
                        <a:pt x="39683" y="9228"/>
                        <a:pt x="46486" y="9741"/>
                      </a:cubicBezTo>
                      <a:lnTo>
                        <a:pt x="47128" y="9741"/>
                      </a:lnTo>
                      <a:cubicBezTo>
                        <a:pt x="49952" y="9998"/>
                        <a:pt x="52005" y="12437"/>
                        <a:pt x="51877" y="15261"/>
                      </a:cubicBezTo>
                      <a:cubicBezTo>
                        <a:pt x="51620" y="16673"/>
                        <a:pt x="50978" y="17828"/>
                        <a:pt x="50080" y="18727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" name="任意多边形: 形状 19"/>
                <p:cNvSpPr/>
                <p:nvPr/>
              </p:nvSpPr>
              <p:spPr>
                <a:xfrm>
                  <a:off x="8996457" y="4822851"/>
                  <a:ext cx="51343" cy="38507"/>
                </a:xfrm>
                <a:custGeom>
                  <a:avLst/>
                  <a:gdLst>
                    <a:gd name="connsiteX0" fmla="*/ 46894 w 51342"/>
                    <a:gd name="connsiteY0" fmla="*/ 17990 h 38507"/>
                    <a:gd name="connsiteX1" fmla="*/ 32518 w 51342"/>
                    <a:gd name="connsiteY1" fmla="*/ 29285 h 38507"/>
                    <a:gd name="connsiteX2" fmla="*/ 23918 w 51342"/>
                    <a:gd name="connsiteY2" fmla="*/ 32109 h 38507"/>
                    <a:gd name="connsiteX3" fmla="*/ 14677 w 51342"/>
                    <a:gd name="connsiteY3" fmla="*/ 32751 h 38507"/>
                    <a:gd name="connsiteX4" fmla="*/ 9671 w 51342"/>
                    <a:gd name="connsiteY4" fmla="*/ 26204 h 38507"/>
                    <a:gd name="connsiteX5" fmla="*/ 11339 w 51342"/>
                    <a:gd name="connsiteY5" fmla="*/ 22867 h 38507"/>
                    <a:gd name="connsiteX6" fmla="*/ 11468 w 51342"/>
                    <a:gd name="connsiteY6" fmla="*/ 22739 h 38507"/>
                    <a:gd name="connsiteX7" fmla="*/ 18399 w 51342"/>
                    <a:gd name="connsiteY7" fmla="*/ 17604 h 38507"/>
                    <a:gd name="connsiteX8" fmla="*/ 25844 w 51342"/>
                    <a:gd name="connsiteY8" fmla="*/ 13882 h 38507"/>
                    <a:gd name="connsiteX9" fmla="*/ 42274 w 51342"/>
                    <a:gd name="connsiteY9" fmla="*/ 9646 h 38507"/>
                    <a:gd name="connsiteX10" fmla="*/ 42402 w 51342"/>
                    <a:gd name="connsiteY10" fmla="*/ 9646 h 38507"/>
                    <a:gd name="connsiteX11" fmla="*/ 48050 w 51342"/>
                    <a:gd name="connsiteY11" fmla="*/ 14524 h 38507"/>
                    <a:gd name="connsiteX12" fmla="*/ 46894 w 51342"/>
                    <a:gd name="connsiteY12" fmla="*/ 17990 h 38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1342" h="38507">
                      <a:moveTo>
                        <a:pt x="46894" y="17990"/>
                      </a:moveTo>
                      <a:cubicBezTo>
                        <a:pt x="43044" y="23252"/>
                        <a:pt x="37909" y="26589"/>
                        <a:pt x="32518" y="29285"/>
                      </a:cubicBezTo>
                      <a:cubicBezTo>
                        <a:pt x="29823" y="30568"/>
                        <a:pt x="26871" y="31595"/>
                        <a:pt x="23918" y="32109"/>
                      </a:cubicBezTo>
                      <a:cubicBezTo>
                        <a:pt x="20966" y="32751"/>
                        <a:pt x="17886" y="33136"/>
                        <a:pt x="14677" y="32751"/>
                      </a:cubicBezTo>
                      <a:cubicBezTo>
                        <a:pt x="11468" y="32365"/>
                        <a:pt x="9286" y="29413"/>
                        <a:pt x="9671" y="26204"/>
                      </a:cubicBezTo>
                      <a:cubicBezTo>
                        <a:pt x="9799" y="24921"/>
                        <a:pt x="10441" y="23765"/>
                        <a:pt x="11339" y="22867"/>
                      </a:cubicBezTo>
                      <a:lnTo>
                        <a:pt x="11468" y="22739"/>
                      </a:lnTo>
                      <a:cubicBezTo>
                        <a:pt x="13650" y="20556"/>
                        <a:pt x="16089" y="19016"/>
                        <a:pt x="18399" y="17604"/>
                      </a:cubicBezTo>
                      <a:cubicBezTo>
                        <a:pt x="20710" y="16064"/>
                        <a:pt x="23277" y="15037"/>
                        <a:pt x="25844" y="13882"/>
                      </a:cubicBezTo>
                      <a:cubicBezTo>
                        <a:pt x="30978" y="11828"/>
                        <a:pt x="36112" y="10160"/>
                        <a:pt x="42274" y="9646"/>
                      </a:cubicBezTo>
                      <a:lnTo>
                        <a:pt x="42402" y="9646"/>
                      </a:lnTo>
                      <a:cubicBezTo>
                        <a:pt x="45354" y="9389"/>
                        <a:pt x="47793" y="11700"/>
                        <a:pt x="48050" y="14524"/>
                      </a:cubicBezTo>
                      <a:cubicBezTo>
                        <a:pt x="48050" y="15807"/>
                        <a:pt x="47665" y="17091"/>
                        <a:pt x="46894" y="17990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" name="任意多边形: 形状 20"/>
                <p:cNvSpPr/>
                <p:nvPr/>
              </p:nvSpPr>
              <p:spPr>
                <a:xfrm>
                  <a:off x="9039360" y="4847895"/>
                  <a:ext cx="38507" cy="25671"/>
                </a:xfrm>
                <a:custGeom>
                  <a:avLst/>
                  <a:gdLst>
                    <a:gd name="connsiteX0" fmla="*/ 34027 w 38507"/>
                    <a:gd name="connsiteY0" fmla="*/ 16435 h 25671"/>
                    <a:gd name="connsiteX1" fmla="*/ 26197 w 38507"/>
                    <a:gd name="connsiteY1" fmla="*/ 26575 h 25671"/>
                    <a:gd name="connsiteX2" fmla="*/ 20164 w 38507"/>
                    <a:gd name="connsiteY2" fmla="*/ 28629 h 25671"/>
                    <a:gd name="connsiteX3" fmla="*/ 13490 w 38507"/>
                    <a:gd name="connsiteY3" fmla="*/ 27859 h 25671"/>
                    <a:gd name="connsiteX4" fmla="*/ 10152 w 38507"/>
                    <a:gd name="connsiteY4" fmla="*/ 19515 h 25671"/>
                    <a:gd name="connsiteX5" fmla="*/ 10794 w 38507"/>
                    <a:gd name="connsiteY5" fmla="*/ 18488 h 25671"/>
                    <a:gd name="connsiteX6" fmla="*/ 11436 w 38507"/>
                    <a:gd name="connsiteY6" fmla="*/ 17590 h 25671"/>
                    <a:gd name="connsiteX7" fmla="*/ 14902 w 38507"/>
                    <a:gd name="connsiteY7" fmla="*/ 13996 h 25671"/>
                    <a:gd name="connsiteX8" fmla="*/ 18367 w 38507"/>
                    <a:gd name="connsiteY8" fmla="*/ 11814 h 25671"/>
                    <a:gd name="connsiteX9" fmla="*/ 27352 w 38507"/>
                    <a:gd name="connsiteY9" fmla="*/ 9632 h 25671"/>
                    <a:gd name="connsiteX10" fmla="*/ 28251 w 38507"/>
                    <a:gd name="connsiteY10" fmla="*/ 9632 h 25671"/>
                    <a:gd name="connsiteX11" fmla="*/ 34284 w 38507"/>
                    <a:gd name="connsiteY11" fmla="*/ 15151 h 25671"/>
                    <a:gd name="connsiteX12" fmla="*/ 34027 w 38507"/>
                    <a:gd name="connsiteY12" fmla="*/ 16435 h 256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507" h="25671">
                      <a:moveTo>
                        <a:pt x="34027" y="16435"/>
                      </a:moveTo>
                      <a:cubicBezTo>
                        <a:pt x="33000" y="21184"/>
                        <a:pt x="29791" y="24393"/>
                        <a:pt x="26197" y="26575"/>
                      </a:cubicBezTo>
                      <a:cubicBezTo>
                        <a:pt x="24272" y="27602"/>
                        <a:pt x="22346" y="28372"/>
                        <a:pt x="20164" y="28629"/>
                      </a:cubicBezTo>
                      <a:cubicBezTo>
                        <a:pt x="17982" y="28885"/>
                        <a:pt x="15800" y="28885"/>
                        <a:pt x="13490" y="27859"/>
                      </a:cubicBezTo>
                      <a:cubicBezTo>
                        <a:pt x="10281" y="26446"/>
                        <a:pt x="8740" y="22724"/>
                        <a:pt x="10152" y="19515"/>
                      </a:cubicBezTo>
                      <a:cubicBezTo>
                        <a:pt x="10281" y="19130"/>
                        <a:pt x="10537" y="18745"/>
                        <a:pt x="10794" y="18488"/>
                      </a:cubicBezTo>
                      <a:lnTo>
                        <a:pt x="11436" y="17590"/>
                      </a:lnTo>
                      <a:cubicBezTo>
                        <a:pt x="12591" y="15921"/>
                        <a:pt x="13746" y="14894"/>
                        <a:pt x="14902" y="13996"/>
                      </a:cubicBezTo>
                      <a:cubicBezTo>
                        <a:pt x="16057" y="12969"/>
                        <a:pt x="17212" y="12327"/>
                        <a:pt x="18367" y="11814"/>
                      </a:cubicBezTo>
                      <a:cubicBezTo>
                        <a:pt x="20934" y="10659"/>
                        <a:pt x="23373" y="9760"/>
                        <a:pt x="27352" y="9632"/>
                      </a:cubicBezTo>
                      <a:lnTo>
                        <a:pt x="28251" y="9632"/>
                      </a:lnTo>
                      <a:cubicBezTo>
                        <a:pt x="31460" y="9504"/>
                        <a:pt x="34155" y="11942"/>
                        <a:pt x="34284" y="15151"/>
                      </a:cubicBezTo>
                      <a:cubicBezTo>
                        <a:pt x="34155" y="15408"/>
                        <a:pt x="34027" y="15921"/>
                        <a:pt x="34027" y="16435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" name="任意多边形: 形状 21"/>
                <p:cNvSpPr/>
                <p:nvPr/>
              </p:nvSpPr>
              <p:spPr>
                <a:xfrm>
                  <a:off x="7477312" y="4353913"/>
                  <a:ext cx="423579" cy="256715"/>
                </a:xfrm>
                <a:custGeom>
                  <a:avLst/>
                  <a:gdLst>
                    <a:gd name="connsiteX0" fmla="*/ 200702 w 423579"/>
                    <a:gd name="connsiteY0" fmla="*/ 9951 h 256714"/>
                    <a:gd name="connsiteX1" fmla="*/ 79918 w 423579"/>
                    <a:gd name="connsiteY1" fmla="*/ 23429 h 256714"/>
                    <a:gd name="connsiteX2" fmla="*/ 31784 w 423579"/>
                    <a:gd name="connsiteY2" fmla="*/ 40885 h 256714"/>
                    <a:gd name="connsiteX3" fmla="*/ 10091 w 423579"/>
                    <a:gd name="connsiteY3" fmla="*/ 85425 h 256714"/>
                    <a:gd name="connsiteX4" fmla="*/ 30629 w 423579"/>
                    <a:gd name="connsiteY4" fmla="*/ 117771 h 256714"/>
                    <a:gd name="connsiteX5" fmla="*/ 279000 w 423579"/>
                    <a:gd name="connsiteY5" fmla="*/ 252290 h 256714"/>
                    <a:gd name="connsiteX6" fmla="*/ 340997 w 423579"/>
                    <a:gd name="connsiteY6" fmla="*/ 253959 h 256714"/>
                    <a:gd name="connsiteX7" fmla="*/ 424557 w 423579"/>
                    <a:gd name="connsiteY7" fmla="*/ 154482 h 256714"/>
                    <a:gd name="connsiteX8" fmla="*/ 293505 w 423579"/>
                    <a:gd name="connsiteY8" fmla="*/ 87350 h 256714"/>
                    <a:gd name="connsiteX9" fmla="*/ 200702 w 423579"/>
                    <a:gd name="connsiteY9" fmla="*/ 9951 h 256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23579" h="256714">
                      <a:moveTo>
                        <a:pt x="200702" y="9951"/>
                      </a:moveTo>
                      <a:cubicBezTo>
                        <a:pt x="159756" y="7897"/>
                        <a:pt x="120479" y="15984"/>
                        <a:pt x="79918" y="23429"/>
                      </a:cubicBezTo>
                      <a:cubicBezTo>
                        <a:pt x="63103" y="26509"/>
                        <a:pt x="45903" y="30745"/>
                        <a:pt x="31784" y="40885"/>
                      </a:cubicBezTo>
                      <a:cubicBezTo>
                        <a:pt x="17665" y="51025"/>
                        <a:pt x="7268" y="68482"/>
                        <a:pt x="10091" y="85425"/>
                      </a:cubicBezTo>
                      <a:cubicBezTo>
                        <a:pt x="12274" y="98389"/>
                        <a:pt x="21515" y="108658"/>
                        <a:pt x="30629" y="117771"/>
                      </a:cubicBezTo>
                      <a:cubicBezTo>
                        <a:pt x="98273" y="185030"/>
                        <a:pt x="185299" y="232266"/>
                        <a:pt x="279000" y="252290"/>
                      </a:cubicBezTo>
                      <a:cubicBezTo>
                        <a:pt x="299281" y="256654"/>
                        <a:pt x="320716" y="259734"/>
                        <a:pt x="340997" y="253959"/>
                      </a:cubicBezTo>
                      <a:cubicBezTo>
                        <a:pt x="383355" y="241893"/>
                        <a:pt x="405817" y="195171"/>
                        <a:pt x="424557" y="154482"/>
                      </a:cubicBezTo>
                      <a:cubicBezTo>
                        <a:pt x="424557" y="154482"/>
                        <a:pt x="330472" y="127398"/>
                        <a:pt x="293505" y="87350"/>
                      </a:cubicBezTo>
                      <a:lnTo>
                        <a:pt x="200702" y="9951"/>
                      </a:lnTo>
                      <a:close/>
                    </a:path>
                  </a:pathLst>
                </a:custGeom>
                <a:solidFill>
                  <a:srgbClr val="8CD2F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" name="任意多边形: 形状 22"/>
                <p:cNvSpPr/>
                <p:nvPr/>
              </p:nvSpPr>
              <p:spPr>
                <a:xfrm>
                  <a:off x="7668002" y="3619606"/>
                  <a:ext cx="693130" cy="885666"/>
                </a:xfrm>
                <a:custGeom>
                  <a:avLst/>
                  <a:gdLst>
                    <a:gd name="connsiteX0" fmla="*/ 312935 w 693129"/>
                    <a:gd name="connsiteY0" fmla="*/ 18397 h 885665"/>
                    <a:gd name="connsiteX1" fmla="*/ 9627 w 693129"/>
                    <a:gd name="connsiteY1" fmla="*/ 744002 h 885665"/>
                    <a:gd name="connsiteX2" fmla="*/ 233354 w 693129"/>
                    <a:gd name="connsiteY2" fmla="*/ 888532 h 885665"/>
                    <a:gd name="connsiteX3" fmla="*/ 286109 w 693129"/>
                    <a:gd name="connsiteY3" fmla="*/ 819348 h 885665"/>
                    <a:gd name="connsiteX4" fmla="*/ 674133 w 693129"/>
                    <a:gd name="connsiteY4" fmla="*/ 311052 h 885665"/>
                    <a:gd name="connsiteX5" fmla="*/ 617399 w 693129"/>
                    <a:gd name="connsiteY5" fmla="*/ 73848 h 885665"/>
                    <a:gd name="connsiteX6" fmla="*/ 312935 w 693129"/>
                    <a:gd name="connsiteY6" fmla="*/ 18397 h 8856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93129" h="885665">
                      <a:moveTo>
                        <a:pt x="312935" y="18397"/>
                      </a:moveTo>
                      <a:cubicBezTo>
                        <a:pt x="218978" y="243151"/>
                        <a:pt x="103584" y="519248"/>
                        <a:pt x="9627" y="744002"/>
                      </a:cubicBezTo>
                      <a:cubicBezTo>
                        <a:pt x="9627" y="744002"/>
                        <a:pt x="114752" y="870434"/>
                        <a:pt x="233354" y="888532"/>
                      </a:cubicBezTo>
                      <a:lnTo>
                        <a:pt x="286109" y="819348"/>
                      </a:lnTo>
                      <a:cubicBezTo>
                        <a:pt x="419729" y="657104"/>
                        <a:pt x="554376" y="483821"/>
                        <a:pt x="674133" y="311052"/>
                      </a:cubicBezTo>
                      <a:cubicBezTo>
                        <a:pt x="674133" y="311052"/>
                        <a:pt x="731124" y="170629"/>
                        <a:pt x="617399" y="73848"/>
                      </a:cubicBezTo>
                      <a:cubicBezTo>
                        <a:pt x="503546" y="-22934"/>
                        <a:pt x="312935" y="18397"/>
                        <a:pt x="312935" y="18397"/>
                      </a:cubicBez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/>
                <p:cNvSpPr/>
                <p:nvPr/>
              </p:nvSpPr>
              <p:spPr>
                <a:xfrm>
                  <a:off x="7520631" y="4428123"/>
                  <a:ext cx="308058" cy="154029"/>
                </a:xfrm>
                <a:custGeom>
                  <a:avLst/>
                  <a:gdLst>
                    <a:gd name="connsiteX0" fmla="*/ 15676 w 308057"/>
                    <a:gd name="connsiteY0" fmla="*/ 10574 h 154028"/>
                    <a:gd name="connsiteX1" fmla="*/ 79855 w 308057"/>
                    <a:gd name="connsiteY1" fmla="*/ 59606 h 154028"/>
                    <a:gd name="connsiteX2" fmla="*/ 150837 w 308057"/>
                    <a:gd name="connsiteY2" fmla="*/ 97729 h 154028"/>
                    <a:gd name="connsiteX3" fmla="*/ 226952 w 308057"/>
                    <a:gd name="connsiteY3" fmla="*/ 124042 h 154028"/>
                    <a:gd name="connsiteX4" fmla="*/ 306406 w 308057"/>
                    <a:gd name="connsiteY4" fmla="*/ 138161 h 154028"/>
                    <a:gd name="connsiteX5" fmla="*/ 310000 w 308057"/>
                    <a:gd name="connsiteY5" fmla="*/ 142525 h 154028"/>
                    <a:gd name="connsiteX6" fmla="*/ 305892 w 308057"/>
                    <a:gd name="connsiteY6" fmla="*/ 146119 h 154028"/>
                    <a:gd name="connsiteX7" fmla="*/ 224129 w 308057"/>
                    <a:gd name="connsiteY7" fmla="*/ 135594 h 154028"/>
                    <a:gd name="connsiteX8" fmla="*/ 145702 w 308057"/>
                    <a:gd name="connsiteY8" fmla="*/ 109409 h 154028"/>
                    <a:gd name="connsiteX9" fmla="*/ 73565 w 308057"/>
                    <a:gd name="connsiteY9" fmla="*/ 69105 h 154028"/>
                    <a:gd name="connsiteX10" fmla="*/ 10670 w 308057"/>
                    <a:gd name="connsiteY10" fmla="*/ 15837 h 154028"/>
                    <a:gd name="connsiteX11" fmla="*/ 10799 w 308057"/>
                    <a:gd name="connsiteY11" fmla="*/ 10702 h 154028"/>
                    <a:gd name="connsiteX12" fmla="*/ 15676 w 308057"/>
                    <a:gd name="connsiteY12" fmla="*/ 10574 h 1540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08057" h="154028">
                      <a:moveTo>
                        <a:pt x="15676" y="10574"/>
                      </a:moveTo>
                      <a:cubicBezTo>
                        <a:pt x="35700" y="28672"/>
                        <a:pt x="57264" y="44974"/>
                        <a:pt x="79855" y="59606"/>
                      </a:cubicBezTo>
                      <a:cubicBezTo>
                        <a:pt x="102446" y="74111"/>
                        <a:pt x="126064" y="87075"/>
                        <a:pt x="150837" y="97729"/>
                      </a:cubicBezTo>
                      <a:cubicBezTo>
                        <a:pt x="175353" y="108639"/>
                        <a:pt x="200896" y="117367"/>
                        <a:pt x="226952" y="124042"/>
                      </a:cubicBezTo>
                      <a:cubicBezTo>
                        <a:pt x="253009" y="130717"/>
                        <a:pt x="279579" y="135466"/>
                        <a:pt x="306406" y="138161"/>
                      </a:cubicBezTo>
                      <a:cubicBezTo>
                        <a:pt x="308588" y="138418"/>
                        <a:pt x="310128" y="140343"/>
                        <a:pt x="310000" y="142525"/>
                      </a:cubicBezTo>
                      <a:cubicBezTo>
                        <a:pt x="309743" y="144579"/>
                        <a:pt x="308074" y="146119"/>
                        <a:pt x="305892" y="146119"/>
                      </a:cubicBezTo>
                      <a:cubicBezTo>
                        <a:pt x="278424" y="145349"/>
                        <a:pt x="250955" y="141755"/>
                        <a:pt x="224129" y="135594"/>
                      </a:cubicBezTo>
                      <a:cubicBezTo>
                        <a:pt x="197302" y="129304"/>
                        <a:pt x="170989" y="120448"/>
                        <a:pt x="145702" y="109409"/>
                      </a:cubicBezTo>
                      <a:cubicBezTo>
                        <a:pt x="120544" y="98114"/>
                        <a:pt x="96285" y="84764"/>
                        <a:pt x="73565" y="69105"/>
                      </a:cubicBezTo>
                      <a:cubicBezTo>
                        <a:pt x="50846" y="53445"/>
                        <a:pt x="29667" y="35604"/>
                        <a:pt x="10670" y="15837"/>
                      </a:cubicBezTo>
                      <a:cubicBezTo>
                        <a:pt x="9258" y="14425"/>
                        <a:pt x="9258" y="12114"/>
                        <a:pt x="10799" y="10702"/>
                      </a:cubicBezTo>
                      <a:cubicBezTo>
                        <a:pt x="12211" y="9290"/>
                        <a:pt x="14393" y="9290"/>
                        <a:pt x="15676" y="10574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/>
                <p:cNvSpPr/>
                <p:nvPr/>
              </p:nvSpPr>
              <p:spPr>
                <a:xfrm>
                  <a:off x="7639876" y="4358293"/>
                  <a:ext cx="38507" cy="51343"/>
                </a:xfrm>
                <a:custGeom>
                  <a:avLst/>
                  <a:gdLst>
                    <a:gd name="connsiteX0" fmla="*/ 17730 w 38507"/>
                    <a:gd name="connsiteY0" fmla="*/ 10578 h 51342"/>
                    <a:gd name="connsiteX1" fmla="*/ 31720 w 38507"/>
                    <a:gd name="connsiteY1" fmla="*/ 22643 h 51342"/>
                    <a:gd name="connsiteX2" fmla="*/ 36726 w 38507"/>
                    <a:gd name="connsiteY2" fmla="*/ 30088 h 51342"/>
                    <a:gd name="connsiteX3" fmla="*/ 40320 w 38507"/>
                    <a:gd name="connsiteY3" fmla="*/ 38816 h 51342"/>
                    <a:gd name="connsiteX4" fmla="*/ 40449 w 38507"/>
                    <a:gd name="connsiteY4" fmla="*/ 39587 h 51342"/>
                    <a:gd name="connsiteX5" fmla="*/ 36341 w 38507"/>
                    <a:gd name="connsiteY5" fmla="*/ 46389 h 51342"/>
                    <a:gd name="connsiteX6" fmla="*/ 32491 w 38507"/>
                    <a:gd name="connsiteY6" fmla="*/ 45876 h 51342"/>
                    <a:gd name="connsiteX7" fmla="*/ 24789 w 38507"/>
                    <a:gd name="connsiteY7" fmla="*/ 40100 h 51342"/>
                    <a:gd name="connsiteX8" fmla="*/ 18500 w 38507"/>
                    <a:gd name="connsiteY8" fmla="*/ 33040 h 51342"/>
                    <a:gd name="connsiteX9" fmla="*/ 9771 w 38507"/>
                    <a:gd name="connsiteY9" fmla="*/ 15969 h 51342"/>
                    <a:gd name="connsiteX10" fmla="*/ 13494 w 38507"/>
                    <a:gd name="connsiteY10" fmla="*/ 9808 h 51342"/>
                    <a:gd name="connsiteX11" fmla="*/ 17216 w 38507"/>
                    <a:gd name="connsiteY11" fmla="*/ 10321 h 51342"/>
                    <a:gd name="connsiteX12" fmla="*/ 17730 w 38507"/>
                    <a:gd name="connsiteY12" fmla="*/ 10578 h 51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507" h="51342">
                      <a:moveTo>
                        <a:pt x="17730" y="10578"/>
                      </a:moveTo>
                      <a:cubicBezTo>
                        <a:pt x="23634" y="13787"/>
                        <a:pt x="27870" y="18023"/>
                        <a:pt x="31720" y="22643"/>
                      </a:cubicBezTo>
                      <a:cubicBezTo>
                        <a:pt x="33517" y="24954"/>
                        <a:pt x="35314" y="27393"/>
                        <a:pt x="36726" y="30088"/>
                      </a:cubicBezTo>
                      <a:cubicBezTo>
                        <a:pt x="38138" y="32784"/>
                        <a:pt x="39550" y="35479"/>
                        <a:pt x="40320" y="38816"/>
                      </a:cubicBezTo>
                      <a:lnTo>
                        <a:pt x="40449" y="39587"/>
                      </a:lnTo>
                      <a:cubicBezTo>
                        <a:pt x="41219" y="42667"/>
                        <a:pt x="39294" y="45619"/>
                        <a:pt x="36341" y="46389"/>
                      </a:cubicBezTo>
                      <a:cubicBezTo>
                        <a:pt x="34929" y="46775"/>
                        <a:pt x="33646" y="46518"/>
                        <a:pt x="32491" y="45876"/>
                      </a:cubicBezTo>
                      <a:cubicBezTo>
                        <a:pt x="29538" y="44336"/>
                        <a:pt x="27100" y="42282"/>
                        <a:pt x="24789" y="40100"/>
                      </a:cubicBezTo>
                      <a:cubicBezTo>
                        <a:pt x="22350" y="37918"/>
                        <a:pt x="20425" y="35479"/>
                        <a:pt x="18500" y="33040"/>
                      </a:cubicBezTo>
                      <a:cubicBezTo>
                        <a:pt x="14777" y="27906"/>
                        <a:pt x="11440" y="22515"/>
                        <a:pt x="9771" y="15969"/>
                      </a:cubicBezTo>
                      <a:cubicBezTo>
                        <a:pt x="9130" y="13273"/>
                        <a:pt x="10670" y="10450"/>
                        <a:pt x="13494" y="9808"/>
                      </a:cubicBezTo>
                      <a:cubicBezTo>
                        <a:pt x="14777" y="9423"/>
                        <a:pt x="16061" y="9679"/>
                        <a:pt x="17216" y="10321"/>
                      </a:cubicBezTo>
                      <a:lnTo>
                        <a:pt x="17730" y="10578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/>
                <p:cNvSpPr/>
                <p:nvPr/>
              </p:nvSpPr>
              <p:spPr>
                <a:xfrm>
                  <a:off x="7603433" y="4369231"/>
                  <a:ext cx="38507" cy="51343"/>
                </a:xfrm>
                <a:custGeom>
                  <a:avLst/>
                  <a:gdLst>
                    <a:gd name="connsiteX0" fmla="*/ 18104 w 38507"/>
                    <a:gd name="connsiteY0" fmla="*/ 10678 h 51342"/>
                    <a:gd name="connsiteX1" fmla="*/ 29656 w 38507"/>
                    <a:gd name="connsiteY1" fmla="*/ 23257 h 51342"/>
                    <a:gd name="connsiteX2" fmla="*/ 33763 w 38507"/>
                    <a:gd name="connsiteY2" fmla="*/ 30445 h 51342"/>
                    <a:gd name="connsiteX3" fmla="*/ 36844 w 38507"/>
                    <a:gd name="connsiteY3" fmla="*/ 38660 h 51342"/>
                    <a:gd name="connsiteX4" fmla="*/ 36844 w 38507"/>
                    <a:gd name="connsiteY4" fmla="*/ 38788 h 51342"/>
                    <a:gd name="connsiteX5" fmla="*/ 32351 w 38507"/>
                    <a:gd name="connsiteY5" fmla="*/ 45719 h 51342"/>
                    <a:gd name="connsiteX6" fmla="*/ 28629 w 38507"/>
                    <a:gd name="connsiteY6" fmla="*/ 45206 h 51342"/>
                    <a:gd name="connsiteX7" fmla="*/ 21184 w 38507"/>
                    <a:gd name="connsiteY7" fmla="*/ 39687 h 51342"/>
                    <a:gd name="connsiteX8" fmla="*/ 15537 w 38507"/>
                    <a:gd name="connsiteY8" fmla="*/ 32627 h 51342"/>
                    <a:gd name="connsiteX9" fmla="*/ 9632 w 38507"/>
                    <a:gd name="connsiteY9" fmla="*/ 15299 h 51342"/>
                    <a:gd name="connsiteX10" fmla="*/ 14638 w 38507"/>
                    <a:gd name="connsiteY10" fmla="*/ 9651 h 51342"/>
                    <a:gd name="connsiteX11" fmla="*/ 18104 w 38507"/>
                    <a:gd name="connsiteY11" fmla="*/ 10678 h 51342"/>
                    <a:gd name="connsiteX12" fmla="*/ 18104 w 38507"/>
                    <a:gd name="connsiteY12" fmla="*/ 10678 h 51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507" h="51342">
                      <a:moveTo>
                        <a:pt x="18104" y="10678"/>
                      </a:moveTo>
                      <a:cubicBezTo>
                        <a:pt x="23110" y="14400"/>
                        <a:pt x="26447" y="18765"/>
                        <a:pt x="29656" y="23257"/>
                      </a:cubicBezTo>
                      <a:cubicBezTo>
                        <a:pt x="31196" y="25567"/>
                        <a:pt x="32608" y="27878"/>
                        <a:pt x="33763" y="30445"/>
                      </a:cubicBezTo>
                      <a:cubicBezTo>
                        <a:pt x="34919" y="33012"/>
                        <a:pt x="36202" y="35579"/>
                        <a:pt x="36844" y="38660"/>
                      </a:cubicBezTo>
                      <a:lnTo>
                        <a:pt x="36844" y="38788"/>
                      </a:lnTo>
                      <a:cubicBezTo>
                        <a:pt x="37486" y="41997"/>
                        <a:pt x="35432" y="45078"/>
                        <a:pt x="32351" y="45719"/>
                      </a:cubicBezTo>
                      <a:cubicBezTo>
                        <a:pt x="31068" y="45976"/>
                        <a:pt x="29784" y="45848"/>
                        <a:pt x="28629" y="45206"/>
                      </a:cubicBezTo>
                      <a:cubicBezTo>
                        <a:pt x="25677" y="43794"/>
                        <a:pt x="23366" y="41740"/>
                        <a:pt x="21184" y="39687"/>
                      </a:cubicBezTo>
                      <a:cubicBezTo>
                        <a:pt x="19002" y="37633"/>
                        <a:pt x="17205" y="35066"/>
                        <a:pt x="15537" y="32627"/>
                      </a:cubicBezTo>
                      <a:cubicBezTo>
                        <a:pt x="12456" y="27493"/>
                        <a:pt x="10017" y="21845"/>
                        <a:pt x="9632" y="15299"/>
                      </a:cubicBezTo>
                      <a:cubicBezTo>
                        <a:pt x="9504" y="12347"/>
                        <a:pt x="11686" y="9908"/>
                        <a:pt x="14638" y="9651"/>
                      </a:cubicBezTo>
                      <a:cubicBezTo>
                        <a:pt x="15922" y="9523"/>
                        <a:pt x="17077" y="9908"/>
                        <a:pt x="18104" y="10678"/>
                      </a:cubicBezTo>
                      <a:lnTo>
                        <a:pt x="18104" y="10678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/>
                <p:cNvSpPr/>
                <p:nvPr/>
              </p:nvSpPr>
              <p:spPr>
                <a:xfrm>
                  <a:off x="7564562" y="4374244"/>
                  <a:ext cx="38507" cy="38507"/>
                </a:xfrm>
                <a:custGeom>
                  <a:avLst/>
                  <a:gdLst>
                    <a:gd name="connsiteX0" fmla="*/ 20008 w 38507"/>
                    <a:gd name="connsiteY0" fmla="*/ 11184 h 38507"/>
                    <a:gd name="connsiteX1" fmla="*/ 26426 w 38507"/>
                    <a:gd name="connsiteY1" fmla="*/ 17987 h 38507"/>
                    <a:gd name="connsiteX2" fmla="*/ 28094 w 38507"/>
                    <a:gd name="connsiteY2" fmla="*/ 21838 h 38507"/>
                    <a:gd name="connsiteX3" fmla="*/ 28993 w 38507"/>
                    <a:gd name="connsiteY3" fmla="*/ 26716 h 38507"/>
                    <a:gd name="connsiteX4" fmla="*/ 28993 w 38507"/>
                    <a:gd name="connsiteY4" fmla="*/ 27743 h 38507"/>
                    <a:gd name="connsiteX5" fmla="*/ 22703 w 38507"/>
                    <a:gd name="connsiteY5" fmla="*/ 34289 h 38507"/>
                    <a:gd name="connsiteX6" fmla="*/ 21420 w 38507"/>
                    <a:gd name="connsiteY6" fmla="*/ 34160 h 38507"/>
                    <a:gd name="connsiteX7" fmla="*/ 15515 w 38507"/>
                    <a:gd name="connsiteY7" fmla="*/ 31080 h 38507"/>
                    <a:gd name="connsiteX8" fmla="*/ 11536 w 38507"/>
                    <a:gd name="connsiteY8" fmla="*/ 26074 h 38507"/>
                    <a:gd name="connsiteX9" fmla="*/ 10509 w 38507"/>
                    <a:gd name="connsiteY9" fmla="*/ 13238 h 38507"/>
                    <a:gd name="connsiteX10" fmla="*/ 17954 w 38507"/>
                    <a:gd name="connsiteY10" fmla="*/ 10029 h 38507"/>
                    <a:gd name="connsiteX11" fmla="*/ 19238 w 38507"/>
                    <a:gd name="connsiteY11" fmla="*/ 10671 h 38507"/>
                    <a:gd name="connsiteX12" fmla="*/ 20008 w 38507"/>
                    <a:gd name="connsiteY12" fmla="*/ 11184 h 38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507" h="38507">
                      <a:moveTo>
                        <a:pt x="20008" y="11184"/>
                      </a:moveTo>
                      <a:cubicBezTo>
                        <a:pt x="23217" y="13495"/>
                        <a:pt x="24885" y="15677"/>
                        <a:pt x="26426" y="17987"/>
                      </a:cubicBezTo>
                      <a:cubicBezTo>
                        <a:pt x="27067" y="19143"/>
                        <a:pt x="27709" y="20298"/>
                        <a:pt x="28094" y="21838"/>
                      </a:cubicBezTo>
                      <a:cubicBezTo>
                        <a:pt x="28479" y="23250"/>
                        <a:pt x="28993" y="24662"/>
                        <a:pt x="28993" y="26716"/>
                      </a:cubicBezTo>
                      <a:lnTo>
                        <a:pt x="28993" y="27743"/>
                      </a:lnTo>
                      <a:cubicBezTo>
                        <a:pt x="29121" y="31208"/>
                        <a:pt x="26297" y="34160"/>
                        <a:pt x="22703" y="34289"/>
                      </a:cubicBezTo>
                      <a:cubicBezTo>
                        <a:pt x="22318" y="34289"/>
                        <a:pt x="21805" y="34289"/>
                        <a:pt x="21420" y="34160"/>
                      </a:cubicBezTo>
                      <a:cubicBezTo>
                        <a:pt x="18981" y="33775"/>
                        <a:pt x="17184" y="32492"/>
                        <a:pt x="15515" y="31080"/>
                      </a:cubicBezTo>
                      <a:cubicBezTo>
                        <a:pt x="13846" y="29668"/>
                        <a:pt x="12563" y="27871"/>
                        <a:pt x="11536" y="26074"/>
                      </a:cubicBezTo>
                      <a:cubicBezTo>
                        <a:pt x="9739" y="22223"/>
                        <a:pt x="8841" y="17731"/>
                        <a:pt x="10509" y="13238"/>
                      </a:cubicBezTo>
                      <a:cubicBezTo>
                        <a:pt x="11664" y="10286"/>
                        <a:pt x="15002" y="8874"/>
                        <a:pt x="17954" y="10029"/>
                      </a:cubicBezTo>
                      <a:cubicBezTo>
                        <a:pt x="18467" y="10158"/>
                        <a:pt x="18852" y="10414"/>
                        <a:pt x="19238" y="10671"/>
                      </a:cubicBezTo>
                      <a:lnTo>
                        <a:pt x="20008" y="11184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/>
                <p:cNvSpPr/>
                <p:nvPr/>
              </p:nvSpPr>
              <p:spPr>
                <a:xfrm>
                  <a:off x="7824342" y="2081799"/>
                  <a:ext cx="1797003" cy="2117897"/>
                </a:xfrm>
                <a:custGeom>
                  <a:avLst/>
                  <a:gdLst>
                    <a:gd name="connsiteX0" fmla="*/ 576966 w 1797003"/>
                    <a:gd name="connsiteY0" fmla="*/ 598402 h 2117896"/>
                    <a:gd name="connsiteX1" fmla="*/ 9627 w 1797003"/>
                    <a:gd name="connsiteY1" fmla="*/ 1669416 h 2117896"/>
                    <a:gd name="connsiteX2" fmla="*/ 1390239 w 1797003"/>
                    <a:gd name="connsiteY2" fmla="*/ 2072843 h 2117896"/>
                    <a:gd name="connsiteX3" fmla="*/ 1452877 w 1797003"/>
                    <a:gd name="connsiteY3" fmla="*/ 988609 h 2117896"/>
                    <a:gd name="connsiteX4" fmla="*/ 1758881 w 1797003"/>
                    <a:gd name="connsiteY4" fmla="*/ 972821 h 2117896"/>
                    <a:gd name="connsiteX5" fmla="*/ 1781857 w 1797003"/>
                    <a:gd name="connsiteY5" fmla="*/ 962039 h 2117896"/>
                    <a:gd name="connsiteX6" fmla="*/ 1788147 w 1797003"/>
                    <a:gd name="connsiteY6" fmla="*/ 939448 h 2117896"/>
                    <a:gd name="connsiteX7" fmla="*/ 1755159 w 1797003"/>
                    <a:gd name="connsiteY7" fmla="*/ 512659 h 2117896"/>
                    <a:gd name="connsiteX8" fmla="*/ 1428489 w 1797003"/>
                    <a:gd name="connsiteY8" fmla="*/ 520489 h 2117896"/>
                    <a:gd name="connsiteX9" fmla="*/ 1014152 w 1797003"/>
                    <a:gd name="connsiteY9" fmla="*/ 356705 h 2117896"/>
                    <a:gd name="connsiteX10" fmla="*/ 831499 w 1797003"/>
                    <a:gd name="connsiteY10" fmla="*/ 9627 h 2117896"/>
                    <a:gd name="connsiteX11" fmla="*/ 435902 w 1797003"/>
                    <a:gd name="connsiteY11" fmla="*/ 176235 h 2117896"/>
                    <a:gd name="connsiteX12" fmla="*/ 571319 w 1797003"/>
                    <a:gd name="connsiteY12" fmla="*/ 593011 h 21178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797003" h="2117896">
                      <a:moveTo>
                        <a:pt x="576966" y="598402"/>
                      </a:moveTo>
                      <a:cubicBezTo>
                        <a:pt x="467093" y="764111"/>
                        <a:pt x="119501" y="1503707"/>
                        <a:pt x="9627" y="1669416"/>
                      </a:cubicBezTo>
                      <a:cubicBezTo>
                        <a:pt x="351699" y="1924847"/>
                        <a:pt x="679909" y="2210571"/>
                        <a:pt x="1390239" y="2072843"/>
                      </a:cubicBezTo>
                      <a:cubicBezTo>
                        <a:pt x="1400379" y="1900331"/>
                        <a:pt x="1412958" y="1156628"/>
                        <a:pt x="1452877" y="988609"/>
                      </a:cubicBezTo>
                      <a:cubicBezTo>
                        <a:pt x="1554793" y="999647"/>
                        <a:pt x="1658634" y="994385"/>
                        <a:pt x="1758881" y="972821"/>
                      </a:cubicBezTo>
                      <a:cubicBezTo>
                        <a:pt x="1767353" y="971024"/>
                        <a:pt x="1776466" y="968713"/>
                        <a:pt x="1781857" y="962039"/>
                      </a:cubicBezTo>
                      <a:cubicBezTo>
                        <a:pt x="1786863" y="955877"/>
                        <a:pt x="1787762" y="947406"/>
                        <a:pt x="1788147" y="939448"/>
                      </a:cubicBezTo>
                      <a:cubicBezTo>
                        <a:pt x="1795078" y="796072"/>
                        <a:pt x="1759523" y="706351"/>
                        <a:pt x="1755159" y="512659"/>
                      </a:cubicBezTo>
                      <a:cubicBezTo>
                        <a:pt x="1646440" y="518821"/>
                        <a:pt x="1537465" y="521388"/>
                        <a:pt x="1428489" y="520489"/>
                      </a:cubicBezTo>
                      <a:cubicBezTo>
                        <a:pt x="1428489" y="520489"/>
                        <a:pt x="1175497" y="537946"/>
                        <a:pt x="1014152" y="356705"/>
                      </a:cubicBezTo>
                      <a:cubicBezTo>
                        <a:pt x="930719" y="262876"/>
                        <a:pt x="869365" y="129256"/>
                        <a:pt x="831499" y="9627"/>
                      </a:cubicBezTo>
                      <a:cubicBezTo>
                        <a:pt x="699676" y="65206"/>
                        <a:pt x="567725" y="120784"/>
                        <a:pt x="435902" y="176235"/>
                      </a:cubicBezTo>
                      <a:cubicBezTo>
                        <a:pt x="444502" y="323589"/>
                        <a:pt x="491609" y="468633"/>
                        <a:pt x="571319" y="593011"/>
                      </a:cubicBezTo>
                    </a:path>
                  </a:pathLst>
                </a:custGeom>
                <a:solidFill>
                  <a:srgbClr val="A17BB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/>
                <p:cNvSpPr/>
                <p:nvPr/>
              </p:nvSpPr>
              <p:spPr>
                <a:xfrm>
                  <a:off x="8801013" y="2263809"/>
                  <a:ext cx="397908" cy="359401"/>
                </a:xfrm>
                <a:custGeom>
                  <a:avLst/>
                  <a:gdLst>
                    <a:gd name="connsiteX0" fmla="*/ 9627 w 397907"/>
                    <a:gd name="connsiteY0" fmla="*/ 197414 h 359400"/>
                    <a:gd name="connsiteX1" fmla="*/ 76758 w 397907"/>
                    <a:gd name="connsiteY1" fmla="*/ 126945 h 359400"/>
                    <a:gd name="connsiteX2" fmla="*/ 154542 w 397907"/>
                    <a:gd name="connsiteY2" fmla="*/ 9627 h 359400"/>
                    <a:gd name="connsiteX3" fmla="*/ 399320 w 397907"/>
                    <a:gd name="connsiteY3" fmla="*/ 118859 h 359400"/>
                    <a:gd name="connsiteX4" fmla="*/ 340532 w 397907"/>
                    <a:gd name="connsiteY4" fmla="*/ 361198 h 359400"/>
                    <a:gd name="connsiteX5" fmla="*/ 146456 w 397907"/>
                    <a:gd name="connsiteY5" fmla="*/ 332959 h 359400"/>
                    <a:gd name="connsiteX6" fmla="*/ 9627 w 397907"/>
                    <a:gd name="connsiteY6" fmla="*/ 197414 h 359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97907" h="359400">
                      <a:moveTo>
                        <a:pt x="9627" y="197414"/>
                      </a:moveTo>
                      <a:cubicBezTo>
                        <a:pt x="12964" y="194975"/>
                        <a:pt x="72650" y="131951"/>
                        <a:pt x="76758" y="126945"/>
                      </a:cubicBezTo>
                      <a:cubicBezTo>
                        <a:pt x="97295" y="101659"/>
                        <a:pt x="138241" y="37865"/>
                        <a:pt x="154542" y="9627"/>
                      </a:cubicBezTo>
                      <a:lnTo>
                        <a:pt x="399320" y="118859"/>
                      </a:lnTo>
                      <a:cubicBezTo>
                        <a:pt x="391747" y="151847"/>
                        <a:pt x="348234" y="328210"/>
                        <a:pt x="340532" y="361198"/>
                      </a:cubicBezTo>
                      <a:lnTo>
                        <a:pt x="146456" y="332959"/>
                      </a:lnTo>
                      <a:lnTo>
                        <a:pt x="9627" y="197414"/>
                      </a:ln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/>
                <p:cNvSpPr/>
                <p:nvPr/>
              </p:nvSpPr>
              <p:spPr>
                <a:xfrm>
                  <a:off x="8844911" y="2352761"/>
                  <a:ext cx="218208" cy="115522"/>
                </a:xfrm>
                <a:custGeom>
                  <a:avLst/>
                  <a:gdLst>
                    <a:gd name="connsiteX0" fmla="*/ 53653 w 218207"/>
                    <a:gd name="connsiteY0" fmla="*/ 9627 h 115521"/>
                    <a:gd name="connsiteX1" fmla="*/ 217566 w 218207"/>
                    <a:gd name="connsiteY1" fmla="*/ 112313 h 115521"/>
                    <a:gd name="connsiteX2" fmla="*/ 9627 w 218207"/>
                    <a:gd name="connsiteY2" fmla="*/ 62382 h 115521"/>
                    <a:gd name="connsiteX3" fmla="*/ 53653 w 218207"/>
                    <a:gd name="connsiteY3" fmla="*/ 9627 h 115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8207" h="115521">
                      <a:moveTo>
                        <a:pt x="53653" y="9627"/>
                      </a:moveTo>
                      <a:cubicBezTo>
                        <a:pt x="53653" y="9627"/>
                        <a:pt x="108077" y="74576"/>
                        <a:pt x="217566" y="112313"/>
                      </a:cubicBezTo>
                      <a:cubicBezTo>
                        <a:pt x="217566" y="112313"/>
                        <a:pt x="178288" y="131695"/>
                        <a:pt x="9627" y="62382"/>
                      </a:cubicBezTo>
                      <a:lnTo>
                        <a:pt x="53653" y="9627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" name="任意多边形: 形状 30"/>
                <p:cNvSpPr/>
                <p:nvPr/>
              </p:nvSpPr>
              <p:spPr>
                <a:xfrm>
                  <a:off x="8779625" y="2373812"/>
                  <a:ext cx="436415" cy="282386"/>
                </a:xfrm>
                <a:custGeom>
                  <a:avLst/>
                  <a:gdLst>
                    <a:gd name="connsiteX0" fmla="*/ 15355 w 436415"/>
                    <a:gd name="connsiteY0" fmla="*/ 9627 h 282386"/>
                    <a:gd name="connsiteX1" fmla="*/ 58740 w 436415"/>
                    <a:gd name="connsiteY1" fmla="*/ 64564 h 282386"/>
                    <a:gd name="connsiteX2" fmla="*/ 438036 w 436415"/>
                    <a:gd name="connsiteY2" fmla="*/ 228604 h 282386"/>
                    <a:gd name="connsiteX3" fmla="*/ 150002 w 436415"/>
                    <a:gd name="connsiteY3" fmla="*/ 254276 h 282386"/>
                    <a:gd name="connsiteX4" fmla="*/ 15355 w 436415"/>
                    <a:gd name="connsiteY4" fmla="*/ 9627 h 2823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36415" h="282386">
                      <a:moveTo>
                        <a:pt x="15355" y="9627"/>
                      </a:moveTo>
                      <a:cubicBezTo>
                        <a:pt x="29090" y="29009"/>
                        <a:pt x="43594" y="47492"/>
                        <a:pt x="58740" y="64564"/>
                      </a:cubicBezTo>
                      <a:cubicBezTo>
                        <a:pt x="183504" y="204730"/>
                        <a:pt x="362947" y="226166"/>
                        <a:pt x="438036" y="228604"/>
                      </a:cubicBezTo>
                      <a:cubicBezTo>
                        <a:pt x="438036" y="228604"/>
                        <a:pt x="332783" y="325771"/>
                        <a:pt x="150002" y="254276"/>
                      </a:cubicBezTo>
                      <a:cubicBezTo>
                        <a:pt x="-32779" y="182653"/>
                        <a:pt x="15355" y="9627"/>
                        <a:pt x="15355" y="9627"/>
                      </a:cubicBez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/>
                <p:cNvSpPr/>
                <p:nvPr/>
              </p:nvSpPr>
              <p:spPr>
                <a:xfrm>
                  <a:off x="9666527" y="2153433"/>
                  <a:ext cx="243879" cy="231043"/>
                </a:xfrm>
                <a:custGeom>
                  <a:avLst/>
                  <a:gdLst>
                    <a:gd name="connsiteX0" fmla="*/ 50701 w 243879"/>
                    <a:gd name="connsiteY0" fmla="*/ 39523 h 231043"/>
                    <a:gd name="connsiteX1" fmla="*/ 161602 w 243879"/>
                    <a:gd name="connsiteY1" fmla="*/ 9872 h 231043"/>
                    <a:gd name="connsiteX2" fmla="*/ 228348 w 243879"/>
                    <a:gd name="connsiteY2" fmla="*/ 54412 h 231043"/>
                    <a:gd name="connsiteX3" fmla="*/ 234509 w 243879"/>
                    <a:gd name="connsiteY3" fmla="*/ 100749 h 231043"/>
                    <a:gd name="connsiteX4" fmla="*/ 140038 w 243879"/>
                    <a:gd name="connsiteY4" fmla="*/ 226411 h 231043"/>
                    <a:gd name="connsiteX5" fmla="*/ 9627 w 243879"/>
                    <a:gd name="connsiteY5" fmla="*/ 159408 h 231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43879" h="231043">
                      <a:moveTo>
                        <a:pt x="50701" y="39523"/>
                      </a:moveTo>
                      <a:cubicBezTo>
                        <a:pt x="73806" y="23606"/>
                        <a:pt x="133620" y="7433"/>
                        <a:pt x="161602" y="9872"/>
                      </a:cubicBezTo>
                      <a:cubicBezTo>
                        <a:pt x="189584" y="12311"/>
                        <a:pt x="217052" y="28741"/>
                        <a:pt x="228348" y="54412"/>
                      </a:cubicBezTo>
                      <a:cubicBezTo>
                        <a:pt x="234637" y="68788"/>
                        <a:pt x="235664" y="85090"/>
                        <a:pt x="234509" y="100749"/>
                      </a:cubicBezTo>
                      <a:cubicBezTo>
                        <a:pt x="230530" y="156713"/>
                        <a:pt x="194462" y="213190"/>
                        <a:pt x="140038" y="226411"/>
                      </a:cubicBezTo>
                      <a:cubicBezTo>
                        <a:pt x="93444" y="237706"/>
                        <a:pt x="30164" y="202665"/>
                        <a:pt x="9627" y="159408"/>
                      </a:cubicBezTo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" name="任意多边形: 形状 32"/>
                <p:cNvSpPr/>
                <p:nvPr/>
              </p:nvSpPr>
              <p:spPr>
                <a:xfrm>
                  <a:off x="9739113" y="2227777"/>
                  <a:ext cx="115522" cy="77014"/>
                </a:xfrm>
                <a:custGeom>
                  <a:avLst/>
                  <a:gdLst>
                    <a:gd name="connsiteX0" fmla="*/ 107242 w 115521"/>
                    <a:gd name="connsiteY0" fmla="*/ 17933 h 77014"/>
                    <a:gd name="connsiteX1" fmla="*/ 56413 w 115521"/>
                    <a:gd name="connsiteY1" fmla="*/ 37700 h 77014"/>
                    <a:gd name="connsiteX2" fmla="*/ 17905 w 115521"/>
                    <a:gd name="connsiteY2" fmla="*/ 76208 h 77014"/>
                    <a:gd name="connsiteX3" fmla="*/ 11616 w 115521"/>
                    <a:gd name="connsiteY3" fmla="*/ 77491 h 77014"/>
                    <a:gd name="connsiteX4" fmla="*/ 9947 w 115521"/>
                    <a:gd name="connsiteY4" fmla="*/ 72229 h 77014"/>
                    <a:gd name="connsiteX5" fmla="*/ 48711 w 115521"/>
                    <a:gd name="connsiteY5" fmla="*/ 25763 h 77014"/>
                    <a:gd name="connsiteX6" fmla="*/ 106857 w 115521"/>
                    <a:gd name="connsiteY6" fmla="*/ 9847 h 77014"/>
                    <a:gd name="connsiteX7" fmla="*/ 110708 w 115521"/>
                    <a:gd name="connsiteY7" fmla="*/ 14211 h 77014"/>
                    <a:gd name="connsiteX8" fmla="*/ 107242 w 115521"/>
                    <a:gd name="connsiteY8" fmla="*/ 17933 h 77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5521" h="77014">
                      <a:moveTo>
                        <a:pt x="107242" y="17933"/>
                      </a:moveTo>
                      <a:cubicBezTo>
                        <a:pt x="88887" y="21142"/>
                        <a:pt x="71559" y="27560"/>
                        <a:pt x="56413" y="37700"/>
                      </a:cubicBezTo>
                      <a:cubicBezTo>
                        <a:pt x="41010" y="47456"/>
                        <a:pt x="28431" y="60805"/>
                        <a:pt x="17905" y="76208"/>
                      </a:cubicBezTo>
                      <a:cubicBezTo>
                        <a:pt x="16494" y="78261"/>
                        <a:pt x="13798" y="78775"/>
                        <a:pt x="11616" y="77491"/>
                      </a:cubicBezTo>
                      <a:cubicBezTo>
                        <a:pt x="9819" y="76336"/>
                        <a:pt x="9177" y="74154"/>
                        <a:pt x="9947" y="72229"/>
                      </a:cubicBezTo>
                      <a:cubicBezTo>
                        <a:pt x="17007" y="52975"/>
                        <a:pt x="31640" y="37059"/>
                        <a:pt x="48711" y="25763"/>
                      </a:cubicBezTo>
                      <a:cubicBezTo>
                        <a:pt x="66039" y="14981"/>
                        <a:pt x="86577" y="8307"/>
                        <a:pt x="106857" y="9847"/>
                      </a:cubicBezTo>
                      <a:cubicBezTo>
                        <a:pt x="109168" y="9975"/>
                        <a:pt x="110836" y="12029"/>
                        <a:pt x="110708" y="14211"/>
                      </a:cubicBezTo>
                      <a:cubicBezTo>
                        <a:pt x="110451" y="16136"/>
                        <a:pt x="109039" y="17677"/>
                        <a:pt x="107242" y="17933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/>
                <p:cNvSpPr/>
                <p:nvPr/>
              </p:nvSpPr>
              <p:spPr>
                <a:xfrm>
                  <a:off x="9773815" y="2246988"/>
                  <a:ext cx="25671" cy="77014"/>
                </a:xfrm>
                <a:custGeom>
                  <a:avLst/>
                  <a:gdLst>
                    <a:gd name="connsiteX0" fmla="*/ 17861 w 25671"/>
                    <a:gd name="connsiteY0" fmla="*/ 12971 h 77014"/>
                    <a:gd name="connsiteX1" fmla="*/ 24407 w 25671"/>
                    <a:gd name="connsiteY1" fmla="*/ 26064 h 77014"/>
                    <a:gd name="connsiteX2" fmla="*/ 26846 w 25671"/>
                    <a:gd name="connsiteY2" fmla="*/ 42878 h 77014"/>
                    <a:gd name="connsiteX3" fmla="*/ 24278 w 25671"/>
                    <a:gd name="connsiteY3" fmla="*/ 58795 h 77014"/>
                    <a:gd name="connsiteX4" fmla="*/ 18502 w 25671"/>
                    <a:gd name="connsiteY4" fmla="*/ 73171 h 77014"/>
                    <a:gd name="connsiteX5" fmla="*/ 12341 w 25671"/>
                    <a:gd name="connsiteY5" fmla="*/ 74968 h 77014"/>
                    <a:gd name="connsiteX6" fmla="*/ 9902 w 25671"/>
                    <a:gd name="connsiteY6" fmla="*/ 70732 h 77014"/>
                    <a:gd name="connsiteX7" fmla="*/ 12598 w 25671"/>
                    <a:gd name="connsiteY7" fmla="*/ 42108 h 77014"/>
                    <a:gd name="connsiteX8" fmla="*/ 12085 w 25671"/>
                    <a:gd name="connsiteY8" fmla="*/ 29016 h 77014"/>
                    <a:gd name="connsiteX9" fmla="*/ 9646 w 25671"/>
                    <a:gd name="connsiteY9" fmla="*/ 13484 h 77014"/>
                    <a:gd name="connsiteX10" fmla="*/ 13882 w 25671"/>
                    <a:gd name="connsiteY10" fmla="*/ 9634 h 77014"/>
                    <a:gd name="connsiteX11" fmla="*/ 17476 w 25671"/>
                    <a:gd name="connsiteY11" fmla="*/ 12073 h 77014"/>
                    <a:gd name="connsiteX12" fmla="*/ 17861 w 25671"/>
                    <a:gd name="connsiteY12" fmla="*/ 12971 h 77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671" h="77014">
                      <a:moveTo>
                        <a:pt x="17861" y="12971"/>
                      </a:moveTo>
                      <a:cubicBezTo>
                        <a:pt x="19273" y="16308"/>
                        <a:pt x="22481" y="20287"/>
                        <a:pt x="24407" y="26064"/>
                      </a:cubicBezTo>
                      <a:cubicBezTo>
                        <a:pt x="26332" y="31583"/>
                        <a:pt x="26846" y="37359"/>
                        <a:pt x="26846" y="42878"/>
                      </a:cubicBezTo>
                      <a:cubicBezTo>
                        <a:pt x="26460" y="48398"/>
                        <a:pt x="25690" y="53789"/>
                        <a:pt x="24278" y="58795"/>
                      </a:cubicBezTo>
                      <a:cubicBezTo>
                        <a:pt x="22738" y="63801"/>
                        <a:pt x="20941" y="68678"/>
                        <a:pt x="18502" y="73171"/>
                      </a:cubicBezTo>
                      <a:cubicBezTo>
                        <a:pt x="17347" y="75353"/>
                        <a:pt x="14523" y="76251"/>
                        <a:pt x="12341" y="74968"/>
                      </a:cubicBezTo>
                      <a:cubicBezTo>
                        <a:pt x="10801" y="74069"/>
                        <a:pt x="9902" y="72529"/>
                        <a:pt x="9902" y="70732"/>
                      </a:cubicBezTo>
                      <a:cubicBezTo>
                        <a:pt x="10159" y="60463"/>
                        <a:pt x="12470" y="51093"/>
                        <a:pt x="12598" y="42108"/>
                      </a:cubicBezTo>
                      <a:cubicBezTo>
                        <a:pt x="13111" y="37616"/>
                        <a:pt x="12598" y="33380"/>
                        <a:pt x="12085" y="29016"/>
                      </a:cubicBezTo>
                      <a:cubicBezTo>
                        <a:pt x="11828" y="25037"/>
                        <a:pt x="9389" y="20287"/>
                        <a:pt x="9646" y="13484"/>
                      </a:cubicBezTo>
                      <a:cubicBezTo>
                        <a:pt x="9774" y="11174"/>
                        <a:pt x="11699" y="9505"/>
                        <a:pt x="13882" y="9634"/>
                      </a:cubicBezTo>
                      <a:cubicBezTo>
                        <a:pt x="15550" y="9762"/>
                        <a:pt x="16834" y="10661"/>
                        <a:pt x="17476" y="12073"/>
                      </a:cubicBezTo>
                      <a:lnTo>
                        <a:pt x="17861" y="12971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/>
                <p:cNvSpPr/>
                <p:nvPr/>
              </p:nvSpPr>
              <p:spPr>
                <a:xfrm>
                  <a:off x="8703735" y="1465077"/>
                  <a:ext cx="1103874" cy="1078202"/>
                </a:xfrm>
                <a:custGeom>
                  <a:avLst/>
                  <a:gdLst>
                    <a:gd name="connsiteX0" fmla="*/ 1082164 w 1103873"/>
                    <a:gd name="connsiteY0" fmla="*/ 669990 h 1078202"/>
                    <a:gd name="connsiteX1" fmla="*/ 506738 w 1103873"/>
                    <a:gd name="connsiteY1" fmla="*/ 1068411 h 1078202"/>
                    <a:gd name="connsiteX2" fmla="*/ 129496 w 1103873"/>
                    <a:gd name="connsiteY2" fmla="*/ 873693 h 1078202"/>
                    <a:gd name="connsiteX3" fmla="*/ 113323 w 1103873"/>
                    <a:gd name="connsiteY3" fmla="*/ 237297 h 1078202"/>
                    <a:gd name="connsiteX4" fmla="*/ 775390 w 1103873"/>
                    <a:gd name="connsiteY4" fmla="*/ 77877 h 1078202"/>
                    <a:gd name="connsiteX5" fmla="*/ 1082164 w 1103873"/>
                    <a:gd name="connsiteY5" fmla="*/ 669990 h 1078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03873" h="1078202">
                      <a:moveTo>
                        <a:pt x="1082164" y="669990"/>
                      </a:moveTo>
                      <a:cubicBezTo>
                        <a:pt x="1082164" y="669990"/>
                        <a:pt x="907727" y="1144656"/>
                        <a:pt x="506738" y="1068411"/>
                      </a:cubicBezTo>
                      <a:cubicBezTo>
                        <a:pt x="380435" y="1044409"/>
                        <a:pt x="225122" y="984722"/>
                        <a:pt x="129496" y="873693"/>
                      </a:cubicBezTo>
                      <a:cubicBezTo>
                        <a:pt x="-130428" y="572310"/>
                        <a:pt x="113323" y="237297"/>
                        <a:pt x="113323" y="237297"/>
                      </a:cubicBezTo>
                      <a:cubicBezTo>
                        <a:pt x="113323" y="237297"/>
                        <a:pt x="329348" y="-141229"/>
                        <a:pt x="775390" y="77877"/>
                      </a:cubicBezTo>
                      <a:cubicBezTo>
                        <a:pt x="1221561" y="296855"/>
                        <a:pt x="1082164" y="669990"/>
                        <a:pt x="1082164" y="669990"/>
                      </a:cubicBez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/>
                <p:cNvSpPr/>
                <p:nvPr/>
              </p:nvSpPr>
              <p:spPr>
                <a:xfrm>
                  <a:off x="8960622" y="1916970"/>
                  <a:ext cx="64179" cy="77014"/>
                </a:xfrm>
                <a:custGeom>
                  <a:avLst/>
                  <a:gdLst>
                    <a:gd name="connsiteX0" fmla="*/ 55903 w 64178"/>
                    <a:gd name="connsiteY0" fmla="*/ 52644 h 77014"/>
                    <a:gd name="connsiteX1" fmla="*/ 20733 w 64178"/>
                    <a:gd name="connsiteY1" fmla="*/ 76005 h 77014"/>
                    <a:gd name="connsiteX2" fmla="*/ 14058 w 64178"/>
                    <a:gd name="connsiteY2" fmla="*/ 34289 h 77014"/>
                    <a:gd name="connsiteX3" fmla="*/ 49228 w 64178"/>
                    <a:gd name="connsiteY3" fmla="*/ 10928 h 77014"/>
                    <a:gd name="connsiteX4" fmla="*/ 55903 w 64178"/>
                    <a:gd name="connsiteY4" fmla="*/ 52644 h 77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178" h="77014">
                      <a:moveTo>
                        <a:pt x="55903" y="52644"/>
                      </a:moveTo>
                      <a:cubicBezTo>
                        <a:pt x="48073" y="70614"/>
                        <a:pt x="32285" y="81140"/>
                        <a:pt x="20733" y="76005"/>
                      </a:cubicBezTo>
                      <a:cubicBezTo>
                        <a:pt x="9181" y="70999"/>
                        <a:pt x="6100" y="52259"/>
                        <a:pt x="14058" y="34289"/>
                      </a:cubicBezTo>
                      <a:cubicBezTo>
                        <a:pt x="21888" y="16319"/>
                        <a:pt x="37676" y="5794"/>
                        <a:pt x="49228" y="10928"/>
                      </a:cubicBezTo>
                      <a:cubicBezTo>
                        <a:pt x="60780" y="16062"/>
                        <a:pt x="63861" y="34674"/>
                        <a:pt x="55903" y="52644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" name="任意多边形: 形状 36"/>
                <p:cNvSpPr/>
                <p:nvPr/>
              </p:nvSpPr>
              <p:spPr>
                <a:xfrm>
                  <a:off x="9416163" y="2121187"/>
                  <a:ext cx="64179" cy="77014"/>
                </a:xfrm>
                <a:custGeom>
                  <a:avLst/>
                  <a:gdLst>
                    <a:gd name="connsiteX0" fmla="*/ 55903 w 64178"/>
                    <a:gd name="connsiteY0" fmla="*/ 52644 h 77014"/>
                    <a:gd name="connsiteX1" fmla="*/ 20733 w 64178"/>
                    <a:gd name="connsiteY1" fmla="*/ 76005 h 77014"/>
                    <a:gd name="connsiteX2" fmla="*/ 14058 w 64178"/>
                    <a:gd name="connsiteY2" fmla="*/ 34289 h 77014"/>
                    <a:gd name="connsiteX3" fmla="*/ 49228 w 64178"/>
                    <a:gd name="connsiteY3" fmla="*/ 10928 h 77014"/>
                    <a:gd name="connsiteX4" fmla="*/ 55903 w 64178"/>
                    <a:gd name="connsiteY4" fmla="*/ 52644 h 77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178" h="77014">
                      <a:moveTo>
                        <a:pt x="55903" y="52644"/>
                      </a:moveTo>
                      <a:cubicBezTo>
                        <a:pt x="48073" y="70614"/>
                        <a:pt x="32285" y="81140"/>
                        <a:pt x="20733" y="76005"/>
                      </a:cubicBezTo>
                      <a:cubicBezTo>
                        <a:pt x="9181" y="70999"/>
                        <a:pt x="6100" y="52259"/>
                        <a:pt x="14058" y="34289"/>
                      </a:cubicBezTo>
                      <a:cubicBezTo>
                        <a:pt x="21888" y="16319"/>
                        <a:pt x="37676" y="5794"/>
                        <a:pt x="49228" y="10928"/>
                      </a:cubicBezTo>
                      <a:cubicBezTo>
                        <a:pt x="60652" y="16062"/>
                        <a:pt x="63733" y="34674"/>
                        <a:pt x="55903" y="52644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" name="任意多边形: 形状 37"/>
                <p:cNvSpPr/>
                <p:nvPr/>
              </p:nvSpPr>
              <p:spPr>
                <a:xfrm>
                  <a:off x="9173751" y="2059052"/>
                  <a:ext cx="64179" cy="77014"/>
                </a:xfrm>
                <a:custGeom>
                  <a:avLst/>
                  <a:gdLst>
                    <a:gd name="connsiteX0" fmla="*/ 58671 w 64178"/>
                    <a:gd name="connsiteY0" fmla="*/ 30961 h 77014"/>
                    <a:gd name="connsiteX1" fmla="*/ 41600 w 64178"/>
                    <a:gd name="connsiteY1" fmla="*/ 23773 h 77014"/>
                    <a:gd name="connsiteX2" fmla="*/ 27737 w 64178"/>
                    <a:gd name="connsiteY2" fmla="*/ 33400 h 77014"/>
                    <a:gd name="connsiteX3" fmla="*/ 26197 w 64178"/>
                    <a:gd name="connsiteY3" fmla="*/ 51755 h 77014"/>
                    <a:gd name="connsiteX4" fmla="*/ 38904 w 64178"/>
                    <a:gd name="connsiteY4" fmla="*/ 64334 h 77014"/>
                    <a:gd name="connsiteX5" fmla="*/ 39418 w 64178"/>
                    <a:gd name="connsiteY5" fmla="*/ 64462 h 77014"/>
                    <a:gd name="connsiteX6" fmla="*/ 42755 w 64178"/>
                    <a:gd name="connsiteY6" fmla="*/ 70623 h 77014"/>
                    <a:gd name="connsiteX7" fmla="*/ 38262 w 64178"/>
                    <a:gd name="connsiteY7" fmla="*/ 74217 h 77014"/>
                    <a:gd name="connsiteX8" fmla="*/ 12591 w 64178"/>
                    <a:gd name="connsiteY8" fmla="*/ 57146 h 77014"/>
                    <a:gd name="connsiteX9" fmla="*/ 13746 w 64178"/>
                    <a:gd name="connsiteY9" fmla="*/ 25955 h 77014"/>
                    <a:gd name="connsiteX10" fmla="*/ 41215 w 64178"/>
                    <a:gd name="connsiteY10" fmla="*/ 9654 h 77014"/>
                    <a:gd name="connsiteX11" fmla="*/ 66501 w 64178"/>
                    <a:gd name="connsiteY11" fmla="*/ 26468 h 77014"/>
                    <a:gd name="connsiteX12" fmla="*/ 64062 w 64178"/>
                    <a:gd name="connsiteY12" fmla="*/ 32373 h 77014"/>
                    <a:gd name="connsiteX13" fmla="*/ 58928 w 64178"/>
                    <a:gd name="connsiteY13" fmla="*/ 31089 h 77014"/>
                    <a:gd name="connsiteX14" fmla="*/ 58671 w 64178"/>
                    <a:gd name="connsiteY14" fmla="*/ 30961 h 77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64178" h="77014">
                      <a:moveTo>
                        <a:pt x="58671" y="30961"/>
                      </a:moveTo>
                      <a:cubicBezTo>
                        <a:pt x="54179" y="25698"/>
                        <a:pt x="47376" y="23003"/>
                        <a:pt x="41600" y="23773"/>
                      </a:cubicBezTo>
                      <a:cubicBezTo>
                        <a:pt x="35567" y="24543"/>
                        <a:pt x="30176" y="27880"/>
                        <a:pt x="27737" y="33400"/>
                      </a:cubicBezTo>
                      <a:cubicBezTo>
                        <a:pt x="24913" y="38791"/>
                        <a:pt x="24400" y="45850"/>
                        <a:pt x="26197" y="51755"/>
                      </a:cubicBezTo>
                      <a:cubicBezTo>
                        <a:pt x="27865" y="57531"/>
                        <a:pt x="32743" y="62537"/>
                        <a:pt x="38904" y="64334"/>
                      </a:cubicBezTo>
                      <a:lnTo>
                        <a:pt x="39418" y="64462"/>
                      </a:lnTo>
                      <a:cubicBezTo>
                        <a:pt x="42113" y="65232"/>
                        <a:pt x="43525" y="68056"/>
                        <a:pt x="42755" y="70623"/>
                      </a:cubicBezTo>
                      <a:cubicBezTo>
                        <a:pt x="42113" y="72677"/>
                        <a:pt x="40316" y="74089"/>
                        <a:pt x="38262" y="74217"/>
                      </a:cubicBezTo>
                      <a:cubicBezTo>
                        <a:pt x="27223" y="74731"/>
                        <a:pt x="16955" y="67158"/>
                        <a:pt x="12591" y="57146"/>
                      </a:cubicBezTo>
                      <a:cubicBezTo>
                        <a:pt x="8227" y="47134"/>
                        <a:pt x="8740" y="35710"/>
                        <a:pt x="13746" y="25955"/>
                      </a:cubicBezTo>
                      <a:cubicBezTo>
                        <a:pt x="19009" y="16071"/>
                        <a:pt x="30047" y="9140"/>
                        <a:pt x="41215" y="9654"/>
                      </a:cubicBezTo>
                      <a:cubicBezTo>
                        <a:pt x="52510" y="9782"/>
                        <a:pt x="62650" y="16842"/>
                        <a:pt x="66501" y="26468"/>
                      </a:cubicBezTo>
                      <a:cubicBezTo>
                        <a:pt x="67399" y="28779"/>
                        <a:pt x="66372" y="31474"/>
                        <a:pt x="64062" y="32373"/>
                      </a:cubicBezTo>
                      <a:cubicBezTo>
                        <a:pt x="62137" y="33143"/>
                        <a:pt x="60083" y="32630"/>
                        <a:pt x="58928" y="31089"/>
                      </a:cubicBezTo>
                      <a:lnTo>
                        <a:pt x="58671" y="30961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" name="任意多边形: 形状 38"/>
                <p:cNvSpPr/>
                <p:nvPr/>
              </p:nvSpPr>
              <p:spPr>
                <a:xfrm>
                  <a:off x="9386987" y="2214149"/>
                  <a:ext cx="166865" cy="141193"/>
                </a:xfrm>
                <a:custGeom>
                  <a:avLst/>
                  <a:gdLst>
                    <a:gd name="connsiteX0" fmla="*/ 157344 w 166864"/>
                    <a:gd name="connsiteY0" fmla="*/ 103699 h 141193"/>
                    <a:gd name="connsiteX1" fmla="*/ 61718 w 166864"/>
                    <a:gd name="connsiteY1" fmla="*/ 126418 h 141193"/>
                    <a:gd name="connsiteX2" fmla="*/ 13455 w 166864"/>
                    <a:gd name="connsiteY2" fmla="*/ 40804 h 141193"/>
                    <a:gd name="connsiteX3" fmla="*/ 109081 w 166864"/>
                    <a:gd name="connsiteY3" fmla="*/ 18085 h 141193"/>
                    <a:gd name="connsiteX4" fmla="*/ 157344 w 166864"/>
                    <a:gd name="connsiteY4" fmla="*/ 103699 h 1411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6864" h="141193">
                      <a:moveTo>
                        <a:pt x="157344" y="103699"/>
                      </a:moveTo>
                      <a:cubicBezTo>
                        <a:pt x="144251" y="133606"/>
                        <a:pt x="101508" y="143747"/>
                        <a:pt x="61718" y="126418"/>
                      </a:cubicBezTo>
                      <a:cubicBezTo>
                        <a:pt x="21927" y="109090"/>
                        <a:pt x="363" y="70711"/>
                        <a:pt x="13455" y="40804"/>
                      </a:cubicBezTo>
                      <a:cubicBezTo>
                        <a:pt x="26548" y="10897"/>
                        <a:pt x="69291" y="756"/>
                        <a:pt x="109081" y="18085"/>
                      </a:cubicBezTo>
                      <a:cubicBezTo>
                        <a:pt x="148744" y="35541"/>
                        <a:pt x="170436" y="73792"/>
                        <a:pt x="157344" y="103699"/>
                      </a:cubicBezTo>
                      <a:close/>
                    </a:path>
                  </a:pathLst>
                </a:custGeom>
                <a:solidFill>
                  <a:srgbClr val="F5A8A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" name="任意多边形: 形状 39"/>
                <p:cNvSpPr/>
                <p:nvPr/>
              </p:nvSpPr>
              <p:spPr>
                <a:xfrm>
                  <a:off x="8806426" y="1954225"/>
                  <a:ext cx="166865" cy="141193"/>
                </a:xfrm>
                <a:custGeom>
                  <a:avLst/>
                  <a:gdLst>
                    <a:gd name="connsiteX0" fmla="*/ 157344 w 166864"/>
                    <a:gd name="connsiteY0" fmla="*/ 103699 h 141193"/>
                    <a:gd name="connsiteX1" fmla="*/ 61718 w 166864"/>
                    <a:gd name="connsiteY1" fmla="*/ 126418 h 141193"/>
                    <a:gd name="connsiteX2" fmla="*/ 13455 w 166864"/>
                    <a:gd name="connsiteY2" fmla="*/ 40804 h 141193"/>
                    <a:gd name="connsiteX3" fmla="*/ 109082 w 166864"/>
                    <a:gd name="connsiteY3" fmla="*/ 18085 h 141193"/>
                    <a:gd name="connsiteX4" fmla="*/ 157344 w 166864"/>
                    <a:gd name="connsiteY4" fmla="*/ 103699 h 1411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6864" h="141193">
                      <a:moveTo>
                        <a:pt x="157344" y="103699"/>
                      </a:moveTo>
                      <a:cubicBezTo>
                        <a:pt x="144251" y="133606"/>
                        <a:pt x="101508" y="143747"/>
                        <a:pt x="61718" y="126418"/>
                      </a:cubicBezTo>
                      <a:cubicBezTo>
                        <a:pt x="21927" y="109090"/>
                        <a:pt x="363" y="70711"/>
                        <a:pt x="13455" y="40804"/>
                      </a:cubicBezTo>
                      <a:cubicBezTo>
                        <a:pt x="26548" y="10897"/>
                        <a:pt x="69291" y="756"/>
                        <a:pt x="109082" y="18085"/>
                      </a:cubicBezTo>
                      <a:cubicBezTo>
                        <a:pt x="148872" y="35413"/>
                        <a:pt x="170436" y="73792"/>
                        <a:pt x="157344" y="103699"/>
                      </a:cubicBezTo>
                      <a:close/>
                    </a:path>
                  </a:pathLst>
                </a:custGeom>
                <a:solidFill>
                  <a:srgbClr val="F5A8A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" name="任意多边形: 形状 40"/>
                <p:cNvSpPr/>
                <p:nvPr/>
              </p:nvSpPr>
              <p:spPr>
                <a:xfrm>
                  <a:off x="9184314" y="2143175"/>
                  <a:ext cx="89850" cy="51343"/>
                </a:xfrm>
                <a:custGeom>
                  <a:avLst/>
                  <a:gdLst>
                    <a:gd name="connsiteX0" fmla="*/ 80582 w 89850"/>
                    <a:gd name="connsiteY0" fmla="*/ 14611 h 51342"/>
                    <a:gd name="connsiteX1" fmla="*/ 52344 w 89850"/>
                    <a:gd name="connsiteY1" fmla="*/ 44903 h 51342"/>
                    <a:gd name="connsiteX2" fmla="*/ 11269 w 89850"/>
                    <a:gd name="connsiteY2" fmla="*/ 38485 h 51342"/>
                    <a:gd name="connsiteX3" fmla="*/ 10627 w 89850"/>
                    <a:gd name="connsiteY3" fmla="*/ 32067 h 51342"/>
                    <a:gd name="connsiteX4" fmla="*/ 15505 w 89850"/>
                    <a:gd name="connsiteY4" fmla="*/ 30655 h 51342"/>
                    <a:gd name="connsiteX5" fmla="*/ 15762 w 89850"/>
                    <a:gd name="connsiteY5" fmla="*/ 30784 h 51342"/>
                    <a:gd name="connsiteX6" fmla="*/ 47723 w 89850"/>
                    <a:gd name="connsiteY6" fmla="*/ 31425 h 51342"/>
                    <a:gd name="connsiteX7" fmla="*/ 73009 w 89850"/>
                    <a:gd name="connsiteY7" fmla="*/ 11530 h 51342"/>
                    <a:gd name="connsiteX8" fmla="*/ 73137 w 89850"/>
                    <a:gd name="connsiteY8" fmla="*/ 11402 h 51342"/>
                    <a:gd name="connsiteX9" fmla="*/ 78913 w 89850"/>
                    <a:gd name="connsiteY9" fmla="*/ 10375 h 51342"/>
                    <a:gd name="connsiteX10" fmla="*/ 80582 w 89850"/>
                    <a:gd name="connsiteY10" fmla="*/ 14611 h 51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9850" h="51342">
                      <a:moveTo>
                        <a:pt x="80582" y="14611"/>
                      </a:moveTo>
                      <a:cubicBezTo>
                        <a:pt x="77373" y="28473"/>
                        <a:pt x="66078" y="39897"/>
                        <a:pt x="52344" y="44903"/>
                      </a:cubicBezTo>
                      <a:cubicBezTo>
                        <a:pt x="38481" y="49524"/>
                        <a:pt x="22436" y="47598"/>
                        <a:pt x="11269" y="38485"/>
                      </a:cubicBezTo>
                      <a:cubicBezTo>
                        <a:pt x="9344" y="36945"/>
                        <a:pt x="9087" y="33993"/>
                        <a:pt x="10627" y="32067"/>
                      </a:cubicBezTo>
                      <a:cubicBezTo>
                        <a:pt x="11783" y="30655"/>
                        <a:pt x="13708" y="30142"/>
                        <a:pt x="15505" y="30655"/>
                      </a:cubicBezTo>
                      <a:lnTo>
                        <a:pt x="15762" y="30784"/>
                      </a:lnTo>
                      <a:cubicBezTo>
                        <a:pt x="26544" y="34249"/>
                        <a:pt x="37711" y="35019"/>
                        <a:pt x="47723" y="31425"/>
                      </a:cubicBezTo>
                      <a:cubicBezTo>
                        <a:pt x="57863" y="28345"/>
                        <a:pt x="66463" y="21028"/>
                        <a:pt x="73009" y="11530"/>
                      </a:cubicBezTo>
                      <a:lnTo>
                        <a:pt x="73137" y="11402"/>
                      </a:lnTo>
                      <a:cubicBezTo>
                        <a:pt x="74421" y="9476"/>
                        <a:pt x="76988" y="9091"/>
                        <a:pt x="78913" y="10375"/>
                      </a:cubicBezTo>
                      <a:cubicBezTo>
                        <a:pt x="80325" y="11273"/>
                        <a:pt x="80967" y="12942"/>
                        <a:pt x="80582" y="14611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" name="任意多边形: 形状 41"/>
                <p:cNvSpPr/>
                <p:nvPr/>
              </p:nvSpPr>
              <p:spPr>
                <a:xfrm>
                  <a:off x="8579580" y="1676575"/>
                  <a:ext cx="218208" cy="243879"/>
                </a:xfrm>
                <a:custGeom>
                  <a:avLst/>
                  <a:gdLst>
                    <a:gd name="connsiteX0" fmla="*/ 218738 w 218207"/>
                    <a:gd name="connsiteY0" fmla="*/ 117318 h 243879"/>
                    <a:gd name="connsiteX1" fmla="*/ 151222 w 218207"/>
                    <a:gd name="connsiteY1" fmla="*/ 24515 h 243879"/>
                    <a:gd name="connsiteX2" fmla="*/ 71384 w 218207"/>
                    <a:gd name="connsiteY2" fmla="*/ 17199 h 243879"/>
                    <a:gd name="connsiteX3" fmla="*/ 37369 w 218207"/>
                    <a:gd name="connsiteY3" fmla="*/ 49417 h 243879"/>
                    <a:gd name="connsiteX4" fmla="*/ 31850 w 218207"/>
                    <a:gd name="connsiteY4" fmla="*/ 206526 h 243879"/>
                    <a:gd name="connsiteX5" fmla="*/ 175353 w 218207"/>
                    <a:gd name="connsiteY5" fmla="*/ 236305 h 2438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18207" h="243879">
                      <a:moveTo>
                        <a:pt x="218738" y="117318"/>
                      </a:moveTo>
                      <a:cubicBezTo>
                        <a:pt x="210780" y="90363"/>
                        <a:pt x="174455" y="40303"/>
                        <a:pt x="151222" y="24515"/>
                      </a:cubicBezTo>
                      <a:cubicBezTo>
                        <a:pt x="127989" y="8727"/>
                        <a:pt x="96285" y="4235"/>
                        <a:pt x="71384" y="17199"/>
                      </a:cubicBezTo>
                      <a:cubicBezTo>
                        <a:pt x="57393" y="24387"/>
                        <a:pt x="46354" y="36452"/>
                        <a:pt x="37369" y="49417"/>
                      </a:cubicBezTo>
                      <a:cubicBezTo>
                        <a:pt x="5408" y="95497"/>
                        <a:pt x="-2165" y="161986"/>
                        <a:pt x="31850" y="206526"/>
                      </a:cubicBezTo>
                      <a:cubicBezTo>
                        <a:pt x="60987" y="244648"/>
                        <a:pt x="132225" y="257099"/>
                        <a:pt x="175353" y="236305"/>
                      </a:cubicBezTo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" name="任意多边形: 形状 42"/>
                <p:cNvSpPr/>
                <p:nvPr/>
              </p:nvSpPr>
              <p:spPr>
                <a:xfrm>
                  <a:off x="8654004" y="1737373"/>
                  <a:ext cx="64179" cy="128357"/>
                </a:xfrm>
                <a:custGeom>
                  <a:avLst/>
                  <a:gdLst>
                    <a:gd name="connsiteX0" fmla="*/ 16213 w 64178"/>
                    <a:gd name="connsiteY0" fmla="*/ 10311 h 128357"/>
                    <a:gd name="connsiteX1" fmla="*/ 51382 w 64178"/>
                    <a:gd name="connsiteY1" fmla="*/ 59344 h 128357"/>
                    <a:gd name="connsiteX2" fmla="*/ 52281 w 64178"/>
                    <a:gd name="connsiteY2" fmla="*/ 119800 h 128357"/>
                    <a:gd name="connsiteX3" fmla="*/ 46633 w 64178"/>
                    <a:gd name="connsiteY3" fmla="*/ 122624 h 128357"/>
                    <a:gd name="connsiteX4" fmla="*/ 43553 w 64178"/>
                    <a:gd name="connsiteY4" fmla="*/ 118003 h 128357"/>
                    <a:gd name="connsiteX5" fmla="*/ 37777 w 64178"/>
                    <a:gd name="connsiteY5" fmla="*/ 63836 h 128357"/>
                    <a:gd name="connsiteX6" fmla="*/ 10693 w 64178"/>
                    <a:gd name="connsiteY6" fmla="*/ 16473 h 128357"/>
                    <a:gd name="connsiteX7" fmla="*/ 11078 w 64178"/>
                    <a:gd name="connsiteY7" fmla="*/ 10696 h 128357"/>
                    <a:gd name="connsiteX8" fmla="*/ 16213 w 64178"/>
                    <a:gd name="connsiteY8" fmla="*/ 10311 h 128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4178" h="128357">
                      <a:moveTo>
                        <a:pt x="16213" y="10311"/>
                      </a:moveTo>
                      <a:cubicBezTo>
                        <a:pt x="32899" y="21992"/>
                        <a:pt x="44708" y="39962"/>
                        <a:pt x="51382" y="59344"/>
                      </a:cubicBezTo>
                      <a:cubicBezTo>
                        <a:pt x="57544" y="78854"/>
                        <a:pt x="58955" y="100418"/>
                        <a:pt x="52281" y="119800"/>
                      </a:cubicBezTo>
                      <a:cubicBezTo>
                        <a:pt x="51511" y="122111"/>
                        <a:pt x="48944" y="123394"/>
                        <a:pt x="46633" y="122624"/>
                      </a:cubicBezTo>
                      <a:cubicBezTo>
                        <a:pt x="44708" y="121982"/>
                        <a:pt x="43424" y="119929"/>
                        <a:pt x="43553" y="118003"/>
                      </a:cubicBezTo>
                      <a:cubicBezTo>
                        <a:pt x="45093" y="99520"/>
                        <a:pt x="43681" y="81165"/>
                        <a:pt x="37777" y="63836"/>
                      </a:cubicBezTo>
                      <a:cubicBezTo>
                        <a:pt x="32386" y="46380"/>
                        <a:pt x="22887" y="30592"/>
                        <a:pt x="10693" y="16473"/>
                      </a:cubicBezTo>
                      <a:cubicBezTo>
                        <a:pt x="9153" y="14804"/>
                        <a:pt x="9281" y="12108"/>
                        <a:pt x="11078" y="10696"/>
                      </a:cubicBezTo>
                      <a:cubicBezTo>
                        <a:pt x="12619" y="9413"/>
                        <a:pt x="14672" y="9285"/>
                        <a:pt x="16213" y="10311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" name="任意多边形: 形状 43"/>
                <p:cNvSpPr/>
                <p:nvPr/>
              </p:nvSpPr>
              <p:spPr>
                <a:xfrm>
                  <a:off x="8650009" y="1788944"/>
                  <a:ext cx="64179" cy="64179"/>
                </a:xfrm>
                <a:custGeom>
                  <a:avLst/>
                  <a:gdLst>
                    <a:gd name="connsiteX0" fmla="*/ 54094 w 64178"/>
                    <a:gd name="connsiteY0" fmla="*/ 15988 h 64178"/>
                    <a:gd name="connsiteX1" fmla="*/ 42413 w 64178"/>
                    <a:gd name="connsiteY1" fmla="*/ 26513 h 64178"/>
                    <a:gd name="connsiteX2" fmla="*/ 33813 w 64178"/>
                    <a:gd name="connsiteY2" fmla="*/ 36396 h 64178"/>
                    <a:gd name="connsiteX3" fmla="*/ 17897 w 64178"/>
                    <a:gd name="connsiteY3" fmla="*/ 60399 h 64178"/>
                    <a:gd name="connsiteX4" fmla="*/ 11479 w 64178"/>
                    <a:gd name="connsiteY4" fmla="*/ 61298 h 64178"/>
                    <a:gd name="connsiteX5" fmla="*/ 9682 w 64178"/>
                    <a:gd name="connsiteY5" fmla="*/ 56805 h 64178"/>
                    <a:gd name="connsiteX6" fmla="*/ 14303 w 64178"/>
                    <a:gd name="connsiteY6" fmla="*/ 41916 h 64178"/>
                    <a:gd name="connsiteX7" fmla="*/ 22390 w 64178"/>
                    <a:gd name="connsiteY7" fmla="*/ 27925 h 64178"/>
                    <a:gd name="connsiteX8" fmla="*/ 34840 w 64178"/>
                    <a:gd name="connsiteY8" fmla="*/ 16373 h 64178"/>
                    <a:gd name="connsiteX9" fmla="*/ 48189 w 64178"/>
                    <a:gd name="connsiteY9" fmla="*/ 10340 h 64178"/>
                    <a:gd name="connsiteX10" fmla="*/ 48703 w 64178"/>
                    <a:gd name="connsiteY10" fmla="*/ 10083 h 64178"/>
                    <a:gd name="connsiteX11" fmla="*/ 54222 w 64178"/>
                    <a:gd name="connsiteY11" fmla="*/ 11752 h 64178"/>
                    <a:gd name="connsiteX12" fmla="*/ 54094 w 64178"/>
                    <a:gd name="connsiteY12" fmla="*/ 15988 h 641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178" h="64178">
                      <a:moveTo>
                        <a:pt x="54094" y="15988"/>
                      </a:moveTo>
                      <a:cubicBezTo>
                        <a:pt x="50115" y="21379"/>
                        <a:pt x="45237" y="23561"/>
                        <a:pt x="42413" y="26513"/>
                      </a:cubicBezTo>
                      <a:cubicBezTo>
                        <a:pt x="39333" y="29465"/>
                        <a:pt x="36252" y="32546"/>
                        <a:pt x="33813" y="36396"/>
                      </a:cubicBezTo>
                      <a:cubicBezTo>
                        <a:pt x="28294" y="43456"/>
                        <a:pt x="24187" y="52184"/>
                        <a:pt x="17897" y="60399"/>
                      </a:cubicBezTo>
                      <a:cubicBezTo>
                        <a:pt x="16357" y="62453"/>
                        <a:pt x="13533" y="62838"/>
                        <a:pt x="11479" y="61298"/>
                      </a:cubicBezTo>
                      <a:cubicBezTo>
                        <a:pt x="10067" y="60271"/>
                        <a:pt x="9425" y="58474"/>
                        <a:pt x="9682" y="56805"/>
                      </a:cubicBezTo>
                      <a:cubicBezTo>
                        <a:pt x="10581" y="51671"/>
                        <a:pt x="12249" y="46793"/>
                        <a:pt x="14303" y="41916"/>
                      </a:cubicBezTo>
                      <a:cubicBezTo>
                        <a:pt x="16357" y="37038"/>
                        <a:pt x="19052" y="32417"/>
                        <a:pt x="22390" y="27925"/>
                      </a:cubicBezTo>
                      <a:cubicBezTo>
                        <a:pt x="25855" y="23689"/>
                        <a:pt x="29834" y="19453"/>
                        <a:pt x="34840" y="16373"/>
                      </a:cubicBezTo>
                      <a:cubicBezTo>
                        <a:pt x="39975" y="13035"/>
                        <a:pt x="44980" y="12009"/>
                        <a:pt x="48189" y="10340"/>
                      </a:cubicBezTo>
                      <a:lnTo>
                        <a:pt x="48703" y="10083"/>
                      </a:lnTo>
                      <a:cubicBezTo>
                        <a:pt x="50757" y="9056"/>
                        <a:pt x="53195" y="9826"/>
                        <a:pt x="54222" y="11752"/>
                      </a:cubicBezTo>
                      <a:cubicBezTo>
                        <a:pt x="55121" y="13035"/>
                        <a:pt x="54992" y="14832"/>
                        <a:pt x="54094" y="15988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" name="任意多边形: 形状 44"/>
                <p:cNvSpPr/>
                <p:nvPr/>
              </p:nvSpPr>
              <p:spPr>
                <a:xfrm>
                  <a:off x="8769492" y="1453549"/>
                  <a:ext cx="1052531" cy="731637"/>
                </a:xfrm>
                <a:custGeom>
                  <a:avLst/>
                  <a:gdLst>
                    <a:gd name="connsiteX0" fmla="*/ 409661 w 1052530"/>
                    <a:gd name="connsiteY0" fmla="*/ 11236 h 731637"/>
                    <a:gd name="connsiteX1" fmla="*/ 955565 w 1052530"/>
                    <a:gd name="connsiteY1" fmla="*/ 258067 h 731637"/>
                    <a:gd name="connsiteX2" fmla="*/ 1042592 w 1052530"/>
                    <a:gd name="connsiteY2" fmla="*/ 490907 h 731637"/>
                    <a:gd name="connsiteX3" fmla="*/ 995228 w 1052530"/>
                    <a:gd name="connsiteY3" fmla="*/ 729267 h 731637"/>
                    <a:gd name="connsiteX4" fmla="*/ 802563 w 1052530"/>
                    <a:gd name="connsiteY4" fmla="*/ 654435 h 731637"/>
                    <a:gd name="connsiteX5" fmla="*/ 729015 w 1052530"/>
                    <a:gd name="connsiteY5" fmla="*/ 597187 h 731637"/>
                    <a:gd name="connsiteX6" fmla="*/ 704113 w 1052530"/>
                    <a:gd name="connsiteY6" fmla="*/ 425958 h 731637"/>
                    <a:gd name="connsiteX7" fmla="*/ 640705 w 1052530"/>
                    <a:gd name="connsiteY7" fmla="*/ 562146 h 731637"/>
                    <a:gd name="connsiteX8" fmla="*/ 491810 w 1052530"/>
                    <a:gd name="connsiteY8" fmla="*/ 548411 h 731637"/>
                    <a:gd name="connsiteX9" fmla="*/ 403372 w 1052530"/>
                    <a:gd name="connsiteY9" fmla="*/ 511573 h 731637"/>
                    <a:gd name="connsiteX10" fmla="*/ 354725 w 1052530"/>
                    <a:gd name="connsiteY10" fmla="*/ 478072 h 731637"/>
                    <a:gd name="connsiteX11" fmla="*/ 345355 w 1052530"/>
                    <a:gd name="connsiteY11" fmla="*/ 432248 h 731637"/>
                    <a:gd name="connsiteX12" fmla="*/ 357933 w 1052530"/>
                    <a:gd name="connsiteY12" fmla="*/ 316341 h 731637"/>
                    <a:gd name="connsiteX13" fmla="*/ 218409 w 1052530"/>
                    <a:gd name="connsiteY13" fmla="*/ 395024 h 731637"/>
                    <a:gd name="connsiteX14" fmla="*/ 58476 w 1052530"/>
                    <a:gd name="connsiteY14" fmla="*/ 355362 h 731637"/>
                    <a:gd name="connsiteX15" fmla="*/ 10470 w 1052530"/>
                    <a:gd name="connsiteY15" fmla="*/ 305303 h 731637"/>
                    <a:gd name="connsiteX16" fmla="*/ 14706 w 1052530"/>
                    <a:gd name="connsiteY16" fmla="*/ 273342 h 731637"/>
                    <a:gd name="connsiteX17" fmla="*/ 409661 w 1052530"/>
                    <a:gd name="connsiteY17" fmla="*/ 11236 h 7316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052530" h="731637">
                      <a:moveTo>
                        <a:pt x="409661" y="11236"/>
                      </a:moveTo>
                      <a:cubicBezTo>
                        <a:pt x="614777" y="3021"/>
                        <a:pt x="846590" y="84014"/>
                        <a:pt x="955565" y="258067"/>
                      </a:cubicBezTo>
                      <a:cubicBezTo>
                        <a:pt x="999977" y="328920"/>
                        <a:pt x="1032580" y="407988"/>
                        <a:pt x="1042592" y="490907"/>
                      </a:cubicBezTo>
                      <a:cubicBezTo>
                        <a:pt x="1052604" y="573826"/>
                        <a:pt x="1037714" y="657259"/>
                        <a:pt x="995228" y="729267"/>
                      </a:cubicBezTo>
                      <a:cubicBezTo>
                        <a:pt x="928225" y="712452"/>
                        <a:pt x="863276" y="687294"/>
                        <a:pt x="802563" y="654435"/>
                      </a:cubicBezTo>
                      <a:cubicBezTo>
                        <a:pt x="774967" y="639545"/>
                        <a:pt x="747498" y="622474"/>
                        <a:pt x="729015" y="597187"/>
                      </a:cubicBezTo>
                      <a:cubicBezTo>
                        <a:pt x="694102" y="549567"/>
                        <a:pt x="698337" y="484746"/>
                        <a:pt x="704113" y="425958"/>
                      </a:cubicBezTo>
                      <a:cubicBezTo>
                        <a:pt x="697310" y="477558"/>
                        <a:pt x="685887" y="536346"/>
                        <a:pt x="640705" y="562146"/>
                      </a:cubicBezTo>
                      <a:cubicBezTo>
                        <a:pt x="595780" y="587817"/>
                        <a:pt x="539559" y="568307"/>
                        <a:pt x="491810" y="548411"/>
                      </a:cubicBezTo>
                      <a:cubicBezTo>
                        <a:pt x="462288" y="536089"/>
                        <a:pt x="432766" y="523895"/>
                        <a:pt x="403372" y="511573"/>
                      </a:cubicBezTo>
                      <a:cubicBezTo>
                        <a:pt x="384889" y="503871"/>
                        <a:pt x="365121" y="495143"/>
                        <a:pt x="354725" y="478072"/>
                      </a:cubicBezTo>
                      <a:cubicBezTo>
                        <a:pt x="346510" y="464594"/>
                        <a:pt x="345483" y="448036"/>
                        <a:pt x="345355" y="432248"/>
                      </a:cubicBezTo>
                      <a:cubicBezTo>
                        <a:pt x="345098" y="393227"/>
                        <a:pt x="349334" y="354335"/>
                        <a:pt x="357933" y="316341"/>
                      </a:cubicBezTo>
                      <a:cubicBezTo>
                        <a:pt x="329952" y="364347"/>
                        <a:pt x="273988" y="391559"/>
                        <a:pt x="218409" y="395024"/>
                      </a:cubicBezTo>
                      <a:cubicBezTo>
                        <a:pt x="162959" y="398362"/>
                        <a:pt x="108022" y="380648"/>
                        <a:pt x="58476" y="355362"/>
                      </a:cubicBezTo>
                      <a:cubicBezTo>
                        <a:pt x="37040" y="344452"/>
                        <a:pt x="14192" y="329049"/>
                        <a:pt x="10470" y="305303"/>
                      </a:cubicBezTo>
                      <a:cubicBezTo>
                        <a:pt x="8801" y="294649"/>
                        <a:pt x="9315" y="282712"/>
                        <a:pt x="14706" y="273342"/>
                      </a:cubicBezTo>
                      <a:cubicBezTo>
                        <a:pt x="136004" y="61680"/>
                        <a:pt x="349462" y="-1728"/>
                        <a:pt x="409661" y="11236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" name="任意多边形: 形状 45"/>
                <p:cNvSpPr/>
                <p:nvPr/>
              </p:nvSpPr>
              <p:spPr>
                <a:xfrm>
                  <a:off x="7914293" y="3667069"/>
                  <a:ext cx="1245067" cy="436415"/>
                </a:xfrm>
                <a:custGeom>
                  <a:avLst/>
                  <a:gdLst>
                    <a:gd name="connsiteX0" fmla="*/ 1237135 w 1245066"/>
                    <a:gd name="connsiteY0" fmla="*/ 385528 h 436415"/>
                    <a:gd name="connsiteX1" fmla="*/ 1206329 w 1245066"/>
                    <a:gd name="connsiteY1" fmla="*/ 355493 h 436415"/>
                    <a:gd name="connsiteX2" fmla="*/ 1161019 w 1245066"/>
                    <a:gd name="connsiteY2" fmla="*/ 357033 h 436415"/>
                    <a:gd name="connsiteX3" fmla="*/ 1080924 w 1245066"/>
                    <a:gd name="connsiteY3" fmla="*/ 411071 h 436415"/>
                    <a:gd name="connsiteX4" fmla="*/ 1034330 w 1245066"/>
                    <a:gd name="connsiteY4" fmla="*/ 431095 h 436415"/>
                    <a:gd name="connsiteX5" fmla="*/ 983758 w 1245066"/>
                    <a:gd name="connsiteY5" fmla="*/ 421982 h 436415"/>
                    <a:gd name="connsiteX6" fmla="*/ 945507 w 1245066"/>
                    <a:gd name="connsiteY6" fmla="*/ 388994 h 436415"/>
                    <a:gd name="connsiteX7" fmla="*/ 914188 w 1245066"/>
                    <a:gd name="connsiteY7" fmla="*/ 351257 h 436415"/>
                    <a:gd name="connsiteX8" fmla="*/ 879660 w 1245066"/>
                    <a:gd name="connsiteY8" fmla="*/ 319296 h 436415"/>
                    <a:gd name="connsiteX9" fmla="*/ 836660 w 1245066"/>
                    <a:gd name="connsiteY9" fmla="*/ 310824 h 436415"/>
                    <a:gd name="connsiteX10" fmla="*/ 795457 w 1245066"/>
                    <a:gd name="connsiteY10" fmla="*/ 331233 h 436415"/>
                    <a:gd name="connsiteX11" fmla="*/ 755667 w 1245066"/>
                    <a:gd name="connsiteY11" fmla="*/ 360499 h 436415"/>
                    <a:gd name="connsiteX12" fmla="*/ 707533 w 1245066"/>
                    <a:gd name="connsiteY12" fmla="*/ 377827 h 436415"/>
                    <a:gd name="connsiteX13" fmla="*/ 656575 w 1245066"/>
                    <a:gd name="connsiteY13" fmla="*/ 372436 h 436415"/>
                    <a:gd name="connsiteX14" fmla="*/ 612548 w 1245066"/>
                    <a:gd name="connsiteY14" fmla="*/ 346123 h 436415"/>
                    <a:gd name="connsiteX15" fmla="*/ 584053 w 1245066"/>
                    <a:gd name="connsiteY15" fmla="*/ 303893 h 436415"/>
                    <a:gd name="connsiteX16" fmla="*/ 563772 w 1245066"/>
                    <a:gd name="connsiteY16" fmla="*/ 259481 h 436415"/>
                    <a:gd name="connsiteX17" fmla="*/ 535790 w 1245066"/>
                    <a:gd name="connsiteY17" fmla="*/ 223413 h 436415"/>
                    <a:gd name="connsiteX18" fmla="*/ 493561 w 1245066"/>
                    <a:gd name="connsiteY18" fmla="*/ 210834 h 436415"/>
                    <a:gd name="connsiteX19" fmla="*/ 447481 w 1245066"/>
                    <a:gd name="connsiteY19" fmla="*/ 220204 h 436415"/>
                    <a:gd name="connsiteX20" fmla="*/ 351084 w 1245066"/>
                    <a:gd name="connsiteY20" fmla="*/ 244464 h 436415"/>
                    <a:gd name="connsiteX21" fmla="*/ 262389 w 1245066"/>
                    <a:gd name="connsiteY21" fmla="*/ 198897 h 436415"/>
                    <a:gd name="connsiteX22" fmla="*/ 249425 w 1245066"/>
                    <a:gd name="connsiteY22" fmla="*/ 176563 h 436415"/>
                    <a:gd name="connsiteX23" fmla="*/ 241980 w 1245066"/>
                    <a:gd name="connsiteY23" fmla="*/ 152175 h 436415"/>
                    <a:gd name="connsiteX24" fmla="*/ 232739 w 1245066"/>
                    <a:gd name="connsiteY24" fmla="*/ 104426 h 436415"/>
                    <a:gd name="connsiteX25" fmla="*/ 209121 w 1245066"/>
                    <a:gd name="connsiteY25" fmla="*/ 67202 h 436415"/>
                    <a:gd name="connsiteX26" fmla="*/ 165479 w 1245066"/>
                    <a:gd name="connsiteY26" fmla="*/ 59244 h 436415"/>
                    <a:gd name="connsiteX27" fmla="*/ 69853 w 1245066"/>
                    <a:gd name="connsiteY27" fmla="*/ 80936 h 436415"/>
                    <a:gd name="connsiteX28" fmla="*/ 44053 w 1245066"/>
                    <a:gd name="connsiteY28" fmla="*/ 76572 h 436415"/>
                    <a:gd name="connsiteX29" fmla="*/ 22746 w 1245066"/>
                    <a:gd name="connsiteY29" fmla="*/ 61298 h 436415"/>
                    <a:gd name="connsiteX30" fmla="*/ 10424 w 1245066"/>
                    <a:gd name="connsiteY30" fmla="*/ 37937 h 436415"/>
                    <a:gd name="connsiteX31" fmla="*/ 15301 w 1245066"/>
                    <a:gd name="connsiteY31" fmla="*/ 11367 h 436415"/>
                    <a:gd name="connsiteX32" fmla="*/ 20821 w 1245066"/>
                    <a:gd name="connsiteY32" fmla="*/ 10340 h 436415"/>
                    <a:gd name="connsiteX33" fmla="*/ 21976 w 1245066"/>
                    <a:gd name="connsiteY33" fmla="*/ 15859 h 436415"/>
                    <a:gd name="connsiteX34" fmla="*/ 18510 w 1245066"/>
                    <a:gd name="connsiteY34" fmla="*/ 36268 h 436415"/>
                    <a:gd name="connsiteX35" fmla="*/ 29164 w 1245066"/>
                    <a:gd name="connsiteY35" fmla="*/ 55522 h 436415"/>
                    <a:gd name="connsiteX36" fmla="*/ 47519 w 1245066"/>
                    <a:gd name="connsiteY36" fmla="*/ 68229 h 436415"/>
                    <a:gd name="connsiteX37" fmla="*/ 69853 w 1245066"/>
                    <a:gd name="connsiteY37" fmla="*/ 71695 h 436415"/>
                    <a:gd name="connsiteX38" fmla="*/ 164452 w 1245066"/>
                    <a:gd name="connsiteY38" fmla="*/ 48847 h 436415"/>
                    <a:gd name="connsiteX39" fmla="*/ 215154 w 1245066"/>
                    <a:gd name="connsiteY39" fmla="*/ 58217 h 436415"/>
                    <a:gd name="connsiteX40" fmla="*/ 243392 w 1245066"/>
                    <a:gd name="connsiteY40" fmla="*/ 101474 h 436415"/>
                    <a:gd name="connsiteX41" fmla="*/ 271503 w 1245066"/>
                    <a:gd name="connsiteY41" fmla="*/ 192094 h 436415"/>
                    <a:gd name="connsiteX42" fmla="*/ 351341 w 1245066"/>
                    <a:gd name="connsiteY42" fmla="*/ 232783 h 436415"/>
                    <a:gd name="connsiteX43" fmla="*/ 443886 w 1245066"/>
                    <a:gd name="connsiteY43" fmla="*/ 208652 h 436415"/>
                    <a:gd name="connsiteX44" fmla="*/ 493432 w 1245066"/>
                    <a:gd name="connsiteY44" fmla="*/ 198512 h 436415"/>
                    <a:gd name="connsiteX45" fmla="*/ 543363 w 1245066"/>
                    <a:gd name="connsiteY45" fmla="*/ 213273 h 436415"/>
                    <a:gd name="connsiteX46" fmla="*/ 575325 w 1245066"/>
                    <a:gd name="connsiteY46" fmla="*/ 253577 h 436415"/>
                    <a:gd name="connsiteX47" fmla="*/ 595862 w 1245066"/>
                    <a:gd name="connsiteY47" fmla="*/ 298245 h 436415"/>
                    <a:gd name="connsiteX48" fmla="*/ 621662 w 1245066"/>
                    <a:gd name="connsiteY48" fmla="*/ 336881 h 436415"/>
                    <a:gd name="connsiteX49" fmla="*/ 660939 w 1245066"/>
                    <a:gd name="connsiteY49" fmla="*/ 360499 h 436415"/>
                    <a:gd name="connsiteX50" fmla="*/ 749891 w 1245066"/>
                    <a:gd name="connsiteY50" fmla="*/ 350230 h 436415"/>
                    <a:gd name="connsiteX51" fmla="*/ 789168 w 1245066"/>
                    <a:gd name="connsiteY51" fmla="*/ 321607 h 436415"/>
                    <a:gd name="connsiteX52" fmla="*/ 835120 w 1245066"/>
                    <a:gd name="connsiteY52" fmla="*/ 299401 h 436415"/>
                    <a:gd name="connsiteX53" fmla="*/ 885949 w 1245066"/>
                    <a:gd name="connsiteY53" fmla="*/ 309541 h 436415"/>
                    <a:gd name="connsiteX54" fmla="*/ 923045 w 1245066"/>
                    <a:gd name="connsiteY54" fmla="*/ 343941 h 436415"/>
                    <a:gd name="connsiteX55" fmla="*/ 954107 w 1245066"/>
                    <a:gd name="connsiteY55" fmla="*/ 381678 h 436415"/>
                    <a:gd name="connsiteX56" fmla="*/ 989405 w 1245066"/>
                    <a:gd name="connsiteY56" fmla="*/ 412612 h 436415"/>
                    <a:gd name="connsiteX57" fmla="*/ 1033175 w 1245066"/>
                    <a:gd name="connsiteY57" fmla="*/ 420827 h 436415"/>
                    <a:gd name="connsiteX58" fmla="*/ 1076047 w 1245066"/>
                    <a:gd name="connsiteY58" fmla="*/ 402600 h 436415"/>
                    <a:gd name="connsiteX59" fmla="*/ 1158580 w 1245066"/>
                    <a:gd name="connsiteY59" fmla="*/ 348690 h 436415"/>
                    <a:gd name="connsiteX60" fmla="*/ 1209282 w 1245066"/>
                    <a:gd name="connsiteY60" fmla="*/ 347663 h 436415"/>
                    <a:gd name="connsiteX61" fmla="*/ 1244708 w 1245066"/>
                    <a:gd name="connsiteY61" fmla="*/ 383732 h 436415"/>
                    <a:gd name="connsiteX62" fmla="*/ 1241884 w 1245066"/>
                    <a:gd name="connsiteY62" fmla="*/ 388096 h 436415"/>
                    <a:gd name="connsiteX63" fmla="*/ 1237135 w 1245066"/>
                    <a:gd name="connsiteY63" fmla="*/ 385528 h 4364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</a:cxnLst>
                  <a:rect l="l" t="t" r="r" b="b"/>
                  <a:pathLst>
                    <a:path w="1245066" h="436415">
                      <a:moveTo>
                        <a:pt x="1237135" y="385528"/>
                      </a:moveTo>
                      <a:cubicBezTo>
                        <a:pt x="1233798" y="370896"/>
                        <a:pt x="1220834" y="359985"/>
                        <a:pt x="1206329" y="355493"/>
                      </a:cubicBezTo>
                      <a:cubicBezTo>
                        <a:pt x="1191568" y="350744"/>
                        <a:pt x="1175524" y="351257"/>
                        <a:pt x="1161019" y="357033"/>
                      </a:cubicBezTo>
                      <a:cubicBezTo>
                        <a:pt x="1131240" y="368072"/>
                        <a:pt x="1108649" y="392588"/>
                        <a:pt x="1080924" y="411071"/>
                      </a:cubicBezTo>
                      <a:cubicBezTo>
                        <a:pt x="1067062" y="420185"/>
                        <a:pt x="1051530" y="428143"/>
                        <a:pt x="1034330" y="431095"/>
                      </a:cubicBezTo>
                      <a:cubicBezTo>
                        <a:pt x="1017131" y="434176"/>
                        <a:pt x="998776" y="430325"/>
                        <a:pt x="983758" y="421982"/>
                      </a:cubicBezTo>
                      <a:cubicBezTo>
                        <a:pt x="968612" y="413510"/>
                        <a:pt x="956418" y="401445"/>
                        <a:pt x="945507" y="388994"/>
                      </a:cubicBezTo>
                      <a:cubicBezTo>
                        <a:pt x="934597" y="376544"/>
                        <a:pt x="924585" y="363579"/>
                        <a:pt x="914188" y="351257"/>
                      </a:cubicBezTo>
                      <a:cubicBezTo>
                        <a:pt x="903663" y="339063"/>
                        <a:pt x="892752" y="327254"/>
                        <a:pt x="879660" y="319296"/>
                      </a:cubicBezTo>
                      <a:cubicBezTo>
                        <a:pt x="866696" y="311209"/>
                        <a:pt x="851293" y="308001"/>
                        <a:pt x="836660" y="310824"/>
                      </a:cubicBezTo>
                      <a:cubicBezTo>
                        <a:pt x="821899" y="313392"/>
                        <a:pt x="808293" y="321863"/>
                        <a:pt x="795457" y="331233"/>
                      </a:cubicBezTo>
                      <a:cubicBezTo>
                        <a:pt x="782493" y="340732"/>
                        <a:pt x="770043" y="351514"/>
                        <a:pt x="755667" y="360499"/>
                      </a:cubicBezTo>
                      <a:cubicBezTo>
                        <a:pt x="741547" y="369869"/>
                        <a:pt x="724476" y="375902"/>
                        <a:pt x="707533" y="377827"/>
                      </a:cubicBezTo>
                      <a:cubicBezTo>
                        <a:pt x="690461" y="379624"/>
                        <a:pt x="673005" y="377827"/>
                        <a:pt x="656575" y="372436"/>
                      </a:cubicBezTo>
                      <a:cubicBezTo>
                        <a:pt x="640273" y="366917"/>
                        <a:pt x="624870" y="358317"/>
                        <a:pt x="612548" y="346123"/>
                      </a:cubicBezTo>
                      <a:cubicBezTo>
                        <a:pt x="599841" y="334057"/>
                        <a:pt x="591241" y="318911"/>
                        <a:pt x="584053" y="303893"/>
                      </a:cubicBezTo>
                      <a:cubicBezTo>
                        <a:pt x="576736" y="288875"/>
                        <a:pt x="570960" y="273601"/>
                        <a:pt x="563772" y="259481"/>
                      </a:cubicBezTo>
                      <a:cubicBezTo>
                        <a:pt x="556713" y="245362"/>
                        <a:pt x="547856" y="232398"/>
                        <a:pt x="535790" y="223413"/>
                      </a:cubicBezTo>
                      <a:cubicBezTo>
                        <a:pt x="523596" y="214813"/>
                        <a:pt x="508835" y="210449"/>
                        <a:pt x="493561" y="210834"/>
                      </a:cubicBezTo>
                      <a:cubicBezTo>
                        <a:pt x="478286" y="211091"/>
                        <a:pt x="462755" y="215326"/>
                        <a:pt x="447481" y="220204"/>
                      </a:cubicBezTo>
                      <a:cubicBezTo>
                        <a:pt x="416931" y="229959"/>
                        <a:pt x="385997" y="244335"/>
                        <a:pt x="351084" y="244464"/>
                      </a:cubicBezTo>
                      <a:cubicBezTo>
                        <a:pt x="316299" y="244207"/>
                        <a:pt x="283055" y="226237"/>
                        <a:pt x="262389" y="198897"/>
                      </a:cubicBezTo>
                      <a:cubicBezTo>
                        <a:pt x="257255" y="191966"/>
                        <a:pt x="252891" y="184521"/>
                        <a:pt x="249425" y="176563"/>
                      </a:cubicBezTo>
                      <a:cubicBezTo>
                        <a:pt x="246088" y="168476"/>
                        <a:pt x="243777" y="160261"/>
                        <a:pt x="241980" y="152175"/>
                      </a:cubicBezTo>
                      <a:cubicBezTo>
                        <a:pt x="238515" y="135873"/>
                        <a:pt x="236846" y="119572"/>
                        <a:pt x="232739" y="104426"/>
                      </a:cubicBezTo>
                      <a:cubicBezTo>
                        <a:pt x="228888" y="89280"/>
                        <a:pt x="221572" y="75289"/>
                        <a:pt x="209121" y="67202"/>
                      </a:cubicBezTo>
                      <a:cubicBezTo>
                        <a:pt x="196799" y="59116"/>
                        <a:pt x="180882" y="57447"/>
                        <a:pt x="165479" y="59244"/>
                      </a:cubicBezTo>
                      <a:cubicBezTo>
                        <a:pt x="134288" y="62196"/>
                        <a:pt x="104638" y="80423"/>
                        <a:pt x="69853" y="80936"/>
                      </a:cubicBezTo>
                      <a:cubicBezTo>
                        <a:pt x="61253" y="80936"/>
                        <a:pt x="52525" y="79910"/>
                        <a:pt x="44053" y="76572"/>
                      </a:cubicBezTo>
                      <a:cubicBezTo>
                        <a:pt x="35838" y="73235"/>
                        <a:pt x="28522" y="67972"/>
                        <a:pt x="22746" y="61298"/>
                      </a:cubicBezTo>
                      <a:cubicBezTo>
                        <a:pt x="16970" y="54751"/>
                        <a:pt x="12349" y="46793"/>
                        <a:pt x="10424" y="37937"/>
                      </a:cubicBezTo>
                      <a:cubicBezTo>
                        <a:pt x="8498" y="29080"/>
                        <a:pt x="10039" y="19068"/>
                        <a:pt x="15301" y="11367"/>
                      </a:cubicBezTo>
                      <a:cubicBezTo>
                        <a:pt x="16585" y="9570"/>
                        <a:pt x="19024" y="9056"/>
                        <a:pt x="20821" y="10340"/>
                      </a:cubicBezTo>
                      <a:cubicBezTo>
                        <a:pt x="22618" y="11495"/>
                        <a:pt x="23131" y="14062"/>
                        <a:pt x="21976" y="15859"/>
                      </a:cubicBezTo>
                      <a:cubicBezTo>
                        <a:pt x="18125" y="21892"/>
                        <a:pt x="17098" y="29208"/>
                        <a:pt x="18510" y="36268"/>
                      </a:cubicBezTo>
                      <a:cubicBezTo>
                        <a:pt x="20179" y="43328"/>
                        <a:pt x="24029" y="50002"/>
                        <a:pt x="29164" y="55522"/>
                      </a:cubicBezTo>
                      <a:cubicBezTo>
                        <a:pt x="34170" y="61169"/>
                        <a:pt x="40588" y="65533"/>
                        <a:pt x="47519" y="68229"/>
                      </a:cubicBezTo>
                      <a:cubicBezTo>
                        <a:pt x="54322" y="70924"/>
                        <a:pt x="62152" y="71823"/>
                        <a:pt x="69853" y="71695"/>
                      </a:cubicBezTo>
                      <a:cubicBezTo>
                        <a:pt x="101301" y="71181"/>
                        <a:pt x="130309" y="52954"/>
                        <a:pt x="164452" y="48847"/>
                      </a:cubicBezTo>
                      <a:cubicBezTo>
                        <a:pt x="181139" y="46793"/>
                        <a:pt x="199879" y="48205"/>
                        <a:pt x="215154" y="58217"/>
                      </a:cubicBezTo>
                      <a:cubicBezTo>
                        <a:pt x="230557" y="68101"/>
                        <a:pt x="239285" y="85301"/>
                        <a:pt x="243392" y="101474"/>
                      </a:cubicBezTo>
                      <a:cubicBezTo>
                        <a:pt x="251864" y="134076"/>
                        <a:pt x="251222" y="167578"/>
                        <a:pt x="271503" y="192094"/>
                      </a:cubicBezTo>
                      <a:cubicBezTo>
                        <a:pt x="290243" y="216738"/>
                        <a:pt x="320535" y="232783"/>
                        <a:pt x="351341" y="232783"/>
                      </a:cubicBezTo>
                      <a:cubicBezTo>
                        <a:pt x="382532" y="232655"/>
                        <a:pt x="412696" y="218921"/>
                        <a:pt x="443886" y="208652"/>
                      </a:cubicBezTo>
                      <a:cubicBezTo>
                        <a:pt x="459546" y="203518"/>
                        <a:pt x="475976" y="198897"/>
                        <a:pt x="493432" y="198512"/>
                      </a:cubicBezTo>
                      <a:cubicBezTo>
                        <a:pt x="510761" y="197870"/>
                        <a:pt x="528859" y="202876"/>
                        <a:pt x="543363" y="213273"/>
                      </a:cubicBezTo>
                      <a:cubicBezTo>
                        <a:pt x="557740" y="223927"/>
                        <a:pt x="567751" y="238688"/>
                        <a:pt x="575325" y="253577"/>
                      </a:cubicBezTo>
                      <a:cubicBezTo>
                        <a:pt x="583026" y="268467"/>
                        <a:pt x="588930" y="283741"/>
                        <a:pt x="595862" y="298245"/>
                      </a:cubicBezTo>
                      <a:cubicBezTo>
                        <a:pt x="602793" y="312621"/>
                        <a:pt x="610623" y="326356"/>
                        <a:pt x="621662" y="336881"/>
                      </a:cubicBezTo>
                      <a:cubicBezTo>
                        <a:pt x="632572" y="347663"/>
                        <a:pt x="646306" y="355493"/>
                        <a:pt x="660939" y="360499"/>
                      </a:cubicBezTo>
                      <a:cubicBezTo>
                        <a:pt x="690333" y="370382"/>
                        <a:pt x="723834" y="367558"/>
                        <a:pt x="749891" y="350230"/>
                      </a:cubicBezTo>
                      <a:cubicBezTo>
                        <a:pt x="763240" y="341887"/>
                        <a:pt x="775690" y="331362"/>
                        <a:pt x="789168" y="321607"/>
                      </a:cubicBezTo>
                      <a:cubicBezTo>
                        <a:pt x="802645" y="311980"/>
                        <a:pt x="817535" y="302481"/>
                        <a:pt x="835120" y="299401"/>
                      </a:cubicBezTo>
                      <a:cubicBezTo>
                        <a:pt x="852576" y="296063"/>
                        <a:pt x="871317" y="300171"/>
                        <a:pt x="885949" y="309541"/>
                      </a:cubicBezTo>
                      <a:cubicBezTo>
                        <a:pt x="900839" y="318783"/>
                        <a:pt x="912263" y="331362"/>
                        <a:pt x="923045" y="343941"/>
                      </a:cubicBezTo>
                      <a:cubicBezTo>
                        <a:pt x="933698" y="356520"/>
                        <a:pt x="943582" y="369612"/>
                        <a:pt x="954107" y="381678"/>
                      </a:cubicBezTo>
                      <a:cubicBezTo>
                        <a:pt x="964632" y="393743"/>
                        <a:pt x="976056" y="405167"/>
                        <a:pt x="989405" y="412612"/>
                      </a:cubicBezTo>
                      <a:cubicBezTo>
                        <a:pt x="1002755" y="420057"/>
                        <a:pt x="1018158" y="423394"/>
                        <a:pt x="1033175" y="420827"/>
                      </a:cubicBezTo>
                      <a:cubicBezTo>
                        <a:pt x="1048321" y="418388"/>
                        <a:pt x="1062697" y="411071"/>
                        <a:pt x="1076047" y="402600"/>
                      </a:cubicBezTo>
                      <a:cubicBezTo>
                        <a:pt x="1102745" y="385528"/>
                        <a:pt x="1126234" y="360499"/>
                        <a:pt x="1158580" y="348690"/>
                      </a:cubicBezTo>
                      <a:cubicBezTo>
                        <a:pt x="1174497" y="342657"/>
                        <a:pt x="1192980" y="342144"/>
                        <a:pt x="1209282" y="347663"/>
                      </a:cubicBezTo>
                      <a:cubicBezTo>
                        <a:pt x="1225455" y="352926"/>
                        <a:pt x="1240986" y="365761"/>
                        <a:pt x="1244708" y="383732"/>
                      </a:cubicBezTo>
                      <a:cubicBezTo>
                        <a:pt x="1245093" y="385657"/>
                        <a:pt x="1243938" y="387711"/>
                        <a:pt x="1241884" y="388096"/>
                      </a:cubicBezTo>
                      <a:cubicBezTo>
                        <a:pt x="1239574" y="388737"/>
                        <a:pt x="1237649" y="387454"/>
                        <a:pt x="1237135" y="38552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" name="任意多边形: 形状 46"/>
                <p:cNvSpPr/>
                <p:nvPr/>
              </p:nvSpPr>
              <p:spPr>
                <a:xfrm>
                  <a:off x="7985966" y="3537907"/>
                  <a:ext cx="1180888" cy="385072"/>
                </a:xfrm>
                <a:custGeom>
                  <a:avLst/>
                  <a:gdLst>
                    <a:gd name="connsiteX0" fmla="*/ 1177528 w 1180887"/>
                    <a:gd name="connsiteY0" fmla="*/ 351677 h 385072"/>
                    <a:gd name="connsiteX1" fmla="*/ 1139149 w 1180887"/>
                    <a:gd name="connsiteY1" fmla="*/ 339611 h 385072"/>
                    <a:gd name="connsiteX2" fmla="*/ 1097946 w 1180887"/>
                    <a:gd name="connsiteY2" fmla="*/ 345515 h 385072"/>
                    <a:gd name="connsiteX3" fmla="*/ 1017338 w 1180887"/>
                    <a:gd name="connsiteY3" fmla="*/ 375808 h 385072"/>
                    <a:gd name="connsiteX4" fmla="*/ 973183 w 1180887"/>
                    <a:gd name="connsiteY4" fmla="*/ 381712 h 385072"/>
                    <a:gd name="connsiteX5" fmla="*/ 930312 w 1180887"/>
                    <a:gd name="connsiteY5" fmla="*/ 367721 h 385072"/>
                    <a:gd name="connsiteX6" fmla="*/ 866518 w 1180887"/>
                    <a:gd name="connsiteY6" fmla="*/ 308163 h 385072"/>
                    <a:gd name="connsiteX7" fmla="*/ 798103 w 1180887"/>
                    <a:gd name="connsiteY7" fmla="*/ 264779 h 385072"/>
                    <a:gd name="connsiteX8" fmla="*/ 716982 w 1180887"/>
                    <a:gd name="connsiteY8" fmla="*/ 278641 h 385072"/>
                    <a:gd name="connsiteX9" fmla="*/ 632266 w 1180887"/>
                    <a:gd name="connsiteY9" fmla="*/ 300847 h 385072"/>
                    <a:gd name="connsiteX10" fmla="*/ 587341 w 1180887"/>
                    <a:gd name="connsiteY10" fmla="*/ 293017 h 385072"/>
                    <a:gd name="connsiteX11" fmla="*/ 552813 w 1180887"/>
                    <a:gd name="connsiteY11" fmla="*/ 262853 h 385072"/>
                    <a:gd name="connsiteX12" fmla="*/ 509299 w 1180887"/>
                    <a:gd name="connsiteY12" fmla="*/ 189818 h 385072"/>
                    <a:gd name="connsiteX13" fmla="*/ 494025 w 1180887"/>
                    <a:gd name="connsiteY13" fmla="*/ 177495 h 385072"/>
                    <a:gd name="connsiteX14" fmla="*/ 476055 w 1180887"/>
                    <a:gd name="connsiteY14" fmla="*/ 169537 h 385072"/>
                    <a:gd name="connsiteX15" fmla="*/ 435494 w 1180887"/>
                    <a:gd name="connsiteY15" fmla="*/ 167612 h 385072"/>
                    <a:gd name="connsiteX16" fmla="*/ 351548 w 1180887"/>
                    <a:gd name="connsiteY16" fmla="*/ 184683 h 385072"/>
                    <a:gd name="connsiteX17" fmla="*/ 307393 w 1180887"/>
                    <a:gd name="connsiteY17" fmla="*/ 188406 h 385072"/>
                    <a:gd name="connsiteX18" fmla="*/ 263880 w 1180887"/>
                    <a:gd name="connsiteY18" fmla="*/ 175057 h 385072"/>
                    <a:gd name="connsiteX19" fmla="*/ 167099 w 1180887"/>
                    <a:gd name="connsiteY19" fmla="*/ 35404 h 385072"/>
                    <a:gd name="connsiteX20" fmla="*/ 129233 w 1180887"/>
                    <a:gd name="connsiteY20" fmla="*/ 27831 h 385072"/>
                    <a:gd name="connsiteX21" fmla="*/ 88672 w 1180887"/>
                    <a:gd name="connsiteY21" fmla="*/ 39640 h 385072"/>
                    <a:gd name="connsiteX22" fmla="*/ 44132 w 1180887"/>
                    <a:gd name="connsiteY22" fmla="*/ 43747 h 385072"/>
                    <a:gd name="connsiteX23" fmla="*/ 22697 w 1180887"/>
                    <a:gd name="connsiteY23" fmla="*/ 34634 h 385072"/>
                    <a:gd name="connsiteX24" fmla="*/ 9732 w 1180887"/>
                    <a:gd name="connsiteY24" fmla="*/ 14482 h 385072"/>
                    <a:gd name="connsiteX25" fmla="*/ 12813 w 1180887"/>
                    <a:gd name="connsiteY25" fmla="*/ 9732 h 385072"/>
                    <a:gd name="connsiteX26" fmla="*/ 17562 w 1180887"/>
                    <a:gd name="connsiteY26" fmla="*/ 12813 h 385072"/>
                    <a:gd name="connsiteX27" fmla="*/ 45672 w 1180887"/>
                    <a:gd name="connsiteY27" fmla="*/ 35275 h 385072"/>
                    <a:gd name="connsiteX28" fmla="*/ 85720 w 1180887"/>
                    <a:gd name="connsiteY28" fmla="*/ 30783 h 385072"/>
                    <a:gd name="connsiteX29" fmla="*/ 127693 w 1180887"/>
                    <a:gd name="connsiteY29" fmla="*/ 18076 h 385072"/>
                    <a:gd name="connsiteX30" fmla="*/ 172618 w 1180887"/>
                    <a:gd name="connsiteY30" fmla="*/ 26547 h 385072"/>
                    <a:gd name="connsiteX31" fmla="*/ 202782 w 1180887"/>
                    <a:gd name="connsiteY31" fmla="*/ 60177 h 385072"/>
                    <a:gd name="connsiteX32" fmla="*/ 222164 w 1180887"/>
                    <a:gd name="connsiteY32" fmla="*/ 99198 h 385072"/>
                    <a:gd name="connsiteX33" fmla="*/ 269785 w 1180887"/>
                    <a:gd name="connsiteY33" fmla="*/ 165558 h 385072"/>
                    <a:gd name="connsiteX34" fmla="*/ 307907 w 1180887"/>
                    <a:gd name="connsiteY34" fmla="*/ 176982 h 385072"/>
                    <a:gd name="connsiteX35" fmla="*/ 349366 w 1180887"/>
                    <a:gd name="connsiteY35" fmla="*/ 173260 h 385072"/>
                    <a:gd name="connsiteX36" fmla="*/ 434082 w 1180887"/>
                    <a:gd name="connsiteY36" fmla="*/ 155675 h 385072"/>
                    <a:gd name="connsiteX37" fmla="*/ 479135 w 1180887"/>
                    <a:gd name="connsiteY37" fmla="*/ 157729 h 385072"/>
                    <a:gd name="connsiteX38" fmla="*/ 500443 w 1180887"/>
                    <a:gd name="connsiteY38" fmla="*/ 166970 h 385072"/>
                    <a:gd name="connsiteX39" fmla="*/ 518541 w 1180887"/>
                    <a:gd name="connsiteY39" fmla="*/ 181474 h 385072"/>
                    <a:gd name="connsiteX40" fmla="*/ 563338 w 1180887"/>
                    <a:gd name="connsiteY40" fmla="*/ 255794 h 385072"/>
                    <a:gd name="connsiteX41" fmla="*/ 592603 w 1180887"/>
                    <a:gd name="connsiteY41" fmla="*/ 281850 h 385072"/>
                    <a:gd name="connsiteX42" fmla="*/ 631752 w 1180887"/>
                    <a:gd name="connsiteY42" fmla="*/ 288781 h 385072"/>
                    <a:gd name="connsiteX43" fmla="*/ 713003 w 1180887"/>
                    <a:gd name="connsiteY43" fmla="*/ 267731 h 385072"/>
                    <a:gd name="connsiteX44" fmla="*/ 799900 w 1180887"/>
                    <a:gd name="connsiteY44" fmla="*/ 253868 h 385072"/>
                    <a:gd name="connsiteX45" fmla="*/ 841488 w 1180887"/>
                    <a:gd name="connsiteY45" fmla="*/ 271453 h 385072"/>
                    <a:gd name="connsiteX46" fmla="*/ 874348 w 1180887"/>
                    <a:gd name="connsiteY46" fmla="*/ 300847 h 385072"/>
                    <a:gd name="connsiteX47" fmla="*/ 935574 w 1180887"/>
                    <a:gd name="connsiteY47" fmla="*/ 358993 h 385072"/>
                    <a:gd name="connsiteX48" fmla="*/ 973696 w 1180887"/>
                    <a:gd name="connsiteY48" fmla="*/ 371700 h 385072"/>
                    <a:gd name="connsiteX49" fmla="*/ 1014514 w 1180887"/>
                    <a:gd name="connsiteY49" fmla="*/ 366438 h 385072"/>
                    <a:gd name="connsiteX50" fmla="*/ 1095508 w 1180887"/>
                    <a:gd name="connsiteY50" fmla="*/ 337300 h 385072"/>
                    <a:gd name="connsiteX51" fmla="*/ 1139277 w 1180887"/>
                    <a:gd name="connsiteY51" fmla="*/ 331781 h 385072"/>
                    <a:gd name="connsiteX52" fmla="*/ 1181635 w 1180887"/>
                    <a:gd name="connsiteY52" fmla="*/ 345900 h 385072"/>
                    <a:gd name="connsiteX53" fmla="*/ 1182406 w 1180887"/>
                    <a:gd name="connsiteY53" fmla="*/ 351035 h 385072"/>
                    <a:gd name="connsiteX54" fmla="*/ 1177528 w 1180887"/>
                    <a:gd name="connsiteY54" fmla="*/ 351677 h 3850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</a:cxnLst>
                  <a:rect l="l" t="t" r="r" b="b"/>
                  <a:pathLst>
                    <a:path w="1180887" h="385072">
                      <a:moveTo>
                        <a:pt x="1177528" y="351677"/>
                      </a:moveTo>
                      <a:cubicBezTo>
                        <a:pt x="1166361" y="343847"/>
                        <a:pt x="1152883" y="339996"/>
                        <a:pt x="1139149" y="339611"/>
                      </a:cubicBezTo>
                      <a:cubicBezTo>
                        <a:pt x="1125415" y="339226"/>
                        <a:pt x="1111424" y="341665"/>
                        <a:pt x="1097946" y="345515"/>
                      </a:cubicBezTo>
                      <a:cubicBezTo>
                        <a:pt x="1070863" y="353088"/>
                        <a:pt x="1045705" y="367593"/>
                        <a:pt x="1017338" y="375808"/>
                      </a:cubicBezTo>
                      <a:cubicBezTo>
                        <a:pt x="1003219" y="380043"/>
                        <a:pt x="988329" y="382611"/>
                        <a:pt x="973183" y="381712"/>
                      </a:cubicBezTo>
                      <a:cubicBezTo>
                        <a:pt x="958037" y="380685"/>
                        <a:pt x="943147" y="375551"/>
                        <a:pt x="930312" y="367721"/>
                      </a:cubicBezTo>
                      <a:cubicBezTo>
                        <a:pt x="904383" y="351933"/>
                        <a:pt x="886157" y="328572"/>
                        <a:pt x="866518" y="308163"/>
                      </a:cubicBezTo>
                      <a:cubicBezTo>
                        <a:pt x="847136" y="287754"/>
                        <a:pt x="825187" y="268758"/>
                        <a:pt x="798103" y="264779"/>
                      </a:cubicBezTo>
                      <a:cubicBezTo>
                        <a:pt x="771277" y="260414"/>
                        <a:pt x="743552" y="269014"/>
                        <a:pt x="716982" y="278641"/>
                      </a:cubicBezTo>
                      <a:cubicBezTo>
                        <a:pt x="690412" y="288525"/>
                        <a:pt x="662430" y="299435"/>
                        <a:pt x="632266" y="300847"/>
                      </a:cubicBezTo>
                      <a:cubicBezTo>
                        <a:pt x="617248" y="301489"/>
                        <a:pt x="601588" y="299563"/>
                        <a:pt x="587341" y="293017"/>
                      </a:cubicBezTo>
                      <a:cubicBezTo>
                        <a:pt x="572965" y="286599"/>
                        <a:pt x="561284" y="275304"/>
                        <a:pt x="552813" y="262853"/>
                      </a:cubicBezTo>
                      <a:cubicBezTo>
                        <a:pt x="535741" y="238080"/>
                        <a:pt x="527526" y="209713"/>
                        <a:pt x="509299" y="189818"/>
                      </a:cubicBezTo>
                      <a:cubicBezTo>
                        <a:pt x="504807" y="184940"/>
                        <a:pt x="499801" y="180576"/>
                        <a:pt x="494025" y="177495"/>
                      </a:cubicBezTo>
                      <a:cubicBezTo>
                        <a:pt x="488634" y="173516"/>
                        <a:pt x="482216" y="171848"/>
                        <a:pt x="476055" y="169537"/>
                      </a:cubicBezTo>
                      <a:cubicBezTo>
                        <a:pt x="463091" y="166585"/>
                        <a:pt x="449356" y="166072"/>
                        <a:pt x="435494" y="167612"/>
                      </a:cubicBezTo>
                      <a:cubicBezTo>
                        <a:pt x="407769" y="170693"/>
                        <a:pt x="380300" y="179421"/>
                        <a:pt x="351548" y="184683"/>
                      </a:cubicBezTo>
                      <a:cubicBezTo>
                        <a:pt x="337172" y="187379"/>
                        <a:pt x="322411" y="188919"/>
                        <a:pt x="307393" y="188406"/>
                      </a:cubicBezTo>
                      <a:cubicBezTo>
                        <a:pt x="292375" y="187122"/>
                        <a:pt x="277101" y="183400"/>
                        <a:pt x="263880" y="175057"/>
                      </a:cubicBezTo>
                      <a:cubicBezTo>
                        <a:pt x="210997" y="139117"/>
                        <a:pt x="211639" y="67108"/>
                        <a:pt x="167099" y="35404"/>
                      </a:cubicBezTo>
                      <a:cubicBezTo>
                        <a:pt x="156060" y="28473"/>
                        <a:pt x="142582" y="25777"/>
                        <a:pt x="129233" y="27831"/>
                      </a:cubicBezTo>
                      <a:cubicBezTo>
                        <a:pt x="115756" y="29756"/>
                        <a:pt x="102535" y="35147"/>
                        <a:pt x="88672" y="39640"/>
                      </a:cubicBezTo>
                      <a:cubicBezTo>
                        <a:pt x="75066" y="44389"/>
                        <a:pt x="59022" y="47084"/>
                        <a:pt x="44132" y="43747"/>
                      </a:cubicBezTo>
                      <a:cubicBezTo>
                        <a:pt x="36687" y="42207"/>
                        <a:pt x="29243" y="39511"/>
                        <a:pt x="22697" y="34634"/>
                      </a:cubicBezTo>
                      <a:cubicBezTo>
                        <a:pt x="16279" y="29756"/>
                        <a:pt x="11401" y="22440"/>
                        <a:pt x="9732" y="14482"/>
                      </a:cubicBezTo>
                      <a:cubicBezTo>
                        <a:pt x="9219" y="12300"/>
                        <a:pt x="10631" y="10246"/>
                        <a:pt x="12813" y="9732"/>
                      </a:cubicBezTo>
                      <a:cubicBezTo>
                        <a:pt x="14995" y="9219"/>
                        <a:pt x="17049" y="10631"/>
                        <a:pt x="17562" y="12813"/>
                      </a:cubicBezTo>
                      <a:cubicBezTo>
                        <a:pt x="20129" y="25264"/>
                        <a:pt x="32580" y="33093"/>
                        <a:pt x="45672" y="35275"/>
                      </a:cubicBezTo>
                      <a:cubicBezTo>
                        <a:pt x="59150" y="37843"/>
                        <a:pt x="72371" y="35660"/>
                        <a:pt x="85720" y="30783"/>
                      </a:cubicBezTo>
                      <a:cubicBezTo>
                        <a:pt x="99069" y="26290"/>
                        <a:pt x="112547" y="20514"/>
                        <a:pt x="127693" y="18076"/>
                      </a:cubicBezTo>
                      <a:cubicBezTo>
                        <a:pt x="142711" y="15508"/>
                        <a:pt x="159269" y="18332"/>
                        <a:pt x="172618" y="26547"/>
                      </a:cubicBezTo>
                      <a:cubicBezTo>
                        <a:pt x="185967" y="34890"/>
                        <a:pt x="195337" y="47469"/>
                        <a:pt x="202782" y="60177"/>
                      </a:cubicBezTo>
                      <a:cubicBezTo>
                        <a:pt x="210227" y="73013"/>
                        <a:pt x="216131" y="86233"/>
                        <a:pt x="222164" y="99198"/>
                      </a:cubicBezTo>
                      <a:cubicBezTo>
                        <a:pt x="234101" y="124869"/>
                        <a:pt x="247065" y="151182"/>
                        <a:pt x="269785" y="165558"/>
                      </a:cubicBezTo>
                      <a:cubicBezTo>
                        <a:pt x="281080" y="172618"/>
                        <a:pt x="294301" y="175827"/>
                        <a:pt x="307907" y="176982"/>
                      </a:cubicBezTo>
                      <a:cubicBezTo>
                        <a:pt x="321641" y="177367"/>
                        <a:pt x="335503" y="175955"/>
                        <a:pt x="349366" y="173260"/>
                      </a:cubicBezTo>
                      <a:cubicBezTo>
                        <a:pt x="377091" y="168125"/>
                        <a:pt x="404688" y="159140"/>
                        <a:pt x="434082" y="155675"/>
                      </a:cubicBezTo>
                      <a:cubicBezTo>
                        <a:pt x="448715" y="153878"/>
                        <a:pt x="464118" y="154263"/>
                        <a:pt x="479135" y="157729"/>
                      </a:cubicBezTo>
                      <a:cubicBezTo>
                        <a:pt x="486452" y="160296"/>
                        <a:pt x="493896" y="162478"/>
                        <a:pt x="500443" y="166970"/>
                      </a:cubicBezTo>
                      <a:cubicBezTo>
                        <a:pt x="507246" y="170693"/>
                        <a:pt x="513407" y="175827"/>
                        <a:pt x="518541" y="181474"/>
                      </a:cubicBezTo>
                      <a:cubicBezTo>
                        <a:pt x="539335" y="204579"/>
                        <a:pt x="547807" y="233331"/>
                        <a:pt x="563338" y="255794"/>
                      </a:cubicBezTo>
                      <a:cubicBezTo>
                        <a:pt x="571039" y="267089"/>
                        <a:pt x="580666" y="276331"/>
                        <a:pt x="592603" y="281850"/>
                      </a:cubicBezTo>
                      <a:cubicBezTo>
                        <a:pt x="604541" y="287369"/>
                        <a:pt x="618146" y="289295"/>
                        <a:pt x="631752" y="288781"/>
                      </a:cubicBezTo>
                      <a:cubicBezTo>
                        <a:pt x="659349" y="287754"/>
                        <a:pt x="685919" y="277743"/>
                        <a:pt x="713003" y="267731"/>
                      </a:cubicBezTo>
                      <a:cubicBezTo>
                        <a:pt x="739958" y="258232"/>
                        <a:pt x="769351" y="248862"/>
                        <a:pt x="799900" y="253868"/>
                      </a:cubicBezTo>
                      <a:cubicBezTo>
                        <a:pt x="815047" y="256179"/>
                        <a:pt x="829294" y="262853"/>
                        <a:pt x="841488" y="271453"/>
                      </a:cubicBezTo>
                      <a:cubicBezTo>
                        <a:pt x="853811" y="280053"/>
                        <a:pt x="864336" y="290450"/>
                        <a:pt x="874348" y="300847"/>
                      </a:cubicBezTo>
                      <a:cubicBezTo>
                        <a:pt x="894243" y="321769"/>
                        <a:pt x="912085" y="344617"/>
                        <a:pt x="935574" y="358993"/>
                      </a:cubicBezTo>
                      <a:cubicBezTo>
                        <a:pt x="947255" y="366052"/>
                        <a:pt x="960219" y="370673"/>
                        <a:pt x="973696" y="371700"/>
                      </a:cubicBezTo>
                      <a:cubicBezTo>
                        <a:pt x="987302" y="372599"/>
                        <a:pt x="1001037" y="370288"/>
                        <a:pt x="1014514" y="366438"/>
                      </a:cubicBezTo>
                      <a:cubicBezTo>
                        <a:pt x="1041597" y="359121"/>
                        <a:pt x="1067012" y="345002"/>
                        <a:pt x="1095508" y="337300"/>
                      </a:cubicBezTo>
                      <a:cubicBezTo>
                        <a:pt x="1109627" y="333578"/>
                        <a:pt x="1124388" y="331011"/>
                        <a:pt x="1139277" y="331781"/>
                      </a:cubicBezTo>
                      <a:cubicBezTo>
                        <a:pt x="1154167" y="332423"/>
                        <a:pt x="1169313" y="336915"/>
                        <a:pt x="1181635" y="345900"/>
                      </a:cubicBezTo>
                      <a:cubicBezTo>
                        <a:pt x="1183304" y="347056"/>
                        <a:pt x="1183689" y="349366"/>
                        <a:pt x="1182406" y="351035"/>
                      </a:cubicBezTo>
                      <a:cubicBezTo>
                        <a:pt x="1181379" y="352447"/>
                        <a:pt x="1179068" y="352832"/>
                        <a:pt x="1177528" y="3516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" name="任意多边形: 形状 47"/>
                <p:cNvSpPr/>
                <p:nvPr/>
              </p:nvSpPr>
              <p:spPr>
                <a:xfrm>
                  <a:off x="8084707" y="3404996"/>
                  <a:ext cx="1091038" cy="346565"/>
                </a:xfrm>
                <a:custGeom>
                  <a:avLst/>
                  <a:gdLst>
                    <a:gd name="connsiteX0" fmla="*/ 1077247 w 1091037"/>
                    <a:gd name="connsiteY0" fmla="*/ 331072 h 346564"/>
                    <a:gd name="connsiteX1" fmla="*/ 1043232 w 1091037"/>
                    <a:gd name="connsiteY1" fmla="*/ 316953 h 346564"/>
                    <a:gd name="connsiteX2" fmla="*/ 1005495 w 1091037"/>
                    <a:gd name="connsiteY2" fmla="*/ 318236 h 346564"/>
                    <a:gd name="connsiteX3" fmla="*/ 929250 w 1091037"/>
                    <a:gd name="connsiteY3" fmla="*/ 335565 h 346564"/>
                    <a:gd name="connsiteX4" fmla="*/ 849284 w 1091037"/>
                    <a:gd name="connsiteY4" fmla="*/ 330174 h 346564"/>
                    <a:gd name="connsiteX5" fmla="*/ 787929 w 1091037"/>
                    <a:gd name="connsiteY5" fmla="*/ 279216 h 346564"/>
                    <a:gd name="connsiteX6" fmla="*/ 724392 w 1091037"/>
                    <a:gd name="connsiteY6" fmla="*/ 243276 h 346564"/>
                    <a:gd name="connsiteX7" fmla="*/ 650587 w 1091037"/>
                    <a:gd name="connsiteY7" fmla="*/ 257395 h 346564"/>
                    <a:gd name="connsiteX8" fmla="*/ 573700 w 1091037"/>
                    <a:gd name="connsiteY8" fmla="*/ 278574 h 346564"/>
                    <a:gd name="connsiteX9" fmla="*/ 532498 w 1091037"/>
                    <a:gd name="connsiteY9" fmla="*/ 272541 h 346564"/>
                    <a:gd name="connsiteX10" fmla="*/ 498868 w 1091037"/>
                    <a:gd name="connsiteY10" fmla="*/ 248153 h 346564"/>
                    <a:gd name="connsiteX11" fmla="*/ 453045 w 1091037"/>
                    <a:gd name="connsiteY11" fmla="*/ 184231 h 346564"/>
                    <a:gd name="connsiteX12" fmla="*/ 425704 w 1091037"/>
                    <a:gd name="connsiteY12" fmla="*/ 159715 h 346564"/>
                    <a:gd name="connsiteX13" fmla="*/ 391048 w 1091037"/>
                    <a:gd name="connsiteY13" fmla="*/ 149061 h 346564"/>
                    <a:gd name="connsiteX14" fmla="*/ 316087 w 1091037"/>
                    <a:gd name="connsiteY14" fmla="*/ 159715 h 346564"/>
                    <a:gd name="connsiteX15" fmla="*/ 239073 w 1091037"/>
                    <a:gd name="connsiteY15" fmla="*/ 178327 h 346564"/>
                    <a:gd name="connsiteX16" fmla="*/ 198383 w 1091037"/>
                    <a:gd name="connsiteY16" fmla="*/ 177300 h 346564"/>
                    <a:gd name="connsiteX17" fmla="*/ 160518 w 1091037"/>
                    <a:gd name="connsiteY17" fmla="*/ 160613 h 346564"/>
                    <a:gd name="connsiteX18" fmla="*/ 118802 w 1091037"/>
                    <a:gd name="connsiteY18" fmla="*/ 92199 h 346564"/>
                    <a:gd name="connsiteX19" fmla="*/ 80166 w 1091037"/>
                    <a:gd name="connsiteY19" fmla="*/ 28405 h 346564"/>
                    <a:gd name="connsiteX20" fmla="*/ 46280 w 1091037"/>
                    <a:gd name="connsiteY20" fmla="*/ 18522 h 346564"/>
                    <a:gd name="connsiteX21" fmla="*/ 17143 w 1091037"/>
                    <a:gd name="connsiteY21" fmla="*/ 35080 h 346564"/>
                    <a:gd name="connsiteX22" fmla="*/ 11752 w 1091037"/>
                    <a:gd name="connsiteY22" fmla="*/ 36749 h 346564"/>
                    <a:gd name="connsiteX23" fmla="*/ 10083 w 1091037"/>
                    <a:gd name="connsiteY23" fmla="*/ 31357 h 346564"/>
                    <a:gd name="connsiteX24" fmla="*/ 10083 w 1091037"/>
                    <a:gd name="connsiteY24" fmla="*/ 31229 h 346564"/>
                    <a:gd name="connsiteX25" fmla="*/ 45638 w 1091037"/>
                    <a:gd name="connsiteY25" fmla="*/ 9793 h 346564"/>
                    <a:gd name="connsiteX26" fmla="*/ 85557 w 1091037"/>
                    <a:gd name="connsiteY26" fmla="*/ 20832 h 346564"/>
                    <a:gd name="connsiteX27" fmla="*/ 128429 w 1091037"/>
                    <a:gd name="connsiteY27" fmla="*/ 88348 h 346564"/>
                    <a:gd name="connsiteX28" fmla="*/ 167064 w 1091037"/>
                    <a:gd name="connsiteY28" fmla="*/ 151885 h 346564"/>
                    <a:gd name="connsiteX29" fmla="*/ 237661 w 1091037"/>
                    <a:gd name="connsiteY29" fmla="*/ 167031 h 346564"/>
                    <a:gd name="connsiteX30" fmla="*/ 312622 w 1091037"/>
                    <a:gd name="connsiteY30" fmla="*/ 148420 h 346564"/>
                    <a:gd name="connsiteX31" fmla="*/ 391946 w 1091037"/>
                    <a:gd name="connsiteY31" fmla="*/ 136867 h 346564"/>
                    <a:gd name="connsiteX32" fmla="*/ 431609 w 1091037"/>
                    <a:gd name="connsiteY32" fmla="*/ 148933 h 346564"/>
                    <a:gd name="connsiteX33" fmla="*/ 462543 w 1091037"/>
                    <a:gd name="connsiteY33" fmla="*/ 176273 h 346564"/>
                    <a:gd name="connsiteX34" fmla="*/ 508110 w 1091037"/>
                    <a:gd name="connsiteY34" fmla="*/ 239553 h 346564"/>
                    <a:gd name="connsiteX35" fmla="*/ 572674 w 1091037"/>
                    <a:gd name="connsiteY35" fmla="*/ 266251 h 346564"/>
                    <a:gd name="connsiteX36" fmla="*/ 646479 w 1091037"/>
                    <a:gd name="connsiteY36" fmla="*/ 246228 h 346564"/>
                    <a:gd name="connsiteX37" fmla="*/ 725419 w 1091037"/>
                    <a:gd name="connsiteY37" fmla="*/ 231980 h 346564"/>
                    <a:gd name="connsiteX38" fmla="*/ 764311 w 1091037"/>
                    <a:gd name="connsiteY38" fmla="*/ 245714 h 346564"/>
                    <a:gd name="connsiteX39" fmla="*/ 795245 w 1091037"/>
                    <a:gd name="connsiteY39" fmla="*/ 271514 h 346564"/>
                    <a:gd name="connsiteX40" fmla="*/ 853391 w 1091037"/>
                    <a:gd name="connsiteY40" fmla="*/ 320803 h 346564"/>
                    <a:gd name="connsiteX41" fmla="*/ 927197 w 1091037"/>
                    <a:gd name="connsiteY41" fmla="*/ 325809 h 346564"/>
                    <a:gd name="connsiteX42" fmla="*/ 1003954 w 1091037"/>
                    <a:gd name="connsiteY42" fmla="*/ 309765 h 346564"/>
                    <a:gd name="connsiteX43" fmla="*/ 1044259 w 1091037"/>
                    <a:gd name="connsiteY43" fmla="*/ 309123 h 346564"/>
                    <a:gd name="connsiteX44" fmla="*/ 1081611 w 1091037"/>
                    <a:gd name="connsiteY44" fmla="*/ 325424 h 346564"/>
                    <a:gd name="connsiteX45" fmla="*/ 1082381 w 1091037"/>
                    <a:gd name="connsiteY45" fmla="*/ 330559 h 346564"/>
                    <a:gd name="connsiteX46" fmla="*/ 1077375 w 1091037"/>
                    <a:gd name="connsiteY46" fmla="*/ 331329 h 346564"/>
                    <a:gd name="connsiteX47" fmla="*/ 1077247 w 1091037"/>
                    <a:gd name="connsiteY47" fmla="*/ 331072 h 3465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</a:cxnLst>
                  <a:rect l="l" t="t" r="r" b="b"/>
                  <a:pathLst>
                    <a:path w="1091037" h="346564">
                      <a:moveTo>
                        <a:pt x="1077247" y="331072"/>
                      </a:moveTo>
                      <a:cubicBezTo>
                        <a:pt x="1067106" y="323884"/>
                        <a:pt x="1055683" y="318750"/>
                        <a:pt x="1043232" y="316953"/>
                      </a:cubicBezTo>
                      <a:cubicBezTo>
                        <a:pt x="1030781" y="315669"/>
                        <a:pt x="1018074" y="316054"/>
                        <a:pt x="1005495" y="318236"/>
                      </a:cubicBezTo>
                      <a:cubicBezTo>
                        <a:pt x="980208" y="322344"/>
                        <a:pt x="955179" y="330430"/>
                        <a:pt x="929250" y="335565"/>
                      </a:cubicBezTo>
                      <a:cubicBezTo>
                        <a:pt x="903451" y="340185"/>
                        <a:pt x="874827" y="342496"/>
                        <a:pt x="849284" y="330174"/>
                      </a:cubicBezTo>
                      <a:cubicBezTo>
                        <a:pt x="823997" y="318236"/>
                        <a:pt x="806412" y="297057"/>
                        <a:pt x="787929" y="279216"/>
                      </a:cubicBezTo>
                      <a:cubicBezTo>
                        <a:pt x="769831" y="261117"/>
                        <a:pt x="749165" y="245073"/>
                        <a:pt x="724392" y="243276"/>
                      </a:cubicBezTo>
                      <a:cubicBezTo>
                        <a:pt x="699876" y="240708"/>
                        <a:pt x="674846" y="248923"/>
                        <a:pt x="650587" y="257395"/>
                      </a:cubicBezTo>
                      <a:cubicBezTo>
                        <a:pt x="626070" y="265866"/>
                        <a:pt x="601297" y="276263"/>
                        <a:pt x="573700" y="278574"/>
                      </a:cubicBezTo>
                      <a:cubicBezTo>
                        <a:pt x="560095" y="279216"/>
                        <a:pt x="545590" y="278445"/>
                        <a:pt x="532498" y="272541"/>
                      </a:cubicBezTo>
                      <a:cubicBezTo>
                        <a:pt x="519277" y="267407"/>
                        <a:pt x="507981" y="258293"/>
                        <a:pt x="498868" y="248153"/>
                      </a:cubicBezTo>
                      <a:cubicBezTo>
                        <a:pt x="480513" y="227744"/>
                        <a:pt x="468961" y="203742"/>
                        <a:pt x="453045" y="184231"/>
                      </a:cubicBezTo>
                      <a:cubicBezTo>
                        <a:pt x="445215" y="174476"/>
                        <a:pt x="436230" y="165748"/>
                        <a:pt x="425704" y="159715"/>
                      </a:cubicBezTo>
                      <a:cubicBezTo>
                        <a:pt x="415179" y="153682"/>
                        <a:pt x="403370" y="150217"/>
                        <a:pt x="391048" y="149061"/>
                      </a:cubicBezTo>
                      <a:cubicBezTo>
                        <a:pt x="366275" y="146879"/>
                        <a:pt x="340860" y="152784"/>
                        <a:pt x="316087" y="159715"/>
                      </a:cubicBezTo>
                      <a:cubicBezTo>
                        <a:pt x="291443" y="167031"/>
                        <a:pt x="265771" y="175631"/>
                        <a:pt x="239073" y="178327"/>
                      </a:cubicBezTo>
                      <a:cubicBezTo>
                        <a:pt x="225724" y="179739"/>
                        <a:pt x="211989" y="179867"/>
                        <a:pt x="198383" y="177300"/>
                      </a:cubicBezTo>
                      <a:cubicBezTo>
                        <a:pt x="184906" y="174733"/>
                        <a:pt x="171557" y="169213"/>
                        <a:pt x="160518" y="160613"/>
                      </a:cubicBezTo>
                      <a:cubicBezTo>
                        <a:pt x="137799" y="143029"/>
                        <a:pt x="127915" y="116202"/>
                        <a:pt x="118802" y="92199"/>
                      </a:cubicBezTo>
                      <a:cubicBezTo>
                        <a:pt x="109817" y="68068"/>
                        <a:pt x="100062" y="43295"/>
                        <a:pt x="80166" y="28405"/>
                      </a:cubicBezTo>
                      <a:cubicBezTo>
                        <a:pt x="70668" y="21217"/>
                        <a:pt x="58346" y="17752"/>
                        <a:pt x="46280" y="18522"/>
                      </a:cubicBezTo>
                      <a:cubicBezTo>
                        <a:pt x="34343" y="19164"/>
                        <a:pt x="22662" y="24811"/>
                        <a:pt x="17143" y="35080"/>
                      </a:cubicBezTo>
                      <a:cubicBezTo>
                        <a:pt x="16116" y="37005"/>
                        <a:pt x="13677" y="37775"/>
                        <a:pt x="11752" y="36749"/>
                      </a:cubicBezTo>
                      <a:cubicBezTo>
                        <a:pt x="9826" y="35722"/>
                        <a:pt x="9056" y="33283"/>
                        <a:pt x="10083" y="31357"/>
                      </a:cubicBezTo>
                      <a:lnTo>
                        <a:pt x="10083" y="31229"/>
                      </a:lnTo>
                      <a:cubicBezTo>
                        <a:pt x="16886" y="17880"/>
                        <a:pt x="31776" y="10692"/>
                        <a:pt x="45638" y="9793"/>
                      </a:cubicBezTo>
                      <a:cubicBezTo>
                        <a:pt x="59629" y="8767"/>
                        <a:pt x="74005" y="12489"/>
                        <a:pt x="85557" y="20832"/>
                      </a:cubicBezTo>
                      <a:cubicBezTo>
                        <a:pt x="108405" y="37775"/>
                        <a:pt x="119059" y="64345"/>
                        <a:pt x="128429" y="88348"/>
                      </a:cubicBezTo>
                      <a:cubicBezTo>
                        <a:pt x="137670" y="112351"/>
                        <a:pt x="147426" y="137124"/>
                        <a:pt x="167064" y="151885"/>
                      </a:cubicBezTo>
                      <a:cubicBezTo>
                        <a:pt x="186446" y="167031"/>
                        <a:pt x="212759" y="169983"/>
                        <a:pt x="237661" y="167031"/>
                      </a:cubicBezTo>
                      <a:cubicBezTo>
                        <a:pt x="263076" y="164336"/>
                        <a:pt x="287335" y="156121"/>
                        <a:pt x="312622" y="148420"/>
                      </a:cubicBezTo>
                      <a:cubicBezTo>
                        <a:pt x="337908" y="141232"/>
                        <a:pt x="364350" y="134557"/>
                        <a:pt x="391946" y="136867"/>
                      </a:cubicBezTo>
                      <a:cubicBezTo>
                        <a:pt x="405681" y="138151"/>
                        <a:pt x="419415" y="141873"/>
                        <a:pt x="431609" y="148933"/>
                      </a:cubicBezTo>
                      <a:cubicBezTo>
                        <a:pt x="443931" y="155864"/>
                        <a:pt x="454071" y="165748"/>
                        <a:pt x="462543" y="176273"/>
                      </a:cubicBezTo>
                      <a:cubicBezTo>
                        <a:pt x="479486" y="197324"/>
                        <a:pt x="491423" y="220941"/>
                        <a:pt x="508110" y="239553"/>
                      </a:cubicBezTo>
                      <a:cubicBezTo>
                        <a:pt x="524283" y="258550"/>
                        <a:pt x="547901" y="268434"/>
                        <a:pt x="572674" y="266251"/>
                      </a:cubicBezTo>
                      <a:cubicBezTo>
                        <a:pt x="597447" y="264455"/>
                        <a:pt x="621834" y="254699"/>
                        <a:pt x="646479" y="246228"/>
                      </a:cubicBezTo>
                      <a:cubicBezTo>
                        <a:pt x="671124" y="237885"/>
                        <a:pt x="697437" y="229028"/>
                        <a:pt x="725419" y="231980"/>
                      </a:cubicBezTo>
                      <a:cubicBezTo>
                        <a:pt x="739153" y="233520"/>
                        <a:pt x="752887" y="238141"/>
                        <a:pt x="764311" y="245714"/>
                      </a:cubicBezTo>
                      <a:cubicBezTo>
                        <a:pt x="775992" y="253031"/>
                        <a:pt x="785875" y="262272"/>
                        <a:pt x="795245" y="271514"/>
                      </a:cubicBezTo>
                      <a:cubicBezTo>
                        <a:pt x="813857" y="289998"/>
                        <a:pt x="830800" y="310150"/>
                        <a:pt x="853391" y="320803"/>
                      </a:cubicBezTo>
                      <a:cubicBezTo>
                        <a:pt x="875725" y="331714"/>
                        <a:pt x="902039" y="330045"/>
                        <a:pt x="927197" y="325809"/>
                      </a:cubicBezTo>
                      <a:cubicBezTo>
                        <a:pt x="952611" y="321317"/>
                        <a:pt x="977641" y="313615"/>
                        <a:pt x="1003954" y="309765"/>
                      </a:cubicBezTo>
                      <a:cubicBezTo>
                        <a:pt x="1017047" y="307711"/>
                        <a:pt x="1030653" y="307326"/>
                        <a:pt x="1044259" y="309123"/>
                      </a:cubicBezTo>
                      <a:cubicBezTo>
                        <a:pt x="1057865" y="311177"/>
                        <a:pt x="1070700" y="317209"/>
                        <a:pt x="1081611" y="325424"/>
                      </a:cubicBezTo>
                      <a:cubicBezTo>
                        <a:pt x="1083279" y="326579"/>
                        <a:pt x="1083536" y="328890"/>
                        <a:pt x="1082381" y="330559"/>
                      </a:cubicBezTo>
                      <a:cubicBezTo>
                        <a:pt x="1081226" y="332099"/>
                        <a:pt x="1078915" y="332484"/>
                        <a:pt x="1077375" y="331329"/>
                      </a:cubicBezTo>
                      <a:lnTo>
                        <a:pt x="1077247" y="33107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4" name="组合 3"/>
          <p:cNvGrpSpPr/>
          <p:nvPr/>
        </p:nvGrpSpPr>
        <p:grpSpPr>
          <a:xfrm>
            <a:off x="910498" y="558520"/>
            <a:ext cx="4991192" cy="2781326"/>
            <a:chOff x="1104808" y="1672945"/>
            <a:chExt cx="4991192" cy="2781326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6096000" y="3337453"/>
              <a:ext cx="0" cy="1116818"/>
            </a:xfrm>
            <a:prstGeom prst="line">
              <a:avLst/>
            </a:prstGeom>
            <a:ln w="38100">
              <a:solidFill>
                <a:srgbClr val="CCECF8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4" name="组合 63"/>
            <p:cNvGrpSpPr/>
            <p:nvPr/>
          </p:nvGrpSpPr>
          <p:grpSpPr>
            <a:xfrm>
              <a:off x="1104808" y="1672945"/>
              <a:ext cx="3913815" cy="955364"/>
              <a:chOff x="4178208" y="2858499"/>
              <a:chExt cx="3913815" cy="955364"/>
            </a:xfrm>
          </p:grpSpPr>
          <p:grpSp>
            <p:nvGrpSpPr>
              <p:cNvPr id="65" name="组合 64"/>
              <p:cNvGrpSpPr/>
              <p:nvPr/>
            </p:nvGrpSpPr>
            <p:grpSpPr>
              <a:xfrm>
                <a:off x="4178208" y="2858499"/>
                <a:ext cx="3913815" cy="839559"/>
                <a:chOff x="3916092" y="2236199"/>
                <a:chExt cx="3913815" cy="839559"/>
              </a:xfrm>
            </p:grpSpPr>
            <p:sp>
              <p:nvSpPr>
                <p:cNvPr id="66" name="图形 570"/>
                <p:cNvSpPr/>
                <p:nvPr/>
              </p:nvSpPr>
              <p:spPr>
                <a:xfrm>
                  <a:off x="7208620" y="2236199"/>
                  <a:ext cx="300874" cy="372332"/>
                </a:xfrm>
                <a:custGeom>
                  <a:avLst/>
                  <a:gdLst>
                    <a:gd name="connsiteX0" fmla="*/ 392892 w 762000"/>
                    <a:gd name="connsiteY0" fmla="*/ 927546 h 942975"/>
                    <a:gd name="connsiteX1" fmla="*/ 592726 w 762000"/>
                    <a:gd name="connsiteY1" fmla="*/ 609030 h 942975"/>
                    <a:gd name="connsiteX2" fmla="*/ 669879 w 762000"/>
                    <a:gd name="connsiteY2" fmla="*/ 437770 h 942975"/>
                    <a:gd name="connsiteX3" fmla="*/ 723124 w 762000"/>
                    <a:gd name="connsiteY3" fmla="*/ 258700 h 942975"/>
                    <a:gd name="connsiteX4" fmla="*/ 730458 w 762000"/>
                    <a:gd name="connsiteY4" fmla="*/ 212885 h 942975"/>
                    <a:gd name="connsiteX5" fmla="*/ 734173 w 762000"/>
                    <a:gd name="connsiteY5" fmla="*/ 167070 h 942975"/>
                    <a:gd name="connsiteX6" fmla="*/ 717218 w 762000"/>
                    <a:gd name="connsiteY6" fmla="*/ 82202 h 942975"/>
                    <a:gd name="connsiteX7" fmla="*/ 653020 w 762000"/>
                    <a:gd name="connsiteY7" fmla="*/ 34958 h 942975"/>
                    <a:gd name="connsiteX8" fmla="*/ 615777 w 762000"/>
                    <a:gd name="connsiteY8" fmla="*/ 41149 h 942975"/>
                    <a:gd name="connsiteX9" fmla="*/ 583487 w 762000"/>
                    <a:gd name="connsiteY9" fmla="*/ 68867 h 942975"/>
                    <a:gd name="connsiteX10" fmla="*/ 403941 w 762000"/>
                    <a:gd name="connsiteY10" fmla="*/ 391098 h 942975"/>
                    <a:gd name="connsiteX11" fmla="*/ 385653 w 762000"/>
                    <a:gd name="connsiteY11" fmla="*/ 453963 h 942975"/>
                    <a:gd name="connsiteX12" fmla="*/ 376223 w 762000"/>
                    <a:gd name="connsiteY12" fmla="*/ 389098 h 942975"/>
                    <a:gd name="connsiteX13" fmla="*/ 358030 w 762000"/>
                    <a:gd name="connsiteY13" fmla="*/ 295658 h 942975"/>
                    <a:gd name="connsiteX14" fmla="*/ 320597 w 762000"/>
                    <a:gd name="connsiteY14" fmla="*/ 211552 h 942975"/>
                    <a:gd name="connsiteX15" fmla="*/ 254398 w 762000"/>
                    <a:gd name="connsiteY15" fmla="*/ 151830 h 942975"/>
                    <a:gd name="connsiteX16" fmla="*/ 212679 w 762000"/>
                    <a:gd name="connsiteY16" fmla="*/ 139067 h 942975"/>
                    <a:gd name="connsiteX17" fmla="*/ 190962 w 762000"/>
                    <a:gd name="connsiteY17" fmla="*/ 138019 h 942975"/>
                    <a:gd name="connsiteX18" fmla="*/ 169340 w 762000"/>
                    <a:gd name="connsiteY18" fmla="*/ 141257 h 942975"/>
                    <a:gd name="connsiteX19" fmla="*/ 128192 w 762000"/>
                    <a:gd name="connsiteY19" fmla="*/ 157640 h 942975"/>
                    <a:gd name="connsiteX20" fmla="*/ 92473 w 762000"/>
                    <a:gd name="connsiteY20" fmla="*/ 184882 h 942975"/>
                    <a:gd name="connsiteX21" fmla="*/ 64184 w 762000"/>
                    <a:gd name="connsiteY21" fmla="*/ 220124 h 942975"/>
                    <a:gd name="connsiteX22" fmla="*/ 45039 w 762000"/>
                    <a:gd name="connsiteY22" fmla="*/ 260891 h 942975"/>
                    <a:gd name="connsiteX23" fmla="*/ 35895 w 762000"/>
                    <a:gd name="connsiteY23" fmla="*/ 305564 h 942975"/>
                    <a:gd name="connsiteX24" fmla="*/ 35419 w 762000"/>
                    <a:gd name="connsiteY24" fmla="*/ 351664 h 942975"/>
                    <a:gd name="connsiteX25" fmla="*/ 55516 w 762000"/>
                    <a:gd name="connsiteY25" fmla="*/ 442819 h 942975"/>
                    <a:gd name="connsiteX26" fmla="*/ 95617 w 762000"/>
                    <a:gd name="connsiteY26" fmla="*/ 528544 h 942975"/>
                    <a:gd name="connsiteX27" fmla="*/ 149147 w 762000"/>
                    <a:gd name="connsiteY27" fmla="*/ 607316 h 942975"/>
                    <a:gd name="connsiteX28" fmla="*/ 287831 w 762000"/>
                    <a:gd name="connsiteY28" fmla="*/ 737332 h 942975"/>
                    <a:gd name="connsiteX29" fmla="*/ 454900 w 762000"/>
                    <a:gd name="connsiteY29" fmla="*/ 833534 h 942975"/>
                    <a:gd name="connsiteX30" fmla="*/ 627016 w 762000"/>
                    <a:gd name="connsiteY30" fmla="*/ 923831 h 942975"/>
                    <a:gd name="connsiteX31" fmla="*/ 618825 w 762000"/>
                    <a:gd name="connsiteY31" fmla="*/ 939643 h 942975"/>
                    <a:gd name="connsiteX32" fmla="*/ 445279 w 762000"/>
                    <a:gd name="connsiteY32" fmla="*/ 851918 h 942975"/>
                    <a:gd name="connsiteX33" fmla="*/ 274401 w 762000"/>
                    <a:gd name="connsiteY33" fmla="*/ 756668 h 942975"/>
                    <a:gd name="connsiteX34" fmla="*/ 129430 w 762000"/>
                    <a:gd name="connsiteY34" fmla="*/ 622937 h 942975"/>
                    <a:gd name="connsiteX35" fmla="*/ 73233 w 762000"/>
                    <a:gd name="connsiteY35" fmla="*/ 541498 h 942975"/>
                    <a:gd name="connsiteX36" fmla="*/ 30466 w 762000"/>
                    <a:gd name="connsiteY36" fmla="*/ 451772 h 942975"/>
                    <a:gd name="connsiteX37" fmla="*/ 8177 w 762000"/>
                    <a:gd name="connsiteY37" fmla="*/ 353855 h 942975"/>
                    <a:gd name="connsiteX38" fmla="*/ 8558 w 762000"/>
                    <a:gd name="connsiteY38" fmla="*/ 302897 h 942975"/>
                    <a:gd name="connsiteX39" fmla="*/ 18750 w 762000"/>
                    <a:gd name="connsiteY39" fmla="*/ 252605 h 942975"/>
                    <a:gd name="connsiteX40" fmla="*/ 40657 w 762000"/>
                    <a:gd name="connsiteY40" fmla="*/ 205646 h 942975"/>
                    <a:gd name="connsiteX41" fmla="*/ 72947 w 762000"/>
                    <a:gd name="connsiteY41" fmla="*/ 165260 h 942975"/>
                    <a:gd name="connsiteX42" fmla="*/ 114190 w 762000"/>
                    <a:gd name="connsiteY42" fmla="*/ 133637 h 942975"/>
                    <a:gd name="connsiteX43" fmla="*/ 162958 w 762000"/>
                    <a:gd name="connsiteY43" fmla="*/ 114206 h 942975"/>
                    <a:gd name="connsiteX44" fmla="*/ 189247 w 762000"/>
                    <a:gd name="connsiteY44" fmla="*/ 110206 h 942975"/>
                    <a:gd name="connsiteX45" fmla="*/ 216013 w 762000"/>
                    <a:gd name="connsiteY45" fmla="*/ 111349 h 942975"/>
                    <a:gd name="connsiteX46" fmla="*/ 266781 w 762000"/>
                    <a:gd name="connsiteY46" fmla="*/ 126684 h 942975"/>
                    <a:gd name="connsiteX47" fmla="*/ 343743 w 762000"/>
                    <a:gd name="connsiteY47" fmla="*/ 195455 h 942975"/>
                    <a:gd name="connsiteX48" fmla="*/ 385367 w 762000"/>
                    <a:gd name="connsiteY48" fmla="*/ 287942 h 942975"/>
                    <a:gd name="connsiteX49" fmla="*/ 404227 w 762000"/>
                    <a:gd name="connsiteY49" fmla="*/ 385097 h 942975"/>
                    <a:gd name="connsiteX50" fmla="*/ 376509 w 762000"/>
                    <a:gd name="connsiteY50" fmla="*/ 383097 h 942975"/>
                    <a:gd name="connsiteX51" fmla="*/ 563199 w 762000"/>
                    <a:gd name="connsiteY51" fmla="*/ 50484 h 942975"/>
                    <a:gd name="connsiteX52" fmla="*/ 602728 w 762000"/>
                    <a:gd name="connsiteY52" fmla="*/ 17337 h 942975"/>
                    <a:gd name="connsiteX53" fmla="*/ 657020 w 762000"/>
                    <a:gd name="connsiteY53" fmla="*/ 8383 h 942975"/>
                    <a:gd name="connsiteX54" fmla="*/ 740364 w 762000"/>
                    <a:gd name="connsiteY54" fmla="*/ 69343 h 942975"/>
                    <a:gd name="connsiteX55" fmla="*/ 760081 w 762000"/>
                    <a:gd name="connsiteY55" fmla="*/ 167832 h 942975"/>
                    <a:gd name="connsiteX56" fmla="*/ 755794 w 762000"/>
                    <a:gd name="connsiteY56" fmla="*/ 216219 h 942975"/>
                    <a:gd name="connsiteX57" fmla="*/ 747793 w 762000"/>
                    <a:gd name="connsiteY57" fmla="*/ 263654 h 942975"/>
                    <a:gd name="connsiteX58" fmla="*/ 691786 w 762000"/>
                    <a:gd name="connsiteY58" fmla="*/ 446343 h 942975"/>
                    <a:gd name="connsiteX59" fmla="*/ 612062 w 762000"/>
                    <a:gd name="connsiteY59" fmla="*/ 619127 h 942975"/>
                    <a:gd name="connsiteX60" fmla="*/ 405655 w 762000"/>
                    <a:gd name="connsiteY60" fmla="*/ 937738 h 942975"/>
                    <a:gd name="connsiteX61" fmla="*/ 392892 w 762000"/>
                    <a:gd name="connsiteY61" fmla="*/ 927546 h 942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</a:cxnLst>
                  <a:rect l="l" t="t" r="r" b="b"/>
                  <a:pathLst>
                    <a:path w="762000" h="942975">
                      <a:moveTo>
                        <a:pt x="392892" y="927546"/>
                      </a:moveTo>
                      <a:cubicBezTo>
                        <a:pt x="469663" y="828391"/>
                        <a:pt x="535672" y="720758"/>
                        <a:pt x="592726" y="609030"/>
                      </a:cubicBezTo>
                      <a:cubicBezTo>
                        <a:pt x="621111" y="553118"/>
                        <a:pt x="647400" y="496064"/>
                        <a:pt x="669879" y="437770"/>
                      </a:cubicBezTo>
                      <a:cubicBezTo>
                        <a:pt x="692263" y="379382"/>
                        <a:pt x="711408" y="319661"/>
                        <a:pt x="723124" y="258700"/>
                      </a:cubicBezTo>
                      <a:cubicBezTo>
                        <a:pt x="725505" y="243365"/>
                        <a:pt x="728362" y="228220"/>
                        <a:pt x="730458" y="212885"/>
                      </a:cubicBezTo>
                      <a:cubicBezTo>
                        <a:pt x="732363" y="197455"/>
                        <a:pt x="733792" y="182215"/>
                        <a:pt x="734173" y="167070"/>
                      </a:cubicBezTo>
                      <a:cubicBezTo>
                        <a:pt x="734744" y="137066"/>
                        <a:pt x="730839" y="106872"/>
                        <a:pt x="717218" y="82202"/>
                      </a:cubicBezTo>
                      <a:cubicBezTo>
                        <a:pt x="703788" y="58294"/>
                        <a:pt x="679118" y="38959"/>
                        <a:pt x="653020" y="34958"/>
                      </a:cubicBezTo>
                      <a:cubicBezTo>
                        <a:pt x="639970" y="32672"/>
                        <a:pt x="627207" y="35149"/>
                        <a:pt x="615777" y="41149"/>
                      </a:cubicBezTo>
                      <a:cubicBezTo>
                        <a:pt x="604156" y="47436"/>
                        <a:pt x="593679" y="57532"/>
                        <a:pt x="583487" y="68867"/>
                      </a:cubicBezTo>
                      <a:cubicBezTo>
                        <a:pt x="500429" y="160879"/>
                        <a:pt x="438421" y="272036"/>
                        <a:pt x="403941" y="391098"/>
                      </a:cubicBezTo>
                      <a:lnTo>
                        <a:pt x="385653" y="453963"/>
                      </a:lnTo>
                      <a:lnTo>
                        <a:pt x="376223" y="389098"/>
                      </a:lnTo>
                      <a:cubicBezTo>
                        <a:pt x="371556" y="357284"/>
                        <a:pt x="366508" y="325757"/>
                        <a:pt x="358030" y="295658"/>
                      </a:cubicBezTo>
                      <a:cubicBezTo>
                        <a:pt x="349648" y="265559"/>
                        <a:pt x="337837" y="236507"/>
                        <a:pt x="320597" y="211552"/>
                      </a:cubicBezTo>
                      <a:cubicBezTo>
                        <a:pt x="303452" y="186501"/>
                        <a:pt x="280687" y="165260"/>
                        <a:pt x="254398" y="151830"/>
                      </a:cubicBezTo>
                      <a:cubicBezTo>
                        <a:pt x="241159" y="145353"/>
                        <a:pt x="227062" y="140686"/>
                        <a:pt x="212679" y="139067"/>
                      </a:cubicBezTo>
                      <a:cubicBezTo>
                        <a:pt x="205535" y="137733"/>
                        <a:pt x="198201" y="138209"/>
                        <a:pt x="190962" y="138019"/>
                      </a:cubicBezTo>
                      <a:cubicBezTo>
                        <a:pt x="183723" y="138876"/>
                        <a:pt x="176389" y="139352"/>
                        <a:pt x="169340" y="141257"/>
                      </a:cubicBezTo>
                      <a:cubicBezTo>
                        <a:pt x="155053" y="144496"/>
                        <a:pt x="141051" y="149925"/>
                        <a:pt x="128192" y="157640"/>
                      </a:cubicBezTo>
                      <a:cubicBezTo>
                        <a:pt x="115333" y="165165"/>
                        <a:pt x="103046" y="174119"/>
                        <a:pt x="92473" y="184882"/>
                      </a:cubicBezTo>
                      <a:cubicBezTo>
                        <a:pt x="81710" y="195455"/>
                        <a:pt x="71995" y="207170"/>
                        <a:pt x="64184" y="220124"/>
                      </a:cubicBezTo>
                      <a:cubicBezTo>
                        <a:pt x="56183" y="232888"/>
                        <a:pt x="49516" y="246604"/>
                        <a:pt x="45039" y="260891"/>
                      </a:cubicBezTo>
                      <a:cubicBezTo>
                        <a:pt x="40372" y="275179"/>
                        <a:pt x="37324" y="290324"/>
                        <a:pt x="35895" y="305564"/>
                      </a:cubicBezTo>
                      <a:cubicBezTo>
                        <a:pt x="34371" y="320804"/>
                        <a:pt x="34085" y="336234"/>
                        <a:pt x="35419" y="351664"/>
                      </a:cubicBezTo>
                      <a:cubicBezTo>
                        <a:pt x="37800" y="382526"/>
                        <a:pt x="44944" y="413196"/>
                        <a:pt x="55516" y="442819"/>
                      </a:cubicBezTo>
                      <a:cubicBezTo>
                        <a:pt x="65994" y="472537"/>
                        <a:pt x="79710" y="501016"/>
                        <a:pt x="95617" y="528544"/>
                      </a:cubicBezTo>
                      <a:cubicBezTo>
                        <a:pt x="111428" y="556071"/>
                        <a:pt x="129335" y="582455"/>
                        <a:pt x="149147" y="607316"/>
                      </a:cubicBezTo>
                      <a:cubicBezTo>
                        <a:pt x="188581" y="657227"/>
                        <a:pt x="235539" y="701042"/>
                        <a:pt x="287831" y="737332"/>
                      </a:cubicBezTo>
                      <a:cubicBezTo>
                        <a:pt x="340219" y="773813"/>
                        <a:pt x="397559" y="803435"/>
                        <a:pt x="454900" y="833534"/>
                      </a:cubicBezTo>
                      <a:lnTo>
                        <a:pt x="627016" y="923831"/>
                      </a:lnTo>
                      <a:lnTo>
                        <a:pt x="618825" y="939643"/>
                      </a:lnTo>
                      <a:lnTo>
                        <a:pt x="445279" y="851918"/>
                      </a:lnTo>
                      <a:cubicBezTo>
                        <a:pt x="387558" y="822676"/>
                        <a:pt x="328979" y="793625"/>
                        <a:pt x="274401" y="756668"/>
                      </a:cubicBezTo>
                      <a:cubicBezTo>
                        <a:pt x="219918" y="719615"/>
                        <a:pt x="170769" y="674467"/>
                        <a:pt x="129430" y="622937"/>
                      </a:cubicBezTo>
                      <a:cubicBezTo>
                        <a:pt x="108666" y="597314"/>
                        <a:pt x="89902" y="569978"/>
                        <a:pt x="73233" y="541498"/>
                      </a:cubicBezTo>
                      <a:cubicBezTo>
                        <a:pt x="56469" y="513113"/>
                        <a:pt x="41800" y="483110"/>
                        <a:pt x="30466" y="451772"/>
                      </a:cubicBezTo>
                      <a:cubicBezTo>
                        <a:pt x="18940" y="420530"/>
                        <a:pt x="10749" y="387669"/>
                        <a:pt x="8177" y="353855"/>
                      </a:cubicBezTo>
                      <a:cubicBezTo>
                        <a:pt x="6653" y="336996"/>
                        <a:pt x="6844" y="319946"/>
                        <a:pt x="8558" y="302897"/>
                      </a:cubicBezTo>
                      <a:cubicBezTo>
                        <a:pt x="10082" y="285847"/>
                        <a:pt x="13416" y="269083"/>
                        <a:pt x="18750" y="252605"/>
                      </a:cubicBezTo>
                      <a:cubicBezTo>
                        <a:pt x="23893" y="235936"/>
                        <a:pt x="31418" y="220220"/>
                        <a:pt x="40657" y="205646"/>
                      </a:cubicBezTo>
                      <a:cubicBezTo>
                        <a:pt x="49611" y="190883"/>
                        <a:pt x="60660" y="177452"/>
                        <a:pt x="72947" y="165260"/>
                      </a:cubicBezTo>
                      <a:cubicBezTo>
                        <a:pt x="85139" y="152973"/>
                        <a:pt x="99141" y="142496"/>
                        <a:pt x="114190" y="133637"/>
                      </a:cubicBezTo>
                      <a:cubicBezTo>
                        <a:pt x="129145" y="124684"/>
                        <a:pt x="145718" y="118111"/>
                        <a:pt x="162958" y="114206"/>
                      </a:cubicBezTo>
                      <a:cubicBezTo>
                        <a:pt x="171531" y="111920"/>
                        <a:pt x="180484" y="111158"/>
                        <a:pt x="189247" y="110206"/>
                      </a:cubicBezTo>
                      <a:cubicBezTo>
                        <a:pt x="198201" y="110206"/>
                        <a:pt x="207154" y="109825"/>
                        <a:pt x="216013" y="111349"/>
                      </a:cubicBezTo>
                      <a:cubicBezTo>
                        <a:pt x="233824" y="113254"/>
                        <a:pt x="250969" y="118969"/>
                        <a:pt x="266781" y="126684"/>
                      </a:cubicBezTo>
                      <a:cubicBezTo>
                        <a:pt x="298309" y="142686"/>
                        <a:pt x="324217" y="167165"/>
                        <a:pt x="343743" y="195455"/>
                      </a:cubicBezTo>
                      <a:cubicBezTo>
                        <a:pt x="363460" y="223839"/>
                        <a:pt x="376318" y="255748"/>
                        <a:pt x="385367" y="287942"/>
                      </a:cubicBezTo>
                      <a:cubicBezTo>
                        <a:pt x="394511" y="320137"/>
                        <a:pt x="399655" y="352903"/>
                        <a:pt x="404227" y="385097"/>
                      </a:cubicBezTo>
                      <a:lnTo>
                        <a:pt x="376509" y="383097"/>
                      </a:lnTo>
                      <a:cubicBezTo>
                        <a:pt x="412704" y="259939"/>
                        <a:pt x="476998" y="145448"/>
                        <a:pt x="563199" y="50484"/>
                      </a:cubicBezTo>
                      <a:cubicBezTo>
                        <a:pt x="574153" y="38578"/>
                        <a:pt x="586440" y="26195"/>
                        <a:pt x="602728" y="17337"/>
                      </a:cubicBezTo>
                      <a:cubicBezTo>
                        <a:pt x="619015" y="8574"/>
                        <a:pt x="638923" y="5050"/>
                        <a:pt x="657020" y="8383"/>
                      </a:cubicBezTo>
                      <a:cubicBezTo>
                        <a:pt x="693501" y="14575"/>
                        <a:pt x="722933" y="38673"/>
                        <a:pt x="740364" y="69343"/>
                      </a:cubicBezTo>
                      <a:cubicBezTo>
                        <a:pt x="757318" y="100395"/>
                        <a:pt x="761033" y="135161"/>
                        <a:pt x="760081" y="167832"/>
                      </a:cubicBezTo>
                      <a:cubicBezTo>
                        <a:pt x="759509" y="184215"/>
                        <a:pt x="757890" y="200408"/>
                        <a:pt x="755794" y="216219"/>
                      </a:cubicBezTo>
                      <a:cubicBezTo>
                        <a:pt x="753508" y="232031"/>
                        <a:pt x="750460" y="247842"/>
                        <a:pt x="747793" y="263654"/>
                      </a:cubicBezTo>
                      <a:cubicBezTo>
                        <a:pt x="735125" y="326518"/>
                        <a:pt x="715123" y="387288"/>
                        <a:pt x="691786" y="446343"/>
                      </a:cubicBezTo>
                      <a:cubicBezTo>
                        <a:pt x="668355" y="505398"/>
                        <a:pt x="641494" y="563024"/>
                        <a:pt x="612062" y="619127"/>
                      </a:cubicBezTo>
                      <a:cubicBezTo>
                        <a:pt x="552817" y="731141"/>
                        <a:pt x="484808" y="838583"/>
                        <a:pt x="405655" y="937738"/>
                      </a:cubicBezTo>
                      <a:lnTo>
                        <a:pt x="392892" y="927546"/>
                      </a:lnTo>
                      <a:close/>
                    </a:path>
                  </a:pathLst>
                </a:custGeom>
                <a:solidFill>
                  <a:srgbClr val="F08BB8"/>
                </a:solidFill>
                <a:ln w="38100" cap="flat">
                  <a:solidFill>
                    <a:srgbClr val="F08BB8"/>
                  </a:solidFill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67" name="任意多边形: 形状 15"/>
                <p:cNvSpPr/>
                <p:nvPr/>
              </p:nvSpPr>
              <p:spPr>
                <a:xfrm>
                  <a:off x="3916092" y="2792228"/>
                  <a:ext cx="484365" cy="283530"/>
                </a:xfrm>
                <a:custGeom>
                  <a:avLst/>
                  <a:gdLst>
                    <a:gd name="connsiteX0" fmla="*/ 940054 w 1259443"/>
                    <a:gd name="connsiteY0" fmla="*/ 158513 h 737235"/>
                    <a:gd name="connsiteX1" fmla="*/ 795833 w 1259443"/>
                    <a:gd name="connsiteY1" fmla="*/ 317019 h 737235"/>
                    <a:gd name="connsiteX2" fmla="*/ 469452 w 1259443"/>
                    <a:gd name="connsiteY2" fmla="*/ 11527 h 737235"/>
                    <a:gd name="connsiteX3" fmla="*/ 291441 w 1259443"/>
                    <a:gd name="connsiteY3" fmla="*/ 270020 h 737235"/>
                    <a:gd name="connsiteX4" fmla="*/ 79025 w 1259443"/>
                    <a:gd name="connsiteY4" fmla="*/ 227476 h 737235"/>
                    <a:gd name="connsiteX5" fmla="*/ 12213 w 1259443"/>
                    <a:gd name="connsiteY5" fmla="*/ 396272 h 737235"/>
                    <a:gd name="connsiteX6" fmla="*/ 182391 w 1259443"/>
                    <a:gd name="connsiteY6" fmla="*/ 698078 h 737235"/>
                    <a:gd name="connsiteX7" fmla="*/ 676032 w 1259443"/>
                    <a:gd name="connsiteY7" fmla="*/ 724495 h 737235"/>
                    <a:gd name="connsiteX8" fmla="*/ 1172283 w 1259443"/>
                    <a:gd name="connsiteY8" fmla="*/ 671660 h 737235"/>
                    <a:gd name="connsiteX9" fmla="*/ 1153085 w 1259443"/>
                    <a:gd name="connsiteY9" fmla="*/ 250207 h 737235"/>
                    <a:gd name="connsiteX10" fmla="*/ 940054 w 1259443"/>
                    <a:gd name="connsiteY10" fmla="*/ 158513 h 7372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259443" h="737235">
                      <a:moveTo>
                        <a:pt x="940054" y="158513"/>
                      </a:moveTo>
                      <a:cubicBezTo>
                        <a:pt x="868020" y="180630"/>
                        <a:pt x="827011" y="249285"/>
                        <a:pt x="795833" y="317019"/>
                      </a:cubicBezTo>
                      <a:cubicBezTo>
                        <a:pt x="736086" y="177712"/>
                        <a:pt x="620278" y="12909"/>
                        <a:pt x="469452" y="11527"/>
                      </a:cubicBezTo>
                      <a:cubicBezTo>
                        <a:pt x="338747" y="10298"/>
                        <a:pt x="303574" y="156363"/>
                        <a:pt x="291441" y="270020"/>
                      </a:cubicBezTo>
                      <a:cubicBezTo>
                        <a:pt x="227854" y="229933"/>
                        <a:pt x="146451" y="191382"/>
                        <a:pt x="79025" y="227476"/>
                      </a:cubicBezTo>
                      <a:cubicBezTo>
                        <a:pt x="19124" y="259576"/>
                        <a:pt x="8373" y="334835"/>
                        <a:pt x="12213" y="396272"/>
                      </a:cubicBezTo>
                      <a:cubicBezTo>
                        <a:pt x="16820" y="467384"/>
                        <a:pt x="19124" y="670892"/>
                        <a:pt x="182391" y="698078"/>
                      </a:cubicBezTo>
                      <a:cubicBezTo>
                        <a:pt x="335521" y="723574"/>
                        <a:pt x="513840" y="724495"/>
                        <a:pt x="676032" y="724495"/>
                      </a:cubicBezTo>
                      <a:cubicBezTo>
                        <a:pt x="829315" y="724495"/>
                        <a:pt x="1035895" y="760743"/>
                        <a:pt x="1172283" y="671660"/>
                      </a:cubicBezTo>
                      <a:cubicBezTo>
                        <a:pt x="1321420" y="574283"/>
                        <a:pt x="1242321" y="362021"/>
                        <a:pt x="1153085" y="250207"/>
                      </a:cubicBezTo>
                      <a:cubicBezTo>
                        <a:pt x="1102246" y="186620"/>
                        <a:pt x="1024836" y="132556"/>
                        <a:pt x="940054" y="158513"/>
                      </a:cubicBezTo>
                      <a:close/>
                    </a:path>
                  </a:pathLst>
                </a:custGeom>
                <a:solidFill>
                  <a:srgbClr val="CCECF8">
                    <a:alpha val="5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>
                    <a:latin typeface="杨任东竹石体-Regular" panose="02000000000000000000" pitchFamily="2" charset="-122"/>
                    <a:ea typeface="仓耳小丸子" panose="02020400000000000000" pitchFamily="18" charset="-122"/>
                    <a:cs typeface="+mn-ea"/>
                    <a:sym typeface="杨任东竹石体-Regular" panose="02000000000000000000" pitchFamily="2" charset="-122"/>
                  </a:endParaRPr>
                </a:p>
              </p:txBody>
            </p:sp>
            <p:pic>
              <p:nvPicPr>
                <p:cNvPr id="68" name="图形 16"/>
                <p:cNvPicPr>
                  <a:picLocks noChangeAspect="1"/>
                </p:cNvPicPr>
                <p:nvPr/>
              </p:nvPicPr>
              <p:blipFill>
                <a:blip r:embed="rId1">
                  <a:extLst>
                    <a:ext uri="{96DAC541-7B7A-43D3-8B79-37D633B846F1}">
                      <asvg:svgBlip xmlns:asvg="http://schemas.microsoft.com/office/drawing/2016/SVG/main" r:embed="rId2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316793" y="2682722"/>
                  <a:ext cx="513114" cy="305562"/>
                </a:xfrm>
                <a:prstGeom prst="rect">
                  <a:avLst/>
                </a:prstGeom>
              </p:spPr>
            </p:pic>
          </p:grpSp>
          <p:sp>
            <p:nvSpPr>
              <p:cNvPr id="69" name="文本框 68"/>
              <p:cNvSpPr txBox="1"/>
              <p:nvPr/>
            </p:nvSpPr>
            <p:spPr>
              <a:xfrm>
                <a:off x="4721265" y="2995090"/>
                <a:ext cx="2225040" cy="7067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p>
                <a:pPr algn="l"/>
                <a:r>
                  <a:rPr lang="zh-CN" altLang="en-US" sz="4000" b="1" dirty="0">
                    <a:solidFill>
                      <a:srgbClr val="689BD3"/>
                    </a:solidFill>
                    <a:latin typeface="杨任东竹石体-Regular" panose="02000000000000000000" pitchFamily="2" charset="-122"/>
                    <a:ea typeface="仓耳小丸子" panose="02020400000000000000" pitchFamily="18" charset="-122"/>
                    <a:cs typeface="+mn-ea"/>
                    <a:sym typeface="杨任东竹石体-Regular" panose="02000000000000000000" pitchFamily="2" charset="-122"/>
                  </a:rPr>
                  <a:t>学习目标</a:t>
                </a:r>
                <a:endParaRPr lang="zh-CN" altLang="en-US" sz="4000" b="1" dirty="0">
                  <a:solidFill>
                    <a:srgbClr val="689BD3"/>
                  </a:solidFill>
                  <a:latin typeface="杨任东竹石体-Regular" panose="02000000000000000000" pitchFamily="2" charset="-122"/>
                  <a:ea typeface="仓耳小丸子" panose="02020400000000000000" pitchFamily="18" charset="-122"/>
                  <a:cs typeface="+mn-ea"/>
                  <a:sym typeface="杨任东竹石体-Regular" panose="02000000000000000000" pitchFamily="2" charset="-122"/>
                </a:endParaRPr>
              </a:p>
            </p:txBody>
          </p:sp>
          <p:sp>
            <p:nvSpPr>
              <p:cNvPr id="70" name="矩形: 圆角 13"/>
              <p:cNvSpPr/>
              <p:nvPr/>
            </p:nvSpPr>
            <p:spPr>
              <a:xfrm>
                <a:off x="4791578" y="3701927"/>
                <a:ext cx="581639" cy="111936"/>
              </a:xfrm>
              <a:prstGeom prst="roundRect">
                <a:avLst>
                  <a:gd name="adj" fmla="val 50000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dirty="0">
                  <a:latin typeface="杨任东竹石体-Regular" panose="02000000000000000000" pitchFamily="2" charset="-122"/>
                  <a:ea typeface="仓耳小丸子" panose="02020400000000000000" pitchFamily="18" charset="-122"/>
                  <a:cs typeface="+mn-ea"/>
                  <a:sym typeface="杨任东竹石体-Regular" panose="02000000000000000000" pitchFamily="2" charset="-122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1524000" y="2016125"/>
            <a:ext cx="6408420" cy="3920490"/>
            <a:chOff x="7793" y="1914"/>
            <a:chExt cx="10092" cy="6174"/>
          </a:xfrm>
        </p:grpSpPr>
        <p:grpSp>
          <p:nvGrpSpPr>
            <p:cNvPr id="687" name="组合"/>
            <p:cNvGrpSpPr/>
            <p:nvPr/>
          </p:nvGrpSpPr>
          <p:grpSpPr>
            <a:xfrm>
              <a:off x="7793" y="1914"/>
              <a:ext cx="10092" cy="975"/>
              <a:chOff x="5612415" y="1312183"/>
              <a:chExt cx="6409103" cy="619579"/>
            </a:xfrm>
          </p:grpSpPr>
          <p:sp>
            <p:nvSpPr>
              <p:cNvPr id="13315" name="矩形"/>
              <p:cNvSpPr/>
              <p:nvPr/>
            </p:nvSpPr>
            <p:spPr>
              <a:xfrm>
                <a:off x="5612415" y="1312183"/>
                <a:ext cx="6409103" cy="5343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91440" tIns="45720" rIns="91440" bIns="45720" anchor="ctr">
                <a:spAutoFit/>
              </a:bodyPr>
              <a:p>
                <a:pPr>
                  <a:lnSpc>
                    <a:spcPct val="150000"/>
                  </a:lnSpc>
                </a:pPr>
                <a:r>
                  <a:rPr lang="zh-CN" altLang="en-US" sz="2000" b="1" baseline="0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知识目标</a:t>
                </a:r>
                <a:endParaRPr lang="zh-CN" altLang="en-US" sz="2000" b="1" baseline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316" name="矩形"/>
              <p:cNvSpPr/>
              <p:nvPr/>
            </p:nvSpPr>
            <p:spPr>
              <a:xfrm>
                <a:off x="5645516" y="1895763"/>
                <a:ext cx="5768192" cy="36000"/>
              </a:xfrm>
              <a:prstGeom prst="rect">
                <a:avLst/>
              </a:prstGeom>
              <a:solidFill>
                <a:srgbClr val="FFC000"/>
              </a:solidFill>
              <a:ln w="12700">
                <a:noFill/>
              </a:ln>
            </p:spPr>
            <p:txBody>
              <a:bodyPr anchor="t"/>
              <a:p>
                <a:endParaRPr lang="zh-CN" altLang="en-US">
                  <a:latin typeface="Arial" panose="020B0604020202020204" pitchFamily="34" charset="0"/>
                  <a:ea typeface="黑体" panose="02010609060101010101" charset="-122"/>
                </a:endParaRPr>
              </a:p>
            </p:txBody>
          </p:sp>
        </p:grpSp>
        <p:sp>
          <p:nvSpPr>
            <p:cNvPr id="688" name="矩形"/>
            <p:cNvSpPr/>
            <p:nvPr/>
          </p:nvSpPr>
          <p:spPr>
            <a:xfrm>
              <a:off x="7793" y="3114"/>
              <a:ext cx="9097" cy="5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1440" tIns="45720" rIns="91440" bIns="45720" anchor="ctr">
              <a:spAutoFit/>
            </a:bodyPr>
            <a:p>
              <a:pPr>
                <a:lnSpc>
                  <a:spcPct val="110000"/>
                </a:lnSpc>
              </a:pPr>
              <a:r>
                <a:rPr lang="en-US" altLang="zh-CN" sz="1600" baseline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明确书法欣赏的意义与内涵。</a:t>
              </a:r>
              <a:endParaRPr lang="en-US" altLang="zh-CN" sz="1600" baseline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719" name="组合"/>
            <p:cNvGrpSpPr/>
            <p:nvPr/>
          </p:nvGrpSpPr>
          <p:grpSpPr>
            <a:xfrm>
              <a:off x="7793" y="4101"/>
              <a:ext cx="10092" cy="978"/>
              <a:chOff x="5612415" y="2907538"/>
              <a:chExt cx="6409103" cy="621326"/>
            </a:xfrm>
          </p:grpSpPr>
          <p:sp>
            <p:nvSpPr>
              <p:cNvPr id="13319" name="矩形"/>
              <p:cNvSpPr/>
              <p:nvPr/>
            </p:nvSpPr>
            <p:spPr>
              <a:xfrm>
                <a:off x="5612415" y="2907538"/>
                <a:ext cx="6409103" cy="55308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91440" tIns="45720" rIns="91440" bIns="45720" anchor="ctr">
                <a:spAutoFit/>
              </a:bodyPr>
              <a:p>
                <a:pPr>
                  <a:lnSpc>
                    <a:spcPct val="150000"/>
                  </a:lnSpc>
                </a:pPr>
                <a:r>
                  <a:rPr lang="zh-CN" altLang="en-US" sz="2000" b="1" baseline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技能目标</a:t>
                </a:r>
                <a:endParaRPr lang="zh-CN" altLang="en-US" sz="2000" b="1" baseline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320" name="矩形"/>
              <p:cNvSpPr/>
              <p:nvPr/>
            </p:nvSpPr>
            <p:spPr>
              <a:xfrm>
                <a:off x="5645516" y="3492865"/>
                <a:ext cx="5768192" cy="35999"/>
              </a:xfrm>
              <a:prstGeom prst="rect">
                <a:avLst/>
              </a:prstGeom>
              <a:solidFill>
                <a:srgbClr val="00B050"/>
              </a:solidFill>
              <a:ln w="12700">
                <a:noFill/>
              </a:ln>
            </p:spPr>
            <p:txBody>
              <a:bodyPr anchor="t"/>
              <a:p>
                <a:endParaRPr lang="zh-CN" altLang="en-US">
                  <a:latin typeface="Arial" panose="020B0604020202020204" pitchFamily="34" charset="0"/>
                  <a:ea typeface="黑体" panose="02010609060101010101" charset="-122"/>
                </a:endParaRPr>
              </a:p>
            </p:txBody>
          </p:sp>
        </p:grpSp>
        <p:sp>
          <p:nvSpPr>
            <p:cNvPr id="720" name="矩形"/>
            <p:cNvSpPr/>
            <p:nvPr/>
          </p:nvSpPr>
          <p:spPr>
            <a:xfrm>
              <a:off x="7793" y="5356"/>
              <a:ext cx="9392" cy="5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1440" tIns="45720" rIns="91440" bIns="45720" anchor="ctr">
              <a:spAutoFit/>
            </a:bodyPr>
            <a:p>
              <a:pPr fontAlgn="t">
                <a:lnSpc>
                  <a:spcPct val="110000"/>
                </a:lnSpc>
              </a:pPr>
              <a:r>
                <a:rPr lang="en-US" altLang="zh-CN" sz="1600" baseline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能够掌握书法艺术欣赏的规律与方法。</a:t>
              </a:r>
              <a:endParaRPr lang="en-US" altLang="zh-CN" sz="1600" baseline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723" name="组合"/>
            <p:cNvGrpSpPr/>
            <p:nvPr/>
          </p:nvGrpSpPr>
          <p:grpSpPr>
            <a:xfrm>
              <a:off x="7793" y="6310"/>
              <a:ext cx="10092" cy="975"/>
              <a:chOff x="5612415" y="4157040"/>
              <a:chExt cx="6409103" cy="619580"/>
            </a:xfrm>
          </p:grpSpPr>
          <p:sp>
            <p:nvSpPr>
              <p:cNvPr id="13323" name="矩形"/>
              <p:cNvSpPr/>
              <p:nvPr/>
            </p:nvSpPr>
            <p:spPr>
              <a:xfrm>
                <a:off x="5612415" y="4157040"/>
                <a:ext cx="6409103" cy="5343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91440" tIns="45720" rIns="91440" bIns="45720" anchor="ctr">
                <a:spAutoFit/>
              </a:bodyPr>
              <a:p>
                <a:pPr>
                  <a:lnSpc>
                    <a:spcPct val="150000"/>
                  </a:lnSpc>
                </a:pPr>
                <a:r>
                  <a:rPr lang="zh-CN" altLang="en-US" sz="2000" b="1" baseline="0">
                    <a:solidFill>
                      <a:srgbClr val="0070C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素质目标</a:t>
                </a:r>
                <a:endParaRPr lang="zh-CN" altLang="en-US" sz="2000" b="1" baseline="0">
                  <a:solidFill>
                    <a:srgbClr val="0070C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324" name="矩形"/>
              <p:cNvSpPr/>
              <p:nvPr/>
            </p:nvSpPr>
            <p:spPr>
              <a:xfrm>
                <a:off x="5645516" y="4740621"/>
                <a:ext cx="5768192" cy="35999"/>
              </a:xfrm>
              <a:prstGeom prst="rect">
                <a:avLst/>
              </a:prstGeom>
              <a:solidFill>
                <a:srgbClr val="0070C3"/>
              </a:solidFill>
              <a:ln w="12700">
                <a:noFill/>
              </a:ln>
            </p:spPr>
            <p:txBody>
              <a:bodyPr anchor="t"/>
              <a:p>
                <a:endParaRPr lang="zh-CN" altLang="en-US">
                  <a:latin typeface="Arial" panose="020B0604020202020204" pitchFamily="34" charset="0"/>
                  <a:ea typeface="黑体" panose="02010609060101010101" charset="-122"/>
                </a:endParaRPr>
              </a:p>
            </p:txBody>
          </p:sp>
        </p:grpSp>
        <p:sp>
          <p:nvSpPr>
            <p:cNvPr id="724" name="矩形"/>
            <p:cNvSpPr/>
            <p:nvPr/>
          </p:nvSpPr>
          <p:spPr>
            <a:xfrm>
              <a:off x="7793" y="7518"/>
              <a:ext cx="9737" cy="5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1440" tIns="45720" rIns="91440" bIns="45720" anchor="ctr">
              <a:spAutoFit/>
            </a:bodyPr>
            <a:p>
              <a:pPr>
                <a:lnSpc>
                  <a:spcPct val="110000"/>
                </a:lnSpc>
              </a:pPr>
              <a:r>
                <a:rPr lang="en-US" altLang="zh-CN" sz="1600" baseline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丰富扩大知识储备，了解书法艺术的流派风格，提高欣赏能力。</a:t>
              </a:r>
              <a:endParaRPr lang="en-US" altLang="zh-CN" sz="1600" baseline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1292656" y="824909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pic>
        <p:nvPicPr>
          <p:cNvPr id="35844" name="图片 6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29535" y="1635125"/>
            <a:ext cx="6048375" cy="4422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5" name="TextBox 1"/>
          <p:cNvSpPr txBox="1"/>
          <p:nvPr/>
        </p:nvSpPr>
        <p:spPr>
          <a:xfrm>
            <a:off x="8893493" y="2924175"/>
            <a:ext cx="490220" cy="338455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en-US" altLang="zh-CN" sz="2000" b="1" dirty="0">
                <a:latin typeface="Arial" panose="020B0604020202020204" pitchFamily="34" charset="0"/>
              </a:rPr>
              <a:t> </a:t>
            </a:r>
            <a:r>
              <a:rPr lang="zh-CN" altLang="zh-CN" sz="2000" b="1" dirty="0">
                <a:latin typeface="Arial" panose="020B0604020202020204" pitchFamily="34" charset="0"/>
              </a:rPr>
              <a:t>苏轼的《前赤壁赋》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8" name="矩形"/>
          <p:cNvSpPr/>
          <p:nvPr/>
        </p:nvSpPr>
        <p:spPr>
          <a:xfrm>
            <a:off x="4658360" y="1736408"/>
            <a:ext cx="6383655" cy="3415030"/>
          </a:xfrm>
          <a:prstGeom prst="rect">
            <a:avLst/>
          </a:prstGeom>
          <a:solidFill>
            <a:schemeClr val="accent1"/>
          </a:solidFill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spAutoFit/>
          </a:bodyPr>
          <a:lstStyle/>
          <a:p>
            <a:pPr marL="0" indent="28829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800" b="0" i="0" u="none" strike="noStrike" kern="1200" cap="none" spc="0" baseline="0" noProof="1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Lato Regular" charset="0"/>
              </a:rPr>
              <a:t>要能鉴赏书法，不但要学习书法，还应亲自进行书法创作实践，只有创作才能敏锐地感觉到书法作品中那些细微的美妙之处，没有对创作的深刻体验就难以获得书作中最深层的意蕴。理解和掌握这一品评欣赏标准的程度如何，与欣赏者对书法这门艺术的接触和认识的深度有关，与其书法造诣的高低有关，还与其字外的知识修养和个性气质有关。至于书法欣赏更深的层面还有待深入探讨和研究。简而言之，学习的标准，就可以作为欣赏的标准。</a:t>
            </a:r>
            <a:endParaRPr lang="en-US" altLang="zh-CN" sz="1800" b="0" i="0" u="none" strike="noStrike" kern="1200" cap="none" spc="0" baseline="0" noProof="1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  <a:cs typeface="Lato Regular" charset="0"/>
            </a:endParaRPr>
          </a:p>
        </p:txBody>
      </p:sp>
      <p:grpSp>
        <p:nvGrpSpPr>
          <p:cNvPr id="163" name="组合"/>
          <p:cNvGrpSpPr/>
          <p:nvPr/>
        </p:nvGrpSpPr>
        <p:grpSpPr>
          <a:xfrm>
            <a:off x="800735" y="1736408"/>
            <a:ext cx="3303588" cy="3213099"/>
            <a:chOff x="1327844" y="1748442"/>
            <a:chExt cx="3302751" cy="3212829"/>
          </a:xfrm>
        </p:grpSpPr>
        <p:sp>
          <p:nvSpPr>
            <p:cNvPr id="17413" name="菱形"/>
            <p:cNvSpPr/>
            <p:nvPr/>
          </p:nvSpPr>
          <p:spPr>
            <a:xfrm rot="5400000">
              <a:off x="3198582" y="3557921"/>
              <a:ext cx="1403351" cy="1403348"/>
            </a:xfrm>
            <a:prstGeom prst="diamond">
              <a:avLst/>
            </a:prstGeom>
            <a:solidFill>
              <a:srgbClr val="05AAD1"/>
            </a:solidFill>
            <a:ln w="12700">
              <a:noFill/>
            </a:ln>
          </p:spPr>
          <p:txBody>
            <a:bodyPr anchor="t" anchorCtr="0"/>
            <a:p>
              <a:endParaRPr lang="zh-CN" altLang="en-US">
                <a:latin typeface="Times New Roman" panose="02020603050405020304" charset="0"/>
                <a:ea typeface="黑体" panose="02010609060101010101" charset="-122"/>
              </a:endParaRPr>
            </a:p>
          </p:txBody>
        </p:sp>
        <p:grpSp>
          <p:nvGrpSpPr>
            <p:cNvPr id="17414" name="组合"/>
            <p:cNvGrpSpPr/>
            <p:nvPr/>
          </p:nvGrpSpPr>
          <p:grpSpPr>
            <a:xfrm>
              <a:off x="1327844" y="3534592"/>
              <a:ext cx="1403169" cy="1403169"/>
              <a:chOff x="1327844" y="3534592"/>
              <a:chExt cx="1403169" cy="1403169"/>
            </a:xfrm>
          </p:grpSpPr>
          <p:sp>
            <p:nvSpPr>
              <p:cNvPr id="17415" name="菱形"/>
              <p:cNvSpPr/>
              <p:nvPr/>
            </p:nvSpPr>
            <p:spPr>
              <a:xfrm rot="5400000" flipV="1">
                <a:off x="1327842" y="3534590"/>
                <a:ext cx="1403169" cy="1403169"/>
              </a:xfrm>
              <a:prstGeom prst="diamond">
                <a:avLst/>
              </a:prstGeom>
              <a:solidFill>
                <a:srgbClr val="E0504C"/>
              </a:solidFill>
              <a:ln w="6350">
                <a:noFill/>
              </a:ln>
            </p:spPr>
            <p:txBody>
              <a:bodyPr anchor="t" anchorCtr="0"/>
              <a:p>
                <a:endParaRPr lang="zh-CN" altLang="en-US">
                  <a:latin typeface="Times New Roman" panose="02020603050405020304" charset="0"/>
                  <a:ea typeface="黑体" panose="02010609060101010101" charset="-122"/>
                </a:endParaRPr>
              </a:p>
            </p:txBody>
          </p:sp>
          <p:grpSp>
            <p:nvGrpSpPr>
              <p:cNvPr id="17416" name="组合"/>
              <p:cNvGrpSpPr/>
              <p:nvPr/>
            </p:nvGrpSpPr>
            <p:grpSpPr>
              <a:xfrm>
                <a:off x="1774157" y="3890461"/>
                <a:ext cx="517374" cy="616861"/>
                <a:chOff x="1774157" y="3890461"/>
                <a:chExt cx="517374" cy="616861"/>
              </a:xfrm>
            </p:grpSpPr>
            <p:sp>
              <p:nvSpPr>
                <p:cNvPr id="17417" name="曲线"/>
                <p:cNvSpPr/>
                <p:nvPr/>
              </p:nvSpPr>
              <p:spPr>
                <a:xfrm>
                  <a:off x="1783201" y="4329389"/>
                  <a:ext cx="166121" cy="177934"/>
                </a:xfrm>
                <a:custGeom>
                  <a:avLst/>
                  <a:gdLst/>
                  <a:ahLst/>
                  <a:cxnLst/>
                  <a:pathLst>
                    <a:path w="21600" h="21600">
                      <a:moveTo>
                        <a:pt x="13528" y="11409"/>
                      </a:moveTo>
                      <a:lnTo>
                        <a:pt x="13528" y="11409"/>
                      </a:lnTo>
                      <a:lnTo>
                        <a:pt x="14122" y="10854"/>
                      </a:lnTo>
                      <a:lnTo>
                        <a:pt x="14835" y="10301"/>
                      </a:lnTo>
                      <a:lnTo>
                        <a:pt x="15428" y="9637"/>
                      </a:lnTo>
                      <a:lnTo>
                        <a:pt x="15903" y="8860"/>
                      </a:lnTo>
                      <a:lnTo>
                        <a:pt x="16258" y="8086"/>
                      </a:lnTo>
                      <a:lnTo>
                        <a:pt x="16496" y="7198"/>
                      </a:lnTo>
                      <a:lnTo>
                        <a:pt x="16733" y="6424"/>
                      </a:lnTo>
                      <a:lnTo>
                        <a:pt x="16733" y="5538"/>
                      </a:lnTo>
                      <a:lnTo>
                        <a:pt x="16733" y="5538"/>
                      </a:lnTo>
                      <a:lnTo>
                        <a:pt x="16614" y="4430"/>
                      </a:lnTo>
                      <a:lnTo>
                        <a:pt x="16258" y="3433"/>
                      </a:lnTo>
                      <a:lnTo>
                        <a:pt x="15784" y="2436"/>
                      </a:lnTo>
                      <a:lnTo>
                        <a:pt x="15072" y="1661"/>
                      </a:lnTo>
                      <a:lnTo>
                        <a:pt x="14122" y="995"/>
                      </a:lnTo>
                      <a:lnTo>
                        <a:pt x="13172" y="443"/>
                      </a:lnTo>
                      <a:lnTo>
                        <a:pt x="11985" y="109"/>
                      </a:lnTo>
                      <a:lnTo>
                        <a:pt x="10800" y="0"/>
                      </a:lnTo>
                      <a:lnTo>
                        <a:pt x="10800" y="0"/>
                      </a:lnTo>
                      <a:lnTo>
                        <a:pt x="9613" y="109"/>
                      </a:lnTo>
                      <a:lnTo>
                        <a:pt x="8545" y="443"/>
                      </a:lnTo>
                      <a:lnTo>
                        <a:pt x="7476" y="995"/>
                      </a:lnTo>
                      <a:lnTo>
                        <a:pt x="6645" y="1661"/>
                      </a:lnTo>
                      <a:lnTo>
                        <a:pt x="5814" y="2436"/>
                      </a:lnTo>
                      <a:lnTo>
                        <a:pt x="5340" y="3433"/>
                      </a:lnTo>
                      <a:lnTo>
                        <a:pt x="4984" y="4430"/>
                      </a:lnTo>
                      <a:lnTo>
                        <a:pt x="4864" y="5538"/>
                      </a:lnTo>
                      <a:lnTo>
                        <a:pt x="4864" y="5538"/>
                      </a:lnTo>
                      <a:lnTo>
                        <a:pt x="4864" y="6424"/>
                      </a:lnTo>
                      <a:lnTo>
                        <a:pt x="5103" y="7198"/>
                      </a:lnTo>
                      <a:lnTo>
                        <a:pt x="5340" y="8086"/>
                      </a:lnTo>
                      <a:lnTo>
                        <a:pt x="5814" y="8860"/>
                      </a:lnTo>
                      <a:lnTo>
                        <a:pt x="6289" y="9637"/>
                      </a:lnTo>
                      <a:lnTo>
                        <a:pt x="6763" y="10301"/>
                      </a:lnTo>
                      <a:lnTo>
                        <a:pt x="7476" y="10854"/>
                      </a:lnTo>
                      <a:lnTo>
                        <a:pt x="8189" y="11409"/>
                      </a:lnTo>
                      <a:lnTo>
                        <a:pt x="8189" y="11409"/>
                      </a:lnTo>
                      <a:lnTo>
                        <a:pt x="6408" y="11962"/>
                      </a:lnTo>
                      <a:lnTo>
                        <a:pt x="4864" y="12627"/>
                      </a:lnTo>
                      <a:lnTo>
                        <a:pt x="3560" y="13623"/>
                      </a:lnTo>
                      <a:lnTo>
                        <a:pt x="2372" y="14620"/>
                      </a:lnTo>
                      <a:lnTo>
                        <a:pt x="1304" y="15729"/>
                      </a:lnTo>
                      <a:lnTo>
                        <a:pt x="593" y="16835"/>
                      </a:lnTo>
                      <a:lnTo>
                        <a:pt x="117" y="18055"/>
                      </a:lnTo>
                      <a:lnTo>
                        <a:pt x="0" y="18608"/>
                      </a:lnTo>
                      <a:lnTo>
                        <a:pt x="0" y="19052"/>
                      </a:lnTo>
                      <a:lnTo>
                        <a:pt x="0" y="19052"/>
                      </a:lnTo>
                      <a:lnTo>
                        <a:pt x="117" y="19384"/>
                      </a:lnTo>
                      <a:lnTo>
                        <a:pt x="236" y="19715"/>
                      </a:lnTo>
                      <a:lnTo>
                        <a:pt x="593" y="19937"/>
                      </a:lnTo>
                      <a:lnTo>
                        <a:pt x="949" y="20159"/>
                      </a:lnTo>
                      <a:lnTo>
                        <a:pt x="2017" y="20602"/>
                      </a:lnTo>
                      <a:lnTo>
                        <a:pt x="3440" y="20934"/>
                      </a:lnTo>
                      <a:lnTo>
                        <a:pt x="4984" y="21267"/>
                      </a:lnTo>
                      <a:lnTo>
                        <a:pt x="6882" y="21488"/>
                      </a:lnTo>
                      <a:lnTo>
                        <a:pt x="8781" y="21600"/>
                      </a:lnTo>
                      <a:lnTo>
                        <a:pt x="10800" y="21600"/>
                      </a:lnTo>
                      <a:lnTo>
                        <a:pt x="12817" y="21600"/>
                      </a:lnTo>
                      <a:lnTo>
                        <a:pt x="14835" y="21488"/>
                      </a:lnTo>
                      <a:lnTo>
                        <a:pt x="16614" y="21267"/>
                      </a:lnTo>
                      <a:lnTo>
                        <a:pt x="18276" y="20934"/>
                      </a:lnTo>
                      <a:lnTo>
                        <a:pt x="19581" y="20602"/>
                      </a:lnTo>
                      <a:lnTo>
                        <a:pt x="20649" y="20159"/>
                      </a:lnTo>
                      <a:lnTo>
                        <a:pt x="21125" y="19937"/>
                      </a:lnTo>
                      <a:lnTo>
                        <a:pt x="21362" y="19715"/>
                      </a:lnTo>
                      <a:lnTo>
                        <a:pt x="21600" y="19384"/>
                      </a:lnTo>
                      <a:lnTo>
                        <a:pt x="21600" y="19052"/>
                      </a:lnTo>
                      <a:lnTo>
                        <a:pt x="21600" y="19052"/>
                      </a:lnTo>
                      <a:lnTo>
                        <a:pt x="21600" y="18608"/>
                      </a:lnTo>
                      <a:lnTo>
                        <a:pt x="21481" y="18055"/>
                      </a:lnTo>
                      <a:lnTo>
                        <a:pt x="21005" y="16835"/>
                      </a:lnTo>
                      <a:lnTo>
                        <a:pt x="20294" y="15729"/>
                      </a:lnTo>
                      <a:lnTo>
                        <a:pt x="19345" y="14620"/>
                      </a:lnTo>
                      <a:lnTo>
                        <a:pt x="18157" y="13623"/>
                      </a:lnTo>
                      <a:lnTo>
                        <a:pt x="16733" y="12627"/>
                      </a:lnTo>
                      <a:lnTo>
                        <a:pt x="15190" y="11962"/>
                      </a:lnTo>
                      <a:lnTo>
                        <a:pt x="13528" y="11409"/>
                      </a:lnTo>
                      <a:lnTo>
                        <a:pt x="13528" y="1140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>
                    <a:ea typeface="黑体" panose="02010609060101010101" charset="-122"/>
                  </a:endParaRPr>
                </a:p>
              </p:txBody>
            </p:sp>
            <p:sp>
              <p:nvSpPr>
                <p:cNvPr id="17418" name="曲线"/>
                <p:cNvSpPr/>
                <p:nvPr/>
              </p:nvSpPr>
              <p:spPr>
                <a:xfrm>
                  <a:off x="1949322" y="4329389"/>
                  <a:ext cx="166121" cy="177934"/>
                </a:xfrm>
                <a:custGeom>
                  <a:avLst/>
                  <a:gdLst/>
                  <a:ahLst/>
                  <a:cxnLst/>
                  <a:pathLst>
                    <a:path w="21600" h="21600">
                      <a:moveTo>
                        <a:pt x="13528" y="11409"/>
                      </a:moveTo>
                      <a:lnTo>
                        <a:pt x="13528" y="11409"/>
                      </a:lnTo>
                      <a:lnTo>
                        <a:pt x="14122" y="10854"/>
                      </a:lnTo>
                      <a:lnTo>
                        <a:pt x="14835" y="10301"/>
                      </a:lnTo>
                      <a:lnTo>
                        <a:pt x="15428" y="9637"/>
                      </a:lnTo>
                      <a:lnTo>
                        <a:pt x="15903" y="8860"/>
                      </a:lnTo>
                      <a:lnTo>
                        <a:pt x="16258" y="8086"/>
                      </a:lnTo>
                      <a:lnTo>
                        <a:pt x="16496" y="7198"/>
                      </a:lnTo>
                      <a:lnTo>
                        <a:pt x="16733" y="6424"/>
                      </a:lnTo>
                      <a:lnTo>
                        <a:pt x="16733" y="5538"/>
                      </a:lnTo>
                      <a:lnTo>
                        <a:pt x="16733" y="5538"/>
                      </a:lnTo>
                      <a:lnTo>
                        <a:pt x="16614" y="4430"/>
                      </a:lnTo>
                      <a:lnTo>
                        <a:pt x="16258" y="3433"/>
                      </a:lnTo>
                      <a:lnTo>
                        <a:pt x="15784" y="2436"/>
                      </a:lnTo>
                      <a:lnTo>
                        <a:pt x="15072" y="1661"/>
                      </a:lnTo>
                      <a:lnTo>
                        <a:pt x="14122" y="995"/>
                      </a:lnTo>
                      <a:lnTo>
                        <a:pt x="13172" y="443"/>
                      </a:lnTo>
                      <a:lnTo>
                        <a:pt x="11985" y="109"/>
                      </a:lnTo>
                      <a:lnTo>
                        <a:pt x="10800" y="0"/>
                      </a:lnTo>
                      <a:lnTo>
                        <a:pt x="10800" y="0"/>
                      </a:lnTo>
                      <a:lnTo>
                        <a:pt x="9613" y="109"/>
                      </a:lnTo>
                      <a:lnTo>
                        <a:pt x="8545" y="443"/>
                      </a:lnTo>
                      <a:lnTo>
                        <a:pt x="7476" y="995"/>
                      </a:lnTo>
                      <a:lnTo>
                        <a:pt x="6645" y="1661"/>
                      </a:lnTo>
                      <a:lnTo>
                        <a:pt x="5814" y="2436"/>
                      </a:lnTo>
                      <a:lnTo>
                        <a:pt x="5340" y="3433"/>
                      </a:lnTo>
                      <a:lnTo>
                        <a:pt x="4984" y="4430"/>
                      </a:lnTo>
                      <a:lnTo>
                        <a:pt x="4864" y="5538"/>
                      </a:lnTo>
                      <a:lnTo>
                        <a:pt x="4864" y="5538"/>
                      </a:lnTo>
                      <a:lnTo>
                        <a:pt x="4864" y="6424"/>
                      </a:lnTo>
                      <a:lnTo>
                        <a:pt x="5103" y="7198"/>
                      </a:lnTo>
                      <a:lnTo>
                        <a:pt x="5340" y="8086"/>
                      </a:lnTo>
                      <a:lnTo>
                        <a:pt x="5814" y="8860"/>
                      </a:lnTo>
                      <a:lnTo>
                        <a:pt x="6289" y="9637"/>
                      </a:lnTo>
                      <a:lnTo>
                        <a:pt x="6763" y="10301"/>
                      </a:lnTo>
                      <a:lnTo>
                        <a:pt x="7476" y="10854"/>
                      </a:lnTo>
                      <a:lnTo>
                        <a:pt x="8189" y="11409"/>
                      </a:lnTo>
                      <a:lnTo>
                        <a:pt x="8189" y="11409"/>
                      </a:lnTo>
                      <a:lnTo>
                        <a:pt x="6408" y="11962"/>
                      </a:lnTo>
                      <a:lnTo>
                        <a:pt x="4864" y="12627"/>
                      </a:lnTo>
                      <a:lnTo>
                        <a:pt x="3560" y="13623"/>
                      </a:lnTo>
                      <a:lnTo>
                        <a:pt x="2372" y="14620"/>
                      </a:lnTo>
                      <a:lnTo>
                        <a:pt x="1304" y="15729"/>
                      </a:lnTo>
                      <a:lnTo>
                        <a:pt x="593" y="16835"/>
                      </a:lnTo>
                      <a:lnTo>
                        <a:pt x="117" y="18055"/>
                      </a:lnTo>
                      <a:lnTo>
                        <a:pt x="0" y="18608"/>
                      </a:lnTo>
                      <a:lnTo>
                        <a:pt x="0" y="19052"/>
                      </a:lnTo>
                      <a:lnTo>
                        <a:pt x="0" y="19052"/>
                      </a:lnTo>
                      <a:lnTo>
                        <a:pt x="117" y="19384"/>
                      </a:lnTo>
                      <a:lnTo>
                        <a:pt x="236" y="19715"/>
                      </a:lnTo>
                      <a:lnTo>
                        <a:pt x="593" y="19937"/>
                      </a:lnTo>
                      <a:lnTo>
                        <a:pt x="949" y="20159"/>
                      </a:lnTo>
                      <a:lnTo>
                        <a:pt x="2017" y="20602"/>
                      </a:lnTo>
                      <a:lnTo>
                        <a:pt x="3440" y="20934"/>
                      </a:lnTo>
                      <a:lnTo>
                        <a:pt x="4984" y="21267"/>
                      </a:lnTo>
                      <a:lnTo>
                        <a:pt x="6882" y="21488"/>
                      </a:lnTo>
                      <a:lnTo>
                        <a:pt x="8781" y="21600"/>
                      </a:lnTo>
                      <a:lnTo>
                        <a:pt x="10800" y="21600"/>
                      </a:lnTo>
                      <a:lnTo>
                        <a:pt x="12817" y="21600"/>
                      </a:lnTo>
                      <a:lnTo>
                        <a:pt x="14835" y="21488"/>
                      </a:lnTo>
                      <a:lnTo>
                        <a:pt x="16614" y="21267"/>
                      </a:lnTo>
                      <a:lnTo>
                        <a:pt x="18276" y="20934"/>
                      </a:lnTo>
                      <a:lnTo>
                        <a:pt x="19581" y="20602"/>
                      </a:lnTo>
                      <a:lnTo>
                        <a:pt x="20649" y="20159"/>
                      </a:lnTo>
                      <a:lnTo>
                        <a:pt x="21124" y="19937"/>
                      </a:lnTo>
                      <a:lnTo>
                        <a:pt x="21361" y="19715"/>
                      </a:lnTo>
                      <a:lnTo>
                        <a:pt x="21600" y="19384"/>
                      </a:lnTo>
                      <a:lnTo>
                        <a:pt x="21600" y="19052"/>
                      </a:lnTo>
                      <a:lnTo>
                        <a:pt x="21600" y="19052"/>
                      </a:lnTo>
                      <a:lnTo>
                        <a:pt x="21600" y="18608"/>
                      </a:lnTo>
                      <a:lnTo>
                        <a:pt x="21481" y="18055"/>
                      </a:lnTo>
                      <a:lnTo>
                        <a:pt x="21006" y="16835"/>
                      </a:lnTo>
                      <a:lnTo>
                        <a:pt x="20293" y="15729"/>
                      </a:lnTo>
                      <a:lnTo>
                        <a:pt x="19345" y="14620"/>
                      </a:lnTo>
                      <a:lnTo>
                        <a:pt x="18157" y="13623"/>
                      </a:lnTo>
                      <a:lnTo>
                        <a:pt x="16733" y="12627"/>
                      </a:lnTo>
                      <a:lnTo>
                        <a:pt x="15190" y="11962"/>
                      </a:lnTo>
                      <a:lnTo>
                        <a:pt x="13528" y="11409"/>
                      </a:lnTo>
                      <a:lnTo>
                        <a:pt x="13528" y="1140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>
                    <a:ea typeface="黑体" panose="02010609060101010101" charset="-122"/>
                  </a:endParaRPr>
                </a:p>
              </p:txBody>
            </p:sp>
            <p:sp>
              <p:nvSpPr>
                <p:cNvPr id="17419" name="曲线"/>
                <p:cNvSpPr/>
                <p:nvPr/>
              </p:nvSpPr>
              <p:spPr>
                <a:xfrm>
                  <a:off x="2115443" y="4329389"/>
                  <a:ext cx="166121" cy="177934"/>
                </a:xfrm>
                <a:custGeom>
                  <a:avLst/>
                  <a:gdLst/>
                  <a:ahLst/>
                  <a:cxnLst/>
                  <a:pathLst>
                    <a:path w="21600" h="21600">
                      <a:moveTo>
                        <a:pt x="13529" y="11409"/>
                      </a:moveTo>
                      <a:lnTo>
                        <a:pt x="13529" y="11409"/>
                      </a:lnTo>
                      <a:lnTo>
                        <a:pt x="14240" y="10854"/>
                      </a:lnTo>
                      <a:lnTo>
                        <a:pt x="14834" y="10301"/>
                      </a:lnTo>
                      <a:lnTo>
                        <a:pt x="15428" y="9637"/>
                      </a:lnTo>
                      <a:lnTo>
                        <a:pt x="15902" y="8860"/>
                      </a:lnTo>
                      <a:lnTo>
                        <a:pt x="16258" y="8086"/>
                      </a:lnTo>
                      <a:lnTo>
                        <a:pt x="16496" y="7198"/>
                      </a:lnTo>
                      <a:lnTo>
                        <a:pt x="16734" y="6424"/>
                      </a:lnTo>
                      <a:lnTo>
                        <a:pt x="16734" y="5538"/>
                      </a:lnTo>
                      <a:lnTo>
                        <a:pt x="16734" y="5538"/>
                      </a:lnTo>
                      <a:lnTo>
                        <a:pt x="16615" y="4430"/>
                      </a:lnTo>
                      <a:lnTo>
                        <a:pt x="16258" y="3433"/>
                      </a:lnTo>
                      <a:lnTo>
                        <a:pt x="15784" y="2436"/>
                      </a:lnTo>
                      <a:lnTo>
                        <a:pt x="15072" y="1661"/>
                      </a:lnTo>
                      <a:lnTo>
                        <a:pt x="14121" y="995"/>
                      </a:lnTo>
                      <a:lnTo>
                        <a:pt x="13172" y="443"/>
                      </a:lnTo>
                      <a:lnTo>
                        <a:pt x="11985" y="109"/>
                      </a:lnTo>
                      <a:lnTo>
                        <a:pt x="10800" y="0"/>
                      </a:lnTo>
                      <a:lnTo>
                        <a:pt x="10800" y="0"/>
                      </a:lnTo>
                      <a:lnTo>
                        <a:pt x="9613" y="109"/>
                      </a:lnTo>
                      <a:lnTo>
                        <a:pt x="8545" y="443"/>
                      </a:lnTo>
                      <a:lnTo>
                        <a:pt x="7476" y="995"/>
                      </a:lnTo>
                      <a:lnTo>
                        <a:pt x="6645" y="1661"/>
                      </a:lnTo>
                      <a:lnTo>
                        <a:pt x="5815" y="2436"/>
                      </a:lnTo>
                      <a:lnTo>
                        <a:pt x="5340" y="3433"/>
                      </a:lnTo>
                      <a:lnTo>
                        <a:pt x="4984" y="4430"/>
                      </a:lnTo>
                      <a:lnTo>
                        <a:pt x="4865" y="5538"/>
                      </a:lnTo>
                      <a:lnTo>
                        <a:pt x="4865" y="5538"/>
                      </a:lnTo>
                      <a:lnTo>
                        <a:pt x="4865" y="6424"/>
                      </a:lnTo>
                      <a:lnTo>
                        <a:pt x="5102" y="7198"/>
                      </a:lnTo>
                      <a:lnTo>
                        <a:pt x="5340" y="8086"/>
                      </a:lnTo>
                      <a:lnTo>
                        <a:pt x="5815" y="8860"/>
                      </a:lnTo>
                      <a:lnTo>
                        <a:pt x="6289" y="9637"/>
                      </a:lnTo>
                      <a:lnTo>
                        <a:pt x="6763" y="10301"/>
                      </a:lnTo>
                      <a:lnTo>
                        <a:pt x="7476" y="10854"/>
                      </a:lnTo>
                      <a:lnTo>
                        <a:pt x="8188" y="11409"/>
                      </a:lnTo>
                      <a:lnTo>
                        <a:pt x="8188" y="11409"/>
                      </a:lnTo>
                      <a:lnTo>
                        <a:pt x="6408" y="11962"/>
                      </a:lnTo>
                      <a:lnTo>
                        <a:pt x="4865" y="12627"/>
                      </a:lnTo>
                      <a:lnTo>
                        <a:pt x="3560" y="13623"/>
                      </a:lnTo>
                      <a:lnTo>
                        <a:pt x="2372" y="14620"/>
                      </a:lnTo>
                      <a:lnTo>
                        <a:pt x="1304" y="15729"/>
                      </a:lnTo>
                      <a:lnTo>
                        <a:pt x="593" y="16835"/>
                      </a:lnTo>
                      <a:lnTo>
                        <a:pt x="117" y="18055"/>
                      </a:lnTo>
                      <a:lnTo>
                        <a:pt x="0" y="18608"/>
                      </a:lnTo>
                      <a:lnTo>
                        <a:pt x="0" y="19052"/>
                      </a:lnTo>
                      <a:lnTo>
                        <a:pt x="0" y="19052"/>
                      </a:lnTo>
                      <a:lnTo>
                        <a:pt x="117" y="19384"/>
                      </a:lnTo>
                      <a:lnTo>
                        <a:pt x="236" y="19715"/>
                      </a:lnTo>
                      <a:lnTo>
                        <a:pt x="593" y="19937"/>
                      </a:lnTo>
                      <a:lnTo>
                        <a:pt x="949" y="20159"/>
                      </a:lnTo>
                      <a:lnTo>
                        <a:pt x="2016" y="20602"/>
                      </a:lnTo>
                      <a:lnTo>
                        <a:pt x="3440" y="20934"/>
                      </a:lnTo>
                      <a:lnTo>
                        <a:pt x="4984" y="21267"/>
                      </a:lnTo>
                      <a:lnTo>
                        <a:pt x="6883" y="21488"/>
                      </a:lnTo>
                      <a:lnTo>
                        <a:pt x="8781" y="21600"/>
                      </a:lnTo>
                      <a:lnTo>
                        <a:pt x="10800" y="21600"/>
                      </a:lnTo>
                      <a:lnTo>
                        <a:pt x="12816" y="21600"/>
                      </a:lnTo>
                      <a:lnTo>
                        <a:pt x="14834" y="21488"/>
                      </a:lnTo>
                      <a:lnTo>
                        <a:pt x="16615" y="21267"/>
                      </a:lnTo>
                      <a:lnTo>
                        <a:pt x="18276" y="20934"/>
                      </a:lnTo>
                      <a:lnTo>
                        <a:pt x="19581" y="20602"/>
                      </a:lnTo>
                      <a:lnTo>
                        <a:pt x="20649" y="20159"/>
                      </a:lnTo>
                      <a:lnTo>
                        <a:pt x="21124" y="19937"/>
                      </a:lnTo>
                      <a:lnTo>
                        <a:pt x="21361" y="19715"/>
                      </a:lnTo>
                      <a:lnTo>
                        <a:pt x="21600" y="19384"/>
                      </a:lnTo>
                      <a:lnTo>
                        <a:pt x="21600" y="19052"/>
                      </a:lnTo>
                      <a:lnTo>
                        <a:pt x="21600" y="19052"/>
                      </a:lnTo>
                      <a:lnTo>
                        <a:pt x="21600" y="18608"/>
                      </a:lnTo>
                      <a:lnTo>
                        <a:pt x="21481" y="18055"/>
                      </a:lnTo>
                      <a:lnTo>
                        <a:pt x="21006" y="16835"/>
                      </a:lnTo>
                      <a:lnTo>
                        <a:pt x="20293" y="15729"/>
                      </a:lnTo>
                      <a:lnTo>
                        <a:pt x="19345" y="14620"/>
                      </a:lnTo>
                      <a:lnTo>
                        <a:pt x="18157" y="13623"/>
                      </a:lnTo>
                      <a:lnTo>
                        <a:pt x="16734" y="12627"/>
                      </a:lnTo>
                      <a:lnTo>
                        <a:pt x="15190" y="11962"/>
                      </a:lnTo>
                      <a:lnTo>
                        <a:pt x="13529" y="11409"/>
                      </a:lnTo>
                      <a:lnTo>
                        <a:pt x="13529" y="1140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>
                    <a:ea typeface="黑体" panose="02010609060101010101" charset="-122"/>
                  </a:endParaRPr>
                </a:p>
              </p:txBody>
            </p:sp>
            <p:sp>
              <p:nvSpPr>
                <p:cNvPr id="17420" name="曲线"/>
                <p:cNvSpPr/>
                <p:nvPr/>
              </p:nvSpPr>
              <p:spPr>
                <a:xfrm>
                  <a:off x="1774157" y="3890461"/>
                  <a:ext cx="517374" cy="348669"/>
                </a:xfrm>
                <a:custGeom>
                  <a:avLst/>
                  <a:gdLst/>
                  <a:ahLst/>
                  <a:cxnLst/>
                  <a:pathLst>
                    <a:path w="21600" h="21600">
                      <a:moveTo>
                        <a:pt x="19008" y="0"/>
                      </a:moveTo>
                      <a:lnTo>
                        <a:pt x="2551" y="0"/>
                      </a:lnTo>
                      <a:lnTo>
                        <a:pt x="2551" y="0"/>
                      </a:lnTo>
                      <a:lnTo>
                        <a:pt x="2284" y="0"/>
                      </a:lnTo>
                      <a:lnTo>
                        <a:pt x="2056" y="56"/>
                      </a:lnTo>
                      <a:lnTo>
                        <a:pt x="1790" y="168"/>
                      </a:lnTo>
                      <a:lnTo>
                        <a:pt x="1561" y="281"/>
                      </a:lnTo>
                      <a:lnTo>
                        <a:pt x="1332" y="452"/>
                      </a:lnTo>
                      <a:lnTo>
                        <a:pt x="1103" y="621"/>
                      </a:lnTo>
                      <a:lnTo>
                        <a:pt x="914" y="848"/>
                      </a:lnTo>
                      <a:lnTo>
                        <a:pt x="722" y="1129"/>
                      </a:lnTo>
                      <a:lnTo>
                        <a:pt x="570" y="1356"/>
                      </a:lnTo>
                      <a:lnTo>
                        <a:pt x="419" y="1696"/>
                      </a:lnTo>
                      <a:lnTo>
                        <a:pt x="304" y="1979"/>
                      </a:lnTo>
                      <a:lnTo>
                        <a:pt x="189" y="2317"/>
                      </a:lnTo>
                      <a:lnTo>
                        <a:pt x="114" y="2656"/>
                      </a:lnTo>
                      <a:lnTo>
                        <a:pt x="38" y="3052"/>
                      </a:lnTo>
                      <a:lnTo>
                        <a:pt x="0" y="3392"/>
                      </a:lnTo>
                      <a:lnTo>
                        <a:pt x="0" y="3787"/>
                      </a:lnTo>
                      <a:lnTo>
                        <a:pt x="0" y="17811"/>
                      </a:lnTo>
                      <a:lnTo>
                        <a:pt x="0" y="17811"/>
                      </a:lnTo>
                      <a:lnTo>
                        <a:pt x="0" y="18207"/>
                      </a:lnTo>
                      <a:lnTo>
                        <a:pt x="38" y="18603"/>
                      </a:lnTo>
                      <a:lnTo>
                        <a:pt x="114" y="18942"/>
                      </a:lnTo>
                      <a:lnTo>
                        <a:pt x="189" y="19281"/>
                      </a:lnTo>
                      <a:lnTo>
                        <a:pt x="304" y="19619"/>
                      </a:lnTo>
                      <a:lnTo>
                        <a:pt x="419" y="19960"/>
                      </a:lnTo>
                      <a:lnTo>
                        <a:pt x="570" y="20241"/>
                      </a:lnTo>
                      <a:lnTo>
                        <a:pt x="722" y="20525"/>
                      </a:lnTo>
                      <a:lnTo>
                        <a:pt x="914" y="20751"/>
                      </a:lnTo>
                      <a:lnTo>
                        <a:pt x="1103" y="20977"/>
                      </a:lnTo>
                      <a:lnTo>
                        <a:pt x="1332" y="21146"/>
                      </a:lnTo>
                      <a:lnTo>
                        <a:pt x="1561" y="21317"/>
                      </a:lnTo>
                      <a:lnTo>
                        <a:pt x="1790" y="21430"/>
                      </a:lnTo>
                      <a:lnTo>
                        <a:pt x="2056" y="21543"/>
                      </a:lnTo>
                      <a:lnTo>
                        <a:pt x="2284" y="21599"/>
                      </a:lnTo>
                      <a:lnTo>
                        <a:pt x="2551" y="21599"/>
                      </a:lnTo>
                      <a:lnTo>
                        <a:pt x="4799" y="21599"/>
                      </a:lnTo>
                      <a:lnTo>
                        <a:pt x="4876" y="20072"/>
                      </a:lnTo>
                      <a:lnTo>
                        <a:pt x="2551" y="20072"/>
                      </a:lnTo>
                      <a:lnTo>
                        <a:pt x="2551" y="20072"/>
                      </a:lnTo>
                      <a:lnTo>
                        <a:pt x="2246" y="20072"/>
                      </a:lnTo>
                      <a:lnTo>
                        <a:pt x="1942" y="19903"/>
                      </a:lnTo>
                      <a:lnTo>
                        <a:pt x="1713" y="19734"/>
                      </a:lnTo>
                      <a:lnTo>
                        <a:pt x="1485" y="19450"/>
                      </a:lnTo>
                      <a:lnTo>
                        <a:pt x="1295" y="19112"/>
                      </a:lnTo>
                      <a:lnTo>
                        <a:pt x="1141" y="18716"/>
                      </a:lnTo>
                      <a:lnTo>
                        <a:pt x="1066" y="18263"/>
                      </a:lnTo>
                      <a:lnTo>
                        <a:pt x="1027" y="17811"/>
                      </a:lnTo>
                      <a:lnTo>
                        <a:pt x="1027" y="3787"/>
                      </a:lnTo>
                      <a:lnTo>
                        <a:pt x="1027" y="3787"/>
                      </a:lnTo>
                      <a:lnTo>
                        <a:pt x="1066" y="3335"/>
                      </a:lnTo>
                      <a:lnTo>
                        <a:pt x="1141" y="2939"/>
                      </a:lnTo>
                      <a:lnTo>
                        <a:pt x="1295" y="2544"/>
                      </a:lnTo>
                      <a:lnTo>
                        <a:pt x="1485" y="2204"/>
                      </a:lnTo>
                      <a:lnTo>
                        <a:pt x="1713" y="1921"/>
                      </a:lnTo>
                      <a:lnTo>
                        <a:pt x="1942" y="1696"/>
                      </a:lnTo>
                      <a:lnTo>
                        <a:pt x="2246" y="1583"/>
                      </a:lnTo>
                      <a:lnTo>
                        <a:pt x="2551" y="1525"/>
                      </a:lnTo>
                      <a:lnTo>
                        <a:pt x="19008" y="1525"/>
                      </a:lnTo>
                      <a:lnTo>
                        <a:pt x="19008" y="1525"/>
                      </a:lnTo>
                      <a:lnTo>
                        <a:pt x="19313" y="1583"/>
                      </a:lnTo>
                      <a:lnTo>
                        <a:pt x="19618" y="1696"/>
                      </a:lnTo>
                      <a:lnTo>
                        <a:pt x="19885" y="1921"/>
                      </a:lnTo>
                      <a:lnTo>
                        <a:pt x="20113" y="2204"/>
                      </a:lnTo>
                      <a:lnTo>
                        <a:pt x="20303" y="2544"/>
                      </a:lnTo>
                      <a:lnTo>
                        <a:pt x="20418" y="2939"/>
                      </a:lnTo>
                      <a:lnTo>
                        <a:pt x="20533" y="3335"/>
                      </a:lnTo>
                      <a:lnTo>
                        <a:pt x="20570" y="3787"/>
                      </a:lnTo>
                      <a:lnTo>
                        <a:pt x="20570" y="17811"/>
                      </a:lnTo>
                      <a:lnTo>
                        <a:pt x="20570" y="17811"/>
                      </a:lnTo>
                      <a:lnTo>
                        <a:pt x="20533" y="18263"/>
                      </a:lnTo>
                      <a:lnTo>
                        <a:pt x="20418" y="18716"/>
                      </a:lnTo>
                      <a:lnTo>
                        <a:pt x="20303" y="19112"/>
                      </a:lnTo>
                      <a:lnTo>
                        <a:pt x="20113" y="19450"/>
                      </a:lnTo>
                      <a:lnTo>
                        <a:pt x="19885" y="19734"/>
                      </a:lnTo>
                      <a:lnTo>
                        <a:pt x="19618" y="19903"/>
                      </a:lnTo>
                      <a:lnTo>
                        <a:pt x="19313" y="20072"/>
                      </a:lnTo>
                      <a:lnTo>
                        <a:pt x="19008" y="20072"/>
                      </a:lnTo>
                      <a:lnTo>
                        <a:pt x="10209" y="20072"/>
                      </a:lnTo>
                      <a:lnTo>
                        <a:pt x="10285" y="21599"/>
                      </a:lnTo>
                      <a:lnTo>
                        <a:pt x="19008" y="21599"/>
                      </a:lnTo>
                      <a:lnTo>
                        <a:pt x="19008" y="21599"/>
                      </a:lnTo>
                      <a:lnTo>
                        <a:pt x="19276" y="21599"/>
                      </a:lnTo>
                      <a:lnTo>
                        <a:pt x="19542" y="21543"/>
                      </a:lnTo>
                      <a:lnTo>
                        <a:pt x="19770" y="21430"/>
                      </a:lnTo>
                      <a:lnTo>
                        <a:pt x="20000" y="21317"/>
                      </a:lnTo>
                      <a:lnTo>
                        <a:pt x="20228" y="21146"/>
                      </a:lnTo>
                      <a:lnTo>
                        <a:pt x="20457" y="20977"/>
                      </a:lnTo>
                      <a:lnTo>
                        <a:pt x="20647" y="20751"/>
                      </a:lnTo>
                      <a:lnTo>
                        <a:pt x="20838" y="20525"/>
                      </a:lnTo>
                      <a:lnTo>
                        <a:pt x="20990" y="20241"/>
                      </a:lnTo>
                      <a:lnTo>
                        <a:pt x="21142" y="19960"/>
                      </a:lnTo>
                      <a:lnTo>
                        <a:pt x="21256" y="19619"/>
                      </a:lnTo>
                      <a:lnTo>
                        <a:pt x="21370" y="19281"/>
                      </a:lnTo>
                      <a:lnTo>
                        <a:pt x="21447" y="18942"/>
                      </a:lnTo>
                      <a:lnTo>
                        <a:pt x="21523" y="18603"/>
                      </a:lnTo>
                      <a:lnTo>
                        <a:pt x="21560" y="18207"/>
                      </a:lnTo>
                      <a:lnTo>
                        <a:pt x="21599" y="17811"/>
                      </a:lnTo>
                      <a:lnTo>
                        <a:pt x="21599" y="3787"/>
                      </a:lnTo>
                      <a:lnTo>
                        <a:pt x="21599" y="3787"/>
                      </a:lnTo>
                      <a:lnTo>
                        <a:pt x="21560" y="3392"/>
                      </a:lnTo>
                      <a:lnTo>
                        <a:pt x="21523" y="3052"/>
                      </a:lnTo>
                      <a:lnTo>
                        <a:pt x="21447" y="2656"/>
                      </a:lnTo>
                      <a:lnTo>
                        <a:pt x="21370" y="2317"/>
                      </a:lnTo>
                      <a:lnTo>
                        <a:pt x="21256" y="1979"/>
                      </a:lnTo>
                      <a:lnTo>
                        <a:pt x="21142" y="1696"/>
                      </a:lnTo>
                      <a:lnTo>
                        <a:pt x="20990" y="1356"/>
                      </a:lnTo>
                      <a:lnTo>
                        <a:pt x="20838" y="1129"/>
                      </a:lnTo>
                      <a:lnTo>
                        <a:pt x="20647" y="848"/>
                      </a:lnTo>
                      <a:lnTo>
                        <a:pt x="20457" y="621"/>
                      </a:lnTo>
                      <a:lnTo>
                        <a:pt x="20228" y="452"/>
                      </a:lnTo>
                      <a:lnTo>
                        <a:pt x="20000" y="281"/>
                      </a:lnTo>
                      <a:lnTo>
                        <a:pt x="19770" y="168"/>
                      </a:lnTo>
                      <a:lnTo>
                        <a:pt x="19542" y="56"/>
                      </a:lnTo>
                      <a:lnTo>
                        <a:pt x="19276" y="0"/>
                      </a:lnTo>
                      <a:lnTo>
                        <a:pt x="19008" y="0"/>
                      </a:lnTo>
                      <a:lnTo>
                        <a:pt x="19008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>
                    <a:ea typeface="黑体" panose="02010609060101010101" charset="-122"/>
                  </a:endParaRPr>
                </a:p>
              </p:txBody>
            </p:sp>
            <p:sp>
              <p:nvSpPr>
                <p:cNvPr id="17421" name="曲线"/>
                <p:cNvSpPr/>
                <p:nvPr/>
              </p:nvSpPr>
              <p:spPr>
                <a:xfrm>
                  <a:off x="1917390" y="3952479"/>
                  <a:ext cx="74939" cy="81213"/>
                </a:xfrm>
                <a:custGeom>
                  <a:avLst/>
                  <a:gdLst/>
                  <a:ahLst/>
                  <a:cxnLst/>
                  <a:pathLst>
                    <a:path w="21600" h="21600">
                      <a:moveTo>
                        <a:pt x="21598" y="9949"/>
                      </a:moveTo>
                      <a:lnTo>
                        <a:pt x="21598" y="9949"/>
                      </a:lnTo>
                      <a:lnTo>
                        <a:pt x="21336" y="8008"/>
                      </a:lnTo>
                      <a:lnTo>
                        <a:pt x="20809" y="6067"/>
                      </a:lnTo>
                      <a:lnTo>
                        <a:pt x="19755" y="4367"/>
                      </a:lnTo>
                      <a:lnTo>
                        <a:pt x="18439" y="2912"/>
                      </a:lnTo>
                      <a:lnTo>
                        <a:pt x="16857" y="1697"/>
                      </a:lnTo>
                      <a:lnTo>
                        <a:pt x="15013" y="728"/>
                      </a:lnTo>
                      <a:lnTo>
                        <a:pt x="12907" y="242"/>
                      </a:lnTo>
                      <a:lnTo>
                        <a:pt x="10798" y="0"/>
                      </a:lnTo>
                      <a:lnTo>
                        <a:pt x="10798" y="0"/>
                      </a:lnTo>
                      <a:lnTo>
                        <a:pt x="8691" y="242"/>
                      </a:lnTo>
                      <a:lnTo>
                        <a:pt x="6585" y="728"/>
                      </a:lnTo>
                      <a:lnTo>
                        <a:pt x="4741" y="1697"/>
                      </a:lnTo>
                      <a:lnTo>
                        <a:pt x="3159" y="2912"/>
                      </a:lnTo>
                      <a:lnTo>
                        <a:pt x="1844" y="4367"/>
                      </a:lnTo>
                      <a:lnTo>
                        <a:pt x="1052" y="6067"/>
                      </a:lnTo>
                      <a:lnTo>
                        <a:pt x="262" y="8008"/>
                      </a:lnTo>
                      <a:lnTo>
                        <a:pt x="0" y="9949"/>
                      </a:lnTo>
                      <a:lnTo>
                        <a:pt x="0" y="9949"/>
                      </a:lnTo>
                      <a:lnTo>
                        <a:pt x="262" y="11891"/>
                      </a:lnTo>
                      <a:lnTo>
                        <a:pt x="1052" y="14076"/>
                      </a:lnTo>
                      <a:lnTo>
                        <a:pt x="1844" y="16018"/>
                      </a:lnTo>
                      <a:lnTo>
                        <a:pt x="3159" y="17959"/>
                      </a:lnTo>
                      <a:lnTo>
                        <a:pt x="4741" y="19415"/>
                      </a:lnTo>
                      <a:lnTo>
                        <a:pt x="6585" y="20628"/>
                      </a:lnTo>
                      <a:lnTo>
                        <a:pt x="8691" y="21356"/>
                      </a:lnTo>
                      <a:lnTo>
                        <a:pt x="10798" y="21600"/>
                      </a:lnTo>
                      <a:lnTo>
                        <a:pt x="10798" y="21600"/>
                      </a:lnTo>
                      <a:lnTo>
                        <a:pt x="12907" y="21356"/>
                      </a:lnTo>
                      <a:lnTo>
                        <a:pt x="15013" y="20628"/>
                      </a:lnTo>
                      <a:lnTo>
                        <a:pt x="16857" y="19415"/>
                      </a:lnTo>
                      <a:lnTo>
                        <a:pt x="18439" y="17959"/>
                      </a:lnTo>
                      <a:lnTo>
                        <a:pt x="19755" y="16018"/>
                      </a:lnTo>
                      <a:lnTo>
                        <a:pt x="20809" y="14076"/>
                      </a:lnTo>
                      <a:lnTo>
                        <a:pt x="21336" y="11891"/>
                      </a:lnTo>
                      <a:lnTo>
                        <a:pt x="21598" y="9949"/>
                      </a:lnTo>
                      <a:lnTo>
                        <a:pt x="21598" y="994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>
                    <a:ea typeface="黑体" panose="02010609060101010101" charset="-122"/>
                  </a:endParaRPr>
                </a:p>
              </p:txBody>
            </p:sp>
            <p:sp>
              <p:nvSpPr>
                <p:cNvPr id="17422" name="曲线"/>
                <p:cNvSpPr/>
                <p:nvPr/>
              </p:nvSpPr>
              <p:spPr>
                <a:xfrm>
                  <a:off x="1858140" y="4037386"/>
                  <a:ext cx="240874" cy="301047"/>
                </a:xfrm>
                <a:custGeom>
                  <a:avLst/>
                  <a:gdLst/>
                  <a:ahLst/>
                  <a:cxnLst/>
                  <a:pathLst>
                    <a:path w="21600" h="21600">
                      <a:moveTo>
                        <a:pt x="2862" y="980"/>
                      </a:moveTo>
                      <a:lnTo>
                        <a:pt x="2862" y="980"/>
                      </a:lnTo>
                      <a:lnTo>
                        <a:pt x="2618" y="1047"/>
                      </a:lnTo>
                      <a:lnTo>
                        <a:pt x="2618" y="1047"/>
                      </a:lnTo>
                      <a:lnTo>
                        <a:pt x="2454" y="1178"/>
                      </a:lnTo>
                      <a:lnTo>
                        <a:pt x="2454" y="1178"/>
                      </a:lnTo>
                      <a:lnTo>
                        <a:pt x="2290" y="1374"/>
                      </a:lnTo>
                      <a:lnTo>
                        <a:pt x="2290" y="1374"/>
                      </a:lnTo>
                      <a:lnTo>
                        <a:pt x="2208" y="1570"/>
                      </a:lnTo>
                      <a:lnTo>
                        <a:pt x="2208" y="1570"/>
                      </a:lnTo>
                      <a:lnTo>
                        <a:pt x="2127" y="1635"/>
                      </a:lnTo>
                      <a:lnTo>
                        <a:pt x="0" y="9229"/>
                      </a:lnTo>
                      <a:lnTo>
                        <a:pt x="0" y="9229"/>
                      </a:lnTo>
                      <a:lnTo>
                        <a:pt x="0" y="9425"/>
                      </a:lnTo>
                      <a:lnTo>
                        <a:pt x="0" y="9686"/>
                      </a:lnTo>
                      <a:lnTo>
                        <a:pt x="80" y="9883"/>
                      </a:lnTo>
                      <a:lnTo>
                        <a:pt x="163" y="10013"/>
                      </a:lnTo>
                      <a:lnTo>
                        <a:pt x="327" y="10209"/>
                      </a:lnTo>
                      <a:lnTo>
                        <a:pt x="572" y="10340"/>
                      </a:lnTo>
                      <a:lnTo>
                        <a:pt x="736" y="10406"/>
                      </a:lnTo>
                      <a:lnTo>
                        <a:pt x="980" y="10537"/>
                      </a:lnTo>
                      <a:lnTo>
                        <a:pt x="980" y="10537"/>
                      </a:lnTo>
                      <a:lnTo>
                        <a:pt x="1308" y="10537"/>
                      </a:lnTo>
                      <a:lnTo>
                        <a:pt x="1308" y="10537"/>
                      </a:lnTo>
                      <a:lnTo>
                        <a:pt x="1718" y="10471"/>
                      </a:lnTo>
                      <a:lnTo>
                        <a:pt x="2127" y="10275"/>
                      </a:lnTo>
                      <a:lnTo>
                        <a:pt x="2371" y="10013"/>
                      </a:lnTo>
                      <a:lnTo>
                        <a:pt x="2618" y="9686"/>
                      </a:lnTo>
                      <a:lnTo>
                        <a:pt x="4499" y="2683"/>
                      </a:lnTo>
                      <a:lnTo>
                        <a:pt x="4499" y="2683"/>
                      </a:lnTo>
                      <a:lnTo>
                        <a:pt x="4990" y="2617"/>
                      </a:lnTo>
                      <a:lnTo>
                        <a:pt x="4990" y="9817"/>
                      </a:lnTo>
                      <a:lnTo>
                        <a:pt x="3926" y="20224"/>
                      </a:lnTo>
                      <a:lnTo>
                        <a:pt x="3926" y="20224"/>
                      </a:lnTo>
                      <a:lnTo>
                        <a:pt x="3926" y="20486"/>
                      </a:lnTo>
                      <a:lnTo>
                        <a:pt x="4009" y="20749"/>
                      </a:lnTo>
                      <a:lnTo>
                        <a:pt x="4171" y="20945"/>
                      </a:lnTo>
                      <a:lnTo>
                        <a:pt x="4336" y="21140"/>
                      </a:lnTo>
                      <a:lnTo>
                        <a:pt x="4499" y="21338"/>
                      </a:lnTo>
                      <a:lnTo>
                        <a:pt x="4827" y="21468"/>
                      </a:lnTo>
                      <a:lnTo>
                        <a:pt x="5071" y="21533"/>
                      </a:lnTo>
                      <a:lnTo>
                        <a:pt x="5399" y="21600"/>
                      </a:lnTo>
                      <a:lnTo>
                        <a:pt x="5399" y="21600"/>
                      </a:lnTo>
                      <a:lnTo>
                        <a:pt x="5480" y="21600"/>
                      </a:lnTo>
                      <a:lnTo>
                        <a:pt x="5480" y="21600"/>
                      </a:lnTo>
                      <a:lnTo>
                        <a:pt x="5809" y="21600"/>
                      </a:lnTo>
                      <a:lnTo>
                        <a:pt x="6135" y="21533"/>
                      </a:lnTo>
                      <a:lnTo>
                        <a:pt x="6381" y="21403"/>
                      </a:lnTo>
                      <a:lnTo>
                        <a:pt x="6627" y="21272"/>
                      </a:lnTo>
                      <a:lnTo>
                        <a:pt x="6790" y="21076"/>
                      </a:lnTo>
                      <a:lnTo>
                        <a:pt x="6953" y="20878"/>
                      </a:lnTo>
                      <a:lnTo>
                        <a:pt x="7035" y="20683"/>
                      </a:lnTo>
                      <a:lnTo>
                        <a:pt x="7118" y="20421"/>
                      </a:lnTo>
                      <a:lnTo>
                        <a:pt x="8018" y="10995"/>
                      </a:lnTo>
                      <a:lnTo>
                        <a:pt x="8018" y="10995"/>
                      </a:lnTo>
                      <a:lnTo>
                        <a:pt x="8344" y="11061"/>
                      </a:lnTo>
                      <a:lnTo>
                        <a:pt x="8672" y="11127"/>
                      </a:lnTo>
                      <a:lnTo>
                        <a:pt x="8672" y="11127"/>
                      </a:lnTo>
                      <a:lnTo>
                        <a:pt x="8998" y="11061"/>
                      </a:lnTo>
                      <a:lnTo>
                        <a:pt x="9326" y="10995"/>
                      </a:lnTo>
                      <a:lnTo>
                        <a:pt x="10226" y="20421"/>
                      </a:lnTo>
                      <a:lnTo>
                        <a:pt x="10226" y="20421"/>
                      </a:lnTo>
                      <a:lnTo>
                        <a:pt x="10308" y="20683"/>
                      </a:lnTo>
                      <a:lnTo>
                        <a:pt x="10389" y="20878"/>
                      </a:lnTo>
                      <a:lnTo>
                        <a:pt x="10554" y="21076"/>
                      </a:lnTo>
                      <a:lnTo>
                        <a:pt x="10798" y="21272"/>
                      </a:lnTo>
                      <a:lnTo>
                        <a:pt x="10963" y="21403"/>
                      </a:lnTo>
                      <a:lnTo>
                        <a:pt x="11289" y="21533"/>
                      </a:lnTo>
                      <a:lnTo>
                        <a:pt x="11536" y="21600"/>
                      </a:lnTo>
                      <a:lnTo>
                        <a:pt x="11863" y="21600"/>
                      </a:lnTo>
                      <a:lnTo>
                        <a:pt x="11863" y="21600"/>
                      </a:lnTo>
                      <a:lnTo>
                        <a:pt x="11945" y="21600"/>
                      </a:lnTo>
                      <a:lnTo>
                        <a:pt x="11945" y="21600"/>
                      </a:lnTo>
                      <a:lnTo>
                        <a:pt x="12271" y="21533"/>
                      </a:lnTo>
                      <a:lnTo>
                        <a:pt x="12599" y="21468"/>
                      </a:lnTo>
                      <a:lnTo>
                        <a:pt x="12844" y="21338"/>
                      </a:lnTo>
                      <a:lnTo>
                        <a:pt x="13008" y="21140"/>
                      </a:lnTo>
                      <a:lnTo>
                        <a:pt x="13254" y="20945"/>
                      </a:lnTo>
                      <a:lnTo>
                        <a:pt x="13336" y="20749"/>
                      </a:lnTo>
                      <a:lnTo>
                        <a:pt x="13417" y="20486"/>
                      </a:lnTo>
                      <a:lnTo>
                        <a:pt x="13417" y="20224"/>
                      </a:lnTo>
                      <a:lnTo>
                        <a:pt x="12354" y="9817"/>
                      </a:lnTo>
                      <a:lnTo>
                        <a:pt x="12354" y="2617"/>
                      </a:lnTo>
                      <a:lnTo>
                        <a:pt x="12354" y="2617"/>
                      </a:lnTo>
                      <a:lnTo>
                        <a:pt x="13499" y="2879"/>
                      </a:lnTo>
                      <a:lnTo>
                        <a:pt x="13499" y="2879"/>
                      </a:lnTo>
                      <a:lnTo>
                        <a:pt x="13499" y="2879"/>
                      </a:lnTo>
                      <a:lnTo>
                        <a:pt x="13499" y="2879"/>
                      </a:lnTo>
                      <a:lnTo>
                        <a:pt x="13499" y="2879"/>
                      </a:lnTo>
                      <a:lnTo>
                        <a:pt x="19881" y="4581"/>
                      </a:lnTo>
                      <a:lnTo>
                        <a:pt x="19881" y="4581"/>
                      </a:lnTo>
                      <a:lnTo>
                        <a:pt x="20290" y="4647"/>
                      </a:lnTo>
                      <a:lnTo>
                        <a:pt x="20290" y="4647"/>
                      </a:lnTo>
                      <a:lnTo>
                        <a:pt x="20700" y="4581"/>
                      </a:lnTo>
                      <a:lnTo>
                        <a:pt x="21026" y="4449"/>
                      </a:lnTo>
                      <a:lnTo>
                        <a:pt x="21354" y="4189"/>
                      </a:lnTo>
                      <a:lnTo>
                        <a:pt x="21517" y="3927"/>
                      </a:lnTo>
                      <a:lnTo>
                        <a:pt x="21517" y="3927"/>
                      </a:lnTo>
                      <a:lnTo>
                        <a:pt x="21598" y="3664"/>
                      </a:lnTo>
                      <a:lnTo>
                        <a:pt x="21598" y="3468"/>
                      </a:lnTo>
                      <a:lnTo>
                        <a:pt x="21517" y="3271"/>
                      </a:lnTo>
                      <a:lnTo>
                        <a:pt x="21435" y="3075"/>
                      </a:lnTo>
                      <a:lnTo>
                        <a:pt x="21354" y="2944"/>
                      </a:lnTo>
                      <a:lnTo>
                        <a:pt x="21189" y="2748"/>
                      </a:lnTo>
                      <a:lnTo>
                        <a:pt x="20944" y="2683"/>
                      </a:lnTo>
                      <a:lnTo>
                        <a:pt x="20700" y="2552"/>
                      </a:lnTo>
                      <a:lnTo>
                        <a:pt x="14400" y="850"/>
                      </a:lnTo>
                      <a:lnTo>
                        <a:pt x="14400" y="850"/>
                      </a:lnTo>
                      <a:lnTo>
                        <a:pt x="13745" y="720"/>
                      </a:lnTo>
                      <a:lnTo>
                        <a:pt x="12518" y="457"/>
                      </a:lnTo>
                      <a:lnTo>
                        <a:pt x="10963" y="129"/>
                      </a:lnTo>
                      <a:lnTo>
                        <a:pt x="10063" y="65"/>
                      </a:lnTo>
                      <a:lnTo>
                        <a:pt x="9162" y="0"/>
                      </a:lnTo>
                      <a:lnTo>
                        <a:pt x="8836" y="523"/>
                      </a:lnTo>
                      <a:lnTo>
                        <a:pt x="8836" y="523"/>
                      </a:lnTo>
                      <a:lnTo>
                        <a:pt x="9735" y="6020"/>
                      </a:lnTo>
                      <a:lnTo>
                        <a:pt x="8672" y="7526"/>
                      </a:lnTo>
                      <a:lnTo>
                        <a:pt x="7608" y="6020"/>
                      </a:lnTo>
                      <a:lnTo>
                        <a:pt x="8509" y="523"/>
                      </a:lnTo>
                      <a:lnTo>
                        <a:pt x="8509" y="523"/>
                      </a:lnTo>
                      <a:lnTo>
                        <a:pt x="8181" y="0"/>
                      </a:lnTo>
                      <a:lnTo>
                        <a:pt x="8181" y="0"/>
                      </a:lnTo>
                      <a:lnTo>
                        <a:pt x="7281" y="65"/>
                      </a:lnTo>
                      <a:lnTo>
                        <a:pt x="6381" y="196"/>
                      </a:lnTo>
                      <a:lnTo>
                        <a:pt x="4745" y="457"/>
                      </a:lnTo>
                      <a:lnTo>
                        <a:pt x="3517" y="720"/>
                      </a:lnTo>
                      <a:lnTo>
                        <a:pt x="2945" y="915"/>
                      </a:lnTo>
                      <a:lnTo>
                        <a:pt x="2945" y="915"/>
                      </a:lnTo>
                      <a:lnTo>
                        <a:pt x="2862" y="980"/>
                      </a:lnTo>
                      <a:lnTo>
                        <a:pt x="2862" y="98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>
                    <a:ea typeface="黑体" panose="02010609060101010101" charset="-122"/>
                  </a:endParaRPr>
                </a:p>
              </p:txBody>
            </p:sp>
            <p:sp>
              <p:nvSpPr>
                <p:cNvPr id="17423" name="矩形"/>
                <p:cNvSpPr/>
                <p:nvPr/>
              </p:nvSpPr>
              <p:spPr>
                <a:xfrm>
                  <a:off x="2081664" y="4111217"/>
                  <a:ext cx="23809" cy="67555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</a:ln>
              </p:spPr>
              <p:txBody>
                <a:bodyPr anchor="t" anchorCtr="0"/>
                <a:p>
                  <a:endParaRPr lang="zh-CN" altLang="en-US">
                    <a:latin typeface="Times New Roman" panose="02020603050405020304" charset="0"/>
                    <a:ea typeface="黑体" panose="02010609060101010101" charset="-122"/>
                  </a:endParaRPr>
                </a:p>
              </p:txBody>
            </p:sp>
            <p:sp>
              <p:nvSpPr>
                <p:cNvPr id="17424" name="矩形"/>
                <p:cNvSpPr/>
                <p:nvPr/>
              </p:nvSpPr>
              <p:spPr>
                <a:xfrm>
                  <a:off x="2117289" y="4080207"/>
                  <a:ext cx="24547" cy="98564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</a:ln>
              </p:spPr>
              <p:txBody>
                <a:bodyPr anchor="t" anchorCtr="0"/>
                <a:p>
                  <a:endParaRPr lang="zh-CN" altLang="en-US">
                    <a:latin typeface="Times New Roman" panose="02020603050405020304" charset="0"/>
                    <a:ea typeface="黑体" panose="02010609060101010101" charset="-122"/>
                  </a:endParaRPr>
                </a:p>
              </p:txBody>
            </p:sp>
            <p:sp>
              <p:nvSpPr>
                <p:cNvPr id="17425" name="矩形"/>
                <p:cNvSpPr/>
                <p:nvPr/>
              </p:nvSpPr>
              <p:spPr>
                <a:xfrm>
                  <a:off x="2153835" y="4042923"/>
                  <a:ext cx="24549" cy="135850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</a:ln>
              </p:spPr>
              <p:txBody>
                <a:bodyPr anchor="t" anchorCtr="0"/>
                <a:p>
                  <a:endParaRPr lang="zh-CN" altLang="en-US">
                    <a:latin typeface="Times New Roman" panose="02020603050405020304" charset="0"/>
                    <a:ea typeface="黑体" panose="02010609060101010101" charset="-122"/>
                  </a:endParaRPr>
                </a:p>
              </p:txBody>
            </p:sp>
          </p:grpSp>
        </p:grpSp>
        <p:grpSp>
          <p:nvGrpSpPr>
            <p:cNvPr id="17426" name="组合"/>
            <p:cNvGrpSpPr/>
            <p:nvPr/>
          </p:nvGrpSpPr>
          <p:grpSpPr>
            <a:xfrm>
              <a:off x="3227428" y="1778843"/>
              <a:ext cx="1403167" cy="1403169"/>
              <a:chOff x="3227428" y="1778843"/>
              <a:chExt cx="1403167" cy="1403169"/>
            </a:xfrm>
          </p:grpSpPr>
          <p:sp>
            <p:nvSpPr>
              <p:cNvPr id="17427" name="菱形"/>
              <p:cNvSpPr/>
              <p:nvPr/>
            </p:nvSpPr>
            <p:spPr>
              <a:xfrm rot="5400000">
                <a:off x="3227426" y="1778842"/>
                <a:ext cx="1403169" cy="1403167"/>
              </a:xfrm>
              <a:prstGeom prst="diamond">
                <a:avLst/>
              </a:prstGeom>
              <a:solidFill>
                <a:srgbClr val="9960B6"/>
              </a:solidFill>
              <a:ln w="12700">
                <a:noFill/>
              </a:ln>
            </p:spPr>
            <p:txBody>
              <a:bodyPr anchor="t" anchorCtr="0"/>
              <a:p>
                <a:endParaRPr lang="zh-CN" altLang="en-US">
                  <a:latin typeface="Times New Roman" panose="02020603050405020304" charset="0"/>
                  <a:ea typeface="黑体" panose="02010609060101010101" charset="-122"/>
                </a:endParaRPr>
              </a:p>
            </p:txBody>
          </p:sp>
          <p:sp>
            <p:nvSpPr>
              <p:cNvPr id="17428" name="曲线"/>
              <p:cNvSpPr/>
              <p:nvPr/>
            </p:nvSpPr>
            <p:spPr>
              <a:xfrm>
                <a:off x="3725792" y="2381493"/>
                <a:ext cx="379123" cy="298278"/>
              </a:xfrm>
              <a:custGeom>
                <a:avLst/>
                <a:gdLst/>
                <a:ahLst/>
                <a:cxnLst/>
                <a:pathLst>
                  <a:path w="21600" h="21600">
                    <a:moveTo>
                      <a:pt x="6972" y="11065"/>
                    </a:moveTo>
                    <a:cubicBezTo>
                      <a:pt x="6015" y="11065"/>
                      <a:pt x="5231" y="11284"/>
                      <a:pt x="4621" y="11501"/>
                    </a:cubicBezTo>
                    <a:cubicBezTo>
                      <a:pt x="3750" y="11827"/>
                      <a:pt x="3140" y="12264"/>
                      <a:pt x="2706" y="12808"/>
                    </a:cubicBezTo>
                    <a:cubicBezTo>
                      <a:pt x="2271" y="13353"/>
                      <a:pt x="2096" y="13788"/>
                      <a:pt x="2096" y="14333"/>
                    </a:cubicBezTo>
                    <a:cubicBezTo>
                      <a:pt x="2096" y="15857"/>
                      <a:pt x="4098" y="17598"/>
                      <a:pt x="6972" y="17598"/>
                    </a:cubicBezTo>
                    <a:cubicBezTo>
                      <a:pt x="8191" y="17598"/>
                      <a:pt x="9236" y="17163"/>
                      <a:pt x="10107" y="16727"/>
                    </a:cubicBezTo>
                    <a:cubicBezTo>
                      <a:pt x="11151" y="16074"/>
                      <a:pt x="11847" y="15203"/>
                      <a:pt x="11847" y="14333"/>
                    </a:cubicBezTo>
                    <a:cubicBezTo>
                      <a:pt x="11847" y="14223"/>
                      <a:pt x="11760" y="14223"/>
                      <a:pt x="11760" y="14223"/>
                    </a:cubicBezTo>
                    <a:cubicBezTo>
                      <a:pt x="11674" y="12699"/>
                      <a:pt x="9758" y="11065"/>
                      <a:pt x="6972" y="11065"/>
                    </a:cubicBezTo>
                  </a:path>
                  <a:path w="21600" h="21600">
                    <a:moveTo>
                      <a:pt x="6962" y="8398"/>
                    </a:moveTo>
                    <a:cubicBezTo>
                      <a:pt x="10707" y="8398"/>
                      <a:pt x="13578" y="10818"/>
                      <a:pt x="13839" y="13900"/>
                    </a:cubicBezTo>
                    <a:cubicBezTo>
                      <a:pt x="13839" y="14008"/>
                      <a:pt x="13839" y="14229"/>
                      <a:pt x="13839" y="14338"/>
                    </a:cubicBezTo>
                    <a:cubicBezTo>
                      <a:pt x="13839" y="15109"/>
                      <a:pt x="13666" y="15989"/>
                      <a:pt x="13317" y="16650"/>
                    </a:cubicBezTo>
                    <a:cubicBezTo>
                      <a:pt x="12272" y="18739"/>
                      <a:pt x="9836" y="20169"/>
                      <a:pt x="6962" y="20169"/>
                    </a:cubicBezTo>
                    <a:cubicBezTo>
                      <a:pt x="5744" y="20169"/>
                      <a:pt x="4699" y="19950"/>
                      <a:pt x="3742" y="19510"/>
                    </a:cubicBezTo>
                    <a:cubicBezTo>
                      <a:pt x="3742" y="19510"/>
                      <a:pt x="3742" y="19510"/>
                      <a:pt x="347" y="21600"/>
                    </a:cubicBezTo>
                    <a:cubicBezTo>
                      <a:pt x="347" y="21600"/>
                      <a:pt x="347" y="21600"/>
                      <a:pt x="1043" y="17419"/>
                    </a:cubicBezTo>
                    <a:cubicBezTo>
                      <a:pt x="347" y="16538"/>
                      <a:pt x="0" y="15439"/>
                      <a:pt x="0" y="14338"/>
                    </a:cubicBezTo>
                    <a:cubicBezTo>
                      <a:pt x="0" y="12909"/>
                      <a:pt x="609" y="11589"/>
                      <a:pt x="1566" y="10598"/>
                    </a:cubicBezTo>
                    <a:cubicBezTo>
                      <a:pt x="2088" y="10048"/>
                      <a:pt x="2698" y="9608"/>
                      <a:pt x="3394" y="9279"/>
                    </a:cubicBezTo>
                    <a:cubicBezTo>
                      <a:pt x="4438" y="8728"/>
                      <a:pt x="5658" y="8398"/>
                      <a:pt x="6962" y="8398"/>
                    </a:cubicBezTo>
                  </a:path>
                  <a:path w="21600" h="21600">
                    <a:moveTo>
                      <a:pt x="11429" y="0"/>
                    </a:moveTo>
                    <a:cubicBezTo>
                      <a:pt x="17079" y="0"/>
                      <a:pt x="21600" y="3632"/>
                      <a:pt x="21600" y="8365"/>
                    </a:cubicBezTo>
                    <a:cubicBezTo>
                      <a:pt x="21600" y="12216"/>
                      <a:pt x="18643" y="15299"/>
                      <a:pt x="14558" y="16399"/>
                    </a:cubicBezTo>
                    <a:cubicBezTo>
                      <a:pt x="14819" y="15739"/>
                      <a:pt x="14905" y="14968"/>
                      <a:pt x="14905" y="14308"/>
                    </a:cubicBezTo>
                    <a:cubicBezTo>
                      <a:pt x="14905" y="14087"/>
                      <a:pt x="14905" y="13868"/>
                      <a:pt x="14905" y="13537"/>
                    </a:cubicBezTo>
                    <a:cubicBezTo>
                      <a:pt x="17600" y="12656"/>
                      <a:pt x="19513" y="10676"/>
                      <a:pt x="19513" y="8365"/>
                    </a:cubicBezTo>
                    <a:cubicBezTo>
                      <a:pt x="19513" y="5282"/>
                      <a:pt x="15775" y="2641"/>
                      <a:pt x="11429" y="2641"/>
                    </a:cubicBezTo>
                    <a:cubicBezTo>
                      <a:pt x="7255" y="2641"/>
                      <a:pt x="3778" y="4952"/>
                      <a:pt x="3343" y="7814"/>
                    </a:cubicBezTo>
                    <a:cubicBezTo>
                      <a:pt x="2562" y="8144"/>
                      <a:pt x="1866" y="8584"/>
                      <a:pt x="1345" y="9135"/>
                    </a:cubicBezTo>
                    <a:cubicBezTo>
                      <a:pt x="1258" y="8915"/>
                      <a:pt x="1258" y="8694"/>
                      <a:pt x="1258" y="8365"/>
                    </a:cubicBezTo>
                    <a:cubicBezTo>
                      <a:pt x="1258" y="3632"/>
                      <a:pt x="5691" y="0"/>
                      <a:pt x="1142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>
                  <a:ea typeface="黑体" panose="02010609060101010101" charset="-122"/>
                </a:endParaRPr>
              </a:p>
            </p:txBody>
          </p:sp>
        </p:grpSp>
        <p:grpSp>
          <p:nvGrpSpPr>
            <p:cNvPr id="17429" name="组合"/>
            <p:cNvGrpSpPr/>
            <p:nvPr/>
          </p:nvGrpSpPr>
          <p:grpSpPr>
            <a:xfrm>
              <a:off x="1433409" y="1748442"/>
              <a:ext cx="1402984" cy="1402984"/>
              <a:chOff x="1433409" y="1748442"/>
              <a:chExt cx="1402984" cy="1402984"/>
            </a:xfrm>
          </p:grpSpPr>
          <p:sp>
            <p:nvSpPr>
              <p:cNvPr id="17430" name="菱形"/>
              <p:cNvSpPr/>
              <p:nvPr/>
            </p:nvSpPr>
            <p:spPr>
              <a:xfrm rot="5400000" flipV="1">
                <a:off x="1433409" y="1748442"/>
                <a:ext cx="1402984" cy="1402984"/>
              </a:xfrm>
              <a:prstGeom prst="diamond">
                <a:avLst/>
              </a:prstGeom>
              <a:solidFill>
                <a:srgbClr val="EFCB33"/>
              </a:solidFill>
              <a:ln w="6350">
                <a:noFill/>
              </a:ln>
            </p:spPr>
            <p:txBody>
              <a:bodyPr anchor="t" anchorCtr="0"/>
              <a:p>
                <a:endParaRPr lang="zh-CN" altLang="en-US">
                  <a:latin typeface="Times New Roman" panose="02020603050405020304" charset="0"/>
                  <a:ea typeface="黑体" panose="02010609060101010101" charset="-122"/>
                </a:endParaRPr>
              </a:p>
            </p:txBody>
          </p:sp>
          <p:grpSp>
            <p:nvGrpSpPr>
              <p:cNvPr id="17431" name="组合"/>
              <p:cNvGrpSpPr/>
              <p:nvPr/>
            </p:nvGrpSpPr>
            <p:grpSpPr>
              <a:xfrm>
                <a:off x="1843728" y="2304948"/>
                <a:ext cx="345163" cy="291634"/>
                <a:chOff x="1843728" y="2304948"/>
                <a:chExt cx="345163" cy="291634"/>
              </a:xfrm>
            </p:grpSpPr>
            <p:sp>
              <p:nvSpPr>
                <p:cNvPr id="17432" name="曲线"/>
                <p:cNvSpPr/>
                <p:nvPr/>
              </p:nvSpPr>
              <p:spPr>
                <a:xfrm>
                  <a:off x="1843728" y="2502632"/>
                  <a:ext cx="136957" cy="93950"/>
                </a:xfrm>
                <a:custGeom>
                  <a:avLst/>
                  <a:gdLst/>
                  <a:ahLst/>
                  <a:cxnLst/>
                  <a:pathLst>
                    <a:path w="21600" h="21600">
                      <a:moveTo>
                        <a:pt x="21241" y="10408"/>
                      </a:moveTo>
                      <a:lnTo>
                        <a:pt x="14519" y="649"/>
                      </a:lnTo>
                      <a:lnTo>
                        <a:pt x="14249" y="260"/>
                      </a:lnTo>
                      <a:lnTo>
                        <a:pt x="14071" y="129"/>
                      </a:lnTo>
                      <a:lnTo>
                        <a:pt x="13801" y="0"/>
                      </a:lnTo>
                      <a:lnTo>
                        <a:pt x="13443" y="0"/>
                      </a:lnTo>
                      <a:lnTo>
                        <a:pt x="13263" y="0"/>
                      </a:lnTo>
                      <a:lnTo>
                        <a:pt x="12995" y="129"/>
                      </a:lnTo>
                      <a:lnTo>
                        <a:pt x="12815" y="260"/>
                      </a:lnTo>
                      <a:lnTo>
                        <a:pt x="12547" y="649"/>
                      </a:lnTo>
                      <a:lnTo>
                        <a:pt x="448" y="18216"/>
                      </a:lnTo>
                      <a:lnTo>
                        <a:pt x="268" y="18736"/>
                      </a:lnTo>
                      <a:lnTo>
                        <a:pt x="0" y="19256"/>
                      </a:lnTo>
                      <a:lnTo>
                        <a:pt x="0" y="19907"/>
                      </a:lnTo>
                      <a:lnTo>
                        <a:pt x="89" y="20298"/>
                      </a:lnTo>
                      <a:lnTo>
                        <a:pt x="357" y="20818"/>
                      </a:lnTo>
                      <a:lnTo>
                        <a:pt x="627" y="21208"/>
                      </a:lnTo>
                      <a:lnTo>
                        <a:pt x="1075" y="21469"/>
                      </a:lnTo>
                      <a:lnTo>
                        <a:pt x="1343" y="21600"/>
                      </a:lnTo>
                      <a:lnTo>
                        <a:pt x="14877" y="21600"/>
                      </a:lnTo>
                      <a:lnTo>
                        <a:pt x="15414" y="21469"/>
                      </a:lnTo>
                      <a:lnTo>
                        <a:pt x="15773" y="21079"/>
                      </a:lnTo>
                      <a:lnTo>
                        <a:pt x="21241" y="13141"/>
                      </a:lnTo>
                      <a:lnTo>
                        <a:pt x="21420" y="12751"/>
                      </a:lnTo>
                      <a:lnTo>
                        <a:pt x="21598" y="12491"/>
                      </a:lnTo>
                      <a:lnTo>
                        <a:pt x="21598" y="12231"/>
                      </a:lnTo>
                      <a:lnTo>
                        <a:pt x="21598" y="11709"/>
                      </a:lnTo>
                      <a:lnTo>
                        <a:pt x="21598" y="11320"/>
                      </a:lnTo>
                      <a:lnTo>
                        <a:pt x="21598" y="11059"/>
                      </a:lnTo>
                      <a:lnTo>
                        <a:pt x="21420" y="10799"/>
                      </a:lnTo>
                      <a:lnTo>
                        <a:pt x="21241" y="10408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>
                    <a:ea typeface="黑体" panose="02010609060101010101" charset="-122"/>
                  </a:endParaRPr>
                </a:p>
              </p:txBody>
            </p:sp>
            <p:sp>
              <p:nvSpPr>
                <p:cNvPr id="17433" name="曲线"/>
                <p:cNvSpPr/>
                <p:nvPr/>
              </p:nvSpPr>
              <p:spPr>
                <a:xfrm>
                  <a:off x="1963705" y="2304948"/>
                  <a:ext cx="225186" cy="222232"/>
                </a:xfrm>
                <a:custGeom>
                  <a:avLst/>
                  <a:gdLst/>
                  <a:ahLst/>
                  <a:cxnLst/>
                  <a:pathLst>
                    <a:path w="21600" h="21600">
                      <a:moveTo>
                        <a:pt x="2307" y="7714"/>
                      </a:moveTo>
                      <a:lnTo>
                        <a:pt x="2307" y="8043"/>
                      </a:lnTo>
                      <a:lnTo>
                        <a:pt x="2253" y="8319"/>
                      </a:lnTo>
                      <a:lnTo>
                        <a:pt x="2087" y="8651"/>
                      </a:lnTo>
                      <a:lnTo>
                        <a:pt x="1922" y="8981"/>
                      </a:lnTo>
                      <a:lnTo>
                        <a:pt x="1374" y="9697"/>
                      </a:lnTo>
                      <a:lnTo>
                        <a:pt x="549" y="10633"/>
                      </a:lnTo>
                      <a:lnTo>
                        <a:pt x="494" y="10743"/>
                      </a:lnTo>
                      <a:lnTo>
                        <a:pt x="383" y="10910"/>
                      </a:lnTo>
                      <a:lnTo>
                        <a:pt x="383" y="11020"/>
                      </a:lnTo>
                      <a:lnTo>
                        <a:pt x="328" y="11184"/>
                      </a:lnTo>
                      <a:lnTo>
                        <a:pt x="383" y="11351"/>
                      </a:lnTo>
                      <a:lnTo>
                        <a:pt x="383" y="11515"/>
                      </a:lnTo>
                      <a:lnTo>
                        <a:pt x="494" y="11625"/>
                      </a:lnTo>
                      <a:lnTo>
                        <a:pt x="549" y="11791"/>
                      </a:lnTo>
                      <a:lnTo>
                        <a:pt x="9673" y="20993"/>
                      </a:lnTo>
                      <a:lnTo>
                        <a:pt x="9892" y="21104"/>
                      </a:lnTo>
                      <a:lnTo>
                        <a:pt x="10001" y="21159"/>
                      </a:lnTo>
                      <a:lnTo>
                        <a:pt x="10113" y="21214"/>
                      </a:lnTo>
                      <a:lnTo>
                        <a:pt x="10332" y="21214"/>
                      </a:lnTo>
                      <a:lnTo>
                        <a:pt x="10332" y="21214"/>
                      </a:lnTo>
                      <a:lnTo>
                        <a:pt x="10496" y="21214"/>
                      </a:lnTo>
                      <a:lnTo>
                        <a:pt x="10607" y="21159"/>
                      </a:lnTo>
                      <a:lnTo>
                        <a:pt x="10717" y="21104"/>
                      </a:lnTo>
                      <a:lnTo>
                        <a:pt x="10882" y="20993"/>
                      </a:lnTo>
                      <a:lnTo>
                        <a:pt x="11761" y="20222"/>
                      </a:lnTo>
                      <a:lnTo>
                        <a:pt x="12476" y="19671"/>
                      </a:lnTo>
                      <a:lnTo>
                        <a:pt x="12805" y="19505"/>
                      </a:lnTo>
                      <a:lnTo>
                        <a:pt x="13080" y="19340"/>
                      </a:lnTo>
                      <a:lnTo>
                        <a:pt x="13354" y="19284"/>
                      </a:lnTo>
                      <a:lnTo>
                        <a:pt x="13685" y="19229"/>
                      </a:lnTo>
                      <a:lnTo>
                        <a:pt x="13960" y="19284"/>
                      </a:lnTo>
                      <a:lnTo>
                        <a:pt x="14289" y="19340"/>
                      </a:lnTo>
                      <a:lnTo>
                        <a:pt x="14619" y="19505"/>
                      </a:lnTo>
                      <a:lnTo>
                        <a:pt x="14949" y="19725"/>
                      </a:lnTo>
                      <a:lnTo>
                        <a:pt x="15773" y="20332"/>
                      </a:lnTo>
                      <a:lnTo>
                        <a:pt x="16763" y="21324"/>
                      </a:lnTo>
                      <a:lnTo>
                        <a:pt x="17092" y="21544"/>
                      </a:lnTo>
                      <a:lnTo>
                        <a:pt x="17366" y="21600"/>
                      </a:lnTo>
                      <a:lnTo>
                        <a:pt x="17697" y="21544"/>
                      </a:lnTo>
                      <a:lnTo>
                        <a:pt x="17917" y="21324"/>
                      </a:lnTo>
                      <a:lnTo>
                        <a:pt x="21380" y="18072"/>
                      </a:lnTo>
                      <a:lnTo>
                        <a:pt x="21490" y="17908"/>
                      </a:lnTo>
                      <a:lnTo>
                        <a:pt x="21544" y="17742"/>
                      </a:lnTo>
                      <a:lnTo>
                        <a:pt x="21600" y="17632"/>
                      </a:lnTo>
                      <a:lnTo>
                        <a:pt x="21600" y="17412"/>
                      </a:lnTo>
                      <a:lnTo>
                        <a:pt x="21600" y="17245"/>
                      </a:lnTo>
                      <a:lnTo>
                        <a:pt x="21544" y="17136"/>
                      </a:lnTo>
                      <a:lnTo>
                        <a:pt x="21490" y="16971"/>
                      </a:lnTo>
                      <a:lnTo>
                        <a:pt x="21380" y="16860"/>
                      </a:lnTo>
                      <a:lnTo>
                        <a:pt x="4836" y="274"/>
                      </a:lnTo>
                      <a:lnTo>
                        <a:pt x="4726" y="110"/>
                      </a:lnTo>
                      <a:lnTo>
                        <a:pt x="4561" y="54"/>
                      </a:lnTo>
                      <a:lnTo>
                        <a:pt x="4395" y="0"/>
                      </a:lnTo>
                      <a:lnTo>
                        <a:pt x="4231" y="0"/>
                      </a:lnTo>
                      <a:lnTo>
                        <a:pt x="3901" y="54"/>
                      </a:lnTo>
                      <a:lnTo>
                        <a:pt x="3682" y="274"/>
                      </a:lnTo>
                      <a:lnTo>
                        <a:pt x="273" y="3525"/>
                      </a:lnTo>
                      <a:lnTo>
                        <a:pt x="109" y="3691"/>
                      </a:lnTo>
                      <a:lnTo>
                        <a:pt x="54" y="3802"/>
                      </a:lnTo>
                      <a:lnTo>
                        <a:pt x="0" y="3966"/>
                      </a:lnTo>
                      <a:lnTo>
                        <a:pt x="0" y="4186"/>
                      </a:lnTo>
                      <a:lnTo>
                        <a:pt x="0" y="4296"/>
                      </a:lnTo>
                      <a:lnTo>
                        <a:pt x="54" y="4463"/>
                      </a:lnTo>
                      <a:lnTo>
                        <a:pt x="109" y="4627"/>
                      </a:lnTo>
                      <a:lnTo>
                        <a:pt x="273" y="4738"/>
                      </a:lnTo>
                      <a:lnTo>
                        <a:pt x="1099" y="5729"/>
                      </a:lnTo>
                      <a:lnTo>
                        <a:pt x="1812" y="6501"/>
                      </a:lnTo>
                      <a:lnTo>
                        <a:pt x="1978" y="6832"/>
                      </a:lnTo>
                      <a:lnTo>
                        <a:pt x="2198" y="7163"/>
                      </a:lnTo>
                      <a:lnTo>
                        <a:pt x="2253" y="7492"/>
                      </a:lnTo>
                      <a:lnTo>
                        <a:pt x="2307" y="7714"/>
                      </a:lnTo>
                      <a:lnTo>
                        <a:pt x="2307" y="771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>
                    <a:ea typeface="黑体" panose="02010609060101010101" charset="-122"/>
                  </a:endParaRPr>
                </a:p>
              </p:txBody>
            </p:sp>
          </p:grpSp>
        </p:grpSp>
        <p:sp>
          <p:nvSpPr>
            <p:cNvPr id="17434" name="曲线"/>
            <p:cNvSpPr/>
            <p:nvPr/>
          </p:nvSpPr>
          <p:spPr>
            <a:xfrm>
              <a:off x="3497670" y="4043062"/>
              <a:ext cx="692784" cy="480059"/>
            </a:xfrm>
            <a:custGeom>
              <a:avLst/>
              <a:gdLst/>
              <a:ahLst/>
              <a:cxnLst/>
              <a:pathLst>
                <a:path w="21600" h="21600">
                  <a:moveTo>
                    <a:pt x="21556" y="12180"/>
                  </a:moveTo>
                  <a:lnTo>
                    <a:pt x="20423" y="2197"/>
                  </a:lnTo>
                  <a:lnTo>
                    <a:pt x="20379" y="1632"/>
                  </a:lnTo>
                  <a:lnTo>
                    <a:pt x="19945" y="1757"/>
                  </a:lnTo>
                  <a:lnTo>
                    <a:pt x="16025" y="3202"/>
                  </a:lnTo>
                  <a:lnTo>
                    <a:pt x="16025" y="3202"/>
                  </a:lnTo>
                  <a:lnTo>
                    <a:pt x="15851" y="3139"/>
                  </a:lnTo>
                  <a:lnTo>
                    <a:pt x="15590" y="3013"/>
                  </a:lnTo>
                  <a:lnTo>
                    <a:pt x="14892" y="2510"/>
                  </a:lnTo>
                  <a:lnTo>
                    <a:pt x="13456" y="1318"/>
                  </a:lnTo>
                  <a:lnTo>
                    <a:pt x="13456" y="1318"/>
                  </a:lnTo>
                  <a:lnTo>
                    <a:pt x="12237" y="251"/>
                  </a:lnTo>
                  <a:lnTo>
                    <a:pt x="11888" y="62"/>
                  </a:lnTo>
                  <a:lnTo>
                    <a:pt x="11669" y="0"/>
                  </a:lnTo>
                  <a:lnTo>
                    <a:pt x="11669" y="0"/>
                  </a:lnTo>
                  <a:lnTo>
                    <a:pt x="11322" y="124"/>
                  </a:lnTo>
                  <a:lnTo>
                    <a:pt x="10800" y="376"/>
                  </a:lnTo>
                  <a:lnTo>
                    <a:pt x="10233" y="815"/>
                  </a:lnTo>
                  <a:lnTo>
                    <a:pt x="9579" y="1381"/>
                  </a:lnTo>
                  <a:lnTo>
                    <a:pt x="9579" y="1381"/>
                  </a:lnTo>
                  <a:lnTo>
                    <a:pt x="9406" y="1192"/>
                  </a:lnTo>
                  <a:lnTo>
                    <a:pt x="9274" y="1130"/>
                  </a:lnTo>
                  <a:lnTo>
                    <a:pt x="9274" y="1130"/>
                  </a:lnTo>
                  <a:lnTo>
                    <a:pt x="9101" y="1192"/>
                  </a:lnTo>
                  <a:lnTo>
                    <a:pt x="8882" y="1318"/>
                  </a:lnTo>
                  <a:lnTo>
                    <a:pt x="8404" y="1694"/>
                  </a:lnTo>
                  <a:lnTo>
                    <a:pt x="7271" y="2700"/>
                  </a:lnTo>
                  <a:lnTo>
                    <a:pt x="6183" y="3640"/>
                  </a:lnTo>
                  <a:lnTo>
                    <a:pt x="5747" y="3954"/>
                  </a:lnTo>
                  <a:lnTo>
                    <a:pt x="5574" y="4018"/>
                  </a:lnTo>
                  <a:lnTo>
                    <a:pt x="5487" y="4018"/>
                  </a:lnTo>
                  <a:lnTo>
                    <a:pt x="5487" y="4018"/>
                  </a:lnTo>
                  <a:lnTo>
                    <a:pt x="1044" y="2386"/>
                  </a:lnTo>
                  <a:lnTo>
                    <a:pt x="0" y="12117"/>
                  </a:lnTo>
                  <a:lnTo>
                    <a:pt x="0" y="12117"/>
                  </a:lnTo>
                  <a:lnTo>
                    <a:pt x="4050" y="13687"/>
                  </a:lnTo>
                  <a:lnTo>
                    <a:pt x="3700" y="14440"/>
                  </a:lnTo>
                  <a:lnTo>
                    <a:pt x="3700" y="14440"/>
                  </a:lnTo>
                  <a:lnTo>
                    <a:pt x="3614" y="14754"/>
                  </a:lnTo>
                  <a:lnTo>
                    <a:pt x="3570" y="15069"/>
                  </a:lnTo>
                  <a:lnTo>
                    <a:pt x="3570" y="15382"/>
                  </a:lnTo>
                  <a:lnTo>
                    <a:pt x="3700" y="15760"/>
                  </a:lnTo>
                  <a:lnTo>
                    <a:pt x="3700" y="15760"/>
                  </a:lnTo>
                  <a:lnTo>
                    <a:pt x="3787" y="16010"/>
                  </a:lnTo>
                  <a:lnTo>
                    <a:pt x="3918" y="16261"/>
                  </a:lnTo>
                  <a:lnTo>
                    <a:pt x="4092" y="16450"/>
                  </a:lnTo>
                  <a:lnTo>
                    <a:pt x="4266" y="16639"/>
                  </a:lnTo>
                  <a:lnTo>
                    <a:pt x="4441" y="16765"/>
                  </a:lnTo>
                  <a:lnTo>
                    <a:pt x="4659" y="16890"/>
                  </a:lnTo>
                  <a:lnTo>
                    <a:pt x="4833" y="16952"/>
                  </a:lnTo>
                  <a:lnTo>
                    <a:pt x="5051" y="16952"/>
                  </a:lnTo>
                  <a:lnTo>
                    <a:pt x="5051" y="16952"/>
                  </a:lnTo>
                  <a:lnTo>
                    <a:pt x="5225" y="16952"/>
                  </a:lnTo>
                  <a:lnTo>
                    <a:pt x="5225" y="16952"/>
                  </a:lnTo>
                  <a:lnTo>
                    <a:pt x="5269" y="17267"/>
                  </a:lnTo>
                  <a:lnTo>
                    <a:pt x="5399" y="17518"/>
                  </a:lnTo>
                  <a:lnTo>
                    <a:pt x="5399" y="17518"/>
                  </a:lnTo>
                  <a:lnTo>
                    <a:pt x="5703" y="17957"/>
                  </a:lnTo>
                  <a:lnTo>
                    <a:pt x="6008" y="18272"/>
                  </a:lnTo>
                  <a:lnTo>
                    <a:pt x="6401" y="18459"/>
                  </a:lnTo>
                  <a:lnTo>
                    <a:pt x="6792" y="18523"/>
                  </a:lnTo>
                  <a:lnTo>
                    <a:pt x="6792" y="18523"/>
                  </a:lnTo>
                  <a:lnTo>
                    <a:pt x="7011" y="18523"/>
                  </a:lnTo>
                  <a:lnTo>
                    <a:pt x="7011" y="18523"/>
                  </a:lnTo>
                  <a:lnTo>
                    <a:pt x="7141" y="18837"/>
                  </a:lnTo>
                  <a:lnTo>
                    <a:pt x="7271" y="19150"/>
                  </a:lnTo>
                  <a:lnTo>
                    <a:pt x="7271" y="19150"/>
                  </a:lnTo>
                  <a:lnTo>
                    <a:pt x="7576" y="19590"/>
                  </a:lnTo>
                  <a:lnTo>
                    <a:pt x="7924" y="19841"/>
                  </a:lnTo>
                  <a:lnTo>
                    <a:pt x="8317" y="20030"/>
                  </a:lnTo>
                  <a:lnTo>
                    <a:pt x="8708" y="20092"/>
                  </a:lnTo>
                  <a:lnTo>
                    <a:pt x="8708" y="20092"/>
                  </a:lnTo>
                  <a:lnTo>
                    <a:pt x="8840" y="20092"/>
                  </a:lnTo>
                  <a:lnTo>
                    <a:pt x="8840" y="20092"/>
                  </a:lnTo>
                  <a:lnTo>
                    <a:pt x="8926" y="20468"/>
                  </a:lnTo>
                  <a:lnTo>
                    <a:pt x="9101" y="20782"/>
                  </a:lnTo>
                  <a:lnTo>
                    <a:pt x="9101" y="20782"/>
                  </a:lnTo>
                  <a:lnTo>
                    <a:pt x="9318" y="21160"/>
                  </a:lnTo>
                  <a:lnTo>
                    <a:pt x="9579" y="21411"/>
                  </a:lnTo>
                  <a:lnTo>
                    <a:pt x="9928" y="21537"/>
                  </a:lnTo>
                  <a:lnTo>
                    <a:pt x="10233" y="21600"/>
                  </a:lnTo>
                  <a:lnTo>
                    <a:pt x="10233" y="21600"/>
                  </a:lnTo>
                  <a:lnTo>
                    <a:pt x="10495" y="21600"/>
                  </a:lnTo>
                  <a:lnTo>
                    <a:pt x="10712" y="21474"/>
                  </a:lnTo>
                  <a:lnTo>
                    <a:pt x="10887" y="21286"/>
                  </a:lnTo>
                  <a:lnTo>
                    <a:pt x="11061" y="21033"/>
                  </a:lnTo>
                  <a:lnTo>
                    <a:pt x="11061" y="21033"/>
                  </a:lnTo>
                  <a:lnTo>
                    <a:pt x="11409" y="20155"/>
                  </a:lnTo>
                  <a:lnTo>
                    <a:pt x="11932" y="18899"/>
                  </a:lnTo>
                  <a:lnTo>
                    <a:pt x="11932" y="18899"/>
                  </a:lnTo>
                  <a:lnTo>
                    <a:pt x="12149" y="18397"/>
                  </a:lnTo>
                  <a:lnTo>
                    <a:pt x="12149" y="18397"/>
                  </a:lnTo>
                  <a:lnTo>
                    <a:pt x="12889" y="18837"/>
                  </a:lnTo>
                  <a:lnTo>
                    <a:pt x="12889" y="18837"/>
                  </a:lnTo>
                  <a:lnTo>
                    <a:pt x="13064" y="18899"/>
                  </a:lnTo>
                  <a:lnTo>
                    <a:pt x="13238" y="18961"/>
                  </a:lnTo>
                  <a:lnTo>
                    <a:pt x="13412" y="18899"/>
                  </a:lnTo>
                  <a:lnTo>
                    <a:pt x="13543" y="18837"/>
                  </a:lnTo>
                  <a:lnTo>
                    <a:pt x="13674" y="18711"/>
                  </a:lnTo>
                  <a:lnTo>
                    <a:pt x="13804" y="18586"/>
                  </a:lnTo>
                  <a:lnTo>
                    <a:pt x="13978" y="18208"/>
                  </a:lnTo>
                  <a:lnTo>
                    <a:pt x="14109" y="17768"/>
                  </a:lnTo>
                  <a:lnTo>
                    <a:pt x="14153" y="17329"/>
                  </a:lnTo>
                  <a:lnTo>
                    <a:pt x="14109" y="16952"/>
                  </a:lnTo>
                  <a:lnTo>
                    <a:pt x="14021" y="16765"/>
                  </a:lnTo>
                  <a:lnTo>
                    <a:pt x="13978" y="16639"/>
                  </a:lnTo>
                  <a:lnTo>
                    <a:pt x="14674" y="17016"/>
                  </a:lnTo>
                  <a:lnTo>
                    <a:pt x="14674" y="17016"/>
                  </a:lnTo>
                  <a:lnTo>
                    <a:pt x="14850" y="17079"/>
                  </a:lnTo>
                  <a:lnTo>
                    <a:pt x="15066" y="17141"/>
                  </a:lnTo>
                  <a:lnTo>
                    <a:pt x="15241" y="17141"/>
                  </a:lnTo>
                  <a:lnTo>
                    <a:pt x="15415" y="17079"/>
                  </a:lnTo>
                  <a:lnTo>
                    <a:pt x="15546" y="16952"/>
                  </a:lnTo>
                  <a:lnTo>
                    <a:pt x="15720" y="16827"/>
                  </a:lnTo>
                  <a:lnTo>
                    <a:pt x="15937" y="16512"/>
                  </a:lnTo>
                  <a:lnTo>
                    <a:pt x="16025" y="16261"/>
                  </a:lnTo>
                  <a:lnTo>
                    <a:pt x="16111" y="16074"/>
                  </a:lnTo>
                  <a:lnTo>
                    <a:pt x="16111" y="15823"/>
                  </a:lnTo>
                  <a:lnTo>
                    <a:pt x="16111" y="15571"/>
                  </a:lnTo>
                  <a:lnTo>
                    <a:pt x="16111" y="15320"/>
                  </a:lnTo>
                  <a:lnTo>
                    <a:pt x="16069" y="15069"/>
                  </a:lnTo>
                  <a:lnTo>
                    <a:pt x="15937" y="14880"/>
                  </a:lnTo>
                  <a:lnTo>
                    <a:pt x="15808" y="14629"/>
                  </a:lnTo>
                  <a:lnTo>
                    <a:pt x="15808" y="14629"/>
                  </a:lnTo>
                  <a:lnTo>
                    <a:pt x="16111" y="14754"/>
                  </a:lnTo>
                  <a:lnTo>
                    <a:pt x="16374" y="14754"/>
                  </a:lnTo>
                  <a:lnTo>
                    <a:pt x="16635" y="14693"/>
                  </a:lnTo>
                  <a:lnTo>
                    <a:pt x="16852" y="14503"/>
                  </a:lnTo>
                  <a:lnTo>
                    <a:pt x="16852" y="14503"/>
                  </a:lnTo>
                  <a:lnTo>
                    <a:pt x="17767" y="14189"/>
                  </a:lnTo>
                  <a:lnTo>
                    <a:pt x="21295" y="12809"/>
                  </a:lnTo>
                  <a:lnTo>
                    <a:pt x="21600" y="12619"/>
                  </a:lnTo>
                  <a:lnTo>
                    <a:pt x="21556" y="12180"/>
                  </a:lnTo>
                </a:path>
                <a:path w="21600" h="21600">
                  <a:moveTo>
                    <a:pt x="10712" y="20719"/>
                  </a:moveTo>
                  <a:lnTo>
                    <a:pt x="10712" y="20719"/>
                  </a:lnTo>
                  <a:lnTo>
                    <a:pt x="10625" y="20846"/>
                  </a:lnTo>
                  <a:lnTo>
                    <a:pt x="10495" y="20971"/>
                  </a:lnTo>
                  <a:lnTo>
                    <a:pt x="10363" y="21033"/>
                  </a:lnTo>
                  <a:lnTo>
                    <a:pt x="10233" y="21033"/>
                  </a:lnTo>
                  <a:lnTo>
                    <a:pt x="10233" y="21033"/>
                  </a:lnTo>
                  <a:lnTo>
                    <a:pt x="10016" y="21033"/>
                  </a:lnTo>
                  <a:lnTo>
                    <a:pt x="9841" y="20908"/>
                  </a:lnTo>
                  <a:lnTo>
                    <a:pt x="9623" y="20782"/>
                  </a:lnTo>
                  <a:lnTo>
                    <a:pt x="9450" y="20595"/>
                  </a:lnTo>
                  <a:lnTo>
                    <a:pt x="9318" y="20344"/>
                  </a:lnTo>
                  <a:lnTo>
                    <a:pt x="9232" y="20030"/>
                  </a:lnTo>
                  <a:lnTo>
                    <a:pt x="9188" y="19715"/>
                  </a:lnTo>
                  <a:lnTo>
                    <a:pt x="9232" y="19339"/>
                  </a:lnTo>
                  <a:lnTo>
                    <a:pt x="9232" y="19339"/>
                  </a:lnTo>
                  <a:lnTo>
                    <a:pt x="8969" y="19527"/>
                  </a:lnTo>
                  <a:lnTo>
                    <a:pt x="8708" y="19527"/>
                  </a:lnTo>
                  <a:lnTo>
                    <a:pt x="8708" y="19527"/>
                  </a:lnTo>
                  <a:lnTo>
                    <a:pt x="8448" y="19527"/>
                  </a:lnTo>
                  <a:lnTo>
                    <a:pt x="8186" y="19401"/>
                  </a:lnTo>
                  <a:lnTo>
                    <a:pt x="7924" y="19213"/>
                  </a:lnTo>
                  <a:lnTo>
                    <a:pt x="7707" y="19025"/>
                  </a:lnTo>
                  <a:lnTo>
                    <a:pt x="7532" y="18711"/>
                  </a:lnTo>
                  <a:lnTo>
                    <a:pt x="7402" y="18397"/>
                  </a:lnTo>
                  <a:lnTo>
                    <a:pt x="7358" y="18083"/>
                  </a:lnTo>
                  <a:lnTo>
                    <a:pt x="7358" y="17706"/>
                  </a:lnTo>
                  <a:lnTo>
                    <a:pt x="7358" y="17706"/>
                  </a:lnTo>
                  <a:lnTo>
                    <a:pt x="7229" y="17832"/>
                  </a:lnTo>
                  <a:lnTo>
                    <a:pt x="7097" y="17895"/>
                  </a:lnTo>
                  <a:lnTo>
                    <a:pt x="6792" y="17957"/>
                  </a:lnTo>
                  <a:lnTo>
                    <a:pt x="6792" y="17957"/>
                  </a:lnTo>
                  <a:lnTo>
                    <a:pt x="6575" y="17895"/>
                  </a:lnTo>
                  <a:lnTo>
                    <a:pt x="6314" y="17832"/>
                  </a:lnTo>
                  <a:lnTo>
                    <a:pt x="6052" y="17643"/>
                  </a:lnTo>
                  <a:lnTo>
                    <a:pt x="5879" y="17392"/>
                  </a:lnTo>
                  <a:lnTo>
                    <a:pt x="5703" y="17141"/>
                  </a:lnTo>
                  <a:lnTo>
                    <a:pt x="5574" y="16827"/>
                  </a:lnTo>
                  <a:lnTo>
                    <a:pt x="5530" y="16512"/>
                  </a:lnTo>
                  <a:lnTo>
                    <a:pt x="5574" y="16137"/>
                  </a:lnTo>
                  <a:lnTo>
                    <a:pt x="5574" y="16137"/>
                  </a:lnTo>
                  <a:lnTo>
                    <a:pt x="5311" y="16325"/>
                  </a:lnTo>
                  <a:lnTo>
                    <a:pt x="5051" y="16387"/>
                  </a:lnTo>
                  <a:lnTo>
                    <a:pt x="5051" y="16387"/>
                  </a:lnTo>
                  <a:lnTo>
                    <a:pt x="4833" y="16387"/>
                  </a:lnTo>
                  <a:lnTo>
                    <a:pt x="4571" y="16261"/>
                  </a:lnTo>
                  <a:lnTo>
                    <a:pt x="4354" y="16074"/>
                  </a:lnTo>
                  <a:lnTo>
                    <a:pt x="4180" y="15823"/>
                  </a:lnTo>
                  <a:lnTo>
                    <a:pt x="4050" y="15571"/>
                  </a:lnTo>
                  <a:lnTo>
                    <a:pt x="3961" y="15258"/>
                  </a:lnTo>
                  <a:lnTo>
                    <a:pt x="3961" y="15005"/>
                  </a:lnTo>
                  <a:lnTo>
                    <a:pt x="4006" y="14754"/>
                  </a:lnTo>
                  <a:lnTo>
                    <a:pt x="4746" y="13247"/>
                  </a:lnTo>
                  <a:lnTo>
                    <a:pt x="4746" y="13247"/>
                  </a:lnTo>
                  <a:lnTo>
                    <a:pt x="4833" y="13060"/>
                  </a:lnTo>
                  <a:lnTo>
                    <a:pt x="4964" y="12933"/>
                  </a:lnTo>
                  <a:lnTo>
                    <a:pt x="5094" y="12872"/>
                  </a:lnTo>
                  <a:lnTo>
                    <a:pt x="5225" y="12872"/>
                  </a:lnTo>
                  <a:lnTo>
                    <a:pt x="5225" y="12872"/>
                  </a:lnTo>
                  <a:lnTo>
                    <a:pt x="5399" y="12933"/>
                  </a:lnTo>
                  <a:lnTo>
                    <a:pt x="5574" y="12996"/>
                  </a:lnTo>
                  <a:lnTo>
                    <a:pt x="5747" y="13122"/>
                  </a:lnTo>
                  <a:lnTo>
                    <a:pt x="5921" y="13311"/>
                  </a:lnTo>
                  <a:lnTo>
                    <a:pt x="6052" y="13562"/>
                  </a:lnTo>
                  <a:lnTo>
                    <a:pt x="6140" y="13751"/>
                  </a:lnTo>
                  <a:lnTo>
                    <a:pt x="6227" y="14002"/>
                  </a:lnTo>
                  <a:lnTo>
                    <a:pt x="6227" y="14253"/>
                  </a:lnTo>
                  <a:lnTo>
                    <a:pt x="6227" y="14253"/>
                  </a:lnTo>
                  <a:lnTo>
                    <a:pt x="6445" y="13751"/>
                  </a:lnTo>
                  <a:lnTo>
                    <a:pt x="6705" y="13311"/>
                  </a:lnTo>
                  <a:lnTo>
                    <a:pt x="6924" y="13060"/>
                  </a:lnTo>
                  <a:lnTo>
                    <a:pt x="7053" y="12933"/>
                  </a:lnTo>
                  <a:lnTo>
                    <a:pt x="7229" y="12872"/>
                  </a:lnTo>
                  <a:lnTo>
                    <a:pt x="7229" y="12872"/>
                  </a:lnTo>
                  <a:lnTo>
                    <a:pt x="7402" y="12872"/>
                  </a:lnTo>
                  <a:lnTo>
                    <a:pt x="7402" y="12872"/>
                  </a:lnTo>
                  <a:lnTo>
                    <a:pt x="7664" y="12872"/>
                  </a:lnTo>
                  <a:lnTo>
                    <a:pt x="7882" y="12996"/>
                  </a:lnTo>
                  <a:lnTo>
                    <a:pt x="8098" y="13186"/>
                  </a:lnTo>
                  <a:lnTo>
                    <a:pt x="8273" y="13374"/>
                  </a:lnTo>
                  <a:lnTo>
                    <a:pt x="8404" y="13624"/>
                  </a:lnTo>
                  <a:lnTo>
                    <a:pt x="8534" y="13876"/>
                  </a:lnTo>
                  <a:lnTo>
                    <a:pt x="8578" y="14127"/>
                  </a:lnTo>
                  <a:lnTo>
                    <a:pt x="8622" y="14440"/>
                  </a:lnTo>
                  <a:lnTo>
                    <a:pt x="8622" y="14440"/>
                  </a:lnTo>
                  <a:lnTo>
                    <a:pt x="8796" y="14064"/>
                  </a:lnTo>
                  <a:lnTo>
                    <a:pt x="9013" y="13813"/>
                  </a:lnTo>
                  <a:lnTo>
                    <a:pt x="9274" y="13624"/>
                  </a:lnTo>
                  <a:lnTo>
                    <a:pt x="9536" y="13624"/>
                  </a:lnTo>
                  <a:lnTo>
                    <a:pt x="9536" y="13624"/>
                  </a:lnTo>
                  <a:lnTo>
                    <a:pt x="9798" y="13624"/>
                  </a:lnTo>
                  <a:lnTo>
                    <a:pt x="10058" y="13813"/>
                  </a:lnTo>
                  <a:lnTo>
                    <a:pt x="10276" y="14002"/>
                  </a:lnTo>
                  <a:lnTo>
                    <a:pt x="10495" y="14253"/>
                  </a:lnTo>
                  <a:lnTo>
                    <a:pt x="10669" y="14566"/>
                  </a:lnTo>
                  <a:lnTo>
                    <a:pt x="10756" y="14880"/>
                  </a:lnTo>
                  <a:lnTo>
                    <a:pt x="10800" y="15194"/>
                  </a:lnTo>
                  <a:lnTo>
                    <a:pt x="10756" y="15509"/>
                  </a:lnTo>
                  <a:lnTo>
                    <a:pt x="10756" y="15509"/>
                  </a:lnTo>
                  <a:lnTo>
                    <a:pt x="10843" y="15382"/>
                  </a:lnTo>
                  <a:lnTo>
                    <a:pt x="10973" y="15320"/>
                  </a:lnTo>
                  <a:lnTo>
                    <a:pt x="11235" y="15258"/>
                  </a:lnTo>
                  <a:lnTo>
                    <a:pt x="11235" y="15258"/>
                  </a:lnTo>
                  <a:lnTo>
                    <a:pt x="11453" y="15320"/>
                  </a:lnTo>
                  <a:lnTo>
                    <a:pt x="11713" y="15445"/>
                  </a:lnTo>
                  <a:lnTo>
                    <a:pt x="11888" y="15634"/>
                  </a:lnTo>
                  <a:lnTo>
                    <a:pt x="12061" y="15885"/>
                  </a:lnTo>
                  <a:lnTo>
                    <a:pt x="12193" y="16200"/>
                  </a:lnTo>
                  <a:lnTo>
                    <a:pt x="12237" y="16512"/>
                  </a:lnTo>
                  <a:lnTo>
                    <a:pt x="12237" y="16890"/>
                  </a:lnTo>
                  <a:lnTo>
                    <a:pt x="12105" y="17329"/>
                  </a:lnTo>
                  <a:lnTo>
                    <a:pt x="12105" y="17329"/>
                  </a:lnTo>
                  <a:lnTo>
                    <a:pt x="11409" y="19088"/>
                  </a:lnTo>
                  <a:lnTo>
                    <a:pt x="10712" y="20719"/>
                  </a:lnTo>
                  <a:lnTo>
                    <a:pt x="10712" y="20719"/>
                  </a:lnTo>
                </a:path>
                <a:path w="21600" h="21600">
                  <a:moveTo>
                    <a:pt x="17636" y="13687"/>
                  </a:moveTo>
                  <a:lnTo>
                    <a:pt x="17636" y="13687"/>
                  </a:lnTo>
                  <a:lnTo>
                    <a:pt x="17724" y="13186"/>
                  </a:lnTo>
                  <a:lnTo>
                    <a:pt x="17680" y="12746"/>
                  </a:lnTo>
                  <a:lnTo>
                    <a:pt x="17680" y="12746"/>
                  </a:lnTo>
                  <a:lnTo>
                    <a:pt x="17897" y="12682"/>
                  </a:lnTo>
                  <a:lnTo>
                    <a:pt x="18071" y="12619"/>
                  </a:lnTo>
                  <a:lnTo>
                    <a:pt x="18420" y="12306"/>
                  </a:lnTo>
                  <a:lnTo>
                    <a:pt x="18682" y="11867"/>
                  </a:lnTo>
                  <a:lnTo>
                    <a:pt x="18769" y="11615"/>
                  </a:lnTo>
                  <a:lnTo>
                    <a:pt x="18856" y="11302"/>
                  </a:lnTo>
                  <a:lnTo>
                    <a:pt x="18856" y="11302"/>
                  </a:lnTo>
                  <a:lnTo>
                    <a:pt x="18899" y="11051"/>
                  </a:lnTo>
                  <a:lnTo>
                    <a:pt x="18942" y="10737"/>
                  </a:lnTo>
                  <a:lnTo>
                    <a:pt x="18942" y="10486"/>
                  </a:lnTo>
                  <a:lnTo>
                    <a:pt x="18899" y="10171"/>
                  </a:lnTo>
                  <a:lnTo>
                    <a:pt x="18812" y="9920"/>
                  </a:lnTo>
                  <a:lnTo>
                    <a:pt x="18725" y="9668"/>
                  </a:lnTo>
                  <a:lnTo>
                    <a:pt x="18595" y="9481"/>
                  </a:lnTo>
                  <a:lnTo>
                    <a:pt x="18464" y="9293"/>
                  </a:lnTo>
                  <a:lnTo>
                    <a:pt x="18420" y="9230"/>
                  </a:lnTo>
                  <a:lnTo>
                    <a:pt x="18420" y="9230"/>
                  </a:lnTo>
                  <a:lnTo>
                    <a:pt x="16591" y="7723"/>
                  </a:lnTo>
                  <a:lnTo>
                    <a:pt x="14718" y="6153"/>
                  </a:lnTo>
                  <a:lnTo>
                    <a:pt x="12672" y="4395"/>
                  </a:lnTo>
                  <a:lnTo>
                    <a:pt x="11888" y="4395"/>
                  </a:lnTo>
                  <a:lnTo>
                    <a:pt x="11888" y="4395"/>
                  </a:lnTo>
                  <a:lnTo>
                    <a:pt x="11453" y="4772"/>
                  </a:lnTo>
                  <a:lnTo>
                    <a:pt x="11235" y="5023"/>
                  </a:lnTo>
                  <a:lnTo>
                    <a:pt x="11147" y="5147"/>
                  </a:lnTo>
                  <a:lnTo>
                    <a:pt x="11103" y="5274"/>
                  </a:lnTo>
                  <a:lnTo>
                    <a:pt x="11103" y="5274"/>
                  </a:lnTo>
                  <a:lnTo>
                    <a:pt x="10407" y="8915"/>
                  </a:lnTo>
                  <a:lnTo>
                    <a:pt x="10407" y="8915"/>
                  </a:lnTo>
                  <a:lnTo>
                    <a:pt x="10363" y="9104"/>
                  </a:lnTo>
                  <a:lnTo>
                    <a:pt x="10233" y="9230"/>
                  </a:lnTo>
                  <a:lnTo>
                    <a:pt x="10102" y="9293"/>
                  </a:lnTo>
                  <a:lnTo>
                    <a:pt x="9928" y="9293"/>
                  </a:lnTo>
                  <a:lnTo>
                    <a:pt x="9928" y="9293"/>
                  </a:lnTo>
                  <a:lnTo>
                    <a:pt x="9623" y="9293"/>
                  </a:lnTo>
                  <a:lnTo>
                    <a:pt x="9318" y="9166"/>
                  </a:lnTo>
                  <a:lnTo>
                    <a:pt x="9013" y="8979"/>
                  </a:lnTo>
                  <a:lnTo>
                    <a:pt x="8708" y="8790"/>
                  </a:lnTo>
                  <a:lnTo>
                    <a:pt x="8448" y="8475"/>
                  </a:lnTo>
                  <a:lnTo>
                    <a:pt x="8230" y="8225"/>
                  </a:lnTo>
                  <a:lnTo>
                    <a:pt x="8098" y="7910"/>
                  </a:lnTo>
                  <a:lnTo>
                    <a:pt x="8098" y="7785"/>
                  </a:lnTo>
                  <a:lnTo>
                    <a:pt x="8098" y="7596"/>
                  </a:lnTo>
                  <a:lnTo>
                    <a:pt x="8098" y="7596"/>
                  </a:lnTo>
                  <a:lnTo>
                    <a:pt x="8404" y="5274"/>
                  </a:lnTo>
                  <a:lnTo>
                    <a:pt x="8752" y="3202"/>
                  </a:lnTo>
                  <a:lnTo>
                    <a:pt x="8752" y="3202"/>
                  </a:lnTo>
                  <a:lnTo>
                    <a:pt x="8796" y="3076"/>
                  </a:lnTo>
                  <a:lnTo>
                    <a:pt x="8882" y="2888"/>
                  </a:lnTo>
                  <a:lnTo>
                    <a:pt x="9188" y="2510"/>
                  </a:lnTo>
                  <a:lnTo>
                    <a:pt x="9623" y="2071"/>
                  </a:lnTo>
                  <a:lnTo>
                    <a:pt x="10102" y="1632"/>
                  </a:lnTo>
                  <a:lnTo>
                    <a:pt x="10582" y="1192"/>
                  </a:lnTo>
                  <a:lnTo>
                    <a:pt x="11017" y="878"/>
                  </a:lnTo>
                  <a:lnTo>
                    <a:pt x="11409" y="626"/>
                  </a:lnTo>
                  <a:lnTo>
                    <a:pt x="11669" y="564"/>
                  </a:lnTo>
                  <a:lnTo>
                    <a:pt x="11669" y="564"/>
                  </a:lnTo>
                  <a:lnTo>
                    <a:pt x="11932" y="689"/>
                  </a:lnTo>
                  <a:lnTo>
                    <a:pt x="12410" y="1066"/>
                  </a:lnTo>
                  <a:lnTo>
                    <a:pt x="13716" y="2134"/>
                  </a:lnTo>
                  <a:lnTo>
                    <a:pt x="14414" y="2761"/>
                  </a:lnTo>
                  <a:lnTo>
                    <a:pt x="15066" y="3265"/>
                  </a:lnTo>
                  <a:lnTo>
                    <a:pt x="15633" y="3640"/>
                  </a:lnTo>
                  <a:lnTo>
                    <a:pt x="15851" y="3704"/>
                  </a:lnTo>
                  <a:lnTo>
                    <a:pt x="16025" y="3767"/>
                  </a:lnTo>
                  <a:lnTo>
                    <a:pt x="16025" y="3767"/>
                  </a:lnTo>
                  <a:lnTo>
                    <a:pt x="16111" y="3767"/>
                  </a:lnTo>
                  <a:lnTo>
                    <a:pt x="16111" y="3767"/>
                  </a:lnTo>
                  <a:lnTo>
                    <a:pt x="20074" y="2323"/>
                  </a:lnTo>
                  <a:lnTo>
                    <a:pt x="21163" y="12244"/>
                  </a:lnTo>
                  <a:lnTo>
                    <a:pt x="17636" y="1368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>
                <a:ea typeface="黑体" panose="02010609060101010101" charset="-122"/>
              </a:endParaRPr>
            </a:p>
          </p:txBody>
        </p:sp>
        <p:sp>
          <p:nvSpPr>
            <p:cNvPr id="17435" name="椭圆"/>
            <p:cNvSpPr/>
            <p:nvPr/>
          </p:nvSpPr>
          <p:spPr>
            <a:xfrm>
              <a:off x="2317813" y="2679659"/>
              <a:ext cx="1352719" cy="1333841"/>
            </a:xfrm>
            <a:prstGeom prst="ellipse">
              <a:avLst/>
            </a:prstGeom>
            <a:solidFill>
              <a:srgbClr val="92D050"/>
            </a:solidFill>
            <a:ln w="9525">
              <a:noFill/>
            </a:ln>
          </p:spPr>
          <p:txBody>
            <a:bodyPr anchor="t" anchorCtr="0"/>
            <a:p>
              <a:endParaRPr lang="zh-CN" altLang="en-US">
                <a:latin typeface="Times New Roman" panose="02020603050405020304" charset="0"/>
                <a:ea typeface="黑体" panose="02010609060101010101" charset="-122"/>
              </a:endParaRPr>
            </a:p>
          </p:txBody>
        </p:sp>
        <p:sp>
          <p:nvSpPr>
            <p:cNvPr id="17436" name="矩形"/>
            <p:cNvSpPr/>
            <p:nvPr/>
          </p:nvSpPr>
          <p:spPr>
            <a:xfrm>
              <a:off x="2365627" y="2848571"/>
              <a:ext cx="1307791" cy="9530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1440" tIns="45720" rIns="91440" bIns="45720" anchor="ctr" anchorCtr="0">
              <a:spAutoFit/>
            </a:bodyPr>
            <a:p>
              <a:pPr algn="ctr"/>
              <a:r>
                <a:rPr lang="zh-CN" altLang="en-US" sz="2800" b="1" baseline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案例</a:t>
              </a:r>
              <a:endParaRPr lang="zh-CN" altLang="en-US" sz="2800" b="1" baseline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800" b="1" baseline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评析</a:t>
              </a:r>
              <a:endParaRPr lang="zh-CN" altLang="en-US" sz="2800" b="1" baseline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3020060" y="2331085"/>
            <a:ext cx="637159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8000">
                <a:solidFill>
                  <a:srgbClr val="0091DC"/>
                </a:solidFill>
                <a:latin typeface="汉仪长宋简" panose="02010600000101010101" charset="-122"/>
                <a:ea typeface="汉仪长宋简" panose="02010600000101010101" charset="-122"/>
              </a:rPr>
              <a:t>感谢</a:t>
            </a:r>
            <a:r>
              <a:rPr lang="zh-CN" altLang="en-US" sz="8000">
                <a:solidFill>
                  <a:srgbClr val="0091DC"/>
                </a:solidFill>
                <a:latin typeface="汉仪长宋简" panose="02010600000101010101" charset="-122"/>
                <a:ea typeface="汉仪长宋简" panose="02010600000101010101" charset="-122"/>
              </a:rPr>
              <a:t>观看</a:t>
            </a:r>
            <a:endParaRPr lang="zh-CN" altLang="en-US" sz="8000">
              <a:solidFill>
                <a:srgbClr val="0091DC"/>
              </a:solidFill>
              <a:latin typeface="汉仪长宋简" panose="02010600000101010101" charset="-122"/>
              <a:ea typeface="汉仪长宋简" panose="02010600000101010101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258185" y="3625215"/>
            <a:ext cx="5975985" cy="76200"/>
          </a:xfrm>
          <a:prstGeom prst="rect">
            <a:avLst/>
          </a:prstGeom>
          <a:solidFill>
            <a:srgbClr val="C1E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标题 6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426210" y="1069340"/>
            <a:ext cx="6013450" cy="398780"/>
          </a:xfrm>
        </p:spPr>
        <p:txBody>
          <a:bodyPr>
            <a:noAutofit/>
          </a:bodyPr>
          <a:p>
            <a:pPr algn="l"/>
            <a:r>
              <a:rPr lang="zh-CN" altLang="en-US" sz="2800" b="1" dirty="0" smtClean="0">
                <a:solidFill>
                  <a:schemeClr val="bg2"/>
                </a:solidFill>
              </a:rPr>
              <a:t>知识点</a:t>
            </a:r>
            <a:endParaRPr lang="zh-CN" altLang="en-US" sz="2800" b="1" dirty="0" smtClean="0">
              <a:solidFill>
                <a:schemeClr val="bg2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12215" y="1088390"/>
            <a:ext cx="8345805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  <a:buClrTx/>
              <a:buSzTx/>
              <a:buFontTx/>
            </a:pPr>
            <a:endParaRPr sz="2400" b="1" dirty="0" smtClean="0">
              <a:solidFill>
                <a:schemeClr val="accent2">
                  <a:lumMod val="54320"/>
                </a:schemeClr>
              </a:solidFill>
              <a:effectLst>
                <a:outerShdw>
                  <a:srgbClr val="FFFFFF"/>
                </a:outerShdw>
              </a:effectLst>
              <a:uFill>
                <a:solidFill>
                  <a:srgbClr val="0091DC"/>
                </a:solidFill>
              </a:uFill>
              <a:latin typeface="+mj-lt"/>
              <a:ea typeface="+mj-ea"/>
            </a:endParaRPr>
          </a:p>
          <a:p>
            <a:pPr marL="0" indent="28829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400">
                <a:solidFill>
                  <a:schemeClr val="bg2"/>
                </a:solidFill>
                <a:latin typeface="黑体" panose="02010609060101010101" charset="-122"/>
                <a:ea typeface="黑体" panose="02010609060101010101" charset="-122"/>
                <a:cs typeface="Lato Regular" charset="0"/>
                <a:sym typeface="+mn-ea"/>
              </a:rPr>
              <a:t>1. 重点是掌握书法艺术欣赏的规律。</a:t>
            </a:r>
            <a:endParaRPr lang="en-US" altLang="zh-CN" sz="2400" b="0" i="0" u="none" strike="noStrike" kern="1200" cap="none" spc="0" baseline="0" noProof="1">
              <a:solidFill>
                <a:schemeClr val="bg2"/>
              </a:solidFill>
              <a:latin typeface="黑体" panose="02010609060101010101" charset="-122"/>
              <a:ea typeface="黑体" panose="02010609060101010101" charset="-122"/>
              <a:cs typeface="Lato Regular" charset="0"/>
            </a:endParaRPr>
          </a:p>
          <a:p>
            <a:pPr marL="0" indent="28829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400">
                <a:solidFill>
                  <a:schemeClr val="bg2"/>
                </a:solidFill>
                <a:latin typeface="黑体" panose="02010609060101010101" charset="-122"/>
                <a:ea typeface="黑体" panose="02010609060101010101" charset="-122"/>
                <a:cs typeface="Lato Regular" charset="0"/>
                <a:sym typeface="+mn-ea"/>
              </a:rPr>
              <a:t>2. 掌握书法艺术的欣赏方法。</a:t>
            </a:r>
            <a:endParaRPr lang="en-US" altLang="zh-CN" sz="2400" b="0" i="0" u="none" strike="noStrike" kern="1200" cap="none" spc="0" baseline="0" noProof="1">
              <a:solidFill>
                <a:schemeClr val="bg2"/>
              </a:solidFill>
              <a:latin typeface="黑体" panose="02010609060101010101" charset="-122"/>
              <a:ea typeface="黑体" panose="02010609060101010101" charset="-122"/>
              <a:cs typeface="Lato Regular" charset="0"/>
            </a:endParaRPr>
          </a:p>
          <a:p>
            <a:pPr marL="0" indent="28829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400">
                <a:solidFill>
                  <a:schemeClr val="bg2"/>
                </a:solidFill>
                <a:latin typeface="黑体" panose="02010609060101010101" charset="-122"/>
                <a:ea typeface="黑体" panose="02010609060101010101" charset="-122"/>
                <a:cs typeface="Lato Regular" charset="0"/>
                <a:sym typeface="+mn-ea"/>
              </a:rPr>
              <a:t>3. 能够从书法的艺术形式和思想内容去欣赏书法艺术。</a:t>
            </a:r>
            <a:endParaRPr lang="en-US" altLang="zh-CN" sz="2400" b="0" i="0" u="none" strike="noStrike" kern="1200" cap="none" spc="0" baseline="0" noProof="1">
              <a:solidFill>
                <a:schemeClr val="bg2"/>
              </a:solidFill>
              <a:latin typeface="黑体" panose="02010609060101010101" charset="-122"/>
              <a:ea typeface="黑体" panose="02010609060101010101" charset="-122"/>
              <a:cs typeface="Lato Regular" charset="0"/>
            </a:endParaRPr>
          </a:p>
          <a:p>
            <a:pPr marL="0" indent="28829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400">
                <a:solidFill>
                  <a:schemeClr val="bg2"/>
                </a:solidFill>
                <a:latin typeface="黑体" panose="02010609060101010101" charset="-122"/>
                <a:ea typeface="黑体" panose="02010609060101010101" charset="-122"/>
                <a:cs typeface="Lato Regular" charset="0"/>
                <a:sym typeface="+mn-ea"/>
              </a:rPr>
              <a:t>4. 难点是提高书法艺术欣赏能力，不断提高书法创作水平。</a:t>
            </a:r>
            <a:endParaRPr lang="en-US" altLang="zh-CN" sz="2400" b="0" i="0" u="none" strike="noStrike" kern="1200" cap="none" spc="0" baseline="0" noProof="1">
              <a:solidFill>
                <a:schemeClr val="bg2"/>
              </a:solidFill>
              <a:latin typeface="黑体" panose="02010609060101010101" charset="-122"/>
              <a:ea typeface="黑体" panose="02010609060101010101" charset="-122"/>
              <a:cs typeface="Lato Regular" charset="0"/>
            </a:endParaRPr>
          </a:p>
          <a:p>
            <a:pPr marL="0" indent="28829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2400" b="0" i="0" u="none" strike="noStrike" kern="1200" cap="none" spc="0" baseline="0" noProof="1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  <a:cs typeface="Lato Regular" charset="0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>
                    <a:srgbClr val="FFFFFF"/>
                  </a:outerShdw>
                </a:effectLst>
                <a:uFill>
                  <a:solidFill>
                    <a:srgbClr val="0091DC"/>
                  </a:solidFill>
                </a:uFill>
                <a:latin typeface="+mj-lt"/>
                <a:ea typeface="+mj-ea"/>
              </a:rPr>
              <a:t>。</a:t>
            </a:r>
            <a:endParaRPr sz="24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>
                  <a:srgbClr val="FFFFFF"/>
                </a:outerShdw>
              </a:effectLst>
              <a:uFill>
                <a:solidFill>
                  <a:srgbClr val="0091DC"/>
                </a:solidFill>
              </a:uFill>
              <a:latin typeface="+mj-lt"/>
              <a:ea typeface="+mj-ea"/>
            </a:endParaRPr>
          </a:p>
        </p:txBody>
      </p:sp>
      <p:grpSp>
        <p:nvGrpSpPr>
          <p:cNvPr id="169" name="组合 168"/>
          <p:cNvGrpSpPr/>
          <p:nvPr/>
        </p:nvGrpSpPr>
        <p:grpSpPr>
          <a:xfrm>
            <a:off x="7734935" y="3303905"/>
            <a:ext cx="3312160" cy="2942590"/>
            <a:chOff x="6451600" y="975556"/>
            <a:chExt cx="4450093" cy="4254711"/>
          </a:xfrm>
        </p:grpSpPr>
        <p:grpSp>
          <p:nvGrpSpPr>
            <p:cNvPr id="168" name="组合 167"/>
            <p:cNvGrpSpPr/>
            <p:nvPr/>
          </p:nvGrpSpPr>
          <p:grpSpPr>
            <a:xfrm rot="787937">
              <a:off x="8202852" y="975556"/>
              <a:ext cx="1570897" cy="1390739"/>
              <a:chOff x="4394345" y="-1095839"/>
              <a:chExt cx="1570897" cy="1390739"/>
            </a:xfrm>
          </p:grpSpPr>
          <p:sp>
            <p:nvSpPr>
              <p:cNvPr id="157" name="任意多边形: 形状 156"/>
              <p:cNvSpPr/>
              <p:nvPr/>
            </p:nvSpPr>
            <p:spPr>
              <a:xfrm>
                <a:off x="4394345" y="-674363"/>
                <a:ext cx="804841" cy="899529"/>
              </a:xfrm>
              <a:custGeom>
                <a:avLst/>
                <a:gdLst>
                  <a:gd name="connsiteX0" fmla="*/ 552941 w 647700"/>
                  <a:gd name="connsiteY0" fmla="*/ 136446 h 723900"/>
                  <a:gd name="connsiteX1" fmla="*/ 606567 w 647700"/>
                  <a:gd name="connsiteY1" fmla="*/ 551736 h 723900"/>
                  <a:gd name="connsiteX2" fmla="*/ 235187 w 647700"/>
                  <a:gd name="connsiteY2" fmla="*/ 695849 h 723900"/>
                  <a:gd name="connsiteX3" fmla="*/ 126221 w 647700"/>
                  <a:gd name="connsiteY3" fmla="*/ 609553 h 723900"/>
                  <a:gd name="connsiteX4" fmla="*/ 12492 w 647700"/>
                  <a:gd name="connsiteY4" fmla="*/ 253889 h 723900"/>
                  <a:gd name="connsiteX5" fmla="*/ 552941 w 647700"/>
                  <a:gd name="connsiteY5" fmla="*/ 136446 h 723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47700" h="723900">
                    <a:moveTo>
                      <a:pt x="552941" y="136446"/>
                    </a:moveTo>
                    <a:cubicBezTo>
                      <a:pt x="641619" y="253699"/>
                      <a:pt x="672480" y="420291"/>
                      <a:pt x="606567" y="551736"/>
                    </a:cubicBezTo>
                    <a:cubicBezTo>
                      <a:pt x="540654" y="683181"/>
                      <a:pt x="368156" y="758714"/>
                      <a:pt x="235187" y="695849"/>
                    </a:cubicBezTo>
                    <a:cubicBezTo>
                      <a:pt x="192991" y="675942"/>
                      <a:pt x="157177" y="644510"/>
                      <a:pt x="126221" y="609553"/>
                    </a:cubicBezTo>
                    <a:cubicBezTo>
                      <a:pt x="40877" y="513065"/>
                      <a:pt x="-10082" y="380667"/>
                      <a:pt x="12492" y="253889"/>
                    </a:cubicBezTo>
                    <a:cubicBezTo>
                      <a:pt x="61546" y="-20621"/>
                      <a:pt x="392826" y="-75295"/>
                      <a:pt x="552941" y="136446"/>
                    </a:cubicBezTo>
                    <a:close/>
                  </a:path>
                </a:pathLst>
              </a:custGeom>
              <a:solidFill>
                <a:srgbClr val="8CD2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p>
                <a:endParaRPr lang="zh-CN" altLang="en-US"/>
              </a:p>
            </p:txBody>
          </p:sp>
          <p:sp>
            <p:nvSpPr>
              <p:cNvPr id="158" name="任意多边形: 形状 157"/>
              <p:cNvSpPr/>
              <p:nvPr/>
            </p:nvSpPr>
            <p:spPr>
              <a:xfrm>
                <a:off x="4838514" y="164705"/>
                <a:ext cx="130195" cy="130195"/>
              </a:xfrm>
              <a:custGeom>
                <a:avLst/>
                <a:gdLst>
                  <a:gd name="connsiteX0" fmla="*/ 47284 w 104775"/>
                  <a:gd name="connsiteY0" fmla="*/ 10605 h 104775"/>
                  <a:gd name="connsiteX1" fmla="*/ 68525 w 104775"/>
                  <a:gd name="connsiteY1" fmla="*/ 12510 h 104775"/>
                  <a:gd name="connsiteX2" fmla="*/ 93290 w 104775"/>
                  <a:gd name="connsiteY2" fmla="*/ 36989 h 104775"/>
                  <a:gd name="connsiteX3" fmla="*/ 104339 w 104775"/>
                  <a:gd name="connsiteY3" fmla="*/ 65564 h 104775"/>
                  <a:gd name="connsiteX4" fmla="*/ 84527 w 104775"/>
                  <a:gd name="connsiteY4" fmla="*/ 85376 h 104775"/>
                  <a:gd name="connsiteX5" fmla="*/ 64525 w 104775"/>
                  <a:gd name="connsiteY5" fmla="*/ 78899 h 104775"/>
                  <a:gd name="connsiteX6" fmla="*/ 29663 w 104775"/>
                  <a:gd name="connsiteY6" fmla="*/ 98425 h 104775"/>
                  <a:gd name="connsiteX7" fmla="*/ 7375 w 104775"/>
                  <a:gd name="connsiteY7" fmla="*/ 78042 h 104775"/>
                  <a:gd name="connsiteX8" fmla="*/ 15566 w 104775"/>
                  <a:gd name="connsiteY8" fmla="*/ 45847 h 104775"/>
                  <a:gd name="connsiteX9" fmla="*/ 51666 w 104775"/>
                  <a:gd name="connsiteY9" fmla="*/ 7176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4775" h="104775">
                    <a:moveTo>
                      <a:pt x="47284" y="10605"/>
                    </a:moveTo>
                    <a:cubicBezTo>
                      <a:pt x="51952" y="4223"/>
                      <a:pt x="62143" y="7747"/>
                      <a:pt x="68525" y="12510"/>
                    </a:cubicBezTo>
                    <a:cubicBezTo>
                      <a:pt x="77860" y="19463"/>
                      <a:pt x="86242" y="27750"/>
                      <a:pt x="93290" y="36989"/>
                    </a:cubicBezTo>
                    <a:cubicBezTo>
                      <a:pt x="99577" y="45276"/>
                      <a:pt x="104911" y="55182"/>
                      <a:pt x="104339" y="65564"/>
                    </a:cubicBezTo>
                    <a:cubicBezTo>
                      <a:pt x="103672" y="75946"/>
                      <a:pt x="94909" y="86328"/>
                      <a:pt x="84527" y="85376"/>
                    </a:cubicBezTo>
                    <a:cubicBezTo>
                      <a:pt x="77479" y="84709"/>
                      <a:pt x="71573" y="79185"/>
                      <a:pt x="64525" y="78899"/>
                    </a:cubicBezTo>
                    <a:cubicBezTo>
                      <a:pt x="50904" y="78327"/>
                      <a:pt x="43093" y="96425"/>
                      <a:pt x="29663" y="98425"/>
                    </a:cubicBezTo>
                    <a:cubicBezTo>
                      <a:pt x="18519" y="100044"/>
                      <a:pt x="8708" y="89186"/>
                      <a:pt x="7375" y="78042"/>
                    </a:cubicBezTo>
                    <a:cubicBezTo>
                      <a:pt x="6041" y="66897"/>
                      <a:pt x="10708" y="55944"/>
                      <a:pt x="15566" y="45847"/>
                    </a:cubicBezTo>
                    <a:cubicBezTo>
                      <a:pt x="23472" y="29464"/>
                      <a:pt x="34045" y="11843"/>
                      <a:pt x="51666" y="7176"/>
                    </a:cubicBezTo>
                  </a:path>
                </a:pathLst>
              </a:custGeom>
              <a:solidFill>
                <a:srgbClr val="8CD2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p>
                <a:endParaRPr lang="zh-CN" altLang="en-US"/>
              </a:p>
            </p:txBody>
          </p:sp>
          <p:sp>
            <p:nvSpPr>
              <p:cNvPr id="159" name="任意多边形: 形状 158"/>
              <p:cNvSpPr/>
              <p:nvPr/>
            </p:nvSpPr>
            <p:spPr>
              <a:xfrm>
                <a:off x="4450546" y="-538140"/>
                <a:ext cx="473436" cy="686482"/>
              </a:xfrm>
              <a:custGeom>
                <a:avLst/>
                <a:gdLst>
                  <a:gd name="connsiteX0" fmla="*/ 261205 w 381000"/>
                  <a:gd name="connsiteY0" fmla="*/ 87114 h 552450"/>
                  <a:gd name="connsiteX1" fmla="*/ 246061 w 381000"/>
                  <a:gd name="connsiteY1" fmla="*/ 194175 h 552450"/>
                  <a:gd name="connsiteX2" fmla="*/ 229392 w 381000"/>
                  <a:gd name="connsiteY2" fmla="*/ 334192 h 552450"/>
                  <a:gd name="connsiteX3" fmla="*/ 307116 w 381000"/>
                  <a:gd name="connsiteY3" fmla="*/ 445349 h 552450"/>
                  <a:gd name="connsiteX4" fmla="*/ 369695 w 381000"/>
                  <a:gd name="connsiteY4" fmla="*/ 478782 h 552450"/>
                  <a:gd name="connsiteX5" fmla="*/ 354836 w 381000"/>
                  <a:gd name="connsiteY5" fmla="*/ 535646 h 552450"/>
                  <a:gd name="connsiteX6" fmla="*/ 294162 w 381000"/>
                  <a:gd name="connsiteY6" fmla="*/ 551838 h 552450"/>
                  <a:gd name="connsiteX7" fmla="*/ 114901 w 381000"/>
                  <a:gd name="connsiteY7" fmla="*/ 459255 h 552450"/>
                  <a:gd name="connsiteX8" fmla="*/ 24033 w 381000"/>
                  <a:gd name="connsiteY8" fmla="*/ 274185 h 552450"/>
                  <a:gd name="connsiteX9" fmla="*/ 16032 w 381000"/>
                  <a:gd name="connsiteY9" fmla="*/ 109116 h 552450"/>
                  <a:gd name="connsiteX10" fmla="*/ 261205 w 381000"/>
                  <a:gd name="connsiteY10" fmla="*/ 87114 h 552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81000" h="552450">
                    <a:moveTo>
                      <a:pt x="261205" y="87114"/>
                    </a:moveTo>
                    <a:cubicBezTo>
                      <a:pt x="267206" y="122928"/>
                      <a:pt x="255871" y="159123"/>
                      <a:pt x="246061" y="194175"/>
                    </a:cubicBezTo>
                    <a:cubicBezTo>
                      <a:pt x="233297" y="239799"/>
                      <a:pt x="222724" y="287329"/>
                      <a:pt x="229392" y="334192"/>
                    </a:cubicBezTo>
                    <a:cubicBezTo>
                      <a:pt x="236059" y="381055"/>
                      <a:pt x="263206" y="427537"/>
                      <a:pt x="307116" y="445349"/>
                    </a:cubicBezTo>
                    <a:cubicBezTo>
                      <a:pt x="329595" y="454493"/>
                      <a:pt x="357694" y="457731"/>
                      <a:pt x="369695" y="478782"/>
                    </a:cubicBezTo>
                    <a:cubicBezTo>
                      <a:pt x="380268" y="497355"/>
                      <a:pt x="371600" y="522406"/>
                      <a:pt x="354836" y="535646"/>
                    </a:cubicBezTo>
                    <a:cubicBezTo>
                      <a:pt x="338072" y="548886"/>
                      <a:pt x="315498" y="552315"/>
                      <a:pt x="294162" y="551838"/>
                    </a:cubicBezTo>
                    <a:cubicBezTo>
                      <a:pt x="224915" y="550314"/>
                      <a:pt x="159955" y="511929"/>
                      <a:pt x="114901" y="459255"/>
                    </a:cubicBezTo>
                    <a:cubicBezTo>
                      <a:pt x="69848" y="406582"/>
                      <a:pt x="42702" y="340955"/>
                      <a:pt x="24033" y="274185"/>
                    </a:cubicBezTo>
                    <a:cubicBezTo>
                      <a:pt x="8983" y="220464"/>
                      <a:pt x="-923" y="162361"/>
                      <a:pt x="16032" y="109116"/>
                    </a:cubicBezTo>
                    <a:cubicBezTo>
                      <a:pt x="47274" y="11485"/>
                      <a:pt x="238155" y="-50618"/>
                      <a:pt x="261205" y="87114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p>
                <a:endParaRPr lang="zh-CN" altLang="en-US"/>
              </a:p>
            </p:txBody>
          </p:sp>
          <p:sp>
            <p:nvSpPr>
              <p:cNvPr id="165" name="任意多边形: 形状 164"/>
              <p:cNvSpPr/>
              <p:nvPr/>
            </p:nvSpPr>
            <p:spPr>
              <a:xfrm>
                <a:off x="5030206" y="-1095839"/>
                <a:ext cx="935036" cy="1183590"/>
              </a:xfrm>
              <a:custGeom>
                <a:avLst/>
                <a:gdLst>
                  <a:gd name="connsiteX0" fmla="*/ 33894 w 752475"/>
                  <a:gd name="connsiteY0" fmla="*/ 328375 h 952500"/>
                  <a:gd name="connsiteX1" fmla="*/ 142575 w 752475"/>
                  <a:gd name="connsiteY1" fmla="*/ 118730 h 952500"/>
                  <a:gd name="connsiteX2" fmla="*/ 523384 w 752475"/>
                  <a:gd name="connsiteY2" fmla="*/ 28623 h 952500"/>
                  <a:gd name="connsiteX3" fmla="*/ 748651 w 752475"/>
                  <a:gd name="connsiteY3" fmla="*/ 348663 h 952500"/>
                  <a:gd name="connsiteX4" fmla="*/ 328693 w 752475"/>
                  <a:gd name="connsiteY4" fmla="*/ 953501 h 952500"/>
                  <a:gd name="connsiteX5" fmla="*/ 33894 w 752475"/>
                  <a:gd name="connsiteY5" fmla="*/ 328375 h 95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2475" h="952500">
                    <a:moveTo>
                      <a:pt x="33894" y="328375"/>
                    </a:moveTo>
                    <a:cubicBezTo>
                      <a:pt x="56469" y="252270"/>
                      <a:pt x="88758" y="177118"/>
                      <a:pt x="142575" y="118730"/>
                    </a:cubicBezTo>
                    <a:cubicBezTo>
                      <a:pt x="236301" y="16812"/>
                      <a:pt x="393939" y="-20526"/>
                      <a:pt x="523384" y="28623"/>
                    </a:cubicBezTo>
                    <a:cubicBezTo>
                      <a:pt x="652829" y="77772"/>
                      <a:pt x="746079" y="210170"/>
                      <a:pt x="748651" y="348663"/>
                    </a:cubicBezTo>
                    <a:cubicBezTo>
                      <a:pt x="752651" y="567929"/>
                      <a:pt x="597108" y="962359"/>
                      <a:pt x="328693" y="953501"/>
                    </a:cubicBezTo>
                    <a:cubicBezTo>
                      <a:pt x="16940" y="943309"/>
                      <a:pt x="-34781" y="559452"/>
                      <a:pt x="33894" y="328375"/>
                    </a:cubicBezTo>
                    <a:close/>
                  </a:path>
                </a:pathLst>
              </a:custGeom>
              <a:solidFill>
                <a:srgbClr val="F7EA4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p>
                <a:endParaRPr lang="zh-CN" altLang="en-US"/>
              </a:p>
            </p:txBody>
          </p:sp>
          <p:sp>
            <p:nvSpPr>
              <p:cNvPr id="166" name="任意多边形: 形状 165"/>
              <p:cNvSpPr/>
              <p:nvPr/>
            </p:nvSpPr>
            <p:spPr>
              <a:xfrm>
                <a:off x="5261577" y="24910"/>
                <a:ext cx="142031" cy="130195"/>
              </a:xfrm>
              <a:custGeom>
                <a:avLst/>
                <a:gdLst>
                  <a:gd name="connsiteX0" fmla="*/ 113064 w 114300"/>
                  <a:gd name="connsiteY0" fmla="*/ 92816 h 104775"/>
                  <a:gd name="connsiteX1" fmla="*/ 106015 w 114300"/>
                  <a:gd name="connsiteY1" fmla="*/ 97293 h 104775"/>
                  <a:gd name="connsiteX2" fmla="*/ 82584 w 114300"/>
                  <a:gd name="connsiteY2" fmla="*/ 101008 h 104775"/>
                  <a:gd name="connsiteX3" fmla="*/ 47818 w 114300"/>
                  <a:gd name="connsiteY3" fmla="*/ 76624 h 104775"/>
                  <a:gd name="connsiteX4" fmla="*/ 10575 w 114300"/>
                  <a:gd name="connsiteY4" fmla="*/ 74052 h 104775"/>
                  <a:gd name="connsiteX5" fmla="*/ 7146 w 114300"/>
                  <a:gd name="connsiteY5" fmla="*/ 63670 h 104775"/>
                  <a:gd name="connsiteX6" fmla="*/ 31244 w 114300"/>
                  <a:gd name="connsiteY6" fmla="*/ 27665 h 104775"/>
                  <a:gd name="connsiteX7" fmla="*/ 96205 w 114300"/>
                  <a:gd name="connsiteY7" fmla="*/ 18617 h 104775"/>
                  <a:gd name="connsiteX8" fmla="*/ 113064 w 114300"/>
                  <a:gd name="connsiteY8" fmla="*/ 92816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4300" h="104775">
                    <a:moveTo>
                      <a:pt x="113064" y="92816"/>
                    </a:moveTo>
                    <a:cubicBezTo>
                      <a:pt x="111445" y="95102"/>
                      <a:pt x="108587" y="96245"/>
                      <a:pt x="106015" y="97293"/>
                    </a:cubicBezTo>
                    <a:cubicBezTo>
                      <a:pt x="98491" y="100151"/>
                      <a:pt x="90299" y="103103"/>
                      <a:pt x="82584" y="101008"/>
                    </a:cubicBezTo>
                    <a:cubicBezTo>
                      <a:pt x="68677" y="97293"/>
                      <a:pt x="61915" y="79577"/>
                      <a:pt x="47818" y="76624"/>
                    </a:cubicBezTo>
                    <a:cubicBezTo>
                      <a:pt x="35149" y="73957"/>
                      <a:pt x="19147" y="83672"/>
                      <a:pt x="10575" y="74052"/>
                    </a:cubicBezTo>
                    <a:cubicBezTo>
                      <a:pt x="8098" y="71290"/>
                      <a:pt x="7146" y="67385"/>
                      <a:pt x="7146" y="63670"/>
                    </a:cubicBezTo>
                    <a:cubicBezTo>
                      <a:pt x="6955" y="48716"/>
                      <a:pt x="19624" y="37095"/>
                      <a:pt x="31244" y="27665"/>
                    </a:cubicBezTo>
                    <a:cubicBezTo>
                      <a:pt x="49056" y="13187"/>
                      <a:pt x="78583" y="-5196"/>
                      <a:pt x="96205" y="18617"/>
                    </a:cubicBezTo>
                    <a:cubicBezTo>
                      <a:pt x="103729" y="28713"/>
                      <a:pt x="119160" y="84244"/>
                      <a:pt x="113064" y="92816"/>
                    </a:cubicBezTo>
                    <a:close/>
                  </a:path>
                </a:pathLst>
              </a:custGeom>
              <a:solidFill>
                <a:srgbClr val="F7EA4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p>
                <a:endParaRPr lang="zh-CN" altLang="en-US"/>
              </a:p>
            </p:txBody>
          </p:sp>
          <p:sp>
            <p:nvSpPr>
              <p:cNvPr id="167" name="任意多边形: 形状 166"/>
              <p:cNvSpPr/>
              <p:nvPr/>
            </p:nvSpPr>
            <p:spPr>
              <a:xfrm>
                <a:off x="5109760" y="-1008414"/>
                <a:ext cx="520780" cy="958708"/>
              </a:xfrm>
              <a:custGeom>
                <a:avLst/>
                <a:gdLst>
                  <a:gd name="connsiteX0" fmla="*/ 415547 w 419100"/>
                  <a:gd name="connsiteY0" fmla="*/ 125145 h 771525"/>
                  <a:gd name="connsiteX1" fmla="*/ 333727 w 419100"/>
                  <a:gd name="connsiteY1" fmla="*/ 259257 h 771525"/>
                  <a:gd name="connsiteX2" fmla="*/ 262004 w 419100"/>
                  <a:gd name="connsiteY2" fmla="*/ 309168 h 771525"/>
                  <a:gd name="connsiteX3" fmla="*/ 162467 w 419100"/>
                  <a:gd name="connsiteY3" fmla="*/ 483952 h 771525"/>
                  <a:gd name="connsiteX4" fmla="*/ 198758 w 419100"/>
                  <a:gd name="connsiteY4" fmla="*/ 682929 h 771525"/>
                  <a:gd name="connsiteX5" fmla="*/ 217522 w 419100"/>
                  <a:gd name="connsiteY5" fmla="*/ 725506 h 771525"/>
                  <a:gd name="connsiteX6" fmla="*/ 202187 w 419100"/>
                  <a:gd name="connsiteY6" fmla="*/ 766559 h 771525"/>
                  <a:gd name="connsiteX7" fmla="*/ 176755 w 419100"/>
                  <a:gd name="connsiteY7" fmla="*/ 770369 h 771525"/>
                  <a:gd name="connsiteX8" fmla="*/ 80076 w 419100"/>
                  <a:gd name="connsiteY8" fmla="*/ 682644 h 771525"/>
                  <a:gd name="connsiteX9" fmla="*/ 13592 w 419100"/>
                  <a:gd name="connsiteY9" fmla="*/ 494334 h 771525"/>
                  <a:gd name="connsiteX10" fmla="*/ 59788 w 419100"/>
                  <a:gd name="connsiteY10" fmla="*/ 192582 h 771525"/>
                  <a:gd name="connsiteX11" fmla="*/ 113128 w 419100"/>
                  <a:gd name="connsiteY11" fmla="*/ 113811 h 771525"/>
                  <a:gd name="connsiteX12" fmla="*/ 309914 w 419100"/>
                  <a:gd name="connsiteY12" fmla="*/ 8274 h 771525"/>
                  <a:gd name="connsiteX13" fmla="*/ 415547 w 419100"/>
                  <a:gd name="connsiteY13" fmla="*/ 125145 h 771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19100" h="771525">
                    <a:moveTo>
                      <a:pt x="415547" y="125145"/>
                    </a:moveTo>
                    <a:cubicBezTo>
                      <a:pt x="412118" y="179057"/>
                      <a:pt x="376780" y="226682"/>
                      <a:pt x="333727" y="259257"/>
                    </a:cubicBezTo>
                    <a:cubicBezTo>
                      <a:pt x="310486" y="276879"/>
                      <a:pt x="284864" y="291071"/>
                      <a:pt x="262004" y="309168"/>
                    </a:cubicBezTo>
                    <a:cubicBezTo>
                      <a:pt x="208283" y="351936"/>
                      <a:pt x="172945" y="416134"/>
                      <a:pt x="162467" y="483952"/>
                    </a:cubicBezTo>
                    <a:cubicBezTo>
                      <a:pt x="151990" y="551770"/>
                      <a:pt x="165992" y="622636"/>
                      <a:pt x="198758" y="682929"/>
                    </a:cubicBezTo>
                    <a:cubicBezTo>
                      <a:pt x="206187" y="696645"/>
                      <a:pt x="214664" y="710171"/>
                      <a:pt x="217522" y="725506"/>
                    </a:cubicBezTo>
                    <a:cubicBezTo>
                      <a:pt x="220284" y="740841"/>
                      <a:pt x="215712" y="758748"/>
                      <a:pt x="202187" y="766559"/>
                    </a:cubicBezTo>
                    <a:cubicBezTo>
                      <a:pt x="194662" y="770940"/>
                      <a:pt x="185423" y="771417"/>
                      <a:pt x="176755" y="770369"/>
                    </a:cubicBezTo>
                    <a:cubicBezTo>
                      <a:pt x="131797" y="764940"/>
                      <a:pt x="101317" y="722649"/>
                      <a:pt x="80076" y="682644"/>
                    </a:cubicBezTo>
                    <a:cubicBezTo>
                      <a:pt x="48739" y="623589"/>
                      <a:pt x="24450" y="560247"/>
                      <a:pt x="13592" y="494334"/>
                    </a:cubicBezTo>
                    <a:cubicBezTo>
                      <a:pt x="-3268" y="392226"/>
                      <a:pt x="13211" y="284975"/>
                      <a:pt x="59788" y="192582"/>
                    </a:cubicBezTo>
                    <a:cubicBezTo>
                      <a:pt x="74171" y="164198"/>
                      <a:pt x="91316" y="137052"/>
                      <a:pt x="113128" y="113811"/>
                    </a:cubicBezTo>
                    <a:cubicBezTo>
                      <a:pt x="162277" y="61423"/>
                      <a:pt x="238667" y="20275"/>
                      <a:pt x="309914" y="8274"/>
                    </a:cubicBezTo>
                    <a:cubicBezTo>
                      <a:pt x="374208" y="-2490"/>
                      <a:pt x="419357" y="65709"/>
                      <a:pt x="415547" y="125145"/>
                    </a:cubicBezTo>
                    <a:close/>
                  </a:path>
                </a:pathLst>
              </a:custGeom>
              <a:solidFill>
                <a:srgbClr val="FFFFFF">
                  <a:alpha val="38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p>
                <a:endParaRPr lang="zh-CN" altLang="en-US"/>
              </a:p>
            </p:txBody>
          </p:sp>
        </p:grpSp>
        <p:grpSp>
          <p:nvGrpSpPr>
            <p:cNvPr id="152" name="组合 151"/>
            <p:cNvGrpSpPr/>
            <p:nvPr/>
          </p:nvGrpSpPr>
          <p:grpSpPr>
            <a:xfrm>
              <a:off x="6451600" y="1394018"/>
              <a:ext cx="4450093" cy="3836249"/>
              <a:chOff x="6134100" y="1146041"/>
              <a:chExt cx="4450093" cy="3836249"/>
            </a:xfrm>
          </p:grpSpPr>
          <p:grpSp>
            <p:nvGrpSpPr>
              <p:cNvPr id="151" name="组合 150"/>
              <p:cNvGrpSpPr/>
              <p:nvPr/>
            </p:nvGrpSpPr>
            <p:grpSpPr>
              <a:xfrm>
                <a:off x="7806516" y="1146041"/>
                <a:ext cx="2777677" cy="3797614"/>
                <a:chOff x="10306365" y="1146041"/>
                <a:chExt cx="2777677" cy="3797614"/>
              </a:xfrm>
            </p:grpSpPr>
            <p:sp>
              <p:nvSpPr>
                <p:cNvPr id="49" name="任意多边形: 形状 48"/>
                <p:cNvSpPr/>
                <p:nvPr/>
              </p:nvSpPr>
              <p:spPr>
                <a:xfrm>
                  <a:off x="12008884" y="4725447"/>
                  <a:ext cx="436415" cy="218208"/>
                </a:xfrm>
                <a:custGeom>
                  <a:avLst/>
                  <a:gdLst>
                    <a:gd name="connsiteX0" fmla="*/ 284092 w 436415"/>
                    <a:gd name="connsiteY0" fmla="*/ 9627 h 218207"/>
                    <a:gd name="connsiteX1" fmla="*/ 388190 w 436415"/>
                    <a:gd name="connsiteY1" fmla="*/ 79453 h 218207"/>
                    <a:gd name="connsiteX2" fmla="*/ 424001 w 436415"/>
                    <a:gd name="connsiteY2" fmla="*/ 118217 h 218207"/>
                    <a:gd name="connsiteX3" fmla="*/ 422589 w 436415"/>
                    <a:gd name="connsiteY3" fmla="*/ 169303 h 218207"/>
                    <a:gd name="connsiteX4" fmla="*/ 388446 w 436415"/>
                    <a:gd name="connsiteY4" fmla="*/ 189071 h 218207"/>
                    <a:gd name="connsiteX5" fmla="*/ 97332 w 436415"/>
                    <a:gd name="connsiteY5" fmla="*/ 194205 h 218207"/>
                    <a:gd name="connsiteX6" fmla="*/ 39828 w 436415"/>
                    <a:gd name="connsiteY6" fmla="*/ 166223 h 218207"/>
                    <a:gd name="connsiteX7" fmla="*/ 10691 w 436415"/>
                    <a:gd name="connsiteY7" fmla="*/ 35555 h 218207"/>
                    <a:gd name="connsiteX8" fmla="*/ 162537 w 436415"/>
                    <a:gd name="connsiteY8" fmla="*/ 36325 h 218207"/>
                    <a:gd name="connsiteX9" fmla="*/ 284092 w 436415"/>
                    <a:gd name="connsiteY9" fmla="*/ 9627 h 2182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36415" h="218207">
                      <a:moveTo>
                        <a:pt x="284092" y="9627"/>
                      </a:moveTo>
                      <a:cubicBezTo>
                        <a:pt x="322471" y="27084"/>
                        <a:pt x="354688" y="53269"/>
                        <a:pt x="388190" y="79453"/>
                      </a:cubicBezTo>
                      <a:cubicBezTo>
                        <a:pt x="402052" y="90236"/>
                        <a:pt x="415915" y="102301"/>
                        <a:pt x="424001" y="118217"/>
                      </a:cubicBezTo>
                      <a:cubicBezTo>
                        <a:pt x="432088" y="134262"/>
                        <a:pt x="433243" y="155184"/>
                        <a:pt x="422589" y="169303"/>
                      </a:cubicBezTo>
                      <a:cubicBezTo>
                        <a:pt x="414374" y="180086"/>
                        <a:pt x="401154" y="185092"/>
                        <a:pt x="388446" y="189071"/>
                      </a:cubicBezTo>
                      <a:cubicBezTo>
                        <a:pt x="294489" y="218465"/>
                        <a:pt x="192573" y="220261"/>
                        <a:pt x="97332" y="194205"/>
                      </a:cubicBezTo>
                      <a:cubicBezTo>
                        <a:pt x="76666" y="188557"/>
                        <a:pt x="55744" y="181241"/>
                        <a:pt x="39828" y="166223"/>
                      </a:cubicBezTo>
                      <a:cubicBezTo>
                        <a:pt x="6840" y="135032"/>
                        <a:pt x="8380" y="81636"/>
                        <a:pt x="10691" y="35555"/>
                      </a:cubicBezTo>
                      <a:cubicBezTo>
                        <a:pt x="10691" y="35555"/>
                        <a:pt x="109654" y="55450"/>
                        <a:pt x="162537" y="36325"/>
                      </a:cubicBezTo>
                      <a:lnTo>
                        <a:pt x="284092" y="9627"/>
                      </a:lnTo>
                      <a:close/>
                    </a:path>
                  </a:pathLst>
                </a:custGeom>
                <a:solidFill>
                  <a:srgbClr val="F08BB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50" name="任意多边形: 形状 49"/>
                <p:cNvSpPr/>
                <p:nvPr/>
              </p:nvSpPr>
              <p:spPr>
                <a:xfrm>
                  <a:off x="11881462" y="3817839"/>
                  <a:ext cx="487758" cy="962680"/>
                </a:xfrm>
                <a:custGeom>
                  <a:avLst/>
                  <a:gdLst>
                    <a:gd name="connsiteX0" fmla="*/ 479158 w 487758"/>
                    <a:gd name="connsiteY0" fmla="*/ 109354 h 962680"/>
                    <a:gd name="connsiteX1" fmla="*/ 411899 w 487758"/>
                    <a:gd name="connsiteY1" fmla="*/ 917363 h 962680"/>
                    <a:gd name="connsiteX2" fmla="*/ 138626 w 487758"/>
                    <a:gd name="connsiteY2" fmla="*/ 943292 h 962680"/>
                    <a:gd name="connsiteX3" fmla="*/ 123223 w 487758"/>
                    <a:gd name="connsiteY3" fmla="*/ 854982 h 962680"/>
                    <a:gd name="connsiteX4" fmla="*/ 9627 w 487758"/>
                    <a:gd name="connsiteY4" fmla="*/ 205622 h 962680"/>
                    <a:gd name="connsiteX5" fmla="*/ 174181 w 487758"/>
                    <a:gd name="connsiteY5" fmla="*/ 15524 h 962680"/>
                    <a:gd name="connsiteX6" fmla="*/ 479158 w 487758"/>
                    <a:gd name="connsiteY6" fmla="*/ 109354 h 9626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87758" h="962680">
                      <a:moveTo>
                        <a:pt x="479158" y="109354"/>
                      </a:moveTo>
                      <a:cubicBezTo>
                        <a:pt x="458364" y="359650"/>
                        <a:pt x="432821" y="667066"/>
                        <a:pt x="411899" y="917363"/>
                      </a:cubicBezTo>
                      <a:cubicBezTo>
                        <a:pt x="411899" y="917363"/>
                        <a:pt x="255688" y="983211"/>
                        <a:pt x="138626" y="943292"/>
                      </a:cubicBezTo>
                      <a:lnTo>
                        <a:pt x="123223" y="854982"/>
                      </a:lnTo>
                      <a:cubicBezTo>
                        <a:pt x="78042" y="643064"/>
                        <a:pt x="37224" y="420492"/>
                        <a:pt x="9627" y="205622"/>
                      </a:cubicBezTo>
                      <a:cubicBezTo>
                        <a:pt x="9627" y="205622"/>
                        <a:pt x="24131" y="50053"/>
                        <a:pt x="174181" y="15524"/>
                      </a:cubicBezTo>
                      <a:cubicBezTo>
                        <a:pt x="324359" y="-19004"/>
                        <a:pt x="479158" y="109354"/>
                        <a:pt x="479158" y="109354"/>
                      </a:cubicBez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51" name="任意多边形: 形状 50"/>
                <p:cNvSpPr/>
                <p:nvPr/>
              </p:nvSpPr>
              <p:spPr>
                <a:xfrm>
                  <a:off x="12045132" y="4839667"/>
                  <a:ext cx="346565" cy="64179"/>
                </a:xfrm>
                <a:custGeom>
                  <a:avLst/>
                  <a:gdLst>
                    <a:gd name="connsiteX0" fmla="*/ 343984 w 346564"/>
                    <a:gd name="connsiteY0" fmla="*/ 38397 h 64178"/>
                    <a:gd name="connsiteX1" fmla="*/ 261065 w 346564"/>
                    <a:gd name="connsiteY1" fmla="*/ 57137 h 64178"/>
                    <a:gd name="connsiteX2" fmla="*/ 175964 w 346564"/>
                    <a:gd name="connsiteY2" fmla="*/ 59705 h 64178"/>
                    <a:gd name="connsiteX3" fmla="*/ 91761 w 346564"/>
                    <a:gd name="connsiteY3" fmla="*/ 46484 h 64178"/>
                    <a:gd name="connsiteX4" fmla="*/ 11923 w 346564"/>
                    <a:gd name="connsiteY4" fmla="*/ 17346 h 64178"/>
                    <a:gd name="connsiteX5" fmla="*/ 9998 w 346564"/>
                    <a:gd name="connsiteY5" fmla="*/ 11956 h 64178"/>
                    <a:gd name="connsiteX6" fmla="*/ 15132 w 346564"/>
                    <a:gd name="connsiteY6" fmla="*/ 9902 h 64178"/>
                    <a:gd name="connsiteX7" fmla="*/ 94585 w 346564"/>
                    <a:gd name="connsiteY7" fmla="*/ 34803 h 64178"/>
                    <a:gd name="connsiteX8" fmla="*/ 176734 w 346564"/>
                    <a:gd name="connsiteY8" fmla="*/ 46869 h 64178"/>
                    <a:gd name="connsiteX9" fmla="*/ 259781 w 346564"/>
                    <a:gd name="connsiteY9" fmla="*/ 45714 h 64178"/>
                    <a:gd name="connsiteX10" fmla="*/ 341801 w 346564"/>
                    <a:gd name="connsiteY10" fmla="*/ 31338 h 64178"/>
                    <a:gd name="connsiteX11" fmla="*/ 346422 w 346564"/>
                    <a:gd name="connsiteY11" fmla="*/ 34033 h 64178"/>
                    <a:gd name="connsiteX12" fmla="*/ 343984 w 346564"/>
                    <a:gd name="connsiteY12" fmla="*/ 38397 h 641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46564" h="64178">
                      <a:moveTo>
                        <a:pt x="343984" y="38397"/>
                      </a:moveTo>
                      <a:cubicBezTo>
                        <a:pt x="317157" y="47382"/>
                        <a:pt x="289303" y="53672"/>
                        <a:pt x="261065" y="57137"/>
                      </a:cubicBezTo>
                      <a:cubicBezTo>
                        <a:pt x="232826" y="60731"/>
                        <a:pt x="204331" y="61373"/>
                        <a:pt x="175964" y="59705"/>
                      </a:cubicBezTo>
                      <a:cubicBezTo>
                        <a:pt x="147597" y="57779"/>
                        <a:pt x="119358" y="53415"/>
                        <a:pt x="91761" y="46484"/>
                      </a:cubicBezTo>
                      <a:cubicBezTo>
                        <a:pt x="64164" y="39424"/>
                        <a:pt x="37466" y="29669"/>
                        <a:pt x="11923" y="17346"/>
                      </a:cubicBezTo>
                      <a:cubicBezTo>
                        <a:pt x="9869" y="16320"/>
                        <a:pt x="9099" y="13881"/>
                        <a:pt x="9998" y="11956"/>
                      </a:cubicBezTo>
                      <a:cubicBezTo>
                        <a:pt x="10896" y="10030"/>
                        <a:pt x="13206" y="9132"/>
                        <a:pt x="15132" y="9902"/>
                      </a:cubicBezTo>
                      <a:cubicBezTo>
                        <a:pt x="40932" y="20299"/>
                        <a:pt x="67502" y="28514"/>
                        <a:pt x="94585" y="34803"/>
                      </a:cubicBezTo>
                      <a:cubicBezTo>
                        <a:pt x="121540" y="40964"/>
                        <a:pt x="149009" y="45200"/>
                        <a:pt x="176734" y="46869"/>
                      </a:cubicBezTo>
                      <a:cubicBezTo>
                        <a:pt x="204331" y="48923"/>
                        <a:pt x="232184" y="48281"/>
                        <a:pt x="259781" y="45714"/>
                      </a:cubicBezTo>
                      <a:cubicBezTo>
                        <a:pt x="287378" y="43018"/>
                        <a:pt x="314846" y="38269"/>
                        <a:pt x="341801" y="31338"/>
                      </a:cubicBezTo>
                      <a:cubicBezTo>
                        <a:pt x="343855" y="30824"/>
                        <a:pt x="345781" y="31979"/>
                        <a:pt x="346422" y="34033"/>
                      </a:cubicBezTo>
                      <a:cubicBezTo>
                        <a:pt x="346936" y="35830"/>
                        <a:pt x="345909" y="37756"/>
                        <a:pt x="343984" y="38397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52" name="任意多边形: 形状 51"/>
                <p:cNvSpPr/>
                <p:nvPr/>
              </p:nvSpPr>
              <p:spPr>
                <a:xfrm>
                  <a:off x="12263582" y="4739823"/>
                  <a:ext cx="51343" cy="38507"/>
                </a:xfrm>
                <a:custGeom>
                  <a:avLst/>
                  <a:gdLst>
                    <a:gd name="connsiteX0" fmla="*/ 50444 w 51342"/>
                    <a:gd name="connsiteY0" fmla="*/ 18355 h 38507"/>
                    <a:gd name="connsiteX1" fmla="*/ 34400 w 51342"/>
                    <a:gd name="connsiteY1" fmla="*/ 29779 h 38507"/>
                    <a:gd name="connsiteX2" fmla="*/ 25286 w 51342"/>
                    <a:gd name="connsiteY2" fmla="*/ 33245 h 38507"/>
                    <a:gd name="connsiteX3" fmla="*/ 15403 w 51342"/>
                    <a:gd name="connsiteY3" fmla="*/ 34785 h 38507"/>
                    <a:gd name="connsiteX4" fmla="*/ 9627 w 51342"/>
                    <a:gd name="connsiteY4" fmla="*/ 28880 h 38507"/>
                    <a:gd name="connsiteX5" fmla="*/ 11039 w 51342"/>
                    <a:gd name="connsiteY5" fmla="*/ 25158 h 38507"/>
                    <a:gd name="connsiteX6" fmla="*/ 11552 w 51342"/>
                    <a:gd name="connsiteY6" fmla="*/ 24644 h 38507"/>
                    <a:gd name="connsiteX7" fmla="*/ 18997 w 51342"/>
                    <a:gd name="connsiteY7" fmla="*/ 18355 h 38507"/>
                    <a:gd name="connsiteX8" fmla="*/ 27083 w 51342"/>
                    <a:gd name="connsiteY8" fmla="*/ 13991 h 38507"/>
                    <a:gd name="connsiteX9" fmla="*/ 45695 w 51342"/>
                    <a:gd name="connsiteY9" fmla="*/ 9627 h 38507"/>
                    <a:gd name="connsiteX10" fmla="*/ 46337 w 51342"/>
                    <a:gd name="connsiteY10" fmla="*/ 9627 h 38507"/>
                    <a:gd name="connsiteX11" fmla="*/ 51728 w 51342"/>
                    <a:gd name="connsiteY11" fmla="*/ 14761 h 38507"/>
                    <a:gd name="connsiteX12" fmla="*/ 50444 w 51342"/>
                    <a:gd name="connsiteY12" fmla="*/ 18355 h 38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1342" h="38507">
                      <a:moveTo>
                        <a:pt x="50444" y="18355"/>
                      </a:moveTo>
                      <a:cubicBezTo>
                        <a:pt x="45823" y="23489"/>
                        <a:pt x="40176" y="26827"/>
                        <a:pt x="34400" y="29779"/>
                      </a:cubicBezTo>
                      <a:cubicBezTo>
                        <a:pt x="31447" y="31191"/>
                        <a:pt x="28367" y="32474"/>
                        <a:pt x="25286" y="33245"/>
                      </a:cubicBezTo>
                      <a:cubicBezTo>
                        <a:pt x="22077" y="34143"/>
                        <a:pt x="18868" y="34913"/>
                        <a:pt x="15403" y="34785"/>
                      </a:cubicBezTo>
                      <a:cubicBezTo>
                        <a:pt x="12194" y="34785"/>
                        <a:pt x="9627" y="32089"/>
                        <a:pt x="9627" y="28880"/>
                      </a:cubicBezTo>
                      <a:cubicBezTo>
                        <a:pt x="9627" y="27468"/>
                        <a:pt x="10140" y="26185"/>
                        <a:pt x="11039" y="25158"/>
                      </a:cubicBezTo>
                      <a:lnTo>
                        <a:pt x="11552" y="24644"/>
                      </a:lnTo>
                      <a:cubicBezTo>
                        <a:pt x="13862" y="21949"/>
                        <a:pt x="16430" y="20152"/>
                        <a:pt x="18997" y="18355"/>
                      </a:cubicBezTo>
                      <a:cubicBezTo>
                        <a:pt x="21564" y="16558"/>
                        <a:pt x="24388" y="15146"/>
                        <a:pt x="27083" y="13991"/>
                      </a:cubicBezTo>
                      <a:cubicBezTo>
                        <a:pt x="32731" y="11681"/>
                        <a:pt x="38635" y="9755"/>
                        <a:pt x="45695" y="9627"/>
                      </a:cubicBezTo>
                      <a:lnTo>
                        <a:pt x="46337" y="9627"/>
                      </a:lnTo>
                      <a:cubicBezTo>
                        <a:pt x="49289" y="9627"/>
                        <a:pt x="51600" y="11809"/>
                        <a:pt x="51728" y="14761"/>
                      </a:cubicBezTo>
                      <a:cubicBezTo>
                        <a:pt x="51728" y="16173"/>
                        <a:pt x="51214" y="17456"/>
                        <a:pt x="50444" y="18355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53" name="任意多边形: 形状 52"/>
                <p:cNvSpPr/>
                <p:nvPr/>
              </p:nvSpPr>
              <p:spPr>
                <a:xfrm>
                  <a:off x="12295543" y="4766828"/>
                  <a:ext cx="51343" cy="38507"/>
                </a:xfrm>
                <a:custGeom>
                  <a:avLst/>
                  <a:gdLst>
                    <a:gd name="connsiteX0" fmla="*/ 47107 w 51342"/>
                    <a:gd name="connsiteY0" fmla="*/ 17921 h 38507"/>
                    <a:gd name="connsiteX1" fmla="*/ 33501 w 51342"/>
                    <a:gd name="connsiteY1" fmla="*/ 30884 h 38507"/>
                    <a:gd name="connsiteX2" fmla="*/ 25029 w 51342"/>
                    <a:gd name="connsiteY2" fmla="*/ 34735 h 38507"/>
                    <a:gd name="connsiteX3" fmla="*/ 15531 w 51342"/>
                    <a:gd name="connsiteY3" fmla="*/ 36276 h 38507"/>
                    <a:gd name="connsiteX4" fmla="*/ 9627 w 51342"/>
                    <a:gd name="connsiteY4" fmla="*/ 30114 h 38507"/>
                    <a:gd name="connsiteX5" fmla="*/ 11039 w 51342"/>
                    <a:gd name="connsiteY5" fmla="*/ 26520 h 38507"/>
                    <a:gd name="connsiteX6" fmla="*/ 11167 w 51342"/>
                    <a:gd name="connsiteY6" fmla="*/ 26392 h 38507"/>
                    <a:gd name="connsiteX7" fmla="*/ 17841 w 51342"/>
                    <a:gd name="connsiteY7" fmla="*/ 20359 h 38507"/>
                    <a:gd name="connsiteX8" fmla="*/ 25029 w 51342"/>
                    <a:gd name="connsiteY8" fmla="*/ 15738 h 38507"/>
                    <a:gd name="connsiteX9" fmla="*/ 41459 w 51342"/>
                    <a:gd name="connsiteY9" fmla="*/ 9706 h 38507"/>
                    <a:gd name="connsiteX10" fmla="*/ 41588 w 51342"/>
                    <a:gd name="connsiteY10" fmla="*/ 9706 h 38507"/>
                    <a:gd name="connsiteX11" fmla="*/ 47877 w 51342"/>
                    <a:gd name="connsiteY11" fmla="*/ 14198 h 38507"/>
                    <a:gd name="connsiteX12" fmla="*/ 47107 w 51342"/>
                    <a:gd name="connsiteY12" fmla="*/ 17921 h 38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1342" h="38507">
                      <a:moveTo>
                        <a:pt x="47107" y="17921"/>
                      </a:moveTo>
                      <a:cubicBezTo>
                        <a:pt x="43641" y="23697"/>
                        <a:pt x="38764" y="27676"/>
                        <a:pt x="33501" y="30884"/>
                      </a:cubicBezTo>
                      <a:cubicBezTo>
                        <a:pt x="30806" y="32425"/>
                        <a:pt x="27982" y="33837"/>
                        <a:pt x="25029" y="34735"/>
                      </a:cubicBezTo>
                      <a:cubicBezTo>
                        <a:pt x="22077" y="35634"/>
                        <a:pt x="18997" y="36404"/>
                        <a:pt x="15531" y="36276"/>
                      </a:cubicBezTo>
                      <a:cubicBezTo>
                        <a:pt x="12194" y="36147"/>
                        <a:pt x="9627" y="33452"/>
                        <a:pt x="9627" y="30114"/>
                      </a:cubicBezTo>
                      <a:cubicBezTo>
                        <a:pt x="9627" y="28703"/>
                        <a:pt x="10140" y="27419"/>
                        <a:pt x="11039" y="26520"/>
                      </a:cubicBezTo>
                      <a:lnTo>
                        <a:pt x="11167" y="26392"/>
                      </a:lnTo>
                      <a:cubicBezTo>
                        <a:pt x="13221" y="23953"/>
                        <a:pt x="15531" y="22156"/>
                        <a:pt x="17841" y="20359"/>
                      </a:cubicBezTo>
                      <a:cubicBezTo>
                        <a:pt x="20152" y="18562"/>
                        <a:pt x="22591" y="17151"/>
                        <a:pt x="25029" y="15738"/>
                      </a:cubicBezTo>
                      <a:cubicBezTo>
                        <a:pt x="30036" y="13171"/>
                        <a:pt x="35170" y="10861"/>
                        <a:pt x="41459" y="9706"/>
                      </a:cubicBezTo>
                      <a:lnTo>
                        <a:pt x="41588" y="9706"/>
                      </a:lnTo>
                      <a:cubicBezTo>
                        <a:pt x="44540" y="9192"/>
                        <a:pt x="47364" y="11246"/>
                        <a:pt x="47877" y="14198"/>
                      </a:cubicBezTo>
                      <a:cubicBezTo>
                        <a:pt x="48006" y="15610"/>
                        <a:pt x="47749" y="16894"/>
                        <a:pt x="47107" y="17921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3" name="任意多边形: 形状 53"/>
                <p:cNvSpPr/>
                <p:nvPr/>
              </p:nvSpPr>
              <p:spPr>
                <a:xfrm>
                  <a:off x="12341604" y="4789426"/>
                  <a:ext cx="38507" cy="38507"/>
                </a:xfrm>
                <a:custGeom>
                  <a:avLst/>
                  <a:gdLst>
                    <a:gd name="connsiteX0" fmla="*/ 34162 w 38507"/>
                    <a:gd name="connsiteY0" fmla="*/ 16244 h 38507"/>
                    <a:gd name="connsiteX1" fmla="*/ 27231 w 38507"/>
                    <a:gd name="connsiteY1" fmla="*/ 27540 h 38507"/>
                    <a:gd name="connsiteX2" fmla="*/ 21198 w 38507"/>
                    <a:gd name="connsiteY2" fmla="*/ 30236 h 38507"/>
                    <a:gd name="connsiteX3" fmla="*/ 14267 w 38507"/>
                    <a:gd name="connsiteY3" fmla="*/ 30107 h 38507"/>
                    <a:gd name="connsiteX4" fmla="*/ 9903 w 38507"/>
                    <a:gd name="connsiteY4" fmla="*/ 21892 h 38507"/>
                    <a:gd name="connsiteX5" fmla="*/ 10416 w 38507"/>
                    <a:gd name="connsiteY5" fmla="*/ 20737 h 38507"/>
                    <a:gd name="connsiteX6" fmla="*/ 10930 w 38507"/>
                    <a:gd name="connsiteY6" fmla="*/ 19839 h 38507"/>
                    <a:gd name="connsiteX7" fmla="*/ 14139 w 38507"/>
                    <a:gd name="connsiteY7" fmla="*/ 15731 h 38507"/>
                    <a:gd name="connsiteX8" fmla="*/ 17476 w 38507"/>
                    <a:gd name="connsiteY8" fmla="*/ 13035 h 38507"/>
                    <a:gd name="connsiteX9" fmla="*/ 26589 w 38507"/>
                    <a:gd name="connsiteY9" fmla="*/ 9826 h 38507"/>
                    <a:gd name="connsiteX10" fmla="*/ 27487 w 38507"/>
                    <a:gd name="connsiteY10" fmla="*/ 9698 h 38507"/>
                    <a:gd name="connsiteX11" fmla="*/ 34291 w 38507"/>
                    <a:gd name="connsiteY11" fmla="*/ 14704 h 38507"/>
                    <a:gd name="connsiteX12" fmla="*/ 34162 w 38507"/>
                    <a:gd name="connsiteY12" fmla="*/ 16244 h 38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507" h="38507">
                      <a:moveTo>
                        <a:pt x="34162" y="16244"/>
                      </a:moveTo>
                      <a:cubicBezTo>
                        <a:pt x="33649" y="21122"/>
                        <a:pt x="30696" y="24844"/>
                        <a:pt x="27231" y="27540"/>
                      </a:cubicBezTo>
                      <a:cubicBezTo>
                        <a:pt x="25434" y="28823"/>
                        <a:pt x="23380" y="29851"/>
                        <a:pt x="21198" y="30236"/>
                      </a:cubicBezTo>
                      <a:cubicBezTo>
                        <a:pt x="19016" y="30749"/>
                        <a:pt x="16705" y="30877"/>
                        <a:pt x="14267" y="30107"/>
                      </a:cubicBezTo>
                      <a:cubicBezTo>
                        <a:pt x="10801" y="29080"/>
                        <a:pt x="8876" y="25358"/>
                        <a:pt x="9903" y="21892"/>
                      </a:cubicBezTo>
                      <a:cubicBezTo>
                        <a:pt x="10031" y="21507"/>
                        <a:pt x="10160" y="21122"/>
                        <a:pt x="10416" y="20737"/>
                      </a:cubicBezTo>
                      <a:lnTo>
                        <a:pt x="10930" y="19839"/>
                      </a:lnTo>
                      <a:cubicBezTo>
                        <a:pt x="11956" y="18042"/>
                        <a:pt x="12983" y="16886"/>
                        <a:pt x="14139" y="15731"/>
                      </a:cubicBezTo>
                      <a:cubicBezTo>
                        <a:pt x="15165" y="14576"/>
                        <a:pt x="16320" y="13806"/>
                        <a:pt x="17476" y="13035"/>
                      </a:cubicBezTo>
                      <a:cubicBezTo>
                        <a:pt x="19914" y="11624"/>
                        <a:pt x="22482" y="10468"/>
                        <a:pt x="26589" y="9826"/>
                      </a:cubicBezTo>
                      <a:lnTo>
                        <a:pt x="27487" y="9698"/>
                      </a:lnTo>
                      <a:cubicBezTo>
                        <a:pt x="30696" y="9185"/>
                        <a:pt x="33777" y="11495"/>
                        <a:pt x="34291" y="14704"/>
                      </a:cubicBezTo>
                      <a:cubicBezTo>
                        <a:pt x="34291" y="15218"/>
                        <a:pt x="34291" y="15731"/>
                        <a:pt x="34162" y="16244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4" name="任意多边形: 形状 54"/>
                <p:cNvSpPr/>
                <p:nvPr/>
              </p:nvSpPr>
              <p:spPr>
                <a:xfrm>
                  <a:off x="11108250" y="4721981"/>
                  <a:ext cx="436415" cy="218208"/>
                </a:xfrm>
                <a:custGeom>
                  <a:avLst/>
                  <a:gdLst>
                    <a:gd name="connsiteX0" fmla="*/ 163643 w 436415"/>
                    <a:gd name="connsiteY0" fmla="*/ 9627 h 218207"/>
                    <a:gd name="connsiteX1" fmla="*/ 55566 w 436415"/>
                    <a:gd name="connsiteY1" fmla="*/ 73164 h 218207"/>
                    <a:gd name="connsiteX2" fmla="*/ 17572 w 436415"/>
                    <a:gd name="connsiteY2" fmla="*/ 109746 h 218207"/>
                    <a:gd name="connsiteX3" fmla="*/ 15904 w 436415"/>
                    <a:gd name="connsiteY3" fmla="*/ 160832 h 218207"/>
                    <a:gd name="connsiteX4" fmla="*/ 48763 w 436415"/>
                    <a:gd name="connsiteY4" fmla="*/ 182653 h 218207"/>
                    <a:gd name="connsiteX5" fmla="*/ 339107 w 436415"/>
                    <a:gd name="connsiteY5" fmla="*/ 204987 h 218207"/>
                    <a:gd name="connsiteX6" fmla="*/ 398152 w 436415"/>
                    <a:gd name="connsiteY6" fmla="*/ 180470 h 218207"/>
                    <a:gd name="connsiteX7" fmla="*/ 434990 w 436415"/>
                    <a:gd name="connsiteY7" fmla="*/ 51728 h 218207"/>
                    <a:gd name="connsiteX8" fmla="*/ 283400 w 436415"/>
                    <a:gd name="connsiteY8" fmla="*/ 43513 h 218207"/>
                    <a:gd name="connsiteX9" fmla="*/ 163643 w 436415"/>
                    <a:gd name="connsiteY9" fmla="*/ 9627 h 2182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36415" h="218207">
                      <a:moveTo>
                        <a:pt x="163643" y="9627"/>
                      </a:moveTo>
                      <a:cubicBezTo>
                        <a:pt x="124237" y="24773"/>
                        <a:pt x="90608" y="49033"/>
                        <a:pt x="55566" y="73164"/>
                      </a:cubicBezTo>
                      <a:cubicBezTo>
                        <a:pt x="41062" y="83176"/>
                        <a:pt x="26558" y="94343"/>
                        <a:pt x="17572" y="109746"/>
                      </a:cubicBezTo>
                      <a:cubicBezTo>
                        <a:pt x="8587" y="125277"/>
                        <a:pt x="6148" y="146071"/>
                        <a:pt x="15904" y="160832"/>
                      </a:cubicBezTo>
                      <a:cubicBezTo>
                        <a:pt x="23349" y="172127"/>
                        <a:pt x="36312" y="177904"/>
                        <a:pt x="48763" y="182653"/>
                      </a:cubicBezTo>
                      <a:cubicBezTo>
                        <a:pt x="140796" y="217566"/>
                        <a:pt x="242454" y="225396"/>
                        <a:pt x="339107" y="204987"/>
                      </a:cubicBezTo>
                      <a:cubicBezTo>
                        <a:pt x="360030" y="200494"/>
                        <a:pt x="381466" y="194461"/>
                        <a:pt x="398152" y="180470"/>
                      </a:cubicBezTo>
                      <a:cubicBezTo>
                        <a:pt x="432937" y="151205"/>
                        <a:pt x="434477" y="97808"/>
                        <a:pt x="434990" y="51728"/>
                      </a:cubicBezTo>
                      <a:cubicBezTo>
                        <a:pt x="434990" y="51728"/>
                        <a:pt x="335000" y="65719"/>
                        <a:pt x="283400" y="43513"/>
                      </a:cubicBezTo>
                      <a:lnTo>
                        <a:pt x="163643" y="9627"/>
                      </a:lnTo>
                      <a:close/>
                    </a:path>
                  </a:pathLst>
                </a:custGeom>
                <a:solidFill>
                  <a:srgbClr val="F08BB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5" name="任意多边形: 形状 55"/>
                <p:cNvSpPr/>
                <p:nvPr/>
              </p:nvSpPr>
              <p:spPr>
                <a:xfrm>
                  <a:off x="11242370" y="3826205"/>
                  <a:ext cx="474922" cy="962680"/>
                </a:xfrm>
                <a:custGeom>
                  <a:avLst/>
                  <a:gdLst>
                    <a:gd name="connsiteX0" fmla="*/ 9627 w 474922"/>
                    <a:gd name="connsiteY0" fmla="*/ 94826 h 962680"/>
                    <a:gd name="connsiteX1" fmla="*/ 29137 w 474922"/>
                    <a:gd name="connsiteY1" fmla="*/ 905403 h 962680"/>
                    <a:gd name="connsiteX2" fmla="*/ 300485 w 474922"/>
                    <a:gd name="connsiteY2" fmla="*/ 947376 h 962680"/>
                    <a:gd name="connsiteX3" fmla="*/ 321150 w 474922"/>
                    <a:gd name="connsiteY3" fmla="*/ 860093 h 962680"/>
                    <a:gd name="connsiteX4" fmla="*/ 472740 w 474922"/>
                    <a:gd name="connsiteY4" fmla="*/ 218563 h 962680"/>
                    <a:gd name="connsiteX5" fmla="*/ 319610 w 474922"/>
                    <a:gd name="connsiteY5" fmla="*/ 19095 h 962680"/>
                    <a:gd name="connsiteX6" fmla="*/ 9627 w 474922"/>
                    <a:gd name="connsiteY6" fmla="*/ 94826 h 9626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74922" h="962680">
                      <a:moveTo>
                        <a:pt x="9627" y="94826"/>
                      </a:moveTo>
                      <a:cubicBezTo>
                        <a:pt x="15660" y="345893"/>
                        <a:pt x="23105" y="654336"/>
                        <a:pt x="29137" y="905403"/>
                      </a:cubicBezTo>
                      <a:cubicBezTo>
                        <a:pt x="29137" y="905403"/>
                        <a:pt x="181241" y="980235"/>
                        <a:pt x="300485" y="947376"/>
                      </a:cubicBezTo>
                      <a:lnTo>
                        <a:pt x="321150" y="860093"/>
                      </a:lnTo>
                      <a:cubicBezTo>
                        <a:pt x="378783" y="651255"/>
                        <a:pt x="432565" y="431507"/>
                        <a:pt x="472740" y="218563"/>
                      </a:cubicBezTo>
                      <a:cubicBezTo>
                        <a:pt x="472740" y="218563"/>
                        <a:pt x="467478" y="62480"/>
                        <a:pt x="319610" y="19095"/>
                      </a:cubicBezTo>
                      <a:cubicBezTo>
                        <a:pt x="171742" y="-24161"/>
                        <a:pt x="9627" y="94826"/>
                        <a:pt x="9627" y="94826"/>
                      </a:cubicBez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6" name="任意多边形: 形状 56"/>
                <p:cNvSpPr/>
                <p:nvPr/>
              </p:nvSpPr>
              <p:spPr>
                <a:xfrm>
                  <a:off x="11155454" y="4849715"/>
                  <a:ext cx="346565" cy="51343"/>
                </a:xfrm>
                <a:custGeom>
                  <a:avLst/>
                  <a:gdLst>
                    <a:gd name="connsiteX0" fmla="*/ 14523 w 346564"/>
                    <a:gd name="connsiteY0" fmla="*/ 11919 h 51342"/>
                    <a:gd name="connsiteX1" fmla="*/ 95516 w 346564"/>
                    <a:gd name="connsiteY1" fmla="*/ 31173 h 51342"/>
                    <a:gd name="connsiteX2" fmla="*/ 178307 w 346564"/>
                    <a:gd name="connsiteY2" fmla="*/ 37206 h 51342"/>
                    <a:gd name="connsiteX3" fmla="*/ 260969 w 346564"/>
                    <a:gd name="connsiteY3" fmla="*/ 30018 h 51342"/>
                    <a:gd name="connsiteX4" fmla="*/ 341706 w 346564"/>
                    <a:gd name="connsiteY4" fmla="*/ 9866 h 51342"/>
                    <a:gd name="connsiteX5" fmla="*/ 346840 w 346564"/>
                    <a:gd name="connsiteY5" fmla="*/ 12433 h 51342"/>
                    <a:gd name="connsiteX6" fmla="*/ 344530 w 346564"/>
                    <a:gd name="connsiteY6" fmla="*/ 17439 h 51342"/>
                    <a:gd name="connsiteX7" fmla="*/ 263151 w 346564"/>
                    <a:gd name="connsiteY7" fmla="*/ 41826 h 51342"/>
                    <a:gd name="connsiteX8" fmla="*/ 178435 w 346564"/>
                    <a:gd name="connsiteY8" fmla="*/ 50170 h 51342"/>
                    <a:gd name="connsiteX9" fmla="*/ 93591 w 346564"/>
                    <a:gd name="connsiteY9" fmla="*/ 42597 h 51342"/>
                    <a:gd name="connsiteX10" fmla="*/ 11956 w 346564"/>
                    <a:gd name="connsiteY10" fmla="*/ 18979 h 51342"/>
                    <a:gd name="connsiteX11" fmla="*/ 9902 w 346564"/>
                    <a:gd name="connsiteY11" fmla="*/ 14102 h 51342"/>
                    <a:gd name="connsiteX12" fmla="*/ 14523 w 346564"/>
                    <a:gd name="connsiteY12" fmla="*/ 11919 h 51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46564" h="51342">
                      <a:moveTo>
                        <a:pt x="14523" y="11919"/>
                      </a:moveTo>
                      <a:cubicBezTo>
                        <a:pt x="40964" y="20519"/>
                        <a:pt x="68176" y="26809"/>
                        <a:pt x="95516" y="31173"/>
                      </a:cubicBezTo>
                      <a:cubicBezTo>
                        <a:pt x="122985" y="35280"/>
                        <a:pt x="150582" y="37591"/>
                        <a:pt x="178307" y="37206"/>
                      </a:cubicBezTo>
                      <a:cubicBezTo>
                        <a:pt x="206032" y="37206"/>
                        <a:pt x="233629" y="34638"/>
                        <a:pt x="260969" y="30018"/>
                      </a:cubicBezTo>
                      <a:cubicBezTo>
                        <a:pt x="288309" y="25397"/>
                        <a:pt x="315264" y="18722"/>
                        <a:pt x="341706" y="9866"/>
                      </a:cubicBezTo>
                      <a:cubicBezTo>
                        <a:pt x="343888" y="9095"/>
                        <a:pt x="346198" y="10251"/>
                        <a:pt x="346840" y="12433"/>
                      </a:cubicBezTo>
                      <a:cubicBezTo>
                        <a:pt x="347482" y="14487"/>
                        <a:pt x="346455" y="16669"/>
                        <a:pt x="344530" y="17439"/>
                      </a:cubicBezTo>
                      <a:cubicBezTo>
                        <a:pt x="318345" y="28349"/>
                        <a:pt x="291005" y="36436"/>
                        <a:pt x="263151" y="41826"/>
                      </a:cubicBezTo>
                      <a:cubicBezTo>
                        <a:pt x="235298" y="47218"/>
                        <a:pt x="206802" y="49913"/>
                        <a:pt x="178435" y="50170"/>
                      </a:cubicBezTo>
                      <a:cubicBezTo>
                        <a:pt x="150068" y="50042"/>
                        <a:pt x="121573" y="47859"/>
                        <a:pt x="93591" y="42597"/>
                      </a:cubicBezTo>
                      <a:cubicBezTo>
                        <a:pt x="65609" y="37462"/>
                        <a:pt x="38269" y="29504"/>
                        <a:pt x="11956" y="18979"/>
                      </a:cubicBezTo>
                      <a:cubicBezTo>
                        <a:pt x="10030" y="18209"/>
                        <a:pt x="9132" y="16027"/>
                        <a:pt x="9902" y="14102"/>
                      </a:cubicBezTo>
                      <a:cubicBezTo>
                        <a:pt x="10672" y="12176"/>
                        <a:pt x="12726" y="11278"/>
                        <a:pt x="14523" y="11919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8" name="任意多边形: 形状 57"/>
                <p:cNvSpPr/>
                <p:nvPr/>
              </p:nvSpPr>
              <p:spPr>
                <a:xfrm>
                  <a:off x="11238675" y="4735050"/>
                  <a:ext cx="51343" cy="38507"/>
                </a:xfrm>
                <a:custGeom>
                  <a:avLst/>
                  <a:gdLst>
                    <a:gd name="connsiteX0" fmla="*/ 16146 w 51342"/>
                    <a:gd name="connsiteY0" fmla="*/ 9908 h 38507"/>
                    <a:gd name="connsiteX1" fmla="*/ 34373 w 51342"/>
                    <a:gd name="connsiteY1" fmla="*/ 15299 h 38507"/>
                    <a:gd name="connsiteX2" fmla="*/ 42203 w 51342"/>
                    <a:gd name="connsiteY2" fmla="*/ 20176 h 38507"/>
                    <a:gd name="connsiteX3" fmla="*/ 49263 w 51342"/>
                    <a:gd name="connsiteY3" fmla="*/ 26851 h 38507"/>
                    <a:gd name="connsiteX4" fmla="*/ 49776 w 51342"/>
                    <a:gd name="connsiteY4" fmla="*/ 27493 h 38507"/>
                    <a:gd name="connsiteX5" fmla="*/ 48749 w 51342"/>
                    <a:gd name="connsiteY5" fmla="*/ 35579 h 38507"/>
                    <a:gd name="connsiteX6" fmla="*/ 44899 w 51342"/>
                    <a:gd name="connsiteY6" fmla="*/ 36734 h 38507"/>
                    <a:gd name="connsiteX7" fmla="*/ 35143 w 51342"/>
                    <a:gd name="connsiteY7" fmla="*/ 34552 h 38507"/>
                    <a:gd name="connsiteX8" fmla="*/ 26158 w 51342"/>
                    <a:gd name="connsiteY8" fmla="*/ 30573 h 38507"/>
                    <a:gd name="connsiteX9" fmla="*/ 10755 w 51342"/>
                    <a:gd name="connsiteY9" fmla="*/ 18251 h 38507"/>
                    <a:gd name="connsiteX10" fmla="*/ 11654 w 51342"/>
                    <a:gd name="connsiteY10" fmla="*/ 10806 h 38507"/>
                    <a:gd name="connsiteX11" fmla="*/ 15376 w 51342"/>
                    <a:gd name="connsiteY11" fmla="*/ 9651 h 38507"/>
                    <a:gd name="connsiteX12" fmla="*/ 16146 w 51342"/>
                    <a:gd name="connsiteY12" fmla="*/ 9908 h 38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1342" h="38507">
                      <a:moveTo>
                        <a:pt x="16146" y="9908"/>
                      </a:moveTo>
                      <a:cubicBezTo>
                        <a:pt x="23078" y="10421"/>
                        <a:pt x="28854" y="12732"/>
                        <a:pt x="34373" y="15299"/>
                      </a:cubicBezTo>
                      <a:cubicBezTo>
                        <a:pt x="37069" y="16711"/>
                        <a:pt x="39764" y="18251"/>
                        <a:pt x="42203" y="20176"/>
                      </a:cubicBezTo>
                      <a:cubicBezTo>
                        <a:pt x="44642" y="22101"/>
                        <a:pt x="47209" y="24155"/>
                        <a:pt x="49263" y="26851"/>
                      </a:cubicBezTo>
                      <a:lnTo>
                        <a:pt x="49776" y="27493"/>
                      </a:lnTo>
                      <a:cubicBezTo>
                        <a:pt x="51701" y="30060"/>
                        <a:pt x="51316" y="33654"/>
                        <a:pt x="48749" y="35579"/>
                      </a:cubicBezTo>
                      <a:cubicBezTo>
                        <a:pt x="47594" y="36478"/>
                        <a:pt x="46182" y="36863"/>
                        <a:pt x="44899" y="36734"/>
                      </a:cubicBezTo>
                      <a:cubicBezTo>
                        <a:pt x="41433" y="36606"/>
                        <a:pt x="38352" y="35579"/>
                        <a:pt x="35143" y="34552"/>
                      </a:cubicBezTo>
                      <a:cubicBezTo>
                        <a:pt x="32063" y="33525"/>
                        <a:pt x="29110" y="32113"/>
                        <a:pt x="26158" y="30573"/>
                      </a:cubicBezTo>
                      <a:cubicBezTo>
                        <a:pt x="20511" y="27364"/>
                        <a:pt x="14991" y="23642"/>
                        <a:pt x="10755" y="18251"/>
                      </a:cubicBezTo>
                      <a:cubicBezTo>
                        <a:pt x="8958" y="15941"/>
                        <a:pt x="9343" y="12603"/>
                        <a:pt x="11654" y="10806"/>
                      </a:cubicBezTo>
                      <a:cubicBezTo>
                        <a:pt x="12681" y="9908"/>
                        <a:pt x="14093" y="9523"/>
                        <a:pt x="15376" y="9651"/>
                      </a:cubicBezTo>
                      <a:lnTo>
                        <a:pt x="16146" y="9908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9" name="任意多边形: 形状 58"/>
                <p:cNvSpPr/>
                <p:nvPr/>
              </p:nvSpPr>
              <p:spPr>
                <a:xfrm>
                  <a:off x="11209134" y="4760750"/>
                  <a:ext cx="51343" cy="38507"/>
                </a:xfrm>
                <a:custGeom>
                  <a:avLst/>
                  <a:gdLst>
                    <a:gd name="connsiteX0" fmla="*/ 16421 w 51342"/>
                    <a:gd name="connsiteY0" fmla="*/ 9751 h 38507"/>
                    <a:gd name="connsiteX1" fmla="*/ 32466 w 51342"/>
                    <a:gd name="connsiteY1" fmla="*/ 16682 h 38507"/>
                    <a:gd name="connsiteX2" fmla="*/ 39397 w 51342"/>
                    <a:gd name="connsiteY2" fmla="*/ 21688 h 38507"/>
                    <a:gd name="connsiteX3" fmla="*/ 45686 w 51342"/>
                    <a:gd name="connsiteY3" fmla="*/ 28106 h 38507"/>
                    <a:gd name="connsiteX4" fmla="*/ 45815 w 51342"/>
                    <a:gd name="connsiteY4" fmla="*/ 28234 h 38507"/>
                    <a:gd name="connsiteX5" fmla="*/ 44531 w 51342"/>
                    <a:gd name="connsiteY5" fmla="*/ 36706 h 38507"/>
                    <a:gd name="connsiteX6" fmla="*/ 40809 w 51342"/>
                    <a:gd name="connsiteY6" fmla="*/ 37861 h 38507"/>
                    <a:gd name="connsiteX7" fmla="*/ 31439 w 51342"/>
                    <a:gd name="connsiteY7" fmla="*/ 35807 h 38507"/>
                    <a:gd name="connsiteX8" fmla="*/ 23096 w 51342"/>
                    <a:gd name="connsiteY8" fmla="*/ 31443 h 38507"/>
                    <a:gd name="connsiteX9" fmla="*/ 10260 w 51342"/>
                    <a:gd name="connsiteY9" fmla="*/ 17581 h 38507"/>
                    <a:gd name="connsiteX10" fmla="*/ 12570 w 51342"/>
                    <a:gd name="connsiteY10" fmla="*/ 10264 h 38507"/>
                    <a:gd name="connsiteX11" fmla="*/ 16421 w 51342"/>
                    <a:gd name="connsiteY11" fmla="*/ 9751 h 38507"/>
                    <a:gd name="connsiteX12" fmla="*/ 16421 w 51342"/>
                    <a:gd name="connsiteY12" fmla="*/ 9751 h 38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1342" h="38507">
                      <a:moveTo>
                        <a:pt x="16421" y="9751"/>
                      </a:moveTo>
                      <a:cubicBezTo>
                        <a:pt x="22711" y="11163"/>
                        <a:pt x="27588" y="13858"/>
                        <a:pt x="32466" y="16682"/>
                      </a:cubicBezTo>
                      <a:cubicBezTo>
                        <a:pt x="34904" y="18222"/>
                        <a:pt x="37215" y="19763"/>
                        <a:pt x="39397" y="21688"/>
                      </a:cubicBezTo>
                      <a:cubicBezTo>
                        <a:pt x="41579" y="23614"/>
                        <a:pt x="43761" y="25539"/>
                        <a:pt x="45686" y="28106"/>
                      </a:cubicBezTo>
                      <a:lnTo>
                        <a:pt x="45815" y="28234"/>
                      </a:lnTo>
                      <a:cubicBezTo>
                        <a:pt x="47740" y="30930"/>
                        <a:pt x="47227" y="34652"/>
                        <a:pt x="44531" y="36706"/>
                      </a:cubicBezTo>
                      <a:cubicBezTo>
                        <a:pt x="43376" y="37476"/>
                        <a:pt x="42092" y="37861"/>
                        <a:pt x="40809" y="37861"/>
                      </a:cubicBezTo>
                      <a:cubicBezTo>
                        <a:pt x="37472" y="37733"/>
                        <a:pt x="34391" y="36834"/>
                        <a:pt x="31439" y="35807"/>
                      </a:cubicBezTo>
                      <a:cubicBezTo>
                        <a:pt x="28487" y="34781"/>
                        <a:pt x="25791" y="33240"/>
                        <a:pt x="23096" y="31443"/>
                      </a:cubicBezTo>
                      <a:cubicBezTo>
                        <a:pt x="17962" y="27849"/>
                        <a:pt x="13341" y="23614"/>
                        <a:pt x="10260" y="17581"/>
                      </a:cubicBezTo>
                      <a:cubicBezTo>
                        <a:pt x="8848" y="14885"/>
                        <a:pt x="9875" y="11548"/>
                        <a:pt x="12570" y="10264"/>
                      </a:cubicBezTo>
                      <a:cubicBezTo>
                        <a:pt x="13726" y="9622"/>
                        <a:pt x="15009" y="9494"/>
                        <a:pt x="16421" y="9751"/>
                      </a:cubicBezTo>
                      <a:lnTo>
                        <a:pt x="16421" y="9751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60" name="任意多边形: 形状 59"/>
                <p:cNvSpPr/>
                <p:nvPr/>
              </p:nvSpPr>
              <p:spPr>
                <a:xfrm>
                  <a:off x="11175620" y="4781154"/>
                  <a:ext cx="38507" cy="38507"/>
                </a:xfrm>
                <a:custGeom>
                  <a:avLst/>
                  <a:gdLst>
                    <a:gd name="connsiteX0" fmla="*/ 17461 w 38507"/>
                    <a:gd name="connsiteY0" fmla="*/ 10140 h 38507"/>
                    <a:gd name="connsiteX1" fmla="*/ 26318 w 38507"/>
                    <a:gd name="connsiteY1" fmla="*/ 13862 h 38507"/>
                    <a:gd name="connsiteX2" fmla="*/ 29527 w 38507"/>
                    <a:gd name="connsiteY2" fmla="*/ 16686 h 38507"/>
                    <a:gd name="connsiteX3" fmla="*/ 32479 w 38507"/>
                    <a:gd name="connsiteY3" fmla="*/ 20922 h 38507"/>
                    <a:gd name="connsiteX4" fmla="*/ 32993 w 38507"/>
                    <a:gd name="connsiteY4" fmla="*/ 21821 h 38507"/>
                    <a:gd name="connsiteX5" fmla="*/ 29912 w 38507"/>
                    <a:gd name="connsiteY5" fmla="*/ 30549 h 38507"/>
                    <a:gd name="connsiteX6" fmla="*/ 28757 w 38507"/>
                    <a:gd name="connsiteY6" fmla="*/ 30934 h 38507"/>
                    <a:gd name="connsiteX7" fmla="*/ 21825 w 38507"/>
                    <a:gd name="connsiteY7" fmla="*/ 30549 h 38507"/>
                    <a:gd name="connsiteX8" fmla="*/ 15921 w 38507"/>
                    <a:gd name="connsiteY8" fmla="*/ 27468 h 38507"/>
                    <a:gd name="connsiteX9" fmla="*/ 9631 w 38507"/>
                    <a:gd name="connsiteY9" fmla="*/ 15788 h 38507"/>
                    <a:gd name="connsiteX10" fmla="*/ 15279 w 38507"/>
                    <a:gd name="connsiteY10" fmla="*/ 9627 h 38507"/>
                    <a:gd name="connsiteX11" fmla="*/ 16691 w 38507"/>
                    <a:gd name="connsiteY11" fmla="*/ 9755 h 38507"/>
                    <a:gd name="connsiteX12" fmla="*/ 17461 w 38507"/>
                    <a:gd name="connsiteY12" fmla="*/ 10140 h 38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507" h="38507">
                      <a:moveTo>
                        <a:pt x="17461" y="10140"/>
                      </a:moveTo>
                      <a:cubicBezTo>
                        <a:pt x="21569" y="11039"/>
                        <a:pt x="23879" y="12322"/>
                        <a:pt x="26318" y="13862"/>
                      </a:cubicBezTo>
                      <a:cubicBezTo>
                        <a:pt x="27473" y="14761"/>
                        <a:pt x="28500" y="15531"/>
                        <a:pt x="29527" y="16686"/>
                      </a:cubicBezTo>
                      <a:cubicBezTo>
                        <a:pt x="30554" y="17841"/>
                        <a:pt x="31580" y="18997"/>
                        <a:pt x="32479" y="20922"/>
                      </a:cubicBezTo>
                      <a:lnTo>
                        <a:pt x="32993" y="21821"/>
                      </a:lnTo>
                      <a:cubicBezTo>
                        <a:pt x="34533" y="25158"/>
                        <a:pt x="33121" y="29009"/>
                        <a:pt x="29912" y="30549"/>
                      </a:cubicBezTo>
                      <a:cubicBezTo>
                        <a:pt x="29527" y="30677"/>
                        <a:pt x="29142" y="30934"/>
                        <a:pt x="28757" y="30934"/>
                      </a:cubicBezTo>
                      <a:cubicBezTo>
                        <a:pt x="26318" y="31576"/>
                        <a:pt x="24007" y="31191"/>
                        <a:pt x="21825" y="30549"/>
                      </a:cubicBezTo>
                      <a:cubicBezTo>
                        <a:pt x="19643" y="30036"/>
                        <a:pt x="17718" y="28880"/>
                        <a:pt x="15921" y="27468"/>
                      </a:cubicBezTo>
                      <a:cubicBezTo>
                        <a:pt x="12583" y="24644"/>
                        <a:pt x="9888" y="20794"/>
                        <a:pt x="9631" y="15788"/>
                      </a:cubicBezTo>
                      <a:cubicBezTo>
                        <a:pt x="9503" y="12451"/>
                        <a:pt x="12070" y="9755"/>
                        <a:pt x="15279" y="9627"/>
                      </a:cubicBezTo>
                      <a:cubicBezTo>
                        <a:pt x="15792" y="9627"/>
                        <a:pt x="16306" y="9627"/>
                        <a:pt x="16691" y="9755"/>
                      </a:cubicBezTo>
                      <a:lnTo>
                        <a:pt x="17461" y="10140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0" name="任意多边形: 形状 60"/>
                <p:cNvSpPr/>
                <p:nvPr/>
              </p:nvSpPr>
              <p:spPr>
                <a:xfrm>
                  <a:off x="10306365" y="2075840"/>
                  <a:ext cx="962680" cy="641787"/>
                </a:xfrm>
                <a:custGeom>
                  <a:avLst/>
                  <a:gdLst>
                    <a:gd name="connsiteX0" fmla="*/ 963988 w 962680"/>
                    <a:gd name="connsiteY0" fmla="*/ 340201 h 641786"/>
                    <a:gd name="connsiteX1" fmla="*/ 231452 w 962680"/>
                    <a:gd name="connsiteY1" fmla="*/ 83358 h 641786"/>
                    <a:gd name="connsiteX2" fmla="*/ 198464 w 962680"/>
                    <a:gd name="connsiteY2" fmla="*/ 22259 h 641786"/>
                    <a:gd name="connsiteX3" fmla="*/ 178697 w 962680"/>
                    <a:gd name="connsiteY3" fmla="*/ 9809 h 641786"/>
                    <a:gd name="connsiteX4" fmla="*/ 156491 w 962680"/>
                    <a:gd name="connsiteY4" fmla="*/ 52552 h 641786"/>
                    <a:gd name="connsiteX5" fmla="*/ 117599 w 962680"/>
                    <a:gd name="connsiteY5" fmla="*/ 42026 h 641786"/>
                    <a:gd name="connsiteX6" fmla="*/ 79605 w 962680"/>
                    <a:gd name="connsiteY6" fmla="*/ 24056 h 641786"/>
                    <a:gd name="connsiteX7" fmla="*/ 100399 w 962680"/>
                    <a:gd name="connsiteY7" fmla="*/ 92728 h 641786"/>
                    <a:gd name="connsiteX8" fmla="*/ 67411 w 962680"/>
                    <a:gd name="connsiteY8" fmla="*/ 71549 h 641786"/>
                    <a:gd name="connsiteX9" fmla="*/ 43280 w 962680"/>
                    <a:gd name="connsiteY9" fmla="*/ 101456 h 641786"/>
                    <a:gd name="connsiteX10" fmla="*/ 65101 w 962680"/>
                    <a:gd name="connsiteY10" fmla="*/ 138936 h 641786"/>
                    <a:gd name="connsiteX11" fmla="*/ 10421 w 962680"/>
                    <a:gd name="connsiteY11" fmla="*/ 118912 h 641786"/>
                    <a:gd name="connsiteX12" fmla="*/ 44820 w 962680"/>
                    <a:gd name="connsiteY12" fmla="*/ 169485 h 641786"/>
                    <a:gd name="connsiteX13" fmla="*/ 13501 w 962680"/>
                    <a:gd name="connsiteY13" fmla="*/ 163709 h 641786"/>
                    <a:gd name="connsiteX14" fmla="*/ 18122 w 962680"/>
                    <a:gd name="connsiteY14" fmla="*/ 204399 h 641786"/>
                    <a:gd name="connsiteX15" fmla="*/ 52779 w 962680"/>
                    <a:gd name="connsiteY15" fmla="*/ 229685 h 641786"/>
                    <a:gd name="connsiteX16" fmla="*/ 157518 w 962680"/>
                    <a:gd name="connsiteY16" fmla="*/ 247527 h 641786"/>
                    <a:gd name="connsiteX17" fmla="*/ 923683 w 962680"/>
                    <a:gd name="connsiteY17" fmla="*/ 644023 h 641786"/>
                    <a:gd name="connsiteX18" fmla="*/ 963988 w 962680"/>
                    <a:gd name="connsiteY18" fmla="*/ 340201 h 641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962680" h="641786">
                      <a:moveTo>
                        <a:pt x="963988" y="340201"/>
                      </a:moveTo>
                      <a:cubicBezTo>
                        <a:pt x="710482" y="285264"/>
                        <a:pt x="463779" y="198751"/>
                        <a:pt x="231452" y="83358"/>
                      </a:cubicBezTo>
                      <a:cubicBezTo>
                        <a:pt x="229013" y="63590"/>
                        <a:pt x="209631" y="38818"/>
                        <a:pt x="198464" y="22259"/>
                      </a:cubicBezTo>
                      <a:cubicBezTo>
                        <a:pt x="193843" y="15456"/>
                        <a:pt x="186784" y="8397"/>
                        <a:pt x="178697" y="9809"/>
                      </a:cubicBezTo>
                      <a:cubicBezTo>
                        <a:pt x="162011" y="12889"/>
                        <a:pt x="169070" y="41256"/>
                        <a:pt x="156491" y="52552"/>
                      </a:cubicBezTo>
                      <a:cubicBezTo>
                        <a:pt x="145324" y="62435"/>
                        <a:pt x="127996" y="52680"/>
                        <a:pt x="117599" y="42026"/>
                      </a:cubicBezTo>
                      <a:cubicBezTo>
                        <a:pt x="107074" y="31373"/>
                        <a:pt x="93468" y="18794"/>
                        <a:pt x="79605" y="24056"/>
                      </a:cubicBezTo>
                      <a:cubicBezTo>
                        <a:pt x="69722" y="48059"/>
                        <a:pt x="78963" y="78223"/>
                        <a:pt x="100399" y="92728"/>
                      </a:cubicBezTo>
                      <a:cubicBezTo>
                        <a:pt x="88462" y="87080"/>
                        <a:pt x="80632" y="72961"/>
                        <a:pt x="67411" y="71549"/>
                      </a:cubicBezTo>
                      <a:cubicBezTo>
                        <a:pt x="52779" y="70008"/>
                        <a:pt x="41611" y="86823"/>
                        <a:pt x="43280" y="101456"/>
                      </a:cubicBezTo>
                      <a:cubicBezTo>
                        <a:pt x="44949" y="116089"/>
                        <a:pt x="55089" y="128154"/>
                        <a:pt x="65101" y="138936"/>
                      </a:cubicBezTo>
                      <a:cubicBezTo>
                        <a:pt x="52779" y="122507"/>
                        <a:pt x="30316" y="114292"/>
                        <a:pt x="10421" y="118912"/>
                      </a:cubicBezTo>
                      <a:cubicBezTo>
                        <a:pt x="10677" y="140477"/>
                        <a:pt x="24797" y="161270"/>
                        <a:pt x="44820" y="169485"/>
                      </a:cubicBezTo>
                      <a:cubicBezTo>
                        <a:pt x="34423" y="167560"/>
                        <a:pt x="24026" y="165635"/>
                        <a:pt x="13501" y="163709"/>
                      </a:cubicBezTo>
                      <a:cubicBezTo>
                        <a:pt x="6442" y="176288"/>
                        <a:pt x="9650" y="192718"/>
                        <a:pt x="18122" y="204399"/>
                      </a:cubicBezTo>
                      <a:cubicBezTo>
                        <a:pt x="26594" y="216079"/>
                        <a:pt x="39558" y="223652"/>
                        <a:pt x="52779" y="229685"/>
                      </a:cubicBezTo>
                      <a:cubicBezTo>
                        <a:pt x="85381" y="244446"/>
                        <a:pt x="121835" y="250607"/>
                        <a:pt x="157518" y="247527"/>
                      </a:cubicBezTo>
                      <a:cubicBezTo>
                        <a:pt x="376239" y="432618"/>
                        <a:pt x="644763" y="579074"/>
                        <a:pt x="923683" y="644023"/>
                      </a:cubicBezTo>
                      <a:lnTo>
                        <a:pt x="963988" y="340201"/>
                      </a:ln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1" name="任意多边形: 形状 61"/>
                <p:cNvSpPr/>
                <p:nvPr/>
              </p:nvSpPr>
              <p:spPr>
                <a:xfrm>
                  <a:off x="12236883" y="1635243"/>
                  <a:ext cx="847159" cy="898502"/>
                </a:xfrm>
                <a:custGeom>
                  <a:avLst/>
                  <a:gdLst>
                    <a:gd name="connsiteX0" fmla="*/ 9627 w 847158"/>
                    <a:gd name="connsiteY0" fmla="*/ 621763 h 898501"/>
                    <a:gd name="connsiteX1" fmla="*/ 601354 w 847158"/>
                    <a:gd name="connsiteY1" fmla="*/ 119372 h 898501"/>
                    <a:gd name="connsiteX2" fmla="*/ 610211 w 847158"/>
                    <a:gd name="connsiteY2" fmla="*/ 50573 h 898501"/>
                    <a:gd name="connsiteX3" fmla="*/ 624202 w 847158"/>
                    <a:gd name="connsiteY3" fmla="*/ 31961 h 898501"/>
                    <a:gd name="connsiteX4" fmla="*/ 660270 w 847158"/>
                    <a:gd name="connsiteY4" fmla="*/ 63794 h 898501"/>
                    <a:gd name="connsiteX5" fmla="*/ 692873 w 847158"/>
                    <a:gd name="connsiteY5" fmla="*/ 40047 h 898501"/>
                    <a:gd name="connsiteX6" fmla="*/ 721882 w 847158"/>
                    <a:gd name="connsiteY6" fmla="*/ 9627 h 898501"/>
                    <a:gd name="connsiteX7" fmla="*/ 727016 w 847158"/>
                    <a:gd name="connsiteY7" fmla="*/ 81250 h 898501"/>
                    <a:gd name="connsiteX8" fmla="*/ 750121 w 847158"/>
                    <a:gd name="connsiteY8" fmla="*/ 49674 h 898501"/>
                    <a:gd name="connsiteX9" fmla="*/ 783365 w 847158"/>
                    <a:gd name="connsiteY9" fmla="*/ 68928 h 898501"/>
                    <a:gd name="connsiteX10" fmla="*/ 776306 w 847158"/>
                    <a:gd name="connsiteY10" fmla="*/ 111799 h 898501"/>
                    <a:gd name="connsiteX11" fmla="*/ 820204 w 847158"/>
                    <a:gd name="connsiteY11" fmla="*/ 73549 h 898501"/>
                    <a:gd name="connsiteX12" fmla="*/ 806213 w 847158"/>
                    <a:gd name="connsiteY12" fmla="*/ 133107 h 898501"/>
                    <a:gd name="connsiteX13" fmla="*/ 833296 w 847158"/>
                    <a:gd name="connsiteY13" fmla="*/ 116548 h 898501"/>
                    <a:gd name="connsiteX14" fmla="*/ 843565 w 847158"/>
                    <a:gd name="connsiteY14" fmla="*/ 156211 h 898501"/>
                    <a:gd name="connsiteX15" fmla="*/ 820332 w 847158"/>
                    <a:gd name="connsiteY15" fmla="*/ 192151 h 898501"/>
                    <a:gd name="connsiteX16" fmla="*/ 728942 w 847158"/>
                    <a:gd name="connsiteY16" fmla="*/ 246318 h 898501"/>
                    <a:gd name="connsiteX17" fmla="*/ 155826 w 847158"/>
                    <a:gd name="connsiteY17" fmla="*/ 891185 h 898501"/>
                    <a:gd name="connsiteX18" fmla="*/ 9627 w 847158"/>
                    <a:gd name="connsiteY18" fmla="*/ 621763 h 898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847158" h="898501">
                      <a:moveTo>
                        <a:pt x="9627" y="621763"/>
                      </a:moveTo>
                      <a:cubicBezTo>
                        <a:pt x="226679" y="479543"/>
                        <a:pt x="425890" y="310368"/>
                        <a:pt x="601354" y="119372"/>
                      </a:cubicBezTo>
                      <a:cubicBezTo>
                        <a:pt x="596605" y="99990"/>
                        <a:pt x="605719" y="69955"/>
                        <a:pt x="610211" y="50573"/>
                      </a:cubicBezTo>
                      <a:cubicBezTo>
                        <a:pt x="612136" y="42486"/>
                        <a:pt x="616115" y="33501"/>
                        <a:pt x="624202" y="31961"/>
                      </a:cubicBezTo>
                      <a:cubicBezTo>
                        <a:pt x="640760" y="28880"/>
                        <a:pt x="644482" y="57889"/>
                        <a:pt x="660270" y="63794"/>
                      </a:cubicBezTo>
                      <a:cubicBezTo>
                        <a:pt x="674261" y="69056"/>
                        <a:pt x="686841" y="53653"/>
                        <a:pt x="692873" y="40047"/>
                      </a:cubicBezTo>
                      <a:cubicBezTo>
                        <a:pt x="698906" y="26442"/>
                        <a:pt x="706993" y="9627"/>
                        <a:pt x="721882" y="9627"/>
                      </a:cubicBezTo>
                      <a:cubicBezTo>
                        <a:pt x="739595" y="28495"/>
                        <a:pt x="741906" y="60071"/>
                        <a:pt x="727016" y="81250"/>
                      </a:cubicBezTo>
                      <a:cubicBezTo>
                        <a:pt x="736258" y="71752"/>
                        <a:pt x="738440" y="55707"/>
                        <a:pt x="750121" y="49674"/>
                      </a:cubicBezTo>
                      <a:cubicBezTo>
                        <a:pt x="763213" y="43000"/>
                        <a:pt x="779771" y="54680"/>
                        <a:pt x="783365" y="68928"/>
                      </a:cubicBezTo>
                      <a:cubicBezTo>
                        <a:pt x="787088" y="83176"/>
                        <a:pt x="781825" y="98065"/>
                        <a:pt x="776306" y="111799"/>
                      </a:cubicBezTo>
                      <a:cubicBezTo>
                        <a:pt x="781953" y="92032"/>
                        <a:pt x="799923" y="76373"/>
                        <a:pt x="820204" y="73549"/>
                      </a:cubicBezTo>
                      <a:cubicBezTo>
                        <a:pt x="827777" y="93829"/>
                        <a:pt x="822001" y="118346"/>
                        <a:pt x="806213" y="133107"/>
                      </a:cubicBezTo>
                      <a:cubicBezTo>
                        <a:pt x="815198" y="127587"/>
                        <a:pt x="824311" y="122068"/>
                        <a:pt x="833296" y="116548"/>
                      </a:cubicBezTo>
                      <a:cubicBezTo>
                        <a:pt x="844335" y="125790"/>
                        <a:pt x="847287" y="142348"/>
                        <a:pt x="843565" y="156211"/>
                      </a:cubicBezTo>
                      <a:cubicBezTo>
                        <a:pt x="839842" y="170202"/>
                        <a:pt x="830472" y="181882"/>
                        <a:pt x="820332" y="192151"/>
                      </a:cubicBezTo>
                      <a:cubicBezTo>
                        <a:pt x="795174" y="217566"/>
                        <a:pt x="763341" y="236434"/>
                        <a:pt x="728942" y="246318"/>
                      </a:cubicBezTo>
                      <a:cubicBezTo>
                        <a:pt x="591214" y="497513"/>
                        <a:pt x="392902" y="730482"/>
                        <a:pt x="155826" y="891185"/>
                      </a:cubicBezTo>
                      <a:lnTo>
                        <a:pt x="9627" y="621763"/>
                      </a:ln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2" name="任意多边形: 形状 62"/>
                <p:cNvSpPr/>
                <p:nvPr/>
              </p:nvSpPr>
              <p:spPr>
                <a:xfrm>
                  <a:off x="11150595" y="3291567"/>
                  <a:ext cx="1257902" cy="911337"/>
                </a:xfrm>
                <a:custGeom>
                  <a:avLst/>
                  <a:gdLst>
                    <a:gd name="connsiteX0" fmla="*/ 1136348 w 1257902"/>
                    <a:gd name="connsiteY0" fmla="*/ 9627 h 911337"/>
                    <a:gd name="connsiteX1" fmla="*/ 1249688 w 1257902"/>
                    <a:gd name="connsiteY1" fmla="*/ 842666 h 911337"/>
                    <a:gd name="connsiteX2" fmla="*/ 672850 w 1257902"/>
                    <a:gd name="connsiteY2" fmla="*/ 896191 h 911337"/>
                    <a:gd name="connsiteX3" fmla="*/ 640375 w 1257902"/>
                    <a:gd name="connsiteY3" fmla="*/ 648077 h 911337"/>
                    <a:gd name="connsiteX4" fmla="*/ 581716 w 1257902"/>
                    <a:gd name="connsiteY4" fmla="*/ 893496 h 911337"/>
                    <a:gd name="connsiteX5" fmla="*/ 84587 w 1257902"/>
                    <a:gd name="connsiteY5" fmla="*/ 844463 h 911337"/>
                    <a:gd name="connsiteX6" fmla="*/ 9627 w 1257902"/>
                    <a:gd name="connsiteY6" fmla="*/ 808010 h 911337"/>
                    <a:gd name="connsiteX7" fmla="*/ 170331 w 1257902"/>
                    <a:gd name="connsiteY7" fmla="*/ 11937 h 911337"/>
                    <a:gd name="connsiteX8" fmla="*/ 1136348 w 1257902"/>
                    <a:gd name="connsiteY8" fmla="*/ 9627 h 9113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257902" h="911337">
                      <a:moveTo>
                        <a:pt x="1136348" y="9627"/>
                      </a:moveTo>
                      <a:cubicBezTo>
                        <a:pt x="1205276" y="284954"/>
                        <a:pt x="1248276" y="558868"/>
                        <a:pt x="1249688" y="842666"/>
                      </a:cubicBezTo>
                      <a:cubicBezTo>
                        <a:pt x="1068704" y="901326"/>
                        <a:pt x="859609" y="932260"/>
                        <a:pt x="672850" y="896191"/>
                      </a:cubicBezTo>
                      <a:cubicBezTo>
                        <a:pt x="666945" y="819305"/>
                        <a:pt x="646280" y="724963"/>
                        <a:pt x="640375" y="648077"/>
                      </a:cubicBezTo>
                      <a:cubicBezTo>
                        <a:pt x="628823" y="734975"/>
                        <a:pt x="601098" y="808010"/>
                        <a:pt x="581716" y="893496"/>
                      </a:cubicBezTo>
                      <a:cubicBezTo>
                        <a:pt x="420114" y="903508"/>
                        <a:pt x="240670" y="887463"/>
                        <a:pt x="84587" y="844463"/>
                      </a:cubicBezTo>
                      <a:cubicBezTo>
                        <a:pt x="57504" y="837019"/>
                        <a:pt x="29394" y="828034"/>
                        <a:pt x="9627" y="808010"/>
                      </a:cubicBezTo>
                      <a:cubicBezTo>
                        <a:pt x="61868" y="544749"/>
                        <a:pt x="106280" y="272503"/>
                        <a:pt x="170331" y="11937"/>
                      </a:cubicBezTo>
                      <a:lnTo>
                        <a:pt x="1136348" y="9627"/>
                      </a:lnTo>
                      <a:close/>
                    </a:path>
                  </a:pathLst>
                </a:custGeom>
                <a:solidFill>
                  <a:srgbClr val="689BD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28" name="任意多边形: 形状 127"/>
                <p:cNvSpPr/>
                <p:nvPr/>
              </p:nvSpPr>
              <p:spPr>
                <a:xfrm>
                  <a:off x="11589449" y="2210541"/>
                  <a:ext cx="308058" cy="192536"/>
                </a:xfrm>
                <a:custGeom>
                  <a:avLst/>
                  <a:gdLst>
                    <a:gd name="connsiteX0" fmla="*/ 301768 w 308057"/>
                    <a:gd name="connsiteY0" fmla="*/ 9627 h 192536"/>
                    <a:gd name="connsiteX1" fmla="*/ 301640 w 308057"/>
                    <a:gd name="connsiteY1" fmla="*/ 128101 h 192536"/>
                    <a:gd name="connsiteX2" fmla="*/ 9627 w 308057"/>
                    <a:gd name="connsiteY2" fmla="*/ 172127 h 192536"/>
                    <a:gd name="connsiteX3" fmla="*/ 9627 w 308057"/>
                    <a:gd name="connsiteY3" fmla="*/ 27083 h 192536"/>
                    <a:gd name="connsiteX4" fmla="*/ 301768 w 308057"/>
                    <a:gd name="connsiteY4" fmla="*/ 9627 h 19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8057" h="192536">
                      <a:moveTo>
                        <a:pt x="301768" y="9627"/>
                      </a:moveTo>
                      <a:lnTo>
                        <a:pt x="301640" y="128101"/>
                      </a:lnTo>
                      <a:cubicBezTo>
                        <a:pt x="301640" y="128101"/>
                        <a:pt x="197927" y="228348"/>
                        <a:pt x="9627" y="172127"/>
                      </a:cubicBezTo>
                      <a:lnTo>
                        <a:pt x="9627" y="27083"/>
                      </a:lnTo>
                      <a:lnTo>
                        <a:pt x="301768" y="9627"/>
                      </a:ln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29" name="任意多边形: 形状 128"/>
                <p:cNvSpPr/>
                <p:nvPr/>
              </p:nvSpPr>
              <p:spPr>
                <a:xfrm>
                  <a:off x="11082822" y="2189956"/>
                  <a:ext cx="1437603" cy="1180888"/>
                </a:xfrm>
                <a:custGeom>
                  <a:avLst/>
                  <a:gdLst>
                    <a:gd name="connsiteX0" fmla="*/ 9627 w 1437602"/>
                    <a:gd name="connsiteY0" fmla="*/ 567644 h 1180887"/>
                    <a:gd name="connsiteX1" fmla="*/ 277766 w 1437602"/>
                    <a:gd name="connsiteY1" fmla="*/ 636187 h 1180887"/>
                    <a:gd name="connsiteX2" fmla="*/ 271604 w 1437602"/>
                    <a:gd name="connsiteY2" fmla="*/ 711405 h 1180887"/>
                    <a:gd name="connsiteX3" fmla="*/ 261336 w 1437602"/>
                    <a:gd name="connsiteY3" fmla="*/ 836168 h 1180887"/>
                    <a:gd name="connsiteX4" fmla="*/ 237975 w 1437602"/>
                    <a:gd name="connsiteY4" fmla="*/ 1113548 h 1180887"/>
                    <a:gd name="connsiteX5" fmla="*/ 1203993 w 1437602"/>
                    <a:gd name="connsiteY5" fmla="*/ 1111110 h 1180887"/>
                    <a:gd name="connsiteX6" fmla="*/ 1172288 w 1437602"/>
                    <a:gd name="connsiteY6" fmla="*/ 569570 h 1180887"/>
                    <a:gd name="connsiteX7" fmla="*/ 1431827 w 1437602"/>
                    <a:gd name="connsiteY7" fmla="*/ 304768 h 1180887"/>
                    <a:gd name="connsiteX8" fmla="*/ 1166512 w 1437602"/>
                    <a:gd name="connsiteY8" fmla="*/ 9675 h 1180887"/>
                    <a:gd name="connsiteX9" fmla="*/ 722780 w 1437602"/>
                    <a:gd name="connsiteY9" fmla="*/ 158313 h 1180887"/>
                    <a:gd name="connsiteX10" fmla="*/ 140038 w 1437602"/>
                    <a:gd name="connsiteY10" fmla="*/ 148301 h 1180887"/>
                    <a:gd name="connsiteX11" fmla="*/ 9627 w 1437602"/>
                    <a:gd name="connsiteY11" fmla="*/ 567644 h 11808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437602" h="1180887">
                      <a:moveTo>
                        <a:pt x="9627" y="567644"/>
                      </a:moveTo>
                      <a:cubicBezTo>
                        <a:pt x="99477" y="607178"/>
                        <a:pt x="166608" y="618345"/>
                        <a:pt x="277766" y="636187"/>
                      </a:cubicBezTo>
                      <a:cubicBezTo>
                        <a:pt x="274685" y="673796"/>
                        <a:pt x="274685" y="673796"/>
                        <a:pt x="271604" y="711405"/>
                      </a:cubicBezTo>
                      <a:cubicBezTo>
                        <a:pt x="268139" y="752992"/>
                        <a:pt x="264801" y="794580"/>
                        <a:pt x="261336" y="836168"/>
                      </a:cubicBezTo>
                      <a:cubicBezTo>
                        <a:pt x="253763" y="928585"/>
                        <a:pt x="254661" y="1022414"/>
                        <a:pt x="237975" y="1113548"/>
                      </a:cubicBezTo>
                      <a:cubicBezTo>
                        <a:pt x="547573" y="1206992"/>
                        <a:pt x="892597" y="1198393"/>
                        <a:pt x="1203993" y="1111110"/>
                      </a:cubicBezTo>
                      <a:cubicBezTo>
                        <a:pt x="1193724" y="926660"/>
                        <a:pt x="1205019" y="751324"/>
                        <a:pt x="1172288" y="569570"/>
                      </a:cubicBezTo>
                      <a:cubicBezTo>
                        <a:pt x="1273562" y="505904"/>
                        <a:pt x="1370857" y="407711"/>
                        <a:pt x="1431827" y="304768"/>
                      </a:cubicBezTo>
                      <a:cubicBezTo>
                        <a:pt x="1434522" y="300148"/>
                        <a:pt x="1171646" y="5311"/>
                        <a:pt x="1166512" y="9675"/>
                      </a:cubicBezTo>
                      <a:cubicBezTo>
                        <a:pt x="1053558" y="103247"/>
                        <a:pt x="868980" y="146375"/>
                        <a:pt x="722780" y="158313"/>
                      </a:cubicBezTo>
                      <a:cubicBezTo>
                        <a:pt x="431537" y="182059"/>
                        <a:pt x="225010" y="160495"/>
                        <a:pt x="140038" y="148301"/>
                      </a:cubicBezTo>
                      <a:lnTo>
                        <a:pt x="9627" y="567644"/>
                      </a:lnTo>
                      <a:close/>
                    </a:path>
                  </a:pathLst>
                </a:custGeom>
                <a:solidFill>
                  <a:srgbClr val="F7EA4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30" name="任意多边形: 形状 129"/>
                <p:cNvSpPr/>
                <p:nvPr/>
              </p:nvSpPr>
              <p:spPr>
                <a:xfrm>
                  <a:off x="11479061" y="2300391"/>
                  <a:ext cx="551937" cy="231043"/>
                </a:xfrm>
                <a:custGeom>
                  <a:avLst/>
                  <a:gdLst>
                    <a:gd name="connsiteX0" fmla="*/ 9627 w 551936"/>
                    <a:gd name="connsiteY0" fmla="*/ 57889 h 231043"/>
                    <a:gd name="connsiteX1" fmla="*/ 326670 w 551936"/>
                    <a:gd name="connsiteY1" fmla="*/ 47877 h 231043"/>
                    <a:gd name="connsiteX2" fmla="*/ 542438 w 551936"/>
                    <a:gd name="connsiteY2" fmla="*/ 9627 h 231043"/>
                    <a:gd name="connsiteX3" fmla="*/ 265957 w 551936"/>
                    <a:gd name="connsiteY3" fmla="*/ 223984 h 231043"/>
                    <a:gd name="connsiteX4" fmla="*/ 9627 w 551936"/>
                    <a:gd name="connsiteY4" fmla="*/ 57889 h 231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51936" h="231043">
                      <a:moveTo>
                        <a:pt x="9627" y="57889"/>
                      </a:moveTo>
                      <a:cubicBezTo>
                        <a:pt x="98835" y="59814"/>
                        <a:pt x="205372" y="57761"/>
                        <a:pt x="326670" y="47877"/>
                      </a:cubicBezTo>
                      <a:cubicBezTo>
                        <a:pt x="394057" y="42358"/>
                        <a:pt x="469532" y="30292"/>
                        <a:pt x="542438" y="9627"/>
                      </a:cubicBezTo>
                      <a:cubicBezTo>
                        <a:pt x="542438" y="9627"/>
                        <a:pt x="486603" y="211020"/>
                        <a:pt x="265957" y="223984"/>
                      </a:cubicBezTo>
                      <a:cubicBezTo>
                        <a:pt x="45439" y="236948"/>
                        <a:pt x="9627" y="57889"/>
                        <a:pt x="9627" y="57889"/>
                      </a:cubicBez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31" name="任意多边形: 形状 130"/>
                <p:cNvSpPr/>
                <p:nvPr/>
              </p:nvSpPr>
              <p:spPr>
                <a:xfrm>
                  <a:off x="11212138" y="1298257"/>
                  <a:ext cx="1065366" cy="1026859"/>
                </a:xfrm>
                <a:custGeom>
                  <a:avLst/>
                  <a:gdLst>
                    <a:gd name="connsiteX0" fmla="*/ 1052214 w 1065366"/>
                    <a:gd name="connsiteY0" fmla="*/ 382424 h 1026859"/>
                    <a:gd name="connsiteX1" fmla="*/ 736455 w 1065366"/>
                    <a:gd name="connsiteY1" fmla="*/ 992635 h 1026859"/>
                    <a:gd name="connsiteX2" fmla="*/ 319678 w 1065366"/>
                    <a:gd name="connsiteY2" fmla="*/ 997384 h 1026859"/>
                    <a:gd name="connsiteX3" fmla="*/ 12904 w 1065366"/>
                    <a:gd name="connsiteY3" fmla="*/ 452892 h 1026859"/>
                    <a:gd name="connsiteX4" fmla="*/ 513755 w 1065366"/>
                    <a:gd name="connsiteY4" fmla="*/ 10060 h 1026859"/>
                    <a:gd name="connsiteX5" fmla="*/ 1052214 w 1065366"/>
                    <a:gd name="connsiteY5" fmla="*/ 382424 h 10268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65366" h="1026859">
                      <a:moveTo>
                        <a:pt x="1052214" y="382424"/>
                      </a:moveTo>
                      <a:cubicBezTo>
                        <a:pt x="1052214" y="382424"/>
                        <a:pt x="1119217" y="874418"/>
                        <a:pt x="736455" y="992635"/>
                      </a:cubicBezTo>
                      <a:cubicBezTo>
                        <a:pt x="615799" y="1029859"/>
                        <a:pt x="453684" y="1049626"/>
                        <a:pt x="319678" y="997384"/>
                      </a:cubicBezTo>
                      <a:cubicBezTo>
                        <a:pt x="-44343" y="855550"/>
                        <a:pt x="12904" y="452892"/>
                        <a:pt x="12904" y="452892"/>
                      </a:cubicBezTo>
                      <a:cubicBezTo>
                        <a:pt x="12904" y="452892"/>
                        <a:pt x="26125" y="25206"/>
                        <a:pt x="513755" y="10060"/>
                      </a:cubicBezTo>
                      <a:cubicBezTo>
                        <a:pt x="1001384" y="-5087"/>
                        <a:pt x="1052214" y="382424"/>
                        <a:pt x="1052214" y="382424"/>
                      </a:cubicBez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32" name="任意多边形: 形状 131"/>
                <p:cNvSpPr/>
                <p:nvPr/>
              </p:nvSpPr>
              <p:spPr>
                <a:xfrm>
                  <a:off x="11645156" y="2296797"/>
                  <a:ext cx="243879" cy="51343"/>
                </a:xfrm>
                <a:custGeom>
                  <a:avLst/>
                  <a:gdLst>
                    <a:gd name="connsiteX0" fmla="*/ 245933 w 243879"/>
                    <a:gd name="connsiteY0" fmla="*/ 9627 h 51342"/>
                    <a:gd name="connsiteX1" fmla="*/ 9627 w 243879"/>
                    <a:gd name="connsiteY1" fmla="*/ 27468 h 51342"/>
                    <a:gd name="connsiteX2" fmla="*/ 245933 w 243879"/>
                    <a:gd name="connsiteY2" fmla="*/ 37865 h 51342"/>
                    <a:gd name="connsiteX3" fmla="*/ 245933 w 243879"/>
                    <a:gd name="connsiteY3" fmla="*/ 9627 h 51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3879" h="51342">
                      <a:moveTo>
                        <a:pt x="245933" y="9627"/>
                      </a:moveTo>
                      <a:cubicBezTo>
                        <a:pt x="172769" y="26698"/>
                        <a:pt x="89979" y="35812"/>
                        <a:pt x="9627" y="27468"/>
                      </a:cubicBezTo>
                      <a:cubicBezTo>
                        <a:pt x="9627" y="27468"/>
                        <a:pt x="81122" y="70982"/>
                        <a:pt x="245933" y="37865"/>
                      </a:cubicBezTo>
                      <a:lnTo>
                        <a:pt x="245933" y="9627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33" name="任意多边形: 形状 132"/>
                <p:cNvSpPr/>
                <p:nvPr/>
              </p:nvSpPr>
              <p:spPr>
                <a:xfrm>
                  <a:off x="11672624" y="1845380"/>
                  <a:ext cx="64179" cy="77014"/>
                </a:xfrm>
                <a:custGeom>
                  <a:avLst/>
                  <a:gdLst>
                    <a:gd name="connsiteX0" fmla="*/ 50829 w 64178"/>
                    <a:gd name="connsiteY0" fmla="*/ 23088 h 77014"/>
                    <a:gd name="connsiteX1" fmla="*/ 32731 w 64178"/>
                    <a:gd name="connsiteY1" fmla="*/ 24629 h 77014"/>
                    <a:gd name="connsiteX2" fmla="*/ 25158 w 64178"/>
                    <a:gd name="connsiteY2" fmla="*/ 39261 h 77014"/>
                    <a:gd name="connsiteX3" fmla="*/ 32217 w 64178"/>
                    <a:gd name="connsiteY3" fmla="*/ 55948 h 77014"/>
                    <a:gd name="connsiteX4" fmla="*/ 49033 w 64178"/>
                    <a:gd name="connsiteY4" fmla="*/ 61082 h 77014"/>
                    <a:gd name="connsiteX5" fmla="*/ 49546 w 64178"/>
                    <a:gd name="connsiteY5" fmla="*/ 60954 h 77014"/>
                    <a:gd name="connsiteX6" fmla="*/ 55322 w 64178"/>
                    <a:gd name="connsiteY6" fmla="*/ 64805 h 77014"/>
                    <a:gd name="connsiteX7" fmla="*/ 53012 w 64178"/>
                    <a:gd name="connsiteY7" fmla="*/ 69939 h 77014"/>
                    <a:gd name="connsiteX8" fmla="*/ 22976 w 64178"/>
                    <a:gd name="connsiteY8" fmla="*/ 66987 h 77014"/>
                    <a:gd name="connsiteX9" fmla="*/ 9627 w 64178"/>
                    <a:gd name="connsiteY9" fmla="*/ 39390 h 77014"/>
                    <a:gd name="connsiteX10" fmla="*/ 25928 w 64178"/>
                    <a:gd name="connsiteY10" fmla="*/ 12691 h 77014"/>
                    <a:gd name="connsiteX11" fmla="*/ 55579 w 64178"/>
                    <a:gd name="connsiteY11" fmla="*/ 15644 h 77014"/>
                    <a:gd name="connsiteX12" fmla="*/ 56092 w 64178"/>
                    <a:gd name="connsiteY12" fmla="*/ 21933 h 77014"/>
                    <a:gd name="connsiteX13" fmla="*/ 51086 w 64178"/>
                    <a:gd name="connsiteY13" fmla="*/ 23217 h 77014"/>
                    <a:gd name="connsiteX14" fmla="*/ 50829 w 64178"/>
                    <a:gd name="connsiteY14" fmla="*/ 23088 h 77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64178" h="77014">
                      <a:moveTo>
                        <a:pt x="50829" y="23088"/>
                      </a:moveTo>
                      <a:cubicBezTo>
                        <a:pt x="44540" y="20650"/>
                        <a:pt x="37352" y="21291"/>
                        <a:pt x="32731" y="24629"/>
                      </a:cubicBezTo>
                      <a:cubicBezTo>
                        <a:pt x="27853" y="28094"/>
                        <a:pt x="24773" y="33357"/>
                        <a:pt x="25158" y="39261"/>
                      </a:cubicBezTo>
                      <a:cubicBezTo>
                        <a:pt x="25158" y="45166"/>
                        <a:pt x="27982" y="51584"/>
                        <a:pt x="32217" y="55948"/>
                      </a:cubicBezTo>
                      <a:cubicBezTo>
                        <a:pt x="36325" y="60184"/>
                        <a:pt x="42871" y="62366"/>
                        <a:pt x="49033" y="61082"/>
                      </a:cubicBezTo>
                      <a:lnTo>
                        <a:pt x="49546" y="60954"/>
                      </a:lnTo>
                      <a:cubicBezTo>
                        <a:pt x="52242" y="60440"/>
                        <a:pt x="54808" y="62109"/>
                        <a:pt x="55322" y="64805"/>
                      </a:cubicBezTo>
                      <a:cubicBezTo>
                        <a:pt x="55707" y="66858"/>
                        <a:pt x="54808" y="68912"/>
                        <a:pt x="53012" y="69939"/>
                      </a:cubicBezTo>
                      <a:cubicBezTo>
                        <a:pt x="43770" y="75458"/>
                        <a:pt x="31319" y="73661"/>
                        <a:pt x="22976" y="66987"/>
                      </a:cubicBezTo>
                      <a:cubicBezTo>
                        <a:pt x="14504" y="60312"/>
                        <a:pt x="9755" y="50172"/>
                        <a:pt x="9627" y="39390"/>
                      </a:cubicBezTo>
                      <a:cubicBezTo>
                        <a:pt x="9627" y="28479"/>
                        <a:pt x="16045" y="17312"/>
                        <a:pt x="25928" y="12691"/>
                      </a:cubicBezTo>
                      <a:cubicBezTo>
                        <a:pt x="35812" y="7557"/>
                        <a:pt x="47749" y="9097"/>
                        <a:pt x="55579" y="15644"/>
                      </a:cubicBezTo>
                      <a:cubicBezTo>
                        <a:pt x="57504" y="17184"/>
                        <a:pt x="57761" y="20008"/>
                        <a:pt x="56092" y="21933"/>
                      </a:cubicBezTo>
                      <a:cubicBezTo>
                        <a:pt x="54808" y="23473"/>
                        <a:pt x="52755" y="23859"/>
                        <a:pt x="51086" y="23217"/>
                      </a:cubicBezTo>
                      <a:lnTo>
                        <a:pt x="50829" y="23088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34" name="任意多边形: 形状 133"/>
                <p:cNvSpPr/>
                <p:nvPr/>
              </p:nvSpPr>
              <p:spPr>
                <a:xfrm>
                  <a:off x="11299361" y="1914766"/>
                  <a:ext cx="166865" cy="128357"/>
                </a:xfrm>
                <a:custGeom>
                  <a:avLst/>
                  <a:gdLst>
                    <a:gd name="connsiteX0" fmla="*/ 163528 w 166864"/>
                    <a:gd name="connsiteY0" fmla="*/ 61908 h 128357"/>
                    <a:gd name="connsiteX1" fmla="*/ 91006 w 166864"/>
                    <a:gd name="connsiteY1" fmla="*/ 125573 h 128357"/>
                    <a:gd name="connsiteX2" fmla="*/ 9756 w 166864"/>
                    <a:gd name="connsiteY2" fmla="*/ 73588 h 128357"/>
                    <a:gd name="connsiteX3" fmla="*/ 82278 w 166864"/>
                    <a:gd name="connsiteY3" fmla="*/ 9923 h 128357"/>
                    <a:gd name="connsiteX4" fmla="*/ 163528 w 166864"/>
                    <a:gd name="connsiteY4" fmla="*/ 61908 h 128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6864" h="128357">
                      <a:moveTo>
                        <a:pt x="163528" y="61908"/>
                      </a:moveTo>
                      <a:cubicBezTo>
                        <a:pt x="165967" y="93869"/>
                        <a:pt x="133492" y="122364"/>
                        <a:pt x="91006" y="125573"/>
                      </a:cubicBezTo>
                      <a:cubicBezTo>
                        <a:pt x="48519" y="128782"/>
                        <a:pt x="12194" y="105549"/>
                        <a:pt x="9756" y="73588"/>
                      </a:cubicBezTo>
                      <a:cubicBezTo>
                        <a:pt x="7317" y="41627"/>
                        <a:pt x="39791" y="13132"/>
                        <a:pt x="82278" y="9923"/>
                      </a:cubicBezTo>
                      <a:cubicBezTo>
                        <a:pt x="124764" y="6714"/>
                        <a:pt x="161089" y="29947"/>
                        <a:pt x="163528" y="61908"/>
                      </a:cubicBezTo>
                      <a:close/>
                    </a:path>
                  </a:pathLst>
                </a:custGeom>
                <a:solidFill>
                  <a:srgbClr val="F5A8A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35" name="任意多边形: 形状 134"/>
                <p:cNvSpPr/>
                <p:nvPr/>
              </p:nvSpPr>
              <p:spPr>
                <a:xfrm>
                  <a:off x="11655277" y="1943506"/>
                  <a:ext cx="102686" cy="64179"/>
                </a:xfrm>
                <a:custGeom>
                  <a:avLst/>
                  <a:gdLst>
                    <a:gd name="connsiteX0" fmla="*/ 55983 w 102685"/>
                    <a:gd name="connsiteY0" fmla="*/ 15198 h 64178"/>
                    <a:gd name="connsiteX1" fmla="*/ 21968 w 102685"/>
                    <a:gd name="connsiteY1" fmla="*/ 11090 h 64178"/>
                    <a:gd name="connsiteX2" fmla="*/ 15679 w 102685"/>
                    <a:gd name="connsiteY2" fmla="*/ 11347 h 64178"/>
                    <a:gd name="connsiteX3" fmla="*/ 10031 w 102685"/>
                    <a:gd name="connsiteY3" fmla="*/ 26878 h 64178"/>
                    <a:gd name="connsiteX4" fmla="*/ 28001 w 102685"/>
                    <a:gd name="connsiteY4" fmla="*/ 52165 h 64178"/>
                    <a:gd name="connsiteX5" fmla="*/ 53159 w 102685"/>
                    <a:gd name="connsiteY5" fmla="*/ 56272 h 64178"/>
                    <a:gd name="connsiteX6" fmla="*/ 84735 w 102685"/>
                    <a:gd name="connsiteY6" fmla="*/ 50881 h 64178"/>
                    <a:gd name="connsiteX7" fmla="*/ 104374 w 102685"/>
                    <a:gd name="connsiteY7" fmla="*/ 27007 h 64178"/>
                    <a:gd name="connsiteX8" fmla="*/ 55983 w 102685"/>
                    <a:gd name="connsiteY8" fmla="*/ 15198 h 641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2685" h="64178">
                      <a:moveTo>
                        <a:pt x="55983" y="15198"/>
                      </a:moveTo>
                      <a:cubicBezTo>
                        <a:pt x="44559" y="14813"/>
                        <a:pt x="33392" y="12374"/>
                        <a:pt x="21968" y="11090"/>
                      </a:cubicBezTo>
                      <a:cubicBezTo>
                        <a:pt x="19914" y="10834"/>
                        <a:pt x="17732" y="10577"/>
                        <a:pt x="15679" y="11347"/>
                      </a:cubicBezTo>
                      <a:cubicBezTo>
                        <a:pt x="10031" y="13272"/>
                        <a:pt x="8876" y="20974"/>
                        <a:pt x="10031" y="26878"/>
                      </a:cubicBezTo>
                      <a:cubicBezTo>
                        <a:pt x="12085" y="37404"/>
                        <a:pt x="18502" y="47415"/>
                        <a:pt x="28001" y="52165"/>
                      </a:cubicBezTo>
                      <a:cubicBezTo>
                        <a:pt x="35702" y="56015"/>
                        <a:pt x="44559" y="56400"/>
                        <a:pt x="53159" y="56272"/>
                      </a:cubicBezTo>
                      <a:cubicBezTo>
                        <a:pt x="63941" y="56144"/>
                        <a:pt x="74980" y="55374"/>
                        <a:pt x="84735" y="50881"/>
                      </a:cubicBezTo>
                      <a:cubicBezTo>
                        <a:pt x="94490" y="46389"/>
                        <a:pt x="102961" y="37660"/>
                        <a:pt x="104374" y="27007"/>
                      </a:cubicBezTo>
                      <a:cubicBezTo>
                        <a:pt x="108481" y="-3671"/>
                        <a:pt x="70616" y="15711"/>
                        <a:pt x="55983" y="1519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36" name="任意多边形: 形状 135"/>
                <p:cNvSpPr/>
                <p:nvPr/>
              </p:nvSpPr>
              <p:spPr>
                <a:xfrm>
                  <a:off x="11928170" y="1912303"/>
                  <a:ext cx="166865" cy="128357"/>
                </a:xfrm>
                <a:custGeom>
                  <a:avLst/>
                  <a:gdLst>
                    <a:gd name="connsiteX0" fmla="*/ 9769 w 166864"/>
                    <a:gd name="connsiteY0" fmla="*/ 61675 h 128357"/>
                    <a:gd name="connsiteX1" fmla="*/ 82034 w 166864"/>
                    <a:gd name="connsiteY1" fmla="*/ 125469 h 128357"/>
                    <a:gd name="connsiteX2" fmla="*/ 163413 w 166864"/>
                    <a:gd name="connsiteY2" fmla="*/ 73741 h 128357"/>
                    <a:gd name="connsiteX3" fmla="*/ 91148 w 166864"/>
                    <a:gd name="connsiteY3" fmla="*/ 9947 h 128357"/>
                    <a:gd name="connsiteX4" fmla="*/ 9769 w 166864"/>
                    <a:gd name="connsiteY4" fmla="*/ 61675 h 128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6864" h="128357">
                      <a:moveTo>
                        <a:pt x="9769" y="61675"/>
                      </a:moveTo>
                      <a:cubicBezTo>
                        <a:pt x="7202" y="93636"/>
                        <a:pt x="39677" y="122132"/>
                        <a:pt x="82034" y="125469"/>
                      </a:cubicBezTo>
                      <a:cubicBezTo>
                        <a:pt x="124521" y="128806"/>
                        <a:pt x="160846" y="105573"/>
                        <a:pt x="163413" y="73741"/>
                      </a:cubicBezTo>
                      <a:cubicBezTo>
                        <a:pt x="165980" y="41780"/>
                        <a:pt x="133506" y="13285"/>
                        <a:pt x="91148" y="9947"/>
                      </a:cubicBezTo>
                      <a:cubicBezTo>
                        <a:pt x="48661" y="6610"/>
                        <a:pt x="12208" y="29714"/>
                        <a:pt x="9769" y="61675"/>
                      </a:cubicBezTo>
                      <a:close/>
                    </a:path>
                  </a:pathLst>
                </a:custGeom>
                <a:solidFill>
                  <a:srgbClr val="F5A8A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37" name="任意多边形: 形状 136"/>
                <p:cNvSpPr/>
                <p:nvPr/>
              </p:nvSpPr>
              <p:spPr>
                <a:xfrm>
                  <a:off x="11393952" y="1832780"/>
                  <a:ext cx="102686" cy="89850"/>
                </a:xfrm>
                <a:custGeom>
                  <a:avLst/>
                  <a:gdLst>
                    <a:gd name="connsiteX0" fmla="*/ 9636 w 102685"/>
                    <a:gd name="connsiteY0" fmla="*/ 78560 h 89850"/>
                    <a:gd name="connsiteX1" fmla="*/ 15283 w 102685"/>
                    <a:gd name="connsiteY1" fmla="*/ 36074 h 89850"/>
                    <a:gd name="connsiteX2" fmla="*/ 30301 w 102685"/>
                    <a:gd name="connsiteY2" fmla="*/ 16563 h 89850"/>
                    <a:gd name="connsiteX3" fmla="*/ 54175 w 102685"/>
                    <a:gd name="connsiteY3" fmla="*/ 9632 h 89850"/>
                    <a:gd name="connsiteX4" fmla="*/ 92297 w 102685"/>
                    <a:gd name="connsiteY4" fmla="*/ 37485 h 89850"/>
                    <a:gd name="connsiteX5" fmla="*/ 97175 w 102685"/>
                    <a:gd name="connsiteY5" fmla="*/ 79587 h 89850"/>
                    <a:gd name="connsiteX6" fmla="*/ 97175 w 102685"/>
                    <a:gd name="connsiteY6" fmla="*/ 79715 h 89850"/>
                    <a:gd name="connsiteX7" fmla="*/ 93196 w 102685"/>
                    <a:gd name="connsiteY7" fmla="*/ 85363 h 89850"/>
                    <a:gd name="connsiteX8" fmla="*/ 87805 w 102685"/>
                    <a:gd name="connsiteY8" fmla="*/ 82154 h 89850"/>
                    <a:gd name="connsiteX9" fmla="*/ 78949 w 102685"/>
                    <a:gd name="connsiteY9" fmla="*/ 43005 h 89850"/>
                    <a:gd name="connsiteX10" fmla="*/ 53662 w 102685"/>
                    <a:gd name="connsiteY10" fmla="*/ 25163 h 89850"/>
                    <a:gd name="connsiteX11" fmla="*/ 38388 w 102685"/>
                    <a:gd name="connsiteY11" fmla="*/ 29142 h 89850"/>
                    <a:gd name="connsiteX12" fmla="*/ 28119 w 102685"/>
                    <a:gd name="connsiteY12" fmla="*/ 41336 h 89850"/>
                    <a:gd name="connsiteX13" fmla="*/ 22856 w 102685"/>
                    <a:gd name="connsiteY13" fmla="*/ 59691 h 89850"/>
                    <a:gd name="connsiteX14" fmla="*/ 18364 w 102685"/>
                    <a:gd name="connsiteY14" fmla="*/ 79843 h 89850"/>
                    <a:gd name="connsiteX15" fmla="*/ 18364 w 102685"/>
                    <a:gd name="connsiteY15" fmla="*/ 79972 h 89850"/>
                    <a:gd name="connsiteX16" fmla="*/ 12973 w 102685"/>
                    <a:gd name="connsiteY16" fmla="*/ 83181 h 89850"/>
                    <a:gd name="connsiteX17" fmla="*/ 9636 w 102685"/>
                    <a:gd name="connsiteY17" fmla="*/ 78560 h 89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02685" h="89850">
                      <a:moveTo>
                        <a:pt x="9636" y="78560"/>
                      </a:moveTo>
                      <a:cubicBezTo>
                        <a:pt x="10791" y="64697"/>
                        <a:pt x="10406" y="51348"/>
                        <a:pt x="15283" y="36074"/>
                      </a:cubicBezTo>
                      <a:cubicBezTo>
                        <a:pt x="17722" y="28629"/>
                        <a:pt x="23113" y="21056"/>
                        <a:pt x="30301" y="16563"/>
                      </a:cubicBezTo>
                      <a:cubicBezTo>
                        <a:pt x="37360" y="11814"/>
                        <a:pt x="45704" y="9504"/>
                        <a:pt x="54175" y="9632"/>
                      </a:cubicBezTo>
                      <a:cubicBezTo>
                        <a:pt x="71632" y="10145"/>
                        <a:pt x="86650" y="22083"/>
                        <a:pt x="92297" y="37485"/>
                      </a:cubicBezTo>
                      <a:cubicBezTo>
                        <a:pt x="97817" y="53145"/>
                        <a:pt x="95250" y="67264"/>
                        <a:pt x="97175" y="79587"/>
                      </a:cubicBezTo>
                      <a:lnTo>
                        <a:pt x="97175" y="79715"/>
                      </a:lnTo>
                      <a:cubicBezTo>
                        <a:pt x="97560" y="82410"/>
                        <a:pt x="95763" y="84849"/>
                        <a:pt x="93196" y="85363"/>
                      </a:cubicBezTo>
                      <a:cubicBezTo>
                        <a:pt x="90757" y="85748"/>
                        <a:pt x="88575" y="84336"/>
                        <a:pt x="87805" y="82154"/>
                      </a:cubicBezTo>
                      <a:cubicBezTo>
                        <a:pt x="82928" y="67778"/>
                        <a:pt x="83826" y="53273"/>
                        <a:pt x="78949" y="43005"/>
                      </a:cubicBezTo>
                      <a:cubicBezTo>
                        <a:pt x="74327" y="32993"/>
                        <a:pt x="64059" y="25420"/>
                        <a:pt x="53662" y="25163"/>
                      </a:cubicBezTo>
                      <a:cubicBezTo>
                        <a:pt x="48399" y="24906"/>
                        <a:pt x="42880" y="26190"/>
                        <a:pt x="38388" y="29142"/>
                      </a:cubicBezTo>
                      <a:cubicBezTo>
                        <a:pt x="33766" y="31966"/>
                        <a:pt x="30686" y="36074"/>
                        <a:pt x="28119" y="41336"/>
                      </a:cubicBezTo>
                      <a:cubicBezTo>
                        <a:pt x="25680" y="46727"/>
                        <a:pt x="24268" y="53017"/>
                        <a:pt x="22856" y="59691"/>
                      </a:cubicBezTo>
                      <a:cubicBezTo>
                        <a:pt x="21316" y="66366"/>
                        <a:pt x="20033" y="73169"/>
                        <a:pt x="18364" y="79843"/>
                      </a:cubicBezTo>
                      <a:lnTo>
                        <a:pt x="18364" y="79972"/>
                      </a:lnTo>
                      <a:cubicBezTo>
                        <a:pt x="17722" y="82410"/>
                        <a:pt x="15283" y="83822"/>
                        <a:pt x="12973" y="83181"/>
                      </a:cubicBezTo>
                      <a:cubicBezTo>
                        <a:pt x="10791" y="82796"/>
                        <a:pt x="9507" y="80742"/>
                        <a:pt x="9636" y="78560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38" name="任意多边形: 形状 137"/>
                <p:cNvSpPr/>
                <p:nvPr/>
              </p:nvSpPr>
              <p:spPr>
                <a:xfrm>
                  <a:off x="11899017" y="1829700"/>
                  <a:ext cx="102686" cy="89850"/>
                </a:xfrm>
                <a:custGeom>
                  <a:avLst/>
                  <a:gdLst>
                    <a:gd name="connsiteX0" fmla="*/ 9657 w 102685"/>
                    <a:gd name="connsiteY0" fmla="*/ 78560 h 89850"/>
                    <a:gd name="connsiteX1" fmla="*/ 15305 w 102685"/>
                    <a:gd name="connsiteY1" fmla="*/ 36074 h 89850"/>
                    <a:gd name="connsiteX2" fmla="*/ 30323 w 102685"/>
                    <a:gd name="connsiteY2" fmla="*/ 16563 h 89850"/>
                    <a:gd name="connsiteX3" fmla="*/ 54197 w 102685"/>
                    <a:gd name="connsiteY3" fmla="*/ 9632 h 89850"/>
                    <a:gd name="connsiteX4" fmla="*/ 92319 w 102685"/>
                    <a:gd name="connsiteY4" fmla="*/ 37485 h 89850"/>
                    <a:gd name="connsiteX5" fmla="*/ 97197 w 102685"/>
                    <a:gd name="connsiteY5" fmla="*/ 79587 h 89850"/>
                    <a:gd name="connsiteX6" fmla="*/ 97197 w 102685"/>
                    <a:gd name="connsiteY6" fmla="*/ 79715 h 89850"/>
                    <a:gd name="connsiteX7" fmla="*/ 93218 w 102685"/>
                    <a:gd name="connsiteY7" fmla="*/ 85363 h 89850"/>
                    <a:gd name="connsiteX8" fmla="*/ 87826 w 102685"/>
                    <a:gd name="connsiteY8" fmla="*/ 82154 h 89850"/>
                    <a:gd name="connsiteX9" fmla="*/ 78970 w 102685"/>
                    <a:gd name="connsiteY9" fmla="*/ 43005 h 89850"/>
                    <a:gd name="connsiteX10" fmla="*/ 53684 w 102685"/>
                    <a:gd name="connsiteY10" fmla="*/ 25163 h 89850"/>
                    <a:gd name="connsiteX11" fmla="*/ 38409 w 102685"/>
                    <a:gd name="connsiteY11" fmla="*/ 29142 h 89850"/>
                    <a:gd name="connsiteX12" fmla="*/ 28140 w 102685"/>
                    <a:gd name="connsiteY12" fmla="*/ 41336 h 89850"/>
                    <a:gd name="connsiteX13" fmla="*/ 23006 w 102685"/>
                    <a:gd name="connsiteY13" fmla="*/ 59691 h 89850"/>
                    <a:gd name="connsiteX14" fmla="*/ 18513 w 102685"/>
                    <a:gd name="connsiteY14" fmla="*/ 79843 h 89850"/>
                    <a:gd name="connsiteX15" fmla="*/ 18513 w 102685"/>
                    <a:gd name="connsiteY15" fmla="*/ 79972 h 89850"/>
                    <a:gd name="connsiteX16" fmla="*/ 13123 w 102685"/>
                    <a:gd name="connsiteY16" fmla="*/ 83181 h 89850"/>
                    <a:gd name="connsiteX17" fmla="*/ 9657 w 102685"/>
                    <a:gd name="connsiteY17" fmla="*/ 78560 h 89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02685" h="89850">
                      <a:moveTo>
                        <a:pt x="9657" y="78560"/>
                      </a:moveTo>
                      <a:cubicBezTo>
                        <a:pt x="10812" y="64697"/>
                        <a:pt x="10427" y="51348"/>
                        <a:pt x="15305" y="36074"/>
                      </a:cubicBezTo>
                      <a:cubicBezTo>
                        <a:pt x="17743" y="28629"/>
                        <a:pt x="23135" y="21056"/>
                        <a:pt x="30323" y="16563"/>
                      </a:cubicBezTo>
                      <a:cubicBezTo>
                        <a:pt x="37382" y="11814"/>
                        <a:pt x="45725" y="9504"/>
                        <a:pt x="54197" y="9632"/>
                      </a:cubicBezTo>
                      <a:cubicBezTo>
                        <a:pt x="71654" y="10145"/>
                        <a:pt x="86671" y="22083"/>
                        <a:pt x="92319" y="37485"/>
                      </a:cubicBezTo>
                      <a:cubicBezTo>
                        <a:pt x="97838" y="53145"/>
                        <a:pt x="95271" y="67264"/>
                        <a:pt x="97197" y="79587"/>
                      </a:cubicBezTo>
                      <a:lnTo>
                        <a:pt x="97197" y="79715"/>
                      </a:lnTo>
                      <a:cubicBezTo>
                        <a:pt x="97582" y="82411"/>
                        <a:pt x="95785" y="84849"/>
                        <a:pt x="93218" y="85363"/>
                      </a:cubicBezTo>
                      <a:cubicBezTo>
                        <a:pt x="90779" y="85748"/>
                        <a:pt x="88597" y="84336"/>
                        <a:pt x="87826" y="82154"/>
                      </a:cubicBezTo>
                      <a:cubicBezTo>
                        <a:pt x="82949" y="67778"/>
                        <a:pt x="83847" y="53273"/>
                        <a:pt x="78970" y="43005"/>
                      </a:cubicBezTo>
                      <a:cubicBezTo>
                        <a:pt x="74349" y="32993"/>
                        <a:pt x="64081" y="25420"/>
                        <a:pt x="53684" y="25163"/>
                      </a:cubicBezTo>
                      <a:cubicBezTo>
                        <a:pt x="48421" y="24906"/>
                        <a:pt x="42901" y="26190"/>
                        <a:pt x="38409" y="29142"/>
                      </a:cubicBezTo>
                      <a:cubicBezTo>
                        <a:pt x="33788" y="31966"/>
                        <a:pt x="30708" y="36074"/>
                        <a:pt x="28140" y="41336"/>
                      </a:cubicBezTo>
                      <a:cubicBezTo>
                        <a:pt x="25701" y="46727"/>
                        <a:pt x="24290" y="53017"/>
                        <a:pt x="23006" y="59691"/>
                      </a:cubicBezTo>
                      <a:cubicBezTo>
                        <a:pt x="21466" y="66366"/>
                        <a:pt x="20182" y="73169"/>
                        <a:pt x="18513" y="79843"/>
                      </a:cubicBezTo>
                      <a:lnTo>
                        <a:pt x="18513" y="79972"/>
                      </a:lnTo>
                      <a:cubicBezTo>
                        <a:pt x="17872" y="82411"/>
                        <a:pt x="15433" y="83822"/>
                        <a:pt x="13123" y="83181"/>
                      </a:cubicBezTo>
                      <a:cubicBezTo>
                        <a:pt x="10812" y="82796"/>
                        <a:pt x="9400" y="80742"/>
                        <a:pt x="9657" y="78560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39" name="任意多边形: 形状 138"/>
                <p:cNvSpPr/>
                <p:nvPr/>
              </p:nvSpPr>
              <p:spPr>
                <a:xfrm>
                  <a:off x="12202612" y="1757809"/>
                  <a:ext cx="218208" cy="243879"/>
                </a:xfrm>
                <a:custGeom>
                  <a:avLst/>
                  <a:gdLst>
                    <a:gd name="connsiteX0" fmla="*/ 9627 w 218207"/>
                    <a:gd name="connsiteY0" fmla="*/ 93203 h 243879"/>
                    <a:gd name="connsiteX1" fmla="*/ 92161 w 218207"/>
                    <a:gd name="connsiteY1" fmla="*/ 16445 h 243879"/>
                    <a:gd name="connsiteX2" fmla="*/ 170459 w 218207"/>
                    <a:gd name="connsiteY2" fmla="*/ 24403 h 243879"/>
                    <a:gd name="connsiteX3" fmla="*/ 197157 w 218207"/>
                    <a:gd name="connsiteY3" fmla="*/ 61755 h 243879"/>
                    <a:gd name="connsiteX4" fmla="*/ 173026 w 218207"/>
                    <a:gd name="connsiteY4" fmla="*/ 214244 h 243879"/>
                    <a:gd name="connsiteX5" fmla="*/ 29137 w 218207"/>
                    <a:gd name="connsiteY5" fmla="*/ 216041 h 2438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18207" h="243879">
                      <a:moveTo>
                        <a:pt x="9627" y="93203"/>
                      </a:moveTo>
                      <a:cubicBezTo>
                        <a:pt x="22334" y="68815"/>
                        <a:pt x="66874" y="27227"/>
                        <a:pt x="92161" y="16445"/>
                      </a:cubicBezTo>
                      <a:cubicBezTo>
                        <a:pt x="117447" y="5663"/>
                        <a:pt x="148894" y="7204"/>
                        <a:pt x="170459" y="24403"/>
                      </a:cubicBezTo>
                      <a:cubicBezTo>
                        <a:pt x="182524" y="34030"/>
                        <a:pt x="190867" y="47636"/>
                        <a:pt x="197157" y="61755"/>
                      </a:cubicBezTo>
                      <a:cubicBezTo>
                        <a:pt x="219363" y="112072"/>
                        <a:pt x="214100" y="177662"/>
                        <a:pt x="173026" y="214244"/>
                      </a:cubicBezTo>
                      <a:cubicBezTo>
                        <a:pt x="137856" y="245563"/>
                        <a:pt x="66874" y="244151"/>
                        <a:pt x="29137" y="216041"/>
                      </a:cubicBezTo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40" name="任意多边形: 形状 139"/>
                <p:cNvSpPr/>
                <p:nvPr/>
              </p:nvSpPr>
              <p:spPr>
                <a:xfrm>
                  <a:off x="12278538" y="1821142"/>
                  <a:ext cx="77014" cy="115522"/>
                </a:xfrm>
                <a:custGeom>
                  <a:avLst/>
                  <a:gdLst>
                    <a:gd name="connsiteX0" fmla="*/ 69888 w 77014"/>
                    <a:gd name="connsiteY0" fmla="*/ 16649 h 115521"/>
                    <a:gd name="connsiteX1" fmla="*/ 34846 w 77014"/>
                    <a:gd name="connsiteY1" fmla="*/ 57210 h 115521"/>
                    <a:gd name="connsiteX2" fmla="*/ 19187 w 77014"/>
                    <a:gd name="connsiteY2" fmla="*/ 108296 h 115521"/>
                    <a:gd name="connsiteX3" fmla="*/ 14309 w 77014"/>
                    <a:gd name="connsiteY3" fmla="*/ 112275 h 115521"/>
                    <a:gd name="connsiteX4" fmla="*/ 10330 w 77014"/>
                    <a:gd name="connsiteY4" fmla="*/ 108553 h 115521"/>
                    <a:gd name="connsiteX5" fmla="*/ 22524 w 77014"/>
                    <a:gd name="connsiteY5" fmla="*/ 50535 h 115521"/>
                    <a:gd name="connsiteX6" fmla="*/ 65652 w 77014"/>
                    <a:gd name="connsiteY6" fmla="*/ 9975 h 115521"/>
                    <a:gd name="connsiteX7" fmla="*/ 71043 w 77014"/>
                    <a:gd name="connsiteY7" fmla="*/ 12028 h 115521"/>
                    <a:gd name="connsiteX8" fmla="*/ 69888 w 77014"/>
                    <a:gd name="connsiteY8" fmla="*/ 16649 h 115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7014" h="115521">
                      <a:moveTo>
                        <a:pt x="69888" y="16649"/>
                      </a:moveTo>
                      <a:cubicBezTo>
                        <a:pt x="55512" y="27945"/>
                        <a:pt x="43318" y="41422"/>
                        <a:pt x="34846" y="57210"/>
                      </a:cubicBezTo>
                      <a:cubicBezTo>
                        <a:pt x="25990" y="72741"/>
                        <a:pt x="21112" y="90198"/>
                        <a:pt x="19187" y="108296"/>
                      </a:cubicBezTo>
                      <a:cubicBezTo>
                        <a:pt x="18930" y="110735"/>
                        <a:pt x="16748" y="112532"/>
                        <a:pt x="14309" y="112275"/>
                      </a:cubicBezTo>
                      <a:cubicBezTo>
                        <a:pt x="12256" y="112019"/>
                        <a:pt x="10715" y="110478"/>
                        <a:pt x="10330" y="108553"/>
                      </a:cubicBezTo>
                      <a:cubicBezTo>
                        <a:pt x="7635" y="88658"/>
                        <a:pt x="12897" y="68120"/>
                        <a:pt x="22524" y="50535"/>
                      </a:cubicBezTo>
                      <a:cubicBezTo>
                        <a:pt x="32536" y="33207"/>
                        <a:pt x="47297" y="18061"/>
                        <a:pt x="65652" y="9975"/>
                      </a:cubicBezTo>
                      <a:cubicBezTo>
                        <a:pt x="67706" y="9076"/>
                        <a:pt x="70017" y="9975"/>
                        <a:pt x="71043" y="12028"/>
                      </a:cubicBezTo>
                      <a:cubicBezTo>
                        <a:pt x="71942" y="13440"/>
                        <a:pt x="71300" y="15494"/>
                        <a:pt x="69888" y="16649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41" name="任意多边形: 形状 140"/>
                <p:cNvSpPr/>
                <p:nvPr/>
              </p:nvSpPr>
              <p:spPr>
                <a:xfrm>
                  <a:off x="12291193" y="1864261"/>
                  <a:ext cx="51343" cy="64179"/>
                </a:xfrm>
                <a:custGeom>
                  <a:avLst/>
                  <a:gdLst>
                    <a:gd name="connsiteX0" fmla="*/ 16415 w 51342"/>
                    <a:gd name="connsiteY0" fmla="*/ 10882 h 64178"/>
                    <a:gd name="connsiteX1" fmla="*/ 28224 w 51342"/>
                    <a:gd name="connsiteY1" fmla="*/ 19225 h 64178"/>
                    <a:gd name="connsiteX2" fmla="*/ 38108 w 51342"/>
                    <a:gd name="connsiteY2" fmla="*/ 32703 h 64178"/>
                    <a:gd name="connsiteX3" fmla="*/ 43242 w 51342"/>
                    <a:gd name="connsiteY3" fmla="*/ 47720 h 64178"/>
                    <a:gd name="connsiteX4" fmla="*/ 44911 w 51342"/>
                    <a:gd name="connsiteY4" fmla="*/ 62867 h 64178"/>
                    <a:gd name="connsiteX5" fmla="*/ 40418 w 51342"/>
                    <a:gd name="connsiteY5" fmla="*/ 67359 h 64178"/>
                    <a:gd name="connsiteX6" fmla="*/ 36439 w 51342"/>
                    <a:gd name="connsiteY6" fmla="*/ 64792 h 64178"/>
                    <a:gd name="connsiteX7" fmla="*/ 25657 w 51342"/>
                    <a:gd name="connsiteY7" fmla="*/ 38735 h 64178"/>
                    <a:gd name="connsiteX8" fmla="*/ 19239 w 51342"/>
                    <a:gd name="connsiteY8" fmla="*/ 27697 h 64178"/>
                    <a:gd name="connsiteX9" fmla="*/ 9998 w 51342"/>
                    <a:gd name="connsiteY9" fmla="*/ 15374 h 64178"/>
                    <a:gd name="connsiteX10" fmla="*/ 11923 w 51342"/>
                    <a:gd name="connsiteY10" fmla="*/ 9983 h 64178"/>
                    <a:gd name="connsiteX11" fmla="*/ 16159 w 51342"/>
                    <a:gd name="connsiteY11" fmla="*/ 10497 h 64178"/>
                    <a:gd name="connsiteX12" fmla="*/ 16415 w 51342"/>
                    <a:gd name="connsiteY12" fmla="*/ 10882 h 641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1342" h="64178">
                      <a:moveTo>
                        <a:pt x="16415" y="10882"/>
                      </a:moveTo>
                      <a:cubicBezTo>
                        <a:pt x="19239" y="13064"/>
                        <a:pt x="23860" y="15118"/>
                        <a:pt x="28224" y="19225"/>
                      </a:cubicBezTo>
                      <a:cubicBezTo>
                        <a:pt x="32460" y="23076"/>
                        <a:pt x="35541" y="27825"/>
                        <a:pt x="38108" y="32703"/>
                      </a:cubicBezTo>
                      <a:cubicBezTo>
                        <a:pt x="40418" y="37708"/>
                        <a:pt x="42087" y="42714"/>
                        <a:pt x="43242" y="47720"/>
                      </a:cubicBezTo>
                      <a:cubicBezTo>
                        <a:pt x="44269" y="52855"/>
                        <a:pt x="44911" y="57861"/>
                        <a:pt x="44911" y="62867"/>
                      </a:cubicBezTo>
                      <a:cubicBezTo>
                        <a:pt x="44911" y="65305"/>
                        <a:pt x="42857" y="67359"/>
                        <a:pt x="40418" y="67359"/>
                      </a:cubicBezTo>
                      <a:cubicBezTo>
                        <a:pt x="38621" y="67359"/>
                        <a:pt x="37209" y="66332"/>
                        <a:pt x="36439" y="64792"/>
                      </a:cubicBezTo>
                      <a:cubicBezTo>
                        <a:pt x="31947" y="55807"/>
                        <a:pt x="29636" y="46565"/>
                        <a:pt x="25657" y="38735"/>
                      </a:cubicBezTo>
                      <a:cubicBezTo>
                        <a:pt x="23989" y="34628"/>
                        <a:pt x="21678" y="31162"/>
                        <a:pt x="19239" y="27697"/>
                      </a:cubicBezTo>
                      <a:cubicBezTo>
                        <a:pt x="17186" y="24359"/>
                        <a:pt x="12821" y="21407"/>
                        <a:pt x="9998" y="15374"/>
                      </a:cubicBezTo>
                      <a:cubicBezTo>
                        <a:pt x="9099" y="13321"/>
                        <a:pt x="9869" y="11010"/>
                        <a:pt x="11923" y="9983"/>
                      </a:cubicBezTo>
                      <a:cubicBezTo>
                        <a:pt x="13335" y="9342"/>
                        <a:pt x="15003" y="9598"/>
                        <a:pt x="16159" y="10497"/>
                      </a:cubicBezTo>
                      <a:lnTo>
                        <a:pt x="16415" y="10882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42" name="任意多边形: 形状 141"/>
                <p:cNvSpPr/>
                <p:nvPr/>
              </p:nvSpPr>
              <p:spPr>
                <a:xfrm>
                  <a:off x="11183820" y="1387380"/>
                  <a:ext cx="205372" cy="462087"/>
                </a:xfrm>
                <a:custGeom>
                  <a:avLst/>
                  <a:gdLst>
                    <a:gd name="connsiteX0" fmla="*/ 182543 w 205371"/>
                    <a:gd name="connsiteY0" fmla="*/ 29913 h 462086"/>
                    <a:gd name="connsiteX1" fmla="*/ 198203 w 205371"/>
                    <a:gd name="connsiteY1" fmla="*/ 113858 h 462086"/>
                    <a:gd name="connsiteX2" fmla="*/ 153021 w 205371"/>
                    <a:gd name="connsiteY2" fmla="*/ 190359 h 462086"/>
                    <a:gd name="connsiteX3" fmla="*/ 106427 w 205371"/>
                    <a:gd name="connsiteY3" fmla="*/ 259929 h 462086"/>
                    <a:gd name="connsiteX4" fmla="*/ 38783 w 205371"/>
                    <a:gd name="connsiteY4" fmla="*/ 456829 h 462086"/>
                    <a:gd name="connsiteX5" fmla="*/ 18631 w 205371"/>
                    <a:gd name="connsiteY5" fmla="*/ 150697 h 462086"/>
                    <a:gd name="connsiteX6" fmla="*/ 71514 w 205371"/>
                    <a:gd name="connsiteY6" fmla="*/ 32480 h 462086"/>
                    <a:gd name="connsiteX7" fmla="*/ 182543 w 205371"/>
                    <a:gd name="connsiteY7" fmla="*/ 29913 h 4620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05371" h="462086">
                      <a:moveTo>
                        <a:pt x="182543" y="29913"/>
                      </a:moveTo>
                      <a:cubicBezTo>
                        <a:pt x="202695" y="52118"/>
                        <a:pt x="206289" y="85235"/>
                        <a:pt x="198203" y="113858"/>
                      </a:cubicBezTo>
                      <a:cubicBezTo>
                        <a:pt x="190116" y="142482"/>
                        <a:pt x="172146" y="167383"/>
                        <a:pt x="153021" y="190359"/>
                      </a:cubicBezTo>
                      <a:cubicBezTo>
                        <a:pt x="133896" y="213464"/>
                        <a:pt x="121445" y="234001"/>
                        <a:pt x="106427" y="259929"/>
                      </a:cubicBezTo>
                      <a:cubicBezTo>
                        <a:pt x="87174" y="293174"/>
                        <a:pt x="49437" y="372242"/>
                        <a:pt x="38783" y="456829"/>
                      </a:cubicBezTo>
                      <a:cubicBezTo>
                        <a:pt x="7207" y="359021"/>
                        <a:pt x="2586" y="251971"/>
                        <a:pt x="18631" y="150697"/>
                      </a:cubicBezTo>
                      <a:cubicBezTo>
                        <a:pt x="25177" y="109109"/>
                        <a:pt x="38141" y="61617"/>
                        <a:pt x="71514" y="32480"/>
                      </a:cubicBezTo>
                      <a:cubicBezTo>
                        <a:pt x="100780" y="6937"/>
                        <a:pt x="153920" y="-1535"/>
                        <a:pt x="182543" y="29913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44" name="任意多边形: 形状 143"/>
                <p:cNvSpPr/>
                <p:nvPr/>
              </p:nvSpPr>
              <p:spPr>
                <a:xfrm>
                  <a:off x="11323401" y="1146041"/>
                  <a:ext cx="988352" cy="680294"/>
                </a:xfrm>
                <a:custGeom>
                  <a:avLst/>
                  <a:gdLst>
                    <a:gd name="connsiteX0" fmla="*/ 828253 w 988351"/>
                    <a:gd name="connsiteY0" fmla="*/ 454803 h 680294"/>
                    <a:gd name="connsiteX1" fmla="*/ 473217 w 988351"/>
                    <a:gd name="connsiteY1" fmla="*/ 619998 h 680294"/>
                    <a:gd name="connsiteX2" fmla="*/ 352817 w 988351"/>
                    <a:gd name="connsiteY2" fmla="*/ 557232 h 680294"/>
                    <a:gd name="connsiteX3" fmla="*/ 303400 w 988351"/>
                    <a:gd name="connsiteY3" fmla="*/ 433238 h 680294"/>
                    <a:gd name="connsiteX4" fmla="*/ 140386 w 988351"/>
                    <a:gd name="connsiteY4" fmla="*/ 448898 h 680294"/>
                    <a:gd name="connsiteX5" fmla="*/ 19730 w 988351"/>
                    <a:gd name="connsiteY5" fmla="*/ 343260 h 680294"/>
                    <a:gd name="connsiteX6" fmla="*/ 9975 w 988351"/>
                    <a:gd name="connsiteY6" fmla="*/ 264834 h 680294"/>
                    <a:gd name="connsiteX7" fmla="*/ 160153 w 988351"/>
                    <a:gd name="connsiteY7" fmla="*/ 28143 h 680294"/>
                    <a:gd name="connsiteX8" fmla="*/ 420462 w 988351"/>
                    <a:gd name="connsiteY8" fmla="*/ 99124 h 680294"/>
                    <a:gd name="connsiteX9" fmla="*/ 651120 w 988351"/>
                    <a:gd name="connsiteY9" fmla="*/ 69345 h 680294"/>
                    <a:gd name="connsiteX10" fmla="*/ 745719 w 988351"/>
                    <a:gd name="connsiteY10" fmla="*/ 189488 h 680294"/>
                    <a:gd name="connsiteX11" fmla="*/ 883832 w 988351"/>
                    <a:gd name="connsiteY11" fmla="*/ 230819 h 680294"/>
                    <a:gd name="connsiteX12" fmla="*/ 962643 w 988351"/>
                    <a:gd name="connsiteY12" fmla="*/ 355326 h 680294"/>
                    <a:gd name="connsiteX13" fmla="*/ 985234 w 988351"/>
                    <a:gd name="connsiteY13" fmla="*/ 512563 h 680294"/>
                    <a:gd name="connsiteX14" fmla="*/ 948396 w 988351"/>
                    <a:gd name="connsiteY14" fmla="*/ 665309 h 680294"/>
                    <a:gd name="connsiteX15" fmla="*/ 828253 w 988351"/>
                    <a:gd name="connsiteY15" fmla="*/ 454803 h 6802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988351" h="680294">
                      <a:moveTo>
                        <a:pt x="828253" y="454803"/>
                      </a:moveTo>
                      <a:cubicBezTo>
                        <a:pt x="763432" y="579181"/>
                        <a:pt x="610174" y="650548"/>
                        <a:pt x="473217" y="619998"/>
                      </a:cubicBezTo>
                      <a:cubicBezTo>
                        <a:pt x="428420" y="609987"/>
                        <a:pt x="385163" y="589835"/>
                        <a:pt x="352817" y="557232"/>
                      </a:cubicBezTo>
                      <a:cubicBezTo>
                        <a:pt x="320471" y="524629"/>
                        <a:pt x="300062" y="479062"/>
                        <a:pt x="303400" y="433238"/>
                      </a:cubicBezTo>
                      <a:cubicBezTo>
                        <a:pt x="252313" y="455059"/>
                        <a:pt x="194167" y="463274"/>
                        <a:pt x="140386" y="448898"/>
                      </a:cubicBezTo>
                      <a:cubicBezTo>
                        <a:pt x="86732" y="434522"/>
                        <a:pt x="38470" y="395630"/>
                        <a:pt x="19730" y="343260"/>
                      </a:cubicBezTo>
                      <a:cubicBezTo>
                        <a:pt x="10745" y="318230"/>
                        <a:pt x="8691" y="291275"/>
                        <a:pt x="9975" y="264834"/>
                      </a:cubicBezTo>
                      <a:cubicBezTo>
                        <a:pt x="14596" y="166640"/>
                        <a:pt x="70688" y="68832"/>
                        <a:pt x="160153" y="28143"/>
                      </a:cubicBezTo>
                      <a:cubicBezTo>
                        <a:pt x="249618" y="-12675"/>
                        <a:pt x="368990" y="15307"/>
                        <a:pt x="420462" y="99124"/>
                      </a:cubicBezTo>
                      <a:cubicBezTo>
                        <a:pt x="486309" y="52530"/>
                        <a:pt x="575646" y="40978"/>
                        <a:pt x="651120" y="69345"/>
                      </a:cubicBezTo>
                      <a:cubicBezTo>
                        <a:pt x="702463" y="88599"/>
                        <a:pt x="751239" y="134808"/>
                        <a:pt x="745719" y="189488"/>
                      </a:cubicBezTo>
                      <a:cubicBezTo>
                        <a:pt x="794495" y="180118"/>
                        <a:pt x="846095" y="198473"/>
                        <a:pt x="883832" y="230819"/>
                      </a:cubicBezTo>
                      <a:cubicBezTo>
                        <a:pt x="921569" y="263165"/>
                        <a:pt x="946599" y="308218"/>
                        <a:pt x="962643" y="355326"/>
                      </a:cubicBezTo>
                      <a:cubicBezTo>
                        <a:pt x="979971" y="405642"/>
                        <a:pt x="987416" y="459295"/>
                        <a:pt x="985234" y="512563"/>
                      </a:cubicBezTo>
                      <a:cubicBezTo>
                        <a:pt x="983694" y="550300"/>
                        <a:pt x="979971" y="638482"/>
                        <a:pt x="948396" y="665309"/>
                      </a:cubicBezTo>
                      <a:cubicBezTo>
                        <a:pt x="880366" y="722941"/>
                        <a:pt x="825044" y="498957"/>
                        <a:pt x="828253" y="454803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45" name="任意多边形: 形状 144"/>
                <p:cNvSpPr/>
                <p:nvPr/>
              </p:nvSpPr>
              <p:spPr>
                <a:xfrm>
                  <a:off x="11929970" y="2783657"/>
                  <a:ext cx="205372" cy="243879"/>
                </a:xfrm>
                <a:custGeom>
                  <a:avLst/>
                  <a:gdLst>
                    <a:gd name="connsiteX0" fmla="*/ 16184 w 205371"/>
                    <a:gd name="connsiteY0" fmla="*/ 22719 h 243879"/>
                    <a:gd name="connsiteX1" fmla="*/ 10408 w 205371"/>
                    <a:gd name="connsiteY1" fmla="*/ 116934 h 243879"/>
                    <a:gd name="connsiteX2" fmla="*/ 43525 w 205371"/>
                    <a:gd name="connsiteY2" fmla="*/ 203703 h 243879"/>
                    <a:gd name="connsiteX3" fmla="*/ 128112 w 205371"/>
                    <a:gd name="connsiteY3" fmla="*/ 235022 h 243879"/>
                    <a:gd name="connsiteX4" fmla="*/ 192034 w 205371"/>
                    <a:gd name="connsiteY4" fmla="*/ 177518 h 243879"/>
                    <a:gd name="connsiteX5" fmla="*/ 204998 w 205371"/>
                    <a:gd name="connsiteY5" fmla="*/ 89850 h 243879"/>
                    <a:gd name="connsiteX6" fmla="*/ 196398 w 205371"/>
                    <a:gd name="connsiteY6" fmla="*/ 9627 h 243879"/>
                    <a:gd name="connsiteX7" fmla="*/ 16184 w 205371"/>
                    <a:gd name="connsiteY7" fmla="*/ 22719 h 2438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05371" h="243879">
                      <a:moveTo>
                        <a:pt x="16184" y="22719"/>
                      </a:moveTo>
                      <a:cubicBezTo>
                        <a:pt x="12077" y="53910"/>
                        <a:pt x="7841" y="85486"/>
                        <a:pt x="10408" y="116934"/>
                      </a:cubicBezTo>
                      <a:cubicBezTo>
                        <a:pt x="12976" y="148381"/>
                        <a:pt x="22731" y="180085"/>
                        <a:pt x="43525" y="203703"/>
                      </a:cubicBezTo>
                      <a:cubicBezTo>
                        <a:pt x="64318" y="227449"/>
                        <a:pt x="97306" y="241697"/>
                        <a:pt x="128112" y="235022"/>
                      </a:cubicBezTo>
                      <a:cubicBezTo>
                        <a:pt x="157249" y="228733"/>
                        <a:pt x="180225" y="204858"/>
                        <a:pt x="192034" y="177518"/>
                      </a:cubicBezTo>
                      <a:cubicBezTo>
                        <a:pt x="203843" y="150178"/>
                        <a:pt x="205768" y="119629"/>
                        <a:pt x="204998" y="89850"/>
                      </a:cubicBezTo>
                      <a:cubicBezTo>
                        <a:pt x="204228" y="62895"/>
                        <a:pt x="201404" y="36068"/>
                        <a:pt x="196398" y="9627"/>
                      </a:cubicBezTo>
                      <a:lnTo>
                        <a:pt x="16184" y="22719"/>
                      </a:lnTo>
                      <a:close/>
                    </a:path>
                  </a:pathLst>
                </a:custGeom>
                <a:solidFill>
                  <a:srgbClr val="E8D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46" name="任意多边形: 形状 145"/>
                <p:cNvSpPr/>
                <p:nvPr/>
              </p:nvSpPr>
              <p:spPr>
                <a:xfrm>
                  <a:off x="11741062" y="3924667"/>
                  <a:ext cx="102686" cy="25671"/>
                </a:xfrm>
                <a:custGeom>
                  <a:avLst/>
                  <a:gdLst>
                    <a:gd name="connsiteX0" fmla="*/ 13326 w 102685"/>
                    <a:gd name="connsiteY0" fmla="*/ 10484 h 25671"/>
                    <a:gd name="connsiteX1" fmla="*/ 56839 w 102685"/>
                    <a:gd name="connsiteY1" fmla="*/ 10228 h 25671"/>
                    <a:gd name="connsiteX2" fmla="*/ 99968 w 102685"/>
                    <a:gd name="connsiteY2" fmla="*/ 15619 h 25671"/>
                    <a:gd name="connsiteX3" fmla="*/ 103305 w 102685"/>
                    <a:gd name="connsiteY3" fmla="*/ 20881 h 25671"/>
                    <a:gd name="connsiteX4" fmla="*/ 99454 w 102685"/>
                    <a:gd name="connsiteY4" fmla="*/ 24347 h 25671"/>
                    <a:gd name="connsiteX5" fmla="*/ 55941 w 102685"/>
                    <a:gd name="connsiteY5" fmla="*/ 24218 h 25671"/>
                    <a:gd name="connsiteX6" fmla="*/ 12813 w 102685"/>
                    <a:gd name="connsiteY6" fmla="*/ 18571 h 25671"/>
                    <a:gd name="connsiteX7" fmla="*/ 9732 w 102685"/>
                    <a:gd name="connsiteY7" fmla="*/ 13693 h 25671"/>
                    <a:gd name="connsiteX8" fmla="*/ 13326 w 102685"/>
                    <a:gd name="connsiteY8" fmla="*/ 10484 h 256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2685" h="25671">
                      <a:moveTo>
                        <a:pt x="13326" y="10484"/>
                      </a:moveTo>
                      <a:cubicBezTo>
                        <a:pt x="27959" y="9072"/>
                        <a:pt x="42335" y="9714"/>
                        <a:pt x="56839" y="10228"/>
                      </a:cubicBezTo>
                      <a:cubicBezTo>
                        <a:pt x="71216" y="11383"/>
                        <a:pt x="85720" y="12281"/>
                        <a:pt x="99968" y="15619"/>
                      </a:cubicBezTo>
                      <a:cubicBezTo>
                        <a:pt x="102406" y="16132"/>
                        <a:pt x="103818" y="18571"/>
                        <a:pt x="103305" y="20881"/>
                      </a:cubicBezTo>
                      <a:cubicBezTo>
                        <a:pt x="102920" y="22807"/>
                        <a:pt x="101251" y="24090"/>
                        <a:pt x="99454" y="24347"/>
                      </a:cubicBezTo>
                      <a:cubicBezTo>
                        <a:pt x="84822" y="25759"/>
                        <a:pt x="70446" y="24989"/>
                        <a:pt x="55941" y="24218"/>
                      </a:cubicBezTo>
                      <a:cubicBezTo>
                        <a:pt x="41565" y="22935"/>
                        <a:pt x="27061" y="21780"/>
                        <a:pt x="12813" y="18571"/>
                      </a:cubicBezTo>
                      <a:cubicBezTo>
                        <a:pt x="10631" y="18057"/>
                        <a:pt x="9219" y="15875"/>
                        <a:pt x="9732" y="13693"/>
                      </a:cubicBezTo>
                      <a:cubicBezTo>
                        <a:pt x="10246" y="11896"/>
                        <a:pt x="11658" y="10741"/>
                        <a:pt x="13326" y="10484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47" name="任意多边形: 形状 146"/>
                <p:cNvSpPr/>
                <p:nvPr/>
              </p:nvSpPr>
              <p:spPr>
                <a:xfrm>
                  <a:off x="12121763" y="3352518"/>
                  <a:ext cx="205372" cy="256715"/>
                </a:xfrm>
                <a:custGeom>
                  <a:avLst/>
                  <a:gdLst>
                    <a:gd name="connsiteX0" fmla="*/ 17312 w 205371"/>
                    <a:gd name="connsiteY0" fmla="*/ 11956 h 256714"/>
                    <a:gd name="connsiteX1" fmla="*/ 89448 w 205371"/>
                    <a:gd name="connsiteY1" fmla="*/ 142238 h 256714"/>
                    <a:gd name="connsiteX2" fmla="*/ 137454 w 205371"/>
                    <a:gd name="connsiteY2" fmla="*/ 198202 h 256714"/>
                    <a:gd name="connsiteX3" fmla="*/ 196242 w 205371"/>
                    <a:gd name="connsiteY3" fmla="*/ 242485 h 256714"/>
                    <a:gd name="connsiteX4" fmla="*/ 197911 w 205371"/>
                    <a:gd name="connsiteY4" fmla="*/ 248518 h 256714"/>
                    <a:gd name="connsiteX5" fmla="*/ 192263 w 205371"/>
                    <a:gd name="connsiteY5" fmla="*/ 250315 h 256714"/>
                    <a:gd name="connsiteX6" fmla="*/ 128597 w 205371"/>
                    <a:gd name="connsiteY6" fmla="*/ 207829 h 256714"/>
                    <a:gd name="connsiteX7" fmla="*/ 78025 w 205371"/>
                    <a:gd name="connsiteY7" fmla="*/ 150453 h 256714"/>
                    <a:gd name="connsiteX8" fmla="*/ 9867 w 205371"/>
                    <a:gd name="connsiteY8" fmla="*/ 15036 h 256714"/>
                    <a:gd name="connsiteX9" fmla="*/ 12306 w 205371"/>
                    <a:gd name="connsiteY9" fmla="*/ 9902 h 256714"/>
                    <a:gd name="connsiteX10" fmla="*/ 17312 w 205371"/>
                    <a:gd name="connsiteY10" fmla="*/ 11956 h 256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05371" h="256714">
                      <a:moveTo>
                        <a:pt x="17312" y="11956"/>
                      </a:moveTo>
                      <a:cubicBezTo>
                        <a:pt x="38234" y="57266"/>
                        <a:pt x="60440" y="102063"/>
                        <a:pt x="89448" y="142238"/>
                      </a:cubicBezTo>
                      <a:cubicBezTo>
                        <a:pt x="103696" y="162390"/>
                        <a:pt x="119613" y="181259"/>
                        <a:pt x="137454" y="198202"/>
                      </a:cubicBezTo>
                      <a:cubicBezTo>
                        <a:pt x="155167" y="215274"/>
                        <a:pt x="174935" y="230163"/>
                        <a:pt x="196242" y="242485"/>
                      </a:cubicBezTo>
                      <a:cubicBezTo>
                        <a:pt x="198296" y="243641"/>
                        <a:pt x="199066" y="246336"/>
                        <a:pt x="197911" y="248518"/>
                      </a:cubicBezTo>
                      <a:cubicBezTo>
                        <a:pt x="196755" y="250444"/>
                        <a:pt x="194317" y="251214"/>
                        <a:pt x="192263" y="250315"/>
                      </a:cubicBezTo>
                      <a:cubicBezTo>
                        <a:pt x="169030" y="239662"/>
                        <a:pt x="147723" y="224900"/>
                        <a:pt x="128597" y="207829"/>
                      </a:cubicBezTo>
                      <a:cubicBezTo>
                        <a:pt x="109601" y="190629"/>
                        <a:pt x="92914" y="171119"/>
                        <a:pt x="78025" y="150453"/>
                      </a:cubicBezTo>
                      <a:cubicBezTo>
                        <a:pt x="48759" y="108609"/>
                        <a:pt x="26682" y="62528"/>
                        <a:pt x="9867" y="15036"/>
                      </a:cubicBezTo>
                      <a:cubicBezTo>
                        <a:pt x="9097" y="12983"/>
                        <a:pt x="10252" y="10672"/>
                        <a:pt x="12306" y="9902"/>
                      </a:cubicBezTo>
                      <a:cubicBezTo>
                        <a:pt x="14231" y="9132"/>
                        <a:pt x="16413" y="10030"/>
                        <a:pt x="17312" y="11956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49" name="任意多边形: 形状 148"/>
                <p:cNvSpPr/>
                <p:nvPr/>
              </p:nvSpPr>
              <p:spPr>
                <a:xfrm>
                  <a:off x="11261753" y="3358938"/>
                  <a:ext cx="243879" cy="256715"/>
                </a:xfrm>
                <a:custGeom>
                  <a:avLst/>
                  <a:gdLst>
                    <a:gd name="connsiteX0" fmla="*/ 240798 w 243879"/>
                    <a:gd name="connsiteY0" fmla="*/ 15163 h 256714"/>
                    <a:gd name="connsiteX1" fmla="*/ 205242 w 243879"/>
                    <a:gd name="connsiteY1" fmla="*/ 90252 h 256714"/>
                    <a:gd name="connsiteX2" fmla="*/ 153899 w 243879"/>
                    <a:gd name="connsiteY2" fmla="*/ 155971 h 256714"/>
                    <a:gd name="connsiteX3" fmla="*/ 89721 w 243879"/>
                    <a:gd name="connsiteY3" fmla="*/ 209239 h 256714"/>
                    <a:gd name="connsiteX4" fmla="*/ 15530 w 243879"/>
                    <a:gd name="connsiteY4" fmla="*/ 246976 h 256714"/>
                    <a:gd name="connsiteX5" fmla="*/ 9882 w 243879"/>
                    <a:gd name="connsiteY5" fmla="*/ 244409 h 256714"/>
                    <a:gd name="connsiteX6" fmla="*/ 12193 w 243879"/>
                    <a:gd name="connsiteY6" fmla="*/ 238890 h 256714"/>
                    <a:gd name="connsiteX7" fmla="*/ 82405 w 243879"/>
                    <a:gd name="connsiteY7" fmla="*/ 198457 h 256714"/>
                    <a:gd name="connsiteX8" fmla="*/ 143888 w 243879"/>
                    <a:gd name="connsiteY8" fmla="*/ 146087 h 256714"/>
                    <a:gd name="connsiteX9" fmla="*/ 194717 w 243879"/>
                    <a:gd name="connsiteY9" fmla="*/ 83321 h 256714"/>
                    <a:gd name="connsiteX10" fmla="*/ 233353 w 243879"/>
                    <a:gd name="connsiteY10" fmla="*/ 12082 h 256714"/>
                    <a:gd name="connsiteX11" fmla="*/ 238615 w 243879"/>
                    <a:gd name="connsiteY11" fmla="*/ 9900 h 256714"/>
                    <a:gd name="connsiteX12" fmla="*/ 240798 w 243879"/>
                    <a:gd name="connsiteY12" fmla="*/ 15163 h 256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43879" h="256714">
                      <a:moveTo>
                        <a:pt x="240798" y="15163"/>
                      </a:moveTo>
                      <a:cubicBezTo>
                        <a:pt x="231941" y="41348"/>
                        <a:pt x="219875" y="66634"/>
                        <a:pt x="205242" y="90252"/>
                      </a:cubicBezTo>
                      <a:cubicBezTo>
                        <a:pt x="190610" y="113998"/>
                        <a:pt x="173153" y="135819"/>
                        <a:pt x="153899" y="155971"/>
                      </a:cubicBezTo>
                      <a:cubicBezTo>
                        <a:pt x="134389" y="175866"/>
                        <a:pt x="112954" y="193836"/>
                        <a:pt x="89721" y="209239"/>
                      </a:cubicBezTo>
                      <a:cubicBezTo>
                        <a:pt x="66488" y="224642"/>
                        <a:pt x="41587" y="237349"/>
                        <a:pt x="15530" y="246976"/>
                      </a:cubicBezTo>
                      <a:cubicBezTo>
                        <a:pt x="13220" y="247875"/>
                        <a:pt x="10781" y="246591"/>
                        <a:pt x="9882" y="244409"/>
                      </a:cubicBezTo>
                      <a:cubicBezTo>
                        <a:pt x="9112" y="242227"/>
                        <a:pt x="10139" y="239916"/>
                        <a:pt x="12193" y="238890"/>
                      </a:cubicBezTo>
                      <a:cubicBezTo>
                        <a:pt x="36838" y="227594"/>
                        <a:pt x="60327" y="213988"/>
                        <a:pt x="82405" y="198457"/>
                      </a:cubicBezTo>
                      <a:cubicBezTo>
                        <a:pt x="104482" y="182926"/>
                        <a:pt x="125148" y="165469"/>
                        <a:pt x="143888" y="146087"/>
                      </a:cubicBezTo>
                      <a:cubicBezTo>
                        <a:pt x="162885" y="126962"/>
                        <a:pt x="179699" y="105783"/>
                        <a:pt x="194717" y="83321"/>
                      </a:cubicBezTo>
                      <a:cubicBezTo>
                        <a:pt x="209607" y="60858"/>
                        <a:pt x="222699" y="36983"/>
                        <a:pt x="233353" y="12082"/>
                      </a:cubicBezTo>
                      <a:cubicBezTo>
                        <a:pt x="234251" y="10028"/>
                        <a:pt x="236562" y="9130"/>
                        <a:pt x="238615" y="9900"/>
                      </a:cubicBezTo>
                      <a:cubicBezTo>
                        <a:pt x="240541" y="10927"/>
                        <a:pt x="241439" y="13237"/>
                        <a:pt x="240798" y="15163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</p:grpSp>
          <p:grpSp>
            <p:nvGrpSpPr>
              <p:cNvPr id="150" name="组合 149"/>
              <p:cNvGrpSpPr/>
              <p:nvPr/>
            </p:nvGrpSpPr>
            <p:grpSpPr>
              <a:xfrm flipH="1">
                <a:off x="6134100" y="1263777"/>
                <a:ext cx="2977971" cy="3718513"/>
                <a:chOff x="7477312" y="1263777"/>
                <a:chExt cx="2977971" cy="3718513"/>
              </a:xfrm>
            </p:grpSpPr>
            <p:sp>
              <p:nvSpPr>
                <p:cNvPr id="13" name="任意多边形: 形状 4"/>
                <p:cNvSpPr/>
                <p:nvPr/>
              </p:nvSpPr>
              <p:spPr>
                <a:xfrm>
                  <a:off x="8622596" y="1428654"/>
                  <a:ext cx="1296410" cy="1707153"/>
                </a:xfrm>
                <a:custGeom>
                  <a:avLst/>
                  <a:gdLst>
                    <a:gd name="connsiteX0" fmla="*/ 1097713 w 1296409"/>
                    <a:gd name="connsiteY0" fmla="*/ 242529 h 1707153"/>
                    <a:gd name="connsiteX1" fmla="*/ 1204378 w 1296409"/>
                    <a:gd name="connsiteY1" fmla="*/ 779705 h 1707153"/>
                    <a:gd name="connsiteX2" fmla="*/ 1153933 w 1296409"/>
                    <a:gd name="connsiteY2" fmla="*/ 961202 h 1707153"/>
                    <a:gd name="connsiteX3" fmla="*/ 1195265 w 1296409"/>
                    <a:gd name="connsiteY3" fmla="*/ 1309564 h 1707153"/>
                    <a:gd name="connsiteX4" fmla="*/ 1286655 w 1296409"/>
                    <a:gd name="connsiteY4" fmla="*/ 1589640 h 1707153"/>
                    <a:gd name="connsiteX5" fmla="*/ 1066522 w 1296409"/>
                    <a:gd name="connsiteY5" fmla="*/ 1693096 h 1707153"/>
                    <a:gd name="connsiteX6" fmla="*/ 971538 w 1296409"/>
                    <a:gd name="connsiteY6" fmla="*/ 1625837 h 1707153"/>
                    <a:gd name="connsiteX7" fmla="*/ 841126 w 1296409"/>
                    <a:gd name="connsiteY7" fmla="*/ 1591951 h 1707153"/>
                    <a:gd name="connsiteX8" fmla="*/ 676701 w 1296409"/>
                    <a:gd name="connsiteY8" fmla="*/ 1628404 h 1707153"/>
                    <a:gd name="connsiteX9" fmla="*/ 380452 w 1296409"/>
                    <a:gd name="connsiteY9" fmla="*/ 1499790 h 1707153"/>
                    <a:gd name="connsiteX10" fmla="*/ 260823 w 1296409"/>
                    <a:gd name="connsiteY10" fmla="*/ 1285176 h 1707153"/>
                    <a:gd name="connsiteX11" fmla="*/ 74961 w 1296409"/>
                    <a:gd name="connsiteY11" fmla="*/ 1148476 h 1707153"/>
                    <a:gd name="connsiteX12" fmla="*/ 9627 w 1296409"/>
                    <a:gd name="connsiteY12" fmla="*/ 988029 h 1707153"/>
                    <a:gd name="connsiteX13" fmla="*/ 45311 w 1296409"/>
                    <a:gd name="connsiteY13" fmla="*/ 815132 h 1707153"/>
                    <a:gd name="connsiteX14" fmla="*/ 66875 w 1296409"/>
                    <a:gd name="connsiteY14" fmla="*/ 478450 h 1707153"/>
                    <a:gd name="connsiteX15" fmla="*/ 204474 w 1296409"/>
                    <a:gd name="connsiteY15" fmla="*/ 201840 h 1707153"/>
                    <a:gd name="connsiteX16" fmla="*/ 292784 w 1296409"/>
                    <a:gd name="connsiteY16" fmla="*/ 118279 h 1707153"/>
                    <a:gd name="connsiteX17" fmla="*/ 1097713 w 1296409"/>
                    <a:gd name="connsiteY17" fmla="*/ 242529 h 17071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296409" h="1707153">
                      <a:moveTo>
                        <a:pt x="1097713" y="242529"/>
                      </a:moveTo>
                      <a:cubicBezTo>
                        <a:pt x="1177294" y="346756"/>
                        <a:pt x="1231975" y="651604"/>
                        <a:pt x="1204378" y="779705"/>
                      </a:cubicBezTo>
                      <a:cubicBezTo>
                        <a:pt x="1191157" y="841060"/>
                        <a:pt x="1167283" y="899719"/>
                        <a:pt x="1153933" y="961202"/>
                      </a:cubicBezTo>
                      <a:cubicBezTo>
                        <a:pt x="1128775" y="1077623"/>
                        <a:pt x="1143537" y="1202258"/>
                        <a:pt x="1195265" y="1309564"/>
                      </a:cubicBezTo>
                      <a:cubicBezTo>
                        <a:pt x="1239034" y="1400185"/>
                        <a:pt x="1310401" y="1491960"/>
                        <a:pt x="1286655" y="1589640"/>
                      </a:cubicBezTo>
                      <a:cubicBezTo>
                        <a:pt x="1264706" y="1680004"/>
                        <a:pt x="1149954" y="1733914"/>
                        <a:pt x="1066522" y="1693096"/>
                      </a:cubicBezTo>
                      <a:cubicBezTo>
                        <a:pt x="1031609" y="1676025"/>
                        <a:pt x="1004397" y="1646631"/>
                        <a:pt x="971538" y="1625837"/>
                      </a:cubicBezTo>
                      <a:cubicBezTo>
                        <a:pt x="932902" y="1601449"/>
                        <a:pt x="886693" y="1589383"/>
                        <a:pt x="841126" y="1591951"/>
                      </a:cubicBezTo>
                      <a:cubicBezTo>
                        <a:pt x="785034" y="1595159"/>
                        <a:pt x="732279" y="1619547"/>
                        <a:pt x="676701" y="1628404"/>
                      </a:cubicBezTo>
                      <a:cubicBezTo>
                        <a:pt x="564388" y="1646246"/>
                        <a:pt x="443989" y="1594004"/>
                        <a:pt x="380452" y="1499790"/>
                      </a:cubicBezTo>
                      <a:cubicBezTo>
                        <a:pt x="334500" y="1431632"/>
                        <a:pt x="316787" y="1345376"/>
                        <a:pt x="260823" y="1285176"/>
                      </a:cubicBezTo>
                      <a:cubicBezTo>
                        <a:pt x="208196" y="1228699"/>
                        <a:pt x="129000" y="1203541"/>
                        <a:pt x="74961" y="1148476"/>
                      </a:cubicBezTo>
                      <a:cubicBezTo>
                        <a:pt x="33502" y="1106246"/>
                        <a:pt x="9499" y="1047202"/>
                        <a:pt x="9627" y="988029"/>
                      </a:cubicBezTo>
                      <a:cubicBezTo>
                        <a:pt x="9756" y="928985"/>
                        <a:pt x="32603" y="872764"/>
                        <a:pt x="45311" y="815132"/>
                      </a:cubicBezTo>
                      <a:cubicBezTo>
                        <a:pt x="69570" y="705129"/>
                        <a:pt x="56734" y="590635"/>
                        <a:pt x="66875" y="478450"/>
                      </a:cubicBezTo>
                      <a:cubicBezTo>
                        <a:pt x="76245" y="374994"/>
                        <a:pt x="134006" y="278213"/>
                        <a:pt x="204474" y="201840"/>
                      </a:cubicBezTo>
                      <a:cubicBezTo>
                        <a:pt x="231942" y="172061"/>
                        <a:pt x="262363" y="145106"/>
                        <a:pt x="292784" y="118279"/>
                      </a:cubicBezTo>
                      <a:cubicBezTo>
                        <a:pt x="320381" y="93892"/>
                        <a:pt x="776819" y="-177456"/>
                        <a:pt x="1097713" y="242529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4" name="任意多边形: 形状 5"/>
                <p:cNvSpPr/>
                <p:nvPr/>
              </p:nvSpPr>
              <p:spPr>
                <a:xfrm>
                  <a:off x="9428424" y="2372377"/>
                  <a:ext cx="1026859" cy="654623"/>
                </a:xfrm>
                <a:custGeom>
                  <a:avLst/>
                  <a:gdLst>
                    <a:gd name="connsiteX0" fmla="*/ 9627 w 1026859"/>
                    <a:gd name="connsiteY0" fmla="*/ 332468 h 654622"/>
                    <a:gd name="connsiteX1" fmla="*/ 793762 w 1026859"/>
                    <a:gd name="connsiteY1" fmla="*/ 85894 h 654622"/>
                    <a:gd name="connsiteX2" fmla="*/ 830729 w 1026859"/>
                    <a:gd name="connsiteY2" fmla="*/ 22357 h 654622"/>
                    <a:gd name="connsiteX3" fmla="*/ 852036 w 1026859"/>
                    <a:gd name="connsiteY3" fmla="*/ 9906 h 654622"/>
                    <a:gd name="connsiteX4" fmla="*/ 874114 w 1026859"/>
                    <a:gd name="connsiteY4" fmla="*/ 55858 h 654622"/>
                    <a:gd name="connsiteX5" fmla="*/ 915702 w 1026859"/>
                    <a:gd name="connsiteY5" fmla="*/ 46103 h 654622"/>
                    <a:gd name="connsiteX6" fmla="*/ 956519 w 1026859"/>
                    <a:gd name="connsiteY6" fmla="*/ 28390 h 654622"/>
                    <a:gd name="connsiteX7" fmla="*/ 932131 w 1026859"/>
                    <a:gd name="connsiteY7" fmla="*/ 100398 h 654622"/>
                    <a:gd name="connsiteX8" fmla="*/ 967686 w 1026859"/>
                    <a:gd name="connsiteY8" fmla="*/ 79091 h 654622"/>
                    <a:gd name="connsiteX9" fmla="*/ 992203 w 1026859"/>
                    <a:gd name="connsiteY9" fmla="*/ 111565 h 654622"/>
                    <a:gd name="connsiteX10" fmla="*/ 967686 w 1026859"/>
                    <a:gd name="connsiteY10" fmla="*/ 150458 h 654622"/>
                    <a:gd name="connsiteX11" fmla="*/ 1026346 w 1026859"/>
                    <a:gd name="connsiteY11" fmla="*/ 131204 h 654622"/>
                    <a:gd name="connsiteX12" fmla="*/ 988224 w 1026859"/>
                    <a:gd name="connsiteY12" fmla="*/ 183574 h 654622"/>
                    <a:gd name="connsiteX13" fmla="*/ 1021468 w 1026859"/>
                    <a:gd name="connsiteY13" fmla="*/ 178568 h 654622"/>
                    <a:gd name="connsiteX14" fmla="*/ 1015179 w 1026859"/>
                    <a:gd name="connsiteY14" fmla="*/ 221568 h 654622"/>
                    <a:gd name="connsiteX15" fmla="*/ 977698 w 1026859"/>
                    <a:gd name="connsiteY15" fmla="*/ 247111 h 654622"/>
                    <a:gd name="connsiteX16" fmla="*/ 866156 w 1026859"/>
                    <a:gd name="connsiteY16" fmla="*/ 262385 h 654622"/>
                    <a:gd name="connsiteX17" fmla="*/ 41460 w 1026859"/>
                    <a:gd name="connsiteY17" fmla="*/ 655672 h 654622"/>
                    <a:gd name="connsiteX18" fmla="*/ 9627 w 1026859"/>
                    <a:gd name="connsiteY18" fmla="*/ 332468 h 654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026859" h="654622">
                      <a:moveTo>
                        <a:pt x="9627" y="332468"/>
                      </a:moveTo>
                      <a:cubicBezTo>
                        <a:pt x="279819" y="283051"/>
                        <a:pt x="543979" y="200004"/>
                        <a:pt x="793762" y="85894"/>
                      </a:cubicBezTo>
                      <a:cubicBezTo>
                        <a:pt x="797099" y="65100"/>
                        <a:pt x="818407" y="39428"/>
                        <a:pt x="830729" y="22357"/>
                      </a:cubicBezTo>
                      <a:cubicBezTo>
                        <a:pt x="835863" y="15297"/>
                        <a:pt x="843565" y="8109"/>
                        <a:pt x="852036" y="9906"/>
                      </a:cubicBezTo>
                      <a:cubicBezTo>
                        <a:pt x="869493" y="13629"/>
                        <a:pt x="861150" y="43536"/>
                        <a:pt x="874114" y="55858"/>
                      </a:cubicBezTo>
                      <a:cubicBezTo>
                        <a:pt x="885538" y="66769"/>
                        <a:pt x="904278" y="56885"/>
                        <a:pt x="915702" y="46103"/>
                      </a:cubicBezTo>
                      <a:cubicBezTo>
                        <a:pt x="927126" y="35193"/>
                        <a:pt x="942015" y="22229"/>
                        <a:pt x="956519" y="28390"/>
                      </a:cubicBezTo>
                      <a:cubicBezTo>
                        <a:pt x="966146" y="54061"/>
                        <a:pt x="955364" y="85766"/>
                        <a:pt x="932131" y="100398"/>
                      </a:cubicBezTo>
                      <a:cubicBezTo>
                        <a:pt x="944967" y="94879"/>
                        <a:pt x="953824" y="80118"/>
                        <a:pt x="967686" y="79091"/>
                      </a:cubicBezTo>
                      <a:cubicBezTo>
                        <a:pt x="983218" y="77936"/>
                        <a:pt x="994513" y="96162"/>
                        <a:pt x="992203" y="111565"/>
                      </a:cubicBezTo>
                      <a:cubicBezTo>
                        <a:pt x="989892" y="126968"/>
                        <a:pt x="978725" y="139419"/>
                        <a:pt x="967686" y="150458"/>
                      </a:cubicBezTo>
                      <a:cubicBezTo>
                        <a:pt x="981292" y="133514"/>
                        <a:pt x="1005295" y="125556"/>
                        <a:pt x="1026346" y="131204"/>
                      </a:cubicBezTo>
                      <a:cubicBezTo>
                        <a:pt x="1025319" y="154052"/>
                        <a:pt x="1009659" y="175616"/>
                        <a:pt x="988224" y="183574"/>
                      </a:cubicBezTo>
                      <a:cubicBezTo>
                        <a:pt x="999262" y="181905"/>
                        <a:pt x="1010429" y="180237"/>
                        <a:pt x="1021468" y="178568"/>
                      </a:cubicBezTo>
                      <a:cubicBezTo>
                        <a:pt x="1028528" y="192174"/>
                        <a:pt x="1024549" y="209502"/>
                        <a:pt x="1015179" y="221568"/>
                      </a:cubicBezTo>
                      <a:cubicBezTo>
                        <a:pt x="1005809" y="233633"/>
                        <a:pt x="991818" y="241206"/>
                        <a:pt x="977698" y="247111"/>
                      </a:cubicBezTo>
                      <a:cubicBezTo>
                        <a:pt x="942657" y="261615"/>
                        <a:pt x="903893" y="266878"/>
                        <a:pt x="866156" y="262385"/>
                      </a:cubicBezTo>
                      <a:cubicBezTo>
                        <a:pt x="628310" y="450685"/>
                        <a:pt x="338992" y="596371"/>
                        <a:pt x="41460" y="655672"/>
                      </a:cubicBezTo>
                      <a:lnTo>
                        <a:pt x="9627" y="332468"/>
                      </a:ln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5" name="任意多边形: 形状 6"/>
                <p:cNvSpPr/>
                <p:nvPr/>
              </p:nvSpPr>
              <p:spPr>
                <a:xfrm>
                  <a:off x="8193882" y="1263777"/>
                  <a:ext cx="462087" cy="1129545"/>
                </a:xfrm>
                <a:custGeom>
                  <a:avLst/>
                  <a:gdLst>
                    <a:gd name="connsiteX0" fmla="*/ 457980 w 462086"/>
                    <a:gd name="connsiteY0" fmla="*/ 976286 h 1129544"/>
                    <a:gd name="connsiteX1" fmla="*/ 246447 w 462086"/>
                    <a:gd name="connsiteY1" fmla="*/ 181882 h 1129544"/>
                    <a:gd name="connsiteX2" fmla="*/ 280205 w 462086"/>
                    <a:gd name="connsiteY2" fmla="*/ 116677 h 1129544"/>
                    <a:gd name="connsiteX3" fmla="*/ 279306 w 462086"/>
                    <a:gd name="connsiteY3" fmla="*/ 92032 h 1129544"/>
                    <a:gd name="connsiteX4" fmla="*/ 228734 w 462086"/>
                    <a:gd name="connsiteY4" fmla="*/ 98065 h 1129544"/>
                    <a:gd name="connsiteX5" fmla="*/ 214743 w 462086"/>
                    <a:gd name="connsiteY5" fmla="*/ 57632 h 1129544"/>
                    <a:gd name="connsiteX6" fmla="*/ 207811 w 462086"/>
                    <a:gd name="connsiteY6" fmla="*/ 13606 h 1129544"/>
                    <a:gd name="connsiteX7" fmla="*/ 160063 w 462086"/>
                    <a:gd name="connsiteY7" fmla="*/ 72779 h 1129544"/>
                    <a:gd name="connsiteX8" fmla="*/ 159036 w 462086"/>
                    <a:gd name="connsiteY8" fmla="*/ 31319 h 1129544"/>
                    <a:gd name="connsiteX9" fmla="*/ 118475 w 462086"/>
                    <a:gd name="connsiteY9" fmla="*/ 27982 h 1129544"/>
                    <a:gd name="connsiteX10" fmla="*/ 98708 w 462086"/>
                    <a:gd name="connsiteY10" fmla="*/ 69441 h 1129544"/>
                    <a:gd name="connsiteX11" fmla="*/ 83561 w 462086"/>
                    <a:gd name="connsiteY11" fmla="*/ 9627 h 1129544"/>
                    <a:gd name="connsiteX12" fmla="*/ 59687 w 462086"/>
                    <a:gd name="connsiteY12" fmla="*/ 69826 h 1129544"/>
                    <a:gd name="connsiteX13" fmla="*/ 46081 w 462086"/>
                    <a:gd name="connsiteY13" fmla="*/ 39021 h 1129544"/>
                    <a:gd name="connsiteX14" fmla="*/ 13222 w 462086"/>
                    <a:gd name="connsiteY14" fmla="*/ 67388 h 1129544"/>
                    <a:gd name="connsiteX15" fmla="*/ 11810 w 462086"/>
                    <a:gd name="connsiteY15" fmla="*/ 112698 h 1129544"/>
                    <a:gd name="connsiteX16" fmla="*/ 58660 w 462086"/>
                    <a:gd name="connsiteY16" fmla="*/ 214999 h 1129544"/>
                    <a:gd name="connsiteX17" fmla="*/ 168021 w 462086"/>
                    <a:gd name="connsiteY17" fmla="*/ 1122100 h 1129544"/>
                    <a:gd name="connsiteX18" fmla="*/ 457980 w 462086"/>
                    <a:gd name="connsiteY18" fmla="*/ 976286 h 1129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62086" h="1129544">
                      <a:moveTo>
                        <a:pt x="457980" y="976286"/>
                      </a:moveTo>
                      <a:cubicBezTo>
                        <a:pt x="354909" y="721625"/>
                        <a:pt x="283799" y="454128"/>
                        <a:pt x="246447" y="181882"/>
                      </a:cubicBezTo>
                      <a:cubicBezTo>
                        <a:pt x="262235" y="168020"/>
                        <a:pt x="272504" y="136187"/>
                        <a:pt x="280205" y="116677"/>
                      </a:cubicBezTo>
                      <a:cubicBezTo>
                        <a:pt x="283414" y="108590"/>
                        <a:pt x="285468" y="98193"/>
                        <a:pt x="279306" y="92032"/>
                      </a:cubicBezTo>
                      <a:cubicBezTo>
                        <a:pt x="266727" y="79325"/>
                        <a:pt x="246062" y="102301"/>
                        <a:pt x="228734" y="98065"/>
                      </a:cubicBezTo>
                      <a:cubicBezTo>
                        <a:pt x="213459" y="94214"/>
                        <a:pt x="211662" y="73164"/>
                        <a:pt x="214743" y="57632"/>
                      </a:cubicBezTo>
                      <a:cubicBezTo>
                        <a:pt x="217823" y="42101"/>
                        <a:pt x="220776" y="22591"/>
                        <a:pt x="207811" y="13606"/>
                      </a:cubicBezTo>
                      <a:cubicBezTo>
                        <a:pt x="180985" y="19254"/>
                        <a:pt x="159934" y="45310"/>
                        <a:pt x="160063" y="72779"/>
                      </a:cubicBezTo>
                      <a:cubicBezTo>
                        <a:pt x="157752" y="58916"/>
                        <a:pt x="165582" y="43642"/>
                        <a:pt x="159036" y="31319"/>
                      </a:cubicBezTo>
                      <a:cubicBezTo>
                        <a:pt x="151719" y="17585"/>
                        <a:pt x="130284" y="17842"/>
                        <a:pt x="118475" y="27982"/>
                      </a:cubicBezTo>
                      <a:cubicBezTo>
                        <a:pt x="106666" y="38122"/>
                        <a:pt x="102173" y="54295"/>
                        <a:pt x="98708" y="69441"/>
                      </a:cubicBezTo>
                      <a:cubicBezTo>
                        <a:pt x="105767" y="48904"/>
                        <a:pt x="99606" y="24388"/>
                        <a:pt x="83561" y="9627"/>
                      </a:cubicBezTo>
                      <a:cubicBezTo>
                        <a:pt x="64821" y="22719"/>
                        <a:pt x="54938" y="47492"/>
                        <a:pt x="59687" y="69826"/>
                      </a:cubicBezTo>
                      <a:cubicBezTo>
                        <a:pt x="55195" y="59558"/>
                        <a:pt x="50574" y="49289"/>
                        <a:pt x="46081" y="39021"/>
                      </a:cubicBezTo>
                      <a:cubicBezTo>
                        <a:pt x="30807" y="40433"/>
                        <a:pt x="18356" y="53012"/>
                        <a:pt x="13222" y="67388"/>
                      </a:cubicBezTo>
                      <a:cubicBezTo>
                        <a:pt x="8087" y="81764"/>
                        <a:pt x="9243" y="97552"/>
                        <a:pt x="11810" y="112698"/>
                      </a:cubicBezTo>
                      <a:cubicBezTo>
                        <a:pt x="18356" y="150050"/>
                        <a:pt x="34657" y="185605"/>
                        <a:pt x="58660" y="214999"/>
                      </a:cubicBezTo>
                      <a:cubicBezTo>
                        <a:pt x="26956" y="516638"/>
                        <a:pt x="58660" y="839072"/>
                        <a:pt x="168021" y="1122100"/>
                      </a:cubicBezTo>
                      <a:lnTo>
                        <a:pt x="457980" y="976286"/>
                      </a:ln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6" name="任意多边形: 形状 7"/>
                <p:cNvSpPr/>
                <p:nvPr/>
              </p:nvSpPr>
              <p:spPr>
                <a:xfrm>
                  <a:off x="8718461" y="4776918"/>
                  <a:ext cx="410744" cy="205372"/>
                </a:xfrm>
                <a:custGeom>
                  <a:avLst/>
                  <a:gdLst>
                    <a:gd name="connsiteX0" fmla="*/ 281763 w 410743"/>
                    <a:gd name="connsiteY0" fmla="*/ 11167 h 205371"/>
                    <a:gd name="connsiteX1" fmla="*/ 375464 w 410743"/>
                    <a:gd name="connsiteY1" fmla="*/ 88695 h 205371"/>
                    <a:gd name="connsiteX2" fmla="*/ 406269 w 410743"/>
                    <a:gd name="connsiteY2" fmla="*/ 129641 h 205371"/>
                    <a:gd name="connsiteX3" fmla="*/ 399980 w 410743"/>
                    <a:gd name="connsiteY3" fmla="*/ 178802 h 205371"/>
                    <a:gd name="connsiteX4" fmla="*/ 365067 w 410743"/>
                    <a:gd name="connsiteY4" fmla="*/ 194590 h 205371"/>
                    <a:gd name="connsiteX5" fmla="*/ 83579 w 410743"/>
                    <a:gd name="connsiteY5" fmla="*/ 171229 h 205371"/>
                    <a:gd name="connsiteX6" fmla="*/ 30824 w 410743"/>
                    <a:gd name="connsiteY6" fmla="*/ 138626 h 205371"/>
                    <a:gd name="connsiteX7" fmla="*/ 15421 w 410743"/>
                    <a:gd name="connsiteY7" fmla="*/ 9627 h 205371"/>
                    <a:gd name="connsiteX8" fmla="*/ 161877 w 410743"/>
                    <a:gd name="connsiteY8" fmla="*/ 25158 h 205371"/>
                    <a:gd name="connsiteX9" fmla="*/ 281763 w 410743"/>
                    <a:gd name="connsiteY9" fmla="*/ 11167 h 2053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10743" h="205371">
                      <a:moveTo>
                        <a:pt x="281763" y="11167"/>
                      </a:moveTo>
                      <a:cubicBezTo>
                        <a:pt x="317189" y="31833"/>
                        <a:pt x="345685" y="60200"/>
                        <a:pt x="375464" y="88695"/>
                      </a:cubicBezTo>
                      <a:cubicBezTo>
                        <a:pt x="387786" y="100504"/>
                        <a:pt x="399980" y="113468"/>
                        <a:pt x="406269" y="129641"/>
                      </a:cubicBezTo>
                      <a:cubicBezTo>
                        <a:pt x="412559" y="145814"/>
                        <a:pt x="411660" y="166223"/>
                        <a:pt x="399980" y="178802"/>
                      </a:cubicBezTo>
                      <a:cubicBezTo>
                        <a:pt x="391123" y="188429"/>
                        <a:pt x="377774" y="192023"/>
                        <a:pt x="365067" y="194590"/>
                      </a:cubicBezTo>
                      <a:cubicBezTo>
                        <a:pt x="271622" y="213843"/>
                        <a:pt x="172916" y="205629"/>
                        <a:pt x="83579" y="171229"/>
                      </a:cubicBezTo>
                      <a:cubicBezTo>
                        <a:pt x="64197" y="163784"/>
                        <a:pt x="44687" y="154671"/>
                        <a:pt x="30824" y="138626"/>
                      </a:cubicBezTo>
                      <a:cubicBezTo>
                        <a:pt x="2072" y="105253"/>
                        <a:pt x="8747" y="53910"/>
                        <a:pt x="15421" y="9627"/>
                      </a:cubicBezTo>
                      <a:cubicBezTo>
                        <a:pt x="15421" y="9627"/>
                        <a:pt x="108994" y="38507"/>
                        <a:pt x="161877" y="25158"/>
                      </a:cubicBezTo>
                      <a:lnTo>
                        <a:pt x="281763" y="11167"/>
                      </a:lnTo>
                      <a:close/>
                    </a:path>
                  </a:pathLst>
                </a:custGeom>
                <a:solidFill>
                  <a:srgbClr val="8CD2F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7" name="任意多边形: 形状 8"/>
                <p:cNvSpPr/>
                <p:nvPr/>
              </p:nvSpPr>
              <p:spPr>
                <a:xfrm>
                  <a:off x="8672014" y="3883352"/>
                  <a:ext cx="474922" cy="924173"/>
                </a:xfrm>
                <a:custGeom>
                  <a:avLst/>
                  <a:gdLst>
                    <a:gd name="connsiteX0" fmla="*/ 472098 w 474922"/>
                    <a:gd name="connsiteY0" fmla="*/ 131509 h 924173"/>
                    <a:gd name="connsiteX1" fmla="*/ 328723 w 474922"/>
                    <a:gd name="connsiteY1" fmla="*/ 904733 h 924173"/>
                    <a:gd name="connsiteX2" fmla="*/ 62382 w 474922"/>
                    <a:gd name="connsiteY2" fmla="*/ 903193 h 924173"/>
                    <a:gd name="connsiteX3" fmla="*/ 56092 w 474922"/>
                    <a:gd name="connsiteY3" fmla="*/ 816423 h 924173"/>
                    <a:gd name="connsiteX4" fmla="*/ 9627 w 474922"/>
                    <a:gd name="connsiteY4" fmla="*/ 178744 h 924173"/>
                    <a:gd name="connsiteX5" fmla="*/ 186888 w 474922"/>
                    <a:gd name="connsiteY5" fmla="*/ 11366 h 924173"/>
                    <a:gd name="connsiteX6" fmla="*/ 472098 w 474922"/>
                    <a:gd name="connsiteY6" fmla="*/ 131509 h 9241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74922" h="924173">
                      <a:moveTo>
                        <a:pt x="472098" y="131509"/>
                      </a:moveTo>
                      <a:cubicBezTo>
                        <a:pt x="427687" y="371024"/>
                        <a:pt x="373135" y="665218"/>
                        <a:pt x="328723" y="904733"/>
                      </a:cubicBezTo>
                      <a:cubicBezTo>
                        <a:pt x="328723" y="904733"/>
                        <a:pt x="171614" y="952996"/>
                        <a:pt x="62382" y="903193"/>
                      </a:cubicBezTo>
                      <a:lnTo>
                        <a:pt x="56092" y="816423"/>
                      </a:lnTo>
                      <a:cubicBezTo>
                        <a:pt x="33116" y="607586"/>
                        <a:pt x="15274" y="388737"/>
                        <a:pt x="9627" y="178744"/>
                      </a:cubicBezTo>
                      <a:cubicBezTo>
                        <a:pt x="9627" y="178744"/>
                        <a:pt x="38764" y="29978"/>
                        <a:pt x="186888" y="11366"/>
                      </a:cubicBezTo>
                      <a:cubicBezTo>
                        <a:pt x="335141" y="-7374"/>
                        <a:pt x="472098" y="131509"/>
                        <a:pt x="472098" y="131509"/>
                      </a:cubicBez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8" name="任意多边形: 形状 17"/>
                <p:cNvSpPr/>
                <p:nvPr/>
              </p:nvSpPr>
              <p:spPr>
                <a:xfrm>
                  <a:off x="8749346" y="4865894"/>
                  <a:ext cx="333729" cy="77014"/>
                </a:xfrm>
                <a:custGeom>
                  <a:avLst/>
                  <a:gdLst>
                    <a:gd name="connsiteX0" fmla="*/ 329817 w 333729"/>
                    <a:gd name="connsiteY0" fmla="*/ 69546 h 77014"/>
                    <a:gd name="connsiteX1" fmla="*/ 248053 w 333729"/>
                    <a:gd name="connsiteY1" fmla="*/ 79687 h 77014"/>
                    <a:gd name="connsiteX2" fmla="*/ 165648 w 333729"/>
                    <a:gd name="connsiteY2" fmla="*/ 73910 h 77014"/>
                    <a:gd name="connsiteX3" fmla="*/ 85681 w 333729"/>
                    <a:gd name="connsiteY3" fmla="*/ 52860 h 77014"/>
                    <a:gd name="connsiteX4" fmla="*/ 11491 w 333729"/>
                    <a:gd name="connsiteY4" fmla="*/ 16920 h 77014"/>
                    <a:gd name="connsiteX5" fmla="*/ 10207 w 333729"/>
                    <a:gd name="connsiteY5" fmla="*/ 11529 h 77014"/>
                    <a:gd name="connsiteX6" fmla="*/ 15470 w 333729"/>
                    <a:gd name="connsiteY6" fmla="*/ 10117 h 77014"/>
                    <a:gd name="connsiteX7" fmla="*/ 89660 w 333729"/>
                    <a:gd name="connsiteY7" fmla="*/ 41821 h 77014"/>
                    <a:gd name="connsiteX8" fmla="*/ 167702 w 333729"/>
                    <a:gd name="connsiteY8" fmla="*/ 61460 h 77014"/>
                    <a:gd name="connsiteX9" fmla="*/ 247925 w 333729"/>
                    <a:gd name="connsiteY9" fmla="*/ 68391 h 77014"/>
                    <a:gd name="connsiteX10" fmla="*/ 328405 w 333729"/>
                    <a:gd name="connsiteY10" fmla="*/ 62487 h 77014"/>
                    <a:gd name="connsiteX11" fmla="*/ 332513 w 333729"/>
                    <a:gd name="connsiteY11" fmla="*/ 65567 h 77014"/>
                    <a:gd name="connsiteX12" fmla="*/ 329817 w 333729"/>
                    <a:gd name="connsiteY12" fmla="*/ 69546 h 77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33729" h="77014">
                      <a:moveTo>
                        <a:pt x="329817" y="69546"/>
                      </a:moveTo>
                      <a:cubicBezTo>
                        <a:pt x="302990" y="75579"/>
                        <a:pt x="275522" y="79045"/>
                        <a:pt x="248053" y="79687"/>
                      </a:cubicBezTo>
                      <a:cubicBezTo>
                        <a:pt x="220457" y="80457"/>
                        <a:pt x="192860" y="78275"/>
                        <a:pt x="165648" y="73910"/>
                      </a:cubicBezTo>
                      <a:cubicBezTo>
                        <a:pt x="138436" y="69290"/>
                        <a:pt x="111610" y="62358"/>
                        <a:pt x="85681" y="52860"/>
                      </a:cubicBezTo>
                      <a:cubicBezTo>
                        <a:pt x="59753" y="43361"/>
                        <a:pt x="34852" y="31296"/>
                        <a:pt x="11491" y="16920"/>
                      </a:cubicBezTo>
                      <a:cubicBezTo>
                        <a:pt x="9694" y="15765"/>
                        <a:pt x="9052" y="13326"/>
                        <a:pt x="10207" y="11529"/>
                      </a:cubicBezTo>
                      <a:cubicBezTo>
                        <a:pt x="11362" y="9732"/>
                        <a:pt x="13545" y="9090"/>
                        <a:pt x="15470" y="10117"/>
                      </a:cubicBezTo>
                      <a:cubicBezTo>
                        <a:pt x="39344" y="22696"/>
                        <a:pt x="64246" y="33221"/>
                        <a:pt x="89660" y="41821"/>
                      </a:cubicBezTo>
                      <a:cubicBezTo>
                        <a:pt x="115075" y="50421"/>
                        <a:pt x="141260" y="57096"/>
                        <a:pt x="167702" y="61460"/>
                      </a:cubicBezTo>
                      <a:cubicBezTo>
                        <a:pt x="194143" y="66081"/>
                        <a:pt x="221098" y="68134"/>
                        <a:pt x="247925" y="68391"/>
                      </a:cubicBezTo>
                      <a:cubicBezTo>
                        <a:pt x="274752" y="68520"/>
                        <a:pt x="301707" y="66594"/>
                        <a:pt x="328405" y="62487"/>
                      </a:cubicBezTo>
                      <a:cubicBezTo>
                        <a:pt x="330330" y="62230"/>
                        <a:pt x="332256" y="63514"/>
                        <a:pt x="332513" y="65567"/>
                      </a:cubicBezTo>
                      <a:cubicBezTo>
                        <a:pt x="332898" y="67364"/>
                        <a:pt x="331614" y="69033"/>
                        <a:pt x="329817" y="69546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19" name="任意多边形: 形状 18"/>
                <p:cNvSpPr/>
                <p:nvPr/>
              </p:nvSpPr>
              <p:spPr>
                <a:xfrm>
                  <a:off x="8968242" y="4793747"/>
                  <a:ext cx="51343" cy="38507"/>
                </a:xfrm>
                <a:custGeom>
                  <a:avLst/>
                  <a:gdLst>
                    <a:gd name="connsiteX0" fmla="*/ 50080 w 51342"/>
                    <a:gd name="connsiteY0" fmla="*/ 18727 h 38507"/>
                    <a:gd name="connsiteX1" fmla="*/ 33522 w 51342"/>
                    <a:gd name="connsiteY1" fmla="*/ 28225 h 38507"/>
                    <a:gd name="connsiteX2" fmla="*/ 24280 w 51342"/>
                    <a:gd name="connsiteY2" fmla="*/ 30664 h 38507"/>
                    <a:gd name="connsiteX3" fmla="*/ 14653 w 51342"/>
                    <a:gd name="connsiteY3" fmla="*/ 31177 h 38507"/>
                    <a:gd name="connsiteX4" fmla="*/ 9647 w 51342"/>
                    <a:gd name="connsiteY4" fmla="*/ 25016 h 38507"/>
                    <a:gd name="connsiteX5" fmla="*/ 11444 w 51342"/>
                    <a:gd name="connsiteY5" fmla="*/ 21550 h 38507"/>
                    <a:gd name="connsiteX6" fmla="*/ 11958 w 51342"/>
                    <a:gd name="connsiteY6" fmla="*/ 21037 h 38507"/>
                    <a:gd name="connsiteX7" fmla="*/ 19787 w 51342"/>
                    <a:gd name="connsiteY7" fmla="*/ 15646 h 38507"/>
                    <a:gd name="connsiteX8" fmla="*/ 28131 w 51342"/>
                    <a:gd name="connsiteY8" fmla="*/ 12180 h 38507"/>
                    <a:gd name="connsiteX9" fmla="*/ 46486 w 51342"/>
                    <a:gd name="connsiteY9" fmla="*/ 9741 h 38507"/>
                    <a:gd name="connsiteX10" fmla="*/ 47128 w 51342"/>
                    <a:gd name="connsiteY10" fmla="*/ 9741 h 38507"/>
                    <a:gd name="connsiteX11" fmla="*/ 51877 w 51342"/>
                    <a:gd name="connsiteY11" fmla="*/ 15261 h 38507"/>
                    <a:gd name="connsiteX12" fmla="*/ 50080 w 51342"/>
                    <a:gd name="connsiteY12" fmla="*/ 18727 h 38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1342" h="38507">
                      <a:moveTo>
                        <a:pt x="50080" y="18727"/>
                      </a:moveTo>
                      <a:cubicBezTo>
                        <a:pt x="45202" y="23219"/>
                        <a:pt x="39426" y="25915"/>
                        <a:pt x="33522" y="28225"/>
                      </a:cubicBezTo>
                      <a:cubicBezTo>
                        <a:pt x="30570" y="29252"/>
                        <a:pt x="27489" y="30150"/>
                        <a:pt x="24280" y="30664"/>
                      </a:cubicBezTo>
                      <a:cubicBezTo>
                        <a:pt x="21071" y="31177"/>
                        <a:pt x="17990" y="31562"/>
                        <a:pt x="14653" y="31177"/>
                      </a:cubicBezTo>
                      <a:cubicBezTo>
                        <a:pt x="11573" y="30792"/>
                        <a:pt x="9391" y="28096"/>
                        <a:pt x="9647" y="25016"/>
                      </a:cubicBezTo>
                      <a:cubicBezTo>
                        <a:pt x="9776" y="23604"/>
                        <a:pt x="10417" y="22449"/>
                        <a:pt x="11444" y="21550"/>
                      </a:cubicBezTo>
                      <a:lnTo>
                        <a:pt x="11958" y="21037"/>
                      </a:lnTo>
                      <a:cubicBezTo>
                        <a:pt x="14396" y="18727"/>
                        <a:pt x="17092" y="17186"/>
                        <a:pt x="19787" y="15646"/>
                      </a:cubicBezTo>
                      <a:cubicBezTo>
                        <a:pt x="22483" y="14105"/>
                        <a:pt x="25307" y="13079"/>
                        <a:pt x="28131" y="12180"/>
                      </a:cubicBezTo>
                      <a:cubicBezTo>
                        <a:pt x="33907" y="10511"/>
                        <a:pt x="39683" y="9228"/>
                        <a:pt x="46486" y="9741"/>
                      </a:cubicBezTo>
                      <a:lnTo>
                        <a:pt x="47128" y="9741"/>
                      </a:lnTo>
                      <a:cubicBezTo>
                        <a:pt x="49952" y="9998"/>
                        <a:pt x="52005" y="12437"/>
                        <a:pt x="51877" y="15261"/>
                      </a:cubicBezTo>
                      <a:cubicBezTo>
                        <a:pt x="51620" y="16673"/>
                        <a:pt x="50978" y="17828"/>
                        <a:pt x="50080" y="18727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20" name="任意多边形: 形状 19"/>
                <p:cNvSpPr/>
                <p:nvPr/>
              </p:nvSpPr>
              <p:spPr>
                <a:xfrm>
                  <a:off x="8996457" y="4822851"/>
                  <a:ext cx="51343" cy="38507"/>
                </a:xfrm>
                <a:custGeom>
                  <a:avLst/>
                  <a:gdLst>
                    <a:gd name="connsiteX0" fmla="*/ 46894 w 51342"/>
                    <a:gd name="connsiteY0" fmla="*/ 17990 h 38507"/>
                    <a:gd name="connsiteX1" fmla="*/ 32518 w 51342"/>
                    <a:gd name="connsiteY1" fmla="*/ 29285 h 38507"/>
                    <a:gd name="connsiteX2" fmla="*/ 23918 w 51342"/>
                    <a:gd name="connsiteY2" fmla="*/ 32109 h 38507"/>
                    <a:gd name="connsiteX3" fmla="*/ 14677 w 51342"/>
                    <a:gd name="connsiteY3" fmla="*/ 32751 h 38507"/>
                    <a:gd name="connsiteX4" fmla="*/ 9671 w 51342"/>
                    <a:gd name="connsiteY4" fmla="*/ 26204 h 38507"/>
                    <a:gd name="connsiteX5" fmla="*/ 11339 w 51342"/>
                    <a:gd name="connsiteY5" fmla="*/ 22867 h 38507"/>
                    <a:gd name="connsiteX6" fmla="*/ 11468 w 51342"/>
                    <a:gd name="connsiteY6" fmla="*/ 22739 h 38507"/>
                    <a:gd name="connsiteX7" fmla="*/ 18399 w 51342"/>
                    <a:gd name="connsiteY7" fmla="*/ 17604 h 38507"/>
                    <a:gd name="connsiteX8" fmla="*/ 25844 w 51342"/>
                    <a:gd name="connsiteY8" fmla="*/ 13882 h 38507"/>
                    <a:gd name="connsiteX9" fmla="*/ 42274 w 51342"/>
                    <a:gd name="connsiteY9" fmla="*/ 9646 h 38507"/>
                    <a:gd name="connsiteX10" fmla="*/ 42402 w 51342"/>
                    <a:gd name="connsiteY10" fmla="*/ 9646 h 38507"/>
                    <a:gd name="connsiteX11" fmla="*/ 48050 w 51342"/>
                    <a:gd name="connsiteY11" fmla="*/ 14524 h 38507"/>
                    <a:gd name="connsiteX12" fmla="*/ 46894 w 51342"/>
                    <a:gd name="connsiteY12" fmla="*/ 17990 h 38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1342" h="38507">
                      <a:moveTo>
                        <a:pt x="46894" y="17990"/>
                      </a:moveTo>
                      <a:cubicBezTo>
                        <a:pt x="43044" y="23252"/>
                        <a:pt x="37909" y="26589"/>
                        <a:pt x="32518" y="29285"/>
                      </a:cubicBezTo>
                      <a:cubicBezTo>
                        <a:pt x="29823" y="30568"/>
                        <a:pt x="26871" y="31595"/>
                        <a:pt x="23918" y="32109"/>
                      </a:cubicBezTo>
                      <a:cubicBezTo>
                        <a:pt x="20966" y="32751"/>
                        <a:pt x="17886" y="33136"/>
                        <a:pt x="14677" y="32751"/>
                      </a:cubicBezTo>
                      <a:cubicBezTo>
                        <a:pt x="11468" y="32365"/>
                        <a:pt x="9286" y="29413"/>
                        <a:pt x="9671" y="26204"/>
                      </a:cubicBezTo>
                      <a:cubicBezTo>
                        <a:pt x="9799" y="24921"/>
                        <a:pt x="10441" y="23765"/>
                        <a:pt x="11339" y="22867"/>
                      </a:cubicBezTo>
                      <a:lnTo>
                        <a:pt x="11468" y="22739"/>
                      </a:lnTo>
                      <a:cubicBezTo>
                        <a:pt x="13650" y="20556"/>
                        <a:pt x="16089" y="19016"/>
                        <a:pt x="18399" y="17604"/>
                      </a:cubicBezTo>
                      <a:cubicBezTo>
                        <a:pt x="20710" y="16064"/>
                        <a:pt x="23277" y="15037"/>
                        <a:pt x="25844" y="13882"/>
                      </a:cubicBezTo>
                      <a:cubicBezTo>
                        <a:pt x="30978" y="11828"/>
                        <a:pt x="36112" y="10160"/>
                        <a:pt x="42274" y="9646"/>
                      </a:cubicBezTo>
                      <a:lnTo>
                        <a:pt x="42402" y="9646"/>
                      </a:lnTo>
                      <a:cubicBezTo>
                        <a:pt x="45354" y="9389"/>
                        <a:pt x="47793" y="11700"/>
                        <a:pt x="48050" y="14524"/>
                      </a:cubicBezTo>
                      <a:cubicBezTo>
                        <a:pt x="48050" y="15807"/>
                        <a:pt x="47665" y="17091"/>
                        <a:pt x="46894" y="17990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21" name="任意多边形: 形状 20"/>
                <p:cNvSpPr/>
                <p:nvPr/>
              </p:nvSpPr>
              <p:spPr>
                <a:xfrm>
                  <a:off x="9039360" y="4847895"/>
                  <a:ext cx="38507" cy="25671"/>
                </a:xfrm>
                <a:custGeom>
                  <a:avLst/>
                  <a:gdLst>
                    <a:gd name="connsiteX0" fmla="*/ 34027 w 38507"/>
                    <a:gd name="connsiteY0" fmla="*/ 16435 h 25671"/>
                    <a:gd name="connsiteX1" fmla="*/ 26197 w 38507"/>
                    <a:gd name="connsiteY1" fmla="*/ 26575 h 25671"/>
                    <a:gd name="connsiteX2" fmla="*/ 20164 w 38507"/>
                    <a:gd name="connsiteY2" fmla="*/ 28629 h 25671"/>
                    <a:gd name="connsiteX3" fmla="*/ 13490 w 38507"/>
                    <a:gd name="connsiteY3" fmla="*/ 27859 h 25671"/>
                    <a:gd name="connsiteX4" fmla="*/ 10152 w 38507"/>
                    <a:gd name="connsiteY4" fmla="*/ 19515 h 25671"/>
                    <a:gd name="connsiteX5" fmla="*/ 10794 w 38507"/>
                    <a:gd name="connsiteY5" fmla="*/ 18488 h 25671"/>
                    <a:gd name="connsiteX6" fmla="*/ 11436 w 38507"/>
                    <a:gd name="connsiteY6" fmla="*/ 17590 h 25671"/>
                    <a:gd name="connsiteX7" fmla="*/ 14902 w 38507"/>
                    <a:gd name="connsiteY7" fmla="*/ 13996 h 25671"/>
                    <a:gd name="connsiteX8" fmla="*/ 18367 w 38507"/>
                    <a:gd name="connsiteY8" fmla="*/ 11814 h 25671"/>
                    <a:gd name="connsiteX9" fmla="*/ 27352 w 38507"/>
                    <a:gd name="connsiteY9" fmla="*/ 9632 h 25671"/>
                    <a:gd name="connsiteX10" fmla="*/ 28251 w 38507"/>
                    <a:gd name="connsiteY10" fmla="*/ 9632 h 25671"/>
                    <a:gd name="connsiteX11" fmla="*/ 34284 w 38507"/>
                    <a:gd name="connsiteY11" fmla="*/ 15151 h 25671"/>
                    <a:gd name="connsiteX12" fmla="*/ 34027 w 38507"/>
                    <a:gd name="connsiteY12" fmla="*/ 16435 h 256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507" h="25671">
                      <a:moveTo>
                        <a:pt x="34027" y="16435"/>
                      </a:moveTo>
                      <a:cubicBezTo>
                        <a:pt x="33000" y="21184"/>
                        <a:pt x="29791" y="24393"/>
                        <a:pt x="26197" y="26575"/>
                      </a:cubicBezTo>
                      <a:cubicBezTo>
                        <a:pt x="24272" y="27602"/>
                        <a:pt x="22346" y="28372"/>
                        <a:pt x="20164" y="28629"/>
                      </a:cubicBezTo>
                      <a:cubicBezTo>
                        <a:pt x="17982" y="28885"/>
                        <a:pt x="15800" y="28885"/>
                        <a:pt x="13490" y="27859"/>
                      </a:cubicBezTo>
                      <a:cubicBezTo>
                        <a:pt x="10281" y="26446"/>
                        <a:pt x="8740" y="22724"/>
                        <a:pt x="10152" y="19515"/>
                      </a:cubicBezTo>
                      <a:cubicBezTo>
                        <a:pt x="10281" y="19130"/>
                        <a:pt x="10537" y="18745"/>
                        <a:pt x="10794" y="18488"/>
                      </a:cubicBezTo>
                      <a:lnTo>
                        <a:pt x="11436" y="17590"/>
                      </a:lnTo>
                      <a:cubicBezTo>
                        <a:pt x="12591" y="15921"/>
                        <a:pt x="13746" y="14894"/>
                        <a:pt x="14902" y="13996"/>
                      </a:cubicBezTo>
                      <a:cubicBezTo>
                        <a:pt x="16057" y="12969"/>
                        <a:pt x="17212" y="12327"/>
                        <a:pt x="18367" y="11814"/>
                      </a:cubicBezTo>
                      <a:cubicBezTo>
                        <a:pt x="20934" y="10659"/>
                        <a:pt x="23373" y="9760"/>
                        <a:pt x="27352" y="9632"/>
                      </a:cubicBezTo>
                      <a:lnTo>
                        <a:pt x="28251" y="9632"/>
                      </a:lnTo>
                      <a:cubicBezTo>
                        <a:pt x="31460" y="9504"/>
                        <a:pt x="34155" y="11942"/>
                        <a:pt x="34284" y="15151"/>
                      </a:cubicBezTo>
                      <a:cubicBezTo>
                        <a:pt x="34155" y="15408"/>
                        <a:pt x="34027" y="15921"/>
                        <a:pt x="34027" y="16435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22" name="任意多边形: 形状 21"/>
                <p:cNvSpPr/>
                <p:nvPr/>
              </p:nvSpPr>
              <p:spPr>
                <a:xfrm>
                  <a:off x="7477312" y="4353913"/>
                  <a:ext cx="423579" cy="256715"/>
                </a:xfrm>
                <a:custGeom>
                  <a:avLst/>
                  <a:gdLst>
                    <a:gd name="connsiteX0" fmla="*/ 200702 w 423579"/>
                    <a:gd name="connsiteY0" fmla="*/ 9951 h 256714"/>
                    <a:gd name="connsiteX1" fmla="*/ 79918 w 423579"/>
                    <a:gd name="connsiteY1" fmla="*/ 23429 h 256714"/>
                    <a:gd name="connsiteX2" fmla="*/ 31784 w 423579"/>
                    <a:gd name="connsiteY2" fmla="*/ 40885 h 256714"/>
                    <a:gd name="connsiteX3" fmla="*/ 10091 w 423579"/>
                    <a:gd name="connsiteY3" fmla="*/ 85425 h 256714"/>
                    <a:gd name="connsiteX4" fmla="*/ 30629 w 423579"/>
                    <a:gd name="connsiteY4" fmla="*/ 117771 h 256714"/>
                    <a:gd name="connsiteX5" fmla="*/ 279000 w 423579"/>
                    <a:gd name="connsiteY5" fmla="*/ 252290 h 256714"/>
                    <a:gd name="connsiteX6" fmla="*/ 340997 w 423579"/>
                    <a:gd name="connsiteY6" fmla="*/ 253959 h 256714"/>
                    <a:gd name="connsiteX7" fmla="*/ 424557 w 423579"/>
                    <a:gd name="connsiteY7" fmla="*/ 154482 h 256714"/>
                    <a:gd name="connsiteX8" fmla="*/ 293505 w 423579"/>
                    <a:gd name="connsiteY8" fmla="*/ 87350 h 256714"/>
                    <a:gd name="connsiteX9" fmla="*/ 200702 w 423579"/>
                    <a:gd name="connsiteY9" fmla="*/ 9951 h 256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23579" h="256714">
                      <a:moveTo>
                        <a:pt x="200702" y="9951"/>
                      </a:moveTo>
                      <a:cubicBezTo>
                        <a:pt x="159756" y="7897"/>
                        <a:pt x="120479" y="15984"/>
                        <a:pt x="79918" y="23429"/>
                      </a:cubicBezTo>
                      <a:cubicBezTo>
                        <a:pt x="63103" y="26509"/>
                        <a:pt x="45903" y="30745"/>
                        <a:pt x="31784" y="40885"/>
                      </a:cubicBezTo>
                      <a:cubicBezTo>
                        <a:pt x="17665" y="51025"/>
                        <a:pt x="7268" y="68482"/>
                        <a:pt x="10091" y="85425"/>
                      </a:cubicBezTo>
                      <a:cubicBezTo>
                        <a:pt x="12274" y="98389"/>
                        <a:pt x="21515" y="108658"/>
                        <a:pt x="30629" y="117771"/>
                      </a:cubicBezTo>
                      <a:cubicBezTo>
                        <a:pt x="98273" y="185030"/>
                        <a:pt x="185299" y="232266"/>
                        <a:pt x="279000" y="252290"/>
                      </a:cubicBezTo>
                      <a:cubicBezTo>
                        <a:pt x="299281" y="256654"/>
                        <a:pt x="320716" y="259734"/>
                        <a:pt x="340997" y="253959"/>
                      </a:cubicBezTo>
                      <a:cubicBezTo>
                        <a:pt x="383355" y="241893"/>
                        <a:pt x="405817" y="195171"/>
                        <a:pt x="424557" y="154482"/>
                      </a:cubicBezTo>
                      <a:cubicBezTo>
                        <a:pt x="424557" y="154482"/>
                        <a:pt x="330472" y="127398"/>
                        <a:pt x="293505" y="87350"/>
                      </a:cubicBezTo>
                      <a:lnTo>
                        <a:pt x="200702" y="9951"/>
                      </a:lnTo>
                      <a:close/>
                    </a:path>
                  </a:pathLst>
                </a:custGeom>
                <a:solidFill>
                  <a:srgbClr val="8CD2F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23" name="任意多边形: 形状 22"/>
                <p:cNvSpPr/>
                <p:nvPr/>
              </p:nvSpPr>
              <p:spPr>
                <a:xfrm>
                  <a:off x="7668002" y="3619606"/>
                  <a:ext cx="693130" cy="885666"/>
                </a:xfrm>
                <a:custGeom>
                  <a:avLst/>
                  <a:gdLst>
                    <a:gd name="connsiteX0" fmla="*/ 312935 w 693129"/>
                    <a:gd name="connsiteY0" fmla="*/ 18397 h 885665"/>
                    <a:gd name="connsiteX1" fmla="*/ 9627 w 693129"/>
                    <a:gd name="connsiteY1" fmla="*/ 744002 h 885665"/>
                    <a:gd name="connsiteX2" fmla="*/ 233354 w 693129"/>
                    <a:gd name="connsiteY2" fmla="*/ 888532 h 885665"/>
                    <a:gd name="connsiteX3" fmla="*/ 286109 w 693129"/>
                    <a:gd name="connsiteY3" fmla="*/ 819348 h 885665"/>
                    <a:gd name="connsiteX4" fmla="*/ 674133 w 693129"/>
                    <a:gd name="connsiteY4" fmla="*/ 311052 h 885665"/>
                    <a:gd name="connsiteX5" fmla="*/ 617399 w 693129"/>
                    <a:gd name="connsiteY5" fmla="*/ 73848 h 885665"/>
                    <a:gd name="connsiteX6" fmla="*/ 312935 w 693129"/>
                    <a:gd name="connsiteY6" fmla="*/ 18397 h 8856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93129" h="885665">
                      <a:moveTo>
                        <a:pt x="312935" y="18397"/>
                      </a:moveTo>
                      <a:cubicBezTo>
                        <a:pt x="218978" y="243151"/>
                        <a:pt x="103584" y="519248"/>
                        <a:pt x="9627" y="744002"/>
                      </a:cubicBezTo>
                      <a:cubicBezTo>
                        <a:pt x="9627" y="744002"/>
                        <a:pt x="114752" y="870434"/>
                        <a:pt x="233354" y="888532"/>
                      </a:cubicBezTo>
                      <a:lnTo>
                        <a:pt x="286109" y="819348"/>
                      </a:lnTo>
                      <a:cubicBezTo>
                        <a:pt x="419729" y="657104"/>
                        <a:pt x="554376" y="483821"/>
                        <a:pt x="674133" y="311052"/>
                      </a:cubicBezTo>
                      <a:cubicBezTo>
                        <a:pt x="674133" y="311052"/>
                        <a:pt x="731124" y="170629"/>
                        <a:pt x="617399" y="73848"/>
                      </a:cubicBezTo>
                      <a:cubicBezTo>
                        <a:pt x="503546" y="-22934"/>
                        <a:pt x="312935" y="18397"/>
                        <a:pt x="312935" y="18397"/>
                      </a:cubicBez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24" name="任意多边形: 形状 23"/>
                <p:cNvSpPr/>
                <p:nvPr/>
              </p:nvSpPr>
              <p:spPr>
                <a:xfrm>
                  <a:off x="7520631" y="4428123"/>
                  <a:ext cx="308058" cy="154029"/>
                </a:xfrm>
                <a:custGeom>
                  <a:avLst/>
                  <a:gdLst>
                    <a:gd name="connsiteX0" fmla="*/ 15676 w 308057"/>
                    <a:gd name="connsiteY0" fmla="*/ 10574 h 154028"/>
                    <a:gd name="connsiteX1" fmla="*/ 79855 w 308057"/>
                    <a:gd name="connsiteY1" fmla="*/ 59606 h 154028"/>
                    <a:gd name="connsiteX2" fmla="*/ 150837 w 308057"/>
                    <a:gd name="connsiteY2" fmla="*/ 97729 h 154028"/>
                    <a:gd name="connsiteX3" fmla="*/ 226952 w 308057"/>
                    <a:gd name="connsiteY3" fmla="*/ 124042 h 154028"/>
                    <a:gd name="connsiteX4" fmla="*/ 306406 w 308057"/>
                    <a:gd name="connsiteY4" fmla="*/ 138161 h 154028"/>
                    <a:gd name="connsiteX5" fmla="*/ 310000 w 308057"/>
                    <a:gd name="connsiteY5" fmla="*/ 142525 h 154028"/>
                    <a:gd name="connsiteX6" fmla="*/ 305892 w 308057"/>
                    <a:gd name="connsiteY6" fmla="*/ 146119 h 154028"/>
                    <a:gd name="connsiteX7" fmla="*/ 224129 w 308057"/>
                    <a:gd name="connsiteY7" fmla="*/ 135594 h 154028"/>
                    <a:gd name="connsiteX8" fmla="*/ 145702 w 308057"/>
                    <a:gd name="connsiteY8" fmla="*/ 109409 h 154028"/>
                    <a:gd name="connsiteX9" fmla="*/ 73565 w 308057"/>
                    <a:gd name="connsiteY9" fmla="*/ 69105 h 154028"/>
                    <a:gd name="connsiteX10" fmla="*/ 10670 w 308057"/>
                    <a:gd name="connsiteY10" fmla="*/ 15837 h 154028"/>
                    <a:gd name="connsiteX11" fmla="*/ 10799 w 308057"/>
                    <a:gd name="connsiteY11" fmla="*/ 10702 h 154028"/>
                    <a:gd name="connsiteX12" fmla="*/ 15676 w 308057"/>
                    <a:gd name="connsiteY12" fmla="*/ 10574 h 1540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08057" h="154028">
                      <a:moveTo>
                        <a:pt x="15676" y="10574"/>
                      </a:moveTo>
                      <a:cubicBezTo>
                        <a:pt x="35700" y="28672"/>
                        <a:pt x="57264" y="44974"/>
                        <a:pt x="79855" y="59606"/>
                      </a:cubicBezTo>
                      <a:cubicBezTo>
                        <a:pt x="102446" y="74111"/>
                        <a:pt x="126064" y="87075"/>
                        <a:pt x="150837" y="97729"/>
                      </a:cubicBezTo>
                      <a:cubicBezTo>
                        <a:pt x="175353" y="108639"/>
                        <a:pt x="200896" y="117367"/>
                        <a:pt x="226952" y="124042"/>
                      </a:cubicBezTo>
                      <a:cubicBezTo>
                        <a:pt x="253009" y="130717"/>
                        <a:pt x="279579" y="135466"/>
                        <a:pt x="306406" y="138161"/>
                      </a:cubicBezTo>
                      <a:cubicBezTo>
                        <a:pt x="308588" y="138418"/>
                        <a:pt x="310128" y="140343"/>
                        <a:pt x="310000" y="142525"/>
                      </a:cubicBezTo>
                      <a:cubicBezTo>
                        <a:pt x="309743" y="144579"/>
                        <a:pt x="308074" y="146119"/>
                        <a:pt x="305892" y="146119"/>
                      </a:cubicBezTo>
                      <a:cubicBezTo>
                        <a:pt x="278424" y="145349"/>
                        <a:pt x="250955" y="141755"/>
                        <a:pt x="224129" y="135594"/>
                      </a:cubicBezTo>
                      <a:cubicBezTo>
                        <a:pt x="197302" y="129304"/>
                        <a:pt x="170989" y="120448"/>
                        <a:pt x="145702" y="109409"/>
                      </a:cubicBezTo>
                      <a:cubicBezTo>
                        <a:pt x="120544" y="98114"/>
                        <a:pt x="96285" y="84764"/>
                        <a:pt x="73565" y="69105"/>
                      </a:cubicBezTo>
                      <a:cubicBezTo>
                        <a:pt x="50846" y="53445"/>
                        <a:pt x="29667" y="35604"/>
                        <a:pt x="10670" y="15837"/>
                      </a:cubicBezTo>
                      <a:cubicBezTo>
                        <a:pt x="9258" y="14425"/>
                        <a:pt x="9258" y="12114"/>
                        <a:pt x="10799" y="10702"/>
                      </a:cubicBezTo>
                      <a:cubicBezTo>
                        <a:pt x="12211" y="9290"/>
                        <a:pt x="14393" y="9290"/>
                        <a:pt x="15676" y="10574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25" name="任意多边形: 形状 24"/>
                <p:cNvSpPr/>
                <p:nvPr/>
              </p:nvSpPr>
              <p:spPr>
                <a:xfrm>
                  <a:off x="7639876" y="4358293"/>
                  <a:ext cx="38507" cy="51343"/>
                </a:xfrm>
                <a:custGeom>
                  <a:avLst/>
                  <a:gdLst>
                    <a:gd name="connsiteX0" fmla="*/ 17730 w 38507"/>
                    <a:gd name="connsiteY0" fmla="*/ 10578 h 51342"/>
                    <a:gd name="connsiteX1" fmla="*/ 31720 w 38507"/>
                    <a:gd name="connsiteY1" fmla="*/ 22643 h 51342"/>
                    <a:gd name="connsiteX2" fmla="*/ 36726 w 38507"/>
                    <a:gd name="connsiteY2" fmla="*/ 30088 h 51342"/>
                    <a:gd name="connsiteX3" fmla="*/ 40320 w 38507"/>
                    <a:gd name="connsiteY3" fmla="*/ 38816 h 51342"/>
                    <a:gd name="connsiteX4" fmla="*/ 40449 w 38507"/>
                    <a:gd name="connsiteY4" fmla="*/ 39587 h 51342"/>
                    <a:gd name="connsiteX5" fmla="*/ 36341 w 38507"/>
                    <a:gd name="connsiteY5" fmla="*/ 46389 h 51342"/>
                    <a:gd name="connsiteX6" fmla="*/ 32491 w 38507"/>
                    <a:gd name="connsiteY6" fmla="*/ 45876 h 51342"/>
                    <a:gd name="connsiteX7" fmla="*/ 24789 w 38507"/>
                    <a:gd name="connsiteY7" fmla="*/ 40100 h 51342"/>
                    <a:gd name="connsiteX8" fmla="*/ 18500 w 38507"/>
                    <a:gd name="connsiteY8" fmla="*/ 33040 h 51342"/>
                    <a:gd name="connsiteX9" fmla="*/ 9771 w 38507"/>
                    <a:gd name="connsiteY9" fmla="*/ 15969 h 51342"/>
                    <a:gd name="connsiteX10" fmla="*/ 13494 w 38507"/>
                    <a:gd name="connsiteY10" fmla="*/ 9808 h 51342"/>
                    <a:gd name="connsiteX11" fmla="*/ 17216 w 38507"/>
                    <a:gd name="connsiteY11" fmla="*/ 10321 h 51342"/>
                    <a:gd name="connsiteX12" fmla="*/ 17730 w 38507"/>
                    <a:gd name="connsiteY12" fmla="*/ 10578 h 51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507" h="51342">
                      <a:moveTo>
                        <a:pt x="17730" y="10578"/>
                      </a:moveTo>
                      <a:cubicBezTo>
                        <a:pt x="23634" y="13787"/>
                        <a:pt x="27870" y="18023"/>
                        <a:pt x="31720" y="22643"/>
                      </a:cubicBezTo>
                      <a:cubicBezTo>
                        <a:pt x="33517" y="24954"/>
                        <a:pt x="35314" y="27393"/>
                        <a:pt x="36726" y="30088"/>
                      </a:cubicBezTo>
                      <a:cubicBezTo>
                        <a:pt x="38138" y="32784"/>
                        <a:pt x="39550" y="35479"/>
                        <a:pt x="40320" y="38816"/>
                      </a:cubicBezTo>
                      <a:lnTo>
                        <a:pt x="40449" y="39587"/>
                      </a:lnTo>
                      <a:cubicBezTo>
                        <a:pt x="41219" y="42667"/>
                        <a:pt x="39294" y="45619"/>
                        <a:pt x="36341" y="46389"/>
                      </a:cubicBezTo>
                      <a:cubicBezTo>
                        <a:pt x="34929" y="46775"/>
                        <a:pt x="33646" y="46518"/>
                        <a:pt x="32491" y="45876"/>
                      </a:cubicBezTo>
                      <a:cubicBezTo>
                        <a:pt x="29538" y="44336"/>
                        <a:pt x="27100" y="42282"/>
                        <a:pt x="24789" y="40100"/>
                      </a:cubicBezTo>
                      <a:cubicBezTo>
                        <a:pt x="22350" y="37918"/>
                        <a:pt x="20425" y="35479"/>
                        <a:pt x="18500" y="33040"/>
                      </a:cubicBezTo>
                      <a:cubicBezTo>
                        <a:pt x="14777" y="27906"/>
                        <a:pt x="11440" y="22515"/>
                        <a:pt x="9771" y="15969"/>
                      </a:cubicBezTo>
                      <a:cubicBezTo>
                        <a:pt x="9130" y="13273"/>
                        <a:pt x="10670" y="10450"/>
                        <a:pt x="13494" y="9808"/>
                      </a:cubicBezTo>
                      <a:cubicBezTo>
                        <a:pt x="14777" y="9423"/>
                        <a:pt x="16061" y="9679"/>
                        <a:pt x="17216" y="10321"/>
                      </a:cubicBezTo>
                      <a:lnTo>
                        <a:pt x="17730" y="10578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26" name="任意多边形: 形状 25"/>
                <p:cNvSpPr/>
                <p:nvPr/>
              </p:nvSpPr>
              <p:spPr>
                <a:xfrm>
                  <a:off x="7603433" y="4369231"/>
                  <a:ext cx="38507" cy="51343"/>
                </a:xfrm>
                <a:custGeom>
                  <a:avLst/>
                  <a:gdLst>
                    <a:gd name="connsiteX0" fmla="*/ 18104 w 38507"/>
                    <a:gd name="connsiteY0" fmla="*/ 10678 h 51342"/>
                    <a:gd name="connsiteX1" fmla="*/ 29656 w 38507"/>
                    <a:gd name="connsiteY1" fmla="*/ 23257 h 51342"/>
                    <a:gd name="connsiteX2" fmla="*/ 33763 w 38507"/>
                    <a:gd name="connsiteY2" fmla="*/ 30445 h 51342"/>
                    <a:gd name="connsiteX3" fmla="*/ 36844 w 38507"/>
                    <a:gd name="connsiteY3" fmla="*/ 38660 h 51342"/>
                    <a:gd name="connsiteX4" fmla="*/ 36844 w 38507"/>
                    <a:gd name="connsiteY4" fmla="*/ 38788 h 51342"/>
                    <a:gd name="connsiteX5" fmla="*/ 32351 w 38507"/>
                    <a:gd name="connsiteY5" fmla="*/ 45719 h 51342"/>
                    <a:gd name="connsiteX6" fmla="*/ 28629 w 38507"/>
                    <a:gd name="connsiteY6" fmla="*/ 45206 h 51342"/>
                    <a:gd name="connsiteX7" fmla="*/ 21184 w 38507"/>
                    <a:gd name="connsiteY7" fmla="*/ 39687 h 51342"/>
                    <a:gd name="connsiteX8" fmla="*/ 15537 w 38507"/>
                    <a:gd name="connsiteY8" fmla="*/ 32627 h 51342"/>
                    <a:gd name="connsiteX9" fmla="*/ 9632 w 38507"/>
                    <a:gd name="connsiteY9" fmla="*/ 15299 h 51342"/>
                    <a:gd name="connsiteX10" fmla="*/ 14638 w 38507"/>
                    <a:gd name="connsiteY10" fmla="*/ 9651 h 51342"/>
                    <a:gd name="connsiteX11" fmla="*/ 18104 w 38507"/>
                    <a:gd name="connsiteY11" fmla="*/ 10678 h 51342"/>
                    <a:gd name="connsiteX12" fmla="*/ 18104 w 38507"/>
                    <a:gd name="connsiteY12" fmla="*/ 10678 h 51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507" h="51342">
                      <a:moveTo>
                        <a:pt x="18104" y="10678"/>
                      </a:moveTo>
                      <a:cubicBezTo>
                        <a:pt x="23110" y="14400"/>
                        <a:pt x="26447" y="18765"/>
                        <a:pt x="29656" y="23257"/>
                      </a:cubicBezTo>
                      <a:cubicBezTo>
                        <a:pt x="31196" y="25567"/>
                        <a:pt x="32608" y="27878"/>
                        <a:pt x="33763" y="30445"/>
                      </a:cubicBezTo>
                      <a:cubicBezTo>
                        <a:pt x="34919" y="33012"/>
                        <a:pt x="36202" y="35579"/>
                        <a:pt x="36844" y="38660"/>
                      </a:cubicBezTo>
                      <a:lnTo>
                        <a:pt x="36844" y="38788"/>
                      </a:lnTo>
                      <a:cubicBezTo>
                        <a:pt x="37486" y="41997"/>
                        <a:pt x="35432" y="45078"/>
                        <a:pt x="32351" y="45719"/>
                      </a:cubicBezTo>
                      <a:cubicBezTo>
                        <a:pt x="31068" y="45976"/>
                        <a:pt x="29784" y="45848"/>
                        <a:pt x="28629" y="45206"/>
                      </a:cubicBezTo>
                      <a:cubicBezTo>
                        <a:pt x="25677" y="43794"/>
                        <a:pt x="23366" y="41740"/>
                        <a:pt x="21184" y="39687"/>
                      </a:cubicBezTo>
                      <a:cubicBezTo>
                        <a:pt x="19002" y="37633"/>
                        <a:pt x="17205" y="35066"/>
                        <a:pt x="15537" y="32627"/>
                      </a:cubicBezTo>
                      <a:cubicBezTo>
                        <a:pt x="12456" y="27493"/>
                        <a:pt x="10017" y="21845"/>
                        <a:pt x="9632" y="15299"/>
                      </a:cubicBezTo>
                      <a:cubicBezTo>
                        <a:pt x="9504" y="12347"/>
                        <a:pt x="11686" y="9908"/>
                        <a:pt x="14638" y="9651"/>
                      </a:cubicBezTo>
                      <a:cubicBezTo>
                        <a:pt x="15922" y="9523"/>
                        <a:pt x="17077" y="9908"/>
                        <a:pt x="18104" y="10678"/>
                      </a:cubicBezTo>
                      <a:lnTo>
                        <a:pt x="18104" y="10678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27" name="任意多边形: 形状 26"/>
                <p:cNvSpPr/>
                <p:nvPr/>
              </p:nvSpPr>
              <p:spPr>
                <a:xfrm>
                  <a:off x="7564562" y="4374244"/>
                  <a:ext cx="38507" cy="38507"/>
                </a:xfrm>
                <a:custGeom>
                  <a:avLst/>
                  <a:gdLst>
                    <a:gd name="connsiteX0" fmla="*/ 20008 w 38507"/>
                    <a:gd name="connsiteY0" fmla="*/ 11184 h 38507"/>
                    <a:gd name="connsiteX1" fmla="*/ 26426 w 38507"/>
                    <a:gd name="connsiteY1" fmla="*/ 17987 h 38507"/>
                    <a:gd name="connsiteX2" fmla="*/ 28094 w 38507"/>
                    <a:gd name="connsiteY2" fmla="*/ 21838 h 38507"/>
                    <a:gd name="connsiteX3" fmla="*/ 28993 w 38507"/>
                    <a:gd name="connsiteY3" fmla="*/ 26716 h 38507"/>
                    <a:gd name="connsiteX4" fmla="*/ 28993 w 38507"/>
                    <a:gd name="connsiteY4" fmla="*/ 27743 h 38507"/>
                    <a:gd name="connsiteX5" fmla="*/ 22703 w 38507"/>
                    <a:gd name="connsiteY5" fmla="*/ 34289 h 38507"/>
                    <a:gd name="connsiteX6" fmla="*/ 21420 w 38507"/>
                    <a:gd name="connsiteY6" fmla="*/ 34160 h 38507"/>
                    <a:gd name="connsiteX7" fmla="*/ 15515 w 38507"/>
                    <a:gd name="connsiteY7" fmla="*/ 31080 h 38507"/>
                    <a:gd name="connsiteX8" fmla="*/ 11536 w 38507"/>
                    <a:gd name="connsiteY8" fmla="*/ 26074 h 38507"/>
                    <a:gd name="connsiteX9" fmla="*/ 10509 w 38507"/>
                    <a:gd name="connsiteY9" fmla="*/ 13238 h 38507"/>
                    <a:gd name="connsiteX10" fmla="*/ 17954 w 38507"/>
                    <a:gd name="connsiteY10" fmla="*/ 10029 h 38507"/>
                    <a:gd name="connsiteX11" fmla="*/ 19238 w 38507"/>
                    <a:gd name="connsiteY11" fmla="*/ 10671 h 38507"/>
                    <a:gd name="connsiteX12" fmla="*/ 20008 w 38507"/>
                    <a:gd name="connsiteY12" fmla="*/ 11184 h 38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507" h="38507">
                      <a:moveTo>
                        <a:pt x="20008" y="11184"/>
                      </a:moveTo>
                      <a:cubicBezTo>
                        <a:pt x="23217" y="13495"/>
                        <a:pt x="24885" y="15677"/>
                        <a:pt x="26426" y="17987"/>
                      </a:cubicBezTo>
                      <a:cubicBezTo>
                        <a:pt x="27067" y="19143"/>
                        <a:pt x="27709" y="20298"/>
                        <a:pt x="28094" y="21838"/>
                      </a:cubicBezTo>
                      <a:cubicBezTo>
                        <a:pt x="28479" y="23250"/>
                        <a:pt x="28993" y="24662"/>
                        <a:pt x="28993" y="26716"/>
                      </a:cubicBezTo>
                      <a:lnTo>
                        <a:pt x="28993" y="27743"/>
                      </a:lnTo>
                      <a:cubicBezTo>
                        <a:pt x="29121" y="31208"/>
                        <a:pt x="26297" y="34160"/>
                        <a:pt x="22703" y="34289"/>
                      </a:cubicBezTo>
                      <a:cubicBezTo>
                        <a:pt x="22318" y="34289"/>
                        <a:pt x="21805" y="34289"/>
                        <a:pt x="21420" y="34160"/>
                      </a:cubicBezTo>
                      <a:cubicBezTo>
                        <a:pt x="18981" y="33775"/>
                        <a:pt x="17184" y="32492"/>
                        <a:pt x="15515" y="31080"/>
                      </a:cubicBezTo>
                      <a:cubicBezTo>
                        <a:pt x="13846" y="29668"/>
                        <a:pt x="12563" y="27871"/>
                        <a:pt x="11536" y="26074"/>
                      </a:cubicBezTo>
                      <a:cubicBezTo>
                        <a:pt x="9739" y="22223"/>
                        <a:pt x="8841" y="17731"/>
                        <a:pt x="10509" y="13238"/>
                      </a:cubicBezTo>
                      <a:cubicBezTo>
                        <a:pt x="11664" y="10286"/>
                        <a:pt x="15002" y="8874"/>
                        <a:pt x="17954" y="10029"/>
                      </a:cubicBezTo>
                      <a:cubicBezTo>
                        <a:pt x="18467" y="10158"/>
                        <a:pt x="18852" y="10414"/>
                        <a:pt x="19238" y="10671"/>
                      </a:cubicBezTo>
                      <a:lnTo>
                        <a:pt x="20008" y="11184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28" name="任意多边形: 形状 27"/>
                <p:cNvSpPr/>
                <p:nvPr/>
              </p:nvSpPr>
              <p:spPr>
                <a:xfrm>
                  <a:off x="7824342" y="2081799"/>
                  <a:ext cx="1797003" cy="2117897"/>
                </a:xfrm>
                <a:custGeom>
                  <a:avLst/>
                  <a:gdLst>
                    <a:gd name="connsiteX0" fmla="*/ 576966 w 1797003"/>
                    <a:gd name="connsiteY0" fmla="*/ 598402 h 2117896"/>
                    <a:gd name="connsiteX1" fmla="*/ 9627 w 1797003"/>
                    <a:gd name="connsiteY1" fmla="*/ 1669416 h 2117896"/>
                    <a:gd name="connsiteX2" fmla="*/ 1390239 w 1797003"/>
                    <a:gd name="connsiteY2" fmla="*/ 2072843 h 2117896"/>
                    <a:gd name="connsiteX3" fmla="*/ 1452877 w 1797003"/>
                    <a:gd name="connsiteY3" fmla="*/ 988609 h 2117896"/>
                    <a:gd name="connsiteX4" fmla="*/ 1758881 w 1797003"/>
                    <a:gd name="connsiteY4" fmla="*/ 972821 h 2117896"/>
                    <a:gd name="connsiteX5" fmla="*/ 1781857 w 1797003"/>
                    <a:gd name="connsiteY5" fmla="*/ 962039 h 2117896"/>
                    <a:gd name="connsiteX6" fmla="*/ 1788147 w 1797003"/>
                    <a:gd name="connsiteY6" fmla="*/ 939448 h 2117896"/>
                    <a:gd name="connsiteX7" fmla="*/ 1755159 w 1797003"/>
                    <a:gd name="connsiteY7" fmla="*/ 512659 h 2117896"/>
                    <a:gd name="connsiteX8" fmla="*/ 1428489 w 1797003"/>
                    <a:gd name="connsiteY8" fmla="*/ 520489 h 2117896"/>
                    <a:gd name="connsiteX9" fmla="*/ 1014152 w 1797003"/>
                    <a:gd name="connsiteY9" fmla="*/ 356705 h 2117896"/>
                    <a:gd name="connsiteX10" fmla="*/ 831499 w 1797003"/>
                    <a:gd name="connsiteY10" fmla="*/ 9627 h 2117896"/>
                    <a:gd name="connsiteX11" fmla="*/ 435902 w 1797003"/>
                    <a:gd name="connsiteY11" fmla="*/ 176235 h 2117896"/>
                    <a:gd name="connsiteX12" fmla="*/ 571319 w 1797003"/>
                    <a:gd name="connsiteY12" fmla="*/ 593011 h 21178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797003" h="2117896">
                      <a:moveTo>
                        <a:pt x="576966" y="598402"/>
                      </a:moveTo>
                      <a:cubicBezTo>
                        <a:pt x="467093" y="764111"/>
                        <a:pt x="119501" y="1503707"/>
                        <a:pt x="9627" y="1669416"/>
                      </a:cubicBezTo>
                      <a:cubicBezTo>
                        <a:pt x="351699" y="1924847"/>
                        <a:pt x="679909" y="2210571"/>
                        <a:pt x="1390239" y="2072843"/>
                      </a:cubicBezTo>
                      <a:cubicBezTo>
                        <a:pt x="1400379" y="1900331"/>
                        <a:pt x="1412958" y="1156628"/>
                        <a:pt x="1452877" y="988609"/>
                      </a:cubicBezTo>
                      <a:cubicBezTo>
                        <a:pt x="1554793" y="999647"/>
                        <a:pt x="1658634" y="994385"/>
                        <a:pt x="1758881" y="972821"/>
                      </a:cubicBezTo>
                      <a:cubicBezTo>
                        <a:pt x="1767353" y="971024"/>
                        <a:pt x="1776466" y="968713"/>
                        <a:pt x="1781857" y="962039"/>
                      </a:cubicBezTo>
                      <a:cubicBezTo>
                        <a:pt x="1786863" y="955877"/>
                        <a:pt x="1787762" y="947406"/>
                        <a:pt x="1788147" y="939448"/>
                      </a:cubicBezTo>
                      <a:cubicBezTo>
                        <a:pt x="1795078" y="796072"/>
                        <a:pt x="1759523" y="706351"/>
                        <a:pt x="1755159" y="512659"/>
                      </a:cubicBezTo>
                      <a:cubicBezTo>
                        <a:pt x="1646440" y="518821"/>
                        <a:pt x="1537465" y="521388"/>
                        <a:pt x="1428489" y="520489"/>
                      </a:cubicBezTo>
                      <a:cubicBezTo>
                        <a:pt x="1428489" y="520489"/>
                        <a:pt x="1175497" y="537946"/>
                        <a:pt x="1014152" y="356705"/>
                      </a:cubicBezTo>
                      <a:cubicBezTo>
                        <a:pt x="930719" y="262876"/>
                        <a:pt x="869365" y="129256"/>
                        <a:pt x="831499" y="9627"/>
                      </a:cubicBezTo>
                      <a:cubicBezTo>
                        <a:pt x="699676" y="65206"/>
                        <a:pt x="567725" y="120784"/>
                        <a:pt x="435902" y="176235"/>
                      </a:cubicBezTo>
                      <a:cubicBezTo>
                        <a:pt x="444502" y="323589"/>
                        <a:pt x="491609" y="468633"/>
                        <a:pt x="571319" y="593011"/>
                      </a:cubicBezTo>
                    </a:path>
                  </a:pathLst>
                </a:custGeom>
                <a:solidFill>
                  <a:srgbClr val="A17BB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29" name="任意多边形: 形状 28"/>
                <p:cNvSpPr/>
                <p:nvPr/>
              </p:nvSpPr>
              <p:spPr>
                <a:xfrm>
                  <a:off x="8801013" y="2263809"/>
                  <a:ext cx="397908" cy="359401"/>
                </a:xfrm>
                <a:custGeom>
                  <a:avLst/>
                  <a:gdLst>
                    <a:gd name="connsiteX0" fmla="*/ 9627 w 397907"/>
                    <a:gd name="connsiteY0" fmla="*/ 197414 h 359400"/>
                    <a:gd name="connsiteX1" fmla="*/ 76758 w 397907"/>
                    <a:gd name="connsiteY1" fmla="*/ 126945 h 359400"/>
                    <a:gd name="connsiteX2" fmla="*/ 154542 w 397907"/>
                    <a:gd name="connsiteY2" fmla="*/ 9627 h 359400"/>
                    <a:gd name="connsiteX3" fmla="*/ 399320 w 397907"/>
                    <a:gd name="connsiteY3" fmla="*/ 118859 h 359400"/>
                    <a:gd name="connsiteX4" fmla="*/ 340532 w 397907"/>
                    <a:gd name="connsiteY4" fmla="*/ 361198 h 359400"/>
                    <a:gd name="connsiteX5" fmla="*/ 146456 w 397907"/>
                    <a:gd name="connsiteY5" fmla="*/ 332959 h 359400"/>
                    <a:gd name="connsiteX6" fmla="*/ 9627 w 397907"/>
                    <a:gd name="connsiteY6" fmla="*/ 197414 h 359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97907" h="359400">
                      <a:moveTo>
                        <a:pt x="9627" y="197414"/>
                      </a:moveTo>
                      <a:cubicBezTo>
                        <a:pt x="12964" y="194975"/>
                        <a:pt x="72650" y="131951"/>
                        <a:pt x="76758" y="126945"/>
                      </a:cubicBezTo>
                      <a:cubicBezTo>
                        <a:pt x="97295" y="101659"/>
                        <a:pt x="138241" y="37865"/>
                        <a:pt x="154542" y="9627"/>
                      </a:cubicBezTo>
                      <a:lnTo>
                        <a:pt x="399320" y="118859"/>
                      </a:lnTo>
                      <a:cubicBezTo>
                        <a:pt x="391747" y="151847"/>
                        <a:pt x="348234" y="328210"/>
                        <a:pt x="340532" y="361198"/>
                      </a:cubicBezTo>
                      <a:lnTo>
                        <a:pt x="146456" y="332959"/>
                      </a:lnTo>
                      <a:lnTo>
                        <a:pt x="9627" y="197414"/>
                      </a:ln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30" name="任意多边形: 形状 29"/>
                <p:cNvSpPr/>
                <p:nvPr/>
              </p:nvSpPr>
              <p:spPr>
                <a:xfrm>
                  <a:off x="8844911" y="2352761"/>
                  <a:ext cx="218208" cy="115522"/>
                </a:xfrm>
                <a:custGeom>
                  <a:avLst/>
                  <a:gdLst>
                    <a:gd name="connsiteX0" fmla="*/ 53653 w 218207"/>
                    <a:gd name="connsiteY0" fmla="*/ 9627 h 115521"/>
                    <a:gd name="connsiteX1" fmla="*/ 217566 w 218207"/>
                    <a:gd name="connsiteY1" fmla="*/ 112313 h 115521"/>
                    <a:gd name="connsiteX2" fmla="*/ 9627 w 218207"/>
                    <a:gd name="connsiteY2" fmla="*/ 62382 h 115521"/>
                    <a:gd name="connsiteX3" fmla="*/ 53653 w 218207"/>
                    <a:gd name="connsiteY3" fmla="*/ 9627 h 115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8207" h="115521">
                      <a:moveTo>
                        <a:pt x="53653" y="9627"/>
                      </a:moveTo>
                      <a:cubicBezTo>
                        <a:pt x="53653" y="9627"/>
                        <a:pt x="108077" y="74576"/>
                        <a:pt x="217566" y="112313"/>
                      </a:cubicBezTo>
                      <a:cubicBezTo>
                        <a:pt x="217566" y="112313"/>
                        <a:pt x="178288" y="131695"/>
                        <a:pt x="9627" y="62382"/>
                      </a:cubicBezTo>
                      <a:lnTo>
                        <a:pt x="53653" y="9627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31" name="任意多边形: 形状 30"/>
                <p:cNvSpPr/>
                <p:nvPr/>
              </p:nvSpPr>
              <p:spPr>
                <a:xfrm>
                  <a:off x="8779625" y="2373812"/>
                  <a:ext cx="436415" cy="282386"/>
                </a:xfrm>
                <a:custGeom>
                  <a:avLst/>
                  <a:gdLst>
                    <a:gd name="connsiteX0" fmla="*/ 15355 w 436415"/>
                    <a:gd name="connsiteY0" fmla="*/ 9627 h 282386"/>
                    <a:gd name="connsiteX1" fmla="*/ 58740 w 436415"/>
                    <a:gd name="connsiteY1" fmla="*/ 64564 h 282386"/>
                    <a:gd name="connsiteX2" fmla="*/ 438036 w 436415"/>
                    <a:gd name="connsiteY2" fmla="*/ 228604 h 282386"/>
                    <a:gd name="connsiteX3" fmla="*/ 150002 w 436415"/>
                    <a:gd name="connsiteY3" fmla="*/ 254276 h 282386"/>
                    <a:gd name="connsiteX4" fmla="*/ 15355 w 436415"/>
                    <a:gd name="connsiteY4" fmla="*/ 9627 h 2823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36415" h="282386">
                      <a:moveTo>
                        <a:pt x="15355" y="9627"/>
                      </a:moveTo>
                      <a:cubicBezTo>
                        <a:pt x="29090" y="29009"/>
                        <a:pt x="43594" y="47492"/>
                        <a:pt x="58740" y="64564"/>
                      </a:cubicBezTo>
                      <a:cubicBezTo>
                        <a:pt x="183504" y="204730"/>
                        <a:pt x="362947" y="226166"/>
                        <a:pt x="438036" y="228604"/>
                      </a:cubicBezTo>
                      <a:cubicBezTo>
                        <a:pt x="438036" y="228604"/>
                        <a:pt x="332783" y="325771"/>
                        <a:pt x="150002" y="254276"/>
                      </a:cubicBezTo>
                      <a:cubicBezTo>
                        <a:pt x="-32779" y="182653"/>
                        <a:pt x="15355" y="9627"/>
                        <a:pt x="15355" y="9627"/>
                      </a:cubicBez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32" name="任意多边形: 形状 31"/>
                <p:cNvSpPr/>
                <p:nvPr/>
              </p:nvSpPr>
              <p:spPr>
                <a:xfrm>
                  <a:off x="9666527" y="2153433"/>
                  <a:ext cx="243879" cy="231043"/>
                </a:xfrm>
                <a:custGeom>
                  <a:avLst/>
                  <a:gdLst>
                    <a:gd name="connsiteX0" fmla="*/ 50701 w 243879"/>
                    <a:gd name="connsiteY0" fmla="*/ 39523 h 231043"/>
                    <a:gd name="connsiteX1" fmla="*/ 161602 w 243879"/>
                    <a:gd name="connsiteY1" fmla="*/ 9872 h 231043"/>
                    <a:gd name="connsiteX2" fmla="*/ 228348 w 243879"/>
                    <a:gd name="connsiteY2" fmla="*/ 54412 h 231043"/>
                    <a:gd name="connsiteX3" fmla="*/ 234509 w 243879"/>
                    <a:gd name="connsiteY3" fmla="*/ 100749 h 231043"/>
                    <a:gd name="connsiteX4" fmla="*/ 140038 w 243879"/>
                    <a:gd name="connsiteY4" fmla="*/ 226411 h 231043"/>
                    <a:gd name="connsiteX5" fmla="*/ 9627 w 243879"/>
                    <a:gd name="connsiteY5" fmla="*/ 159408 h 231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43879" h="231043">
                      <a:moveTo>
                        <a:pt x="50701" y="39523"/>
                      </a:moveTo>
                      <a:cubicBezTo>
                        <a:pt x="73806" y="23606"/>
                        <a:pt x="133620" y="7433"/>
                        <a:pt x="161602" y="9872"/>
                      </a:cubicBezTo>
                      <a:cubicBezTo>
                        <a:pt x="189584" y="12311"/>
                        <a:pt x="217052" y="28741"/>
                        <a:pt x="228348" y="54412"/>
                      </a:cubicBezTo>
                      <a:cubicBezTo>
                        <a:pt x="234637" y="68788"/>
                        <a:pt x="235664" y="85090"/>
                        <a:pt x="234509" y="100749"/>
                      </a:cubicBezTo>
                      <a:cubicBezTo>
                        <a:pt x="230530" y="156713"/>
                        <a:pt x="194462" y="213190"/>
                        <a:pt x="140038" y="226411"/>
                      </a:cubicBezTo>
                      <a:cubicBezTo>
                        <a:pt x="93444" y="237706"/>
                        <a:pt x="30164" y="202665"/>
                        <a:pt x="9627" y="159408"/>
                      </a:cubicBezTo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33" name="任意多边形: 形状 32"/>
                <p:cNvSpPr/>
                <p:nvPr/>
              </p:nvSpPr>
              <p:spPr>
                <a:xfrm>
                  <a:off x="9739113" y="2227777"/>
                  <a:ext cx="115522" cy="77014"/>
                </a:xfrm>
                <a:custGeom>
                  <a:avLst/>
                  <a:gdLst>
                    <a:gd name="connsiteX0" fmla="*/ 107242 w 115521"/>
                    <a:gd name="connsiteY0" fmla="*/ 17933 h 77014"/>
                    <a:gd name="connsiteX1" fmla="*/ 56413 w 115521"/>
                    <a:gd name="connsiteY1" fmla="*/ 37700 h 77014"/>
                    <a:gd name="connsiteX2" fmla="*/ 17905 w 115521"/>
                    <a:gd name="connsiteY2" fmla="*/ 76208 h 77014"/>
                    <a:gd name="connsiteX3" fmla="*/ 11616 w 115521"/>
                    <a:gd name="connsiteY3" fmla="*/ 77491 h 77014"/>
                    <a:gd name="connsiteX4" fmla="*/ 9947 w 115521"/>
                    <a:gd name="connsiteY4" fmla="*/ 72229 h 77014"/>
                    <a:gd name="connsiteX5" fmla="*/ 48711 w 115521"/>
                    <a:gd name="connsiteY5" fmla="*/ 25763 h 77014"/>
                    <a:gd name="connsiteX6" fmla="*/ 106857 w 115521"/>
                    <a:gd name="connsiteY6" fmla="*/ 9847 h 77014"/>
                    <a:gd name="connsiteX7" fmla="*/ 110708 w 115521"/>
                    <a:gd name="connsiteY7" fmla="*/ 14211 h 77014"/>
                    <a:gd name="connsiteX8" fmla="*/ 107242 w 115521"/>
                    <a:gd name="connsiteY8" fmla="*/ 17933 h 77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5521" h="77014">
                      <a:moveTo>
                        <a:pt x="107242" y="17933"/>
                      </a:moveTo>
                      <a:cubicBezTo>
                        <a:pt x="88887" y="21142"/>
                        <a:pt x="71559" y="27560"/>
                        <a:pt x="56413" y="37700"/>
                      </a:cubicBezTo>
                      <a:cubicBezTo>
                        <a:pt x="41010" y="47456"/>
                        <a:pt x="28431" y="60805"/>
                        <a:pt x="17905" y="76208"/>
                      </a:cubicBezTo>
                      <a:cubicBezTo>
                        <a:pt x="16494" y="78261"/>
                        <a:pt x="13798" y="78775"/>
                        <a:pt x="11616" y="77491"/>
                      </a:cubicBezTo>
                      <a:cubicBezTo>
                        <a:pt x="9819" y="76336"/>
                        <a:pt x="9177" y="74154"/>
                        <a:pt x="9947" y="72229"/>
                      </a:cubicBezTo>
                      <a:cubicBezTo>
                        <a:pt x="17007" y="52975"/>
                        <a:pt x="31640" y="37059"/>
                        <a:pt x="48711" y="25763"/>
                      </a:cubicBezTo>
                      <a:cubicBezTo>
                        <a:pt x="66039" y="14981"/>
                        <a:pt x="86577" y="8307"/>
                        <a:pt x="106857" y="9847"/>
                      </a:cubicBezTo>
                      <a:cubicBezTo>
                        <a:pt x="109168" y="9975"/>
                        <a:pt x="110836" y="12029"/>
                        <a:pt x="110708" y="14211"/>
                      </a:cubicBezTo>
                      <a:cubicBezTo>
                        <a:pt x="110451" y="16136"/>
                        <a:pt x="109039" y="17677"/>
                        <a:pt x="107242" y="17933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34" name="任意多边形: 形状 33"/>
                <p:cNvSpPr/>
                <p:nvPr/>
              </p:nvSpPr>
              <p:spPr>
                <a:xfrm>
                  <a:off x="9773815" y="2246988"/>
                  <a:ext cx="25671" cy="77014"/>
                </a:xfrm>
                <a:custGeom>
                  <a:avLst/>
                  <a:gdLst>
                    <a:gd name="connsiteX0" fmla="*/ 17861 w 25671"/>
                    <a:gd name="connsiteY0" fmla="*/ 12971 h 77014"/>
                    <a:gd name="connsiteX1" fmla="*/ 24407 w 25671"/>
                    <a:gd name="connsiteY1" fmla="*/ 26064 h 77014"/>
                    <a:gd name="connsiteX2" fmla="*/ 26846 w 25671"/>
                    <a:gd name="connsiteY2" fmla="*/ 42878 h 77014"/>
                    <a:gd name="connsiteX3" fmla="*/ 24278 w 25671"/>
                    <a:gd name="connsiteY3" fmla="*/ 58795 h 77014"/>
                    <a:gd name="connsiteX4" fmla="*/ 18502 w 25671"/>
                    <a:gd name="connsiteY4" fmla="*/ 73171 h 77014"/>
                    <a:gd name="connsiteX5" fmla="*/ 12341 w 25671"/>
                    <a:gd name="connsiteY5" fmla="*/ 74968 h 77014"/>
                    <a:gd name="connsiteX6" fmla="*/ 9902 w 25671"/>
                    <a:gd name="connsiteY6" fmla="*/ 70732 h 77014"/>
                    <a:gd name="connsiteX7" fmla="*/ 12598 w 25671"/>
                    <a:gd name="connsiteY7" fmla="*/ 42108 h 77014"/>
                    <a:gd name="connsiteX8" fmla="*/ 12085 w 25671"/>
                    <a:gd name="connsiteY8" fmla="*/ 29016 h 77014"/>
                    <a:gd name="connsiteX9" fmla="*/ 9646 w 25671"/>
                    <a:gd name="connsiteY9" fmla="*/ 13484 h 77014"/>
                    <a:gd name="connsiteX10" fmla="*/ 13882 w 25671"/>
                    <a:gd name="connsiteY10" fmla="*/ 9634 h 77014"/>
                    <a:gd name="connsiteX11" fmla="*/ 17476 w 25671"/>
                    <a:gd name="connsiteY11" fmla="*/ 12073 h 77014"/>
                    <a:gd name="connsiteX12" fmla="*/ 17861 w 25671"/>
                    <a:gd name="connsiteY12" fmla="*/ 12971 h 77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671" h="77014">
                      <a:moveTo>
                        <a:pt x="17861" y="12971"/>
                      </a:moveTo>
                      <a:cubicBezTo>
                        <a:pt x="19273" y="16308"/>
                        <a:pt x="22481" y="20287"/>
                        <a:pt x="24407" y="26064"/>
                      </a:cubicBezTo>
                      <a:cubicBezTo>
                        <a:pt x="26332" y="31583"/>
                        <a:pt x="26846" y="37359"/>
                        <a:pt x="26846" y="42878"/>
                      </a:cubicBezTo>
                      <a:cubicBezTo>
                        <a:pt x="26460" y="48398"/>
                        <a:pt x="25690" y="53789"/>
                        <a:pt x="24278" y="58795"/>
                      </a:cubicBezTo>
                      <a:cubicBezTo>
                        <a:pt x="22738" y="63801"/>
                        <a:pt x="20941" y="68678"/>
                        <a:pt x="18502" y="73171"/>
                      </a:cubicBezTo>
                      <a:cubicBezTo>
                        <a:pt x="17347" y="75353"/>
                        <a:pt x="14523" y="76251"/>
                        <a:pt x="12341" y="74968"/>
                      </a:cubicBezTo>
                      <a:cubicBezTo>
                        <a:pt x="10801" y="74069"/>
                        <a:pt x="9902" y="72529"/>
                        <a:pt x="9902" y="70732"/>
                      </a:cubicBezTo>
                      <a:cubicBezTo>
                        <a:pt x="10159" y="60463"/>
                        <a:pt x="12470" y="51093"/>
                        <a:pt x="12598" y="42108"/>
                      </a:cubicBezTo>
                      <a:cubicBezTo>
                        <a:pt x="13111" y="37616"/>
                        <a:pt x="12598" y="33380"/>
                        <a:pt x="12085" y="29016"/>
                      </a:cubicBezTo>
                      <a:cubicBezTo>
                        <a:pt x="11828" y="25037"/>
                        <a:pt x="9389" y="20287"/>
                        <a:pt x="9646" y="13484"/>
                      </a:cubicBezTo>
                      <a:cubicBezTo>
                        <a:pt x="9774" y="11174"/>
                        <a:pt x="11699" y="9505"/>
                        <a:pt x="13882" y="9634"/>
                      </a:cubicBezTo>
                      <a:cubicBezTo>
                        <a:pt x="15550" y="9762"/>
                        <a:pt x="16834" y="10661"/>
                        <a:pt x="17476" y="12073"/>
                      </a:cubicBezTo>
                      <a:lnTo>
                        <a:pt x="17861" y="12971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35" name="任意多边形: 形状 34"/>
                <p:cNvSpPr/>
                <p:nvPr/>
              </p:nvSpPr>
              <p:spPr>
                <a:xfrm>
                  <a:off x="8703735" y="1465077"/>
                  <a:ext cx="1103874" cy="1078202"/>
                </a:xfrm>
                <a:custGeom>
                  <a:avLst/>
                  <a:gdLst>
                    <a:gd name="connsiteX0" fmla="*/ 1082164 w 1103873"/>
                    <a:gd name="connsiteY0" fmla="*/ 669990 h 1078202"/>
                    <a:gd name="connsiteX1" fmla="*/ 506738 w 1103873"/>
                    <a:gd name="connsiteY1" fmla="*/ 1068411 h 1078202"/>
                    <a:gd name="connsiteX2" fmla="*/ 129496 w 1103873"/>
                    <a:gd name="connsiteY2" fmla="*/ 873693 h 1078202"/>
                    <a:gd name="connsiteX3" fmla="*/ 113323 w 1103873"/>
                    <a:gd name="connsiteY3" fmla="*/ 237297 h 1078202"/>
                    <a:gd name="connsiteX4" fmla="*/ 775390 w 1103873"/>
                    <a:gd name="connsiteY4" fmla="*/ 77877 h 1078202"/>
                    <a:gd name="connsiteX5" fmla="*/ 1082164 w 1103873"/>
                    <a:gd name="connsiteY5" fmla="*/ 669990 h 1078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03873" h="1078202">
                      <a:moveTo>
                        <a:pt x="1082164" y="669990"/>
                      </a:moveTo>
                      <a:cubicBezTo>
                        <a:pt x="1082164" y="669990"/>
                        <a:pt x="907727" y="1144656"/>
                        <a:pt x="506738" y="1068411"/>
                      </a:cubicBezTo>
                      <a:cubicBezTo>
                        <a:pt x="380435" y="1044409"/>
                        <a:pt x="225122" y="984722"/>
                        <a:pt x="129496" y="873693"/>
                      </a:cubicBezTo>
                      <a:cubicBezTo>
                        <a:pt x="-130428" y="572310"/>
                        <a:pt x="113323" y="237297"/>
                        <a:pt x="113323" y="237297"/>
                      </a:cubicBezTo>
                      <a:cubicBezTo>
                        <a:pt x="113323" y="237297"/>
                        <a:pt x="329348" y="-141229"/>
                        <a:pt x="775390" y="77877"/>
                      </a:cubicBezTo>
                      <a:cubicBezTo>
                        <a:pt x="1221561" y="296855"/>
                        <a:pt x="1082164" y="669990"/>
                        <a:pt x="1082164" y="669990"/>
                      </a:cubicBez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36" name="任意多边形: 形状 35"/>
                <p:cNvSpPr/>
                <p:nvPr/>
              </p:nvSpPr>
              <p:spPr>
                <a:xfrm>
                  <a:off x="8960622" y="1916970"/>
                  <a:ext cx="64179" cy="77014"/>
                </a:xfrm>
                <a:custGeom>
                  <a:avLst/>
                  <a:gdLst>
                    <a:gd name="connsiteX0" fmla="*/ 55903 w 64178"/>
                    <a:gd name="connsiteY0" fmla="*/ 52644 h 77014"/>
                    <a:gd name="connsiteX1" fmla="*/ 20733 w 64178"/>
                    <a:gd name="connsiteY1" fmla="*/ 76005 h 77014"/>
                    <a:gd name="connsiteX2" fmla="*/ 14058 w 64178"/>
                    <a:gd name="connsiteY2" fmla="*/ 34289 h 77014"/>
                    <a:gd name="connsiteX3" fmla="*/ 49228 w 64178"/>
                    <a:gd name="connsiteY3" fmla="*/ 10928 h 77014"/>
                    <a:gd name="connsiteX4" fmla="*/ 55903 w 64178"/>
                    <a:gd name="connsiteY4" fmla="*/ 52644 h 77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178" h="77014">
                      <a:moveTo>
                        <a:pt x="55903" y="52644"/>
                      </a:moveTo>
                      <a:cubicBezTo>
                        <a:pt x="48073" y="70614"/>
                        <a:pt x="32285" y="81140"/>
                        <a:pt x="20733" y="76005"/>
                      </a:cubicBezTo>
                      <a:cubicBezTo>
                        <a:pt x="9181" y="70999"/>
                        <a:pt x="6100" y="52259"/>
                        <a:pt x="14058" y="34289"/>
                      </a:cubicBezTo>
                      <a:cubicBezTo>
                        <a:pt x="21888" y="16319"/>
                        <a:pt x="37676" y="5794"/>
                        <a:pt x="49228" y="10928"/>
                      </a:cubicBezTo>
                      <a:cubicBezTo>
                        <a:pt x="60780" y="16062"/>
                        <a:pt x="63861" y="34674"/>
                        <a:pt x="55903" y="52644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37" name="任意多边形: 形状 36"/>
                <p:cNvSpPr/>
                <p:nvPr/>
              </p:nvSpPr>
              <p:spPr>
                <a:xfrm>
                  <a:off x="9416163" y="2121187"/>
                  <a:ext cx="64179" cy="77014"/>
                </a:xfrm>
                <a:custGeom>
                  <a:avLst/>
                  <a:gdLst>
                    <a:gd name="connsiteX0" fmla="*/ 55903 w 64178"/>
                    <a:gd name="connsiteY0" fmla="*/ 52644 h 77014"/>
                    <a:gd name="connsiteX1" fmla="*/ 20733 w 64178"/>
                    <a:gd name="connsiteY1" fmla="*/ 76005 h 77014"/>
                    <a:gd name="connsiteX2" fmla="*/ 14058 w 64178"/>
                    <a:gd name="connsiteY2" fmla="*/ 34289 h 77014"/>
                    <a:gd name="connsiteX3" fmla="*/ 49228 w 64178"/>
                    <a:gd name="connsiteY3" fmla="*/ 10928 h 77014"/>
                    <a:gd name="connsiteX4" fmla="*/ 55903 w 64178"/>
                    <a:gd name="connsiteY4" fmla="*/ 52644 h 77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178" h="77014">
                      <a:moveTo>
                        <a:pt x="55903" y="52644"/>
                      </a:moveTo>
                      <a:cubicBezTo>
                        <a:pt x="48073" y="70614"/>
                        <a:pt x="32285" y="81140"/>
                        <a:pt x="20733" y="76005"/>
                      </a:cubicBezTo>
                      <a:cubicBezTo>
                        <a:pt x="9181" y="70999"/>
                        <a:pt x="6100" y="52259"/>
                        <a:pt x="14058" y="34289"/>
                      </a:cubicBezTo>
                      <a:cubicBezTo>
                        <a:pt x="21888" y="16319"/>
                        <a:pt x="37676" y="5794"/>
                        <a:pt x="49228" y="10928"/>
                      </a:cubicBezTo>
                      <a:cubicBezTo>
                        <a:pt x="60652" y="16062"/>
                        <a:pt x="63733" y="34674"/>
                        <a:pt x="55903" y="52644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38" name="任意多边形: 形状 37"/>
                <p:cNvSpPr/>
                <p:nvPr/>
              </p:nvSpPr>
              <p:spPr>
                <a:xfrm>
                  <a:off x="9173751" y="2059052"/>
                  <a:ext cx="64179" cy="77014"/>
                </a:xfrm>
                <a:custGeom>
                  <a:avLst/>
                  <a:gdLst>
                    <a:gd name="connsiteX0" fmla="*/ 58671 w 64178"/>
                    <a:gd name="connsiteY0" fmla="*/ 30961 h 77014"/>
                    <a:gd name="connsiteX1" fmla="*/ 41600 w 64178"/>
                    <a:gd name="connsiteY1" fmla="*/ 23773 h 77014"/>
                    <a:gd name="connsiteX2" fmla="*/ 27737 w 64178"/>
                    <a:gd name="connsiteY2" fmla="*/ 33400 h 77014"/>
                    <a:gd name="connsiteX3" fmla="*/ 26197 w 64178"/>
                    <a:gd name="connsiteY3" fmla="*/ 51755 h 77014"/>
                    <a:gd name="connsiteX4" fmla="*/ 38904 w 64178"/>
                    <a:gd name="connsiteY4" fmla="*/ 64334 h 77014"/>
                    <a:gd name="connsiteX5" fmla="*/ 39418 w 64178"/>
                    <a:gd name="connsiteY5" fmla="*/ 64462 h 77014"/>
                    <a:gd name="connsiteX6" fmla="*/ 42755 w 64178"/>
                    <a:gd name="connsiteY6" fmla="*/ 70623 h 77014"/>
                    <a:gd name="connsiteX7" fmla="*/ 38262 w 64178"/>
                    <a:gd name="connsiteY7" fmla="*/ 74217 h 77014"/>
                    <a:gd name="connsiteX8" fmla="*/ 12591 w 64178"/>
                    <a:gd name="connsiteY8" fmla="*/ 57146 h 77014"/>
                    <a:gd name="connsiteX9" fmla="*/ 13746 w 64178"/>
                    <a:gd name="connsiteY9" fmla="*/ 25955 h 77014"/>
                    <a:gd name="connsiteX10" fmla="*/ 41215 w 64178"/>
                    <a:gd name="connsiteY10" fmla="*/ 9654 h 77014"/>
                    <a:gd name="connsiteX11" fmla="*/ 66501 w 64178"/>
                    <a:gd name="connsiteY11" fmla="*/ 26468 h 77014"/>
                    <a:gd name="connsiteX12" fmla="*/ 64062 w 64178"/>
                    <a:gd name="connsiteY12" fmla="*/ 32373 h 77014"/>
                    <a:gd name="connsiteX13" fmla="*/ 58928 w 64178"/>
                    <a:gd name="connsiteY13" fmla="*/ 31089 h 77014"/>
                    <a:gd name="connsiteX14" fmla="*/ 58671 w 64178"/>
                    <a:gd name="connsiteY14" fmla="*/ 30961 h 77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64178" h="77014">
                      <a:moveTo>
                        <a:pt x="58671" y="30961"/>
                      </a:moveTo>
                      <a:cubicBezTo>
                        <a:pt x="54179" y="25698"/>
                        <a:pt x="47376" y="23003"/>
                        <a:pt x="41600" y="23773"/>
                      </a:cubicBezTo>
                      <a:cubicBezTo>
                        <a:pt x="35567" y="24543"/>
                        <a:pt x="30176" y="27880"/>
                        <a:pt x="27737" y="33400"/>
                      </a:cubicBezTo>
                      <a:cubicBezTo>
                        <a:pt x="24913" y="38791"/>
                        <a:pt x="24400" y="45850"/>
                        <a:pt x="26197" y="51755"/>
                      </a:cubicBezTo>
                      <a:cubicBezTo>
                        <a:pt x="27865" y="57531"/>
                        <a:pt x="32743" y="62537"/>
                        <a:pt x="38904" y="64334"/>
                      </a:cubicBezTo>
                      <a:lnTo>
                        <a:pt x="39418" y="64462"/>
                      </a:lnTo>
                      <a:cubicBezTo>
                        <a:pt x="42113" y="65232"/>
                        <a:pt x="43525" y="68056"/>
                        <a:pt x="42755" y="70623"/>
                      </a:cubicBezTo>
                      <a:cubicBezTo>
                        <a:pt x="42113" y="72677"/>
                        <a:pt x="40316" y="74089"/>
                        <a:pt x="38262" y="74217"/>
                      </a:cubicBezTo>
                      <a:cubicBezTo>
                        <a:pt x="27223" y="74731"/>
                        <a:pt x="16955" y="67158"/>
                        <a:pt x="12591" y="57146"/>
                      </a:cubicBezTo>
                      <a:cubicBezTo>
                        <a:pt x="8227" y="47134"/>
                        <a:pt x="8740" y="35710"/>
                        <a:pt x="13746" y="25955"/>
                      </a:cubicBezTo>
                      <a:cubicBezTo>
                        <a:pt x="19009" y="16071"/>
                        <a:pt x="30047" y="9140"/>
                        <a:pt x="41215" y="9654"/>
                      </a:cubicBezTo>
                      <a:cubicBezTo>
                        <a:pt x="52510" y="9782"/>
                        <a:pt x="62650" y="16842"/>
                        <a:pt x="66501" y="26468"/>
                      </a:cubicBezTo>
                      <a:cubicBezTo>
                        <a:pt x="67399" y="28779"/>
                        <a:pt x="66372" y="31474"/>
                        <a:pt x="64062" y="32373"/>
                      </a:cubicBezTo>
                      <a:cubicBezTo>
                        <a:pt x="62137" y="33143"/>
                        <a:pt x="60083" y="32630"/>
                        <a:pt x="58928" y="31089"/>
                      </a:cubicBezTo>
                      <a:lnTo>
                        <a:pt x="58671" y="30961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39" name="任意多边形: 形状 38"/>
                <p:cNvSpPr/>
                <p:nvPr/>
              </p:nvSpPr>
              <p:spPr>
                <a:xfrm>
                  <a:off x="9386987" y="2214149"/>
                  <a:ext cx="166865" cy="141193"/>
                </a:xfrm>
                <a:custGeom>
                  <a:avLst/>
                  <a:gdLst>
                    <a:gd name="connsiteX0" fmla="*/ 157344 w 166864"/>
                    <a:gd name="connsiteY0" fmla="*/ 103699 h 141193"/>
                    <a:gd name="connsiteX1" fmla="*/ 61718 w 166864"/>
                    <a:gd name="connsiteY1" fmla="*/ 126418 h 141193"/>
                    <a:gd name="connsiteX2" fmla="*/ 13455 w 166864"/>
                    <a:gd name="connsiteY2" fmla="*/ 40804 h 141193"/>
                    <a:gd name="connsiteX3" fmla="*/ 109081 w 166864"/>
                    <a:gd name="connsiteY3" fmla="*/ 18085 h 141193"/>
                    <a:gd name="connsiteX4" fmla="*/ 157344 w 166864"/>
                    <a:gd name="connsiteY4" fmla="*/ 103699 h 1411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6864" h="141193">
                      <a:moveTo>
                        <a:pt x="157344" y="103699"/>
                      </a:moveTo>
                      <a:cubicBezTo>
                        <a:pt x="144251" y="133606"/>
                        <a:pt x="101508" y="143747"/>
                        <a:pt x="61718" y="126418"/>
                      </a:cubicBezTo>
                      <a:cubicBezTo>
                        <a:pt x="21927" y="109090"/>
                        <a:pt x="363" y="70711"/>
                        <a:pt x="13455" y="40804"/>
                      </a:cubicBezTo>
                      <a:cubicBezTo>
                        <a:pt x="26548" y="10897"/>
                        <a:pt x="69291" y="756"/>
                        <a:pt x="109081" y="18085"/>
                      </a:cubicBezTo>
                      <a:cubicBezTo>
                        <a:pt x="148744" y="35541"/>
                        <a:pt x="170436" y="73792"/>
                        <a:pt x="157344" y="103699"/>
                      </a:cubicBezTo>
                      <a:close/>
                    </a:path>
                  </a:pathLst>
                </a:custGeom>
                <a:solidFill>
                  <a:srgbClr val="F5A8A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40" name="任意多边形: 形状 39"/>
                <p:cNvSpPr/>
                <p:nvPr/>
              </p:nvSpPr>
              <p:spPr>
                <a:xfrm>
                  <a:off x="8806426" y="1954225"/>
                  <a:ext cx="166865" cy="141193"/>
                </a:xfrm>
                <a:custGeom>
                  <a:avLst/>
                  <a:gdLst>
                    <a:gd name="connsiteX0" fmla="*/ 157344 w 166864"/>
                    <a:gd name="connsiteY0" fmla="*/ 103699 h 141193"/>
                    <a:gd name="connsiteX1" fmla="*/ 61718 w 166864"/>
                    <a:gd name="connsiteY1" fmla="*/ 126418 h 141193"/>
                    <a:gd name="connsiteX2" fmla="*/ 13455 w 166864"/>
                    <a:gd name="connsiteY2" fmla="*/ 40804 h 141193"/>
                    <a:gd name="connsiteX3" fmla="*/ 109082 w 166864"/>
                    <a:gd name="connsiteY3" fmla="*/ 18085 h 141193"/>
                    <a:gd name="connsiteX4" fmla="*/ 157344 w 166864"/>
                    <a:gd name="connsiteY4" fmla="*/ 103699 h 1411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6864" h="141193">
                      <a:moveTo>
                        <a:pt x="157344" y="103699"/>
                      </a:moveTo>
                      <a:cubicBezTo>
                        <a:pt x="144251" y="133606"/>
                        <a:pt x="101508" y="143747"/>
                        <a:pt x="61718" y="126418"/>
                      </a:cubicBezTo>
                      <a:cubicBezTo>
                        <a:pt x="21927" y="109090"/>
                        <a:pt x="363" y="70711"/>
                        <a:pt x="13455" y="40804"/>
                      </a:cubicBezTo>
                      <a:cubicBezTo>
                        <a:pt x="26548" y="10897"/>
                        <a:pt x="69291" y="756"/>
                        <a:pt x="109082" y="18085"/>
                      </a:cubicBezTo>
                      <a:cubicBezTo>
                        <a:pt x="148872" y="35413"/>
                        <a:pt x="170436" y="73792"/>
                        <a:pt x="157344" y="103699"/>
                      </a:cubicBezTo>
                      <a:close/>
                    </a:path>
                  </a:pathLst>
                </a:custGeom>
                <a:solidFill>
                  <a:srgbClr val="F5A8A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41" name="任意多边形: 形状 40"/>
                <p:cNvSpPr/>
                <p:nvPr/>
              </p:nvSpPr>
              <p:spPr>
                <a:xfrm>
                  <a:off x="9184314" y="2143175"/>
                  <a:ext cx="89850" cy="51343"/>
                </a:xfrm>
                <a:custGeom>
                  <a:avLst/>
                  <a:gdLst>
                    <a:gd name="connsiteX0" fmla="*/ 80582 w 89850"/>
                    <a:gd name="connsiteY0" fmla="*/ 14611 h 51342"/>
                    <a:gd name="connsiteX1" fmla="*/ 52344 w 89850"/>
                    <a:gd name="connsiteY1" fmla="*/ 44903 h 51342"/>
                    <a:gd name="connsiteX2" fmla="*/ 11269 w 89850"/>
                    <a:gd name="connsiteY2" fmla="*/ 38485 h 51342"/>
                    <a:gd name="connsiteX3" fmla="*/ 10627 w 89850"/>
                    <a:gd name="connsiteY3" fmla="*/ 32067 h 51342"/>
                    <a:gd name="connsiteX4" fmla="*/ 15505 w 89850"/>
                    <a:gd name="connsiteY4" fmla="*/ 30655 h 51342"/>
                    <a:gd name="connsiteX5" fmla="*/ 15762 w 89850"/>
                    <a:gd name="connsiteY5" fmla="*/ 30784 h 51342"/>
                    <a:gd name="connsiteX6" fmla="*/ 47723 w 89850"/>
                    <a:gd name="connsiteY6" fmla="*/ 31425 h 51342"/>
                    <a:gd name="connsiteX7" fmla="*/ 73009 w 89850"/>
                    <a:gd name="connsiteY7" fmla="*/ 11530 h 51342"/>
                    <a:gd name="connsiteX8" fmla="*/ 73137 w 89850"/>
                    <a:gd name="connsiteY8" fmla="*/ 11402 h 51342"/>
                    <a:gd name="connsiteX9" fmla="*/ 78913 w 89850"/>
                    <a:gd name="connsiteY9" fmla="*/ 10375 h 51342"/>
                    <a:gd name="connsiteX10" fmla="*/ 80582 w 89850"/>
                    <a:gd name="connsiteY10" fmla="*/ 14611 h 51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9850" h="51342">
                      <a:moveTo>
                        <a:pt x="80582" y="14611"/>
                      </a:moveTo>
                      <a:cubicBezTo>
                        <a:pt x="77373" y="28473"/>
                        <a:pt x="66078" y="39897"/>
                        <a:pt x="52344" y="44903"/>
                      </a:cubicBezTo>
                      <a:cubicBezTo>
                        <a:pt x="38481" y="49524"/>
                        <a:pt x="22436" y="47598"/>
                        <a:pt x="11269" y="38485"/>
                      </a:cubicBezTo>
                      <a:cubicBezTo>
                        <a:pt x="9344" y="36945"/>
                        <a:pt x="9087" y="33993"/>
                        <a:pt x="10627" y="32067"/>
                      </a:cubicBezTo>
                      <a:cubicBezTo>
                        <a:pt x="11783" y="30655"/>
                        <a:pt x="13708" y="30142"/>
                        <a:pt x="15505" y="30655"/>
                      </a:cubicBezTo>
                      <a:lnTo>
                        <a:pt x="15762" y="30784"/>
                      </a:lnTo>
                      <a:cubicBezTo>
                        <a:pt x="26544" y="34249"/>
                        <a:pt x="37711" y="35019"/>
                        <a:pt x="47723" y="31425"/>
                      </a:cubicBezTo>
                      <a:cubicBezTo>
                        <a:pt x="57863" y="28345"/>
                        <a:pt x="66463" y="21028"/>
                        <a:pt x="73009" y="11530"/>
                      </a:cubicBezTo>
                      <a:lnTo>
                        <a:pt x="73137" y="11402"/>
                      </a:lnTo>
                      <a:cubicBezTo>
                        <a:pt x="74421" y="9476"/>
                        <a:pt x="76988" y="9091"/>
                        <a:pt x="78913" y="10375"/>
                      </a:cubicBezTo>
                      <a:cubicBezTo>
                        <a:pt x="80325" y="11273"/>
                        <a:pt x="80967" y="12942"/>
                        <a:pt x="80582" y="14611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42" name="任意多边形: 形状 41"/>
                <p:cNvSpPr/>
                <p:nvPr/>
              </p:nvSpPr>
              <p:spPr>
                <a:xfrm>
                  <a:off x="8579580" y="1676575"/>
                  <a:ext cx="218208" cy="243879"/>
                </a:xfrm>
                <a:custGeom>
                  <a:avLst/>
                  <a:gdLst>
                    <a:gd name="connsiteX0" fmla="*/ 218738 w 218207"/>
                    <a:gd name="connsiteY0" fmla="*/ 117318 h 243879"/>
                    <a:gd name="connsiteX1" fmla="*/ 151222 w 218207"/>
                    <a:gd name="connsiteY1" fmla="*/ 24515 h 243879"/>
                    <a:gd name="connsiteX2" fmla="*/ 71384 w 218207"/>
                    <a:gd name="connsiteY2" fmla="*/ 17199 h 243879"/>
                    <a:gd name="connsiteX3" fmla="*/ 37369 w 218207"/>
                    <a:gd name="connsiteY3" fmla="*/ 49417 h 243879"/>
                    <a:gd name="connsiteX4" fmla="*/ 31850 w 218207"/>
                    <a:gd name="connsiteY4" fmla="*/ 206526 h 243879"/>
                    <a:gd name="connsiteX5" fmla="*/ 175353 w 218207"/>
                    <a:gd name="connsiteY5" fmla="*/ 236305 h 2438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18207" h="243879">
                      <a:moveTo>
                        <a:pt x="218738" y="117318"/>
                      </a:moveTo>
                      <a:cubicBezTo>
                        <a:pt x="210780" y="90363"/>
                        <a:pt x="174455" y="40303"/>
                        <a:pt x="151222" y="24515"/>
                      </a:cubicBezTo>
                      <a:cubicBezTo>
                        <a:pt x="127989" y="8727"/>
                        <a:pt x="96285" y="4235"/>
                        <a:pt x="71384" y="17199"/>
                      </a:cubicBezTo>
                      <a:cubicBezTo>
                        <a:pt x="57393" y="24387"/>
                        <a:pt x="46354" y="36452"/>
                        <a:pt x="37369" y="49417"/>
                      </a:cubicBezTo>
                      <a:cubicBezTo>
                        <a:pt x="5408" y="95497"/>
                        <a:pt x="-2165" y="161986"/>
                        <a:pt x="31850" y="206526"/>
                      </a:cubicBezTo>
                      <a:cubicBezTo>
                        <a:pt x="60987" y="244648"/>
                        <a:pt x="132225" y="257099"/>
                        <a:pt x="175353" y="236305"/>
                      </a:cubicBezTo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43" name="任意多边形: 形状 42"/>
                <p:cNvSpPr/>
                <p:nvPr/>
              </p:nvSpPr>
              <p:spPr>
                <a:xfrm>
                  <a:off x="8654004" y="1737373"/>
                  <a:ext cx="64179" cy="128357"/>
                </a:xfrm>
                <a:custGeom>
                  <a:avLst/>
                  <a:gdLst>
                    <a:gd name="connsiteX0" fmla="*/ 16213 w 64178"/>
                    <a:gd name="connsiteY0" fmla="*/ 10311 h 128357"/>
                    <a:gd name="connsiteX1" fmla="*/ 51382 w 64178"/>
                    <a:gd name="connsiteY1" fmla="*/ 59344 h 128357"/>
                    <a:gd name="connsiteX2" fmla="*/ 52281 w 64178"/>
                    <a:gd name="connsiteY2" fmla="*/ 119800 h 128357"/>
                    <a:gd name="connsiteX3" fmla="*/ 46633 w 64178"/>
                    <a:gd name="connsiteY3" fmla="*/ 122624 h 128357"/>
                    <a:gd name="connsiteX4" fmla="*/ 43553 w 64178"/>
                    <a:gd name="connsiteY4" fmla="*/ 118003 h 128357"/>
                    <a:gd name="connsiteX5" fmla="*/ 37777 w 64178"/>
                    <a:gd name="connsiteY5" fmla="*/ 63836 h 128357"/>
                    <a:gd name="connsiteX6" fmla="*/ 10693 w 64178"/>
                    <a:gd name="connsiteY6" fmla="*/ 16473 h 128357"/>
                    <a:gd name="connsiteX7" fmla="*/ 11078 w 64178"/>
                    <a:gd name="connsiteY7" fmla="*/ 10696 h 128357"/>
                    <a:gd name="connsiteX8" fmla="*/ 16213 w 64178"/>
                    <a:gd name="connsiteY8" fmla="*/ 10311 h 128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4178" h="128357">
                      <a:moveTo>
                        <a:pt x="16213" y="10311"/>
                      </a:moveTo>
                      <a:cubicBezTo>
                        <a:pt x="32899" y="21992"/>
                        <a:pt x="44708" y="39962"/>
                        <a:pt x="51382" y="59344"/>
                      </a:cubicBezTo>
                      <a:cubicBezTo>
                        <a:pt x="57544" y="78854"/>
                        <a:pt x="58955" y="100418"/>
                        <a:pt x="52281" y="119800"/>
                      </a:cubicBezTo>
                      <a:cubicBezTo>
                        <a:pt x="51511" y="122111"/>
                        <a:pt x="48944" y="123394"/>
                        <a:pt x="46633" y="122624"/>
                      </a:cubicBezTo>
                      <a:cubicBezTo>
                        <a:pt x="44708" y="121982"/>
                        <a:pt x="43424" y="119929"/>
                        <a:pt x="43553" y="118003"/>
                      </a:cubicBezTo>
                      <a:cubicBezTo>
                        <a:pt x="45093" y="99520"/>
                        <a:pt x="43681" y="81165"/>
                        <a:pt x="37777" y="63836"/>
                      </a:cubicBezTo>
                      <a:cubicBezTo>
                        <a:pt x="32386" y="46380"/>
                        <a:pt x="22887" y="30592"/>
                        <a:pt x="10693" y="16473"/>
                      </a:cubicBezTo>
                      <a:cubicBezTo>
                        <a:pt x="9153" y="14804"/>
                        <a:pt x="9281" y="12108"/>
                        <a:pt x="11078" y="10696"/>
                      </a:cubicBezTo>
                      <a:cubicBezTo>
                        <a:pt x="12619" y="9413"/>
                        <a:pt x="14672" y="9285"/>
                        <a:pt x="16213" y="10311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44" name="任意多边形: 形状 43"/>
                <p:cNvSpPr/>
                <p:nvPr/>
              </p:nvSpPr>
              <p:spPr>
                <a:xfrm>
                  <a:off x="8650009" y="1788944"/>
                  <a:ext cx="64179" cy="64179"/>
                </a:xfrm>
                <a:custGeom>
                  <a:avLst/>
                  <a:gdLst>
                    <a:gd name="connsiteX0" fmla="*/ 54094 w 64178"/>
                    <a:gd name="connsiteY0" fmla="*/ 15988 h 64178"/>
                    <a:gd name="connsiteX1" fmla="*/ 42413 w 64178"/>
                    <a:gd name="connsiteY1" fmla="*/ 26513 h 64178"/>
                    <a:gd name="connsiteX2" fmla="*/ 33813 w 64178"/>
                    <a:gd name="connsiteY2" fmla="*/ 36396 h 64178"/>
                    <a:gd name="connsiteX3" fmla="*/ 17897 w 64178"/>
                    <a:gd name="connsiteY3" fmla="*/ 60399 h 64178"/>
                    <a:gd name="connsiteX4" fmla="*/ 11479 w 64178"/>
                    <a:gd name="connsiteY4" fmla="*/ 61298 h 64178"/>
                    <a:gd name="connsiteX5" fmla="*/ 9682 w 64178"/>
                    <a:gd name="connsiteY5" fmla="*/ 56805 h 64178"/>
                    <a:gd name="connsiteX6" fmla="*/ 14303 w 64178"/>
                    <a:gd name="connsiteY6" fmla="*/ 41916 h 64178"/>
                    <a:gd name="connsiteX7" fmla="*/ 22390 w 64178"/>
                    <a:gd name="connsiteY7" fmla="*/ 27925 h 64178"/>
                    <a:gd name="connsiteX8" fmla="*/ 34840 w 64178"/>
                    <a:gd name="connsiteY8" fmla="*/ 16373 h 64178"/>
                    <a:gd name="connsiteX9" fmla="*/ 48189 w 64178"/>
                    <a:gd name="connsiteY9" fmla="*/ 10340 h 64178"/>
                    <a:gd name="connsiteX10" fmla="*/ 48703 w 64178"/>
                    <a:gd name="connsiteY10" fmla="*/ 10083 h 64178"/>
                    <a:gd name="connsiteX11" fmla="*/ 54222 w 64178"/>
                    <a:gd name="connsiteY11" fmla="*/ 11752 h 64178"/>
                    <a:gd name="connsiteX12" fmla="*/ 54094 w 64178"/>
                    <a:gd name="connsiteY12" fmla="*/ 15988 h 641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178" h="64178">
                      <a:moveTo>
                        <a:pt x="54094" y="15988"/>
                      </a:moveTo>
                      <a:cubicBezTo>
                        <a:pt x="50115" y="21379"/>
                        <a:pt x="45237" y="23561"/>
                        <a:pt x="42413" y="26513"/>
                      </a:cubicBezTo>
                      <a:cubicBezTo>
                        <a:pt x="39333" y="29465"/>
                        <a:pt x="36252" y="32546"/>
                        <a:pt x="33813" y="36396"/>
                      </a:cubicBezTo>
                      <a:cubicBezTo>
                        <a:pt x="28294" y="43456"/>
                        <a:pt x="24187" y="52184"/>
                        <a:pt x="17897" y="60399"/>
                      </a:cubicBezTo>
                      <a:cubicBezTo>
                        <a:pt x="16357" y="62453"/>
                        <a:pt x="13533" y="62838"/>
                        <a:pt x="11479" y="61298"/>
                      </a:cubicBezTo>
                      <a:cubicBezTo>
                        <a:pt x="10067" y="60271"/>
                        <a:pt x="9425" y="58474"/>
                        <a:pt x="9682" y="56805"/>
                      </a:cubicBezTo>
                      <a:cubicBezTo>
                        <a:pt x="10581" y="51671"/>
                        <a:pt x="12249" y="46793"/>
                        <a:pt x="14303" y="41916"/>
                      </a:cubicBezTo>
                      <a:cubicBezTo>
                        <a:pt x="16357" y="37038"/>
                        <a:pt x="19052" y="32417"/>
                        <a:pt x="22390" y="27925"/>
                      </a:cubicBezTo>
                      <a:cubicBezTo>
                        <a:pt x="25855" y="23689"/>
                        <a:pt x="29834" y="19453"/>
                        <a:pt x="34840" y="16373"/>
                      </a:cubicBezTo>
                      <a:cubicBezTo>
                        <a:pt x="39975" y="13035"/>
                        <a:pt x="44980" y="12009"/>
                        <a:pt x="48189" y="10340"/>
                      </a:cubicBezTo>
                      <a:lnTo>
                        <a:pt x="48703" y="10083"/>
                      </a:lnTo>
                      <a:cubicBezTo>
                        <a:pt x="50757" y="9056"/>
                        <a:pt x="53195" y="9826"/>
                        <a:pt x="54222" y="11752"/>
                      </a:cubicBezTo>
                      <a:cubicBezTo>
                        <a:pt x="55121" y="13035"/>
                        <a:pt x="54992" y="14832"/>
                        <a:pt x="54094" y="15988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45" name="任意多边形: 形状 44"/>
                <p:cNvSpPr/>
                <p:nvPr/>
              </p:nvSpPr>
              <p:spPr>
                <a:xfrm>
                  <a:off x="8769492" y="1453549"/>
                  <a:ext cx="1052531" cy="731637"/>
                </a:xfrm>
                <a:custGeom>
                  <a:avLst/>
                  <a:gdLst>
                    <a:gd name="connsiteX0" fmla="*/ 409661 w 1052530"/>
                    <a:gd name="connsiteY0" fmla="*/ 11236 h 731637"/>
                    <a:gd name="connsiteX1" fmla="*/ 955565 w 1052530"/>
                    <a:gd name="connsiteY1" fmla="*/ 258067 h 731637"/>
                    <a:gd name="connsiteX2" fmla="*/ 1042592 w 1052530"/>
                    <a:gd name="connsiteY2" fmla="*/ 490907 h 731637"/>
                    <a:gd name="connsiteX3" fmla="*/ 995228 w 1052530"/>
                    <a:gd name="connsiteY3" fmla="*/ 729267 h 731637"/>
                    <a:gd name="connsiteX4" fmla="*/ 802563 w 1052530"/>
                    <a:gd name="connsiteY4" fmla="*/ 654435 h 731637"/>
                    <a:gd name="connsiteX5" fmla="*/ 729015 w 1052530"/>
                    <a:gd name="connsiteY5" fmla="*/ 597187 h 731637"/>
                    <a:gd name="connsiteX6" fmla="*/ 704113 w 1052530"/>
                    <a:gd name="connsiteY6" fmla="*/ 425958 h 731637"/>
                    <a:gd name="connsiteX7" fmla="*/ 640705 w 1052530"/>
                    <a:gd name="connsiteY7" fmla="*/ 562146 h 731637"/>
                    <a:gd name="connsiteX8" fmla="*/ 491810 w 1052530"/>
                    <a:gd name="connsiteY8" fmla="*/ 548411 h 731637"/>
                    <a:gd name="connsiteX9" fmla="*/ 403372 w 1052530"/>
                    <a:gd name="connsiteY9" fmla="*/ 511573 h 731637"/>
                    <a:gd name="connsiteX10" fmla="*/ 354725 w 1052530"/>
                    <a:gd name="connsiteY10" fmla="*/ 478072 h 731637"/>
                    <a:gd name="connsiteX11" fmla="*/ 345355 w 1052530"/>
                    <a:gd name="connsiteY11" fmla="*/ 432248 h 731637"/>
                    <a:gd name="connsiteX12" fmla="*/ 357933 w 1052530"/>
                    <a:gd name="connsiteY12" fmla="*/ 316341 h 731637"/>
                    <a:gd name="connsiteX13" fmla="*/ 218409 w 1052530"/>
                    <a:gd name="connsiteY13" fmla="*/ 395024 h 731637"/>
                    <a:gd name="connsiteX14" fmla="*/ 58476 w 1052530"/>
                    <a:gd name="connsiteY14" fmla="*/ 355362 h 731637"/>
                    <a:gd name="connsiteX15" fmla="*/ 10470 w 1052530"/>
                    <a:gd name="connsiteY15" fmla="*/ 305303 h 731637"/>
                    <a:gd name="connsiteX16" fmla="*/ 14706 w 1052530"/>
                    <a:gd name="connsiteY16" fmla="*/ 273342 h 731637"/>
                    <a:gd name="connsiteX17" fmla="*/ 409661 w 1052530"/>
                    <a:gd name="connsiteY17" fmla="*/ 11236 h 7316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052530" h="731637">
                      <a:moveTo>
                        <a:pt x="409661" y="11236"/>
                      </a:moveTo>
                      <a:cubicBezTo>
                        <a:pt x="614777" y="3021"/>
                        <a:pt x="846590" y="84014"/>
                        <a:pt x="955565" y="258067"/>
                      </a:cubicBezTo>
                      <a:cubicBezTo>
                        <a:pt x="999977" y="328920"/>
                        <a:pt x="1032580" y="407988"/>
                        <a:pt x="1042592" y="490907"/>
                      </a:cubicBezTo>
                      <a:cubicBezTo>
                        <a:pt x="1052604" y="573826"/>
                        <a:pt x="1037714" y="657259"/>
                        <a:pt x="995228" y="729267"/>
                      </a:cubicBezTo>
                      <a:cubicBezTo>
                        <a:pt x="928225" y="712452"/>
                        <a:pt x="863276" y="687294"/>
                        <a:pt x="802563" y="654435"/>
                      </a:cubicBezTo>
                      <a:cubicBezTo>
                        <a:pt x="774967" y="639545"/>
                        <a:pt x="747498" y="622474"/>
                        <a:pt x="729015" y="597187"/>
                      </a:cubicBezTo>
                      <a:cubicBezTo>
                        <a:pt x="694102" y="549567"/>
                        <a:pt x="698337" y="484746"/>
                        <a:pt x="704113" y="425958"/>
                      </a:cubicBezTo>
                      <a:cubicBezTo>
                        <a:pt x="697310" y="477558"/>
                        <a:pt x="685887" y="536346"/>
                        <a:pt x="640705" y="562146"/>
                      </a:cubicBezTo>
                      <a:cubicBezTo>
                        <a:pt x="595780" y="587817"/>
                        <a:pt x="539559" y="568307"/>
                        <a:pt x="491810" y="548411"/>
                      </a:cubicBezTo>
                      <a:cubicBezTo>
                        <a:pt x="462288" y="536089"/>
                        <a:pt x="432766" y="523895"/>
                        <a:pt x="403372" y="511573"/>
                      </a:cubicBezTo>
                      <a:cubicBezTo>
                        <a:pt x="384889" y="503871"/>
                        <a:pt x="365121" y="495143"/>
                        <a:pt x="354725" y="478072"/>
                      </a:cubicBezTo>
                      <a:cubicBezTo>
                        <a:pt x="346510" y="464594"/>
                        <a:pt x="345483" y="448036"/>
                        <a:pt x="345355" y="432248"/>
                      </a:cubicBezTo>
                      <a:cubicBezTo>
                        <a:pt x="345098" y="393227"/>
                        <a:pt x="349334" y="354335"/>
                        <a:pt x="357933" y="316341"/>
                      </a:cubicBezTo>
                      <a:cubicBezTo>
                        <a:pt x="329952" y="364347"/>
                        <a:pt x="273988" y="391559"/>
                        <a:pt x="218409" y="395024"/>
                      </a:cubicBezTo>
                      <a:cubicBezTo>
                        <a:pt x="162959" y="398362"/>
                        <a:pt x="108022" y="380648"/>
                        <a:pt x="58476" y="355362"/>
                      </a:cubicBezTo>
                      <a:cubicBezTo>
                        <a:pt x="37040" y="344452"/>
                        <a:pt x="14192" y="329049"/>
                        <a:pt x="10470" y="305303"/>
                      </a:cubicBezTo>
                      <a:cubicBezTo>
                        <a:pt x="8801" y="294649"/>
                        <a:pt x="9315" y="282712"/>
                        <a:pt x="14706" y="273342"/>
                      </a:cubicBezTo>
                      <a:cubicBezTo>
                        <a:pt x="136004" y="61680"/>
                        <a:pt x="349462" y="-1728"/>
                        <a:pt x="409661" y="11236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46" name="任意多边形: 形状 45"/>
                <p:cNvSpPr/>
                <p:nvPr/>
              </p:nvSpPr>
              <p:spPr>
                <a:xfrm>
                  <a:off x="7914293" y="3667069"/>
                  <a:ext cx="1245067" cy="436415"/>
                </a:xfrm>
                <a:custGeom>
                  <a:avLst/>
                  <a:gdLst>
                    <a:gd name="connsiteX0" fmla="*/ 1237135 w 1245066"/>
                    <a:gd name="connsiteY0" fmla="*/ 385528 h 436415"/>
                    <a:gd name="connsiteX1" fmla="*/ 1206329 w 1245066"/>
                    <a:gd name="connsiteY1" fmla="*/ 355493 h 436415"/>
                    <a:gd name="connsiteX2" fmla="*/ 1161019 w 1245066"/>
                    <a:gd name="connsiteY2" fmla="*/ 357033 h 436415"/>
                    <a:gd name="connsiteX3" fmla="*/ 1080924 w 1245066"/>
                    <a:gd name="connsiteY3" fmla="*/ 411071 h 436415"/>
                    <a:gd name="connsiteX4" fmla="*/ 1034330 w 1245066"/>
                    <a:gd name="connsiteY4" fmla="*/ 431095 h 436415"/>
                    <a:gd name="connsiteX5" fmla="*/ 983758 w 1245066"/>
                    <a:gd name="connsiteY5" fmla="*/ 421982 h 436415"/>
                    <a:gd name="connsiteX6" fmla="*/ 945507 w 1245066"/>
                    <a:gd name="connsiteY6" fmla="*/ 388994 h 436415"/>
                    <a:gd name="connsiteX7" fmla="*/ 914188 w 1245066"/>
                    <a:gd name="connsiteY7" fmla="*/ 351257 h 436415"/>
                    <a:gd name="connsiteX8" fmla="*/ 879660 w 1245066"/>
                    <a:gd name="connsiteY8" fmla="*/ 319296 h 436415"/>
                    <a:gd name="connsiteX9" fmla="*/ 836660 w 1245066"/>
                    <a:gd name="connsiteY9" fmla="*/ 310824 h 436415"/>
                    <a:gd name="connsiteX10" fmla="*/ 795457 w 1245066"/>
                    <a:gd name="connsiteY10" fmla="*/ 331233 h 436415"/>
                    <a:gd name="connsiteX11" fmla="*/ 755667 w 1245066"/>
                    <a:gd name="connsiteY11" fmla="*/ 360499 h 436415"/>
                    <a:gd name="connsiteX12" fmla="*/ 707533 w 1245066"/>
                    <a:gd name="connsiteY12" fmla="*/ 377827 h 436415"/>
                    <a:gd name="connsiteX13" fmla="*/ 656575 w 1245066"/>
                    <a:gd name="connsiteY13" fmla="*/ 372436 h 436415"/>
                    <a:gd name="connsiteX14" fmla="*/ 612548 w 1245066"/>
                    <a:gd name="connsiteY14" fmla="*/ 346123 h 436415"/>
                    <a:gd name="connsiteX15" fmla="*/ 584053 w 1245066"/>
                    <a:gd name="connsiteY15" fmla="*/ 303893 h 436415"/>
                    <a:gd name="connsiteX16" fmla="*/ 563772 w 1245066"/>
                    <a:gd name="connsiteY16" fmla="*/ 259481 h 436415"/>
                    <a:gd name="connsiteX17" fmla="*/ 535790 w 1245066"/>
                    <a:gd name="connsiteY17" fmla="*/ 223413 h 436415"/>
                    <a:gd name="connsiteX18" fmla="*/ 493561 w 1245066"/>
                    <a:gd name="connsiteY18" fmla="*/ 210834 h 436415"/>
                    <a:gd name="connsiteX19" fmla="*/ 447481 w 1245066"/>
                    <a:gd name="connsiteY19" fmla="*/ 220204 h 436415"/>
                    <a:gd name="connsiteX20" fmla="*/ 351084 w 1245066"/>
                    <a:gd name="connsiteY20" fmla="*/ 244464 h 436415"/>
                    <a:gd name="connsiteX21" fmla="*/ 262389 w 1245066"/>
                    <a:gd name="connsiteY21" fmla="*/ 198897 h 436415"/>
                    <a:gd name="connsiteX22" fmla="*/ 249425 w 1245066"/>
                    <a:gd name="connsiteY22" fmla="*/ 176563 h 436415"/>
                    <a:gd name="connsiteX23" fmla="*/ 241980 w 1245066"/>
                    <a:gd name="connsiteY23" fmla="*/ 152175 h 436415"/>
                    <a:gd name="connsiteX24" fmla="*/ 232739 w 1245066"/>
                    <a:gd name="connsiteY24" fmla="*/ 104426 h 436415"/>
                    <a:gd name="connsiteX25" fmla="*/ 209121 w 1245066"/>
                    <a:gd name="connsiteY25" fmla="*/ 67202 h 436415"/>
                    <a:gd name="connsiteX26" fmla="*/ 165479 w 1245066"/>
                    <a:gd name="connsiteY26" fmla="*/ 59244 h 436415"/>
                    <a:gd name="connsiteX27" fmla="*/ 69853 w 1245066"/>
                    <a:gd name="connsiteY27" fmla="*/ 80936 h 436415"/>
                    <a:gd name="connsiteX28" fmla="*/ 44053 w 1245066"/>
                    <a:gd name="connsiteY28" fmla="*/ 76572 h 436415"/>
                    <a:gd name="connsiteX29" fmla="*/ 22746 w 1245066"/>
                    <a:gd name="connsiteY29" fmla="*/ 61298 h 436415"/>
                    <a:gd name="connsiteX30" fmla="*/ 10424 w 1245066"/>
                    <a:gd name="connsiteY30" fmla="*/ 37937 h 436415"/>
                    <a:gd name="connsiteX31" fmla="*/ 15301 w 1245066"/>
                    <a:gd name="connsiteY31" fmla="*/ 11367 h 436415"/>
                    <a:gd name="connsiteX32" fmla="*/ 20821 w 1245066"/>
                    <a:gd name="connsiteY32" fmla="*/ 10340 h 436415"/>
                    <a:gd name="connsiteX33" fmla="*/ 21976 w 1245066"/>
                    <a:gd name="connsiteY33" fmla="*/ 15859 h 436415"/>
                    <a:gd name="connsiteX34" fmla="*/ 18510 w 1245066"/>
                    <a:gd name="connsiteY34" fmla="*/ 36268 h 436415"/>
                    <a:gd name="connsiteX35" fmla="*/ 29164 w 1245066"/>
                    <a:gd name="connsiteY35" fmla="*/ 55522 h 436415"/>
                    <a:gd name="connsiteX36" fmla="*/ 47519 w 1245066"/>
                    <a:gd name="connsiteY36" fmla="*/ 68229 h 436415"/>
                    <a:gd name="connsiteX37" fmla="*/ 69853 w 1245066"/>
                    <a:gd name="connsiteY37" fmla="*/ 71695 h 436415"/>
                    <a:gd name="connsiteX38" fmla="*/ 164452 w 1245066"/>
                    <a:gd name="connsiteY38" fmla="*/ 48847 h 436415"/>
                    <a:gd name="connsiteX39" fmla="*/ 215154 w 1245066"/>
                    <a:gd name="connsiteY39" fmla="*/ 58217 h 436415"/>
                    <a:gd name="connsiteX40" fmla="*/ 243392 w 1245066"/>
                    <a:gd name="connsiteY40" fmla="*/ 101474 h 436415"/>
                    <a:gd name="connsiteX41" fmla="*/ 271503 w 1245066"/>
                    <a:gd name="connsiteY41" fmla="*/ 192094 h 436415"/>
                    <a:gd name="connsiteX42" fmla="*/ 351341 w 1245066"/>
                    <a:gd name="connsiteY42" fmla="*/ 232783 h 436415"/>
                    <a:gd name="connsiteX43" fmla="*/ 443886 w 1245066"/>
                    <a:gd name="connsiteY43" fmla="*/ 208652 h 436415"/>
                    <a:gd name="connsiteX44" fmla="*/ 493432 w 1245066"/>
                    <a:gd name="connsiteY44" fmla="*/ 198512 h 436415"/>
                    <a:gd name="connsiteX45" fmla="*/ 543363 w 1245066"/>
                    <a:gd name="connsiteY45" fmla="*/ 213273 h 436415"/>
                    <a:gd name="connsiteX46" fmla="*/ 575325 w 1245066"/>
                    <a:gd name="connsiteY46" fmla="*/ 253577 h 436415"/>
                    <a:gd name="connsiteX47" fmla="*/ 595862 w 1245066"/>
                    <a:gd name="connsiteY47" fmla="*/ 298245 h 436415"/>
                    <a:gd name="connsiteX48" fmla="*/ 621662 w 1245066"/>
                    <a:gd name="connsiteY48" fmla="*/ 336881 h 436415"/>
                    <a:gd name="connsiteX49" fmla="*/ 660939 w 1245066"/>
                    <a:gd name="connsiteY49" fmla="*/ 360499 h 436415"/>
                    <a:gd name="connsiteX50" fmla="*/ 749891 w 1245066"/>
                    <a:gd name="connsiteY50" fmla="*/ 350230 h 436415"/>
                    <a:gd name="connsiteX51" fmla="*/ 789168 w 1245066"/>
                    <a:gd name="connsiteY51" fmla="*/ 321607 h 436415"/>
                    <a:gd name="connsiteX52" fmla="*/ 835120 w 1245066"/>
                    <a:gd name="connsiteY52" fmla="*/ 299401 h 436415"/>
                    <a:gd name="connsiteX53" fmla="*/ 885949 w 1245066"/>
                    <a:gd name="connsiteY53" fmla="*/ 309541 h 436415"/>
                    <a:gd name="connsiteX54" fmla="*/ 923045 w 1245066"/>
                    <a:gd name="connsiteY54" fmla="*/ 343941 h 436415"/>
                    <a:gd name="connsiteX55" fmla="*/ 954107 w 1245066"/>
                    <a:gd name="connsiteY55" fmla="*/ 381678 h 436415"/>
                    <a:gd name="connsiteX56" fmla="*/ 989405 w 1245066"/>
                    <a:gd name="connsiteY56" fmla="*/ 412612 h 436415"/>
                    <a:gd name="connsiteX57" fmla="*/ 1033175 w 1245066"/>
                    <a:gd name="connsiteY57" fmla="*/ 420827 h 436415"/>
                    <a:gd name="connsiteX58" fmla="*/ 1076047 w 1245066"/>
                    <a:gd name="connsiteY58" fmla="*/ 402600 h 436415"/>
                    <a:gd name="connsiteX59" fmla="*/ 1158580 w 1245066"/>
                    <a:gd name="connsiteY59" fmla="*/ 348690 h 436415"/>
                    <a:gd name="connsiteX60" fmla="*/ 1209282 w 1245066"/>
                    <a:gd name="connsiteY60" fmla="*/ 347663 h 436415"/>
                    <a:gd name="connsiteX61" fmla="*/ 1244708 w 1245066"/>
                    <a:gd name="connsiteY61" fmla="*/ 383732 h 436415"/>
                    <a:gd name="connsiteX62" fmla="*/ 1241884 w 1245066"/>
                    <a:gd name="connsiteY62" fmla="*/ 388096 h 436415"/>
                    <a:gd name="connsiteX63" fmla="*/ 1237135 w 1245066"/>
                    <a:gd name="connsiteY63" fmla="*/ 385528 h 4364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</a:cxnLst>
                  <a:rect l="l" t="t" r="r" b="b"/>
                  <a:pathLst>
                    <a:path w="1245066" h="436415">
                      <a:moveTo>
                        <a:pt x="1237135" y="385528"/>
                      </a:moveTo>
                      <a:cubicBezTo>
                        <a:pt x="1233798" y="370896"/>
                        <a:pt x="1220834" y="359985"/>
                        <a:pt x="1206329" y="355493"/>
                      </a:cubicBezTo>
                      <a:cubicBezTo>
                        <a:pt x="1191568" y="350744"/>
                        <a:pt x="1175524" y="351257"/>
                        <a:pt x="1161019" y="357033"/>
                      </a:cubicBezTo>
                      <a:cubicBezTo>
                        <a:pt x="1131240" y="368072"/>
                        <a:pt x="1108649" y="392588"/>
                        <a:pt x="1080924" y="411071"/>
                      </a:cubicBezTo>
                      <a:cubicBezTo>
                        <a:pt x="1067062" y="420185"/>
                        <a:pt x="1051530" y="428143"/>
                        <a:pt x="1034330" y="431095"/>
                      </a:cubicBezTo>
                      <a:cubicBezTo>
                        <a:pt x="1017131" y="434176"/>
                        <a:pt x="998776" y="430325"/>
                        <a:pt x="983758" y="421982"/>
                      </a:cubicBezTo>
                      <a:cubicBezTo>
                        <a:pt x="968612" y="413510"/>
                        <a:pt x="956418" y="401445"/>
                        <a:pt x="945507" y="388994"/>
                      </a:cubicBezTo>
                      <a:cubicBezTo>
                        <a:pt x="934597" y="376544"/>
                        <a:pt x="924585" y="363579"/>
                        <a:pt x="914188" y="351257"/>
                      </a:cubicBezTo>
                      <a:cubicBezTo>
                        <a:pt x="903663" y="339063"/>
                        <a:pt x="892752" y="327254"/>
                        <a:pt x="879660" y="319296"/>
                      </a:cubicBezTo>
                      <a:cubicBezTo>
                        <a:pt x="866696" y="311209"/>
                        <a:pt x="851293" y="308001"/>
                        <a:pt x="836660" y="310824"/>
                      </a:cubicBezTo>
                      <a:cubicBezTo>
                        <a:pt x="821899" y="313392"/>
                        <a:pt x="808293" y="321863"/>
                        <a:pt x="795457" y="331233"/>
                      </a:cubicBezTo>
                      <a:cubicBezTo>
                        <a:pt x="782493" y="340732"/>
                        <a:pt x="770043" y="351514"/>
                        <a:pt x="755667" y="360499"/>
                      </a:cubicBezTo>
                      <a:cubicBezTo>
                        <a:pt x="741547" y="369869"/>
                        <a:pt x="724476" y="375902"/>
                        <a:pt x="707533" y="377827"/>
                      </a:cubicBezTo>
                      <a:cubicBezTo>
                        <a:pt x="690461" y="379624"/>
                        <a:pt x="673005" y="377827"/>
                        <a:pt x="656575" y="372436"/>
                      </a:cubicBezTo>
                      <a:cubicBezTo>
                        <a:pt x="640273" y="366917"/>
                        <a:pt x="624870" y="358317"/>
                        <a:pt x="612548" y="346123"/>
                      </a:cubicBezTo>
                      <a:cubicBezTo>
                        <a:pt x="599841" y="334057"/>
                        <a:pt x="591241" y="318911"/>
                        <a:pt x="584053" y="303893"/>
                      </a:cubicBezTo>
                      <a:cubicBezTo>
                        <a:pt x="576736" y="288875"/>
                        <a:pt x="570960" y="273601"/>
                        <a:pt x="563772" y="259481"/>
                      </a:cubicBezTo>
                      <a:cubicBezTo>
                        <a:pt x="556713" y="245362"/>
                        <a:pt x="547856" y="232398"/>
                        <a:pt x="535790" y="223413"/>
                      </a:cubicBezTo>
                      <a:cubicBezTo>
                        <a:pt x="523596" y="214813"/>
                        <a:pt x="508835" y="210449"/>
                        <a:pt x="493561" y="210834"/>
                      </a:cubicBezTo>
                      <a:cubicBezTo>
                        <a:pt x="478286" y="211091"/>
                        <a:pt x="462755" y="215326"/>
                        <a:pt x="447481" y="220204"/>
                      </a:cubicBezTo>
                      <a:cubicBezTo>
                        <a:pt x="416931" y="229959"/>
                        <a:pt x="385997" y="244335"/>
                        <a:pt x="351084" y="244464"/>
                      </a:cubicBezTo>
                      <a:cubicBezTo>
                        <a:pt x="316299" y="244207"/>
                        <a:pt x="283055" y="226237"/>
                        <a:pt x="262389" y="198897"/>
                      </a:cubicBezTo>
                      <a:cubicBezTo>
                        <a:pt x="257255" y="191966"/>
                        <a:pt x="252891" y="184521"/>
                        <a:pt x="249425" y="176563"/>
                      </a:cubicBezTo>
                      <a:cubicBezTo>
                        <a:pt x="246088" y="168476"/>
                        <a:pt x="243777" y="160261"/>
                        <a:pt x="241980" y="152175"/>
                      </a:cubicBezTo>
                      <a:cubicBezTo>
                        <a:pt x="238515" y="135873"/>
                        <a:pt x="236846" y="119572"/>
                        <a:pt x="232739" y="104426"/>
                      </a:cubicBezTo>
                      <a:cubicBezTo>
                        <a:pt x="228888" y="89280"/>
                        <a:pt x="221572" y="75289"/>
                        <a:pt x="209121" y="67202"/>
                      </a:cubicBezTo>
                      <a:cubicBezTo>
                        <a:pt x="196799" y="59116"/>
                        <a:pt x="180882" y="57447"/>
                        <a:pt x="165479" y="59244"/>
                      </a:cubicBezTo>
                      <a:cubicBezTo>
                        <a:pt x="134288" y="62196"/>
                        <a:pt x="104638" y="80423"/>
                        <a:pt x="69853" y="80936"/>
                      </a:cubicBezTo>
                      <a:cubicBezTo>
                        <a:pt x="61253" y="80936"/>
                        <a:pt x="52525" y="79910"/>
                        <a:pt x="44053" y="76572"/>
                      </a:cubicBezTo>
                      <a:cubicBezTo>
                        <a:pt x="35838" y="73235"/>
                        <a:pt x="28522" y="67972"/>
                        <a:pt x="22746" y="61298"/>
                      </a:cubicBezTo>
                      <a:cubicBezTo>
                        <a:pt x="16970" y="54751"/>
                        <a:pt x="12349" y="46793"/>
                        <a:pt x="10424" y="37937"/>
                      </a:cubicBezTo>
                      <a:cubicBezTo>
                        <a:pt x="8498" y="29080"/>
                        <a:pt x="10039" y="19068"/>
                        <a:pt x="15301" y="11367"/>
                      </a:cubicBezTo>
                      <a:cubicBezTo>
                        <a:pt x="16585" y="9570"/>
                        <a:pt x="19024" y="9056"/>
                        <a:pt x="20821" y="10340"/>
                      </a:cubicBezTo>
                      <a:cubicBezTo>
                        <a:pt x="22618" y="11495"/>
                        <a:pt x="23131" y="14062"/>
                        <a:pt x="21976" y="15859"/>
                      </a:cubicBezTo>
                      <a:cubicBezTo>
                        <a:pt x="18125" y="21892"/>
                        <a:pt x="17098" y="29208"/>
                        <a:pt x="18510" y="36268"/>
                      </a:cubicBezTo>
                      <a:cubicBezTo>
                        <a:pt x="20179" y="43328"/>
                        <a:pt x="24029" y="50002"/>
                        <a:pt x="29164" y="55522"/>
                      </a:cubicBezTo>
                      <a:cubicBezTo>
                        <a:pt x="34170" y="61169"/>
                        <a:pt x="40588" y="65533"/>
                        <a:pt x="47519" y="68229"/>
                      </a:cubicBezTo>
                      <a:cubicBezTo>
                        <a:pt x="54322" y="70924"/>
                        <a:pt x="62152" y="71823"/>
                        <a:pt x="69853" y="71695"/>
                      </a:cubicBezTo>
                      <a:cubicBezTo>
                        <a:pt x="101301" y="71181"/>
                        <a:pt x="130309" y="52954"/>
                        <a:pt x="164452" y="48847"/>
                      </a:cubicBezTo>
                      <a:cubicBezTo>
                        <a:pt x="181139" y="46793"/>
                        <a:pt x="199879" y="48205"/>
                        <a:pt x="215154" y="58217"/>
                      </a:cubicBezTo>
                      <a:cubicBezTo>
                        <a:pt x="230557" y="68101"/>
                        <a:pt x="239285" y="85301"/>
                        <a:pt x="243392" y="101474"/>
                      </a:cubicBezTo>
                      <a:cubicBezTo>
                        <a:pt x="251864" y="134076"/>
                        <a:pt x="251222" y="167578"/>
                        <a:pt x="271503" y="192094"/>
                      </a:cubicBezTo>
                      <a:cubicBezTo>
                        <a:pt x="290243" y="216738"/>
                        <a:pt x="320535" y="232783"/>
                        <a:pt x="351341" y="232783"/>
                      </a:cubicBezTo>
                      <a:cubicBezTo>
                        <a:pt x="382532" y="232655"/>
                        <a:pt x="412696" y="218921"/>
                        <a:pt x="443886" y="208652"/>
                      </a:cubicBezTo>
                      <a:cubicBezTo>
                        <a:pt x="459546" y="203518"/>
                        <a:pt x="475976" y="198897"/>
                        <a:pt x="493432" y="198512"/>
                      </a:cubicBezTo>
                      <a:cubicBezTo>
                        <a:pt x="510761" y="197870"/>
                        <a:pt x="528859" y="202876"/>
                        <a:pt x="543363" y="213273"/>
                      </a:cubicBezTo>
                      <a:cubicBezTo>
                        <a:pt x="557740" y="223927"/>
                        <a:pt x="567751" y="238688"/>
                        <a:pt x="575325" y="253577"/>
                      </a:cubicBezTo>
                      <a:cubicBezTo>
                        <a:pt x="583026" y="268467"/>
                        <a:pt x="588930" y="283741"/>
                        <a:pt x="595862" y="298245"/>
                      </a:cubicBezTo>
                      <a:cubicBezTo>
                        <a:pt x="602793" y="312621"/>
                        <a:pt x="610623" y="326356"/>
                        <a:pt x="621662" y="336881"/>
                      </a:cubicBezTo>
                      <a:cubicBezTo>
                        <a:pt x="632572" y="347663"/>
                        <a:pt x="646306" y="355493"/>
                        <a:pt x="660939" y="360499"/>
                      </a:cubicBezTo>
                      <a:cubicBezTo>
                        <a:pt x="690333" y="370382"/>
                        <a:pt x="723834" y="367558"/>
                        <a:pt x="749891" y="350230"/>
                      </a:cubicBezTo>
                      <a:cubicBezTo>
                        <a:pt x="763240" y="341887"/>
                        <a:pt x="775690" y="331362"/>
                        <a:pt x="789168" y="321607"/>
                      </a:cubicBezTo>
                      <a:cubicBezTo>
                        <a:pt x="802645" y="311980"/>
                        <a:pt x="817535" y="302481"/>
                        <a:pt x="835120" y="299401"/>
                      </a:cubicBezTo>
                      <a:cubicBezTo>
                        <a:pt x="852576" y="296063"/>
                        <a:pt x="871317" y="300171"/>
                        <a:pt x="885949" y="309541"/>
                      </a:cubicBezTo>
                      <a:cubicBezTo>
                        <a:pt x="900839" y="318783"/>
                        <a:pt x="912263" y="331362"/>
                        <a:pt x="923045" y="343941"/>
                      </a:cubicBezTo>
                      <a:cubicBezTo>
                        <a:pt x="933698" y="356520"/>
                        <a:pt x="943582" y="369612"/>
                        <a:pt x="954107" y="381678"/>
                      </a:cubicBezTo>
                      <a:cubicBezTo>
                        <a:pt x="964632" y="393743"/>
                        <a:pt x="976056" y="405167"/>
                        <a:pt x="989405" y="412612"/>
                      </a:cubicBezTo>
                      <a:cubicBezTo>
                        <a:pt x="1002755" y="420057"/>
                        <a:pt x="1018158" y="423394"/>
                        <a:pt x="1033175" y="420827"/>
                      </a:cubicBezTo>
                      <a:cubicBezTo>
                        <a:pt x="1048321" y="418388"/>
                        <a:pt x="1062697" y="411071"/>
                        <a:pt x="1076047" y="402600"/>
                      </a:cubicBezTo>
                      <a:cubicBezTo>
                        <a:pt x="1102745" y="385528"/>
                        <a:pt x="1126234" y="360499"/>
                        <a:pt x="1158580" y="348690"/>
                      </a:cubicBezTo>
                      <a:cubicBezTo>
                        <a:pt x="1174497" y="342657"/>
                        <a:pt x="1192980" y="342144"/>
                        <a:pt x="1209282" y="347663"/>
                      </a:cubicBezTo>
                      <a:cubicBezTo>
                        <a:pt x="1225455" y="352926"/>
                        <a:pt x="1240986" y="365761"/>
                        <a:pt x="1244708" y="383732"/>
                      </a:cubicBezTo>
                      <a:cubicBezTo>
                        <a:pt x="1245093" y="385657"/>
                        <a:pt x="1243938" y="387711"/>
                        <a:pt x="1241884" y="388096"/>
                      </a:cubicBezTo>
                      <a:cubicBezTo>
                        <a:pt x="1239574" y="388737"/>
                        <a:pt x="1237649" y="387454"/>
                        <a:pt x="1237135" y="38552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47" name="任意多边形: 形状 46"/>
                <p:cNvSpPr/>
                <p:nvPr/>
              </p:nvSpPr>
              <p:spPr>
                <a:xfrm>
                  <a:off x="7985966" y="3537907"/>
                  <a:ext cx="1180888" cy="385072"/>
                </a:xfrm>
                <a:custGeom>
                  <a:avLst/>
                  <a:gdLst>
                    <a:gd name="connsiteX0" fmla="*/ 1177528 w 1180887"/>
                    <a:gd name="connsiteY0" fmla="*/ 351677 h 385072"/>
                    <a:gd name="connsiteX1" fmla="*/ 1139149 w 1180887"/>
                    <a:gd name="connsiteY1" fmla="*/ 339611 h 385072"/>
                    <a:gd name="connsiteX2" fmla="*/ 1097946 w 1180887"/>
                    <a:gd name="connsiteY2" fmla="*/ 345515 h 385072"/>
                    <a:gd name="connsiteX3" fmla="*/ 1017338 w 1180887"/>
                    <a:gd name="connsiteY3" fmla="*/ 375808 h 385072"/>
                    <a:gd name="connsiteX4" fmla="*/ 973183 w 1180887"/>
                    <a:gd name="connsiteY4" fmla="*/ 381712 h 385072"/>
                    <a:gd name="connsiteX5" fmla="*/ 930312 w 1180887"/>
                    <a:gd name="connsiteY5" fmla="*/ 367721 h 385072"/>
                    <a:gd name="connsiteX6" fmla="*/ 866518 w 1180887"/>
                    <a:gd name="connsiteY6" fmla="*/ 308163 h 385072"/>
                    <a:gd name="connsiteX7" fmla="*/ 798103 w 1180887"/>
                    <a:gd name="connsiteY7" fmla="*/ 264779 h 385072"/>
                    <a:gd name="connsiteX8" fmla="*/ 716982 w 1180887"/>
                    <a:gd name="connsiteY8" fmla="*/ 278641 h 385072"/>
                    <a:gd name="connsiteX9" fmla="*/ 632266 w 1180887"/>
                    <a:gd name="connsiteY9" fmla="*/ 300847 h 385072"/>
                    <a:gd name="connsiteX10" fmla="*/ 587341 w 1180887"/>
                    <a:gd name="connsiteY10" fmla="*/ 293017 h 385072"/>
                    <a:gd name="connsiteX11" fmla="*/ 552813 w 1180887"/>
                    <a:gd name="connsiteY11" fmla="*/ 262853 h 385072"/>
                    <a:gd name="connsiteX12" fmla="*/ 509299 w 1180887"/>
                    <a:gd name="connsiteY12" fmla="*/ 189818 h 385072"/>
                    <a:gd name="connsiteX13" fmla="*/ 494025 w 1180887"/>
                    <a:gd name="connsiteY13" fmla="*/ 177495 h 385072"/>
                    <a:gd name="connsiteX14" fmla="*/ 476055 w 1180887"/>
                    <a:gd name="connsiteY14" fmla="*/ 169537 h 385072"/>
                    <a:gd name="connsiteX15" fmla="*/ 435494 w 1180887"/>
                    <a:gd name="connsiteY15" fmla="*/ 167612 h 385072"/>
                    <a:gd name="connsiteX16" fmla="*/ 351548 w 1180887"/>
                    <a:gd name="connsiteY16" fmla="*/ 184683 h 385072"/>
                    <a:gd name="connsiteX17" fmla="*/ 307393 w 1180887"/>
                    <a:gd name="connsiteY17" fmla="*/ 188406 h 385072"/>
                    <a:gd name="connsiteX18" fmla="*/ 263880 w 1180887"/>
                    <a:gd name="connsiteY18" fmla="*/ 175057 h 385072"/>
                    <a:gd name="connsiteX19" fmla="*/ 167099 w 1180887"/>
                    <a:gd name="connsiteY19" fmla="*/ 35404 h 385072"/>
                    <a:gd name="connsiteX20" fmla="*/ 129233 w 1180887"/>
                    <a:gd name="connsiteY20" fmla="*/ 27831 h 385072"/>
                    <a:gd name="connsiteX21" fmla="*/ 88672 w 1180887"/>
                    <a:gd name="connsiteY21" fmla="*/ 39640 h 385072"/>
                    <a:gd name="connsiteX22" fmla="*/ 44132 w 1180887"/>
                    <a:gd name="connsiteY22" fmla="*/ 43747 h 385072"/>
                    <a:gd name="connsiteX23" fmla="*/ 22697 w 1180887"/>
                    <a:gd name="connsiteY23" fmla="*/ 34634 h 385072"/>
                    <a:gd name="connsiteX24" fmla="*/ 9732 w 1180887"/>
                    <a:gd name="connsiteY24" fmla="*/ 14482 h 385072"/>
                    <a:gd name="connsiteX25" fmla="*/ 12813 w 1180887"/>
                    <a:gd name="connsiteY25" fmla="*/ 9732 h 385072"/>
                    <a:gd name="connsiteX26" fmla="*/ 17562 w 1180887"/>
                    <a:gd name="connsiteY26" fmla="*/ 12813 h 385072"/>
                    <a:gd name="connsiteX27" fmla="*/ 45672 w 1180887"/>
                    <a:gd name="connsiteY27" fmla="*/ 35275 h 385072"/>
                    <a:gd name="connsiteX28" fmla="*/ 85720 w 1180887"/>
                    <a:gd name="connsiteY28" fmla="*/ 30783 h 385072"/>
                    <a:gd name="connsiteX29" fmla="*/ 127693 w 1180887"/>
                    <a:gd name="connsiteY29" fmla="*/ 18076 h 385072"/>
                    <a:gd name="connsiteX30" fmla="*/ 172618 w 1180887"/>
                    <a:gd name="connsiteY30" fmla="*/ 26547 h 385072"/>
                    <a:gd name="connsiteX31" fmla="*/ 202782 w 1180887"/>
                    <a:gd name="connsiteY31" fmla="*/ 60177 h 385072"/>
                    <a:gd name="connsiteX32" fmla="*/ 222164 w 1180887"/>
                    <a:gd name="connsiteY32" fmla="*/ 99198 h 385072"/>
                    <a:gd name="connsiteX33" fmla="*/ 269785 w 1180887"/>
                    <a:gd name="connsiteY33" fmla="*/ 165558 h 385072"/>
                    <a:gd name="connsiteX34" fmla="*/ 307907 w 1180887"/>
                    <a:gd name="connsiteY34" fmla="*/ 176982 h 385072"/>
                    <a:gd name="connsiteX35" fmla="*/ 349366 w 1180887"/>
                    <a:gd name="connsiteY35" fmla="*/ 173260 h 385072"/>
                    <a:gd name="connsiteX36" fmla="*/ 434082 w 1180887"/>
                    <a:gd name="connsiteY36" fmla="*/ 155675 h 385072"/>
                    <a:gd name="connsiteX37" fmla="*/ 479135 w 1180887"/>
                    <a:gd name="connsiteY37" fmla="*/ 157729 h 385072"/>
                    <a:gd name="connsiteX38" fmla="*/ 500443 w 1180887"/>
                    <a:gd name="connsiteY38" fmla="*/ 166970 h 385072"/>
                    <a:gd name="connsiteX39" fmla="*/ 518541 w 1180887"/>
                    <a:gd name="connsiteY39" fmla="*/ 181474 h 385072"/>
                    <a:gd name="connsiteX40" fmla="*/ 563338 w 1180887"/>
                    <a:gd name="connsiteY40" fmla="*/ 255794 h 385072"/>
                    <a:gd name="connsiteX41" fmla="*/ 592603 w 1180887"/>
                    <a:gd name="connsiteY41" fmla="*/ 281850 h 385072"/>
                    <a:gd name="connsiteX42" fmla="*/ 631752 w 1180887"/>
                    <a:gd name="connsiteY42" fmla="*/ 288781 h 385072"/>
                    <a:gd name="connsiteX43" fmla="*/ 713003 w 1180887"/>
                    <a:gd name="connsiteY43" fmla="*/ 267731 h 385072"/>
                    <a:gd name="connsiteX44" fmla="*/ 799900 w 1180887"/>
                    <a:gd name="connsiteY44" fmla="*/ 253868 h 385072"/>
                    <a:gd name="connsiteX45" fmla="*/ 841488 w 1180887"/>
                    <a:gd name="connsiteY45" fmla="*/ 271453 h 385072"/>
                    <a:gd name="connsiteX46" fmla="*/ 874348 w 1180887"/>
                    <a:gd name="connsiteY46" fmla="*/ 300847 h 385072"/>
                    <a:gd name="connsiteX47" fmla="*/ 935574 w 1180887"/>
                    <a:gd name="connsiteY47" fmla="*/ 358993 h 385072"/>
                    <a:gd name="connsiteX48" fmla="*/ 973696 w 1180887"/>
                    <a:gd name="connsiteY48" fmla="*/ 371700 h 385072"/>
                    <a:gd name="connsiteX49" fmla="*/ 1014514 w 1180887"/>
                    <a:gd name="connsiteY49" fmla="*/ 366438 h 385072"/>
                    <a:gd name="connsiteX50" fmla="*/ 1095508 w 1180887"/>
                    <a:gd name="connsiteY50" fmla="*/ 337300 h 385072"/>
                    <a:gd name="connsiteX51" fmla="*/ 1139277 w 1180887"/>
                    <a:gd name="connsiteY51" fmla="*/ 331781 h 385072"/>
                    <a:gd name="connsiteX52" fmla="*/ 1181635 w 1180887"/>
                    <a:gd name="connsiteY52" fmla="*/ 345900 h 385072"/>
                    <a:gd name="connsiteX53" fmla="*/ 1182406 w 1180887"/>
                    <a:gd name="connsiteY53" fmla="*/ 351035 h 385072"/>
                    <a:gd name="connsiteX54" fmla="*/ 1177528 w 1180887"/>
                    <a:gd name="connsiteY54" fmla="*/ 351677 h 3850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</a:cxnLst>
                  <a:rect l="l" t="t" r="r" b="b"/>
                  <a:pathLst>
                    <a:path w="1180887" h="385072">
                      <a:moveTo>
                        <a:pt x="1177528" y="351677"/>
                      </a:moveTo>
                      <a:cubicBezTo>
                        <a:pt x="1166361" y="343847"/>
                        <a:pt x="1152883" y="339996"/>
                        <a:pt x="1139149" y="339611"/>
                      </a:cubicBezTo>
                      <a:cubicBezTo>
                        <a:pt x="1125415" y="339226"/>
                        <a:pt x="1111424" y="341665"/>
                        <a:pt x="1097946" y="345515"/>
                      </a:cubicBezTo>
                      <a:cubicBezTo>
                        <a:pt x="1070863" y="353088"/>
                        <a:pt x="1045705" y="367593"/>
                        <a:pt x="1017338" y="375808"/>
                      </a:cubicBezTo>
                      <a:cubicBezTo>
                        <a:pt x="1003219" y="380043"/>
                        <a:pt x="988329" y="382611"/>
                        <a:pt x="973183" y="381712"/>
                      </a:cubicBezTo>
                      <a:cubicBezTo>
                        <a:pt x="958037" y="380685"/>
                        <a:pt x="943147" y="375551"/>
                        <a:pt x="930312" y="367721"/>
                      </a:cubicBezTo>
                      <a:cubicBezTo>
                        <a:pt x="904383" y="351933"/>
                        <a:pt x="886157" y="328572"/>
                        <a:pt x="866518" y="308163"/>
                      </a:cubicBezTo>
                      <a:cubicBezTo>
                        <a:pt x="847136" y="287754"/>
                        <a:pt x="825187" y="268758"/>
                        <a:pt x="798103" y="264779"/>
                      </a:cubicBezTo>
                      <a:cubicBezTo>
                        <a:pt x="771277" y="260414"/>
                        <a:pt x="743552" y="269014"/>
                        <a:pt x="716982" y="278641"/>
                      </a:cubicBezTo>
                      <a:cubicBezTo>
                        <a:pt x="690412" y="288525"/>
                        <a:pt x="662430" y="299435"/>
                        <a:pt x="632266" y="300847"/>
                      </a:cubicBezTo>
                      <a:cubicBezTo>
                        <a:pt x="617248" y="301489"/>
                        <a:pt x="601588" y="299563"/>
                        <a:pt x="587341" y="293017"/>
                      </a:cubicBezTo>
                      <a:cubicBezTo>
                        <a:pt x="572965" y="286599"/>
                        <a:pt x="561284" y="275304"/>
                        <a:pt x="552813" y="262853"/>
                      </a:cubicBezTo>
                      <a:cubicBezTo>
                        <a:pt x="535741" y="238080"/>
                        <a:pt x="527526" y="209713"/>
                        <a:pt x="509299" y="189818"/>
                      </a:cubicBezTo>
                      <a:cubicBezTo>
                        <a:pt x="504807" y="184940"/>
                        <a:pt x="499801" y="180576"/>
                        <a:pt x="494025" y="177495"/>
                      </a:cubicBezTo>
                      <a:cubicBezTo>
                        <a:pt x="488634" y="173516"/>
                        <a:pt x="482216" y="171848"/>
                        <a:pt x="476055" y="169537"/>
                      </a:cubicBezTo>
                      <a:cubicBezTo>
                        <a:pt x="463091" y="166585"/>
                        <a:pt x="449356" y="166072"/>
                        <a:pt x="435494" y="167612"/>
                      </a:cubicBezTo>
                      <a:cubicBezTo>
                        <a:pt x="407769" y="170693"/>
                        <a:pt x="380300" y="179421"/>
                        <a:pt x="351548" y="184683"/>
                      </a:cubicBezTo>
                      <a:cubicBezTo>
                        <a:pt x="337172" y="187379"/>
                        <a:pt x="322411" y="188919"/>
                        <a:pt x="307393" y="188406"/>
                      </a:cubicBezTo>
                      <a:cubicBezTo>
                        <a:pt x="292375" y="187122"/>
                        <a:pt x="277101" y="183400"/>
                        <a:pt x="263880" y="175057"/>
                      </a:cubicBezTo>
                      <a:cubicBezTo>
                        <a:pt x="210997" y="139117"/>
                        <a:pt x="211639" y="67108"/>
                        <a:pt x="167099" y="35404"/>
                      </a:cubicBezTo>
                      <a:cubicBezTo>
                        <a:pt x="156060" y="28473"/>
                        <a:pt x="142582" y="25777"/>
                        <a:pt x="129233" y="27831"/>
                      </a:cubicBezTo>
                      <a:cubicBezTo>
                        <a:pt x="115756" y="29756"/>
                        <a:pt x="102535" y="35147"/>
                        <a:pt x="88672" y="39640"/>
                      </a:cubicBezTo>
                      <a:cubicBezTo>
                        <a:pt x="75066" y="44389"/>
                        <a:pt x="59022" y="47084"/>
                        <a:pt x="44132" y="43747"/>
                      </a:cubicBezTo>
                      <a:cubicBezTo>
                        <a:pt x="36687" y="42207"/>
                        <a:pt x="29243" y="39511"/>
                        <a:pt x="22697" y="34634"/>
                      </a:cubicBezTo>
                      <a:cubicBezTo>
                        <a:pt x="16279" y="29756"/>
                        <a:pt x="11401" y="22440"/>
                        <a:pt x="9732" y="14482"/>
                      </a:cubicBezTo>
                      <a:cubicBezTo>
                        <a:pt x="9219" y="12300"/>
                        <a:pt x="10631" y="10246"/>
                        <a:pt x="12813" y="9732"/>
                      </a:cubicBezTo>
                      <a:cubicBezTo>
                        <a:pt x="14995" y="9219"/>
                        <a:pt x="17049" y="10631"/>
                        <a:pt x="17562" y="12813"/>
                      </a:cubicBezTo>
                      <a:cubicBezTo>
                        <a:pt x="20129" y="25264"/>
                        <a:pt x="32580" y="33093"/>
                        <a:pt x="45672" y="35275"/>
                      </a:cubicBezTo>
                      <a:cubicBezTo>
                        <a:pt x="59150" y="37843"/>
                        <a:pt x="72371" y="35660"/>
                        <a:pt x="85720" y="30783"/>
                      </a:cubicBezTo>
                      <a:cubicBezTo>
                        <a:pt x="99069" y="26290"/>
                        <a:pt x="112547" y="20514"/>
                        <a:pt x="127693" y="18076"/>
                      </a:cubicBezTo>
                      <a:cubicBezTo>
                        <a:pt x="142711" y="15508"/>
                        <a:pt x="159269" y="18332"/>
                        <a:pt x="172618" y="26547"/>
                      </a:cubicBezTo>
                      <a:cubicBezTo>
                        <a:pt x="185967" y="34890"/>
                        <a:pt x="195337" y="47469"/>
                        <a:pt x="202782" y="60177"/>
                      </a:cubicBezTo>
                      <a:cubicBezTo>
                        <a:pt x="210227" y="73013"/>
                        <a:pt x="216131" y="86233"/>
                        <a:pt x="222164" y="99198"/>
                      </a:cubicBezTo>
                      <a:cubicBezTo>
                        <a:pt x="234101" y="124869"/>
                        <a:pt x="247065" y="151182"/>
                        <a:pt x="269785" y="165558"/>
                      </a:cubicBezTo>
                      <a:cubicBezTo>
                        <a:pt x="281080" y="172618"/>
                        <a:pt x="294301" y="175827"/>
                        <a:pt x="307907" y="176982"/>
                      </a:cubicBezTo>
                      <a:cubicBezTo>
                        <a:pt x="321641" y="177367"/>
                        <a:pt x="335503" y="175955"/>
                        <a:pt x="349366" y="173260"/>
                      </a:cubicBezTo>
                      <a:cubicBezTo>
                        <a:pt x="377091" y="168125"/>
                        <a:pt x="404688" y="159140"/>
                        <a:pt x="434082" y="155675"/>
                      </a:cubicBezTo>
                      <a:cubicBezTo>
                        <a:pt x="448715" y="153878"/>
                        <a:pt x="464118" y="154263"/>
                        <a:pt x="479135" y="157729"/>
                      </a:cubicBezTo>
                      <a:cubicBezTo>
                        <a:pt x="486452" y="160296"/>
                        <a:pt x="493896" y="162478"/>
                        <a:pt x="500443" y="166970"/>
                      </a:cubicBezTo>
                      <a:cubicBezTo>
                        <a:pt x="507246" y="170693"/>
                        <a:pt x="513407" y="175827"/>
                        <a:pt x="518541" y="181474"/>
                      </a:cubicBezTo>
                      <a:cubicBezTo>
                        <a:pt x="539335" y="204579"/>
                        <a:pt x="547807" y="233331"/>
                        <a:pt x="563338" y="255794"/>
                      </a:cubicBezTo>
                      <a:cubicBezTo>
                        <a:pt x="571039" y="267089"/>
                        <a:pt x="580666" y="276331"/>
                        <a:pt x="592603" y="281850"/>
                      </a:cubicBezTo>
                      <a:cubicBezTo>
                        <a:pt x="604541" y="287369"/>
                        <a:pt x="618146" y="289295"/>
                        <a:pt x="631752" y="288781"/>
                      </a:cubicBezTo>
                      <a:cubicBezTo>
                        <a:pt x="659349" y="287754"/>
                        <a:pt x="685919" y="277743"/>
                        <a:pt x="713003" y="267731"/>
                      </a:cubicBezTo>
                      <a:cubicBezTo>
                        <a:pt x="739958" y="258232"/>
                        <a:pt x="769351" y="248862"/>
                        <a:pt x="799900" y="253868"/>
                      </a:cubicBezTo>
                      <a:cubicBezTo>
                        <a:pt x="815047" y="256179"/>
                        <a:pt x="829294" y="262853"/>
                        <a:pt x="841488" y="271453"/>
                      </a:cubicBezTo>
                      <a:cubicBezTo>
                        <a:pt x="853811" y="280053"/>
                        <a:pt x="864336" y="290450"/>
                        <a:pt x="874348" y="300847"/>
                      </a:cubicBezTo>
                      <a:cubicBezTo>
                        <a:pt x="894243" y="321769"/>
                        <a:pt x="912085" y="344617"/>
                        <a:pt x="935574" y="358993"/>
                      </a:cubicBezTo>
                      <a:cubicBezTo>
                        <a:pt x="947255" y="366052"/>
                        <a:pt x="960219" y="370673"/>
                        <a:pt x="973696" y="371700"/>
                      </a:cubicBezTo>
                      <a:cubicBezTo>
                        <a:pt x="987302" y="372599"/>
                        <a:pt x="1001037" y="370288"/>
                        <a:pt x="1014514" y="366438"/>
                      </a:cubicBezTo>
                      <a:cubicBezTo>
                        <a:pt x="1041597" y="359121"/>
                        <a:pt x="1067012" y="345002"/>
                        <a:pt x="1095508" y="337300"/>
                      </a:cubicBezTo>
                      <a:cubicBezTo>
                        <a:pt x="1109627" y="333578"/>
                        <a:pt x="1124388" y="331011"/>
                        <a:pt x="1139277" y="331781"/>
                      </a:cubicBezTo>
                      <a:cubicBezTo>
                        <a:pt x="1154167" y="332423"/>
                        <a:pt x="1169313" y="336915"/>
                        <a:pt x="1181635" y="345900"/>
                      </a:cubicBezTo>
                      <a:cubicBezTo>
                        <a:pt x="1183304" y="347056"/>
                        <a:pt x="1183689" y="349366"/>
                        <a:pt x="1182406" y="351035"/>
                      </a:cubicBezTo>
                      <a:cubicBezTo>
                        <a:pt x="1181379" y="352447"/>
                        <a:pt x="1179068" y="352832"/>
                        <a:pt x="1177528" y="3516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  <p:sp>
              <p:nvSpPr>
                <p:cNvPr id="48" name="任意多边形: 形状 47"/>
                <p:cNvSpPr/>
                <p:nvPr/>
              </p:nvSpPr>
              <p:spPr>
                <a:xfrm>
                  <a:off x="8084707" y="3404996"/>
                  <a:ext cx="1091038" cy="346565"/>
                </a:xfrm>
                <a:custGeom>
                  <a:avLst/>
                  <a:gdLst>
                    <a:gd name="connsiteX0" fmla="*/ 1077247 w 1091037"/>
                    <a:gd name="connsiteY0" fmla="*/ 331072 h 346564"/>
                    <a:gd name="connsiteX1" fmla="*/ 1043232 w 1091037"/>
                    <a:gd name="connsiteY1" fmla="*/ 316953 h 346564"/>
                    <a:gd name="connsiteX2" fmla="*/ 1005495 w 1091037"/>
                    <a:gd name="connsiteY2" fmla="*/ 318236 h 346564"/>
                    <a:gd name="connsiteX3" fmla="*/ 929250 w 1091037"/>
                    <a:gd name="connsiteY3" fmla="*/ 335565 h 346564"/>
                    <a:gd name="connsiteX4" fmla="*/ 849284 w 1091037"/>
                    <a:gd name="connsiteY4" fmla="*/ 330174 h 346564"/>
                    <a:gd name="connsiteX5" fmla="*/ 787929 w 1091037"/>
                    <a:gd name="connsiteY5" fmla="*/ 279216 h 346564"/>
                    <a:gd name="connsiteX6" fmla="*/ 724392 w 1091037"/>
                    <a:gd name="connsiteY6" fmla="*/ 243276 h 346564"/>
                    <a:gd name="connsiteX7" fmla="*/ 650587 w 1091037"/>
                    <a:gd name="connsiteY7" fmla="*/ 257395 h 346564"/>
                    <a:gd name="connsiteX8" fmla="*/ 573700 w 1091037"/>
                    <a:gd name="connsiteY8" fmla="*/ 278574 h 346564"/>
                    <a:gd name="connsiteX9" fmla="*/ 532498 w 1091037"/>
                    <a:gd name="connsiteY9" fmla="*/ 272541 h 346564"/>
                    <a:gd name="connsiteX10" fmla="*/ 498868 w 1091037"/>
                    <a:gd name="connsiteY10" fmla="*/ 248153 h 346564"/>
                    <a:gd name="connsiteX11" fmla="*/ 453045 w 1091037"/>
                    <a:gd name="connsiteY11" fmla="*/ 184231 h 346564"/>
                    <a:gd name="connsiteX12" fmla="*/ 425704 w 1091037"/>
                    <a:gd name="connsiteY12" fmla="*/ 159715 h 346564"/>
                    <a:gd name="connsiteX13" fmla="*/ 391048 w 1091037"/>
                    <a:gd name="connsiteY13" fmla="*/ 149061 h 346564"/>
                    <a:gd name="connsiteX14" fmla="*/ 316087 w 1091037"/>
                    <a:gd name="connsiteY14" fmla="*/ 159715 h 346564"/>
                    <a:gd name="connsiteX15" fmla="*/ 239073 w 1091037"/>
                    <a:gd name="connsiteY15" fmla="*/ 178327 h 346564"/>
                    <a:gd name="connsiteX16" fmla="*/ 198383 w 1091037"/>
                    <a:gd name="connsiteY16" fmla="*/ 177300 h 346564"/>
                    <a:gd name="connsiteX17" fmla="*/ 160518 w 1091037"/>
                    <a:gd name="connsiteY17" fmla="*/ 160613 h 346564"/>
                    <a:gd name="connsiteX18" fmla="*/ 118802 w 1091037"/>
                    <a:gd name="connsiteY18" fmla="*/ 92199 h 346564"/>
                    <a:gd name="connsiteX19" fmla="*/ 80166 w 1091037"/>
                    <a:gd name="connsiteY19" fmla="*/ 28405 h 346564"/>
                    <a:gd name="connsiteX20" fmla="*/ 46280 w 1091037"/>
                    <a:gd name="connsiteY20" fmla="*/ 18522 h 346564"/>
                    <a:gd name="connsiteX21" fmla="*/ 17143 w 1091037"/>
                    <a:gd name="connsiteY21" fmla="*/ 35080 h 346564"/>
                    <a:gd name="connsiteX22" fmla="*/ 11752 w 1091037"/>
                    <a:gd name="connsiteY22" fmla="*/ 36749 h 346564"/>
                    <a:gd name="connsiteX23" fmla="*/ 10083 w 1091037"/>
                    <a:gd name="connsiteY23" fmla="*/ 31357 h 346564"/>
                    <a:gd name="connsiteX24" fmla="*/ 10083 w 1091037"/>
                    <a:gd name="connsiteY24" fmla="*/ 31229 h 346564"/>
                    <a:gd name="connsiteX25" fmla="*/ 45638 w 1091037"/>
                    <a:gd name="connsiteY25" fmla="*/ 9793 h 346564"/>
                    <a:gd name="connsiteX26" fmla="*/ 85557 w 1091037"/>
                    <a:gd name="connsiteY26" fmla="*/ 20832 h 346564"/>
                    <a:gd name="connsiteX27" fmla="*/ 128429 w 1091037"/>
                    <a:gd name="connsiteY27" fmla="*/ 88348 h 346564"/>
                    <a:gd name="connsiteX28" fmla="*/ 167064 w 1091037"/>
                    <a:gd name="connsiteY28" fmla="*/ 151885 h 346564"/>
                    <a:gd name="connsiteX29" fmla="*/ 237661 w 1091037"/>
                    <a:gd name="connsiteY29" fmla="*/ 167031 h 346564"/>
                    <a:gd name="connsiteX30" fmla="*/ 312622 w 1091037"/>
                    <a:gd name="connsiteY30" fmla="*/ 148420 h 346564"/>
                    <a:gd name="connsiteX31" fmla="*/ 391946 w 1091037"/>
                    <a:gd name="connsiteY31" fmla="*/ 136867 h 346564"/>
                    <a:gd name="connsiteX32" fmla="*/ 431609 w 1091037"/>
                    <a:gd name="connsiteY32" fmla="*/ 148933 h 346564"/>
                    <a:gd name="connsiteX33" fmla="*/ 462543 w 1091037"/>
                    <a:gd name="connsiteY33" fmla="*/ 176273 h 346564"/>
                    <a:gd name="connsiteX34" fmla="*/ 508110 w 1091037"/>
                    <a:gd name="connsiteY34" fmla="*/ 239553 h 346564"/>
                    <a:gd name="connsiteX35" fmla="*/ 572674 w 1091037"/>
                    <a:gd name="connsiteY35" fmla="*/ 266251 h 346564"/>
                    <a:gd name="connsiteX36" fmla="*/ 646479 w 1091037"/>
                    <a:gd name="connsiteY36" fmla="*/ 246228 h 346564"/>
                    <a:gd name="connsiteX37" fmla="*/ 725419 w 1091037"/>
                    <a:gd name="connsiteY37" fmla="*/ 231980 h 346564"/>
                    <a:gd name="connsiteX38" fmla="*/ 764311 w 1091037"/>
                    <a:gd name="connsiteY38" fmla="*/ 245714 h 346564"/>
                    <a:gd name="connsiteX39" fmla="*/ 795245 w 1091037"/>
                    <a:gd name="connsiteY39" fmla="*/ 271514 h 346564"/>
                    <a:gd name="connsiteX40" fmla="*/ 853391 w 1091037"/>
                    <a:gd name="connsiteY40" fmla="*/ 320803 h 346564"/>
                    <a:gd name="connsiteX41" fmla="*/ 927197 w 1091037"/>
                    <a:gd name="connsiteY41" fmla="*/ 325809 h 346564"/>
                    <a:gd name="connsiteX42" fmla="*/ 1003954 w 1091037"/>
                    <a:gd name="connsiteY42" fmla="*/ 309765 h 346564"/>
                    <a:gd name="connsiteX43" fmla="*/ 1044259 w 1091037"/>
                    <a:gd name="connsiteY43" fmla="*/ 309123 h 346564"/>
                    <a:gd name="connsiteX44" fmla="*/ 1081611 w 1091037"/>
                    <a:gd name="connsiteY44" fmla="*/ 325424 h 346564"/>
                    <a:gd name="connsiteX45" fmla="*/ 1082381 w 1091037"/>
                    <a:gd name="connsiteY45" fmla="*/ 330559 h 346564"/>
                    <a:gd name="connsiteX46" fmla="*/ 1077375 w 1091037"/>
                    <a:gd name="connsiteY46" fmla="*/ 331329 h 346564"/>
                    <a:gd name="connsiteX47" fmla="*/ 1077247 w 1091037"/>
                    <a:gd name="connsiteY47" fmla="*/ 331072 h 3465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</a:cxnLst>
                  <a:rect l="l" t="t" r="r" b="b"/>
                  <a:pathLst>
                    <a:path w="1091037" h="346564">
                      <a:moveTo>
                        <a:pt x="1077247" y="331072"/>
                      </a:moveTo>
                      <a:cubicBezTo>
                        <a:pt x="1067106" y="323884"/>
                        <a:pt x="1055683" y="318750"/>
                        <a:pt x="1043232" y="316953"/>
                      </a:cubicBezTo>
                      <a:cubicBezTo>
                        <a:pt x="1030781" y="315669"/>
                        <a:pt x="1018074" y="316054"/>
                        <a:pt x="1005495" y="318236"/>
                      </a:cubicBezTo>
                      <a:cubicBezTo>
                        <a:pt x="980208" y="322344"/>
                        <a:pt x="955179" y="330430"/>
                        <a:pt x="929250" y="335565"/>
                      </a:cubicBezTo>
                      <a:cubicBezTo>
                        <a:pt x="903451" y="340185"/>
                        <a:pt x="874827" y="342496"/>
                        <a:pt x="849284" y="330174"/>
                      </a:cubicBezTo>
                      <a:cubicBezTo>
                        <a:pt x="823997" y="318236"/>
                        <a:pt x="806412" y="297057"/>
                        <a:pt x="787929" y="279216"/>
                      </a:cubicBezTo>
                      <a:cubicBezTo>
                        <a:pt x="769831" y="261117"/>
                        <a:pt x="749165" y="245073"/>
                        <a:pt x="724392" y="243276"/>
                      </a:cubicBezTo>
                      <a:cubicBezTo>
                        <a:pt x="699876" y="240708"/>
                        <a:pt x="674846" y="248923"/>
                        <a:pt x="650587" y="257395"/>
                      </a:cubicBezTo>
                      <a:cubicBezTo>
                        <a:pt x="626070" y="265866"/>
                        <a:pt x="601297" y="276263"/>
                        <a:pt x="573700" y="278574"/>
                      </a:cubicBezTo>
                      <a:cubicBezTo>
                        <a:pt x="560095" y="279216"/>
                        <a:pt x="545590" y="278445"/>
                        <a:pt x="532498" y="272541"/>
                      </a:cubicBezTo>
                      <a:cubicBezTo>
                        <a:pt x="519277" y="267407"/>
                        <a:pt x="507981" y="258293"/>
                        <a:pt x="498868" y="248153"/>
                      </a:cubicBezTo>
                      <a:cubicBezTo>
                        <a:pt x="480513" y="227744"/>
                        <a:pt x="468961" y="203742"/>
                        <a:pt x="453045" y="184231"/>
                      </a:cubicBezTo>
                      <a:cubicBezTo>
                        <a:pt x="445215" y="174476"/>
                        <a:pt x="436230" y="165748"/>
                        <a:pt x="425704" y="159715"/>
                      </a:cubicBezTo>
                      <a:cubicBezTo>
                        <a:pt x="415179" y="153682"/>
                        <a:pt x="403370" y="150217"/>
                        <a:pt x="391048" y="149061"/>
                      </a:cubicBezTo>
                      <a:cubicBezTo>
                        <a:pt x="366275" y="146879"/>
                        <a:pt x="340860" y="152784"/>
                        <a:pt x="316087" y="159715"/>
                      </a:cubicBezTo>
                      <a:cubicBezTo>
                        <a:pt x="291443" y="167031"/>
                        <a:pt x="265771" y="175631"/>
                        <a:pt x="239073" y="178327"/>
                      </a:cubicBezTo>
                      <a:cubicBezTo>
                        <a:pt x="225724" y="179739"/>
                        <a:pt x="211989" y="179867"/>
                        <a:pt x="198383" y="177300"/>
                      </a:cubicBezTo>
                      <a:cubicBezTo>
                        <a:pt x="184906" y="174733"/>
                        <a:pt x="171557" y="169213"/>
                        <a:pt x="160518" y="160613"/>
                      </a:cubicBezTo>
                      <a:cubicBezTo>
                        <a:pt x="137799" y="143029"/>
                        <a:pt x="127915" y="116202"/>
                        <a:pt x="118802" y="92199"/>
                      </a:cubicBezTo>
                      <a:cubicBezTo>
                        <a:pt x="109817" y="68068"/>
                        <a:pt x="100062" y="43295"/>
                        <a:pt x="80166" y="28405"/>
                      </a:cubicBezTo>
                      <a:cubicBezTo>
                        <a:pt x="70668" y="21217"/>
                        <a:pt x="58346" y="17752"/>
                        <a:pt x="46280" y="18522"/>
                      </a:cubicBezTo>
                      <a:cubicBezTo>
                        <a:pt x="34343" y="19164"/>
                        <a:pt x="22662" y="24811"/>
                        <a:pt x="17143" y="35080"/>
                      </a:cubicBezTo>
                      <a:cubicBezTo>
                        <a:pt x="16116" y="37005"/>
                        <a:pt x="13677" y="37775"/>
                        <a:pt x="11752" y="36749"/>
                      </a:cubicBezTo>
                      <a:cubicBezTo>
                        <a:pt x="9826" y="35722"/>
                        <a:pt x="9056" y="33283"/>
                        <a:pt x="10083" y="31357"/>
                      </a:cubicBezTo>
                      <a:lnTo>
                        <a:pt x="10083" y="31229"/>
                      </a:lnTo>
                      <a:cubicBezTo>
                        <a:pt x="16886" y="17880"/>
                        <a:pt x="31776" y="10692"/>
                        <a:pt x="45638" y="9793"/>
                      </a:cubicBezTo>
                      <a:cubicBezTo>
                        <a:pt x="59629" y="8767"/>
                        <a:pt x="74005" y="12489"/>
                        <a:pt x="85557" y="20832"/>
                      </a:cubicBezTo>
                      <a:cubicBezTo>
                        <a:pt x="108405" y="37775"/>
                        <a:pt x="119059" y="64345"/>
                        <a:pt x="128429" y="88348"/>
                      </a:cubicBezTo>
                      <a:cubicBezTo>
                        <a:pt x="137670" y="112351"/>
                        <a:pt x="147426" y="137124"/>
                        <a:pt x="167064" y="151885"/>
                      </a:cubicBezTo>
                      <a:cubicBezTo>
                        <a:pt x="186446" y="167031"/>
                        <a:pt x="212759" y="169983"/>
                        <a:pt x="237661" y="167031"/>
                      </a:cubicBezTo>
                      <a:cubicBezTo>
                        <a:pt x="263076" y="164336"/>
                        <a:pt x="287335" y="156121"/>
                        <a:pt x="312622" y="148420"/>
                      </a:cubicBezTo>
                      <a:cubicBezTo>
                        <a:pt x="337908" y="141232"/>
                        <a:pt x="364350" y="134557"/>
                        <a:pt x="391946" y="136867"/>
                      </a:cubicBezTo>
                      <a:cubicBezTo>
                        <a:pt x="405681" y="138151"/>
                        <a:pt x="419415" y="141873"/>
                        <a:pt x="431609" y="148933"/>
                      </a:cubicBezTo>
                      <a:cubicBezTo>
                        <a:pt x="443931" y="155864"/>
                        <a:pt x="454071" y="165748"/>
                        <a:pt x="462543" y="176273"/>
                      </a:cubicBezTo>
                      <a:cubicBezTo>
                        <a:pt x="479486" y="197324"/>
                        <a:pt x="491423" y="220941"/>
                        <a:pt x="508110" y="239553"/>
                      </a:cubicBezTo>
                      <a:cubicBezTo>
                        <a:pt x="524283" y="258550"/>
                        <a:pt x="547901" y="268434"/>
                        <a:pt x="572674" y="266251"/>
                      </a:cubicBezTo>
                      <a:cubicBezTo>
                        <a:pt x="597447" y="264455"/>
                        <a:pt x="621834" y="254699"/>
                        <a:pt x="646479" y="246228"/>
                      </a:cubicBezTo>
                      <a:cubicBezTo>
                        <a:pt x="671124" y="237885"/>
                        <a:pt x="697437" y="229028"/>
                        <a:pt x="725419" y="231980"/>
                      </a:cubicBezTo>
                      <a:cubicBezTo>
                        <a:pt x="739153" y="233520"/>
                        <a:pt x="752887" y="238141"/>
                        <a:pt x="764311" y="245714"/>
                      </a:cubicBezTo>
                      <a:cubicBezTo>
                        <a:pt x="775992" y="253031"/>
                        <a:pt x="785875" y="262272"/>
                        <a:pt x="795245" y="271514"/>
                      </a:cubicBezTo>
                      <a:cubicBezTo>
                        <a:pt x="813857" y="289998"/>
                        <a:pt x="830800" y="310150"/>
                        <a:pt x="853391" y="320803"/>
                      </a:cubicBezTo>
                      <a:cubicBezTo>
                        <a:pt x="875725" y="331714"/>
                        <a:pt x="902039" y="330045"/>
                        <a:pt x="927197" y="325809"/>
                      </a:cubicBezTo>
                      <a:cubicBezTo>
                        <a:pt x="952611" y="321317"/>
                        <a:pt x="977641" y="313615"/>
                        <a:pt x="1003954" y="309765"/>
                      </a:cubicBezTo>
                      <a:cubicBezTo>
                        <a:pt x="1017047" y="307711"/>
                        <a:pt x="1030653" y="307326"/>
                        <a:pt x="1044259" y="309123"/>
                      </a:cubicBezTo>
                      <a:cubicBezTo>
                        <a:pt x="1057865" y="311177"/>
                        <a:pt x="1070700" y="317209"/>
                        <a:pt x="1081611" y="325424"/>
                      </a:cubicBezTo>
                      <a:cubicBezTo>
                        <a:pt x="1083279" y="326579"/>
                        <a:pt x="1083536" y="328890"/>
                        <a:pt x="1082381" y="330559"/>
                      </a:cubicBezTo>
                      <a:cubicBezTo>
                        <a:pt x="1081226" y="332099"/>
                        <a:pt x="1078915" y="332484"/>
                        <a:pt x="1077375" y="331329"/>
                      </a:cubicBezTo>
                      <a:lnTo>
                        <a:pt x="1077247" y="33107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p>
                  <a:endParaRPr lang="zh-CN" altLang="en-US"/>
                </a:p>
              </p:txBody>
            </p:sp>
          </p:grpSp>
        </p:grpSp>
      </p:grp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稻壳儿搜索【幻雨工作室】_2"/>
          <p:cNvSpPr txBox="1"/>
          <p:nvPr/>
        </p:nvSpPr>
        <p:spPr>
          <a:xfrm>
            <a:off x="4760595" y="863600"/>
            <a:ext cx="275272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dist">
              <a:buClrTx/>
              <a:buSzTx/>
              <a:buFontTx/>
            </a:pPr>
            <a:r>
              <a:rPr lang="zh-CN" altLang="en-US" sz="7200">
                <a:solidFill>
                  <a:srgbClr val="0091DC"/>
                </a:solidFill>
                <a:latin typeface="汉仪长宋简" panose="02010600000101010101" charset="-122"/>
                <a:ea typeface="汉仪长宋简" panose="02010600000101010101" charset="-122"/>
                <a:sym typeface="+mn-ea"/>
              </a:rPr>
              <a:t>目录</a:t>
            </a:r>
            <a:endParaRPr lang="zh-CN" altLang="en-US" sz="7200">
              <a:solidFill>
                <a:srgbClr val="0091DC"/>
              </a:solidFill>
              <a:latin typeface="汉仪长宋简" panose="02010600000101010101" charset="-122"/>
              <a:ea typeface="汉仪长宋简" panose="02010600000101010101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4657725" y="2453005"/>
            <a:ext cx="63576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dirty="0">
                <a:solidFill>
                  <a:srgbClr val="0091DC"/>
                </a:solidFill>
                <a:latin typeface="+mj-ea"/>
                <a:ea typeface="+mj-ea"/>
                <a:cs typeface="+mj-ea"/>
              </a:rPr>
              <a:t> 书法欣赏的规律</a:t>
            </a:r>
            <a:endParaRPr lang="zh-CN" altLang="en-US" sz="2800" dirty="0">
              <a:solidFill>
                <a:srgbClr val="0091DC"/>
              </a:solidFill>
              <a:latin typeface="+mj-ea"/>
              <a:ea typeface="+mj-ea"/>
              <a:cs typeface="+mj-ea"/>
            </a:endParaRPr>
          </a:p>
        </p:txBody>
      </p:sp>
      <p:sp>
        <p:nvSpPr>
          <p:cNvPr id="2" name="圆角矩形 1"/>
          <p:cNvSpPr/>
          <p:nvPr>
            <p:custDataLst>
              <p:tags r:id="rId2"/>
            </p:custDataLst>
          </p:nvPr>
        </p:nvSpPr>
        <p:spPr>
          <a:xfrm>
            <a:off x="3331845" y="2434590"/>
            <a:ext cx="1191895" cy="561975"/>
          </a:xfrm>
          <a:prstGeom prst="roundRect">
            <a:avLst/>
          </a:prstGeom>
          <a:noFill/>
          <a:ln>
            <a:solidFill>
              <a:srgbClr val="0091D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>
            <p:custDataLst>
              <p:tags r:id="rId3"/>
            </p:custDataLst>
          </p:nvPr>
        </p:nvSpPr>
        <p:spPr>
          <a:xfrm>
            <a:off x="3331845" y="2474595"/>
            <a:ext cx="1193165" cy="47371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400" dirty="0">
                <a:solidFill>
                  <a:srgbClr val="0091DC"/>
                </a:solidFill>
                <a:latin typeface="+mj-ea"/>
                <a:ea typeface="+mj-ea"/>
                <a:cs typeface="+mj-ea"/>
              </a:rPr>
              <a:t>任务一</a:t>
            </a:r>
            <a:endParaRPr lang="zh-CN" altLang="en-US" sz="2400" dirty="0">
              <a:solidFill>
                <a:srgbClr val="0091DC"/>
              </a:solidFill>
              <a:latin typeface="+mj-ea"/>
              <a:ea typeface="+mj-ea"/>
              <a:cs typeface="+mj-ea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4631055" y="3411855"/>
            <a:ext cx="61048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800" dirty="0">
                <a:solidFill>
                  <a:srgbClr val="0091DC"/>
                </a:solidFill>
                <a:latin typeface="+mj-ea"/>
                <a:ea typeface="+mj-ea"/>
                <a:cs typeface="+mj-ea"/>
              </a:rPr>
              <a:t> </a:t>
            </a:r>
            <a:r>
              <a:rPr lang="zh-CN" altLang="en-US" sz="2800" dirty="0">
                <a:solidFill>
                  <a:srgbClr val="0091DC"/>
                </a:solidFill>
                <a:latin typeface="+mj-ea"/>
                <a:ea typeface="+mj-ea"/>
                <a:cs typeface="+mj-ea"/>
              </a:rPr>
              <a:t> 书法欣赏的方法</a:t>
            </a:r>
            <a:endParaRPr lang="zh-CN" altLang="en-US" sz="2800" dirty="0">
              <a:solidFill>
                <a:srgbClr val="0091DC"/>
              </a:solidFill>
              <a:latin typeface="+mj-ea"/>
              <a:ea typeface="+mj-ea"/>
              <a:cs typeface="+mj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332480" y="3413125"/>
            <a:ext cx="1191895" cy="561340"/>
            <a:chOff x="5247" y="5373"/>
            <a:chExt cx="1877" cy="884"/>
          </a:xfrm>
        </p:grpSpPr>
        <p:sp>
          <p:nvSpPr>
            <p:cNvPr id="14" name="圆角矩形 13"/>
            <p:cNvSpPr/>
            <p:nvPr>
              <p:custDataLst>
                <p:tags r:id="rId5"/>
              </p:custDataLst>
            </p:nvPr>
          </p:nvSpPr>
          <p:spPr>
            <a:xfrm>
              <a:off x="5247" y="5373"/>
              <a:ext cx="1877" cy="885"/>
            </a:xfrm>
            <a:prstGeom prst="roundRect">
              <a:avLst/>
            </a:prstGeom>
            <a:noFill/>
            <a:ln>
              <a:solidFill>
                <a:srgbClr val="0091DC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>
              <p:custDataLst>
                <p:tags r:id="rId6"/>
              </p:custDataLst>
            </p:nvPr>
          </p:nvSpPr>
          <p:spPr>
            <a:xfrm>
              <a:off x="5248" y="5451"/>
              <a:ext cx="1877" cy="725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p>
              <a:pPr algn="ctr"/>
              <a:r>
                <a:rPr lang="zh-CN" altLang="en-US" sz="2400" dirty="0">
                  <a:solidFill>
                    <a:srgbClr val="0091DC"/>
                  </a:solidFill>
                  <a:latin typeface="+mj-ea"/>
                  <a:ea typeface="+mj-ea"/>
                  <a:cs typeface="+mj-ea"/>
                  <a:sym typeface="+mn-ea"/>
                </a:rPr>
                <a:t>任务二</a:t>
              </a:r>
              <a:endParaRPr lang="zh-CN" altLang="en-US" sz="2400" dirty="0">
                <a:solidFill>
                  <a:srgbClr val="0091DC"/>
                </a:solidFill>
                <a:latin typeface="+mj-ea"/>
                <a:ea typeface="+mj-ea"/>
                <a:cs typeface="+mj-ea"/>
                <a:sym typeface="+mn-ea"/>
              </a:endParaRPr>
            </a:p>
          </p:txBody>
        </p:sp>
      </p:grpSp>
    </p:spTree>
    <p:custDataLst>
      <p:tags r:id="rId7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3368040" y="2792095"/>
            <a:ext cx="1571625" cy="1390650"/>
          </a:xfrm>
          <a:prstGeom prst="roundRect">
            <a:avLst/>
          </a:prstGeom>
          <a:solidFill>
            <a:srgbClr val="96D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3234690" y="2529840"/>
            <a:ext cx="1400175" cy="1433830"/>
          </a:xfrm>
          <a:prstGeom prst="roundRect">
            <a:avLst/>
          </a:prstGeom>
          <a:solidFill>
            <a:srgbClr val="C1E9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solidFill>
                  <a:srgbClr val="0091DC"/>
                </a:solidFill>
              </a:rPr>
              <a:t>任务一</a:t>
            </a:r>
            <a:endParaRPr lang="zh-CN" altLang="en-US" sz="2800">
              <a:solidFill>
                <a:srgbClr val="0091DC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47310" y="2893060"/>
            <a:ext cx="44926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 dirty="0">
                <a:solidFill>
                  <a:srgbClr val="0091DC"/>
                </a:solidFill>
                <a:latin typeface="+mj-ea"/>
                <a:ea typeface="+mj-ea"/>
                <a:cs typeface="思源黑体 CN Medium" panose="020B0600000000000000" charset="-122"/>
              </a:rPr>
              <a:t>书法欣赏的规律</a:t>
            </a:r>
            <a:endParaRPr lang="zh-CN" altLang="en-US" sz="4000" dirty="0">
              <a:solidFill>
                <a:srgbClr val="0091DC"/>
              </a:solidFill>
              <a:latin typeface="+mj-ea"/>
              <a:ea typeface="+mj-ea"/>
              <a:cs typeface="思源黑体 CN Medium" panose="020B0600000000000000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9485" y="1170305"/>
            <a:ext cx="3622675" cy="204724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1363776" y="956989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629410" y="2275840"/>
            <a:ext cx="5224780" cy="230695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书法欣赏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是人们运用自己的视觉感知、已经有的生活经验和文化素养对书法作品进行感受、体验、联想、分析和评价，从中获得审美享受。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199" name="Picture 7" descr="http://ec4.images-amazon.com/images/I/41V93IuCeWL._AA500_.jpg"/>
          <p:cNvPicPr>
            <a:picLocks noChangeAspect="1"/>
          </p:cNvPicPr>
          <p:nvPr/>
        </p:nvPicPr>
        <p:blipFill>
          <a:blip r:embed="rId6"/>
          <a:srcRect l="13048" r="13199"/>
          <a:stretch>
            <a:fillRect/>
          </a:stretch>
        </p:blipFill>
        <p:spPr>
          <a:xfrm>
            <a:off x="7654290" y="1887220"/>
            <a:ext cx="2963863" cy="40179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1206931" y="837609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050290" y="2202180"/>
            <a:ext cx="4720590" cy="24536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6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（一）气韵与神采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6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书法艺术的气韵神采的实质是点画线条的粗细、轻重、连段的变化及其空间组合的总体和谐。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221" name="图片 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45835" y="1289685"/>
            <a:ext cx="5043805" cy="40843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2" name="TextBox 2"/>
          <p:cNvSpPr txBox="1"/>
          <p:nvPr/>
        </p:nvSpPr>
        <p:spPr>
          <a:xfrm>
            <a:off x="7704138" y="5517198"/>
            <a:ext cx="2392362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dirty="0">
                <a:latin typeface="Arial" panose="020B0604020202020204" pitchFamily="34" charset="0"/>
              </a:rPr>
              <a:t>蔡襄的书法作品</a:t>
            </a:r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4" name="TextBox 2"/>
          <p:cNvSpPr txBox="1"/>
          <p:nvPr/>
        </p:nvSpPr>
        <p:spPr>
          <a:xfrm>
            <a:off x="5016500" y="5003800"/>
            <a:ext cx="2392363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dirty="0">
                <a:latin typeface="Arial" panose="020B0604020202020204" pitchFamily="34" charset="0"/>
              </a:rPr>
              <a:t>黄庭坚</a:t>
            </a:r>
            <a:r>
              <a:rPr lang="zh-CN" altLang="zh-CN" dirty="0">
                <a:latin typeface="Arial" panose="020B0604020202020204" pitchFamily="34" charset="0"/>
              </a:rPr>
              <a:t>书法作品</a:t>
            </a:r>
            <a:endParaRPr lang="zh-CN" altLang="zh-CN" dirty="0">
              <a:latin typeface="Arial" panose="020B0604020202020204" pitchFamily="34" charset="0"/>
            </a:endParaRPr>
          </a:p>
        </p:txBody>
      </p:sp>
      <p:pic>
        <p:nvPicPr>
          <p:cNvPr id="10245" name="图片 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3785" y="1620520"/>
            <a:ext cx="9860915" cy="29959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42.xml><?xml version="1.0" encoding="utf-8"?>
<p:tagLst xmlns:p="http://schemas.openxmlformats.org/presentationml/2006/main">
  <p:tag name="LayoutZOrder" val="2"/>
  <p:tag name="KSO_WM_UNIT_ID" val="_3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43.xml><?xml version="1.0" encoding="utf-8"?>
<p:tagLst xmlns:p="http://schemas.openxmlformats.org/presentationml/2006/main">
  <p:tag name="LayoutZOrder" val="3"/>
  <p:tag name="KSO_WM_UNIT_ID" val="_3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44.xml><?xml version="1.0" encoding="utf-8"?>
<p:tagLst xmlns:p="http://schemas.openxmlformats.org/presentationml/2006/main">
  <p:tag name="LayoutZOrder" val="4"/>
  <p:tag name="KSO_WM_UNIT_ID" val="_3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  <p:tag name="KSO_WM_UNIT_ISCONTENTSTITLE" val="1"/>
  <p:tag name="KSO_WM_UNIT_ISNUMDGMTITLE" val="0"/>
  <p:tag name="KSO_WM_UNIT_PRESET_TEXT" val="标题"/>
  <p:tag name="KSO_WM_UNIT_NOCLEAR" val="0"/>
  <p:tag name="KSO_WM_UNIT_VALUE" val="3"/>
  <p:tag name="KSO_WM_UNIT_TYPE" val="a"/>
  <p:tag name="KSO_WM_UNIT_INDEX" val="1"/>
  <p:tag name="KSO_WM_TEMPLATE_CATEGORY" val="custom"/>
  <p:tag name="KSO_WM_TEMPLATE_USER_THEME" val="1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  <p:tag name="KSO_WM_TEMPLATE_CATEGORY" val="custom"/>
  <p:tag name="KSO_WM_TEMPLATE_USER_THEME" val="1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  <p:tag name="KSO_WM_TEMPLATE_CATEGORY" val="custom"/>
  <p:tag name="KSO_WM_TEMPLATE_USER_THEME" val="1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  <p:tag name="KSO_WM_TEMPLATE_CATEGORY" val="custom"/>
  <p:tag name="KSO_WM_TEMPLATE_USER_THEME" val="1"/>
</p:tagLst>
</file>

<file path=ppt/tags/tag49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diagram20231967_3*a*1"/>
  <p:tag name="KSO_WM_TEMPLATE_CATEGORY" val="diagram"/>
  <p:tag name="KSO_WM_TEMPLATE_INDEX" val="20231967"/>
  <p:tag name="KSO_WM_UNIT_LAYERLEVEL" val="1"/>
  <p:tag name="KSO_WM_TAG_VERSION" val="3.0"/>
  <p:tag name="KSO_WM_BEAUTIFY_FLAG" val="#wm#"/>
  <p:tag name="KSO_WM_UNIT_PRESET_TEXT" val="单击此处添加标题"/>
  <p:tag name="KSO_WM_UNIT_TEXT_TYPE" val="1"/>
  <p:tag name="KSO_WM_UNIT_TEXT_FILL_FORE_SCHEMECOLOR_INDEX" val="6"/>
  <p:tag name="KSO_WM_UNIT_TEXT_FILL_TYPE" val="1"/>
  <p:tag name="KSO_WM_UNIT_USESOURCEFORMAT_APPLY" val="1"/>
</p:tagLst>
</file>

<file path=ppt/tags/tag51.xml><?xml version="1.0" encoding="utf-8"?>
<p:tagLst xmlns:p="http://schemas.openxmlformats.org/presentationml/2006/main">
  <p:tag name="KSO_WM_SLIDE_ID" val="diagram20231967_3"/>
  <p:tag name="KSO_WM_TEMPLATE_SUBCATEGORY" val="0"/>
  <p:tag name="KSO_WM_TEMPLATE_MASTER_TYPE" val="0"/>
  <p:tag name="KSO_WM_TEMPLATE_COLOR_TYPE" val="0"/>
  <p:tag name="KSO_WM_SLIDE_TYPE" val="text"/>
  <p:tag name="KSO_WM_SLIDE_SUBTYPE" val="diag"/>
  <p:tag name="KSO_WM_SLIDE_ITEM_CNT" val="4"/>
  <p:tag name="KSO_WM_SLIDE_INDEX" val="3"/>
  <p:tag name="KSO_WM_SLIDE_SIZE" val="780.211*359.439"/>
  <p:tag name="KSO_WM_SLIDE_POSITION" val="97.7358*125.161"/>
  <p:tag name="KSO_WM_DIAGRAM_GROUP_CODE" val="l1-1"/>
  <p:tag name="KSO_WM_SLIDE_DIAGTYPE" val="l"/>
  <p:tag name="KSO_WM_TAG_VERSION" val="3.0"/>
  <p:tag name="KSO_WM_BEAUTIFY_FLAG" val="#wm#"/>
  <p:tag name="KSO_WM_TEMPLATE_CATEGORY" val="diagram"/>
  <p:tag name="KSO_WM_TEMPLATE_INDEX" val="20231967"/>
  <p:tag name="KSO_WM_SLIDE_LAYOUT" val="a_l"/>
  <p:tag name="KSO_WM_SLIDE_LAYOUT_CNT" val="1_1"/>
  <p:tag name="KSO_WM_SLIDE_SOURCE" val="WPPAIGenerateSlide"/>
  <p:tag name="resource_record_key" val="{&quot;65&quot;:[20231967],&quot;70&quot;:[3321478]}"/>
</p:tagLst>
</file>

<file path=ppt/tags/tag52.xml><?xml version="1.0" encoding="utf-8"?>
<p:tagLst xmlns:p="http://schemas.openxmlformats.org/presentationml/2006/main">
  <p:tag name="KSO_WM_DIAGRAM_VIRTUALLY_FRAME" val="{&quot;height&quot;:259,&quot;left&quot;:134.65,&quot;top&quot;:191.7,&quot;width&quot;:755.85}"/>
</p:tagLst>
</file>

<file path=ppt/tags/tag53.xml><?xml version="1.0" encoding="utf-8"?>
<p:tagLst xmlns:p="http://schemas.openxmlformats.org/presentationml/2006/main">
  <p:tag name="KSO_WM_DIAGRAM_VIRTUALLY_FRAME" val="{&quot;height&quot;:259,&quot;left&quot;:134.65,&quot;top&quot;:191.7,&quot;width&quot;:755.85}"/>
</p:tagLst>
</file>

<file path=ppt/tags/tag54.xml><?xml version="1.0" encoding="utf-8"?>
<p:tagLst xmlns:p="http://schemas.openxmlformats.org/presentationml/2006/main">
  <p:tag name="KSO_WM_DIAGRAM_VIRTUALLY_FRAME" val="{&quot;height&quot;:259,&quot;left&quot;:134.65,&quot;top&quot;:191.7,&quot;width&quot;:755.85}"/>
</p:tagLst>
</file>

<file path=ppt/tags/tag55.xml><?xml version="1.0" encoding="utf-8"?>
<p:tagLst xmlns:p="http://schemas.openxmlformats.org/presentationml/2006/main">
  <p:tag name="KSO_WM_DIAGRAM_VIRTUALLY_FRAME" val="{&quot;height&quot;:259,&quot;left&quot;:134.65,&quot;top&quot;:191.7,&quot;width&quot;:755.85}"/>
</p:tagLst>
</file>

<file path=ppt/tags/tag56.xml><?xml version="1.0" encoding="utf-8"?>
<p:tagLst xmlns:p="http://schemas.openxmlformats.org/presentationml/2006/main">
  <p:tag name="KSO_WM_DIAGRAM_VIRTUALLY_FRAME" val="{&quot;height&quot;:259,&quot;left&quot;:134.65,&quot;top&quot;:191.7,&quot;width&quot;:755.85}"/>
</p:tagLst>
</file>

<file path=ppt/tags/tag57.xml><?xml version="1.0" encoding="utf-8"?>
<p:tagLst xmlns:p="http://schemas.openxmlformats.org/presentationml/2006/main">
  <p:tag name="KSO_WM_DIAGRAM_VIRTUALLY_FRAME" val="{&quot;height&quot;:259,&quot;left&quot;:134.65,&quot;top&quot;:191.7,&quot;width&quot;:755.85}"/>
</p:tagLst>
</file>

<file path=ppt/tags/tag5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1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2.xml><?xml version="1.0" encoding="utf-8"?>
<p:tagLst xmlns:p="http://schemas.openxmlformats.org/presentationml/2006/main">
  <p:tag name="resource_record_key" val="{&quot;13&quot;:[4650186],&quot;65&quot;:[20233329],&quot;70&quot;:[3322227,3322023,3321880,3325286,3322235,3321866,3314060,3312207,3327320,3314050,3326213,3330516,3317092,3328108,3323379,3321478,3322059,3322233,3321864,3314177,3322587,3321418,3319358,3322195,3323813,3323403,3318299,3326950]}"/>
  <p:tag name="COMMONDATA" val="eyJjb3VudCI6NywiaGRpZCI6ImE4NjU5N2M1YWQwOGY4ZTRkMjY3MjNiZGMzM2Y5MjM1IiwidXNlckNvdW50Ijo3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自定义 1">
      <a:dk1>
        <a:sysClr val="windowText" lastClr="000000"/>
      </a:dk1>
      <a:lt1>
        <a:sysClr val="window" lastClr="FFFFFF"/>
      </a:lt1>
      <a:dk2>
        <a:srgbClr val="000000"/>
      </a:dk2>
      <a:lt2>
        <a:srgbClr val="689BD3"/>
      </a:lt2>
      <a:accent1>
        <a:srgbClr val="689BD3"/>
      </a:accent1>
      <a:accent2>
        <a:srgbClr val="51B8A0"/>
      </a:accent2>
      <a:accent3>
        <a:srgbClr val="F08BB8"/>
      </a:accent3>
      <a:accent4>
        <a:srgbClr val="A17BB6"/>
      </a:accent4>
      <a:accent5>
        <a:srgbClr val="FFB400"/>
      </a:accent5>
      <a:accent6>
        <a:srgbClr val="70AD47"/>
      </a:accent6>
      <a:hlink>
        <a:srgbClr val="0563C1"/>
      </a:hlink>
      <a:folHlink>
        <a:srgbClr val="954F72"/>
      </a:folHlink>
    </a:clrScheme>
    <a:fontScheme name="azlj4k0c">
      <a:majorFont>
        <a:latin typeface="Segoe UI"/>
        <a:ea typeface="微软雅黑"/>
        <a:cs typeface=""/>
      </a:majorFont>
      <a:minorFont>
        <a:latin typeface="Segoe U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1334</Words>
  <Application>WPS 演示</Application>
  <PresentationFormat>宽屏</PresentationFormat>
  <Paragraphs>136</Paragraphs>
  <Slides>32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51" baseType="lpstr">
      <vt:lpstr>Arial</vt:lpstr>
      <vt:lpstr>宋体</vt:lpstr>
      <vt:lpstr>Wingdings</vt:lpstr>
      <vt:lpstr>微软雅黑</vt:lpstr>
      <vt:lpstr>Wingdings</vt:lpstr>
      <vt:lpstr>汉仪长宋简</vt:lpstr>
      <vt:lpstr>仓耳小丸子</vt:lpstr>
      <vt:lpstr>杨任东竹石体-Regular</vt:lpstr>
      <vt:lpstr>黑体</vt:lpstr>
      <vt:lpstr>Lato Regular</vt:lpstr>
      <vt:lpstr>Latha</vt:lpstr>
      <vt:lpstr>思源黑体 CN Medium</vt:lpstr>
      <vt:lpstr>华文琥珀</vt:lpstr>
      <vt:lpstr>Arial Unicode MS</vt:lpstr>
      <vt:lpstr>Calibri</vt:lpstr>
      <vt:lpstr>Times New Roman</vt:lpstr>
      <vt:lpstr>Segoe UI</vt:lpstr>
      <vt:lpstr>Office 主题​​</vt:lpstr>
      <vt:lpstr>1_Office 主题​​</vt:lpstr>
      <vt:lpstr>PowerPoint 演示文稿</vt:lpstr>
      <vt:lpstr>PowerPoint 演示文稿</vt:lpstr>
      <vt:lpstr>PowerPoint 演示文稿</vt:lpstr>
      <vt:lpstr>知识点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嘟嘟</cp:lastModifiedBy>
  <cp:revision>284</cp:revision>
  <dcterms:created xsi:type="dcterms:W3CDTF">2025-06-17T16:39:00Z</dcterms:created>
  <dcterms:modified xsi:type="dcterms:W3CDTF">2025-07-14T08:06:47Z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2052-12.1.0.21171</vt:lpwstr>
  </property>
  <property fmtid="{D5CDD505-2E9C-101B-9397-08002B2CF9AE}" pid="3" name="KSOTemplateUUID">
    <vt:lpwstr>v1.0_mb_7nxsL5+TwdckcNNtI5vMSw==</vt:lpwstr>
  </property>
  <property fmtid="{D5CDD505-2E9C-101B-9397-08002B2CF9AE}" pid="4" name="ICV">
    <vt:lpwstr>9F4910C9D67C407E98CB61DC2D7A0A52</vt:lpwstr>
  </property>
</Properties>
</file>