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394" r:id="rId3"/>
    <p:sldId id="481" r:id="rId5"/>
    <p:sldId id="482" r:id="rId6"/>
    <p:sldId id="504" r:id="rId7"/>
    <p:sldId id="505" r:id="rId8"/>
    <p:sldId id="712" r:id="rId9"/>
    <p:sldId id="507" r:id="rId10"/>
    <p:sldId id="718" r:id="rId11"/>
    <p:sldId id="716" r:id="rId12"/>
    <p:sldId id="720" r:id="rId13"/>
    <p:sldId id="723" r:id="rId14"/>
    <p:sldId id="724" r:id="rId15"/>
    <p:sldId id="725" r:id="rId16"/>
    <p:sldId id="508" r:id="rId17"/>
    <p:sldId id="520" r:id="rId18"/>
    <p:sldId id="521" r:id="rId19"/>
    <p:sldId id="726" r:id="rId20"/>
    <p:sldId id="522" r:id="rId21"/>
    <p:sldId id="728" r:id="rId22"/>
    <p:sldId id="523" r:id="rId23"/>
    <p:sldId id="729" r:id="rId24"/>
    <p:sldId id="730" r:id="rId25"/>
    <p:sldId id="731" r:id="rId26"/>
    <p:sldId id="733" r:id="rId27"/>
    <p:sldId id="735" r:id="rId28"/>
    <p:sldId id="736" r:id="rId29"/>
    <p:sldId id="737" r:id="rId30"/>
    <p:sldId id="738" r:id="rId31"/>
    <p:sldId id="740" r:id="rId32"/>
    <p:sldId id="741" r:id="rId33"/>
    <p:sldId id="526" r:id="rId34"/>
    <p:sldId id="553" r:id="rId35"/>
    <p:sldId id="548" r:id="rId36"/>
    <p:sldId id="743" r:id="rId37"/>
    <p:sldId id="748" r:id="rId38"/>
    <p:sldId id="752" r:id="rId39"/>
    <p:sldId id="753" r:id="rId40"/>
    <p:sldId id="755" r:id="rId41"/>
    <p:sldId id="756" r:id="rId42"/>
    <p:sldId id="757" r:id="rId43"/>
    <p:sldId id="759" r:id="rId44"/>
    <p:sldId id="760" r:id="rId45"/>
    <p:sldId id="761" r:id="rId46"/>
    <p:sldId id="763" r:id="rId47"/>
    <p:sldId id="764" r:id="rId48"/>
    <p:sldId id="766" r:id="rId49"/>
    <p:sldId id="767" r:id="rId50"/>
    <p:sldId id="768" r:id="rId51"/>
    <p:sldId id="770" r:id="rId52"/>
    <p:sldId id="771" r:id="rId53"/>
    <p:sldId id="773" r:id="rId54"/>
    <p:sldId id="775" r:id="rId55"/>
    <p:sldId id="776" r:id="rId56"/>
    <p:sldId id="777" r:id="rId57"/>
    <p:sldId id="778" r:id="rId58"/>
    <p:sldId id="779" r:id="rId59"/>
    <p:sldId id="780" r:id="rId60"/>
    <p:sldId id="781" r:id="rId61"/>
    <p:sldId id="782" r:id="rId62"/>
    <p:sldId id="783" r:id="rId63"/>
    <p:sldId id="784" r:id="rId64"/>
    <p:sldId id="785" r:id="rId65"/>
    <p:sldId id="787" r:id="rId66"/>
    <p:sldId id="788" r:id="rId67"/>
    <p:sldId id="790" r:id="rId68"/>
    <p:sldId id="792" r:id="rId69"/>
    <p:sldId id="793" r:id="rId70"/>
    <p:sldId id="794" r:id="rId71"/>
    <p:sldId id="795" r:id="rId72"/>
    <p:sldId id="797" r:id="rId73"/>
    <p:sldId id="798" r:id="rId74"/>
    <p:sldId id="799" r:id="rId75"/>
    <p:sldId id="801" r:id="rId76"/>
    <p:sldId id="489" r:id="rId77"/>
  </p:sldIdLst>
  <p:sldSz cx="9144000" cy="5143500" type="screen16x9"/>
  <p:notesSz cx="6858000" cy="9144000"/>
  <p:custDataLst>
    <p:tags r:id="rId8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FE1"/>
    <a:srgbClr val="E95730"/>
    <a:srgbClr val="415163"/>
    <a:srgbClr val="F8D0D0"/>
    <a:srgbClr val="F6F6F6"/>
    <a:srgbClr val="F2F6F9"/>
    <a:srgbClr val="535353"/>
    <a:srgbClr val="F77B21"/>
    <a:srgbClr val="0A3F69"/>
    <a:srgbClr val="F5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2" Type="http://schemas.openxmlformats.org/officeDocument/2006/relationships/tags" Target="tags/tag777.xml"/><Relationship Id="rId81" Type="http://schemas.openxmlformats.org/officeDocument/2006/relationships/commentAuthors" Target="commentAuthors.xml"/><Relationship Id="rId80" Type="http://schemas.openxmlformats.org/officeDocument/2006/relationships/tableStyles" Target="tableStyles.xml"/><Relationship Id="rId8" Type="http://schemas.openxmlformats.org/officeDocument/2006/relationships/slide" Target="slides/slide5.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40826B-D42A-9844-8E6E-DB15A56B1805}" type="slidenum">
              <a:rPr lang="en-US" smtClean="0"/>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7" Type="http://schemas.openxmlformats.org/officeDocument/2006/relationships/notesSlide" Target="../notesSlides/notesSlide8.xml"/><Relationship Id="rId16" Type="http://schemas.openxmlformats.org/officeDocument/2006/relationships/slideLayout" Target="../slideLayouts/slideLayout13.xml"/><Relationship Id="rId15" Type="http://schemas.openxmlformats.org/officeDocument/2006/relationships/tags" Target="../tags/tag266.xml"/><Relationship Id="rId14" Type="http://schemas.openxmlformats.org/officeDocument/2006/relationships/image" Target="../media/image5.png"/><Relationship Id="rId13" Type="http://schemas.openxmlformats.org/officeDocument/2006/relationships/image" Target="../media/image4.png"/><Relationship Id="rId12" Type="http://schemas.openxmlformats.org/officeDocument/2006/relationships/tags" Target="../tags/tag265.xml"/><Relationship Id="rId11" Type="http://schemas.openxmlformats.org/officeDocument/2006/relationships/tags" Target="../tags/tag264.xml"/><Relationship Id="rId10" Type="http://schemas.openxmlformats.org/officeDocument/2006/relationships/tags" Target="../tags/tag263.xml"/><Relationship Id="rId1" Type="http://schemas.openxmlformats.org/officeDocument/2006/relationships/tags" Target="../tags/tag254.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13.xml"/><Relationship Id="rId6" Type="http://schemas.openxmlformats.org/officeDocument/2006/relationships/tags" Target="../tags/tag271.xml"/><Relationship Id="rId5" Type="http://schemas.openxmlformats.org/officeDocument/2006/relationships/image" Target="../media/image6.png"/><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tags" Target="../tags/tag267.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277.xml"/><Relationship Id="rId6" Type="http://schemas.openxmlformats.org/officeDocument/2006/relationships/image" Target="../media/image7.png"/><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tags" Target="../tags/tag272.xml"/></Relationships>
</file>

<file path=ppt/slides/_rels/slide13.xml.rels><?xml version="1.0" encoding="UTF-8" standalone="yes"?>
<Relationships xmlns="http://schemas.openxmlformats.org/package/2006/relationships"><Relationship Id="rId9" Type="http://schemas.openxmlformats.org/officeDocument/2006/relationships/tags" Target="../tags/tag286.xml"/><Relationship Id="rId8" Type="http://schemas.openxmlformats.org/officeDocument/2006/relationships/tags" Target="../tags/tag285.xml"/><Relationship Id="rId7" Type="http://schemas.openxmlformats.org/officeDocument/2006/relationships/tags" Target="../tags/tag284.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7" Type="http://schemas.openxmlformats.org/officeDocument/2006/relationships/notesSlide" Target="../notesSlides/notesSlide10.xml"/><Relationship Id="rId16" Type="http://schemas.openxmlformats.org/officeDocument/2006/relationships/slideLayout" Target="../slideLayouts/slideLayout13.xml"/><Relationship Id="rId15" Type="http://schemas.openxmlformats.org/officeDocument/2006/relationships/tags" Target="../tags/tag290.xml"/><Relationship Id="rId14" Type="http://schemas.openxmlformats.org/officeDocument/2006/relationships/image" Target="../media/image9.png"/><Relationship Id="rId13" Type="http://schemas.openxmlformats.org/officeDocument/2006/relationships/image" Target="../media/image8.png"/><Relationship Id="rId12" Type="http://schemas.openxmlformats.org/officeDocument/2006/relationships/tags" Target="../tags/tag289.xml"/><Relationship Id="rId11" Type="http://schemas.openxmlformats.org/officeDocument/2006/relationships/tags" Target="../tags/tag288.xml"/><Relationship Id="rId10" Type="http://schemas.openxmlformats.org/officeDocument/2006/relationships/tags" Target="../tags/tag287.xml"/><Relationship Id="rId1" Type="http://schemas.openxmlformats.org/officeDocument/2006/relationships/tags" Target="../tags/tag278.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3.xml"/><Relationship Id="rId6" Type="http://schemas.openxmlformats.org/officeDocument/2006/relationships/tags" Target="../tags/tag295.xml"/><Relationship Id="rId5" Type="http://schemas.openxmlformats.org/officeDocument/2006/relationships/image" Target="../media/image10.png"/><Relationship Id="rId4" Type="http://schemas.openxmlformats.org/officeDocument/2006/relationships/tags" Target="../tags/tag294.xml"/><Relationship Id="rId3" Type="http://schemas.openxmlformats.org/officeDocument/2006/relationships/tags" Target="../tags/tag293.xml"/><Relationship Id="rId2" Type="http://schemas.openxmlformats.org/officeDocument/2006/relationships/tags" Target="../tags/tag292.xml"/><Relationship Id="rId1" Type="http://schemas.openxmlformats.org/officeDocument/2006/relationships/tags" Target="../tags/tag291.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00.xml"/><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0" Type="http://schemas.openxmlformats.org/officeDocument/2006/relationships/notesSlide" Target="../notesSlides/notesSlide12.xml"/><Relationship Id="rId1" Type="http://schemas.openxmlformats.org/officeDocument/2006/relationships/tags" Target="../tags/tag296.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13.xml"/><Relationship Id="rId7" Type="http://schemas.openxmlformats.org/officeDocument/2006/relationships/tags" Target="../tags/tag30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tags" Target="../tags/tag304.xml"/><Relationship Id="rId3" Type="http://schemas.openxmlformats.org/officeDocument/2006/relationships/tags" Target="../tags/tag303.xml"/><Relationship Id="rId2" Type="http://schemas.openxmlformats.org/officeDocument/2006/relationships/tags" Target="../tags/tag302.xml"/><Relationship Id="rId1" Type="http://schemas.openxmlformats.org/officeDocument/2006/relationships/tags" Target="../tags/tag301.xml"/></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13.xml"/><Relationship Id="rId7" Type="http://schemas.openxmlformats.org/officeDocument/2006/relationships/tags" Target="../tags/tag310.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tags" Target="../tags/tag309.xml"/><Relationship Id="rId3" Type="http://schemas.openxmlformats.org/officeDocument/2006/relationships/tags" Target="../tags/tag308.xml"/><Relationship Id="rId2" Type="http://schemas.openxmlformats.org/officeDocument/2006/relationships/tags" Target="../tags/tag307.xml"/><Relationship Id="rId1" Type="http://schemas.openxmlformats.org/officeDocument/2006/relationships/tags" Target="../tags/tag306.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15.xml"/><Relationship Id="rId7" Type="http://schemas.openxmlformats.org/officeDocument/2006/relationships/image" Target="../media/image20.png"/><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0" Type="http://schemas.openxmlformats.org/officeDocument/2006/relationships/notesSlide" Target="../notesSlides/notesSlide15.xml"/><Relationship Id="rId1" Type="http://schemas.openxmlformats.org/officeDocument/2006/relationships/tags" Target="../tags/tag311.xml"/></Relationships>
</file>

<file path=ppt/slides/_rels/slide19.xml.rels><?xml version="1.0" encoding="UTF-8" standalone="yes"?>
<Relationships xmlns="http://schemas.openxmlformats.org/package/2006/relationships"><Relationship Id="rId9" Type="http://schemas.openxmlformats.org/officeDocument/2006/relationships/tags" Target="../tags/tag324.xml"/><Relationship Id="rId8" Type="http://schemas.openxmlformats.org/officeDocument/2006/relationships/tags" Target="../tags/tag323.xml"/><Relationship Id="rId7" Type="http://schemas.openxmlformats.org/officeDocument/2006/relationships/tags" Target="../tags/tag322.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3" Type="http://schemas.openxmlformats.org/officeDocument/2006/relationships/notesSlide" Target="../notesSlides/notesSlide16.xml"/><Relationship Id="rId22" Type="http://schemas.openxmlformats.org/officeDocument/2006/relationships/slideLayout" Target="../slideLayouts/slideLayout13.xml"/><Relationship Id="rId21" Type="http://schemas.openxmlformats.org/officeDocument/2006/relationships/tags" Target="../tags/tag336.xml"/><Relationship Id="rId20" Type="http://schemas.openxmlformats.org/officeDocument/2006/relationships/tags" Target="../tags/tag335.xml"/><Relationship Id="rId2" Type="http://schemas.openxmlformats.org/officeDocument/2006/relationships/tags" Target="../tags/tag317.xml"/><Relationship Id="rId19" Type="http://schemas.openxmlformats.org/officeDocument/2006/relationships/tags" Target="../tags/tag334.xml"/><Relationship Id="rId18" Type="http://schemas.openxmlformats.org/officeDocument/2006/relationships/tags" Target="../tags/tag333.xml"/><Relationship Id="rId17" Type="http://schemas.openxmlformats.org/officeDocument/2006/relationships/tags" Target="../tags/tag332.xml"/><Relationship Id="rId16" Type="http://schemas.openxmlformats.org/officeDocument/2006/relationships/tags" Target="../tags/tag331.xml"/><Relationship Id="rId15" Type="http://schemas.openxmlformats.org/officeDocument/2006/relationships/tags" Target="../tags/tag330.xml"/><Relationship Id="rId14" Type="http://schemas.openxmlformats.org/officeDocument/2006/relationships/tags" Target="../tags/tag329.xml"/><Relationship Id="rId13" Type="http://schemas.openxmlformats.org/officeDocument/2006/relationships/tags" Target="../tags/tag328.xml"/><Relationship Id="rId12" Type="http://schemas.openxmlformats.org/officeDocument/2006/relationships/tags" Target="../tags/tag327.xml"/><Relationship Id="rId11" Type="http://schemas.openxmlformats.org/officeDocument/2006/relationships/tags" Target="../tags/tag326.xml"/><Relationship Id="rId10" Type="http://schemas.openxmlformats.org/officeDocument/2006/relationships/tags" Target="../tags/tag325.xml"/><Relationship Id="rId1" Type="http://schemas.openxmlformats.org/officeDocument/2006/relationships/tags" Target="../tags/tag316.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notesSlide" Target="../notesSlides/notesSlide2.xml"/><Relationship Id="rId13" Type="http://schemas.openxmlformats.org/officeDocument/2006/relationships/slideLayout" Target="../slideLayouts/slideLayout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3.xml"/><Relationship Id="rId6" Type="http://schemas.openxmlformats.org/officeDocument/2006/relationships/tags" Target="../tags/tag341.xml"/><Relationship Id="rId5" Type="http://schemas.openxmlformats.org/officeDocument/2006/relationships/image" Target="../media/image21.png"/><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s>
</file>

<file path=ppt/slides/_rels/slide21.xml.rels><?xml version="1.0" encoding="UTF-8" standalone="yes"?>
<Relationships xmlns="http://schemas.openxmlformats.org/package/2006/relationships"><Relationship Id="rId99" Type="http://schemas.openxmlformats.org/officeDocument/2006/relationships/tags" Target="../tags/tag440.xml"/><Relationship Id="rId98" Type="http://schemas.openxmlformats.org/officeDocument/2006/relationships/tags" Target="../tags/tag439.xml"/><Relationship Id="rId97" Type="http://schemas.openxmlformats.org/officeDocument/2006/relationships/tags" Target="../tags/tag438.xml"/><Relationship Id="rId96" Type="http://schemas.openxmlformats.org/officeDocument/2006/relationships/tags" Target="../tags/tag437.xml"/><Relationship Id="rId95" Type="http://schemas.openxmlformats.org/officeDocument/2006/relationships/tags" Target="../tags/tag436.xml"/><Relationship Id="rId94" Type="http://schemas.openxmlformats.org/officeDocument/2006/relationships/tags" Target="../tags/tag435.xml"/><Relationship Id="rId93" Type="http://schemas.openxmlformats.org/officeDocument/2006/relationships/tags" Target="../tags/tag434.xml"/><Relationship Id="rId92" Type="http://schemas.openxmlformats.org/officeDocument/2006/relationships/tags" Target="../tags/tag433.xml"/><Relationship Id="rId91" Type="http://schemas.openxmlformats.org/officeDocument/2006/relationships/tags" Target="../tags/tag432.xml"/><Relationship Id="rId90" Type="http://schemas.openxmlformats.org/officeDocument/2006/relationships/tags" Target="../tags/tag431.xml"/><Relationship Id="rId9" Type="http://schemas.openxmlformats.org/officeDocument/2006/relationships/tags" Target="../tags/tag350.xml"/><Relationship Id="rId89" Type="http://schemas.openxmlformats.org/officeDocument/2006/relationships/tags" Target="../tags/tag430.xml"/><Relationship Id="rId88" Type="http://schemas.openxmlformats.org/officeDocument/2006/relationships/tags" Target="../tags/tag429.xml"/><Relationship Id="rId87" Type="http://schemas.openxmlformats.org/officeDocument/2006/relationships/tags" Target="../tags/tag428.xml"/><Relationship Id="rId86" Type="http://schemas.openxmlformats.org/officeDocument/2006/relationships/tags" Target="../tags/tag427.xml"/><Relationship Id="rId85" Type="http://schemas.openxmlformats.org/officeDocument/2006/relationships/tags" Target="../tags/tag426.xml"/><Relationship Id="rId84" Type="http://schemas.openxmlformats.org/officeDocument/2006/relationships/tags" Target="../tags/tag425.xml"/><Relationship Id="rId83" Type="http://schemas.openxmlformats.org/officeDocument/2006/relationships/tags" Target="../tags/tag424.xml"/><Relationship Id="rId82" Type="http://schemas.openxmlformats.org/officeDocument/2006/relationships/tags" Target="../tags/tag423.xml"/><Relationship Id="rId81" Type="http://schemas.openxmlformats.org/officeDocument/2006/relationships/tags" Target="../tags/tag422.xml"/><Relationship Id="rId80" Type="http://schemas.openxmlformats.org/officeDocument/2006/relationships/tags" Target="../tags/tag421.xml"/><Relationship Id="rId8" Type="http://schemas.openxmlformats.org/officeDocument/2006/relationships/tags" Target="../tags/tag349.xml"/><Relationship Id="rId79" Type="http://schemas.openxmlformats.org/officeDocument/2006/relationships/tags" Target="../tags/tag420.xml"/><Relationship Id="rId78" Type="http://schemas.openxmlformats.org/officeDocument/2006/relationships/tags" Target="../tags/tag419.xml"/><Relationship Id="rId77" Type="http://schemas.openxmlformats.org/officeDocument/2006/relationships/tags" Target="../tags/tag418.xml"/><Relationship Id="rId76" Type="http://schemas.openxmlformats.org/officeDocument/2006/relationships/tags" Target="../tags/tag417.xml"/><Relationship Id="rId75" Type="http://schemas.openxmlformats.org/officeDocument/2006/relationships/tags" Target="../tags/tag416.xml"/><Relationship Id="rId74" Type="http://schemas.openxmlformats.org/officeDocument/2006/relationships/tags" Target="../tags/tag415.xml"/><Relationship Id="rId73" Type="http://schemas.openxmlformats.org/officeDocument/2006/relationships/tags" Target="../tags/tag414.xml"/><Relationship Id="rId72" Type="http://schemas.openxmlformats.org/officeDocument/2006/relationships/tags" Target="../tags/tag413.xml"/><Relationship Id="rId71" Type="http://schemas.openxmlformats.org/officeDocument/2006/relationships/tags" Target="../tags/tag412.xml"/><Relationship Id="rId70" Type="http://schemas.openxmlformats.org/officeDocument/2006/relationships/tags" Target="../tags/tag411.xml"/><Relationship Id="rId7" Type="http://schemas.openxmlformats.org/officeDocument/2006/relationships/tags" Target="../tags/tag348.xml"/><Relationship Id="rId69" Type="http://schemas.openxmlformats.org/officeDocument/2006/relationships/tags" Target="../tags/tag410.xml"/><Relationship Id="rId68" Type="http://schemas.openxmlformats.org/officeDocument/2006/relationships/tags" Target="../tags/tag409.xml"/><Relationship Id="rId67" Type="http://schemas.openxmlformats.org/officeDocument/2006/relationships/tags" Target="../tags/tag408.xml"/><Relationship Id="rId66" Type="http://schemas.openxmlformats.org/officeDocument/2006/relationships/tags" Target="../tags/tag407.xml"/><Relationship Id="rId65" Type="http://schemas.openxmlformats.org/officeDocument/2006/relationships/tags" Target="../tags/tag406.xml"/><Relationship Id="rId64" Type="http://schemas.openxmlformats.org/officeDocument/2006/relationships/tags" Target="../tags/tag405.xml"/><Relationship Id="rId63" Type="http://schemas.openxmlformats.org/officeDocument/2006/relationships/tags" Target="../tags/tag404.xml"/><Relationship Id="rId62" Type="http://schemas.openxmlformats.org/officeDocument/2006/relationships/tags" Target="../tags/tag403.xml"/><Relationship Id="rId61" Type="http://schemas.openxmlformats.org/officeDocument/2006/relationships/tags" Target="../tags/tag402.xml"/><Relationship Id="rId60" Type="http://schemas.openxmlformats.org/officeDocument/2006/relationships/tags" Target="../tags/tag401.xml"/><Relationship Id="rId6" Type="http://schemas.openxmlformats.org/officeDocument/2006/relationships/tags" Target="../tags/tag347.xml"/><Relationship Id="rId59" Type="http://schemas.openxmlformats.org/officeDocument/2006/relationships/tags" Target="../tags/tag400.xml"/><Relationship Id="rId58" Type="http://schemas.openxmlformats.org/officeDocument/2006/relationships/tags" Target="../tags/tag399.xml"/><Relationship Id="rId57" Type="http://schemas.openxmlformats.org/officeDocument/2006/relationships/tags" Target="../tags/tag398.xml"/><Relationship Id="rId56" Type="http://schemas.openxmlformats.org/officeDocument/2006/relationships/tags" Target="../tags/tag397.xml"/><Relationship Id="rId55" Type="http://schemas.openxmlformats.org/officeDocument/2006/relationships/tags" Target="../tags/tag396.xml"/><Relationship Id="rId54" Type="http://schemas.openxmlformats.org/officeDocument/2006/relationships/tags" Target="../tags/tag395.xml"/><Relationship Id="rId53" Type="http://schemas.openxmlformats.org/officeDocument/2006/relationships/tags" Target="../tags/tag394.xml"/><Relationship Id="rId52" Type="http://schemas.openxmlformats.org/officeDocument/2006/relationships/tags" Target="../tags/tag393.xml"/><Relationship Id="rId51" Type="http://schemas.openxmlformats.org/officeDocument/2006/relationships/tags" Target="../tags/tag392.xml"/><Relationship Id="rId50" Type="http://schemas.openxmlformats.org/officeDocument/2006/relationships/tags" Target="../tags/tag391.xml"/><Relationship Id="rId5" Type="http://schemas.openxmlformats.org/officeDocument/2006/relationships/tags" Target="../tags/tag346.xml"/><Relationship Id="rId49" Type="http://schemas.openxmlformats.org/officeDocument/2006/relationships/tags" Target="../tags/tag390.xml"/><Relationship Id="rId48" Type="http://schemas.openxmlformats.org/officeDocument/2006/relationships/tags" Target="../tags/tag389.xml"/><Relationship Id="rId47" Type="http://schemas.openxmlformats.org/officeDocument/2006/relationships/tags" Target="../tags/tag388.xml"/><Relationship Id="rId46" Type="http://schemas.openxmlformats.org/officeDocument/2006/relationships/tags" Target="../tags/tag387.xml"/><Relationship Id="rId45" Type="http://schemas.openxmlformats.org/officeDocument/2006/relationships/tags" Target="../tags/tag386.xml"/><Relationship Id="rId44" Type="http://schemas.openxmlformats.org/officeDocument/2006/relationships/tags" Target="../tags/tag385.xml"/><Relationship Id="rId43" Type="http://schemas.openxmlformats.org/officeDocument/2006/relationships/tags" Target="../tags/tag384.xml"/><Relationship Id="rId42" Type="http://schemas.openxmlformats.org/officeDocument/2006/relationships/tags" Target="../tags/tag383.xml"/><Relationship Id="rId41" Type="http://schemas.openxmlformats.org/officeDocument/2006/relationships/tags" Target="../tags/tag382.xml"/><Relationship Id="rId40" Type="http://schemas.openxmlformats.org/officeDocument/2006/relationships/tags" Target="../tags/tag381.xml"/><Relationship Id="rId4" Type="http://schemas.openxmlformats.org/officeDocument/2006/relationships/tags" Target="../tags/tag345.xml"/><Relationship Id="rId39" Type="http://schemas.openxmlformats.org/officeDocument/2006/relationships/tags" Target="../tags/tag380.xml"/><Relationship Id="rId38" Type="http://schemas.openxmlformats.org/officeDocument/2006/relationships/tags" Target="../tags/tag379.xml"/><Relationship Id="rId37" Type="http://schemas.openxmlformats.org/officeDocument/2006/relationships/tags" Target="../tags/tag378.xml"/><Relationship Id="rId36" Type="http://schemas.openxmlformats.org/officeDocument/2006/relationships/tags" Target="../tags/tag377.xml"/><Relationship Id="rId35" Type="http://schemas.openxmlformats.org/officeDocument/2006/relationships/tags" Target="../tags/tag376.xml"/><Relationship Id="rId34" Type="http://schemas.openxmlformats.org/officeDocument/2006/relationships/tags" Target="../tags/tag375.xml"/><Relationship Id="rId33" Type="http://schemas.openxmlformats.org/officeDocument/2006/relationships/tags" Target="../tags/tag374.xml"/><Relationship Id="rId32" Type="http://schemas.openxmlformats.org/officeDocument/2006/relationships/tags" Target="../tags/tag373.xml"/><Relationship Id="rId31" Type="http://schemas.openxmlformats.org/officeDocument/2006/relationships/tags" Target="../tags/tag372.xml"/><Relationship Id="rId30" Type="http://schemas.openxmlformats.org/officeDocument/2006/relationships/tags" Target="../tags/tag371.xml"/><Relationship Id="rId3" Type="http://schemas.openxmlformats.org/officeDocument/2006/relationships/tags" Target="../tags/tag344.xml"/><Relationship Id="rId29" Type="http://schemas.openxmlformats.org/officeDocument/2006/relationships/tags" Target="../tags/tag370.xml"/><Relationship Id="rId28" Type="http://schemas.openxmlformats.org/officeDocument/2006/relationships/tags" Target="../tags/tag369.xml"/><Relationship Id="rId27" Type="http://schemas.openxmlformats.org/officeDocument/2006/relationships/tags" Target="../tags/tag368.xml"/><Relationship Id="rId26" Type="http://schemas.openxmlformats.org/officeDocument/2006/relationships/tags" Target="../tags/tag367.xml"/><Relationship Id="rId25" Type="http://schemas.openxmlformats.org/officeDocument/2006/relationships/tags" Target="../tags/tag366.xml"/><Relationship Id="rId24" Type="http://schemas.openxmlformats.org/officeDocument/2006/relationships/tags" Target="../tags/tag365.xml"/><Relationship Id="rId23" Type="http://schemas.openxmlformats.org/officeDocument/2006/relationships/tags" Target="../tags/tag364.xml"/><Relationship Id="rId22" Type="http://schemas.openxmlformats.org/officeDocument/2006/relationships/tags" Target="../tags/tag363.xml"/><Relationship Id="rId21" Type="http://schemas.openxmlformats.org/officeDocument/2006/relationships/tags" Target="../tags/tag362.xml"/><Relationship Id="rId20" Type="http://schemas.openxmlformats.org/officeDocument/2006/relationships/tags" Target="../tags/tag361.xml"/><Relationship Id="rId2" Type="http://schemas.openxmlformats.org/officeDocument/2006/relationships/tags" Target="../tags/tag343.xml"/><Relationship Id="rId19" Type="http://schemas.openxmlformats.org/officeDocument/2006/relationships/tags" Target="../tags/tag360.xml"/><Relationship Id="rId18" Type="http://schemas.openxmlformats.org/officeDocument/2006/relationships/tags" Target="../tags/tag359.xml"/><Relationship Id="rId17" Type="http://schemas.openxmlformats.org/officeDocument/2006/relationships/tags" Target="../tags/tag358.xml"/><Relationship Id="rId16" Type="http://schemas.openxmlformats.org/officeDocument/2006/relationships/tags" Target="../tags/tag357.xml"/><Relationship Id="rId15" Type="http://schemas.openxmlformats.org/officeDocument/2006/relationships/tags" Target="../tags/tag356.xml"/><Relationship Id="rId14" Type="http://schemas.openxmlformats.org/officeDocument/2006/relationships/tags" Target="../tags/tag355.xml"/><Relationship Id="rId13" Type="http://schemas.openxmlformats.org/officeDocument/2006/relationships/tags" Target="../tags/tag354.xml"/><Relationship Id="rId12" Type="http://schemas.openxmlformats.org/officeDocument/2006/relationships/tags" Target="../tags/tag353.xml"/><Relationship Id="rId115" Type="http://schemas.openxmlformats.org/officeDocument/2006/relationships/notesSlide" Target="../notesSlides/notesSlide18.xml"/><Relationship Id="rId114" Type="http://schemas.openxmlformats.org/officeDocument/2006/relationships/slideLayout" Target="../slideLayouts/slideLayout13.xml"/><Relationship Id="rId113" Type="http://schemas.openxmlformats.org/officeDocument/2006/relationships/tags" Target="../tags/tag453.xml"/><Relationship Id="rId112" Type="http://schemas.openxmlformats.org/officeDocument/2006/relationships/image" Target="../media/image22.png"/><Relationship Id="rId111" Type="http://schemas.openxmlformats.org/officeDocument/2006/relationships/tags" Target="../tags/tag452.xml"/><Relationship Id="rId110" Type="http://schemas.openxmlformats.org/officeDocument/2006/relationships/tags" Target="../tags/tag451.xml"/><Relationship Id="rId11" Type="http://schemas.openxmlformats.org/officeDocument/2006/relationships/tags" Target="../tags/tag352.xml"/><Relationship Id="rId109" Type="http://schemas.openxmlformats.org/officeDocument/2006/relationships/tags" Target="../tags/tag450.xml"/><Relationship Id="rId108" Type="http://schemas.openxmlformats.org/officeDocument/2006/relationships/tags" Target="../tags/tag449.xml"/><Relationship Id="rId107" Type="http://schemas.openxmlformats.org/officeDocument/2006/relationships/tags" Target="../tags/tag448.xml"/><Relationship Id="rId106" Type="http://schemas.openxmlformats.org/officeDocument/2006/relationships/tags" Target="../tags/tag447.xml"/><Relationship Id="rId105" Type="http://schemas.openxmlformats.org/officeDocument/2006/relationships/tags" Target="../tags/tag446.xml"/><Relationship Id="rId104" Type="http://schemas.openxmlformats.org/officeDocument/2006/relationships/tags" Target="../tags/tag445.xml"/><Relationship Id="rId103" Type="http://schemas.openxmlformats.org/officeDocument/2006/relationships/tags" Target="../tags/tag444.xml"/><Relationship Id="rId102" Type="http://schemas.openxmlformats.org/officeDocument/2006/relationships/tags" Target="../tags/tag443.xml"/><Relationship Id="rId101" Type="http://schemas.openxmlformats.org/officeDocument/2006/relationships/tags" Target="../tags/tag442.xml"/><Relationship Id="rId100" Type="http://schemas.openxmlformats.org/officeDocument/2006/relationships/tags" Target="../tags/tag441.xml"/><Relationship Id="rId10" Type="http://schemas.openxmlformats.org/officeDocument/2006/relationships/tags" Target="../tags/tag351.xml"/><Relationship Id="rId1" Type="http://schemas.openxmlformats.org/officeDocument/2006/relationships/tags" Target="../tags/tag342.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13.xml"/><Relationship Id="rId5" Type="http://schemas.openxmlformats.org/officeDocument/2006/relationships/tags" Target="../tags/tag457.xml"/><Relationship Id="rId4" Type="http://schemas.openxmlformats.org/officeDocument/2006/relationships/image" Target="../media/image23.png"/><Relationship Id="rId3" Type="http://schemas.openxmlformats.org/officeDocument/2006/relationships/tags" Target="../tags/tag456.xml"/><Relationship Id="rId2" Type="http://schemas.openxmlformats.org/officeDocument/2006/relationships/tags" Target="../tags/tag455.xml"/><Relationship Id="rId1" Type="http://schemas.openxmlformats.org/officeDocument/2006/relationships/tags" Target="../tags/tag454.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64.xml"/><Relationship Id="rId7" Type="http://schemas.openxmlformats.org/officeDocument/2006/relationships/image" Target="../media/image24.png"/><Relationship Id="rId6" Type="http://schemas.openxmlformats.org/officeDocument/2006/relationships/tags" Target="../tags/tag463.xml"/><Relationship Id="rId5" Type="http://schemas.openxmlformats.org/officeDocument/2006/relationships/tags" Target="../tags/tag462.xml"/><Relationship Id="rId4" Type="http://schemas.openxmlformats.org/officeDocument/2006/relationships/tags" Target="../tags/tag461.xml"/><Relationship Id="rId3" Type="http://schemas.openxmlformats.org/officeDocument/2006/relationships/tags" Target="../tags/tag460.xml"/><Relationship Id="rId2" Type="http://schemas.openxmlformats.org/officeDocument/2006/relationships/tags" Target="../tags/tag459.xml"/><Relationship Id="rId10" Type="http://schemas.openxmlformats.org/officeDocument/2006/relationships/notesSlide" Target="../notesSlides/notesSlide20.xml"/><Relationship Id="rId1" Type="http://schemas.openxmlformats.org/officeDocument/2006/relationships/tags" Target="../tags/tag458.xml"/></Relationships>
</file>

<file path=ppt/slides/_rels/slide24.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tags" Target="../tags/tag471.xml"/><Relationship Id="rId6" Type="http://schemas.openxmlformats.org/officeDocument/2006/relationships/tags" Target="../tags/tag470.xml"/><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tags" Target="../tags/tag467.xml"/><Relationship Id="rId2" Type="http://schemas.openxmlformats.org/officeDocument/2006/relationships/tags" Target="../tags/tag466.xml"/><Relationship Id="rId11" Type="http://schemas.openxmlformats.org/officeDocument/2006/relationships/slideLayout" Target="../slideLayouts/slideLayout13.xml"/><Relationship Id="rId10" Type="http://schemas.openxmlformats.org/officeDocument/2006/relationships/tags" Target="../tags/tag472.xml"/><Relationship Id="rId1" Type="http://schemas.openxmlformats.org/officeDocument/2006/relationships/tags" Target="../tags/tag465.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79.xml"/><Relationship Id="rId7" Type="http://schemas.openxmlformats.org/officeDocument/2006/relationships/image" Target="../media/image27.png"/><Relationship Id="rId6" Type="http://schemas.openxmlformats.org/officeDocument/2006/relationships/tags" Target="../tags/tag478.xml"/><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tags" Target="../tags/tag475.xml"/><Relationship Id="rId2" Type="http://schemas.openxmlformats.org/officeDocument/2006/relationships/tags" Target="../tags/tag474.xml"/><Relationship Id="rId10" Type="http://schemas.openxmlformats.org/officeDocument/2006/relationships/notesSlide" Target="../notesSlides/notesSlide21.xml"/><Relationship Id="rId1" Type="http://schemas.openxmlformats.org/officeDocument/2006/relationships/tags" Target="../tags/tag473.xml"/></Relationships>
</file>

<file path=ppt/slides/_rels/slide26.xml.rels><?xml version="1.0" encoding="UTF-8" standalone="yes"?>
<Relationships xmlns="http://schemas.openxmlformats.org/package/2006/relationships"><Relationship Id="rId9" Type="http://schemas.openxmlformats.org/officeDocument/2006/relationships/tags" Target="../tags/tag486.xml"/><Relationship Id="rId8" Type="http://schemas.openxmlformats.org/officeDocument/2006/relationships/image" Target="../media/image29.png"/><Relationship Id="rId7" Type="http://schemas.openxmlformats.org/officeDocument/2006/relationships/image" Target="../media/image28.png"/><Relationship Id="rId6" Type="http://schemas.openxmlformats.org/officeDocument/2006/relationships/tags" Target="../tags/tag485.xml"/><Relationship Id="rId5" Type="http://schemas.openxmlformats.org/officeDocument/2006/relationships/tags" Target="../tags/tag484.xml"/><Relationship Id="rId4" Type="http://schemas.openxmlformats.org/officeDocument/2006/relationships/tags" Target="../tags/tag483.xml"/><Relationship Id="rId3" Type="http://schemas.openxmlformats.org/officeDocument/2006/relationships/tags" Target="../tags/tag482.xml"/><Relationship Id="rId2" Type="http://schemas.openxmlformats.org/officeDocument/2006/relationships/tags" Target="../tags/tag481.xml"/><Relationship Id="rId11" Type="http://schemas.openxmlformats.org/officeDocument/2006/relationships/notesSlide" Target="../notesSlides/notesSlide22.xml"/><Relationship Id="rId10" Type="http://schemas.openxmlformats.org/officeDocument/2006/relationships/slideLayout" Target="../slideLayouts/slideLayout13.xml"/><Relationship Id="rId1" Type="http://schemas.openxmlformats.org/officeDocument/2006/relationships/tags" Target="../tags/tag480.xml"/></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13.xml"/><Relationship Id="rId5" Type="http://schemas.openxmlformats.org/officeDocument/2006/relationships/tags" Target="../tags/tag490.xml"/><Relationship Id="rId4" Type="http://schemas.openxmlformats.org/officeDocument/2006/relationships/image" Target="../media/image30.png"/><Relationship Id="rId3" Type="http://schemas.openxmlformats.org/officeDocument/2006/relationships/tags" Target="../tags/tag489.xml"/><Relationship Id="rId2" Type="http://schemas.openxmlformats.org/officeDocument/2006/relationships/tags" Target="../tags/tag488.xml"/><Relationship Id="rId1" Type="http://schemas.openxmlformats.org/officeDocument/2006/relationships/tags" Target="../tags/tag487.xml"/></Relationships>
</file>

<file path=ppt/slides/_rels/slide28.xml.rels><?xml version="1.0" encoding="UTF-8" standalone="yes"?>
<Relationships xmlns="http://schemas.openxmlformats.org/package/2006/relationships"><Relationship Id="rId9" Type="http://schemas.openxmlformats.org/officeDocument/2006/relationships/tags" Target="../tags/tag497.xml"/><Relationship Id="rId8" Type="http://schemas.openxmlformats.org/officeDocument/2006/relationships/tags" Target="../tags/tag496.xml"/><Relationship Id="rId7" Type="http://schemas.openxmlformats.org/officeDocument/2006/relationships/tags" Target="../tags/tag495.xml"/><Relationship Id="rId6" Type="http://schemas.openxmlformats.org/officeDocument/2006/relationships/tags" Target="../tags/tag494.xml"/><Relationship Id="rId5" Type="http://schemas.openxmlformats.org/officeDocument/2006/relationships/image" Target="../media/image32.jpeg"/><Relationship Id="rId4" Type="http://schemas.openxmlformats.org/officeDocument/2006/relationships/tags" Target="../tags/tag493.xml"/><Relationship Id="rId3" Type="http://schemas.openxmlformats.org/officeDocument/2006/relationships/image" Target="../media/image31.png"/><Relationship Id="rId2" Type="http://schemas.openxmlformats.org/officeDocument/2006/relationships/tags" Target="../tags/tag492.xml"/><Relationship Id="rId14" Type="http://schemas.openxmlformats.org/officeDocument/2006/relationships/notesSlide" Target="../notesSlides/notesSlide24.xml"/><Relationship Id="rId13" Type="http://schemas.openxmlformats.org/officeDocument/2006/relationships/slideLayout" Target="../slideLayouts/slideLayout13.xml"/><Relationship Id="rId12" Type="http://schemas.openxmlformats.org/officeDocument/2006/relationships/tags" Target="../tags/tag499.xml"/><Relationship Id="rId11" Type="http://schemas.openxmlformats.org/officeDocument/2006/relationships/image" Target="../media/image33.png"/><Relationship Id="rId10" Type="http://schemas.openxmlformats.org/officeDocument/2006/relationships/tags" Target="../tags/tag498.xml"/><Relationship Id="rId1" Type="http://schemas.openxmlformats.org/officeDocument/2006/relationships/tags" Target="../tags/tag49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xml"/><Relationship Id="rId1" Type="http://schemas.openxmlformats.org/officeDocument/2006/relationships/tags" Target="../tags/tag50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30.xml.rels><?xml version="1.0" encoding="UTF-8" standalone="yes"?>
<Relationships xmlns="http://schemas.openxmlformats.org/package/2006/relationships"><Relationship Id="rId9" Type="http://schemas.openxmlformats.org/officeDocument/2006/relationships/image" Target="../media/image34.png"/><Relationship Id="rId8" Type="http://schemas.openxmlformats.org/officeDocument/2006/relationships/tags" Target="../tags/tag508.xml"/><Relationship Id="rId7" Type="http://schemas.openxmlformats.org/officeDocument/2006/relationships/tags" Target="../tags/tag507.xml"/><Relationship Id="rId6" Type="http://schemas.openxmlformats.org/officeDocument/2006/relationships/tags" Target="../tags/tag506.xml"/><Relationship Id="rId5" Type="http://schemas.openxmlformats.org/officeDocument/2006/relationships/tags" Target="../tags/tag505.xml"/><Relationship Id="rId4" Type="http://schemas.openxmlformats.org/officeDocument/2006/relationships/tags" Target="../tags/tag504.xml"/><Relationship Id="rId3" Type="http://schemas.openxmlformats.org/officeDocument/2006/relationships/tags" Target="../tags/tag503.xml"/><Relationship Id="rId2" Type="http://schemas.openxmlformats.org/officeDocument/2006/relationships/tags" Target="../tags/tag502.xml"/><Relationship Id="rId12" Type="http://schemas.openxmlformats.org/officeDocument/2006/relationships/notesSlide" Target="../notesSlides/notesSlide26.xml"/><Relationship Id="rId11" Type="http://schemas.openxmlformats.org/officeDocument/2006/relationships/slideLayout" Target="../slideLayouts/slideLayout13.xml"/><Relationship Id="rId10" Type="http://schemas.openxmlformats.org/officeDocument/2006/relationships/tags" Target="../tags/tag509.xml"/><Relationship Id="rId1" Type="http://schemas.openxmlformats.org/officeDocument/2006/relationships/tags" Target="../tags/tag501.xml"/></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13.xml"/><Relationship Id="rId6" Type="http://schemas.openxmlformats.org/officeDocument/2006/relationships/tags" Target="../tags/tag514.xml"/><Relationship Id="rId5" Type="http://schemas.openxmlformats.org/officeDocument/2006/relationships/image" Target="../media/image35.png"/><Relationship Id="rId4" Type="http://schemas.openxmlformats.org/officeDocument/2006/relationships/tags" Target="../tags/tag513.xml"/><Relationship Id="rId3" Type="http://schemas.openxmlformats.org/officeDocument/2006/relationships/tags" Target="../tags/tag512.xml"/><Relationship Id="rId2" Type="http://schemas.openxmlformats.org/officeDocument/2006/relationships/tags" Target="../tags/tag511.xml"/><Relationship Id="rId1" Type="http://schemas.openxmlformats.org/officeDocument/2006/relationships/tags" Target="../tags/tag510.xml"/></Relationships>
</file>

<file path=ppt/slides/_rels/slide32.xml.rels><?xml version="1.0" encoding="UTF-8" standalone="yes"?>
<Relationships xmlns="http://schemas.openxmlformats.org/package/2006/relationships"><Relationship Id="rId9" Type="http://schemas.openxmlformats.org/officeDocument/2006/relationships/tags" Target="../tags/tag522.xml"/><Relationship Id="rId8" Type="http://schemas.openxmlformats.org/officeDocument/2006/relationships/image" Target="../media/image36.png"/><Relationship Id="rId7" Type="http://schemas.openxmlformats.org/officeDocument/2006/relationships/tags" Target="../tags/tag521.xml"/><Relationship Id="rId6" Type="http://schemas.openxmlformats.org/officeDocument/2006/relationships/tags" Target="../tags/tag520.xml"/><Relationship Id="rId5" Type="http://schemas.openxmlformats.org/officeDocument/2006/relationships/tags" Target="../tags/tag519.xml"/><Relationship Id="rId4" Type="http://schemas.openxmlformats.org/officeDocument/2006/relationships/tags" Target="../tags/tag518.xml"/><Relationship Id="rId3" Type="http://schemas.openxmlformats.org/officeDocument/2006/relationships/tags" Target="../tags/tag517.xml"/><Relationship Id="rId2" Type="http://schemas.openxmlformats.org/officeDocument/2006/relationships/tags" Target="../tags/tag516.xml"/><Relationship Id="rId10" Type="http://schemas.openxmlformats.org/officeDocument/2006/relationships/slideLayout" Target="../slideLayouts/slideLayout13.xml"/><Relationship Id="rId1" Type="http://schemas.openxmlformats.org/officeDocument/2006/relationships/tags" Target="../tags/tag515.xml"/></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1.xml"/><Relationship Id="rId5" Type="http://schemas.openxmlformats.org/officeDocument/2006/relationships/tags" Target="../tags/tag527.xml"/><Relationship Id="rId4" Type="http://schemas.openxmlformats.org/officeDocument/2006/relationships/tags" Target="../tags/tag526.xml"/><Relationship Id="rId3" Type="http://schemas.openxmlformats.org/officeDocument/2006/relationships/tags" Target="../tags/tag525.xml"/><Relationship Id="rId2" Type="http://schemas.openxmlformats.org/officeDocument/2006/relationships/tags" Target="../tags/tag524.xml"/><Relationship Id="rId1" Type="http://schemas.openxmlformats.org/officeDocument/2006/relationships/tags" Target="../tags/tag523.xml"/></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tags" Target="../tags/tag532.xml"/><Relationship Id="rId4" Type="http://schemas.openxmlformats.org/officeDocument/2006/relationships/tags" Target="../tags/tag531.xml"/><Relationship Id="rId3" Type="http://schemas.openxmlformats.org/officeDocument/2006/relationships/tags" Target="../tags/tag530.xml"/><Relationship Id="rId2" Type="http://schemas.openxmlformats.org/officeDocument/2006/relationships/tags" Target="../tags/tag529.xml"/><Relationship Id="rId1" Type="http://schemas.openxmlformats.org/officeDocument/2006/relationships/tags" Target="../tags/tag528.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535.xml"/><Relationship Id="rId3" Type="http://schemas.openxmlformats.org/officeDocument/2006/relationships/image" Target="../media/image38.png"/><Relationship Id="rId2" Type="http://schemas.openxmlformats.org/officeDocument/2006/relationships/tags" Target="../tags/tag534.xml"/><Relationship Id="rId1" Type="http://schemas.openxmlformats.org/officeDocument/2006/relationships/tags" Target="../tags/tag533.xml"/></Relationships>
</file>

<file path=ppt/slides/_rels/slide36.xml.rels><?xml version="1.0" encoding="UTF-8" standalone="yes"?>
<Relationships xmlns="http://schemas.openxmlformats.org/package/2006/relationships"><Relationship Id="rId9" Type="http://schemas.openxmlformats.org/officeDocument/2006/relationships/tags" Target="../tags/tag544.xml"/><Relationship Id="rId8" Type="http://schemas.openxmlformats.org/officeDocument/2006/relationships/tags" Target="../tags/tag543.xml"/><Relationship Id="rId7" Type="http://schemas.openxmlformats.org/officeDocument/2006/relationships/tags" Target="../tags/tag542.xml"/><Relationship Id="rId6" Type="http://schemas.openxmlformats.org/officeDocument/2006/relationships/tags" Target="../tags/tag541.xml"/><Relationship Id="rId5" Type="http://schemas.openxmlformats.org/officeDocument/2006/relationships/tags" Target="../tags/tag540.xml"/><Relationship Id="rId4" Type="http://schemas.openxmlformats.org/officeDocument/2006/relationships/tags" Target="../tags/tag539.xml"/><Relationship Id="rId30" Type="http://schemas.openxmlformats.org/officeDocument/2006/relationships/notesSlide" Target="../notesSlides/notesSlide30.xml"/><Relationship Id="rId3" Type="http://schemas.openxmlformats.org/officeDocument/2006/relationships/tags" Target="../tags/tag538.xml"/><Relationship Id="rId29" Type="http://schemas.openxmlformats.org/officeDocument/2006/relationships/slideLayout" Target="../slideLayouts/slideLayout4.xml"/><Relationship Id="rId28" Type="http://schemas.openxmlformats.org/officeDocument/2006/relationships/tags" Target="../tags/tag563.xml"/><Relationship Id="rId27" Type="http://schemas.openxmlformats.org/officeDocument/2006/relationships/tags" Target="../tags/tag562.xml"/><Relationship Id="rId26" Type="http://schemas.openxmlformats.org/officeDocument/2006/relationships/tags" Target="../tags/tag561.xml"/><Relationship Id="rId25" Type="http://schemas.openxmlformats.org/officeDocument/2006/relationships/tags" Target="../tags/tag560.xml"/><Relationship Id="rId24" Type="http://schemas.openxmlformats.org/officeDocument/2006/relationships/tags" Target="../tags/tag559.xml"/><Relationship Id="rId23" Type="http://schemas.openxmlformats.org/officeDocument/2006/relationships/tags" Target="../tags/tag558.xml"/><Relationship Id="rId22" Type="http://schemas.openxmlformats.org/officeDocument/2006/relationships/tags" Target="../tags/tag557.xml"/><Relationship Id="rId21" Type="http://schemas.openxmlformats.org/officeDocument/2006/relationships/tags" Target="../tags/tag556.xml"/><Relationship Id="rId20" Type="http://schemas.openxmlformats.org/officeDocument/2006/relationships/tags" Target="../tags/tag555.xml"/><Relationship Id="rId2" Type="http://schemas.openxmlformats.org/officeDocument/2006/relationships/tags" Target="../tags/tag537.xml"/><Relationship Id="rId19" Type="http://schemas.openxmlformats.org/officeDocument/2006/relationships/tags" Target="../tags/tag554.xml"/><Relationship Id="rId18" Type="http://schemas.openxmlformats.org/officeDocument/2006/relationships/tags" Target="../tags/tag553.xml"/><Relationship Id="rId17" Type="http://schemas.openxmlformats.org/officeDocument/2006/relationships/tags" Target="../tags/tag552.xml"/><Relationship Id="rId16" Type="http://schemas.openxmlformats.org/officeDocument/2006/relationships/tags" Target="../tags/tag551.xml"/><Relationship Id="rId15" Type="http://schemas.openxmlformats.org/officeDocument/2006/relationships/tags" Target="../tags/tag550.xml"/><Relationship Id="rId14" Type="http://schemas.openxmlformats.org/officeDocument/2006/relationships/tags" Target="../tags/tag549.xml"/><Relationship Id="rId13" Type="http://schemas.openxmlformats.org/officeDocument/2006/relationships/tags" Target="../tags/tag548.xml"/><Relationship Id="rId12" Type="http://schemas.openxmlformats.org/officeDocument/2006/relationships/tags" Target="../tags/tag547.xml"/><Relationship Id="rId11" Type="http://schemas.openxmlformats.org/officeDocument/2006/relationships/tags" Target="../tags/tag546.xml"/><Relationship Id="rId10" Type="http://schemas.openxmlformats.org/officeDocument/2006/relationships/tags" Target="../tags/tag545.xml"/><Relationship Id="rId1" Type="http://schemas.openxmlformats.org/officeDocument/2006/relationships/tags" Target="../tags/tag536.xml"/></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tags" Target="../tags/tag567.xml"/><Relationship Id="rId3" Type="http://schemas.openxmlformats.org/officeDocument/2006/relationships/tags" Target="../tags/tag566.xml"/><Relationship Id="rId2" Type="http://schemas.openxmlformats.org/officeDocument/2006/relationships/tags" Target="../tags/tag565.xml"/><Relationship Id="rId1" Type="http://schemas.openxmlformats.org/officeDocument/2006/relationships/tags" Target="../tags/tag564.xml"/></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32.xml"/><Relationship Id="rId7"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tags" Target="../tags/tag572.xml"/><Relationship Id="rId4" Type="http://schemas.openxmlformats.org/officeDocument/2006/relationships/tags" Target="../tags/tag571.xml"/><Relationship Id="rId3" Type="http://schemas.openxmlformats.org/officeDocument/2006/relationships/tags" Target="../tags/tag570.xml"/><Relationship Id="rId2" Type="http://schemas.openxmlformats.org/officeDocument/2006/relationships/tags" Target="../tags/tag569.xml"/><Relationship Id="rId1" Type="http://schemas.openxmlformats.org/officeDocument/2006/relationships/tags" Target="../tags/tag568.xml"/></Relationships>
</file>

<file path=ppt/slides/_rels/slide39.xml.rels><?xml version="1.0" encoding="UTF-8" standalone="yes"?>
<Relationships xmlns="http://schemas.openxmlformats.org/package/2006/relationships"><Relationship Id="rId8" Type="http://schemas.openxmlformats.org/officeDocument/2006/relationships/notesSlide" Target="../notesSlides/notesSlide33.xml"/><Relationship Id="rId7"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tags" Target="../tags/tag576.xml"/><Relationship Id="rId3" Type="http://schemas.openxmlformats.org/officeDocument/2006/relationships/tags" Target="../tags/tag575.xml"/><Relationship Id="rId2" Type="http://schemas.openxmlformats.org/officeDocument/2006/relationships/tags" Target="../tags/tag574.xml"/><Relationship Id="rId1" Type="http://schemas.openxmlformats.org/officeDocument/2006/relationships/tags" Target="../tags/tag573.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image" Target="../media/image2.png"/><Relationship Id="rId1" Type="http://schemas.openxmlformats.org/officeDocument/2006/relationships/tags" Target="../tags/tag15.xml"/></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34.xml"/><Relationship Id="rId6" Type="http://schemas.openxmlformats.org/officeDocument/2006/relationships/slideLayout" Target="../slideLayouts/slideLayout1.xml"/><Relationship Id="rId5" Type="http://schemas.openxmlformats.org/officeDocument/2006/relationships/image" Target="../media/image43.png"/><Relationship Id="rId4" Type="http://schemas.openxmlformats.org/officeDocument/2006/relationships/tags" Target="../tags/tag580.xml"/><Relationship Id="rId3" Type="http://schemas.openxmlformats.org/officeDocument/2006/relationships/tags" Target="../tags/tag579.xml"/><Relationship Id="rId2" Type="http://schemas.openxmlformats.org/officeDocument/2006/relationships/tags" Target="../tags/tag578.xml"/><Relationship Id="rId1" Type="http://schemas.openxmlformats.org/officeDocument/2006/relationships/tags" Target="../tags/tag577.xml"/></Relationships>
</file>

<file path=ppt/slides/_rels/slide41.xml.rels><?xml version="1.0" encoding="UTF-8" standalone="yes"?>
<Relationships xmlns="http://schemas.openxmlformats.org/package/2006/relationships"><Relationship Id="rId9" Type="http://schemas.openxmlformats.org/officeDocument/2006/relationships/notesSlide" Target="../notesSlides/notesSlide35.xml"/><Relationship Id="rId8" Type="http://schemas.openxmlformats.org/officeDocument/2006/relationships/slideLayout" Target="../slideLayouts/slideLayout1.xml"/><Relationship Id="rId7" Type="http://schemas.openxmlformats.org/officeDocument/2006/relationships/image" Target="../media/image46.png"/><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tags" Target="../tags/tag584.xml"/><Relationship Id="rId3" Type="http://schemas.openxmlformats.org/officeDocument/2006/relationships/tags" Target="../tags/tag583.xml"/><Relationship Id="rId2" Type="http://schemas.openxmlformats.org/officeDocument/2006/relationships/tags" Target="../tags/tag582.xml"/><Relationship Id="rId1" Type="http://schemas.openxmlformats.org/officeDocument/2006/relationships/tags" Target="../tags/tag581.xml"/></Relationships>
</file>

<file path=ppt/slides/_rels/slide42.xml.rels><?xml version="1.0" encoding="UTF-8" standalone="yes"?>
<Relationships xmlns="http://schemas.openxmlformats.org/package/2006/relationships"><Relationship Id="rId7" Type="http://schemas.openxmlformats.org/officeDocument/2006/relationships/notesSlide" Target="../notesSlides/notesSlide36.xml"/><Relationship Id="rId6"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tags" Target="../tags/tag588.xml"/><Relationship Id="rId3" Type="http://schemas.openxmlformats.org/officeDocument/2006/relationships/tags" Target="../tags/tag587.xml"/><Relationship Id="rId2" Type="http://schemas.openxmlformats.org/officeDocument/2006/relationships/tags" Target="../tags/tag586.xml"/><Relationship Id="rId1" Type="http://schemas.openxmlformats.org/officeDocument/2006/relationships/tags" Target="../tags/tag585.xml"/></Relationships>
</file>

<file path=ppt/slides/_rels/slide43.xml.rels><?xml version="1.0" encoding="UTF-8" standalone="yes"?>
<Relationships xmlns="http://schemas.openxmlformats.org/package/2006/relationships"><Relationship Id="rId7" Type="http://schemas.openxmlformats.org/officeDocument/2006/relationships/notesSlide" Target="../notesSlides/notesSlide37.xml"/><Relationship Id="rId6" Type="http://schemas.openxmlformats.org/officeDocument/2006/relationships/slideLayout" Target="../slideLayouts/slideLayout1.xml"/><Relationship Id="rId5" Type="http://schemas.openxmlformats.org/officeDocument/2006/relationships/image" Target="../media/image48.png"/><Relationship Id="rId4" Type="http://schemas.openxmlformats.org/officeDocument/2006/relationships/tags" Target="../tags/tag592.xml"/><Relationship Id="rId3" Type="http://schemas.openxmlformats.org/officeDocument/2006/relationships/tags" Target="../tags/tag591.xml"/><Relationship Id="rId2" Type="http://schemas.openxmlformats.org/officeDocument/2006/relationships/tags" Target="../tags/tag590.xml"/><Relationship Id="rId1" Type="http://schemas.openxmlformats.org/officeDocument/2006/relationships/tags" Target="../tags/tag589.xml"/></Relationships>
</file>

<file path=ppt/slides/_rels/slide44.xml.rels><?xml version="1.0" encoding="UTF-8" standalone="yes"?>
<Relationships xmlns="http://schemas.openxmlformats.org/package/2006/relationships"><Relationship Id="rId9" Type="http://schemas.openxmlformats.org/officeDocument/2006/relationships/tags" Target="../tags/tag599.xml"/><Relationship Id="rId8" Type="http://schemas.openxmlformats.org/officeDocument/2006/relationships/image" Target="../media/image50.png"/><Relationship Id="rId7" Type="http://schemas.openxmlformats.org/officeDocument/2006/relationships/image" Target="../media/image49.png"/><Relationship Id="rId6" Type="http://schemas.openxmlformats.org/officeDocument/2006/relationships/tags" Target="../tags/tag598.xml"/><Relationship Id="rId5" Type="http://schemas.openxmlformats.org/officeDocument/2006/relationships/tags" Target="../tags/tag597.xml"/><Relationship Id="rId4" Type="http://schemas.openxmlformats.org/officeDocument/2006/relationships/tags" Target="../tags/tag596.xml"/><Relationship Id="rId3" Type="http://schemas.openxmlformats.org/officeDocument/2006/relationships/tags" Target="../tags/tag595.xml"/><Relationship Id="rId2" Type="http://schemas.openxmlformats.org/officeDocument/2006/relationships/tags" Target="../tags/tag594.xml"/><Relationship Id="rId11" Type="http://schemas.openxmlformats.org/officeDocument/2006/relationships/notesSlide" Target="../notesSlides/notesSlide38.xml"/><Relationship Id="rId10" Type="http://schemas.openxmlformats.org/officeDocument/2006/relationships/slideLayout" Target="../slideLayouts/slideLayout13.xml"/><Relationship Id="rId1" Type="http://schemas.openxmlformats.org/officeDocument/2006/relationships/tags" Target="../tags/tag593.xml"/></Relationships>
</file>

<file path=ppt/slides/_rels/slide45.xml.rels><?xml version="1.0" encoding="UTF-8" standalone="yes"?>
<Relationships xmlns="http://schemas.openxmlformats.org/package/2006/relationships"><Relationship Id="rId9" Type="http://schemas.openxmlformats.org/officeDocument/2006/relationships/image" Target="../media/image52.png"/><Relationship Id="rId8" Type="http://schemas.openxmlformats.org/officeDocument/2006/relationships/image" Target="../media/image51.png"/><Relationship Id="rId7" Type="http://schemas.openxmlformats.org/officeDocument/2006/relationships/tags" Target="../tags/tag606.xml"/><Relationship Id="rId6" Type="http://schemas.openxmlformats.org/officeDocument/2006/relationships/tags" Target="../tags/tag605.xml"/><Relationship Id="rId5" Type="http://schemas.openxmlformats.org/officeDocument/2006/relationships/tags" Target="../tags/tag604.xml"/><Relationship Id="rId4" Type="http://schemas.openxmlformats.org/officeDocument/2006/relationships/tags" Target="../tags/tag603.xml"/><Relationship Id="rId3" Type="http://schemas.openxmlformats.org/officeDocument/2006/relationships/tags" Target="../tags/tag602.xml"/><Relationship Id="rId2" Type="http://schemas.openxmlformats.org/officeDocument/2006/relationships/tags" Target="../tags/tag601.xml"/><Relationship Id="rId12" Type="http://schemas.openxmlformats.org/officeDocument/2006/relationships/notesSlide" Target="../notesSlides/notesSlide39.xml"/><Relationship Id="rId11" Type="http://schemas.openxmlformats.org/officeDocument/2006/relationships/slideLayout" Target="../slideLayouts/slideLayout13.xml"/><Relationship Id="rId10" Type="http://schemas.openxmlformats.org/officeDocument/2006/relationships/tags" Target="../tags/tag607.xml"/><Relationship Id="rId1" Type="http://schemas.openxmlformats.org/officeDocument/2006/relationships/tags" Target="../tags/tag600.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614.xml"/><Relationship Id="rId7" Type="http://schemas.openxmlformats.org/officeDocument/2006/relationships/image" Target="../media/image53.png"/><Relationship Id="rId6" Type="http://schemas.openxmlformats.org/officeDocument/2006/relationships/tags" Target="../tags/tag613.xml"/><Relationship Id="rId5" Type="http://schemas.openxmlformats.org/officeDocument/2006/relationships/tags" Target="../tags/tag612.xml"/><Relationship Id="rId4" Type="http://schemas.openxmlformats.org/officeDocument/2006/relationships/tags" Target="../tags/tag611.xml"/><Relationship Id="rId3" Type="http://schemas.openxmlformats.org/officeDocument/2006/relationships/tags" Target="../tags/tag610.xml"/><Relationship Id="rId2" Type="http://schemas.openxmlformats.org/officeDocument/2006/relationships/tags" Target="../tags/tag609.xml"/><Relationship Id="rId10" Type="http://schemas.openxmlformats.org/officeDocument/2006/relationships/notesSlide" Target="../notesSlides/notesSlide40.xml"/><Relationship Id="rId1" Type="http://schemas.openxmlformats.org/officeDocument/2006/relationships/tags" Target="../tags/tag608.xml"/></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41.xml"/><Relationship Id="rId6" Type="http://schemas.openxmlformats.org/officeDocument/2006/relationships/slideLayout" Target="../slideLayouts/slideLayout1.xml"/><Relationship Id="rId5" Type="http://schemas.openxmlformats.org/officeDocument/2006/relationships/image" Target="../media/image54.png"/><Relationship Id="rId4" Type="http://schemas.openxmlformats.org/officeDocument/2006/relationships/tags" Target="../tags/tag618.xml"/><Relationship Id="rId3" Type="http://schemas.openxmlformats.org/officeDocument/2006/relationships/tags" Target="../tags/tag617.xml"/><Relationship Id="rId2" Type="http://schemas.openxmlformats.org/officeDocument/2006/relationships/tags" Target="../tags/tag616.xml"/><Relationship Id="rId1" Type="http://schemas.openxmlformats.org/officeDocument/2006/relationships/tags" Target="../tags/tag615.xml"/></Relationships>
</file>

<file path=ppt/slides/_rels/slide48.xml.rels><?xml version="1.0" encoding="UTF-8" standalone="yes"?>
<Relationships xmlns="http://schemas.openxmlformats.org/package/2006/relationships"><Relationship Id="rId7" Type="http://schemas.openxmlformats.org/officeDocument/2006/relationships/notesSlide" Target="../notesSlides/notesSlide42.xml"/><Relationship Id="rId6" Type="http://schemas.openxmlformats.org/officeDocument/2006/relationships/slideLayout" Target="../slideLayouts/slideLayout1.xml"/><Relationship Id="rId5" Type="http://schemas.openxmlformats.org/officeDocument/2006/relationships/image" Target="../media/image55.png"/><Relationship Id="rId4" Type="http://schemas.openxmlformats.org/officeDocument/2006/relationships/tags" Target="../tags/tag622.xml"/><Relationship Id="rId3" Type="http://schemas.openxmlformats.org/officeDocument/2006/relationships/tags" Target="../tags/tag621.xml"/><Relationship Id="rId2" Type="http://schemas.openxmlformats.org/officeDocument/2006/relationships/tags" Target="../tags/tag620.xml"/><Relationship Id="rId1" Type="http://schemas.openxmlformats.org/officeDocument/2006/relationships/tags" Target="../tags/tag619.xml"/></Relationships>
</file>

<file path=ppt/slides/_rels/slide49.xml.rels><?xml version="1.0" encoding="UTF-8" standalone="yes"?>
<Relationships xmlns="http://schemas.openxmlformats.org/package/2006/relationships"><Relationship Id="rId9" Type="http://schemas.openxmlformats.org/officeDocument/2006/relationships/tags" Target="../tags/tag631.xml"/><Relationship Id="rId8" Type="http://schemas.openxmlformats.org/officeDocument/2006/relationships/tags" Target="../tags/tag630.xml"/><Relationship Id="rId7" Type="http://schemas.openxmlformats.org/officeDocument/2006/relationships/tags" Target="../tags/tag629.xml"/><Relationship Id="rId6" Type="http://schemas.openxmlformats.org/officeDocument/2006/relationships/tags" Target="../tags/tag628.xml"/><Relationship Id="rId5" Type="http://schemas.openxmlformats.org/officeDocument/2006/relationships/tags" Target="../tags/tag627.xml"/><Relationship Id="rId4" Type="http://schemas.openxmlformats.org/officeDocument/2006/relationships/tags" Target="../tags/tag626.xml"/><Relationship Id="rId3" Type="http://schemas.openxmlformats.org/officeDocument/2006/relationships/tags" Target="../tags/tag625.xml"/><Relationship Id="rId2" Type="http://schemas.openxmlformats.org/officeDocument/2006/relationships/tags" Target="../tags/tag624.xml"/><Relationship Id="rId18" Type="http://schemas.openxmlformats.org/officeDocument/2006/relationships/notesSlide" Target="../notesSlides/notesSlide43.xml"/><Relationship Id="rId17" Type="http://schemas.openxmlformats.org/officeDocument/2006/relationships/slideLayout" Target="../slideLayouts/slideLayout1.xml"/><Relationship Id="rId16" Type="http://schemas.openxmlformats.org/officeDocument/2006/relationships/tags" Target="../tags/tag638.xml"/><Relationship Id="rId15" Type="http://schemas.openxmlformats.org/officeDocument/2006/relationships/tags" Target="../tags/tag637.xml"/><Relationship Id="rId14" Type="http://schemas.openxmlformats.org/officeDocument/2006/relationships/tags" Target="../tags/tag636.xml"/><Relationship Id="rId13" Type="http://schemas.openxmlformats.org/officeDocument/2006/relationships/tags" Target="../tags/tag635.xml"/><Relationship Id="rId12" Type="http://schemas.openxmlformats.org/officeDocument/2006/relationships/tags" Target="../tags/tag634.xml"/><Relationship Id="rId11" Type="http://schemas.openxmlformats.org/officeDocument/2006/relationships/tags" Target="../tags/tag633.xml"/><Relationship Id="rId10" Type="http://schemas.openxmlformats.org/officeDocument/2006/relationships/tags" Target="../tags/tag632.xml"/><Relationship Id="rId1" Type="http://schemas.openxmlformats.org/officeDocument/2006/relationships/tags" Target="../tags/tag623.xml"/></Relationships>
</file>

<file path=ppt/slides/_rels/slide5.xml.rels><?xml version="1.0" encoding="UTF-8" standalone="yes"?>
<Relationships xmlns="http://schemas.openxmlformats.org/package/2006/relationships"><Relationship Id="rId99" Type="http://schemas.openxmlformats.org/officeDocument/2006/relationships/tags" Target="../tags/tag120.xml"/><Relationship Id="rId98" Type="http://schemas.openxmlformats.org/officeDocument/2006/relationships/tags" Target="../tags/tag119.xml"/><Relationship Id="rId97" Type="http://schemas.openxmlformats.org/officeDocument/2006/relationships/tags" Target="../tags/tag118.xml"/><Relationship Id="rId96" Type="http://schemas.openxmlformats.org/officeDocument/2006/relationships/tags" Target="../tags/tag117.xml"/><Relationship Id="rId95" Type="http://schemas.openxmlformats.org/officeDocument/2006/relationships/tags" Target="../tags/tag116.xml"/><Relationship Id="rId94" Type="http://schemas.openxmlformats.org/officeDocument/2006/relationships/tags" Target="../tags/tag115.xml"/><Relationship Id="rId93" Type="http://schemas.openxmlformats.org/officeDocument/2006/relationships/tags" Target="../tags/tag114.xml"/><Relationship Id="rId92" Type="http://schemas.openxmlformats.org/officeDocument/2006/relationships/tags" Target="../tags/tag113.xml"/><Relationship Id="rId91" Type="http://schemas.openxmlformats.org/officeDocument/2006/relationships/tags" Target="../tags/tag112.xml"/><Relationship Id="rId90" Type="http://schemas.openxmlformats.org/officeDocument/2006/relationships/tags" Target="../tags/tag111.xml"/><Relationship Id="rId9" Type="http://schemas.openxmlformats.org/officeDocument/2006/relationships/tags" Target="../tags/tag30.xml"/><Relationship Id="rId89" Type="http://schemas.openxmlformats.org/officeDocument/2006/relationships/tags" Target="../tags/tag110.xml"/><Relationship Id="rId88" Type="http://schemas.openxmlformats.org/officeDocument/2006/relationships/tags" Target="../tags/tag109.xml"/><Relationship Id="rId87" Type="http://schemas.openxmlformats.org/officeDocument/2006/relationships/tags" Target="../tags/tag108.xml"/><Relationship Id="rId86" Type="http://schemas.openxmlformats.org/officeDocument/2006/relationships/tags" Target="../tags/tag107.xml"/><Relationship Id="rId85" Type="http://schemas.openxmlformats.org/officeDocument/2006/relationships/tags" Target="../tags/tag106.xml"/><Relationship Id="rId84" Type="http://schemas.openxmlformats.org/officeDocument/2006/relationships/tags" Target="../tags/tag105.xml"/><Relationship Id="rId83" Type="http://schemas.openxmlformats.org/officeDocument/2006/relationships/tags" Target="../tags/tag104.xml"/><Relationship Id="rId82" Type="http://schemas.openxmlformats.org/officeDocument/2006/relationships/tags" Target="../tags/tag103.xml"/><Relationship Id="rId81" Type="http://schemas.openxmlformats.org/officeDocument/2006/relationships/tags" Target="../tags/tag102.xml"/><Relationship Id="rId80" Type="http://schemas.openxmlformats.org/officeDocument/2006/relationships/tags" Target="../tags/tag101.xml"/><Relationship Id="rId8" Type="http://schemas.openxmlformats.org/officeDocument/2006/relationships/tags" Target="../tags/tag29.xml"/><Relationship Id="rId79" Type="http://schemas.openxmlformats.org/officeDocument/2006/relationships/tags" Target="../tags/tag100.xml"/><Relationship Id="rId78" Type="http://schemas.openxmlformats.org/officeDocument/2006/relationships/tags" Target="../tags/tag99.xml"/><Relationship Id="rId77" Type="http://schemas.openxmlformats.org/officeDocument/2006/relationships/tags" Target="../tags/tag98.xml"/><Relationship Id="rId76" Type="http://schemas.openxmlformats.org/officeDocument/2006/relationships/tags" Target="../tags/tag97.xml"/><Relationship Id="rId75" Type="http://schemas.openxmlformats.org/officeDocument/2006/relationships/tags" Target="../tags/tag96.xml"/><Relationship Id="rId74" Type="http://schemas.openxmlformats.org/officeDocument/2006/relationships/tags" Target="../tags/tag95.xml"/><Relationship Id="rId73" Type="http://schemas.openxmlformats.org/officeDocument/2006/relationships/tags" Target="../tags/tag94.xml"/><Relationship Id="rId72" Type="http://schemas.openxmlformats.org/officeDocument/2006/relationships/tags" Target="../tags/tag93.xml"/><Relationship Id="rId71" Type="http://schemas.openxmlformats.org/officeDocument/2006/relationships/tags" Target="../tags/tag92.xml"/><Relationship Id="rId70" Type="http://schemas.openxmlformats.org/officeDocument/2006/relationships/tags" Target="../tags/tag91.xml"/><Relationship Id="rId7" Type="http://schemas.openxmlformats.org/officeDocument/2006/relationships/tags" Target="../tags/tag28.xml"/><Relationship Id="rId69" Type="http://schemas.openxmlformats.org/officeDocument/2006/relationships/tags" Target="../tags/tag90.xml"/><Relationship Id="rId68" Type="http://schemas.openxmlformats.org/officeDocument/2006/relationships/tags" Target="../tags/tag89.xml"/><Relationship Id="rId67" Type="http://schemas.openxmlformats.org/officeDocument/2006/relationships/tags" Target="../tags/tag88.xml"/><Relationship Id="rId66" Type="http://schemas.openxmlformats.org/officeDocument/2006/relationships/tags" Target="../tags/tag87.xml"/><Relationship Id="rId65" Type="http://schemas.openxmlformats.org/officeDocument/2006/relationships/tags" Target="../tags/tag86.xml"/><Relationship Id="rId64" Type="http://schemas.openxmlformats.org/officeDocument/2006/relationships/tags" Target="../tags/tag85.xml"/><Relationship Id="rId63" Type="http://schemas.openxmlformats.org/officeDocument/2006/relationships/tags" Target="../tags/tag84.xml"/><Relationship Id="rId62" Type="http://schemas.openxmlformats.org/officeDocument/2006/relationships/tags" Target="../tags/tag83.xml"/><Relationship Id="rId61" Type="http://schemas.openxmlformats.org/officeDocument/2006/relationships/tags" Target="../tags/tag82.xml"/><Relationship Id="rId60" Type="http://schemas.openxmlformats.org/officeDocument/2006/relationships/tags" Target="../tags/tag81.xml"/><Relationship Id="rId6" Type="http://schemas.openxmlformats.org/officeDocument/2006/relationships/tags" Target="../tags/tag27.xml"/><Relationship Id="rId59" Type="http://schemas.openxmlformats.org/officeDocument/2006/relationships/tags" Target="../tags/tag80.xml"/><Relationship Id="rId58" Type="http://schemas.openxmlformats.org/officeDocument/2006/relationships/tags" Target="../tags/tag79.xml"/><Relationship Id="rId57" Type="http://schemas.openxmlformats.org/officeDocument/2006/relationships/tags" Target="../tags/tag78.xml"/><Relationship Id="rId56" Type="http://schemas.openxmlformats.org/officeDocument/2006/relationships/tags" Target="../tags/tag77.xml"/><Relationship Id="rId55" Type="http://schemas.openxmlformats.org/officeDocument/2006/relationships/tags" Target="../tags/tag76.xml"/><Relationship Id="rId54" Type="http://schemas.openxmlformats.org/officeDocument/2006/relationships/tags" Target="../tags/tag75.xml"/><Relationship Id="rId53" Type="http://schemas.openxmlformats.org/officeDocument/2006/relationships/tags" Target="../tags/tag74.xml"/><Relationship Id="rId52" Type="http://schemas.openxmlformats.org/officeDocument/2006/relationships/tags" Target="../tags/tag73.xml"/><Relationship Id="rId51" Type="http://schemas.openxmlformats.org/officeDocument/2006/relationships/tags" Target="../tags/tag72.xml"/><Relationship Id="rId50" Type="http://schemas.openxmlformats.org/officeDocument/2006/relationships/tags" Target="../tags/tag71.xml"/><Relationship Id="rId5" Type="http://schemas.openxmlformats.org/officeDocument/2006/relationships/tags" Target="../tags/tag26.xml"/><Relationship Id="rId49" Type="http://schemas.openxmlformats.org/officeDocument/2006/relationships/tags" Target="../tags/tag70.xml"/><Relationship Id="rId48" Type="http://schemas.openxmlformats.org/officeDocument/2006/relationships/tags" Target="../tags/tag69.xml"/><Relationship Id="rId47" Type="http://schemas.openxmlformats.org/officeDocument/2006/relationships/tags" Target="../tags/tag68.xml"/><Relationship Id="rId46" Type="http://schemas.openxmlformats.org/officeDocument/2006/relationships/tags" Target="../tags/tag67.xml"/><Relationship Id="rId45" Type="http://schemas.openxmlformats.org/officeDocument/2006/relationships/tags" Target="../tags/tag66.xml"/><Relationship Id="rId44" Type="http://schemas.openxmlformats.org/officeDocument/2006/relationships/tags" Target="../tags/tag65.xml"/><Relationship Id="rId43" Type="http://schemas.openxmlformats.org/officeDocument/2006/relationships/tags" Target="../tags/tag64.xml"/><Relationship Id="rId42" Type="http://schemas.openxmlformats.org/officeDocument/2006/relationships/tags" Target="../tags/tag63.xml"/><Relationship Id="rId41" Type="http://schemas.openxmlformats.org/officeDocument/2006/relationships/tags" Target="../tags/tag62.xml"/><Relationship Id="rId40" Type="http://schemas.openxmlformats.org/officeDocument/2006/relationships/tags" Target="../tags/tag61.xml"/><Relationship Id="rId4" Type="http://schemas.openxmlformats.org/officeDocument/2006/relationships/tags" Target="../tags/tag25.xml"/><Relationship Id="rId39" Type="http://schemas.openxmlformats.org/officeDocument/2006/relationships/tags" Target="../tags/tag60.xml"/><Relationship Id="rId38" Type="http://schemas.openxmlformats.org/officeDocument/2006/relationships/tags" Target="../tags/tag59.xml"/><Relationship Id="rId37" Type="http://schemas.openxmlformats.org/officeDocument/2006/relationships/tags" Target="../tags/tag58.xml"/><Relationship Id="rId36" Type="http://schemas.openxmlformats.org/officeDocument/2006/relationships/tags" Target="../tags/tag57.xml"/><Relationship Id="rId35" Type="http://schemas.openxmlformats.org/officeDocument/2006/relationships/tags" Target="../tags/tag56.xml"/><Relationship Id="rId34" Type="http://schemas.openxmlformats.org/officeDocument/2006/relationships/tags" Target="../tags/tag55.xml"/><Relationship Id="rId33" Type="http://schemas.openxmlformats.org/officeDocument/2006/relationships/tags" Target="../tags/tag54.xml"/><Relationship Id="rId32" Type="http://schemas.openxmlformats.org/officeDocument/2006/relationships/tags" Target="../tags/tag53.xml"/><Relationship Id="rId31" Type="http://schemas.openxmlformats.org/officeDocument/2006/relationships/tags" Target="../tags/tag52.xml"/><Relationship Id="rId30" Type="http://schemas.openxmlformats.org/officeDocument/2006/relationships/tags" Target="../tags/tag51.xml"/><Relationship Id="rId3" Type="http://schemas.openxmlformats.org/officeDocument/2006/relationships/tags" Target="../tags/tag24.xml"/><Relationship Id="rId29" Type="http://schemas.openxmlformats.org/officeDocument/2006/relationships/tags" Target="../tags/tag50.xml"/><Relationship Id="rId28" Type="http://schemas.openxmlformats.org/officeDocument/2006/relationships/tags" Target="../tags/tag49.xml"/><Relationship Id="rId27" Type="http://schemas.openxmlformats.org/officeDocument/2006/relationships/tags" Target="../tags/tag48.xml"/><Relationship Id="rId26" Type="http://schemas.openxmlformats.org/officeDocument/2006/relationships/tags" Target="../tags/tag47.xml"/><Relationship Id="rId25" Type="http://schemas.openxmlformats.org/officeDocument/2006/relationships/tags" Target="../tags/tag46.xml"/><Relationship Id="rId24" Type="http://schemas.openxmlformats.org/officeDocument/2006/relationships/tags" Target="../tags/tag45.xml"/><Relationship Id="rId23" Type="http://schemas.openxmlformats.org/officeDocument/2006/relationships/tags" Target="../tags/tag44.xml"/><Relationship Id="rId22" Type="http://schemas.openxmlformats.org/officeDocument/2006/relationships/tags" Target="../tags/tag43.xml"/><Relationship Id="rId21" Type="http://schemas.openxmlformats.org/officeDocument/2006/relationships/tags" Target="../tags/tag42.xml"/><Relationship Id="rId20" Type="http://schemas.openxmlformats.org/officeDocument/2006/relationships/tags" Target="../tags/tag41.xml"/><Relationship Id="rId2" Type="http://schemas.openxmlformats.org/officeDocument/2006/relationships/tags" Target="../tags/tag23.xml"/><Relationship Id="rId19" Type="http://schemas.openxmlformats.org/officeDocument/2006/relationships/tags" Target="../tags/tag40.xml"/><Relationship Id="rId18" Type="http://schemas.openxmlformats.org/officeDocument/2006/relationships/tags" Target="../tags/tag39.xml"/><Relationship Id="rId17" Type="http://schemas.openxmlformats.org/officeDocument/2006/relationships/tags" Target="../tags/tag38.xml"/><Relationship Id="rId16" Type="http://schemas.openxmlformats.org/officeDocument/2006/relationships/tags" Target="../tags/tag37.xml"/><Relationship Id="rId15" Type="http://schemas.openxmlformats.org/officeDocument/2006/relationships/tags" Target="../tags/tag36.xml"/><Relationship Id="rId14" Type="http://schemas.openxmlformats.org/officeDocument/2006/relationships/tags" Target="../tags/tag35.xml"/><Relationship Id="rId13" Type="http://schemas.openxmlformats.org/officeDocument/2006/relationships/tags" Target="../tags/tag34.xml"/><Relationship Id="rId12" Type="http://schemas.openxmlformats.org/officeDocument/2006/relationships/tags" Target="../tags/tag33.xml"/><Relationship Id="rId11" Type="http://schemas.openxmlformats.org/officeDocument/2006/relationships/tags" Target="../tags/tag32.xml"/><Relationship Id="rId102" Type="http://schemas.openxmlformats.org/officeDocument/2006/relationships/notesSlide" Target="../notesSlides/notesSlide4.xml"/><Relationship Id="rId101" Type="http://schemas.openxmlformats.org/officeDocument/2006/relationships/slideLayout" Target="../slideLayouts/slideLayout4.xml"/><Relationship Id="rId100" Type="http://schemas.openxmlformats.org/officeDocument/2006/relationships/tags" Target="../tags/tag121.xml"/><Relationship Id="rId10" Type="http://schemas.openxmlformats.org/officeDocument/2006/relationships/tags" Target="../tags/tag31.xml"/><Relationship Id="rId1" Type="http://schemas.openxmlformats.org/officeDocument/2006/relationships/tags" Target="../tags/tag22.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641.xml"/><Relationship Id="rId3" Type="http://schemas.openxmlformats.org/officeDocument/2006/relationships/image" Target="../media/image56.png"/><Relationship Id="rId2" Type="http://schemas.openxmlformats.org/officeDocument/2006/relationships/tags" Target="../tags/tag640.xml"/><Relationship Id="rId1" Type="http://schemas.openxmlformats.org/officeDocument/2006/relationships/tags" Target="../tags/tag639.xml"/></Relationships>
</file>

<file path=ppt/slides/_rels/slide51.xml.rels><?xml version="1.0" encoding="UTF-8" standalone="yes"?>
<Relationships xmlns="http://schemas.openxmlformats.org/package/2006/relationships"><Relationship Id="rId9" Type="http://schemas.openxmlformats.org/officeDocument/2006/relationships/tags" Target="../tags/tag650.xml"/><Relationship Id="rId8" Type="http://schemas.openxmlformats.org/officeDocument/2006/relationships/tags" Target="../tags/tag649.xml"/><Relationship Id="rId7" Type="http://schemas.openxmlformats.org/officeDocument/2006/relationships/tags" Target="../tags/tag648.xml"/><Relationship Id="rId6" Type="http://schemas.openxmlformats.org/officeDocument/2006/relationships/tags" Target="../tags/tag647.xml"/><Relationship Id="rId5" Type="http://schemas.openxmlformats.org/officeDocument/2006/relationships/tags" Target="../tags/tag646.xml"/><Relationship Id="rId4" Type="http://schemas.openxmlformats.org/officeDocument/2006/relationships/tags" Target="../tags/tag645.xml"/><Relationship Id="rId3" Type="http://schemas.openxmlformats.org/officeDocument/2006/relationships/tags" Target="../tags/tag644.xml"/><Relationship Id="rId27" Type="http://schemas.openxmlformats.org/officeDocument/2006/relationships/notesSlide" Target="../notesSlides/notesSlide44.xml"/><Relationship Id="rId26" Type="http://schemas.openxmlformats.org/officeDocument/2006/relationships/slideLayout" Target="../slideLayouts/slideLayout4.xml"/><Relationship Id="rId25" Type="http://schemas.openxmlformats.org/officeDocument/2006/relationships/tags" Target="../tags/tag666.xml"/><Relationship Id="rId24" Type="http://schemas.openxmlformats.org/officeDocument/2006/relationships/tags" Target="../tags/tag665.xml"/><Relationship Id="rId23" Type="http://schemas.openxmlformats.org/officeDocument/2006/relationships/tags" Target="../tags/tag664.xml"/><Relationship Id="rId22" Type="http://schemas.openxmlformats.org/officeDocument/2006/relationships/tags" Target="../tags/tag663.xml"/><Relationship Id="rId21" Type="http://schemas.openxmlformats.org/officeDocument/2006/relationships/tags" Target="../tags/tag662.xml"/><Relationship Id="rId20" Type="http://schemas.openxmlformats.org/officeDocument/2006/relationships/tags" Target="../tags/tag661.xml"/><Relationship Id="rId2" Type="http://schemas.openxmlformats.org/officeDocument/2006/relationships/tags" Target="../tags/tag643.xml"/><Relationship Id="rId19" Type="http://schemas.openxmlformats.org/officeDocument/2006/relationships/tags" Target="../tags/tag660.xml"/><Relationship Id="rId18" Type="http://schemas.openxmlformats.org/officeDocument/2006/relationships/tags" Target="../tags/tag659.xml"/><Relationship Id="rId17" Type="http://schemas.openxmlformats.org/officeDocument/2006/relationships/tags" Target="../tags/tag658.xml"/><Relationship Id="rId16" Type="http://schemas.openxmlformats.org/officeDocument/2006/relationships/tags" Target="../tags/tag657.xml"/><Relationship Id="rId15" Type="http://schemas.openxmlformats.org/officeDocument/2006/relationships/tags" Target="../tags/tag656.xml"/><Relationship Id="rId14" Type="http://schemas.openxmlformats.org/officeDocument/2006/relationships/tags" Target="../tags/tag655.xml"/><Relationship Id="rId13" Type="http://schemas.openxmlformats.org/officeDocument/2006/relationships/tags" Target="../tags/tag654.xml"/><Relationship Id="rId12" Type="http://schemas.openxmlformats.org/officeDocument/2006/relationships/tags" Target="../tags/tag653.xml"/><Relationship Id="rId11" Type="http://schemas.openxmlformats.org/officeDocument/2006/relationships/tags" Target="../tags/tag652.xml"/><Relationship Id="rId10" Type="http://schemas.openxmlformats.org/officeDocument/2006/relationships/tags" Target="../tags/tag651.xml"/><Relationship Id="rId1" Type="http://schemas.openxmlformats.org/officeDocument/2006/relationships/tags" Target="../tags/tag642.xml"/></Relationships>
</file>

<file path=ppt/slides/_rels/slide52.xml.rels><?xml version="1.0" encoding="UTF-8" standalone="yes"?>
<Relationships xmlns="http://schemas.openxmlformats.org/package/2006/relationships"><Relationship Id="rId8" Type="http://schemas.openxmlformats.org/officeDocument/2006/relationships/notesSlide" Target="../notesSlides/notesSlide45.xml"/><Relationship Id="rId7" Type="http://schemas.openxmlformats.org/officeDocument/2006/relationships/slideLayout" Target="../slideLayouts/slideLayout1.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tags" Target="../tags/tag670.xml"/><Relationship Id="rId3" Type="http://schemas.openxmlformats.org/officeDocument/2006/relationships/tags" Target="../tags/tag669.xml"/><Relationship Id="rId2" Type="http://schemas.openxmlformats.org/officeDocument/2006/relationships/tags" Target="../tags/tag668.xml"/><Relationship Id="rId1" Type="http://schemas.openxmlformats.org/officeDocument/2006/relationships/tags" Target="../tags/tag667.xml"/></Relationships>
</file>

<file path=ppt/slides/_rels/slide53.xml.rels><?xml version="1.0" encoding="UTF-8" standalone="yes"?>
<Relationships xmlns="http://schemas.openxmlformats.org/package/2006/relationships"><Relationship Id="rId8" Type="http://schemas.openxmlformats.org/officeDocument/2006/relationships/notesSlide" Target="../notesSlides/notesSlide46.xml"/><Relationship Id="rId7" Type="http://schemas.openxmlformats.org/officeDocument/2006/relationships/slideLayout" Target="../slideLayouts/slideLayout1.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tags" Target="../tags/tag674.xml"/><Relationship Id="rId3" Type="http://schemas.openxmlformats.org/officeDocument/2006/relationships/tags" Target="../tags/tag673.xml"/><Relationship Id="rId2" Type="http://schemas.openxmlformats.org/officeDocument/2006/relationships/tags" Target="../tags/tag672.xml"/><Relationship Id="rId1" Type="http://schemas.openxmlformats.org/officeDocument/2006/relationships/tags" Target="../tags/tag671.xml"/></Relationships>
</file>

<file path=ppt/slides/_rels/slide5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681.xml"/><Relationship Id="rId7" Type="http://schemas.openxmlformats.org/officeDocument/2006/relationships/image" Target="../media/image61.png"/><Relationship Id="rId6" Type="http://schemas.openxmlformats.org/officeDocument/2006/relationships/tags" Target="../tags/tag680.xml"/><Relationship Id="rId5" Type="http://schemas.openxmlformats.org/officeDocument/2006/relationships/tags" Target="../tags/tag679.xml"/><Relationship Id="rId4" Type="http://schemas.openxmlformats.org/officeDocument/2006/relationships/tags" Target="../tags/tag678.xml"/><Relationship Id="rId3" Type="http://schemas.openxmlformats.org/officeDocument/2006/relationships/tags" Target="../tags/tag677.xml"/><Relationship Id="rId2" Type="http://schemas.openxmlformats.org/officeDocument/2006/relationships/tags" Target="../tags/tag676.xml"/><Relationship Id="rId10" Type="http://schemas.openxmlformats.org/officeDocument/2006/relationships/notesSlide" Target="../notesSlides/notesSlide47.xml"/><Relationship Id="rId1" Type="http://schemas.openxmlformats.org/officeDocument/2006/relationships/tags" Target="../tags/tag675.xml"/></Relationships>
</file>

<file path=ppt/slides/_rels/slide5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688.xml"/><Relationship Id="rId7" Type="http://schemas.openxmlformats.org/officeDocument/2006/relationships/image" Target="../media/image62.png"/><Relationship Id="rId6" Type="http://schemas.openxmlformats.org/officeDocument/2006/relationships/tags" Target="../tags/tag687.xml"/><Relationship Id="rId5" Type="http://schemas.openxmlformats.org/officeDocument/2006/relationships/tags" Target="../tags/tag686.xml"/><Relationship Id="rId4" Type="http://schemas.openxmlformats.org/officeDocument/2006/relationships/tags" Target="../tags/tag685.xml"/><Relationship Id="rId3" Type="http://schemas.openxmlformats.org/officeDocument/2006/relationships/tags" Target="../tags/tag684.xml"/><Relationship Id="rId2" Type="http://schemas.openxmlformats.org/officeDocument/2006/relationships/tags" Target="../tags/tag683.xml"/><Relationship Id="rId10" Type="http://schemas.openxmlformats.org/officeDocument/2006/relationships/notesSlide" Target="../notesSlides/notesSlide48.xml"/><Relationship Id="rId1" Type="http://schemas.openxmlformats.org/officeDocument/2006/relationships/tags" Target="../tags/tag682.xml"/></Relationships>
</file>

<file path=ppt/slides/_rels/slide56.xml.rels><?xml version="1.0" encoding="UTF-8" standalone="yes"?>
<Relationships xmlns="http://schemas.openxmlformats.org/package/2006/relationships"><Relationship Id="rId8" Type="http://schemas.openxmlformats.org/officeDocument/2006/relationships/notesSlide" Target="../notesSlides/notesSlide49.xml"/><Relationship Id="rId7" Type="http://schemas.openxmlformats.org/officeDocument/2006/relationships/slideLayout" Target="../slideLayouts/slideLayout1.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tags" Target="../tags/tag692.xml"/><Relationship Id="rId3" Type="http://schemas.openxmlformats.org/officeDocument/2006/relationships/tags" Target="../tags/tag691.xml"/><Relationship Id="rId2" Type="http://schemas.openxmlformats.org/officeDocument/2006/relationships/tags" Target="../tags/tag690.xml"/><Relationship Id="rId1" Type="http://schemas.openxmlformats.org/officeDocument/2006/relationships/tags" Target="../tags/tag689.xml"/></Relationships>
</file>

<file path=ppt/slides/_rels/slide57.xml.rels><?xml version="1.0" encoding="UTF-8" standalone="yes"?>
<Relationships xmlns="http://schemas.openxmlformats.org/package/2006/relationships"><Relationship Id="rId7" Type="http://schemas.openxmlformats.org/officeDocument/2006/relationships/notesSlide" Target="../notesSlides/notesSlide50.xml"/><Relationship Id="rId6" Type="http://schemas.openxmlformats.org/officeDocument/2006/relationships/slideLayout" Target="../slideLayouts/slideLayout1.xml"/><Relationship Id="rId5" Type="http://schemas.openxmlformats.org/officeDocument/2006/relationships/image" Target="../media/image66.png"/><Relationship Id="rId4" Type="http://schemas.openxmlformats.org/officeDocument/2006/relationships/image" Target="../media/image65.png"/><Relationship Id="rId3" Type="http://schemas.openxmlformats.org/officeDocument/2006/relationships/tags" Target="../tags/tag695.xml"/><Relationship Id="rId2" Type="http://schemas.openxmlformats.org/officeDocument/2006/relationships/tags" Target="../tags/tag694.xml"/><Relationship Id="rId1" Type="http://schemas.openxmlformats.org/officeDocument/2006/relationships/tags" Target="../tags/tag693.xml"/></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698.xml"/><Relationship Id="rId3" Type="http://schemas.openxmlformats.org/officeDocument/2006/relationships/image" Target="../media/image67.png"/><Relationship Id="rId2" Type="http://schemas.openxmlformats.org/officeDocument/2006/relationships/tags" Target="../tags/tag697.xml"/><Relationship Id="rId1" Type="http://schemas.openxmlformats.org/officeDocument/2006/relationships/tags" Target="../tags/tag696.xml"/></Relationships>
</file>

<file path=ppt/slides/_rels/slide59.xml.rels><?xml version="1.0" encoding="UTF-8" standalone="yes"?>
<Relationships xmlns="http://schemas.openxmlformats.org/package/2006/relationships"><Relationship Id="rId9" Type="http://schemas.openxmlformats.org/officeDocument/2006/relationships/tags" Target="../tags/tag707.xml"/><Relationship Id="rId8" Type="http://schemas.openxmlformats.org/officeDocument/2006/relationships/tags" Target="../tags/tag706.xml"/><Relationship Id="rId7" Type="http://schemas.openxmlformats.org/officeDocument/2006/relationships/tags" Target="../tags/tag705.xml"/><Relationship Id="rId6" Type="http://schemas.openxmlformats.org/officeDocument/2006/relationships/tags" Target="../tags/tag704.xml"/><Relationship Id="rId5" Type="http://schemas.openxmlformats.org/officeDocument/2006/relationships/tags" Target="../tags/tag703.xml"/><Relationship Id="rId4" Type="http://schemas.openxmlformats.org/officeDocument/2006/relationships/tags" Target="../tags/tag702.xml"/><Relationship Id="rId3" Type="http://schemas.openxmlformats.org/officeDocument/2006/relationships/tags" Target="../tags/tag701.xml"/><Relationship Id="rId24" Type="http://schemas.openxmlformats.org/officeDocument/2006/relationships/notesSlide" Target="../notesSlides/notesSlide51.xml"/><Relationship Id="rId23" Type="http://schemas.openxmlformats.org/officeDocument/2006/relationships/slideLayout" Target="../slideLayouts/slideLayout4.xml"/><Relationship Id="rId22" Type="http://schemas.openxmlformats.org/officeDocument/2006/relationships/tags" Target="../tags/tag720.xml"/><Relationship Id="rId21" Type="http://schemas.openxmlformats.org/officeDocument/2006/relationships/tags" Target="../tags/tag719.xml"/><Relationship Id="rId20" Type="http://schemas.openxmlformats.org/officeDocument/2006/relationships/tags" Target="../tags/tag718.xml"/><Relationship Id="rId2" Type="http://schemas.openxmlformats.org/officeDocument/2006/relationships/tags" Target="../tags/tag700.xml"/><Relationship Id="rId19" Type="http://schemas.openxmlformats.org/officeDocument/2006/relationships/tags" Target="../tags/tag717.xml"/><Relationship Id="rId18" Type="http://schemas.openxmlformats.org/officeDocument/2006/relationships/tags" Target="../tags/tag716.xml"/><Relationship Id="rId17" Type="http://schemas.openxmlformats.org/officeDocument/2006/relationships/tags" Target="../tags/tag715.xml"/><Relationship Id="rId16" Type="http://schemas.openxmlformats.org/officeDocument/2006/relationships/tags" Target="../tags/tag714.xml"/><Relationship Id="rId15" Type="http://schemas.openxmlformats.org/officeDocument/2006/relationships/tags" Target="../tags/tag713.xml"/><Relationship Id="rId14" Type="http://schemas.openxmlformats.org/officeDocument/2006/relationships/tags" Target="../tags/tag712.xml"/><Relationship Id="rId13" Type="http://schemas.openxmlformats.org/officeDocument/2006/relationships/tags" Target="../tags/tag711.xml"/><Relationship Id="rId12" Type="http://schemas.openxmlformats.org/officeDocument/2006/relationships/tags" Target="../tags/tag710.xml"/><Relationship Id="rId11" Type="http://schemas.openxmlformats.org/officeDocument/2006/relationships/tags" Target="../tags/tag709.xml"/><Relationship Id="rId10" Type="http://schemas.openxmlformats.org/officeDocument/2006/relationships/tags" Target="../tags/tag708.xml"/><Relationship Id="rId1" Type="http://schemas.openxmlformats.org/officeDocument/2006/relationships/tags" Target="../tags/tag699.xml"/></Relationships>
</file>

<file path=ppt/slides/_rels/slide6.xml.rels><?xml version="1.0" encoding="UTF-8" standalone="yes"?>
<Relationships xmlns="http://schemas.openxmlformats.org/package/2006/relationships"><Relationship Id="rId98" Type="http://schemas.openxmlformats.org/officeDocument/2006/relationships/notesSlide" Target="../notesSlides/notesSlide5.xml"/><Relationship Id="rId97" Type="http://schemas.openxmlformats.org/officeDocument/2006/relationships/slideLayout" Target="../slideLayouts/slideLayout4.xml"/><Relationship Id="rId96" Type="http://schemas.openxmlformats.org/officeDocument/2006/relationships/tags" Target="../tags/tag217.xml"/><Relationship Id="rId95" Type="http://schemas.openxmlformats.org/officeDocument/2006/relationships/tags" Target="../tags/tag216.xml"/><Relationship Id="rId94" Type="http://schemas.openxmlformats.org/officeDocument/2006/relationships/tags" Target="../tags/tag215.xml"/><Relationship Id="rId93" Type="http://schemas.openxmlformats.org/officeDocument/2006/relationships/tags" Target="../tags/tag214.xml"/><Relationship Id="rId92" Type="http://schemas.openxmlformats.org/officeDocument/2006/relationships/tags" Target="../tags/tag213.xml"/><Relationship Id="rId91" Type="http://schemas.openxmlformats.org/officeDocument/2006/relationships/tags" Target="../tags/tag212.xml"/><Relationship Id="rId90" Type="http://schemas.openxmlformats.org/officeDocument/2006/relationships/tags" Target="../tags/tag211.xml"/><Relationship Id="rId9" Type="http://schemas.openxmlformats.org/officeDocument/2006/relationships/tags" Target="../tags/tag130.xml"/><Relationship Id="rId89" Type="http://schemas.openxmlformats.org/officeDocument/2006/relationships/tags" Target="../tags/tag210.xml"/><Relationship Id="rId88" Type="http://schemas.openxmlformats.org/officeDocument/2006/relationships/tags" Target="../tags/tag209.xml"/><Relationship Id="rId87" Type="http://schemas.openxmlformats.org/officeDocument/2006/relationships/tags" Target="../tags/tag208.xml"/><Relationship Id="rId86" Type="http://schemas.openxmlformats.org/officeDocument/2006/relationships/tags" Target="../tags/tag207.xml"/><Relationship Id="rId85" Type="http://schemas.openxmlformats.org/officeDocument/2006/relationships/tags" Target="../tags/tag206.xml"/><Relationship Id="rId84" Type="http://schemas.openxmlformats.org/officeDocument/2006/relationships/tags" Target="../tags/tag205.xml"/><Relationship Id="rId83" Type="http://schemas.openxmlformats.org/officeDocument/2006/relationships/tags" Target="../tags/tag204.xml"/><Relationship Id="rId82" Type="http://schemas.openxmlformats.org/officeDocument/2006/relationships/tags" Target="../tags/tag203.xml"/><Relationship Id="rId81" Type="http://schemas.openxmlformats.org/officeDocument/2006/relationships/tags" Target="../tags/tag202.xml"/><Relationship Id="rId80" Type="http://schemas.openxmlformats.org/officeDocument/2006/relationships/tags" Target="../tags/tag201.xml"/><Relationship Id="rId8" Type="http://schemas.openxmlformats.org/officeDocument/2006/relationships/tags" Target="../tags/tag129.xml"/><Relationship Id="rId79" Type="http://schemas.openxmlformats.org/officeDocument/2006/relationships/tags" Target="../tags/tag200.xml"/><Relationship Id="rId78" Type="http://schemas.openxmlformats.org/officeDocument/2006/relationships/tags" Target="../tags/tag199.xml"/><Relationship Id="rId77" Type="http://schemas.openxmlformats.org/officeDocument/2006/relationships/tags" Target="../tags/tag198.xml"/><Relationship Id="rId76" Type="http://schemas.openxmlformats.org/officeDocument/2006/relationships/tags" Target="../tags/tag197.xml"/><Relationship Id="rId75" Type="http://schemas.openxmlformats.org/officeDocument/2006/relationships/tags" Target="../tags/tag196.xml"/><Relationship Id="rId74" Type="http://schemas.openxmlformats.org/officeDocument/2006/relationships/tags" Target="../tags/tag195.xml"/><Relationship Id="rId73" Type="http://schemas.openxmlformats.org/officeDocument/2006/relationships/tags" Target="../tags/tag194.xml"/><Relationship Id="rId72" Type="http://schemas.openxmlformats.org/officeDocument/2006/relationships/tags" Target="../tags/tag193.xml"/><Relationship Id="rId71" Type="http://schemas.openxmlformats.org/officeDocument/2006/relationships/tags" Target="../tags/tag192.xml"/><Relationship Id="rId70" Type="http://schemas.openxmlformats.org/officeDocument/2006/relationships/tags" Target="../tags/tag191.xml"/><Relationship Id="rId7" Type="http://schemas.openxmlformats.org/officeDocument/2006/relationships/tags" Target="../tags/tag128.xml"/><Relationship Id="rId69" Type="http://schemas.openxmlformats.org/officeDocument/2006/relationships/tags" Target="../tags/tag190.xml"/><Relationship Id="rId68" Type="http://schemas.openxmlformats.org/officeDocument/2006/relationships/tags" Target="../tags/tag189.xml"/><Relationship Id="rId67" Type="http://schemas.openxmlformats.org/officeDocument/2006/relationships/tags" Target="../tags/tag188.xml"/><Relationship Id="rId66" Type="http://schemas.openxmlformats.org/officeDocument/2006/relationships/tags" Target="../tags/tag187.xml"/><Relationship Id="rId65" Type="http://schemas.openxmlformats.org/officeDocument/2006/relationships/tags" Target="../tags/tag186.xml"/><Relationship Id="rId64" Type="http://schemas.openxmlformats.org/officeDocument/2006/relationships/tags" Target="../tags/tag185.xml"/><Relationship Id="rId63" Type="http://schemas.openxmlformats.org/officeDocument/2006/relationships/tags" Target="../tags/tag184.xml"/><Relationship Id="rId62" Type="http://schemas.openxmlformats.org/officeDocument/2006/relationships/tags" Target="../tags/tag183.xml"/><Relationship Id="rId61" Type="http://schemas.openxmlformats.org/officeDocument/2006/relationships/tags" Target="../tags/tag182.xml"/><Relationship Id="rId60" Type="http://schemas.openxmlformats.org/officeDocument/2006/relationships/tags" Target="../tags/tag181.xml"/><Relationship Id="rId6" Type="http://schemas.openxmlformats.org/officeDocument/2006/relationships/tags" Target="../tags/tag127.xml"/><Relationship Id="rId59" Type="http://schemas.openxmlformats.org/officeDocument/2006/relationships/tags" Target="../tags/tag180.xml"/><Relationship Id="rId58" Type="http://schemas.openxmlformats.org/officeDocument/2006/relationships/tags" Target="../tags/tag179.xml"/><Relationship Id="rId57" Type="http://schemas.openxmlformats.org/officeDocument/2006/relationships/tags" Target="../tags/tag178.xml"/><Relationship Id="rId56" Type="http://schemas.openxmlformats.org/officeDocument/2006/relationships/tags" Target="../tags/tag177.xml"/><Relationship Id="rId55" Type="http://schemas.openxmlformats.org/officeDocument/2006/relationships/tags" Target="../tags/tag176.xml"/><Relationship Id="rId54" Type="http://schemas.openxmlformats.org/officeDocument/2006/relationships/tags" Target="../tags/tag175.xml"/><Relationship Id="rId53" Type="http://schemas.openxmlformats.org/officeDocument/2006/relationships/tags" Target="../tags/tag174.xml"/><Relationship Id="rId52" Type="http://schemas.openxmlformats.org/officeDocument/2006/relationships/tags" Target="../tags/tag173.xml"/><Relationship Id="rId51" Type="http://schemas.openxmlformats.org/officeDocument/2006/relationships/tags" Target="../tags/tag172.xml"/><Relationship Id="rId50" Type="http://schemas.openxmlformats.org/officeDocument/2006/relationships/tags" Target="../tags/tag171.xml"/><Relationship Id="rId5" Type="http://schemas.openxmlformats.org/officeDocument/2006/relationships/tags" Target="../tags/tag126.xml"/><Relationship Id="rId49" Type="http://schemas.openxmlformats.org/officeDocument/2006/relationships/tags" Target="../tags/tag170.xml"/><Relationship Id="rId48" Type="http://schemas.openxmlformats.org/officeDocument/2006/relationships/tags" Target="../tags/tag169.xml"/><Relationship Id="rId47" Type="http://schemas.openxmlformats.org/officeDocument/2006/relationships/tags" Target="../tags/tag168.xml"/><Relationship Id="rId46" Type="http://schemas.openxmlformats.org/officeDocument/2006/relationships/tags" Target="../tags/tag167.xml"/><Relationship Id="rId45" Type="http://schemas.openxmlformats.org/officeDocument/2006/relationships/tags" Target="../tags/tag166.xml"/><Relationship Id="rId44" Type="http://schemas.openxmlformats.org/officeDocument/2006/relationships/tags" Target="../tags/tag165.xml"/><Relationship Id="rId43" Type="http://schemas.openxmlformats.org/officeDocument/2006/relationships/tags" Target="../tags/tag164.xml"/><Relationship Id="rId42" Type="http://schemas.openxmlformats.org/officeDocument/2006/relationships/tags" Target="../tags/tag163.xml"/><Relationship Id="rId41" Type="http://schemas.openxmlformats.org/officeDocument/2006/relationships/tags" Target="../tags/tag162.xml"/><Relationship Id="rId40" Type="http://schemas.openxmlformats.org/officeDocument/2006/relationships/tags" Target="../tags/tag161.xml"/><Relationship Id="rId4" Type="http://schemas.openxmlformats.org/officeDocument/2006/relationships/tags" Target="../tags/tag125.xml"/><Relationship Id="rId39" Type="http://schemas.openxmlformats.org/officeDocument/2006/relationships/tags" Target="../tags/tag160.xml"/><Relationship Id="rId38" Type="http://schemas.openxmlformats.org/officeDocument/2006/relationships/tags" Target="../tags/tag159.xml"/><Relationship Id="rId37" Type="http://schemas.openxmlformats.org/officeDocument/2006/relationships/tags" Target="../tags/tag158.xml"/><Relationship Id="rId36" Type="http://schemas.openxmlformats.org/officeDocument/2006/relationships/tags" Target="../tags/tag157.xml"/><Relationship Id="rId35" Type="http://schemas.openxmlformats.org/officeDocument/2006/relationships/tags" Target="../tags/tag156.xml"/><Relationship Id="rId34" Type="http://schemas.openxmlformats.org/officeDocument/2006/relationships/tags" Target="../tags/tag155.xml"/><Relationship Id="rId33" Type="http://schemas.openxmlformats.org/officeDocument/2006/relationships/tags" Target="../tags/tag154.xml"/><Relationship Id="rId32" Type="http://schemas.openxmlformats.org/officeDocument/2006/relationships/tags" Target="../tags/tag153.xml"/><Relationship Id="rId31" Type="http://schemas.openxmlformats.org/officeDocument/2006/relationships/tags" Target="../tags/tag152.xml"/><Relationship Id="rId30" Type="http://schemas.openxmlformats.org/officeDocument/2006/relationships/tags" Target="../tags/tag151.xml"/><Relationship Id="rId3" Type="http://schemas.openxmlformats.org/officeDocument/2006/relationships/tags" Target="../tags/tag124.xml"/><Relationship Id="rId29" Type="http://schemas.openxmlformats.org/officeDocument/2006/relationships/tags" Target="../tags/tag150.xml"/><Relationship Id="rId28" Type="http://schemas.openxmlformats.org/officeDocument/2006/relationships/tags" Target="../tags/tag149.xml"/><Relationship Id="rId27" Type="http://schemas.openxmlformats.org/officeDocument/2006/relationships/tags" Target="../tags/tag148.xml"/><Relationship Id="rId26" Type="http://schemas.openxmlformats.org/officeDocument/2006/relationships/tags" Target="../tags/tag147.xml"/><Relationship Id="rId25" Type="http://schemas.openxmlformats.org/officeDocument/2006/relationships/tags" Target="../tags/tag146.xml"/><Relationship Id="rId24" Type="http://schemas.openxmlformats.org/officeDocument/2006/relationships/tags" Target="../tags/tag145.xml"/><Relationship Id="rId23" Type="http://schemas.openxmlformats.org/officeDocument/2006/relationships/tags" Target="../tags/tag144.xml"/><Relationship Id="rId22" Type="http://schemas.openxmlformats.org/officeDocument/2006/relationships/tags" Target="../tags/tag143.xml"/><Relationship Id="rId21" Type="http://schemas.openxmlformats.org/officeDocument/2006/relationships/tags" Target="../tags/tag142.xml"/><Relationship Id="rId20" Type="http://schemas.openxmlformats.org/officeDocument/2006/relationships/tags" Target="../tags/tag141.xml"/><Relationship Id="rId2" Type="http://schemas.openxmlformats.org/officeDocument/2006/relationships/tags" Target="../tags/tag123.xml"/><Relationship Id="rId19" Type="http://schemas.openxmlformats.org/officeDocument/2006/relationships/tags" Target="../tags/tag140.xml"/><Relationship Id="rId18" Type="http://schemas.openxmlformats.org/officeDocument/2006/relationships/tags" Target="../tags/tag139.xml"/><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tags" Target="../tags/tag122.xml"/></Relationships>
</file>

<file path=ppt/slides/_rels/slide60.xml.rels><?xml version="1.0" encoding="UTF-8" standalone="yes"?>
<Relationships xmlns="http://schemas.openxmlformats.org/package/2006/relationships"><Relationship Id="rId7" Type="http://schemas.openxmlformats.org/officeDocument/2006/relationships/notesSlide" Target="../notesSlides/notesSlide52.xml"/><Relationship Id="rId6" Type="http://schemas.openxmlformats.org/officeDocument/2006/relationships/slideLayout" Target="../slideLayouts/slideLayout1.xml"/><Relationship Id="rId5" Type="http://schemas.openxmlformats.org/officeDocument/2006/relationships/tags" Target="../tags/tag725.xml"/><Relationship Id="rId4" Type="http://schemas.openxmlformats.org/officeDocument/2006/relationships/tags" Target="../tags/tag724.xml"/><Relationship Id="rId3" Type="http://schemas.openxmlformats.org/officeDocument/2006/relationships/tags" Target="../tags/tag723.xml"/><Relationship Id="rId2" Type="http://schemas.openxmlformats.org/officeDocument/2006/relationships/tags" Target="../tags/tag722.xml"/><Relationship Id="rId1" Type="http://schemas.openxmlformats.org/officeDocument/2006/relationships/tags" Target="../tags/tag721.xml"/></Relationships>
</file>

<file path=ppt/slides/_rels/slide6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732.xml"/><Relationship Id="rId7" Type="http://schemas.openxmlformats.org/officeDocument/2006/relationships/image" Target="../media/image68.png"/><Relationship Id="rId6" Type="http://schemas.openxmlformats.org/officeDocument/2006/relationships/tags" Target="../tags/tag731.xml"/><Relationship Id="rId5" Type="http://schemas.openxmlformats.org/officeDocument/2006/relationships/tags" Target="../tags/tag730.xml"/><Relationship Id="rId4" Type="http://schemas.openxmlformats.org/officeDocument/2006/relationships/tags" Target="../tags/tag729.xml"/><Relationship Id="rId3" Type="http://schemas.openxmlformats.org/officeDocument/2006/relationships/tags" Target="../tags/tag728.xml"/><Relationship Id="rId2" Type="http://schemas.openxmlformats.org/officeDocument/2006/relationships/tags" Target="../tags/tag727.xml"/><Relationship Id="rId10" Type="http://schemas.openxmlformats.org/officeDocument/2006/relationships/notesSlide" Target="../notesSlides/notesSlide53.xml"/><Relationship Id="rId1" Type="http://schemas.openxmlformats.org/officeDocument/2006/relationships/tags" Target="../tags/tag726.xml"/></Relationships>
</file>

<file path=ppt/slides/_rels/slide6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739.xml"/><Relationship Id="rId7" Type="http://schemas.openxmlformats.org/officeDocument/2006/relationships/image" Target="../media/image69.png"/><Relationship Id="rId6" Type="http://schemas.openxmlformats.org/officeDocument/2006/relationships/tags" Target="../tags/tag738.xml"/><Relationship Id="rId5" Type="http://schemas.openxmlformats.org/officeDocument/2006/relationships/tags" Target="../tags/tag737.xml"/><Relationship Id="rId4" Type="http://schemas.openxmlformats.org/officeDocument/2006/relationships/tags" Target="../tags/tag736.xml"/><Relationship Id="rId3" Type="http://schemas.openxmlformats.org/officeDocument/2006/relationships/tags" Target="../tags/tag735.xml"/><Relationship Id="rId2" Type="http://schemas.openxmlformats.org/officeDocument/2006/relationships/tags" Target="../tags/tag734.xml"/><Relationship Id="rId10" Type="http://schemas.openxmlformats.org/officeDocument/2006/relationships/notesSlide" Target="../notesSlides/notesSlide54.xml"/><Relationship Id="rId1" Type="http://schemas.openxmlformats.org/officeDocument/2006/relationships/tags" Target="../tags/tag733.xml"/></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55.xml"/><Relationship Id="rId4" Type="http://schemas.openxmlformats.org/officeDocument/2006/relationships/slideLayout" Target="../slideLayouts/slideLayout1.xml"/><Relationship Id="rId3" Type="http://schemas.openxmlformats.org/officeDocument/2006/relationships/image" Target="../media/image70.png"/><Relationship Id="rId2" Type="http://schemas.openxmlformats.org/officeDocument/2006/relationships/tags" Target="../tags/tag741.xml"/><Relationship Id="rId1" Type="http://schemas.openxmlformats.org/officeDocument/2006/relationships/tags" Target="../tags/tag740.xml"/></Relationships>
</file>

<file path=ppt/slides/_rels/slide64.xml.rels><?xml version="1.0" encoding="UTF-8" standalone="yes"?>
<Relationships xmlns="http://schemas.openxmlformats.org/package/2006/relationships"><Relationship Id="rId5" Type="http://schemas.openxmlformats.org/officeDocument/2006/relationships/notesSlide" Target="../notesSlides/notesSlide56.xml"/><Relationship Id="rId4" Type="http://schemas.openxmlformats.org/officeDocument/2006/relationships/slideLayout" Target="../slideLayouts/slideLayout1.xml"/><Relationship Id="rId3" Type="http://schemas.openxmlformats.org/officeDocument/2006/relationships/image" Target="../media/image71.png"/><Relationship Id="rId2" Type="http://schemas.openxmlformats.org/officeDocument/2006/relationships/tags" Target="../tags/tag743.xml"/><Relationship Id="rId1" Type="http://schemas.openxmlformats.org/officeDocument/2006/relationships/tags" Target="../tags/tag742.xml"/></Relationships>
</file>

<file path=ppt/slides/_rels/slide65.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1.xml"/><Relationship Id="rId3" Type="http://schemas.openxmlformats.org/officeDocument/2006/relationships/image" Target="../media/image72.png"/><Relationship Id="rId2" Type="http://schemas.openxmlformats.org/officeDocument/2006/relationships/tags" Target="../tags/tag745.xml"/><Relationship Id="rId1" Type="http://schemas.openxmlformats.org/officeDocument/2006/relationships/tags" Target="../tags/tag744.xml"/></Relationships>
</file>

<file path=ppt/slides/_rels/slide66.xml.rels><?xml version="1.0" encoding="UTF-8" standalone="yes"?>
<Relationships xmlns="http://schemas.openxmlformats.org/package/2006/relationships"><Relationship Id="rId6" Type="http://schemas.openxmlformats.org/officeDocument/2006/relationships/notesSlide" Target="../notesSlides/notesSlide58.xml"/><Relationship Id="rId5" Type="http://schemas.openxmlformats.org/officeDocument/2006/relationships/slideLayout" Target="../slideLayouts/slideLayout1.xml"/><Relationship Id="rId4" Type="http://schemas.openxmlformats.org/officeDocument/2006/relationships/image" Target="../media/image74.png"/><Relationship Id="rId3" Type="http://schemas.openxmlformats.org/officeDocument/2006/relationships/image" Target="../media/image73.png"/><Relationship Id="rId2" Type="http://schemas.openxmlformats.org/officeDocument/2006/relationships/tags" Target="../tags/tag747.xml"/><Relationship Id="rId1" Type="http://schemas.openxmlformats.org/officeDocument/2006/relationships/tags" Target="../tags/tag746.xml"/></Relationships>
</file>

<file path=ppt/slides/_rels/slide6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754.xml"/><Relationship Id="rId7" Type="http://schemas.openxmlformats.org/officeDocument/2006/relationships/image" Target="../media/image75.png"/><Relationship Id="rId6" Type="http://schemas.openxmlformats.org/officeDocument/2006/relationships/tags" Target="../tags/tag753.xml"/><Relationship Id="rId5" Type="http://schemas.openxmlformats.org/officeDocument/2006/relationships/tags" Target="../tags/tag752.xml"/><Relationship Id="rId4" Type="http://schemas.openxmlformats.org/officeDocument/2006/relationships/tags" Target="../tags/tag751.xml"/><Relationship Id="rId3" Type="http://schemas.openxmlformats.org/officeDocument/2006/relationships/tags" Target="../tags/tag750.xml"/><Relationship Id="rId2" Type="http://schemas.openxmlformats.org/officeDocument/2006/relationships/tags" Target="../tags/tag749.xml"/><Relationship Id="rId10" Type="http://schemas.openxmlformats.org/officeDocument/2006/relationships/notesSlide" Target="../notesSlides/notesSlide59.xml"/><Relationship Id="rId1" Type="http://schemas.openxmlformats.org/officeDocument/2006/relationships/tags" Target="../tags/tag748.xml"/></Relationships>
</file>

<file path=ppt/slides/_rels/slide68.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1.xml"/><Relationship Id="rId3" Type="http://schemas.openxmlformats.org/officeDocument/2006/relationships/image" Target="../media/image76.png"/><Relationship Id="rId2" Type="http://schemas.openxmlformats.org/officeDocument/2006/relationships/tags" Target="../tags/tag756.xml"/><Relationship Id="rId1" Type="http://schemas.openxmlformats.org/officeDocument/2006/relationships/tags" Target="../tags/tag755.xml"/></Relationships>
</file>

<file path=ppt/slides/_rels/slide69.xml.rels><?xml version="1.0" encoding="UTF-8" standalone="yes"?>
<Relationships xmlns="http://schemas.openxmlformats.org/package/2006/relationships"><Relationship Id="rId5" Type="http://schemas.openxmlformats.org/officeDocument/2006/relationships/notesSlide" Target="../notesSlides/notesSlide61.xml"/><Relationship Id="rId4" Type="http://schemas.openxmlformats.org/officeDocument/2006/relationships/slideLayout" Target="../slideLayouts/slideLayout1.xml"/><Relationship Id="rId3" Type="http://schemas.openxmlformats.org/officeDocument/2006/relationships/image" Target="../media/image77.png"/><Relationship Id="rId2" Type="http://schemas.openxmlformats.org/officeDocument/2006/relationships/tags" Target="../tags/tag758.xml"/><Relationship Id="rId1" Type="http://schemas.openxmlformats.org/officeDocument/2006/relationships/tags" Target="../tags/tag757.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0" Type="http://schemas.openxmlformats.org/officeDocument/2006/relationships/notesSlide" Target="../notesSlides/notesSlide6.xml"/><Relationship Id="rId1" Type="http://schemas.openxmlformats.org/officeDocument/2006/relationships/tags" Target="../tags/tag218.xml"/></Relationships>
</file>

<file path=ppt/slides/_rels/slide70.xml.rels><?xml version="1.0" encoding="UTF-8" standalone="yes"?>
<Relationships xmlns="http://schemas.openxmlformats.org/package/2006/relationships"><Relationship Id="rId5" Type="http://schemas.openxmlformats.org/officeDocument/2006/relationships/notesSlide" Target="../notesSlides/notesSlide62.xml"/><Relationship Id="rId4" Type="http://schemas.openxmlformats.org/officeDocument/2006/relationships/slideLayout" Target="../slideLayouts/slideLayout1.xml"/><Relationship Id="rId3" Type="http://schemas.openxmlformats.org/officeDocument/2006/relationships/image" Target="../media/image78.png"/><Relationship Id="rId2" Type="http://schemas.openxmlformats.org/officeDocument/2006/relationships/tags" Target="../tags/tag760.xml"/><Relationship Id="rId1" Type="http://schemas.openxmlformats.org/officeDocument/2006/relationships/tags" Target="../tags/tag759.xml"/></Relationships>
</file>

<file path=ppt/slides/_rels/slide71.xml.rels><?xml version="1.0" encoding="UTF-8" standalone="yes"?>
<Relationships xmlns="http://schemas.openxmlformats.org/package/2006/relationships"><Relationship Id="rId5" Type="http://schemas.openxmlformats.org/officeDocument/2006/relationships/notesSlide" Target="../notesSlides/notesSlide63.xml"/><Relationship Id="rId4" Type="http://schemas.openxmlformats.org/officeDocument/2006/relationships/slideLayout" Target="../slideLayouts/slideLayout1.xml"/><Relationship Id="rId3" Type="http://schemas.openxmlformats.org/officeDocument/2006/relationships/image" Target="../media/image79.png"/><Relationship Id="rId2" Type="http://schemas.openxmlformats.org/officeDocument/2006/relationships/tags" Target="../tags/tag762.xml"/><Relationship Id="rId1" Type="http://schemas.openxmlformats.org/officeDocument/2006/relationships/tags" Target="../tags/tag761.xml"/></Relationships>
</file>

<file path=ppt/slides/_rels/slide7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769.xml"/><Relationship Id="rId7" Type="http://schemas.openxmlformats.org/officeDocument/2006/relationships/image" Target="../media/image80.png"/><Relationship Id="rId6" Type="http://schemas.openxmlformats.org/officeDocument/2006/relationships/tags" Target="../tags/tag768.xml"/><Relationship Id="rId5" Type="http://schemas.openxmlformats.org/officeDocument/2006/relationships/tags" Target="../tags/tag767.xml"/><Relationship Id="rId4" Type="http://schemas.openxmlformats.org/officeDocument/2006/relationships/tags" Target="../tags/tag766.xml"/><Relationship Id="rId3" Type="http://schemas.openxmlformats.org/officeDocument/2006/relationships/tags" Target="../tags/tag765.xml"/><Relationship Id="rId2" Type="http://schemas.openxmlformats.org/officeDocument/2006/relationships/tags" Target="../tags/tag764.xml"/><Relationship Id="rId10" Type="http://schemas.openxmlformats.org/officeDocument/2006/relationships/notesSlide" Target="../notesSlides/notesSlide64.xml"/><Relationship Id="rId1" Type="http://schemas.openxmlformats.org/officeDocument/2006/relationships/tags" Target="../tags/tag763.xml"/></Relationships>
</file>

<file path=ppt/slides/_rels/slide73.xml.rels><?xml version="1.0" encoding="UTF-8" standalone="yes"?>
<Relationships xmlns="http://schemas.openxmlformats.org/package/2006/relationships"><Relationship Id="rId9" Type="http://schemas.openxmlformats.org/officeDocument/2006/relationships/notesSlide" Target="../notesSlides/notesSlide65.xml"/><Relationship Id="rId8" Type="http://schemas.openxmlformats.org/officeDocument/2006/relationships/slideLayout" Target="../slideLayouts/slideLayout13.xml"/><Relationship Id="rId7" Type="http://schemas.openxmlformats.org/officeDocument/2006/relationships/tags" Target="../tags/tag776.xml"/><Relationship Id="rId6" Type="http://schemas.openxmlformats.org/officeDocument/2006/relationships/tags" Target="../tags/tag775.xml"/><Relationship Id="rId5" Type="http://schemas.openxmlformats.org/officeDocument/2006/relationships/tags" Target="../tags/tag774.xml"/><Relationship Id="rId4" Type="http://schemas.openxmlformats.org/officeDocument/2006/relationships/tags" Target="../tags/tag773.xml"/><Relationship Id="rId3" Type="http://schemas.openxmlformats.org/officeDocument/2006/relationships/tags" Target="../tags/tag772.xml"/><Relationship Id="rId2" Type="http://schemas.openxmlformats.org/officeDocument/2006/relationships/tags" Target="../tags/tag771.xml"/><Relationship Id="rId1" Type="http://schemas.openxmlformats.org/officeDocument/2006/relationships/tags" Target="../tags/tag770.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228.xml"/><Relationship Id="rId3" Type="http://schemas.openxmlformats.org/officeDocument/2006/relationships/image" Target="../media/image3.png"/><Relationship Id="rId2" Type="http://schemas.openxmlformats.org/officeDocument/2006/relationships/tags" Target="../tags/tag227.xml"/><Relationship Id="rId1" Type="http://schemas.openxmlformats.org/officeDocument/2006/relationships/tags" Target="../tags/tag226.xml"/></Relationships>
</file>

<file path=ppt/slides/_rels/slide9.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7" Type="http://schemas.openxmlformats.org/officeDocument/2006/relationships/notesSlide" Target="../notesSlides/notesSlide7.xml"/><Relationship Id="rId26" Type="http://schemas.openxmlformats.org/officeDocument/2006/relationships/slideLayout" Target="../slideLayouts/slideLayout4.xml"/><Relationship Id="rId25" Type="http://schemas.openxmlformats.org/officeDocument/2006/relationships/tags" Target="../tags/tag253.xml"/><Relationship Id="rId24" Type="http://schemas.openxmlformats.org/officeDocument/2006/relationships/tags" Target="../tags/tag252.xml"/><Relationship Id="rId23" Type="http://schemas.openxmlformats.org/officeDocument/2006/relationships/tags" Target="../tags/tag251.xml"/><Relationship Id="rId22" Type="http://schemas.openxmlformats.org/officeDocument/2006/relationships/tags" Target="../tags/tag250.xml"/><Relationship Id="rId21" Type="http://schemas.openxmlformats.org/officeDocument/2006/relationships/tags" Target="../tags/tag249.xml"/><Relationship Id="rId20" Type="http://schemas.openxmlformats.org/officeDocument/2006/relationships/tags" Target="../tags/tag248.xml"/><Relationship Id="rId2" Type="http://schemas.openxmlformats.org/officeDocument/2006/relationships/tags" Target="../tags/tag230.xml"/><Relationship Id="rId19" Type="http://schemas.openxmlformats.org/officeDocument/2006/relationships/tags" Target="../tags/tag247.xml"/><Relationship Id="rId18" Type="http://schemas.openxmlformats.org/officeDocument/2006/relationships/tags" Target="../tags/tag246.xml"/><Relationship Id="rId17" Type="http://schemas.openxmlformats.org/officeDocument/2006/relationships/tags" Target="../tags/tag245.xml"/><Relationship Id="rId16" Type="http://schemas.openxmlformats.org/officeDocument/2006/relationships/tags" Target="../tags/tag244.xml"/><Relationship Id="rId15" Type="http://schemas.openxmlformats.org/officeDocument/2006/relationships/tags" Target="../tags/tag243.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tags" Target="../tags/tag22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200" y="1809750"/>
            <a:ext cx="3791585" cy="706755"/>
          </a:xfrm>
          <a:prstGeom prst="rect">
            <a:avLst/>
          </a:prstGeom>
          <a:noFill/>
        </p:spPr>
        <p:txBody>
          <a:bodyPr wrap="square" rtlCol="0">
            <a:spAutoFit/>
          </a:bodyPr>
          <a:lstStyle/>
          <a:p>
            <a:pPr algn="ctr"/>
            <a:r>
              <a:rPr lang="zh-CN" altLang="en-US" sz="4000" dirty="0">
                <a:solidFill>
                  <a:schemeClr val="tx1">
                    <a:lumMod val="75000"/>
                    <a:lumOff val="25000"/>
                  </a:schemeClr>
                </a:solidFill>
                <a:latin typeface="+mn-ea"/>
              </a:rPr>
              <a:t>信息技术</a:t>
            </a:r>
            <a:endParaRPr lang="zh-CN" altLang="en-US" sz="4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9127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sz="2200" b="1" spc="300" dirty="0">
                <a:solidFill>
                  <a:srgbClr val="000000">
                    <a:lumMod val="75000"/>
                    <a:lumOff val="25000"/>
                  </a:srgbClr>
                </a:solidFill>
                <a:latin typeface="Arial" panose="020B0604020202020204" pitchFamily="34" charset="0"/>
                <a:ea typeface="微软雅黑" panose="020B0503020204020204" pitchFamily="34" charset="-122"/>
                <a:sym typeface="+mn-ea"/>
              </a:rPr>
              <a:t>一、启动Word</a:t>
            </a:r>
            <a:endParaRPr lang="zh-CN" altLang="en-US" sz="2200"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525780" y="1485265"/>
            <a:ext cx="8080375" cy="1012825"/>
          </a:xfrm>
          <a:prstGeom prst="rect">
            <a:avLst/>
          </a:prstGeom>
          <a:noFill/>
        </p:spPr>
        <p:txBody>
          <a:bodyPr wrap="square" lIns="67500" tIns="35100" rIns="67500" bIns="35100" rtlCol="0">
            <a:normAutofit lnSpcReduction="20000"/>
          </a:bodyPr>
          <a:lstStyle>
            <a:defPPr>
              <a:defRPr lang="zh-CN"/>
            </a:defPPr>
            <a:lvl1pPr fontAlgn="auto">
              <a:lnSpc>
                <a:spcPct val="130000"/>
              </a:lnSpc>
              <a:spcAft>
                <a:spcPts val="1000"/>
              </a:spcAft>
              <a:defRPr sz="1600" spc="150"/>
            </a:lvl1pPr>
          </a:lstStyle>
          <a:p>
            <a:pPr marL="355600" lvl="0" indent="-355600" algn="l" fontAlgn="ctr">
              <a:lnSpc>
                <a:spcPct val="12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（1）通过“开始”菜单，单击“开始”按钮，选择“Word 2016”项，如图1 - 1 - 2所示。如果“开始”菜单的“最常用”程序区中有Word 2016 可单击启动，如图1 - 1 - 3 所示。另外，通过在“文件资源管理器”中双击Word 文档文件名启动Word2016，则会先启动Word 程序，然后装入该Word 文档。</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l" fontAlgn="ctr">
              <a:lnSpc>
                <a:spcPct val="12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（2）启动Word 后即打开Word 工作窗口，如图1 - 1 - 4 所示，同时新建“文档1”的空文档。</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lvl="0" indent="0" algn="l" fontAlgn="ctr">
              <a:lnSpc>
                <a:spcPct val="120000"/>
              </a:lnSpc>
              <a:spcBef>
                <a:spcPts val="1000"/>
              </a:spcBef>
              <a:spcAft>
                <a:spcPts val="0"/>
              </a:spcAft>
              <a:buSzPct val="130000"/>
              <a:buFont typeface="Wingdings" panose="05000000000000000000" charset="0"/>
              <a:buNone/>
            </a:pP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pic>
        <p:nvPicPr>
          <p:cNvPr id="2" name="图片 1"/>
          <p:cNvPicPr>
            <a:picLocks noChangeAspect="1"/>
          </p:cNvPicPr>
          <p:nvPr/>
        </p:nvPicPr>
        <p:blipFill>
          <a:blip r:embed="rId13"/>
          <a:stretch>
            <a:fillRect/>
          </a:stretch>
        </p:blipFill>
        <p:spPr>
          <a:xfrm>
            <a:off x="991870" y="2498090"/>
            <a:ext cx="3676650" cy="2011680"/>
          </a:xfrm>
          <a:prstGeom prst="rect">
            <a:avLst/>
          </a:prstGeom>
        </p:spPr>
      </p:pic>
      <p:pic>
        <p:nvPicPr>
          <p:cNvPr id="3" name="图片 2"/>
          <p:cNvPicPr>
            <a:picLocks noChangeAspect="1"/>
          </p:cNvPicPr>
          <p:nvPr/>
        </p:nvPicPr>
        <p:blipFill>
          <a:blip r:embed="rId14"/>
          <a:stretch>
            <a:fillRect/>
          </a:stretch>
        </p:blipFill>
        <p:spPr>
          <a:xfrm>
            <a:off x="4648200" y="2706370"/>
            <a:ext cx="3743960" cy="1584960"/>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custDataLst>
              <p:tags r:id="rId1"/>
            </p:custDataLst>
          </p:nvPr>
        </p:nvSpPr>
        <p:spPr>
          <a:xfrm>
            <a:off x="0" y="781050"/>
            <a:ext cx="9144000" cy="3571875"/>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200" b="1">
              <a:solidFill>
                <a:srgbClr val="FFFFFF"/>
              </a:solidFill>
              <a:latin typeface="微软雅黑" panose="020B0503020204020204" pitchFamily="34" charset="-122"/>
            </a:endParaRPr>
          </a:p>
        </p:txBody>
      </p:sp>
      <p:sp>
        <p:nvSpPr>
          <p:cNvPr id="38" name="任意多边形: 形状 37"/>
          <p:cNvSpPr/>
          <p:nvPr>
            <p:custDataLst>
              <p:tags r:id="rId2"/>
            </p:custDataLst>
          </p:nvPr>
        </p:nvSpPr>
        <p:spPr>
          <a:xfrm>
            <a:off x="4895850" y="781050"/>
            <a:ext cx="4248150" cy="3571875"/>
          </a:xfrm>
          <a:custGeom>
            <a:avLst/>
            <a:gdLst>
              <a:gd name="connsiteX0" fmla="*/ 2778109 w 5664200"/>
              <a:gd name="connsiteY0" fmla="*/ 0 h 4762500"/>
              <a:gd name="connsiteX1" fmla="*/ 5664200 w 5664200"/>
              <a:gd name="connsiteY1" fmla="*/ 0 h 4762500"/>
              <a:gd name="connsiteX2" fmla="*/ 5664200 w 5664200"/>
              <a:gd name="connsiteY2" fmla="*/ 4762500 h 4762500"/>
              <a:gd name="connsiteX3" fmla="*/ 0 w 5664200"/>
              <a:gd name="connsiteY3" fmla="*/ 4762500 h 4762500"/>
            </a:gdLst>
            <a:ahLst/>
            <a:cxnLst>
              <a:cxn ang="0">
                <a:pos x="connsiteX0" y="connsiteY0"/>
              </a:cxn>
              <a:cxn ang="0">
                <a:pos x="connsiteX1" y="connsiteY1"/>
              </a:cxn>
              <a:cxn ang="0">
                <a:pos x="connsiteX2" y="connsiteY2"/>
              </a:cxn>
              <a:cxn ang="0">
                <a:pos x="connsiteX3" y="connsiteY3"/>
              </a:cxn>
            </a:cxnLst>
            <a:rect l="l" t="t" r="r" b="b"/>
            <a:pathLst>
              <a:path w="5664200" h="4762500">
                <a:moveTo>
                  <a:pt x="2778109" y="0"/>
                </a:moveTo>
                <a:lnTo>
                  <a:pt x="5664200" y="0"/>
                </a:lnTo>
                <a:lnTo>
                  <a:pt x="5664200" y="4762500"/>
                </a:lnTo>
                <a:lnTo>
                  <a:pt x="0" y="4762500"/>
                </a:lnTo>
                <a:close/>
              </a:path>
            </a:pathLst>
          </a:custGeom>
          <a:pattFill prst="narVert">
            <a:fgClr>
              <a:srgbClr val="000000">
                <a:lumMod val="75000"/>
                <a:lumOff val="25000"/>
              </a:srgbClr>
            </a:fgClr>
            <a:bgClr>
              <a:srgbClr val="000000">
                <a:lumMod val="85000"/>
                <a:lumOff val="1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200" b="1">
              <a:solidFill>
                <a:srgbClr val="FFFFFF"/>
              </a:solidFill>
              <a:latin typeface="微软雅黑" panose="020B0503020204020204" pitchFamily="34" charset="-122"/>
            </a:endParaRPr>
          </a:p>
        </p:txBody>
      </p:sp>
      <p:sp>
        <p:nvSpPr>
          <p:cNvPr id="10" name="文本框 9"/>
          <p:cNvSpPr txBox="1"/>
          <p:nvPr>
            <p:custDataLst>
              <p:tags r:id="rId3"/>
            </p:custDataLst>
          </p:nvPr>
        </p:nvSpPr>
        <p:spPr>
          <a:xfrm>
            <a:off x="378460" y="2114550"/>
            <a:ext cx="4048760" cy="1326515"/>
          </a:xfrm>
          <a:prstGeom prst="rect">
            <a:avLst/>
          </a:prstGeom>
          <a:noFill/>
        </p:spPr>
        <p:txBody>
          <a:bodyPr wrap="square" lIns="76200" tIns="0" rIns="61912" bIns="0" rtlCol="0">
            <a:noAutofit/>
          </a:bodyPr>
          <a:lstStyle>
            <a:defPPr>
              <a:defRPr lang="zh-CN"/>
            </a:defPPr>
            <a:lvl1pPr fontAlgn="auto">
              <a:lnSpc>
                <a:spcPct val="130000"/>
              </a:lnSpc>
              <a:spcAft>
                <a:spcPts val="1000"/>
              </a:spcAft>
              <a:defRPr sz="1600" spc="150"/>
            </a:lvl1pPr>
          </a:lstStyle>
          <a:p>
            <a:pPr marL="285750" lvl="0" indent="-285750" algn="just" fontAlgn="ctr">
              <a:lnSpc>
                <a:spcPct val="150000"/>
              </a:lnSpc>
              <a:spcBef>
                <a:spcPts val="1000"/>
              </a:spcBef>
              <a:spcAft>
                <a:spcPts val="0"/>
              </a:spcAft>
              <a:buSzPct val="100000"/>
              <a:buFont typeface="Wingdings" panose="05000000000000000000" charset="0"/>
              <a:buChar char="l"/>
            </a:pPr>
            <a:r>
              <a:rPr sz="1200" dirty="0">
                <a:solidFill>
                  <a:srgbClr val="FFFFFF"/>
                </a:solidFill>
                <a:latin typeface="Arial" panose="020B0604020202020204" pitchFamily="34" charset="0"/>
                <a:ea typeface="微软雅黑" panose="020B0503020204020204" pitchFamily="34" charset="-122"/>
                <a:sym typeface="+mn-ea"/>
              </a:rPr>
              <a:t>（1）单击“布局”菜单卡“页面设置”组中的功能扩展按钮，打开“页面设置”对话框。</a:t>
            </a:r>
            <a:endParaRPr sz="1200" dirty="0">
              <a:solidFill>
                <a:srgbClr val="FFFFFF"/>
              </a:solidFill>
              <a:latin typeface="Arial" panose="020B0604020202020204" pitchFamily="34" charset="0"/>
              <a:ea typeface="微软雅黑" panose="020B0503020204020204" pitchFamily="34" charset="-122"/>
              <a:sym typeface="+mn-ea"/>
            </a:endParaRPr>
          </a:p>
          <a:p>
            <a:pPr marL="285750" lvl="0" indent="-285750" algn="just" fontAlgn="ctr">
              <a:lnSpc>
                <a:spcPct val="150000"/>
              </a:lnSpc>
              <a:spcBef>
                <a:spcPts val="1000"/>
              </a:spcBef>
              <a:spcAft>
                <a:spcPts val="0"/>
              </a:spcAft>
              <a:buSzPct val="100000"/>
              <a:buFont typeface="Wingdings" panose="05000000000000000000" charset="0"/>
              <a:buChar char="l"/>
            </a:pPr>
            <a:r>
              <a:rPr sz="1200" dirty="0">
                <a:solidFill>
                  <a:srgbClr val="FFFFFF"/>
                </a:solidFill>
                <a:latin typeface="Arial" panose="020B0604020202020204" pitchFamily="34" charset="0"/>
                <a:ea typeface="微软雅黑" panose="020B0503020204020204" pitchFamily="34" charset="-122"/>
                <a:sym typeface="+mn-ea"/>
              </a:rPr>
              <a:t>（2）在“纸张”选项卡中，选择纸张大小为“A4”，如图1 - 1 - 5 所示。</a:t>
            </a:r>
            <a:endParaRPr sz="1200" dirty="0">
              <a:solidFill>
                <a:srgbClr val="FFFFFF"/>
              </a:solidFill>
              <a:latin typeface="Arial" panose="020B0604020202020204" pitchFamily="34" charset="0"/>
              <a:ea typeface="微软雅黑" panose="020B0503020204020204" pitchFamily="34" charset="-122"/>
              <a:sym typeface="+mn-ea"/>
            </a:endParaRPr>
          </a:p>
        </p:txBody>
      </p:sp>
      <p:sp>
        <p:nvSpPr>
          <p:cNvPr id="11" name="文本框 10"/>
          <p:cNvSpPr txBox="1"/>
          <p:nvPr>
            <p:custDataLst>
              <p:tags r:id="rId4"/>
            </p:custDataLst>
          </p:nvPr>
        </p:nvSpPr>
        <p:spPr>
          <a:xfrm>
            <a:off x="378460" y="1497330"/>
            <a:ext cx="2724150" cy="468630"/>
          </a:xfrm>
          <a:prstGeom prst="rect">
            <a:avLst/>
          </a:prstGeom>
          <a:noFill/>
        </p:spPr>
        <p:txBody>
          <a:bodyPr wrap="square" lIns="76200" tIns="28575" rIns="47625" bIns="28575" rtlCol="0">
            <a:noAutofit/>
          </a:bodyPr>
          <a:lstStyle/>
          <a:p>
            <a:pPr marL="0" indent="0" algn="l">
              <a:lnSpc>
                <a:spcPct val="100000"/>
              </a:lnSpc>
              <a:spcBef>
                <a:spcPts val="0"/>
              </a:spcBef>
              <a:spcAft>
                <a:spcPts val="0"/>
              </a:spcAft>
              <a:buSzPct val="100000"/>
            </a:pPr>
            <a:r>
              <a:rPr lang="zh-CN" altLang="en-US" sz="2700" b="1" spc="300" dirty="0">
                <a:solidFill>
                  <a:srgbClr val="FFFFFF"/>
                </a:solidFill>
                <a:latin typeface="Arial" panose="020B0604020202020204" pitchFamily="34" charset="0"/>
                <a:ea typeface="微软雅黑" panose="020B0503020204020204" pitchFamily="34" charset="-122"/>
                <a:sym typeface="+mn-ea"/>
              </a:rPr>
              <a:t>二、设置页面</a:t>
            </a:r>
            <a:endParaRPr lang="zh-CN" altLang="en-US" sz="2700" b="1" spc="300" dirty="0">
              <a:solidFill>
                <a:srgbClr val="FFFFFF"/>
              </a:solidFill>
              <a:latin typeface="Arial" panose="020B0604020202020204" pitchFamily="34" charset="0"/>
              <a:ea typeface="微软雅黑" panose="020B0503020204020204" pitchFamily="34" charset="-122"/>
              <a:sym typeface="+mn-ea"/>
            </a:endParaRPr>
          </a:p>
        </p:txBody>
      </p:sp>
      <p:pic>
        <p:nvPicPr>
          <p:cNvPr id="2" name="图片 1"/>
          <p:cNvPicPr>
            <a:picLocks noChangeAspect="1"/>
          </p:cNvPicPr>
          <p:nvPr/>
        </p:nvPicPr>
        <p:blipFill>
          <a:blip r:embed="rId5"/>
          <a:stretch>
            <a:fillRect/>
          </a:stretch>
        </p:blipFill>
        <p:spPr>
          <a:xfrm>
            <a:off x="5791200" y="895350"/>
            <a:ext cx="1889760" cy="33274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bwMode="auto">
          <a:xfrm>
            <a:off x="3505200" y="2108835"/>
            <a:ext cx="4833620" cy="2254250"/>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custDataLst>
              <p:tags r:id="rId2"/>
            </p:custDataLst>
          </p:nvPr>
        </p:nvSpPr>
        <p:spPr bwMode="auto">
          <a:xfrm>
            <a:off x="3498266" y="1620847"/>
            <a:ext cx="1800000" cy="81009"/>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3559175" y="2458085"/>
            <a:ext cx="4596765" cy="753745"/>
          </a:xfrm>
          <a:prstGeom prst="rect">
            <a:avLst/>
          </a:prstGeom>
        </p:spPr>
        <p:txBody>
          <a:bodyPr vert="horz" wrap="square" lIns="67500" tIns="0" rIns="67500" bIns="35100" anchor="t" anchorCtr="0">
            <a:spAutoFit/>
          </a:bodyPr>
          <a:p>
            <a:pPr>
              <a:lnSpc>
                <a:spcPct val="130000"/>
              </a:lnSpc>
            </a:pPr>
            <a:r>
              <a:rPr sz="1200" spc="150">
                <a:latin typeface="Arial" panose="020B0604020202020204" pitchFamily="34" charset="0"/>
                <a:ea typeface="微软雅黑" panose="020B0503020204020204" pitchFamily="34" charset="-122"/>
                <a:sym typeface="Arial" panose="020B0604020202020204" pitchFamily="34" charset="0"/>
              </a:rPr>
              <a:t>（3）在“页边距”选项卡中，设置上页边距为“3.2 厘米”，下页边距为“3 厘米”，左、右页边距为“2.8 厘米”，在“纸张方向”下选择“纵向”，如图1 - 1 - 6 所示。</a:t>
            </a:r>
            <a:endParaRPr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10"/>
          <p:cNvSpPr txBox="1"/>
          <p:nvPr>
            <p:custDataLst>
              <p:tags r:id="rId4"/>
            </p:custDataLst>
          </p:nvPr>
        </p:nvSpPr>
        <p:spPr>
          <a:xfrm>
            <a:off x="3581400" y="3333750"/>
            <a:ext cx="4596130" cy="274320"/>
          </a:xfrm>
          <a:prstGeom prst="rect">
            <a:avLst/>
          </a:prstGeom>
        </p:spPr>
        <p:txBody>
          <a:bodyPr vert="horz" wrap="square" lIns="67500" tIns="0" rIns="67500" bIns="35100" anchor="t" anchorCtr="0">
            <a:spAutoFit/>
          </a:bodyPr>
          <a:p>
            <a:pPr>
              <a:lnSpc>
                <a:spcPct val="13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（4）单击“确定”按钮。</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5"/>
            </p:custDataLst>
          </p:nvPr>
        </p:nvSpPr>
        <p:spPr>
          <a:xfrm>
            <a:off x="3498215" y="1125855"/>
            <a:ext cx="2330450" cy="546100"/>
          </a:xfrm>
          <a:prstGeom prst="rect">
            <a:avLst/>
          </a:prstGeom>
          <a:noFill/>
        </p:spPr>
        <p:txBody>
          <a:bodyPr wrap="square" rtlCol="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二、设置页面</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p:cNvPicPr>
            <a:picLocks noChangeAspect="1"/>
          </p:cNvPicPr>
          <p:nvPr/>
        </p:nvPicPr>
        <p:blipFill>
          <a:blip r:embed="rId6"/>
          <a:stretch>
            <a:fillRect/>
          </a:stretch>
        </p:blipFill>
        <p:spPr>
          <a:xfrm>
            <a:off x="457200" y="133350"/>
            <a:ext cx="2689860" cy="4881245"/>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9889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sz="2200" b="1" spc="300" dirty="0">
                <a:solidFill>
                  <a:srgbClr val="000000">
                    <a:lumMod val="75000"/>
                    <a:lumOff val="25000"/>
                  </a:srgbClr>
                </a:solidFill>
                <a:latin typeface="Arial" panose="020B0604020202020204" pitchFamily="34" charset="0"/>
                <a:ea typeface="微软雅黑" panose="020B0503020204020204" pitchFamily="34" charset="-122"/>
                <a:sym typeface="+mn-ea"/>
              </a:rPr>
              <a:t>三、录入文档内容</a:t>
            </a:r>
            <a:endParaRPr lang="zh-CN" altLang="en-US" sz="2200"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762000" y="1733550"/>
            <a:ext cx="4521200" cy="2282190"/>
          </a:xfrm>
          <a:prstGeom prst="rect">
            <a:avLst/>
          </a:prstGeom>
          <a:noFill/>
        </p:spPr>
        <p:txBody>
          <a:bodyPr wrap="square" lIns="67500" tIns="35100" rIns="67500" bIns="35100" rtlCol="0">
            <a:normAutofit fontScale="90000" lnSpcReduction="20000"/>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（1）单击屏幕右下角的输入法指示器，选择一种汉字输入法。</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l" fontAlgn="ctr">
              <a:lnSpc>
                <a:spcPct val="15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（2）将光标插入点定位于第一段开始处，输入标题“学生安全承诺书”，如图1 - 1 - 7 所示，然后按“Enter”键另起一段，使插入点移到下一行。</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l" fontAlgn="ctr">
              <a:lnSpc>
                <a:spcPct val="15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（3）继续输入学生安全承诺书的文字内容。</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l" fontAlgn="ctr">
              <a:lnSpc>
                <a:spcPct val="15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（4）为了便于查看输入的空格、段落符号等排版标记，选中工具栏中的“显示/ 隐藏编辑标记”按钮</a:t>
            </a:r>
            <a:r>
              <a:rPr lang="en-US" sz="1200" b="1" dirty="0">
                <a:solidFill>
                  <a:srgbClr val="000000">
                    <a:lumMod val="75000"/>
                    <a:lumOff val="25000"/>
                  </a:srgbClr>
                </a:solidFill>
                <a:latin typeface="Arial" panose="020B0604020202020204" pitchFamily="34" charset="0"/>
                <a:ea typeface="微软雅黑" panose="020B0503020204020204" pitchFamily="34" charset="-122"/>
                <a:sym typeface="+mn-ea"/>
              </a:rPr>
              <a:t>    </a:t>
            </a:r>
            <a:r>
              <a:rPr lang="zh-CN" sz="1200" b="1" dirty="0">
                <a:solidFill>
                  <a:srgbClr val="000000">
                    <a:lumMod val="75000"/>
                    <a:lumOff val="25000"/>
                  </a:srgbClr>
                </a:solidFill>
                <a:latin typeface="Arial" panose="020B0604020202020204" pitchFamily="34" charset="0"/>
                <a:ea typeface="微软雅黑" panose="020B0503020204020204" pitchFamily="34" charset="-122"/>
                <a:sym typeface="+mn-ea"/>
              </a:rPr>
              <a:t>。</a:t>
            </a:r>
            <a:endParaRPr lang="zh-CN"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pic>
        <p:nvPicPr>
          <p:cNvPr id="2" name="图片 1"/>
          <p:cNvPicPr>
            <a:picLocks noChangeAspect="1"/>
          </p:cNvPicPr>
          <p:nvPr/>
        </p:nvPicPr>
        <p:blipFill>
          <a:blip r:embed="rId13"/>
          <a:srcRect l="784" t="21321" b="5472"/>
          <a:stretch>
            <a:fillRect/>
          </a:stretch>
        </p:blipFill>
        <p:spPr>
          <a:xfrm flipV="1">
            <a:off x="4191000" y="3714750"/>
            <a:ext cx="196850" cy="151130"/>
          </a:xfrm>
          <a:prstGeom prst="rect">
            <a:avLst/>
          </a:prstGeom>
        </p:spPr>
      </p:pic>
      <p:pic>
        <p:nvPicPr>
          <p:cNvPr id="3" name="图片 2"/>
          <p:cNvPicPr>
            <a:picLocks noChangeAspect="1"/>
          </p:cNvPicPr>
          <p:nvPr/>
        </p:nvPicPr>
        <p:blipFill>
          <a:blip r:embed="rId14"/>
          <a:stretch>
            <a:fillRect/>
          </a:stretch>
        </p:blipFill>
        <p:spPr>
          <a:xfrm>
            <a:off x="5257800" y="1962150"/>
            <a:ext cx="3313430" cy="1647190"/>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2019" y="1295400"/>
            <a:ext cx="7320439" cy="629603"/>
          </a:xfrm>
          <a:prstGeom prst="rect">
            <a:avLst/>
          </a:prstGeom>
          <a:noFill/>
        </p:spPr>
        <p:txBody>
          <a:bodyPr wrap="square" rtlCol="0" anchor="b">
            <a:normAutofit lnSpcReduction="20000"/>
          </a:bodyPr>
          <a:p>
            <a:pPr marL="0" indent="0" algn="ctr">
              <a:lnSpc>
                <a:spcPct val="120000"/>
              </a:lnSpc>
              <a:spcBef>
                <a:spcPts val="0"/>
              </a:spcBef>
              <a:spcAft>
                <a:spcPts val="0"/>
              </a:spcAft>
              <a:buSzPct val="100000"/>
            </a:pPr>
            <a:r>
              <a:rPr lang="zh-CN" altLang="en-US" sz="3300" b="1" spc="300" dirty="0">
                <a:solidFill>
                  <a:srgbClr val="7EA9B2"/>
                </a:solidFill>
                <a:latin typeface="Arial" panose="020B0604020202020204" pitchFamily="34" charset="0"/>
                <a:ea typeface="微软雅黑" panose="020B0503020204020204" pitchFamily="34" charset="-122"/>
                <a:sym typeface="+mn-ea"/>
              </a:rPr>
              <a:t>四、改变文本显示比例</a:t>
            </a:r>
            <a:endParaRPr lang="zh-CN" altLang="en-US" sz="3300"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1066800" y="2190750"/>
            <a:ext cx="4413250" cy="2168525"/>
          </a:xfrm>
          <a:prstGeom prst="rect">
            <a:avLst/>
          </a:prstGeom>
          <a:noFill/>
        </p:spPr>
        <p:txBody>
          <a:bodyPr wrap="square" rtlCol="0">
            <a:spAutoFit/>
          </a:bodyPr>
          <a:p>
            <a:pPr marL="0" lvl="0" indent="419100" algn="just" fontAlgn="auto">
              <a:lnSpc>
                <a:spcPct val="150000"/>
              </a:lnSpc>
              <a:spcBef>
                <a:spcPts val="0"/>
              </a:spcBef>
              <a:spcAft>
                <a:spcPts val="0"/>
              </a:spcAft>
              <a:buSzPct val="100000"/>
              <a:extLst>
                <a:ext uri="{35155182-B16C-46BC-9424-99874614C6A1}">
                  <wpsdc:indentchars xmlns:wpsdc="http://www.wps.cn/officeDocument/2017/drawingmlCustomData" val="200" checksum="658388224"/>
                </a:ext>
              </a:extLst>
            </a:pP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（1）在“视图”菜单卡中，单击“显示比例”按钮，将弹出“显示比例”对话框，如图1 - 1 - 8 所示。</a:t>
            </a:r>
            <a:endParaRPr sz="15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419100" algn="just" fontAlgn="auto">
              <a:lnSpc>
                <a:spcPct val="150000"/>
              </a:lnSpc>
              <a:spcBef>
                <a:spcPts val="0"/>
              </a:spcBef>
              <a:spcAft>
                <a:spcPts val="0"/>
              </a:spcAft>
              <a:buSzPct val="100000"/>
              <a:extLst>
                <a:ext uri="{35155182-B16C-46BC-9424-99874614C6A1}">
                  <wpsdc:indentchars xmlns:wpsdc="http://www.wps.cn/officeDocument/2017/drawingmlCustomData" val="200" checksum="658388224"/>
                </a:ext>
              </a:extLst>
            </a:pP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（2）在“百分比”框中输入“130%”后单击“确定”按钮，此时，屏幕文字显示比设置前变大了。</a:t>
            </a:r>
            <a:endParaRPr sz="15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5638800" y="2343150"/>
            <a:ext cx="3153410" cy="162306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2019" y="1295400"/>
            <a:ext cx="7320439" cy="629603"/>
          </a:xfrm>
          <a:prstGeom prst="rect">
            <a:avLst/>
          </a:prstGeom>
          <a:noFill/>
        </p:spPr>
        <p:txBody>
          <a:bodyPr wrap="square" rtlCol="0" anchor="b">
            <a:normAutofit lnSpcReduction="20000"/>
          </a:bodyPr>
          <a:p>
            <a:pPr marL="0" indent="0" algn="ctr">
              <a:lnSpc>
                <a:spcPct val="120000"/>
              </a:lnSpc>
              <a:spcBef>
                <a:spcPts val="0"/>
              </a:spcBef>
              <a:spcAft>
                <a:spcPts val="0"/>
              </a:spcAft>
              <a:buSzPct val="100000"/>
            </a:pPr>
            <a:r>
              <a:rPr lang="zh-CN" altLang="en-US" sz="3300" b="1" spc="300" dirty="0">
                <a:solidFill>
                  <a:srgbClr val="7EA9B2"/>
                </a:solidFill>
                <a:latin typeface="Arial" panose="020B0604020202020204" pitchFamily="34" charset="0"/>
                <a:ea typeface="微软雅黑" panose="020B0503020204020204" pitchFamily="34" charset="-122"/>
                <a:sym typeface="+mn-ea"/>
              </a:rPr>
              <a:t>五、设置字符格式和段落格式</a:t>
            </a:r>
            <a:endParaRPr lang="zh-CN" altLang="en-US" sz="3300"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911860" y="2137410"/>
            <a:ext cx="4505325" cy="1753235"/>
          </a:xfrm>
          <a:prstGeom prst="rect">
            <a:avLst/>
          </a:prstGeom>
          <a:noFill/>
        </p:spPr>
        <p:txBody>
          <a:bodyPr wrap="square" rtlCol="0">
            <a:spAutoFit/>
          </a:bodyPr>
          <a:p>
            <a:pPr marL="0" lvl="0" indent="419100" algn="just" fontAlgn="auto">
              <a:lnSpc>
                <a:spcPct val="120000"/>
              </a:lnSpc>
              <a:spcBef>
                <a:spcPts val="0"/>
              </a:spcBef>
              <a:spcAft>
                <a:spcPts val="0"/>
              </a:spcAft>
              <a:buSzPct val="100000"/>
              <a:extLst>
                <a:ext uri="{35155182-B16C-46BC-9424-99874614C6A1}">
                  <wpsdc:indentchars xmlns:wpsdc="http://www.wps.cn/officeDocument/2017/drawingmlCustomData" val="200" checksum="658388224"/>
                </a:ext>
              </a:extLst>
            </a:pP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（1）选中标题“学生安全承诺书”，单击功能区中“字体”框右端的下箭头</a:t>
            </a:r>
            <a:r>
              <a:rPr lang="en-US" sz="1500" spc="150" dirty="0">
                <a:solidFill>
                  <a:sysClr val="windowText" lastClr="000000">
                    <a:lumMod val="75000"/>
                    <a:lumOff val="25000"/>
                  </a:sysClr>
                </a:solidFill>
                <a:latin typeface="Arial" panose="020B0604020202020204" pitchFamily="34" charset="0"/>
                <a:ea typeface="微软雅黑" panose="020B0503020204020204" pitchFamily="34" charset="-122"/>
              </a:rPr>
              <a:t>  </a:t>
            </a:r>
            <a:r>
              <a:rPr lang="zh-CN" altLang="en-US" sz="1500" spc="150" dirty="0">
                <a:solidFill>
                  <a:sysClr val="windowText" lastClr="000000">
                    <a:lumMod val="75000"/>
                    <a:lumOff val="25000"/>
                  </a:sysClr>
                </a:solidFill>
                <a:latin typeface="Arial" panose="020B0604020202020204" pitchFamily="34" charset="0"/>
                <a:ea typeface="微软雅黑" panose="020B0503020204020204" pitchFamily="34" charset="-122"/>
              </a:rPr>
              <a:t>，</a:t>
            </a: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打开“字体”框，选择“隶书”。</a:t>
            </a:r>
            <a:endParaRPr sz="15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419100" algn="just" fontAlgn="auto">
              <a:lnSpc>
                <a:spcPct val="120000"/>
              </a:lnSpc>
              <a:spcBef>
                <a:spcPts val="0"/>
              </a:spcBef>
              <a:spcAft>
                <a:spcPts val="0"/>
              </a:spcAft>
              <a:buSzPct val="100000"/>
              <a:extLst>
                <a:ext uri="{35155182-B16C-46BC-9424-99874614C6A1}">
                  <wpsdc:indentchars xmlns:wpsdc="http://www.wps.cn/officeDocument/2017/drawingmlCustomData" val="200" checksum="658388224"/>
                </a:ext>
              </a:extLst>
            </a:pP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（2）单击“字号”框下箭头</a:t>
            </a:r>
            <a:r>
              <a:rPr lang="en-US" sz="1500" spc="150" dirty="0">
                <a:solidFill>
                  <a:sysClr val="windowText" lastClr="000000">
                    <a:lumMod val="75000"/>
                    <a:lumOff val="25000"/>
                  </a:sysClr>
                </a:solidFill>
                <a:latin typeface="Arial" panose="020B0604020202020204" pitchFamily="34" charset="0"/>
                <a:ea typeface="微软雅黑" panose="020B0503020204020204" pitchFamily="34" charset="-122"/>
              </a:rPr>
              <a:t>  </a:t>
            </a:r>
            <a:r>
              <a:rPr lang="zh-CN" altLang="en-US" sz="1500" spc="150" dirty="0">
                <a:solidFill>
                  <a:sysClr val="windowText" lastClr="000000">
                    <a:lumMod val="75000"/>
                    <a:lumOff val="25000"/>
                  </a:sysClr>
                </a:solidFill>
                <a:latin typeface="Arial" panose="020B0604020202020204" pitchFamily="34" charset="0"/>
                <a:ea typeface="微软雅黑" panose="020B0503020204020204" pitchFamily="34" charset="-122"/>
              </a:rPr>
              <a:t>，</a:t>
            </a: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选择“三号”，单击“加粗”按钮</a:t>
            </a:r>
            <a:r>
              <a:rPr lang="en-US" sz="1500" spc="150" dirty="0">
                <a:solidFill>
                  <a:sysClr val="windowText" lastClr="000000">
                    <a:lumMod val="75000"/>
                    <a:lumOff val="25000"/>
                  </a:sysClr>
                </a:solidFill>
                <a:latin typeface="Arial" panose="020B0604020202020204" pitchFamily="34" charset="0"/>
                <a:ea typeface="微软雅黑" panose="020B0503020204020204" pitchFamily="34" charset="-122"/>
              </a:rPr>
              <a:t>   </a:t>
            </a: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。单击“字体颜色”图标旁的下拉箭头</a:t>
            </a:r>
            <a:r>
              <a:rPr lang="en-US" sz="1500" spc="150" dirty="0">
                <a:solidFill>
                  <a:sysClr val="windowText" lastClr="000000">
                    <a:lumMod val="75000"/>
                    <a:lumOff val="25000"/>
                  </a:sysClr>
                </a:solidFill>
                <a:latin typeface="Arial" panose="020B0604020202020204" pitchFamily="34" charset="0"/>
                <a:ea typeface="微软雅黑" panose="020B0503020204020204" pitchFamily="34" charset="-122"/>
              </a:rPr>
              <a:t>  </a:t>
            </a: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，选中“红色”，如图1 - 1 - 9 所示。</a:t>
            </a:r>
            <a:endParaRPr sz="15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3657600" y="2499995"/>
            <a:ext cx="164465" cy="233680"/>
          </a:xfrm>
          <a:prstGeom prst="rect">
            <a:avLst/>
          </a:prstGeom>
        </p:spPr>
      </p:pic>
      <p:pic>
        <p:nvPicPr>
          <p:cNvPr id="3" name="图片 2"/>
          <p:cNvPicPr>
            <a:picLocks noChangeAspect="1"/>
          </p:cNvPicPr>
          <p:nvPr/>
        </p:nvPicPr>
        <p:blipFill>
          <a:blip r:embed="rId6"/>
          <a:stretch>
            <a:fillRect/>
          </a:stretch>
        </p:blipFill>
        <p:spPr>
          <a:xfrm>
            <a:off x="2438400" y="3333750"/>
            <a:ext cx="206375" cy="227330"/>
          </a:xfrm>
          <a:prstGeom prst="rect">
            <a:avLst/>
          </a:prstGeom>
        </p:spPr>
      </p:pic>
      <p:pic>
        <p:nvPicPr>
          <p:cNvPr id="4" name="图片 3"/>
          <p:cNvPicPr>
            <a:picLocks noChangeAspect="1"/>
          </p:cNvPicPr>
          <p:nvPr/>
        </p:nvPicPr>
        <p:blipFill>
          <a:blip r:embed="rId5"/>
          <a:stretch>
            <a:fillRect/>
          </a:stretch>
        </p:blipFill>
        <p:spPr>
          <a:xfrm>
            <a:off x="3810000" y="3028950"/>
            <a:ext cx="164465" cy="233680"/>
          </a:xfrm>
          <a:prstGeom prst="rect">
            <a:avLst/>
          </a:prstGeom>
        </p:spPr>
      </p:pic>
      <p:pic>
        <p:nvPicPr>
          <p:cNvPr id="6" name="图片 5"/>
          <p:cNvPicPr>
            <a:picLocks noChangeAspect="1"/>
          </p:cNvPicPr>
          <p:nvPr/>
        </p:nvPicPr>
        <p:blipFill>
          <a:blip r:embed="rId5"/>
          <a:stretch>
            <a:fillRect/>
          </a:stretch>
        </p:blipFill>
        <p:spPr>
          <a:xfrm>
            <a:off x="1600200" y="3562350"/>
            <a:ext cx="164465" cy="233680"/>
          </a:xfrm>
          <a:prstGeom prst="rect">
            <a:avLst/>
          </a:prstGeom>
        </p:spPr>
      </p:pic>
      <p:pic>
        <p:nvPicPr>
          <p:cNvPr id="11" name="图片 10"/>
          <p:cNvPicPr>
            <a:picLocks noChangeAspect="1"/>
          </p:cNvPicPr>
          <p:nvPr/>
        </p:nvPicPr>
        <p:blipFill>
          <a:blip r:embed="rId7"/>
          <a:stretch>
            <a:fillRect/>
          </a:stretch>
        </p:blipFill>
        <p:spPr>
          <a:xfrm>
            <a:off x="5486400" y="2159635"/>
            <a:ext cx="3321050" cy="173101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2019" y="1295400"/>
            <a:ext cx="7320439" cy="629603"/>
          </a:xfrm>
          <a:prstGeom prst="rect">
            <a:avLst/>
          </a:prstGeom>
          <a:noFill/>
        </p:spPr>
        <p:txBody>
          <a:bodyPr wrap="square" rtlCol="0" anchor="b">
            <a:normAutofit lnSpcReduction="20000"/>
          </a:bodyPr>
          <a:p>
            <a:pPr marL="0" indent="0" algn="ctr">
              <a:lnSpc>
                <a:spcPct val="120000"/>
              </a:lnSpc>
              <a:spcBef>
                <a:spcPts val="0"/>
              </a:spcBef>
              <a:spcAft>
                <a:spcPts val="0"/>
              </a:spcAft>
              <a:buSzPct val="100000"/>
            </a:pPr>
            <a:r>
              <a:rPr lang="zh-CN" altLang="en-US" sz="3300" b="1" spc="300" dirty="0">
                <a:solidFill>
                  <a:srgbClr val="7EA9B2"/>
                </a:solidFill>
                <a:latin typeface="Arial" panose="020B0604020202020204" pitchFamily="34" charset="0"/>
                <a:ea typeface="微软雅黑" panose="020B0503020204020204" pitchFamily="34" charset="-122"/>
                <a:sym typeface="+mn-ea"/>
              </a:rPr>
              <a:t>五、设置字符格式和段落格式</a:t>
            </a:r>
            <a:endParaRPr lang="zh-CN" altLang="en-US" sz="3300"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838200" y="2266950"/>
            <a:ext cx="4504055" cy="1822450"/>
          </a:xfrm>
          <a:prstGeom prst="rect">
            <a:avLst/>
          </a:prstGeom>
          <a:noFill/>
        </p:spPr>
        <p:txBody>
          <a:bodyPr wrap="square" rtlCol="0">
            <a:spAutoFit/>
          </a:bodyPr>
          <a:p>
            <a:pPr marL="0" lvl="0" indent="419100" algn="just" fontAlgn="auto">
              <a:lnSpc>
                <a:spcPct val="150000"/>
              </a:lnSpc>
              <a:spcBef>
                <a:spcPts val="0"/>
              </a:spcBef>
              <a:spcAft>
                <a:spcPts val="0"/>
              </a:spcAft>
              <a:buSzPct val="100000"/>
              <a:extLst>
                <a:ext uri="{35155182-B16C-46BC-9424-99874614C6A1}">
                  <wpsdc:indentchars xmlns:wpsdc="http://www.wps.cn/officeDocument/2017/drawingmlCustomData" val="200" checksum="658388224"/>
                </a:ext>
              </a:extLst>
            </a:pP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（3）单击“居中”按钮</a:t>
            </a:r>
            <a:r>
              <a:rPr lang="en-US" sz="1500" spc="150" dirty="0">
                <a:solidFill>
                  <a:sysClr val="windowText" lastClr="000000">
                    <a:lumMod val="75000"/>
                    <a:lumOff val="25000"/>
                  </a:sysClr>
                </a:solidFill>
                <a:latin typeface="Arial" panose="020B0604020202020204" pitchFamily="34" charset="0"/>
                <a:ea typeface="微软雅黑" panose="020B0503020204020204" pitchFamily="34" charset="-122"/>
              </a:rPr>
              <a:t>   </a:t>
            </a:r>
            <a:r>
              <a:rPr lang="zh-CN" altLang="en-US" sz="1500" spc="150" dirty="0">
                <a:solidFill>
                  <a:sysClr val="windowText" lastClr="000000">
                    <a:lumMod val="75000"/>
                    <a:lumOff val="25000"/>
                  </a:sysClr>
                </a:solidFill>
                <a:latin typeface="Arial" panose="020B0604020202020204" pitchFamily="34" charset="0"/>
                <a:ea typeface="微软雅黑" panose="020B0503020204020204" pitchFamily="34" charset="-122"/>
              </a:rPr>
              <a:t>。</a:t>
            </a:r>
            <a:endParaRPr sz="15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419100" algn="just" fontAlgn="auto">
              <a:lnSpc>
                <a:spcPct val="150000"/>
              </a:lnSpc>
              <a:spcBef>
                <a:spcPts val="0"/>
              </a:spcBef>
              <a:spcAft>
                <a:spcPts val="0"/>
              </a:spcAft>
              <a:buSzPct val="100000"/>
              <a:extLst>
                <a:ext uri="{35155182-B16C-46BC-9424-99874614C6A1}">
                  <wpsdc:indentchars xmlns:wpsdc="http://www.wps.cn/officeDocument/2017/drawingmlCustomData" val="200" checksum="658388224"/>
                </a:ext>
              </a:extLst>
            </a:pP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（4）选择正文，在“字体”下拉框中选择“楷体”，在“字号”下拉列表框中选择“小四”。</a:t>
            </a:r>
            <a:endParaRPr sz="15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419100" algn="just" fontAlgn="auto">
              <a:lnSpc>
                <a:spcPct val="150000"/>
              </a:lnSpc>
              <a:spcBef>
                <a:spcPts val="0"/>
              </a:spcBef>
              <a:spcAft>
                <a:spcPts val="0"/>
              </a:spcAft>
              <a:buSzPct val="100000"/>
              <a:extLst>
                <a:ext uri="{35155182-B16C-46BC-9424-99874614C6A1}">
                  <wpsdc:indentchars xmlns:wpsdc="http://www.wps.cn/officeDocument/2017/drawingmlCustomData" val="200" checksum="658388224"/>
                </a:ext>
              </a:extLst>
            </a:pP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（5）拖动水平标尺上的“首行缩进”按钮到合适位置，如图1 - 1 - 10 所示。</a:t>
            </a:r>
            <a:endParaRPr sz="15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5486400" y="2419350"/>
            <a:ext cx="3139440" cy="1574800"/>
          </a:xfrm>
          <a:prstGeom prst="rect">
            <a:avLst/>
          </a:prstGeom>
        </p:spPr>
      </p:pic>
      <p:pic>
        <p:nvPicPr>
          <p:cNvPr id="3" name="图片 2"/>
          <p:cNvPicPr>
            <a:picLocks noChangeAspect="1"/>
          </p:cNvPicPr>
          <p:nvPr/>
        </p:nvPicPr>
        <p:blipFill>
          <a:blip r:embed="rId6"/>
          <a:srcRect t="11818"/>
          <a:stretch>
            <a:fillRect/>
          </a:stretch>
        </p:blipFill>
        <p:spPr>
          <a:xfrm>
            <a:off x="3333750" y="2425065"/>
            <a:ext cx="209550" cy="184785"/>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2019" y="1295400"/>
            <a:ext cx="7320439" cy="629603"/>
          </a:xfrm>
          <a:prstGeom prst="rect">
            <a:avLst/>
          </a:prstGeom>
          <a:noFill/>
        </p:spPr>
        <p:txBody>
          <a:bodyPr wrap="square" rtlCol="0" anchor="b">
            <a:normAutofit lnSpcReduction="20000"/>
          </a:bodyPr>
          <a:p>
            <a:pPr marL="0" indent="0" algn="ctr">
              <a:lnSpc>
                <a:spcPct val="120000"/>
              </a:lnSpc>
              <a:spcBef>
                <a:spcPts val="0"/>
              </a:spcBef>
              <a:spcAft>
                <a:spcPts val="0"/>
              </a:spcAft>
              <a:buSzPct val="100000"/>
            </a:pPr>
            <a:r>
              <a:rPr lang="zh-CN" altLang="en-US" sz="3300" b="1" spc="300" dirty="0">
                <a:solidFill>
                  <a:srgbClr val="7EA9B2"/>
                </a:solidFill>
                <a:latin typeface="Arial" panose="020B0604020202020204" pitchFamily="34" charset="0"/>
                <a:ea typeface="微软雅黑" panose="020B0503020204020204" pitchFamily="34" charset="-122"/>
                <a:sym typeface="+mn-ea"/>
              </a:rPr>
              <a:t>五、设置字符格式和段落格式</a:t>
            </a:r>
            <a:endParaRPr lang="zh-CN" altLang="en-US" sz="3300"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609600" y="2266950"/>
            <a:ext cx="4504055" cy="2168525"/>
          </a:xfrm>
          <a:prstGeom prst="rect">
            <a:avLst/>
          </a:prstGeom>
          <a:noFill/>
        </p:spPr>
        <p:txBody>
          <a:bodyPr wrap="square" rtlCol="0">
            <a:spAutoFit/>
          </a:bodyPr>
          <a:p>
            <a:pPr marL="0" lvl="0" indent="419100" algn="just" fontAlgn="auto">
              <a:lnSpc>
                <a:spcPct val="150000"/>
              </a:lnSpc>
              <a:spcBef>
                <a:spcPts val="0"/>
              </a:spcBef>
              <a:spcAft>
                <a:spcPts val="0"/>
              </a:spcAft>
              <a:buSzPct val="100000"/>
              <a:extLst>
                <a:ext uri="{35155182-B16C-46BC-9424-99874614C6A1}">
                  <wpsdc:indentchars xmlns:wpsdc="http://www.wps.cn/officeDocument/2017/drawingmlCustomData" val="200" checksum="658388224"/>
                </a:ext>
              </a:extLst>
            </a:pP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（6）拖动选中承诺人和日期，如图1 - 1 - 11 所示，单击功能区中的“右对齐”按钮</a:t>
            </a:r>
            <a:r>
              <a:rPr lang="en-US" sz="1500" spc="150" dirty="0">
                <a:solidFill>
                  <a:sysClr val="windowText" lastClr="000000">
                    <a:lumMod val="75000"/>
                    <a:lumOff val="25000"/>
                  </a:sysClr>
                </a:solidFill>
                <a:latin typeface="Arial" panose="020B0604020202020204" pitchFamily="34" charset="0"/>
                <a:ea typeface="微软雅黑" panose="020B0503020204020204" pitchFamily="34" charset="-122"/>
              </a:rPr>
              <a:t>  </a:t>
            </a: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a:t>
            </a:r>
            <a:r>
              <a:rPr lang="zh-CN" sz="1500" spc="150" dirty="0">
                <a:solidFill>
                  <a:sysClr val="windowText" lastClr="000000">
                    <a:lumMod val="75000"/>
                    <a:lumOff val="25000"/>
                  </a:sysClr>
                </a:solidFill>
                <a:latin typeface="Arial" panose="020B0604020202020204" pitchFamily="34" charset="0"/>
                <a:ea typeface="微软雅黑" panose="020B0503020204020204" pitchFamily="34" charset="-122"/>
              </a:rPr>
              <a:t>。</a:t>
            </a:r>
            <a:endParaRPr sz="15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419100" algn="just" fontAlgn="auto">
              <a:lnSpc>
                <a:spcPct val="150000"/>
              </a:lnSpc>
              <a:spcBef>
                <a:spcPts val="0"/>
              </a:spcBef>
              <a:spcAft>
                <a:spcPts val="0"/>
              </a:spcAft>
              <a:buSzPct val="100000"/>
              <a:extLst>
                <a:ext uri="{35155182-B16C-46BC-9424-99874614C6A1}">
                  <wpsdc:indentchars xmlns:wpsdc="http://www.wps.cn/officeDocument/2017/drawingmlCustomData" val="200" checksum="658388224"/>
                </a:ext>
              </a:extLst>
            </a:pP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（7）将插入点置于承诺人尾部，输入若干个空格。</a:t>
            </a:r>
            <a:endParaRPr sz="15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419100" algn="just" fontAlgn="auto">
              <a:lnSpc>
                <a:spcPct val="150000"/>
              </a:lnSpc>
              <a:spcBef>
                <a:spcPts val="0"/>
              </a:spcBef>
              <a:spcAft>
                <a:spcPts val="0"/>
              </a:spcAft>
              <a:buSzPct val="100000"/>
              <a:extLst>
                <a:ext uri="{35155182-B16C-46BC-9424-99874614C6A1}">
                  <wpsdc:indentchars xmlns:wpsdc="http://www.wps.cn/officeDocument/2017/drawingmlCustomData" val="200" checksum="658388224"/>
                </a:ext>
              </a:extLst>
            </a:pP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（8）同样地，将插入点置于日期尾部，输入若干个空格。</a:t>
            </a:r>
            <a:endParaRPr sz="15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5"/>
          <a:stretch>
            <a:fillRect/>
          </a:stretch>
        </p:blipFill>
        <p:spPr>
          <a:xfrm>
            <a:off x="5334000" y="2419350"/>
            <a:ext cx="3336290" cy="1670050"/>
          </a:xfrm>
          <a:prstGeom prst="rect">
            <a:avLst/>
          </a:prstGeom>
        </p:spPr>
      </p:pic>
      <p:pic>
        <p:nvPicPr>
          <p:cNvPr id="6" name="图片 5"/>
          <p:cNvPicPr>
            <a:picLocks noChangeAspect="1"/>
          </p:cNvPicPr>
          <p:nvPr/>
        </p:nvPicPr>
        <p:blipFill>
          <a:blip r:embed="rId6"/>
          <a:stretch>
            <a:fillRect/>
          </a:stretch>
        </p:blipFill>
        <p:spPr>
          <a:xfrm>
            <a:off x="4343400" y="2724150"/>
            <a:ext cx="256540" cy="302260"/>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2019" y="727710"/>
            <a:ext cx="7320439" cy="629603"/>
          </a:xfrm>
          <a:prstGeom prst="rect">
            <a:avLst/>
          </a:prstGeom>
          <a:noFill/>
        </p:spPr>
        <p:txBody>
          <a:bodyPr wrap="square" rtlCol="0" anchor="b">
            <a:normAutofit fontScale="80000"/>
          </a:bodyPr>
          <a:p>
            <a:pPr marL="0" indent="0" algn="ctr">
              <a:lnSpc>
                <a:spcPct val="120000"/>
              </a:lnSpc>
              <a:spcBef>
                <a:spcPts val="0"/>
              </a:spcBef>
              <a:spcAft>
                <a:spcPts val="0"/>
              </a:spcAft>
              <a:buSzPct val="100000"/>
            </a:pPr>
            <a:r>
              <a:rPr lang="zh-CN" altLang="en-US" sz="3300" b="1" spc="300" dirty="0">
                <a:solidFill>
                  <a:srgbClr val="7EA9B2"/>
                </a:solidFill>
                <a:latin typeface="Arial" panose="020B0604020202020204" pitchFamily="34" charset="0"/>
                <a:ea typeface="微软雅黑" panose="020B0503020204020204" pitchFamily="34" charset="-122"/>
                <a:sym typeface="+mn-ea"/>
              </a:rPr>
              <a:t>六、保存文档</a:t>
            </a:r>
            <a:endParaRPr lang="zh-CN" altLang="en-US" sz="3300"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457200" y="1657350"/>
            <a:ext cx="5296535" cy="2675255"/>
          </a:xfrm>
          <a:prstGeom prst="rect">
            <a:avLst/>
          </a:prstGeom>
          <a:noFill/>
        </p:spPr>
        <p:txBody>
          <a:bodyPr wrap="square" rtlCol="0">
            <a:spAutoFit/>
          </a:bodyPr>
          <a:p>
            <a:pPr marL="0" lvl="0" indent="393700" algn="just" fontAlgn="auto">
              <a:lnSpc>
                <a:spcPct val="12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（1）单击快速访问工具栏中的“保存”按钮</a:t>
            </a:r>
            <a:r>
              <a:rPr lang="en-US" sz="1400" spc="150" dirty="0">
                <a:solidFill>
                  <a:sysClr val="windowText" lastClr="000000">
                    <a:lumMod val="75000"/>
                    <a:lumOff val="25000"/>
                  </a:sysClr>
                </a:solidFill>
                <a:latin typeface="Arial" panose="020B0604020202020204" pitchFamily="34" charset="0"/>
                <a:ea typeface="微软雅黑" panose="020B0503020204020204" pitchFamily="34" charset="-122"/>
              </a:rPr>
              <a:t>  </a:t>
            </a:r>
            <a:r>
              <a:rPr lang="zh-CN" altLang="en-US" sz="1400" spc="150" dirty="0">
                <a:solidFill>
                  <a:sysClr val="windowText" lastClr="000000">
                    <a:lumMod val="75000"/>
                    <a:lumOff val="25000"/>
                  </a:sysClr>
                </a:solidFill>
                <a:latin typeface="Arial" panose="020B0604020202020204" pitchFamily="34" charset="0"/>
                <a:ea typeface="微软雅黑" panose="020B0503020204020204" pitchFamily="34" charset="-122"/>
              </a:rPr>
              <a:t>，，</a:t>
            </a: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或者单击“文件”菜单卡，选择“保存”命令；也可以直接使用组合键“Ctrl+S”。</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2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（2）如果是第一次保存该文件，则显示“另存为”标签，如图1 - 1 - 12 所示。右侧的“另存为”标签分为两列，左侧显示文件夹，包括“OneDrive - 个人”（默认）、“这台电脑”等，右侧显示左侧选定的文件夹中的子文件夹。若要将文档保存在其他位置，单击“浏览”，将弹出“另存为”对话框。</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2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（3）在“另存为”对话框中，在保存地址中选择“我的文件”文件夹，如图1 - 1 - 13 所示。</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4724400" y="1733550"/>
            <a:ext cx="225425" cy="225425"/>
          </a:xfrm>
          <a:prstGeom prst="rect">
            <a:avLst/>
          </a:prstGeom>
        </p:spPr>
      </p:pic>
      <p:pic>
        <p:nvPicPr>
          <p:cNvPr id="3" name="图片 2"/>
          <p:cNvPicPr>
            <a:picLocks noChangeAspect="1"/>
          </p:cNvPicPr>
          <p:nvPr/>
        </p:nvPicPr>
        <p:blipFill>
          <a:blip r:embed="rId6"/>
          <a:stretch>
            <a:fillRect/>
          </a:stretch>
        </p:blipFill>
        <p:spPr>
          <a:xfrm>
            <a:off x="6041390" y="1428750"/>
            <a:ext cx="2202815" cy="1417320"/>
          </a:xfrm>
          <a:prstGeom prst="rect">
            <a:avLst/>
          </a:prstGeom>
        </p:spPr>
      </p:pic>
      <p:pic>
        <p:nvPicPr>
          <p:cNvPr id="4" name="图片 3"/>
          <p:cNvPicPr>
            <a:picLocks noChangeAspect="1"/>
          </p:cNvPicPr>
          <p:nvPr/>
        </p:nvPicPr>
        <p:blipFill>
          <a:blip r:embed="rId7"/>
          <a:stretch>
            <a:fillRect/>
          </a:stretch>
        </p:blipFill>
        <p:spPr>
          <a:xfrm>
            <a:off x="6094095" y="2969260"/>
            <a:ext cx="2195195" cy="142748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等腰三角形 35"/>
          <p:cNvSpPr/>
          <p:nvPr>
            <p:custDataLst>
              <p:tags r:id="rId1"/>
            </p:custDataLst>
          </p:nvPr>
        </p:nvSpPr>
        <p:spPr>
          <a:xfrm rot="16200000">
            <a:off x="7695323" y="3083241"/>
            <a:ext cx="932627" cy="763396"/>
          </a:xfrm>
          <a:prstGeom prst="triangle">
            <a:avLst/>
          </a:prstGeom>
          <a:pattFill prst="dashDnDiag">
            <a:fgClr>
              <a:srgbClr val="FFFFFF">
                <a:lumMod val="85000"/>
              </a:srgbClr>
            </a:fgClr>
            <a:bgClr>
              <a:srgbClr val="FFFFFF"/>
            </a:bgClr>
          </a:pattFill>
          <a:ln>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dirty="0">
              <a:solidFill>
                <a:srgbClr val="FFFFFF"/>
              </a:solidFill>
              <a:latin typeface="微软雅黑" panose="020B0503020204020204" pitchFamily="34" charset="-122"/>
            </a:endParaRPr>
          </a:p>
        </p:txBody>
      </p:sp>
      <p:cxnSp>
        <p:nvCxnSpPr>
          <p:cNvPr id="39" name="直接连接符 38"/>
          <p:cNvCxnSpPr/>
          <p:nvPr>
            <p:custDataLst>
              <p:tags r:id="rId2"/>
            </p:custDataLst>
          </p:nvPr>
        </p:nvCxnSpPr>
        <p:spPr>
          <a:xfrm flipV="1">
            <a:off x="160894" y="4197431"/>
            <a:ext cx="970275" cy="950676"/>
          </a:xfrm>
          <a:prstGeom prst="line">
            <a:avLst/>
          </a:prstGeom>
          <a:ln w="1270">
            <a:solidFill>
              <a:srgbClr val="1E6BC5"/>
            </a:solidFill>
            <a:prstDash val="dash"/>
          </a:ln>
        </p:spPr>
        <p:style>
          <a:lnRef idx="1">
            <a:srgbClr val="FAC302"/>
          </a:lnRef>
          <a:fillRef idx="0">
            <a:srgbClr val="FAC302"/>
          </a:fillRef>
          <a:effectRef idx="0">
            <a:srgbClr val="FAC302"/>
          </a:effectRef>
          <a:fontRef idx="minor">
            <a:srgbClr val="000000"/>
          </a:fontRef>
        </p:style>
      </p:cxnSp>
      <p:sp>
        <p:nvSpPr>
          <p:cNvPr id="34" name="任意多边形: 形状 33"/>
          <p:cNvSpPr/>
          <p:nvPr>
            <p:custDataLst>
              <p:tags r:id="rId3"/>
            </p:custDataLst>
          </p:nvPr>
        </p:nvSpPr>
        <p:spPr>
          <a:xfrm rot="11683168">
            <a:off x="-245065" y="3281783"/>
            <a:ext cx="1805276" cy="1688706"/>
          </a:xfrm>
          <a:custGeom>
            <a:avLst/>
            <a:gdLst>
              <a:gd name="connsiteX0" fmla="*/ 2407035 w 2407035"/>
              <a:gd name="connsiteY0" fmla="*/ 2251608 h 2251608"/>
              <a:gd name="connsiteX1" fmla="*/ 0 w 2407035"/>
              <a:gd name="connsiteY1" fmla="*/ 2251608 h 2251608"/>
              <a:gd name="connsiteX2" fmla="*/ 1513618 w 2407035"/>
              <a:gd name="connsiteY2" fmla="*/ 0 h 2251608"/>
              <a:gd name="connsiteX3" fmla="*/ 2009185 w 2407035"/>
              <a:gd name="connsiteY3" fmla="*/ 737190 h 2251608"/>
            </a:gdLst>
            <a:ahLst/>
            <a:cxnLst>
              <a:cxn ang="0">
                <a:pos x="connsiteX0" y="connsiteY0"/>
              </a:cxn>
              <a:cxn ang="0">
                <a:pos x="connsiteX1" y="connsiteY1"/>
              </a:cxn>
              <a:cxn ang="0">
                <a:pos x="connsiteX2" y="connsiteY2"/>
              </a:cxn>
              <a:cxn ang="0">
                <a:pos x="connsiteX3" y="connsiteY3"/>
              </a:cxn>
            </a:cxnLst>
            <a:rect l="l" t="t" r="r" b="b"/>
            <a:pathLst>
              <a:path w="2407035" h="2251608">
                <a:moveTo>
                  <a:pt x="2407035" y="2251608"/>
                </a:moveTo>
                <a:lnTo>
                  <a:pt x="0" y="2251608"/>
                </a:lnTo>
                <a:lnTo>
                  <a:pt x="1513618" y="0"/>
                </a:lnTo>
                <a:lnTo>
                  <a:pt x="2009185" y="737190"/>
                </a:lnTo>
                <a:close/>
              </a:path>
            </a:pathLst>
          </a:custGeom>
          <a:pattFill prst="dashUpDiag">
            <a:fgClr>
              <a:srgbClr val="FFFFFF">
                <a:lumMod val="75000"/>
              </a:srgbClr>
            </a:fgClr>
            <a:bgClr>
              <a:srgbClr val="FFFFFF"/>
            </a:bgClr>
          </a:pattFill>
          <a:ln>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dirty="0">
              <a:solidFill>
                <a:srgbClr val="FFFFFF"/>
              </a:solidFill>
              <a:latin typeface="微软雅黑" panose="020B0503020204020204" pitchFamily="34" charset="-122"/>
            </a:endParaRPr>
          </a:p>
        </p:txBody>
      </p:sp>
      <p:sp>
        <p:nvSpPr>
          <p:cNvPr id="27" name="文本框 26"/>
          <p:cNvSpPr txBox="1"/>
          <p:nvPr>
            <p:custDataLst>
              <p:tags r:id="rId4"/>
            </p:custDataLst>
          </p:nvPr>
        </p:nvSpPr>
        <p:spPr>
          <a:xfrm>
            <a:off x="1427339" y="544222"/>
            <a:ext cx="5324475" cy="472440"/>
          </a:xfrm>
          <a:prstGeom prst="rect">
            <a:avLst/>
          </a:prstGeom>
          <a:noFill/>
        </p:spPr>
        <p:txBody>
          <a:bodyPr wrap="square" lIns="67500" tIns="35100" rIns="67500" bIns="35100" rtlCol="0">
            <a:noAutofit/>
          </a:bodyPr>
          <a:lstStyle/>
          <a:p>
            <a:pPr marL="0" indent="0" algn="l">
              <a:lnSpc>
                <a:spcPct val="100000"/>
              </a:lnSpc>
              <a:spcBef>
                <a:spcPts val="0"/>
              </a:spcBef>
              <a:spcAft>
                <a:spcPts val="0"/>
              </a:spcAft>
              <a:buSzPct val="100000"/>
            </a:pPr>
            <a:r>
              <a:rPr lang="zh-CN" altLang="en-US" sz="2700" b="1" spc="300" dirty="0">
                <a:solidFill>
                  <a:srgbClr val="000000">
                    <a:lumMod val="75000"/>
                    <a:lumOff val="25000"/>
                  </a:srgbClr>
                </a:solidFill>
                <a:latin typeface="Arial" panose="020B0604020202020204" pitchFamily="34" charset="0"/>
                <a:ea typeface="微软雅黑" panose="020B0503020204020204" pitchFamily="34" charset="-122"/>
                <a:sym typeface="+mn-ea"/>
              </a:rPr>
              <a:t>六、保存文档</a:t>
            </a:r>
            <a:endParaRPr lang="zh-CN" altLang="en-US" sz="2700"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44" name="椭圆 43"/>
          <p:cNvSpPr/>
          <p:nvPr>
            <p:custDataLst>
              <p:tags r:id="rId5"/>
            </p:custDataLst>
          </p:nvPr>
        </p:nvSpPr>
        <p:spPr>
          <a:xfrm>
            <a:off x="8669751" y="3080145"/>
            <a:ext cx="353224" cy="353224"/>
          </a:xfrm>
          <a:prstGeom prst="ellipse">
            <a:avLst/>
          </a:prstGeom>
          <a:solidFill>
            <a:srgbClr val="3531D0"/>
          </a:solidFill>
          <a:ln>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dirty="0">
              <a:solidFill>
                <a:srgbClr val="FFFFFF"/>
              </a:solidFill>
              <a:latin typeface="微软雅黑" panose="020B0503020204020204" pitchFamily="34" charset="-122"/>
            </a:endParaRPr>
          </a:p>
        </p:txBody>
      </p:sp>
      <p:sp>
        <p:nvSpPr>
          <p:cNvPr id="45" name="椭圆 44"/>
          <p:cNvSpPr/>
          <p:nvPr>
            <p:custDataLst>
              <p:tags r:id="rId6"/>
            </p:custDataLst>
          </p:nvPr>
        </p:nvSpPr>
        <p:spPr>
          <a:xfrm>
            <a:off x="8352129" y="2754443"/>
            <a:ext cx="127319" cy="127319"/>
          </a:xfrm>
          <a:prstGeom prst="ellipse">
            <a:avLst/>
          </a:prstGeom>
          <a:solidFill>
            <a:srgbClr val="FAC302"/>
          </a:solidFill>
          <a:ln>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dirty="0">
              <a:solidFill>
                <a:srgbClr val="FFFFFF"/>
              </a:solidFill>
              <a:latin typeface="微软雅黑" panose="020B0503020204020204" pitchFamily="34" charset="-122"/>
            </a:endParaRPr>
          </a:p>
        </p:txBody>
      </p:sp>
      <p:sp>
        <p:nvSpPr>
          <p:cNvPr id="33" name="矩形 32"/>
          <p:cNvSpPr/>
          <p:nvPr>
            <p:custDataLst>
              <p:tags r:id="rId7"/>
            </p:custDataLst>
          </p:nvPr>
        </p:nvSpPr>
        <p:spPr>
          <a:xfrm>
            <a:off x="1253435" y="1431149"/>
            <a:ext cx="6847342" cy="3344686"/>
          </a:xfrm>
          <a:prstGeom prst="rect">
            <a:avLst/>
          </a:prstGeom>
          <a:solidFill>
            <a:srgbClr val="FAC302"/>
          </a:solidFill>
          <a:ln>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a:solidFill>
                <a:srgbClr val="FFFFFF"/>
              </a:solidFill>
              <a:latin typeface="微软雅黑" panose="020B0503020204020204" pitchFamily="34" charset="-122"/>
            </a:endParaRPr>
          </a:p>
        </p:txBody>
      </p:sp>
      <p:sp>
        <p:nvSpPr>
          <p:cNvPr id="6" name="矩形 5"/>
          <p:cNvSpPr/>
          <p:nvPr>
            <p:custDataLst>
              <p:tags r:id="rId8"/>
            </p:custDataLst>
          </p:nvPr>
        </p:nvSpPr>
        <p:spPr>
          <a:xfrm>
            <a:off x="826058" y="1092233"/>
            <a:ext cx="7191375" cy="3598165"/>
          </a:xfrm>
          <a:prstGeom prst="rect">
            <a:avLst/>
          </a:prstGeom>
          <a:solidFill>
            <a:srgbClr val="FFFFFF">
              <a:lumMod val="95000"/>
            </a:srgbClr>
          </a:solidFill>
          <a:ln>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a:solidFill>
                <a:srgbClr val="FFFFFF"/>
              </a:solidFill>
              <a:latin typeface="微软雅黑" panose="020B0503020204020204" pitchFamily="34" charset="-122"/>
            </a:endParaRPr>
          </a:p>
        </p:txBody>
      </p:sp>
      <p:cxnSp>
        <p:nvCxnSpPr>
          <p:cNvPr id="32" name="直接连接符 31"/>
          <p:cNvCxnSpPr/>
          <p:nvPr>
            <p:custDataLst>
              <p:tags r:id="rId9"/>
            </p:custDataLst>
          </p:nvPr>
        </p:nvCxnSpPr>
        <p:spPr>
          <a:xfrm>
            <a:off x="1553570" y="3026903"/>
            <a:ext cx="5743575" cy="0"/>
          </a:xfrm>
          <a:prstGeom prst="line">
            <a:avLst/>
          </a:prstGeom>
          <a:ln w="1270">
            <a:solidFill>
              <a:srgbClr val="1E6BC5"/>
            </a:solidFill>
            <a:prstDash val="dash"/>
          </a:ln>
        </p:spPr>
        <p:style>
          <a:lnRef idx="1">
            <a:srgbClr val="FAC302"/>
          </a:lnRef>
          <a:fillRef idx="0">
            <a:srgbClr val="FAC302"/>
          </a:fillRef>
          <a:effectRef idx="0">
            <a:srgbClr val="FAC302"/>
          </a:effectRef>
          <a:fontRef idx="minor">
            <a:srgbClr val="000000"/>
          </a:fontRef>
        </p:style>
      </p:cxnSp>
      <p:sp>
        <p:nvSpPr>
          <p:cNvPr id="26" name="文本框 25"/>
          <p:cNvSpPr txBox="1"/>
          <p:nvPr>
            <p:custDataLst>
              <p:tags r:id="rId10"/>
            </p:custDataLst>
          </p:nvPr>
        </p:nvSpPr>
        <p:spPr>
          <a:xfrm>
            <a:off x="1502410" y="2072005"/>
            <a:ext cx="6139180" cy="460375"/>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285750" lvl="0" indent="-285750" algn="l" fontAlgn="ctr">
              <a:lnSpc>
                <a:spcPct val="150000"/>
              </a:lnSpc>
              <a:spcBef>
                <a:spcPts val="1000"/>
              </a:spcBef>
              <a:spcAft>
                <a:spcPts val="0"/>
              </a:spcAft>
              <a:buClr>
                <a:srgbClr val="B5715B"/>
              </a:buClr>
              <a:buSzPct val="80000"/>
              <a:buFont typeface="WPS-Bullets" pitchFamily="2" charset="0"/>
              <a:buChar char=""/>
            </a:pPr>
            <a:r>
              <a:rPr dirty="0">
                <a:solidFill>
                  <a:srgbClr val="000000">
                    <a:lumMod val="75000"/>
                    <a:lumOff val="25000"/>
                  </a:srgbClr>
                </a:solidFill>
                <a:latin typeface="Arial" panose="020B0604020202020204" pitchFamily="34" charset="0"/>
                <a:ea typeface="微软雅黑" panose="020B0503020204020204" pitchFamily="34" charset="-122"/>
                <a:sym typeface="+mn-ea"/>
              </a:rPr>
              <a:t>（4）在文件名中输入“学生安全承诺书”，选择保存类型为“Word 文档”。</a:t>
            </a:r>
            <a:endParaRPr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41" name="文本框 40"/>
          <p:cNvSpPr txBox="1"/>
          <p:nvPr>
            <p:custDataLst>
              <p:tags r:id="rId11"/>
            </p:custDataLst>
          </p:nvPr>
        </p:nvSpPr>
        <p:spPr>
          <a:xfrm>
            <a:off x="1427339" y="3692363"/>
            <a:ext cx="6138911" cy="958052"/>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285750" lvl="0" indent="-285750" algn="just" fontAlgn="ctr">
              <a:lnSpc>
                <a:spcPct val="150000"/>
              </a:lnSpc>
              <a:spcBef>
                <a:spcPts val="1000"/>
              </a:spcBef>
              <a:spcAft>
                <a:spcPts val="0"/>
              </a:spcAft>
              <a:buClr>
                <a:srgbClr val="B5715B"/>
              </a:buClr>
              <a:buSzPct val="80000"/>
              <a:buFont typeface="WPS-Bullets" pitchFamily="2" charset="0"/>
              <a:buChar char=""/>
            </a:pPr>
            <a:r>
              <a:rPr dirty="0">
                <a:solidFill>
                  <a:srgbClr val="000000">
                    <a:lumMod val="75000"/>
                    <a:lumOff val="25000"/>
                  </a:srgbClr>
                </a:solidFill>
                <a:latin typeface="Arial" panose="020B0604020202020204" pitchFamily="34" charset="0"/>
                <a:ea typeface="微软雅黑" panose="020B0503020204020204" pitchFamily="34" charset="-122"/>
              </a:rPr>
              <a:t>（5）单击“保存”按钮。注意：保存后Word 标题栏上的文档名称随着改变。</a:t>
            </a:r>
            <a:endParaRPr dirty="0">
              <a:solidFill>
                <a:srgbClr val="000000">
                  <a:lumMod val="75000"/>
                  <a:lumOff val="25000"/>
                </a:srgbClr>
              </a:solidFill>
              <a:latin typeface="Arial" panose="020B0604020202020204" pitchFamily="34" charset="0"/>
              <a:ea typeface="微软雅黑" panose="020B0503020204020204" pitchFamily="34" charset="-122"/>
            </a:endParaRPr>
          </a:p>
        </p:txBody>
      </p:sp>
      <p:sp>
        <p:nvSpPr>
          <p:cNvPr id="7" name="直角三角形 6"/>
          <p:cNvSpPr/>
          <p:nvPr>
            <p:custDataLst>
              <p:tags r:id="rId12"/>
            </p:custDataLst>
          </p:nvPr>
        </p:nvSpPr>
        <p:spPr>
          <a:xfrm rot="5400000">
            <a:off x="655708" y="544543"/>
            <a:ext cx="422268" cy="422268"/>
          </a:xfrm>
          <a:prstGeom prst="rtTriangle">
            <a:avLst/>
          </a:prstGeom>
          <a:solidFill>
            <a:srgbClr val="FAC302"/>
          </a:solidFill>
          <a:ln w="38100">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dirty="0">
              <a:solidFill>
                <a:srgbClr val="FFFFFF"/>
              </a:solidFill>
              <a:latin typeface="微软雅黑" panose="020B0503020204020204" pitchFamily="34" charset="-122"/>
            </a:endParaRPr>
          </a:p>
        </p:txBody>
      </p:sp>
      <p:sp>
        <p:nvSpPr>
          <p:cNvPr id="8" name="椭圆 7"/>
          <p:cNvSpPr/>
          <p:nvPr>
            <p:custDataLst>
              <p:tags r:id="rId13"/>
            </p:custDataLst>
          </p:nvPr>
        </p:nvSpPr>
        <p:spPr>
          <a:xfrm>
            <a:off x="512490" y="285549"/>
            <a:ext cx="143588" cy="143588"/>
          </a:xfrm>
          <a:prstGeom prst="ellipse">
            <a:avLst/>
          </a:prstGeom>
          <a:solidFill>
            <a:srgbClr val="3531D0"/>
          </a:solidFill>
          <a:ln>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dirty="0">
              <a:solidFill>
                <a:srgbClr val="FFFFFF"/>
              </a:solidFill>
              <a:latin typeface="微软雅黑" panose="020B0503020204020204" pitchFamily="34" charset="-122"/>
            </a:endParaRPr>
          </a:p>
        </p:txBody>
      </p:sp>
      <p:sp>
        <p:nvSpPr>
          <p:cNvPr id="9" name="任意多边形 8"/>
          <p:cNvSpPr/>
          <p:nvPr>
            <p:custDataLst>
              <p:tags r:id="rId14"/>
            </p:custDataLst>
          </p:nvPr>
        </p:nvSpPr>
        <p:spPr>
          <a:xfrm>
            <a:off x="7490639" y="0"/>
            <a:ext cx="1653183" cy="71437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71" h="1500">
                <a:moveTo>
                  <a:pt x="0" y="0"/>
                </a:moveTo>
                <a:lnTo>
                  <a:pt x="3471" y="0"/>
                </a:lnTo>
                <a:lnTo>
                  <a:pt x="3469" y="13"/>
                </a:lnTo>
                <a:cubicBezTo>
                  <a:pt x="3341" y="855"/>
                  <a:pt x="2614" y="1500"/>
                  <a:pt x="1736" y="1500"/>
                </a:cubicBezTo>
                <a:cubicBezTo>
                  <a:pt x="858" y="1500"/>
                  <a:pt x="130" y="855"/>
                  <a:pt x="2" y="13"/>
                </a:cubicBezTo>
                <a:lnTo>
                  <a:pt x="0" y="0"/>
                </a:lnTo>
                <a:close/>
              </a:path>
            </a:pathLst>
          </a:custGeom>
          <a:solidFill>
            <a:srgbClr val="3531D0"/>
          </a:solidFill>
          <a:ln>
            <a:noFill/>
          </a:ln>
        </p:spPr>
        <p:style>
          <a:lnRef idx="2">
            <a:srgbClr val="FAC302">
              <a:shade val="50000"/>
            </a:srgbClr>
          </a:lnRef>
          <a:fillRef idx="1">
            <a:srgbClr val="FAC302"/>
          </a:fillRef>
          <a:effectRef idx="0">
            <a:srgbClr val="FAC302"/>
          </a:effectRef>
          <a:fontRef idx="minor">
            <a:srgbClr val="FFFFFF"/>
          </a:fontRef>
        </p:style>
        <p:txBody>
          <a:bodyPr wrap="square" rtlCol="0" anchor="ctr">
            <a:noAutofit/>
          </a:bodyPr>
          <a:p>
            <a:pPr algn="ctr"/>
            <a:endParaRPr kumimoji="1" lang="zh-CN" altLang="en-US" sz="1200" b="1" dirty="0">
              <a:solidFill>
                <a:srgbClr val="FFFFFF"/>
              </a:solidFill>
              <a:latin typeface="微软雅黑" panose="020B0503020204020204" pitchFamily="34" charset="-122"/>
            </a:endParaRPr>
          </a:p>
        </p:txBody>
      </p:sp>
      <p:sp>
        <p:nvSpPr>
          <p:cNvPr id="10" name="任意多边形 9"/>
          <p:cNvSpPr/>
          <p:nvPr>
            <p:custDataLst>
              <p:tags r:id="rId15"/>
            </p:custDataLst>
          </p:nvPr>
        </p:nvSpPr>
        <p:spPr>
          <a:xfrm>
            <a:off x="8910161" y="630230"/>
            <a:ext cx="233839" cy="479283"/>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91" h="1006">
                <a:moveTo>
                  <a:pt x="491" y="0"/>
                </a:moveTo>
                <a:lnTo>
                  <a:pt x="491" y="1006"/>
                </a:lnTo>
                <a:lnTo>
                  <a:pt x="478" y="1006"/>
                </a:lnTo>
                <a:cubicBezTo>
                  <a:pt x="212" y="993"/>
                  <a:pt x="0" y="773"/>
                  <a:pt x="0" y="503"/>
                </a:cubicBezTo>
                <a:cubicBezTo>
                  <a:pt x="0" y="234"/>
                  <a:pt x="212" y="14"/>
                  <a:pt x="478" y="0"/>
                </a:cubicBezTo>
                <a:lnTo>
                  <a:pt x="491" y="0"/>
                </a:lnTo>
                <a:close/>
              </a:path>
            </a:pathLst>
          </a:custGeom>
          <a:solidFill>
            <a:srgbClr val="FAC302"/>
          </a:solidFill>
          <a:ln>
            <a:noFill/>
          </a:ln>
        </p:spPr>
        <p:style>
          <a:lnRef idx="2">
            <a:srgbClr val="FAC302">
              <a:shade val="50000"/>
            </a:srgbClr>
          </a:lnRef>
          <a:fillRef idx="1">
            <a:srgbClr val="FAC302"/>
          </a:fillRef>
          <a:effectRef idx="0">
            <a:srgbClr val="FAC302"/>
          </a:effectRef>
          <a:fontRef idx="minor">
            <a:srgbClr val="FFFFFF"/>
          </a:fontRef>
        </p:style>
        <p:txBody>
          <a:bodyPr wrap="square" rtlCol="0" anchor="ctr">
            <a:noAutofit/>
          </a:bodyPr>
          <a:p>
            <a:pPr algn="ctr"/>
            <a:endParaRPr kumimoji="1" lang="zh-CN" altLang="en-US" sz="1200" b="1" dirty="0">
              <a:solidFill>
                <a:srgbClr val="FFFFFF"/>
              </a:solidFill>
              <a:latin typeface="微软雅黑" panose="020B0503020204020204" pitchFamily="34" charset="-122"/>
            </a:endParaRPr>
          </a:p>
        </p:txBody>
      </p:sp>
      <p:sp>
        <p:nvSpPr>
          <p:cNvPr id="19" name="任意多边形: 形状 4"/>
          <p:cNvSpPr/>
          <p:nvPr>
            <p:custDataLst>
              <p:tags r:id="rId16"/>
            </p:custDataLst>
          </p:nvPr>
        </p:nvSpPr>
        <p:spPr>
          <a:xfrm rot="20100000">
            <a:off x="8209598" y="3781425"/>
            <a:ext cx="215265" cy="109061"/>
          </a:xfrm>
          <a:custGeom>
            <a:avLst/>
            <a:gdLst>
              <a:gd name="connsiteX0" fmla="*/ 5192 w 450630"/>
              <a:gd name="connsiteY0" fmla="*/ 212028 h 228324"/>
              <a:gd name="connsiteX1" fmla="*/ 135468 w 450630"/>
              <a:gd name="connsiteY1" fmla="*/ 204132 h 228324"/>
              <a:gd name="connsiteX2" fmla="*/ 154549 w 450630"/>
              <a:gd name="connsiteY2" fmla="*/ 171892 h 228324"/>
              <a:gd name="connsiteX3" fmla="*/ 165077 w 450630"/>
              <a:gd name="connsiteY3" fmla="*/ 152153 h 228324"/>
              <a:gd name="connsiteX4" fmla="*/ 205870 w 450630"/>
              <a:gd name="connsiteY4" fmla="*/ 143600 h 228324"/>
              <a:gd name="connsiteX5" fmla="*/ 265744 w 450630"/>
              <a:gd name="connsiteY5" fmla="*/ 140310 h 228324"/>
              <a:gd name="connsiteX6" fmla="*/ 304564 w 450630"/>
              <a:gd name="connsiteY6" fmla="*/ 101490 h 228324"/>
              <a:gd name="connsiteX7" fmla="*/ 333514 w 450630"/>
              <a:gd name="connsiteY7" fmla="*/ 63329 h 228324"/>
              <a:gd name="connsiteX8" fmla="*/ 377598 w 450630"/>
              <a:gd name="connsiteY8" fmla="*/ 70566 h 228324"/>
              <a:gd name="connsiteX9" fmla="*/ 450631 w 450630"/>
              <a:gd name="connsiteY9" fmla="*/ 9376 h 228324"/>
              <a:gd name="connsiteX10" fmla="*/ 430892 w 450630"/>
              <a:gd name="connsiteY10" fmla="*/ 9376 h 228324"/>
              <a:gd name="connsiteX11" fmla="*/ 315749 w 450630"/>
              <a:gd name="connsiteY11" fmla="*/ 48196 h 228324"/>
              <a:gd name="connsiteX12" fmla="*/ 293379 w 450630"/>
              <a:gd name="connsiteY12" fmla="*/ 75172 h 228324"/>
              <a:gd name="connsiteX13" fmla="*/ 244032 w 450630"/>
              <a:gd name="connsiteY13" fmla="*/ 127809 h 228324"/>
              <a:gd name="connsiteX14" fmla="*/ 150601 w 450630"/>
              <a:gd name="connsiteY14" fmla="*/ 138994 h 228324"/>
              <a:gd name="connsiteX15" fmla="*/ 121651 w 450630"/>
              <a:gd name="connsiteY15" fmla="*/ 190315 h 228324"/>
              <a:gd name="connsiteX16" fmla="*/ 15720 w 450630"/>
              <a:gd name="connsiteY16" fmla="*/ 194921 h 228324"/>
              <a:gd name="connsiteX17" fmla="*/ 5192 w 450630"/>
              <a:gd name="connsiteY17" fmla="*/ 212028 h 228324"/>
              <a:gd name="connsiteX18" fmla="*/ 5192 w 450630"/>
              <a:gd name="connsiteY18" fmla="*/ 212028 h 22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0630" h="228324">
                <a:moveTo>
                  <a:pt x="5192" y="212028"/>
                </a:moveTo>
                <a:cubicBezTo>
                  <a:pt x="46644" y="229793"/>
                  <a:pt x="99938" y="240320"/>
                  <a:pt x="135468" y="204132"/>
                </a:cubicBezTo>
                <a:cubicBezTo>
                  <a:pt x="144680" y="194921"/>
                  <a:pt x="149285" y="183077"/>
                  <a:pt x="154549" y="171892"/>
                </a:cubicBezTo>
                <a:cubicBezTo>
                  <a:pt x="157839" y="165312"/>
                  <a:pt x="159813" y="157417"/>
                  <a:pt x="165077" y="152153"/>
                </a:cubicBezTo>
                <a:cubicBezTo>
                  <a:pt x="174946" y="142284"/>
                  <a:pt x="192053" y="141626"/>
                  <a:pt x="205870" y="143600"/>
                </a:cubicBezTo>
                <a:cubicBezTo>
                  <a:pt x="227583" y="147548"/>
                  <a:pt x="244032" y="150837"/>
                  <a:pt x="265744" y="140310"/>
                </a:cubicBezTo>
                <a:cubicBezTo>
                  <a:pt x="282851" y="132414"/>
                  <a:pt x="296010" y="118597"/>
                  <a:pt x="304564" y="101490"/>
                </a:cubicBezTo>
                <a:cubicBezTo>
                  <a:pt x="311802" y="86357"/>
                  <a:pt x="313118" y="67276"/>
                  <a:pt x="333514" y="63329"/>
                </a:cubicBezTo>
                <a:cubicBezTo>
                  <a:pt x="347331" y="60697"/>
                  <a:pt x="363780" y="68592"/>
                  <a:pt x="377598" y="70566"/>
                </a:cubicBezTo>
                <a:cubicBezTo>
                  <a:pt x="417733" y="75830"/>
                  <a:pt x="450631" y="50827"/>
                  <a:pt x="450631" y="9376"/>
                </a:cubicBezTo>
                <a:cubicBezTo>
                  <a:pt x="450631" y="-3125"/>
                  <a:pt x="430892" y="-3125"/>
                  <a:pt x="430892" y="9376"/>
                </a:cubicBezTo>
                <a:cubicBezTo>
                  <a:pt x="430892" y="84383"/>
                  <a:pt x="353253" y="30431"/>
                  <a:pt x="315749" y="48196"/>
                </a:cubicBezTo>
                <a:cubicBezTo>
                  <a:pt x="303906" y="54117"/>
                  <a:pt x="298642" y="63329"/>
                  <a:pt x="293379" y="75172"/>
                </a:cubicBezTo>
                <a:cubicBezTo>
                  <a:pt x="281535" y="100174"/>
                  <a:pt x="274956" y="121887"/>
                  <a:pt x="244032" y="127809"/>
                </a:cubicBezTo>
                <a:cubicBezTo>
                  <a:pt x="207186" y="135046"/>
                  <a:pt x="179551" y="101490"/>
                  <a:pt x="150601" y="138994"/>
                </a:cubicBezTo>
                <a:cubicBezTo>
                  <a:pt x="138758" y="154785"/>
                  <a:pt x="136126" y="175840"/>
                  <a:pt x="121651" y="190315"/>
                </a:cubicBezTo>
                <a:cubicBezTo>
                  <a:pt x="93359" y="219923"/>
                  <a:pt x="47959" y="208738"/>
                  <a:pt x="15720" y="194921"/>
                </a:cubicBezTo>
                <a:cubicBezTo>
                  <a:pt x="3876" y="189657"/>
                  <a:pt x="-6651" y="206764"/>
                  <a:pt x="5192" y="212028"/>
                </a:cubicBezTo>
                <a:lnTo>
                  <a:pt x="5192" y="212028"/>
                </a:lnTo>
                <a:close/>
              </a:path>
            </a:pathLst>
          </a:custGeom>
          <a:noFill/>
          <a:ln w="6580" cap="flat">
            <a:solidFill>
              <a:srgbClr val="1E6BC5"/>
            </a:solidFill>
            <a:prstDash val="solid"/>
            <a:miter/>
          </a:ln>
        </p:spPr>
        <p:txBody>
          <a:bodyPr rtlCol="0" anchor="ctr"/>
          <a:p>
            <a:endParaRPr lang="zh-CN" altLang="en-US" sz="1350"/>
          </a:p>
        </p:txBody>
      </p:sp>
      <p:sp>
        <p:nvSpPr>
          <p:cNvPr id="20" name="任意多边形: 形状 4"/>
          <p:cNvSpPr/>
          <p:nvPr>
            <p:custDataLst>
              <p:tags r:id="rId17"/>
            </p:custDataLst>
          </p:nvPr>
        </p:nvSpPr>
        <p:spPr>
          <a:xfrm rot="3720000">
            <a:off x="359569" y="2848928"/>
            <a:ext cx="215265" cy="109061"/>
          </a:xfrm>
          <a:custGeom>
            <a:avLst/>
            <a:gdLst>
              <a:gd name="connsiteX0" fmla="*/ 5192 w 450630"/>
              <a:gd name="connsiteY0" fmla="*/ 212028 h 228324"/>
              <a:gd name="connsiteX1" fmla="*/ 135468 w 450630"/>
              <a:gd name="connsiteY1" fmla="*/ 204132 h 228324"/>
              <a:gd name="connsiteX2" fmla="*/ 154549 w 450630"/>
              <a:gd name="connsiteY2" fmla="*/ 171892 h 228324"/>
              <a:gd name="connsiteX3" fmla="*/ 165077 w 450630"/>
              <a:gd name="connsiteY3" fmla="*/ 152153 h 228324"/>
              <a:gd name="connsiteX4" fmla="*/ 205870 w 450630"/>
              <a:gd name="connsiteY4" fmla="*/ 143600 h 228324"/>
              <a:gd name="connsiteX5" fmla="*/ 265744 w 450630"/>
              <a:gd name="connsiteY5" fmla="*/ 140310 h 228324"/>
              <a:gd name="connsiteX6" fmla="*/ 304564 w 450630"/>
              <a:gd name="connsiteY6" fmla="*/ 101490 h 228324"/>
              <a:gd name="connsiteX7" fmla="*/ 333514 w 450630"/>
              <a:gd name="connsiteY7" fmla="*/ 63329 h 228324"/>
              <a:gd name="connsiteX8" fmla="*/ 377598 w 450630"/>
              <a:gd name="connsiteY8" fmla="*/ 70566 h 228324"/>
              <a:gd name="connsiteX9" fmla="*/ 450631 w 450630"/>
              <a:gd name="connsiteY9" fmla="*/ 9376 h 228324"/>
              <a:gd name="connsiteX10" fmla="*/ 430892 w 450630"/>
              <a:gd name="connsiteY10" fmla="*/ 9376 h 228324"/>
              <a:gd name="connsiteX11" fmla="*/ 315749 w 450630"/>
              <a:gd name="connsiteY11" fmla="*/ 48196 h 228324"/>
              <a:gd name="connsiteX12" fmla="*/ 293379 w 450630"/>
              <a:gd name="connsiteY12" fmla="*/ 75172 h 228324"/>
              <a:gd name="connsiteX13" fmla="*/ 244032 w 450630"/>
              <a:gd name="connsiteY13" fmla="*/ 127809 h 228324"/>
              <a:gd name="connsiteX14" fmla="*/ 150601 w 450630"/>
              <a:gd name="connsiteY14" fmla="*/ 138994 h 228324"/>
              <a:gd name="connsiteX15" fmla="*/ 121651 w 450630"/>
              <a:gd name="connsiteY15" fmla="*/ 190315 h 228324"/>
              <a:gd name="connsiteX16" fmla="*/ 15720 w 450630"/>
              <a:gd name="connsiteY16" fmla="*/ 194921 h 228324"/>
              <a:gd name="connsiteX17" fmla="*/ 5192 w 450630"/>
              <a:gd name="connsiteY17" fmla="*/ 212028 h 228324"/>
              <a:gd name="connsiteX18" fmla="*/ 5192 w 450630"/>
              <a:gd name="connsiteY18" fmla="*/ 212028 h 22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0630" h="228324">
                <a:moveTo>
                  <a:pt x="5192" y="212028"/>
                </a:moveTo>
                <a:cubicBezTo>
                  <a:pt x="46644" y="229793"/>
                  <a:pt x="99938" y="240320"/>
                  <a:pt x="135468" y="204132"/>
                </a:cubicBezTo>
                <a:cubicBezTo>
                  <a:pt x="144680" y="194921"/>
                  <a:pt x="149285" y="183077"/>
                  <a:pt x="154549" y="171892"/>
                </a:cubicBezTo>
                <a:cubicBezTo>
                  <a:pt x="157839" y="165312"/>
                  <a:pt x="159813" y="157417"/>
                  <a:pt x="165077" y="152153"/>
                </a:cubicBezTo>
                <a:cubicBezTo>
                  <a:pt x="174946" y="142284"/>
                  <a:pt x="192053" y="141626"/>
                  <a:pt x="205870" y="143600"/>
                </a:cubicBezTo>
                <a:cubicBezTo>
                  <a:pt x="227583" y="147548"/>
                  <a:pt x="244032" y="150837"/>
                  <a:pt x="265744" y="140310"/>
                </a:cubicBezTo>
                <a:cubicBezTo>
                  <a:pt x="282851" y="132414"/>
                  <a:pt x="296010" y="118597"/>
                  <a:pt x="304564" y="101490"/>
                </a:cubicBezTo>
                <a:cubicBezTo>
                  <a:pt x="311802" y="86357"/>
                  <a:pt x="313118" y="67276"/>
                  <a:pt x="333514" y="63329"/>
                </a:cubicBezTo>
                <a:cubicBezTo>
                  <a:pt x="347331" y="60697"/>
                  <a:pt x="363780" y="68592"/>
                  <a:pt x="377598" y="70566"/>
                </a:cubicBezTo>
                <a:cubicBezTo>
                  <a:pt x="417733" y="75830"/>
                  <a:pt x="450631" y="50827"/>
                  <a:pt x="450631" y="9376"/>
                </a:cubicBezTo>
                <a:cubicBezTo>
                  <a:pt x="450631" y="-3125"/>
                  <a:pt x="430892" y="-3125"/>
                  <a:pt x="430892" y="9376"/>
                </a:cubicBezTo>
                <a:cubicBezTo>
                  <a:pt x="430892" y="84383"/>
                  <a:pt x="353253" y="30431"/>
                  <a:pt x="315749" y="48196"/>
                </a:cubicBezTo>
                <a:cubicBezTo>
                  <a:pt x="303906" y="54117"/>
                  <a:pt x="298642" y="63329"/>
                  <a:pt x="293379" y="75172"/>
                </a:cubicBezTo>
                <a:cubicBezTo>
                  <a:pt x="281535" y="100174"/>
                  <a:pt x="274956" y="121887"/>
                  <a:pt x="244032" y="127809"/>
                </a:cubicBezTo>
                <a:cubicBezTo>
                  <a:pt x="207186" y="135046"/>
                  <a:pt x="179551" y="101490"/>
                  <a:pt x="150601" y="138994"/>
                </a:cubicBezTo>
                <a:cubicBezTo>
                  <a:pt x="138758" y="154785"/>
                  <a:pt x="136126" y="175840"/>
                  <a:pt x="121651" y="190315"/>
                </a:cubicBezTo>
                <a:cubicBezTo>
                  <a:pt x="93359" y="219923"/>
                  <a:pt x="47959" y="208738"/>
                  <a:pt x="15720" y="194921"/>
                </a:cubicBezTo>
                <a:cubicBezTo>
                  <a:pt x="3876" y="189657"/>
                  <a:pt x="-6651" y="206764"/>
                  <a:pt x="5192" y="212028"/>
                </a:cubicBezTo>
                <a:lnTo>
                  <a:pt x="5192" y="212028"/>
                </a:lnTo>
                <a:close/>
              </a:path>
            </a:pathLst>
          </a:custGeom>
          <a:noFill/>
          <a:ln w="6580" cap="flat">
            <a:solidFill>
              <a:srgbClr val="1E6BC5"/>
            </a:solidFill>
            <a:prstDash val="solid"/>
            <a:miter/>
          </a:ln>
        </p:spPr>
        <p:txBody>
          <a:bodyPr rtlCol="0" anchor="ctr"/>
          <a:p>
            <a:endParaRPr lang="zh-CN" altLang="en-US" sz="1350"/>
          </a:p>
        </p:txBody>
      </p:sp>
      <p:sp>
        <p:nvSpPr>
          <p:cNvPr id="21" name="任意多边形: 形状 4"/>
          <p:cNvSpPr/>
          <p:nvPr>
            <p:custDataLst>
              <p:tags r:id="rId18"/>
            </p:custDataLst>
          </p:nvPr>
        </p:nvSpPr>
        <p:spPr>
          <a:xfrm rot="21360000">
            <a:off x="829628" y="312420"/>
            <a:ext cx="215265" cy="109061"/>
          </a:xfrm>
          <a:custGeom>
            <a:avLst/>
            <a:gdLst>
              <a:gd name="connsiteX0" fmla="*/ 5192 w 450630"/>
              <a:gd name="connsiteY0" fmla="*/ 212028 h 228324"/>
              <a:gd name="connsiteX1" fmla="*/ 135468 w 450630"/>
              <a:gd name="connsiteY1" fmla="*/ 204132 h 228324"/>
              <a:gd name="connsiteX2" fmla="*/ 154549 w 450630"/>
              <a:gd name="connsiteY2" fmla="*/ 171892 h 228324"/>
              <a:gd name="connsiteX3" fmla="*/ 165077 w 450630"/>
              <a:gd name="connsiteY3" fmla="*/ 152153 h 228324"/>
              <a:gd name="connsiteX4" fmla="*/ 205870 w 450630"/>
              <a:gd name="connsiteY4" fmla="*/ 143600 h 228324"/>
              <a:gd name="connsiteX5" fmla="*/ 265744 w 450630"/>
              <a:gd name="connsiteY5" fmla="*/ 140310 h 228324"/>
              <a:gd name="connsiteX6" fmla="*/ 304564 w 450630"/>
              <a:gd name="connsiteY6" fmla="*/ 101490 h 228324"/>
              <a:gd name="connsiteX7" fmla="*/ 333514 w 450630"/>
              <a:gd name="connsiteY7" fmla="*/ 63329 h 228324"/>
              <a:gd name="connsiteX8" fmla="*/ 377598 w 450630"/>
              <a:gd name="connsiteY8" fmla="*/ 70566 h 228324"/>
              <a:gd name="connsiteX9" fmla="*/ 450631 w 450630"/>
              <a:gd name="connsiteY9" fmla="*/ 9376 h 228324"/>
              <a:gd name="connsiteX10" fmla="*/ 430892 w 450630"/>
              <a:gd name="connsiteY10" fmla="*/ 9376 h 228324"/>
              <a:gd name="connsiteX11" fmla="*/ 315749 w 450630"/>
              <a:gd name="connsiteY11" fmla="*/ 48196 h 228324"/>
              <a:gd name="connsiteX12" fmla="*/ 293379 w 450630"/>
              <a:gd name="connsiteY12" fmla="*/ 75172 h 228324"/>
              <a:gd name="connsiteX13" fmla="*/ 244032 w 450630"/>
              <a:gd name="connsiteY13" fmla="*/ 127809 h 228324"/>
              <a:gd name="connsiteX14" fmla="*/ 150601 w 450630"/>
              <a:gd name="connsiteY14" fmla="*/ 138994 h 228324"/>
              <a:gd name="connsiteX15" fmla="*/ 121651 w 450630"/>
              <a:gd name="connsiteY15" fmla="*/ 190315 h 228324"/>
              <a:gd name="connsiteX16" fmla="*/ 15720 w 450630"/>
              <a:gd name="connsiteY16" fmla="*/ 194921 h 228324"/>
              <a:gd name="connsiteX17" fmla="*/ 5192 w 450630"/>
              <a:gd name="connsiteY17" fmla="*/ 212028 h 228324"/>
              <a:gd name="connsiteX18" fmla="*/ 5192 w 450630"/>
              <a:gd name="connsiteY18" fmla="*/ 212028 h 22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0630" h="228324">
                <a:moveTo>
                  <a:pt x="5192" y="212028"/>
                </a:moveTo>
                <a:cubicBezTo>
                  <a:pt x="46644" y="229793"/>
                  <a:pt x="99938" y="240320"/>
                  <a:pt x="135468" y="204132"/>
                </a:cubicBezTo>
                <a:cubicBezTo>
                  <a:pt x="144680" y="194921"/>
                  <a:pt x="149285" y="183077"/>
                  <a:pt x="154549" y="171892"/>
                </a:cubicBezTo>
                <a:cubicBezTo>
                  <a:pt x="157839" y="165312"/>
                  <a:pt x="159813" y="157417"/>
                  <a:pt x="165077" y="152153"/>
                </a:cubicBezTo>
                <a:cubicBezTo>
                  <a:pt x="174946" y="142284"/>
                  <a:pt x="192053" y="141626"/>
                  <a:pt x="205870" y="143600"/>
                </a:cubicBezTo>
                <a:cubicBezTo>
                  <a:pt x="227583" y="147548"/>
                  <a:pt x="244032" y="150837"/>
                  <a:pt x="265744" y="140310"/>
                </a:cubicBezTo>
                <a:cubicBezTo>
                  <a:pt x="282851" y="132414"/>
                  <a:pt x="296010" y="118597"/>
                  <a:pt x="304564" y="101490"/>
                </a:cubicBezTo>
                <a:cubicBezTo>
                  <a:pt x="311802" y="86357"/>
                  <a:pt x="313118" y="67276"/>
                  <a:pt x="333514" y="63329"/>
                </a:cubicBezTo>
                <a:cubicBezTo>
                  <a:pt x="347331" y="60697"/>
                  <a:pt x="363780" y="68592"/>
                  <a:pt x="377598" y="70566"/>
                </a:cubicBezTo>
                <a:cubicBezTo>
                  <a:pt x="417733" y="75830"/>
                  <a:pt x="450631" y="50827"/>
                  <a:pt x="450631" y="9376"/>
                </a:cubicBezTo>
                <a:cubicBezTo>
                  <a:pt x="450631" y="-3125"/>
                  <a:pt x="430892" y="-3125"/>
                  <a:pt x="430892" y="9376"/>
                </a:cubicBezTo>
                <a:cubicBezTo>
                  <a:pt x="430892" y="84383"/>
                  <a:pt x="353253" y="30431"/>
                  <a:pt x="315749" y="48196"/>
                </a:cubicBezTo>
                <a:cubicBezTo>
                  <a:pt x="303906" y="54117"/>
                  <a:pt x="298642" y="63329"/>
                  <a:pt x="293379" y="75172"/>
                </a:cubicBezTo>
                <a:cubicBezTo>
                  <a:pt x="281535" y="100174"/>
                  <a:pt x="274956" y="121887"/>
                  <a:pt x="244032" y="127809"/>
                </a:cubicBezTo>
                <a:cubicBezTo>
                  <a:pt x="207186" y="135046"/>
                  <a:pt x="179551" y="101490"/>
                  <a:pt x="150601" y="138994"/>
                </a:cubicBezTo>
                <a:cubicBezTo>
                  <a:pt x="138758" y="154785"/>
                  <a:pt x="136126" y="175840"/>
                  <a:pt x="121651" y="190315"/>
                </a:cubicBezTo>
                <a:cubicBezTo>
                  <a:pt x="93359" y="219923"/>
                  <a:pt x="47959" y="208738"/>
                  <a:pt x="15720" y="194921"/>
                </a:cubicBezTo>
                <a:cubicBezTo>
                  <a:pt x="3876" y="189657"/>
                  <a:pt x="-6651" y="206764"/>
                  <a:pt x="5192" y="212028"/>
                </a:cubicBezTo>
                <a:lnTo>
                  <a:pt x="5192" y="212028"/>
                </a:lnTo>
                <a:close/>
              </a:path>
            </a:pathLst>
          </a:custGeom>
          <a:noFill/>
          <a:ln w="6580" cap="flat">
            <a:solidFill>
              <a:srgbClr val="1E6BC5"/>
            </a:solidFill>
            <a:prstDash val="solid"/>
            <a:miter/>
          </a:ln>
        </p:spPr>
        <p:txBody>
          <a:bodyPr rtlCol="0" anchor="ctr"/>
          <a:p>
            <a:endParaRPr lang="zh-CN" altLang="en-US" sz="1350"/>
          </a:p>
        </p:txBody>
      </p:sp>
      <p:sp>
        <p:nvSpPr>
          <p:cNvPr id="22" name="任意多边形: 形状 4"/>
          <p:cNvSpPr/>
          <p:nvPr>
            <p:custDataLst>
              <p:tags r:id="rId19"/>
            </p:custDataLst>
          </p:nvPr>
        </p:nvSpPr>
        <p:spPr>
          <a:xfrm rot="3900000">
            <a:off x="7250430" y="347186"/>
            <a:ext cx="270034" cy="105251"/>
          </a:xfrm>
          <a:custGeom>
            <a:avLst/>
            <a:gdLst>
              <a:gd name="connsiteX0" fmla="*/ 5192 w 450630"/>
              <a:gd name="connsiteY0" fmla="*/ 212028 h 228324"/>
              <a:gd name="connsiteX1" fmla="*/ 135468 w 450630"/>
              <a:gd name="connsiteY1" fmla="*/ 204132 h 228324"/>
              <a:gd name="connsiteX2" fmla="*/ 154549 w 450630"/>
              <a:gd name="connsiteY2" fmla="*/ 171892 h 228324"/>
              <a:gd name="connsiteX3" fmla="*/ 165077 w 450630"/>
              <a:gd name="connsiteY3" fmla="*/ 152153 h 228324"/>
              <a:gd name="connsiteX4" fmla="*/ 205870 w 450630"/>
              <a:gd name="connsiteY4" fmla="*/ 143600 h 228324"/>
              <a:gd name="connsiteX5" fmla="*/ 265744 w 450630"/>
              <a:gd name="connsiteY5" fmla="*/ 140310 h 228324"/>
              <a:gd name="connsiteX6" fmla="*/ 304564 w 450630"/>
              <a:gd name="connsiteY6" fmla="*/ 101490 h 228324"/>
              <a:gd name="connsiteX7" fmla="*/ 333514 w 450630"/>
              <a:gd name="connsiteY7" fmla="*/ 63329 h 228324"/>
              <a:gd name="connsiteX8" fmla="*/ 377598 w 450630"/>
              <a:gd name="connsiteY8" fmla="*/ 70566 h 228324"/>
              <a:gd name="connsiteX9" fmla="*/ 450631 w 450630"/>
              <a:gd name="connsiteY9" fmla="*/ 9376 h 228324"/>
              <a:gd name="connsiteX10" fmla="*/ 430892 w 450630"/>
              <a:gd name="connsiteY10" fmla="*/ 9376 h 228324"/>
              <a:gd name="connsiteX11" fmla="*/ 315749 w 450630"/>
              <a:gd name="connsiteY11" fmla="*/ 48196 h 228324"/>
              <a:gd name="connsiteX12" fmla="*/ 293379 w 450630"/>
              <a:gd name="connsiteY12" fmla="*/ 75172 h 228324"/>
              <a:gd name="connsiteX13" fmla="*/ 244032 w 450630"/>
              <a:gd name="connsiteY13" fmla="*/ 127809 h 228324"/>
              <a:gd name="connsiteX14" fmla="*/ 150601 w 450630"/>
              <a:gd name="connsiteY14" fmla="*/ 138994 h 228324"/>
              <a:gd name="connsiteX15" fmla="*/ 121651 w 450630"/>
              <a:gd name="connsiteY15" fmla="*/ 190315 h 228324"/>
              <a:gd name="connsiteX16" fmla="*/ 15720 w 450630"/>
              <a:gd name="connsiteY16" fmla="*/ 194921 h 228324"/>
              <a:gd name="connsiteX17" fmla="*/ 5192 w 450630"/>
              <a:gd name="connsiteY17" fmla="*/ 212028 h 228324"/>
              <a:gd name="connsiteX18" fmla="*/ 5192 w 450630"/>
              <a:gd name="connsiteY18" fmla="*/ 212028 h 22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0630" h="228324">
                <a:moveTo>
                  <a:pt x="5192" y="212028"/>
                </a:moveTo>
                <a:cubicBezTo>
                  <a:pt x="46644" y="229793"/>
                  <a:pt x="99938" y="240320"/>
                  <a:pt x="135468" y="204132"/>
                </a:cubicBezTo>
                <a:cubicBezTo>
                  <a:pt x="144680" y="194921"/>
                  <a:pt x="149285" y="183077"/>
                  <a:pt x="154549" y="171892"/>
                </a:cubicBezTo>
                <a:cubicBezTo>
                  <a:pt x="157839" y="165312"/>
                  <a:pt x="159813" y="157417"/>
                  <a:pt x="165077" y="152153"/>
                </a:cubicBezTo>
                <a:cubicBezTo>
                  <a:pt x="174946" y="142284"/>
                  <a:pt x="192053" y="141626"/>
                  <a:pt x="205870" y="143600"/>
                </a:cubicBezTo>
                <a:cubicBezTo>
                  <a:pt x="227583" y="147548"/>
                  <a:pt x="244032" y="150837"/>
                  <a:pt x="265744" y="140310"/>
                </a:cubicBezTo>
                <a:cubicBezTo>
                  <a:pt x="282851" y="132414"/>
                  <a:pt x="296010" y="118597"/>
                  <a:pt x="304564" y="101490"/>
                </a:cubicBezTo>
                <a:cubicBezTo>
                  <a:pt x="311802" y="86357"/>
                  <a:pt x="313118" y="67276"/>
                  <a:pt x="333514" y="63329"/>
                </a:cubicBezTo>
                <a:cubicBezTo>
                  <a:pt x="347331" y="60697"/>
                  <a:pt x="363780" y="68592"/>
                  <a:pt x="377598" y="70566"/>
                </a:cubicBezTo>
                <a:cubicBezTo>
                  <a:pt x="417733" y="75830"/>
                  <a:pt x="450631" y="50827"/>
                  <a:pt x="450631" y="9376"/>
                </a:cubicBezTo>
                <a:cubicBezTo>
                  <a:pt x="450631" y="-3125"/>
                  <a:pt x="430892" y="-3125"/>
                  <a:pt x="430892" y="9376"/>
                </a:cubicBezTo>
                <a:cubicBezTo>
                  <a:pt x="430892" y="84383"/>
                  <a:pt x="353253" y="30431"/>
                  <a:pt x="315749" y="48196"/>
                </a:cubicBezTo>
                <a:cubicBezTo>
                  <a:pt x="303906" y="54117"/>
                  <a:pt x="298642" y="63329"/>
                  <a:pt x="293379" y="75172"/>
                </a:cubicBezTo>
                <a:cubicBezTo>
                  <a:pt x="281535" y="100174"/>
                  <a:pt x="274956" y="121887"/>
                  <a:pt x="244032" y="127809"/>
                </a:cubicBezTo>
                <a:cubicBezTo>
                  <a:pt x="207186" y="135046"/>
                  <a:pt x="179551" y="101490"/>
                  <a:pt x="150601" y="138994"/>
                </a:cubicBezTo>
                <a:cubicBezTo>
                  <a:pt x="138758" y="154785"/>
                  <a:pt x="136126" y="175840"/>
                  <a:pt x="121651" y="190315"/>
                </a:cubicBezTo>
                <a:cubicBezTo>
                  <a:pt x="93359" y="219923"/>
                  <a:pt x="47959" y="208738"/>
                  <a:pt x="15720" y="194921"/>
                </a:cubicBezTo>
                <a:cubicBezTo>
                  <a:pt x="3876" y="189657"/>
                  <a:pt x="-6651" y="206764"/>
                  <a:pt x="5192" y="212028"/>
                </a:cubicBezTo>
                <a:lnTo>
                  <a:pt x="5192" y="212028"/>
                </a:lnTo>
                <a:close/>
              </a:path>
            </a:pathLst>
          </a:custGeom>
          <a:noFill/>
          <a:ln w="6580" cap="flat">
            <a:solidFill>
              <a:srgbClr val="FAC302"/>
            </a:solidFill>
            <a:prstDash val="solid"/>
            <a:miter/>
          </a:ln>
        </p:spPr>
        <p:txBody>
          <a:bodyPr rtlCol="0" anchor="ctr"/>
          <a:p>
            <a:endParaRPr lang="zh-CN" altLang="en-US" sz="1350"/>
          </a:p>
        </p:txBody>
      </p:sp>
      <p:sp>
        <p:nvSpPr>
          <p:cNvPr id="23" name="任意多边形: 形状 4"/>
          <p:cNvSpPr/>
          <p:nvPr>
            <p:custDataLst>
              <p:tags r:id="rId20"/>
            </p:custDataLst>
          </p:nvPr>
        </p:nvSpPr>
        <p:spPr>
          <a:xfrm rot="21000000">
            <a:off x="771525" y="4868704"/>
            <a:ext cx="270034" cy="105251"/>
          </a:xfrm>
          <a:custGeom>
            <a:avLst/>
            <a:gdLst>
              <a:gd name="connsiteX0" fmla="*/ 5192 w 450630"/>
              <a:gd name="connsiteY0" fmla="*/ 212028 h 228324"/>
              <a:gd name="connsiteX1" fmla="*/ 135468 w 450630"/>
              <a:gd name="connsiteY1" fmla="*/ 204132 h 228324"/>
              <a:gd name="connsiteX2" fmla="*/ 154549 w 450630"/>
              <a:gd name="connsiteY2" fmla="*/ 171892 h 228324"/>
              <a:gd name="connsiteX3" fmla="*/ 165077 w 450630"/>
              <a:gd name="connsiteY3" fmla="*/ 152153 h 228324"/>
              <a:gd name="connsiteX4" fmla="*/ 205870 w 450630"/>
              <a:gd name="connsiteY4" fmla="*/ 143600 h 228324"/>
              <a:gd name="connsiteX5" fmla="*/ 265744 w 450630"/>
              <a:gd name="connsiteY5" fmla="*/ 140310 h 228324"/>
              <a:gd name="connsiteX6" fmla="*/ 304564 w 450630"/>
              <a:gd name="connsiteY6" fmla="*/ 101490 h 228324"/>
              <a:gd name="connsiteX7" fmla="*/ 333514 w 450630"/>
              <a:gd name="connsiteY7" fmla="*/ 63329 h 228324"/>
              <a:gd name="connsiteX8" fmla="*/ 377598 w 450630"/>
              <a:gd name="connsiteY8" fmla="*/ 70566 h 228324"/>
              <a:gd name="connsiteX9" fmla="*/ 450631 w 450630"/>
              <a:gd name="connsiteY9" fmla="*/ 9376 h 228324"/>
              <a:gd name="connsiteX10" fmla="*/ 430892 w 450630"/>
              <a:gd name="connsiteY10" fmla="*/ 9376 h 228324"/>
              <a:gd name="connsiteX11" fmla="*/ 315749 w 450630"/>
              <a:gd name="connsiteY11" fmla="*/ 48196 h 228324"/>
              <a:gd name="connsiteX12" fmla="*/ 293379 w 450630"/>
              <a:gd name="connsiteY12" fmla="*/ 75172 h 228324"/>
              <a:gd name="connsiteX13" fmla="*/ 244032 w 450630"/>
              <a:gd name="connsiteY13" fmla="*/ 127809 h 228324"/>
              <a:gd name="connsiteX14" fmla="*/ 150601 w 450630"/>
              <a:gd name="connsiteY14" fmla="*/ 138994 h 228324"/>
              <a:gd name="connsiteX15" fmla="*/ 121651 w 450630"/>
              <a:gd name="connsiteY15" fmla="*/ 190315 h 228324"/>
              <a:gd name="connsiteX16" fmla="*/ 15720 w 450630"/>
              <a:gd name="connsiteY16" fmla="*/ 194921 h 228324"/>
              <a:gd name="connsiteX17" fmla="*/ 5192 w 450630"/>
              <a:gd name="connsiteY17" fmla="*/ 212028 h 228324"/>
              <a:gd name="connsiteX18" fmla="*/ 5192 w 450630"/>
              <a:gd name="connsiteY18" fmla="*/ 212028 h 22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0630" h="228324">
                <a:moveTo>
                  <a:pt x="5192" y="212028"/>
                </a:moveTo>
                <a:cubicBezTo>
                  <a:pt x="46644" y="229793"/>
                  <a:pt x="99938" y="240320"/>
                  <a:pt x="135468" y="204132"/>
                </a:cubicBezTo>
                <a:cubicBezTo>
                  <a:pt x="144680" y="194921"/>
                  <a:pt x="149285" y="183077"/>
                  <a:pt x="154549" y="171892"/>
                </a:cubicBezTo>
                <a:cubicBezTo>
                  <a:pt x="157839" y="165312"/>
                  <a:pt x="159813" y="157417"/>
                  <a:pt x="165077" y="152153"/>
                </a:cubicBezTo>
                <a:cubicBezTo>
                  <a:pt x="174946" y="142284"/>
                  <a:pt x="192053" y="141626"/>
                  <a:pt x="205870" y="143600"/>
                </a:cubicBezTo>
                <a:cubicBezTo>
                  <a:pt x="227583" y="147548"/>
                  <a:pt x="244032" y="150837"/>
                  <a:pt x="265744" y="140310"/>
                </a:cubicBezTo>
                <a:cubicBezTo>
                  <a:pt x="282851" y="132414"/>
                  <a:pt x="296010" y="118597"/>
                  <a:pt x="304564" y="101490"/>
                </a:cubicBezTo>
                <a:cubicBezTo>
                  <a:pt x="311802" y="86357"/>
                  <a:pt x="313118" y="67276"/>
                  <a:pt x="333514" y="63329"/>
                </a:cubicBezTo>
                <a:cubicBezTo>
                  <a:pt x="347331" y="60697"/>
                  <a:pt x="363780" y="68592"/>
                  <a:pt x="377598" y="70566"/>
                </a:cubicBezTo>
                <a:cubicBezTo>
                  <a:pt x="417733" y="75830"/>
                  <a:pt x="450631" y="50827"/>
                  <a:pt x="450631" y="9376"/>
                </a:cubicBezTo>
                <a:cubicBezTo>
                  <a:pt x="450631" y="-3125"/>
                  <a:pt x="430892" y="-3125"/>
                  <a:pt x="430892" y="9376"/>
                </a:cubicBezTo>
                <a:cubicBezTo>
                  <a:pt x="430892" y="84383"/>
                  <a:pt x="353253" y="30431"/>
                  <a:pt x="315749" y="48196"/>
                </a:cubicBezTo>
                <a:cubicBezTo>
                  <a:pt x="303906" y="54117"/>
                  <a:pt x="298642" y="63329"/>
                  <a:pt x="293379" y="75172"/>
                </a:cubicBezTo>
                <a:cubicBezTo>
                  <a:pt x="281535" y="100174"/>
                  <a:pt x="274956" y="121887"/>
                  <a:pt x="244032" y="127809"/>
                </a:cubicBezTo>
                <a:cubicBezTo>
                  <a:pt x="207186" y="135046"/>
                  <a:pt x="179551" y="101490"/>
                  <a:pt x="150601" y="138994"/>
                </a:cubicBezTo>
                <a:cubicBezTo>
                  <a:pt x="138758" y="154785"/>
                  <a:pt x="136126" y="175840"/>
                  <a:pt x="121651" y="190315"/>
                </a:cubicBezTo>
                <a:cubicBezTo>
                  <a:pt x="93359" y="219923"/>
                  <a:pt x="47959" y="208738"/>
                  <a:pt x="15720" y="194921"/>
                </a:cubicBezTo>
                <a:cubicBezTo>
                  <a:pt x="3876" y="189657"/>
                  <a:pt x="-6651" y="206764"/>
                  <a:pt x="5192" y="212028"/>
                </a:cubicBezTo>
                <a:lnTo>
                  <a:pt x="5192" y="212028"/>
                </a:lnTo>
                <a:close/>
              </a:path>
            </a:pathLst>
          </a:custGeom>
          <a:noFill/>
          <a:ln w="6580" cap="flat">
            <a:solidFill>
              <a:srgbClr val="FAC302"/>
            </a:solidFill>
            <a:prstDash val="solid"/>
            <a:miter/>
          </a:ln>
        </p:spPr>
        <p:txBody>
          <a:bodyPr rtlCol="0" anchor="ctr"/>
          <a:p>
            <a:endParaRPr lang="zh-CN" altLang="en-US" sz="1350"/>
          </a:p>
        </p:txBody>
      </p:sp>
    </p:spTree>
    <p:custDataLst>
      <p:tags r:id="rId2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00000000000000000"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00000000000000000"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00000000000000000"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文档处理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电子表格处理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65133"/>
            <a:ext cx="2103380" cy="412618"/>
            <a:chOff x="868421" y="3447195"/>
            <a:chExt cx="2103380" cy="412618"/>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演示文稿制作</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信息检索</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39033"/>
            <a:ext cx="2103380" cy="553720"/>
            <a:chOff x="868421" y="3422741"/>
            <a:chExt cx="2103380" cy="553720"/>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422741"/>
              <a:ext cx="1597152" cy="55372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新一代信息技术概述</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40679"/>
            <a:ext cx="2103380" cy="553720"/>
            <a:chOff x="868421" y="3422741"/>
            <a:chExt cx="2103380" cy="553720"/>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422741"/>
              <a:ext cx="1597152" cy="55372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信息素养与社会责任</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2019" y="739775"/>
            <a:ext cx="7320439" cy="629603"/>
          </a:xfrm>
          <a:prstGeom prst="rect">
            <a:avLst/>
          </a:prstGeom>
          <a:noFill/>
        </p:spPr>
        <p:txBody>
          <a:bodyPr wrap="square" rtlCol="0" anchor="b">
            <a:normAutofit fontScale="80000"/>
          </a:bodyPr>
          <a:p>
            <a:pPr marL="0" indent="0" algn="ctr">
              <a:lnSpc>
                <a:spcPct val="120000"/>
              </a:lnSpc>
              <a:spcBef>
                <a:spcPts val="0"/>
              </a:spcBef>
              <a:spcAft>
                <a:spcPts val="0"/>
              </a:spcAft>
              <a:buSzPct val="100000"/>
            </a:pPr>
            <a:r>
              <a:rPr lang="zh-CN" altLang="en-US" sz="3300" b="1" spc="300" dirty="0">
                <a:solidFill>
                  <a:srgbClr val="7EA9B2"/>
                </a:solidFill>
                <a:latin typeface="Arial" panose="020B0604020202020204" pitchFamily="34" charset="0"/>
                <a:ea typeface="微软雅黑" panose="020B0503020204020204" pitchFamily="34" charset="-122"/>
                <a:sym typeface="+mn-ea"/>
              </a:rPr>
              <a:t>七、设置着重号</a:t>
            </a:r>
            <a:endParaRPr lang="zh-CN" altLang="en-US" sz="3300"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838200" y="1842770"/>
            <a:ext cx="4328795" cy="2353310"/>
          </a:xfrm>
          <a:prstGeom prst="rect">
            <a:avLst/>
          </a:prstGeom>
          <a:noFill/>
        </p:spPr>
        <p:txBody>
          <a:bodyPr wrap="square" rtlCol="0">
            <a:spAutoFit/>
          </a:bodyPr>
          <a:p>
            <a:pPr marL="0" lvl="0" indent="393700" algn="just" fontAlgn="auto">
              <a:lnSpc>
                <a:spcPct val="15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（1）选中第一段中的“为确保学生人身安全，特签订如下学生安全承诺书。”文本内容。</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5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（2）单击“开始”菜单卡中的“字体”选项按钮，弹出“字体”对话框，选择“字体”选项卡。</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5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（3）在“着重号”中，选择着重号的类型，如图1 - 1 - 14 所示。</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5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（4）单击“确定”按钮。</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5410200" y="1733550"/>
            <a:ext cx="1804035" cy="264795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平行四边形 256"/>
          <p:cNvSpPr/>
          <p:nvPr>
            <p:custDataLst>
              <p:tags r:id="rId1"/>
            </p:custDataLst>
          </p:nvPr>
        </p:nvSpPr>
        <p:spPr>
          <a:xfrm>
            <a:off x="3879533" y="0"/>
            <a:ext cx="5132070" cy="5143500"/>
          </a:xfrm>
          <a:prstGeom prst="parallelogram">
            <a:avLst>
              <a:gd name="adj" fmla="val 49944"/>
            </a:avLst>
          </a:prstGeom>
          <a:solidFill>
            <a:srgbClr val="00B0F0">
              <a:alpha val="30000"/>
            </a:srgbClr>
          </a:solidFill>
          <a:ln>
            <a:noFill/>
          </a:ln>
          <a:effectLst>
            <a:outerShdw blurRad="406400" dist="292100" algn="l" rotWithShape="0">
              <a:prstClr val="black">
                <a:alpha val="4000"/>
              </a:prstClr>
            </a:outerShdw>
          </a:effec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259" name="平行四边形 258"/>
          <p:cNvSpPr/>
          <p:nvPr>
            <p:custDataLst>
              <p:tags r:id="rId2"/>
            </p:custDataLst>
          </p:nvPr>
        </p:nvSpPr>
        <p:spPr>
          <a:xfrm>
            <a:off x="1197610" y="3729355"/>
            <a:ext cx="998855" cy="1414780"/>
          </a:xfrm>
          <a:prstGeom prst="parallelogram">
            <a:avLst>
              <a:gd name="adj" fmla="val 71296"/>
            </a:avLst>
          </a:prstGeom>
          <a:solidFill>
            <a:srgbClr val="00B0F0">
              <a:alpha val="11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260" name="平行四边形 259"/>
          <p:cNvSpPr/>
          <p:nvPr>
            <p:custDataLst>
              <p:tags r:id="rId3"/>
            </p:custDataLst>
          </p:nvPr>
        </p:nvSpPr>
        <p:spPr>
          <a:xfrm>
            <a:off x="622935" y="3729355"/>
            <a:ext cx="998855" cy="1414780"/>
          </a:xfrm>
          <a:prstGeom prst="parallelogram">
            <a:avLst>
              <a:gd name="adj" fmla="val 71296"/>
            </a:avLst>
          </a:prstGeom>
          <a:solidFill>
            <a:srgbClr val="00B0F0">
              <a:alpha val="11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261" name="平行四边形 260"/>
          <p:cNvSpPr/>
          <p:nvPr>
            <p:custDataLst>
              <p:tags r:id="rId4"/>
            </p:custDataLst>
          </p:nvPr>
        </p:nvSpPr>
        <p:spPr>
          <a:xfrm>
            <a:off x="48260" y="3729355"/>
            <a:ext cx="998855" cy="1414780"/>
          </a:xfrm>
          <a:prstGeom prst="parallelogram">
            <a:avLst>
              <a:gd name="adj" fmla="val 71296"/>
            </a:avLst>
          </a:prstGeom>
          <a:solidFill>
            <a:srgbClr val="00B0F0">
              <a:alpha val="11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13" name="任意多边形: 形状 136"/>
          <p:cNvSpPr/>
          <p:nvPr>
            <p:custDataLst>
              <p:tags r:id="rId5"/>
            </p:custDataLst>
          </p:nvPr>
        </p:nvSpPr>
        <p:spPr>
          <a:xfrm>
            <a:off x="7984490" y="1162050"/>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14" name="任意多边形: 形状 137"/>
          <p:cNvSpPr/>
          <p:nvPr>
            <p:custDataLst>
              <p:tags r:id="rId6"/>
            </p:custDataLst>
          </p:nvPr>
        </p:nvSpPr>
        <p:spPr>
          <a:xfrm>
            <a:off x="8091170" y="1162050"/>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15" name="任意多边形: 形状 138"/>
          <p:cNvSpPr/>
          <p:nvPr>
            <p:custDataLst>
              <p:tags r:id="rId7"/>
            </p:custDataLst>
          </p:nvPr>
        </p:nvSpPr>
        <p:spPr>
          <a:xfrm>
            <a:off x="8197850" y="1162050"/>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16" name="任意多边形: 形状 139"/>
          <p:cNvSpPr/>
          <p:nvPr>
            <p:custDataLst>
              <p:tags r:id="rId8"/>
            </p:custDataLst>
          </p:nvPr>
        </p:nvSpPr>
        <p:spPr>
          <a:xfrm>
            <a:off x="8305800" y="1162050"/>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17" name="任意多边形: 形状 140"/>
          <p:cNvSpPr/>
          <p:nvPr>
            <p:custDataLst>
              <p:tags r:id="rId9"/>
            </p:custDataLst>
          </p:nvPr>
        </p:nvSpPr>
        <p:spPr>
          <a:xfrm>
            <a:off x="8412480" y="1162050"/>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18" name="任意多边形: 形状 141"/>
          <p:cNvSpPr/>
          <p:nvPr>
            <p:custDataLst>
              <p:tags r:id="rId10"/>
            </p:custDataLst>
          </p:nvPr>
        </p:nvSpPr>
        <p:spPr>
          <a:xfrm>
            <a:off x="8626475" y="1162050"/>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19" name="任意多边形: 形状 142"/>
          <p:cNvSpPr/>
          <p:nvPr>
            <p:custDataLst>
              <p:tags r:id="rId11"/>
            </p:custDataLst>
          </p:nvPr>
        </p:nvSpPr>
        <p:spPr>
          <a:xfrm>
            <a:off x="8839835" y="1162050"/>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20" name="任意多边形: 形状 143"/>
          <p:cNvSpPr/>
          <p:nvPr>
            <p:custDataLst>
              <p:tags r:id="rId12"/>
            </p:custDataLst>
          </p:nvPr>
        </p:nvSpPr>
        <p:spPr>
          <a:xfrm>
            <a:off x="8519160" y="1162050"/>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21" name="任意多边形: 形状 144"/>
          <p:cNvSpPr/>
          <p:nvPr>
            <p:custDataLst>
              <p:tags r:id="rId13"/>
            </p:custDataLst>
          </p:nvPr>
        </p:nvSpPr>
        <p:spPr>
          <a:xfrm>
            <a:off x="8733155" y="1162050"/>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22" name="任意多边形: 形状 145"/>
          <p:cNvSpPr/>
          <p:nvPr>
            <p:custDataLst>
              <p:tags r:id="rId14"/>
            </p:custDataLst>
          </p:nvPr>
        </p:nvSpPr>
        <p:spPr>
          <a:xfrm>
            <a:off x="7877810" y="1162050"/>
            <a:ext cx="21590" cy="21590"/>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03" name="任意多边形: 形状 147"/>
          <p:cNvSpPr/>
          <p:nvPr>
            <p:custDataLst>
              <p:tags r:id="rId15"/>
            </p:custDataLst>
          </p:nvPr>
        </p:nvSpPr>
        <p:spPr>
          <a:xfrm>
            <a:off x="7984490" y="1268730"/>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127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04" name="任意多边形: 形状 148"/>
          <p:cNvSpPr/>
          <p:nvPr>
            <p:custDataLst>
              <p:tags r:id="rId16"/>
            </p:custDataLst>
          </p:nvPr>
        </p:nvSpPr>
        <p:spPr>
          <a:xfrm>
            <a:off x="8091170" y="1268730"/>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127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05" name="任意多边形: 形状 149"/>
          <p:cNvSpPr/>
          <p:nvPr>
            <p:custDataLst>
              <p:tags r:id="rId17"/>
            </p:custDataLst>
          </p:nvPr>
        </p:nvSpPr>
        <p:spPr>
          <a:xfrm>
            <a:off x="8197850" y="1268730"/>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127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06" name="任意多边形: 形状 150"/>
          <p:cNvSpPr/>
          <p:nvPr>
            <p:custDataLst>
              <p:tags r:id="rId18"/>
            </p:custDataLst>
          </p:nvPr>
        </p:nvSpPr>
        <p:spPr>
          <a:xfrm>
            <a:off x="8305800" y="1268730"/>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07" name="任意多边形: 形状 151"/>
          <p:cNvSpPr/>
          <p:nvPr>
            <p:custDataLst>
              <p:tags r:id="rId19"/>
            </p:custDataLst>
          </p:nvPr>
        </p:nvSpPr>
        <p:spPr>
          <a:xfrm>
            <a:off x="8412480" y="1268730"/>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127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08" name="任意多边形: 形状 152"/>
          <p:cNvSpPr/>
          <p:nvPr>
            <p:custDataLst>
              <p:tags r:id="rId20"/>
            </p:custDataLst>
          </p:nvPr>
        </p:nvSpPr>
        <p:spPr>
          <a:xfrm>
            <a:off x="8626475" y="1268730"/>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09" name="任意多边形: 形状 153"/>
          <p:cNvSpPr/>
          <p:nvPr>
            <p:custDataLst>
              <p:tags r:id="rId21"/>
            </p:custDataLst>
          </p:nvPr>
        </p:nvSpPr>
        <p:spPr>
          <a:xfrm>
            <a:off x="8839835" y="1268730"/>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127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10" name="任意多边形: 形状 154"/>
          <p:cNvSpPr/>
          <p:nvPr>
            <p:custDataLst>
              <p:tags r:id="rId22"/>
            </p:custDataLst>
          </p:nvPr>
        </p:nvSpPr>
        <p:spPr>
          <a:xfrm>
            <a:off x="8519160" y="1268730"/>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127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11" name="任意多边形: 形状 155"/>
          <p:cNvSpPr/>
          <p:nvPr>
            <p:custDataLst>
              <p:tags r:id="rId23"/>
            </p:custDataLst>
          </p:nvPr>
        </p:nvSpPr>
        <p:spPr>
          <a:xfrm>
            <a:off x="8733155" y="1268730"/>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127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12" name="任意多边形: 形状 156"/>
          <p:cNvSpPr/>
          <p:nvPr>
            <p:custDataLst>
              <p:tags r:id="rId24"/>
            </p:custDataLst>
          </p:nvPr>
        </p:nvSpPr>
        <p:spPr>
          <a:xfrm>
            <a:off x="7877810" y="1268730"/>
            <a:ext cx="21590" cy="21590"/>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93" name="任意多边形: 形状 158"/>
          <p:cNvSpPr/>
          <p:nvPr>
            <p:custDataLst>
              <p:tags r:id="rId25"/>
            </p:custDataLst>
          </p:nvPr>
        </p:nvSpPr>
        <p:spPr>
          <a:xfrm>
            <a:off x="7984490" y="1376045"/>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94" name="任意多边形: 形状 159"/>
          <p:cNvSpPr/>
          <p:nvPr>
            <p:custDataLst>
              <p:tags r:id="rId26"/>
            </p:custDataLst>
          </p:nvPr>
        </p:nvSpPr>
        <p:spPr>
          <a:xfrm>
            <a:off x="8091170" y="1376045"/>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95" name="任意多边形: 形状 160"/>
          <p:cNvSpPr/>
          <p:nvPr>
            <p:custDataLst>
              <p:tags r:id="rId27"/>
            </p:custDataLst>
          </p:nvPr>
        </p:nvSpPr>
        <p:spPr>
          <a:xfrm>
            <a:off x="8197850" y="1376045"/>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96" name="任意多边形: 形状 161"/>
          <p:cNvSpPr/>
          <p:nvPr>
            <p:custDataLst>
              <p:tags r:id="rId28"/>
            </p:custDataLst>
          </p:nvPr>
        </p:nvSpPr>
        <p:spPr>
          <a:xfrm>
            <a:off x="8305800" y="1376045"/>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97" name="任意多边形: 形状 162"/>
          <p:cNvSpPr/>
          <p:nvPr>
            <p:custDataLst>
              <p:tags r:id="rId29"/>
            </p:custDataLst>
          </p:nvPr>
        </p:nvSpPr>
        <p:spPr>
          <a:xfrm>
            <a:off x="8412480" y="1376045"/>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98" name="任意多边形: 形状 163"/>
          <p:cNvSpPr/>
          <p:nvPr>
            <p:custDataLst>
              <p:tags r:id="rId30"/>
            </p:custDataLst>
          </p:nvPr>
        </p:nvSpPr>
        <p:spPr>
          <a:xfrm>
            <a:off x="8626475" y="1376045"/>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99" name="任意多边形: 形状 164"/>
          <p:cNvSpPr/>
          <p:nvPr>
            <p:custDataLst>
              <p:tags r:id="rId31"/>
            </p:custDataLst>
          </p:nvPr>
        </p:nvSpPr>
        <p:spPr>
          <a:xfrm>
            <a:off x="8839835" y="1376045"/>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00" name="任意多边形: 形状 165"/>
          <p:cNvSpPr/>
          <p:nvPr>
            <p:custDataLst>
              <p:tags r:id="rId32"/>
            </p:custDataLst>
          </p:nvPr>
        </p:nvSpPr>
        <p:spPr>
          <a:xfrm>
            <a:off x="8519160" y="1376045"/>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01" name="任意多边形: 形状 166"/>
          <p:cNvSpPr/>
          <p:nvPr>
            <p:custDataLst>
              <p:tags r:id="rId33"/>
            </p:custDataLst>
          </p:nvPr>
        </p:nvSpPr>
        <p:spPr>
          <a:xfrm>
            <a:off x="8733155" y="1376045"/>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602" name="任意多边形: 形状 167"/>
          <p:cNvSpPr/>
          <p:nvPr>
            <p:custDataLst>
              <p:tags r:id="rId34"/>
            </p:custDataLst>
          </p:nvPr>
        </p:nvSpPr>
        <p:spPr>
          <a:xfrm>
            <a:off x="7877810" y="1376045"/>
            <a:ext cx="21590" cy="21590"/>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83" name="任意多边形: 形状 169"/>
          <p:cNvSpPr/>
          <p:nvPr>
            <p:custDataLst>
              <p:tags r:id="rId35"/>
            </p:custDataLst>
          </p:nvPr>
        </p:nvSpPr>
        <p:spPr>
          <a:xfrm>
            <a:off x="7984490" y="1482725"/>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84" name="任意多边形: 形状 170"/>
          <p:cNvSpPr/>
          <p:nvPr>
            <p:custDataLst>
              <p:tags r:id="rId36"/>
            </p:custDataLst>
          </p:nvPr>
        </p:nvSpPr>
        <p:spPr>
          <a:xfrm>
            <a:off x="8091170" y="1482725"/>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85" name="任意多边形: 形状 171"/>
          <p:cNvSpPr/>
          <p:nvPr>
            <p:custDataLst>
              <p:tags r:id="rId37"/>
            </p:custDataLst>
          </p:nvPr>
        </p:nvSpPr>
        <p:spPr>
          <a:xfrm>
            <a:off x="8197850" y="1482725"/>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86" name="任意多边形: 形状 172"/>
          <p:cNvSpPr/>
          <p:nvPr>
            <p:custDataLst>
              <p:tags r:id="rId38"/>
            </p:custDataLst>
          </p:nvPr>
        </p:nvSpPr>
        <p:spPr>
          <a:xfrm>
            <a:off x="8305800" y="1482725"/>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87" name="任意多边形: 形状 173"/>
          <p:cNvSpPr/>
          <p:nvPr>
            <p:custDataLst>
              <p:tags r:id="rId39"/>
            </p:custDataLst>
          </p:nvPr>
        </p:nvSpPr>
        <p:spPr>
          <a:xfrm>
            <a:off x="8412480" y="1482725"/>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88" name="任意多边形: 形状 174"/>
          <p:cNvSpPr/>
          <p:nvPr>
            <p:custDataLst>
              <p:tags r:id="rId40"/>
            </p:custDataLst>
          </p:nvPr>
        </p:nvSpPr>
        <p:spPr>
          <a:xfrm>
            <a:off x="8626475" y="1482725"/>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89" name="任意多边形: 形状 175"/>
          <p:cNvSpPr/>
          <p:nvPr>
            <p:custDataLst>
              <p:tags r:id="rId41"/>
            </p:custDataLst>
          </p:nvPr>
        </p:nvSpPr>
        <p:spPr>
          <a:xfrm>
            <a:off x="8839835" y="1482725"/>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90" name="任意多边形: 形状 176"/>
          <p:cNvSpPr/>
          <p:nvPr>
            <p:custDataLst>
              <p:tags r:id="rId42"/>
            </p:custDataLst>
          </p:nvPr>
        </p:nvSpPr>
        <p:spPr>
          <a:xfrm>
            <a:off x="8519160" y="1482725"/>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91" name="任意多边形: 形状 177"/>
          <p:cNvSpPr/>
          <p:nvPr>
            <p:custDataLst>
              <p:tags r:id="rId43"/>
            </p:custDataLst>
          </p:nvPr>
        </p:nvSpPr>
        <p:spPr>
          <a:xfrm>
            <a:off x="8733155" y="1482725"/>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92" name="任意多边形: 形状 178"/>
          <p:cNvSpPr/>
          <p:nvPr>
            <p:custDataLst>
              <p:tags r:id="rId44"/>
            </p:custDataLst>
          </p:nvPr>
        </p:nvSpPr>
        <p:spPr>
          <a:xfrm>
            <a:off x="7877810" y="1482725"/>
            <a:ext cx="21590" cy="21590"/>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73" name="任意多边形: 形状 180"/>
          <p:cNvSpPr/>
          <p:nvPr>
            <p:custDataLst>
              <p:tags r:id="rId45"/>
            </p:custDataLst>
          </p:nvPr>
        </p:nvSpPr>
        <p:spPr>
          <a:xfrm>
            <a:off x="7984490" y="1590040"/>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74" name="任意多边形: 形状 181"/>
          <p:cNvSpPr/>
          <p:nvPr>
            <p:custDataLst>
              <p:tags r:id="rId46"/>
            </p:custDataLst>
          </p:nvPr>
        </p:nvSpPr>
        <p:spPr>
          <a:xfrm>
            <a:off x="8091170" y="1590040"/>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75" name="任意多边形: 形状 182"/>
          <p:cNvSpPr/>
          <p:nvPr>
            <p:custDataLst>
              <p:tags r:id="rId47"/>
            </p:custDataLst>
          </p:nvPr>
        </p:nvSpPr>
        <p:spPr>
          <a:xfrm>
            <a:off x="8197850" y="1590040"/>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76" name="任意多边形: 形状 183"/>
          <p:cNvSpPr/>
          <p:nvPr>
            <p:custDataLst>
              <p:tags r:id="rId48"/>
            </p:custDataLst>
          </p:nvPr>
        </p:nvSpPr>
        <p:spPr>
          <a:xfrm>
            <a:off x="8305800" y="1590040"/>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77" name="任意多边形: 形状 184"/>
          <p:cNvSpPr/>
          <p:nvPr>
            <p:custDataLst>
              <p:tags r:id="rId49"/>
            </p:custDataLst>
          </p:nvPr>
        </p:nvSpPr>
        <p:spPr>
          <a:xfrm>
            <a:off x="8412480" y="1590040"/>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78" name="任意多边形: 形状 185"/>
          <p:cNvSpPr/>
          <p:nvPr>
            <p:custDataLst>
              <p:tags r:id="rId50"/>
            </p:custDataLst>
          </p:nvPr>
        </p:nvSpPr>
        <p:spPr>
          <a:xfrm>
            <a:off x="8626475" y="1590040"/>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79" name="任意多边形: 形状 186"/>
          <p:cNvSpPr/>
          <p:nvPr>
            <p:custDataLst>
              <p:tags r:id="rId51"/>
            </p:custDataLst>
          </p:nvPr>
        </p:nvSpPr>
        <p:spPr>
          <a:xfrm>
            <a:off x="8839835" y="1590040"/>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80" name="任意多边形: 形状 187"/>
          <p:cNvSpPr/>
          <p:nvPr>
            <p:custDataLst>
              <p:tags r:id="rId52"/>
            </p:custDataLst>
          </p:nvPr>
        </p:nvSpPr>
        <p:spPr>
          <a:xfrm>
            <a:off x="8519160" y="1590040"/>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81" name="任意多边形: 形状 188"/>
          <p:cNvSpPr/>
          <p:nvPr>
            <p:custDataLst>
              <p:tags r:id="rId53"/>
            </p:custDataLst>
          </p:nvPr>
        </p:nvSpPr>
        <p:spPr>
          <a:xfrm>
            <a:off x="8733155" y="1590040"/>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82" name="任意多边形: 形状 189"/>
          <p:cNvSpPr/>
          <p:nvPr>
            <p:custDataLst>
              <p:tags r:id="rId54"/>
            </p:custDataLst>
          </p:nvPr>
        </p:nvSpPr>
        <p:spPr>
          <a:xfrm>
            <a:off x="7877810" y="1590040"/>
            <a:ext cx="21590" cy="21590"/>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63" name="任意多边形: 形状 191"/>
          <p:cNvSpPr/>
          <p:nvPr>
            <p:custDataLst>
              <p:tags r:id="rId55"/>
            </p:custDataLst>
          </p:nvPr>
        </p:nvSpPr>
        <p:spPr>
          <a:xfrm>
            <a:off x="7984490" y="1697355"/>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64" name="任意多边形: 形状 192"/>
          <p:cNvSpPr/>
          <p:nvPr>
            <p:custDataLst>
              <p:tags r:id="rId56"/>
            </p:custDataLst>
          </p:nvPr>
        </p:nvSpPr>
        <p:spPr>
          <a:xfrm>
            <a:off x="8091170" y="1697355"/>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65" name="任意多边形: 形状 193"/>
          <p:cNvSpPr/>
          <p:nvPr>
            <p:custDataLst>
              <p:tags r:id="rId57"/>
            </p:custDataLst>
          </p:nvPr>
        </p:nvSpPr>
        <p:spPr>
          <a:xfrm>
            <a:off x="8197850" y="1697355"/>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762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66" name="任意多边形: 形状 194"/>
          <p:cNvSpPr/>
          <p:nvPr>
            <p:custDataLst>
              <p:tags r:id="rId58"/>
            </p:custDataLst>
          </p:nvPr>
        </p:nvSpPr>
        <p:spPr>
          <a:xfrm>
            <a:off x="8305800" y="1697355"/>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762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67" name="任意多边形: 形状 195"/>
          <p:cNvSpPr/>
          <p:nvPr>
            <p:custDataLst>
              <p:tags r:id="rId59"/>
            </p:custDataLst>
          </p:nvPr>
        </p:nvSpPr>
        <p:spPr>
          <a:xfrm>
            <a:off x="8412480" y="1697355"/>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762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68" name="任意多边形: 形状 196"/>
          <p:cNvSpPr/>
          <p:nvPr>
            <p:custDataLst>
              <p:tags r:id="rId60"/>
            </p:custDataLst>
          </p:nvPr>
        </p:nvSpPr>
        <p:spPr>
          <a:xfrm>
            <a:off x="8626475" y="1697355"/>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762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69" name="任意多边形: 形状 197"/>
          <p:cNvSpPr/>
          <p:nvPr>
            <p:custDataLst>
              <p:tags r:id="rId61"/>
            </p:custDataLst>
          </p:nvPr>
        </p:nvSpPr>
        <p:spPr>
          <a:xfrm>
            <a:off x="8839835" y="1697355"/>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762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70" name="任意多边形: 形状 198"/>
          <p:cNvSpPr/>
          <p:nvPr>
            <p:custDataLst>
              <p:tags r:id="rId62"/>
            </p:custDataLst>
          </p:nvPr>
        </p:nvSpPr>
        <p:spPr>
          <a:xfrm>
            <a:off x="8519160" y="1697355"/>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762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71" name="任意多边形: 形状 199"/>
          <p:cNvSpPr/>
          <p:nvPr>
            <p:custDataLst>
              <p:tags r:id="rId63"/>
            </p:custDataLst>
          </p:nvPr>
        </p:nvSpPr>
        <p:spPr>
          <a:xfrm>
            <a:off x="8733155" y="1697355"/>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762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72" name="任意多边形: 形状 200"/>
          <p:cNvSpPr/>
          <p:nvPr>
            <p:custDataLst>
              <p:tags r:id="rId64"/>
            </p:custDataLst>
          </p:nvPr>
        </p:nvSpPr>
        <p:spPr>
          <a:xfrm>
            <a:off x="7877810" y="1696720"/>
            <a:ext cx="21590" cy="21590"/>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53" name="任意多边形: 形状 202"/>
          <p:cNvSpPr/>
          <p:nvPr>
            <p:custDataLst>
              <p:tags r:id="rId65"/>
            </p:custDataLst>
          </p:nvPr>
        </p:nvSpPr>
        <p:spPr>
          <a:xfrm>
            <a:off x="7984490" y="1804035"/>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54" name="任意多边形: 形状 203"/>
          <p:cNvSpPr/>
          <p:nvPr>
            <p:custDataLst>
              <p:tags r:id="rId66"/>
            </p:custDataLst>
          </p:nvPr>
        </p:nvSpPr>
        <p:spPr>
          <a:xfrm>
            <a:off x="8091170" y="1804035"/>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55" name="任意多边形: 形状 204"/>
          <p:cNvSpPr/>
          <p:nvPr>
            <p:custDataLst>
              <p:tags r:id="rId67"/>
            </p:custDataLst>
          </p:nvPr>
        </p:nvSpPr>
        <p:spPr>
          <a:xfrm>
            <a:off x="8197850" y="1804035"/>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56" name="任意多边形: 形状 205"/>
          <p:cNvSpPr/>
          <p:nvPr>
            <p:custDataLst>
              <p:tags r:id="rId68"/>
            </p:custDataLst>
          </p:nvPr>
        </p:nvSpPr>
        <p:spPr>
          <a:xfrm>
            <a:off x="8305800" y="1804035"/>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57" name="任意多边形: 形状 206"/>
          <p:cNvSpPr/>
          <p:nvPr>
            <p:custDataLst>
              <p:tags r:id="rId69"/>
            </p:custDataLst>
          </p:nvPr>
        </p:nvSpPr>
        <p:spPr>
          <a:xfrm>
            <a:off x="8412480" y="1804035"/>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58" name="任意多边形: 形状 207"/>
          <p:cNvSpPr/>
          <p:nvPr>
            <p:custDataLst>
              <p:tags r:id="rId70"/>
            </p:custDataLst>
          </p:nvPr>
        </p:nvSpPr>
        <p:spPr>
          <a:xfrm>
            <a:off x="8626475" y="1804035"/>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59" name="任意多边形: 形状 208"/>
          <p:cNvSpPr/>
          <p:nvPr>
            <p:custDataLst>
              <p:tags r:id="rId71"/>
            </p:custDataLst>
          </p:nvPr>
        </p:nvSpPr>
        <p:spPr>
          <a:xfrm>
            <a:off x="8839835" y="1804035"/>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60" name="任意多边形: 形状 209"/>
          <p:cNvSpPr/>
          <p:nvPr>
            <p:custDataLst>
              <p:tags r:id="rId72"/>
            </p:custDataLst>
          </p:nvPr>
        </p:nvSpPr>
        <p:spPr>
          <a:xfrm>
            <a:off x="8519160" y="1804035"/>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61" name="任意多边形: 形状 210"/>
          <p:cNvSpPr/>
          <p:nvPr>
            <p:custDataLst>
              <p:tags r:id="rId73"/>
            </p:custDataLst>
          </p:nvPr>
        </p:nvSpPr>
        <p:spPr>
          <a:xfrm>
            <a:off x="8733155" y="1804035"/>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62" name="任意多边形: 形状 211"/>
          <p:cNvSpPr/>
          <p:nvPr>
            <p:custDataLst>
              <p:tags r:id="rId74"/>
            </p:custDataLst>
          </p:nvPr>
        </p:nvSpPr>
        <p:spPr>
          <a:xfrm>
            <a:off x="7877810" y="1804035"/>
            <a:ext cx="21590" cy="21590"/>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43" name="任意多边形: 形状 213"/>
          <p:cNvSpPr/>
          <p:nvPr>
            <p:custDataLst>
              <p:tags r:id="rId75"/>
            </p:custDataLst>
          </p:nvPr>
        </p:nvSpPr>
        <p:spPr>
          <a:xfrm>
            <a:off x="7984490" y="1910715"/>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44" name="任意多边形: 形状 214"/>
          <p:cNvSpPr/>
          <p:nvPr>
            <p:custDataLst>
              <p:tags r:id="rId76"/>
            </p:custDataLst>
          </p:nvPr>
        </p:nvSpPr>
        <p:spPr>
          <a:xfrm>
            <a:off x="8091170" y="1910715"/>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45" name="任意多边形: 形状 215"/>
          <p:cNvSpPr/>
          <p:nvPr>
            <p:custDataLst>
              <p:tags r:id="rId77"/>
            </p:custDataLst>
          </p:nvPr>
        </p:nvSpPr>
        <p:spPr>
          <a:xfrm>
            <a:off x="8197850" y="1910715"/>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46" name="任意多边形: 形状 216"/>
          <p:cNvSpPr/>
          <p:nvPr>
            <p:custDataLst>
              <p:tags r:id="rId78"/>
            </p:custDataLst>
          </p:nvPr>
        </p:nvSpPr>
        <p:spPr>
          <a:xfrm>
            <a:off x="8305800" y="1910715"/>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47" name="任意多边形: 形状 217"/>
          <p:cNvSpPr/>
          <p:nvPr>
            <p:custDataLst>
              <p:tags r:id="rId79"/>
            </p:custDataLst>
          </p:nvPr>
        </p:nvSpPr>
        <p:spPr>
          <a:xfrm>
            <a:off x="8412480" y="1910715"/>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48" name="任意多边形: 形状 218"/>
          <p:cNvSpPr/>
          <p:nvPr>
            <p:custDataLst>
              <p:tags r:id="rId80"/>
            </p:custDataLst>
          </p:nvPr>
        </p:nvSpPr>
        <p:spPr>
          <a:xfrm>
            <a:off x="8626475" y="1910715"/>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49" name="任意多边形: 形状 219"/>
          <p:cNvSpPr/>
          <p:nvPr>
            <p:custDataLst>
              <p:tags r:id="rId81"/>
            </p:custDataLst>
          </p:nvPr>
        </p:nvSpPr>
        <p:spPr>
          <a:xfrm>
            <a:off x="8839835" y="1910715"/>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50" name="任意多边形: 形状 220"/>
          <p:cNvSpPr/>
          <p:nvPr>
            <p:custDataLst>
              <p:tags r:id="rId82"/>
            </p:custDataLst>
          </p:nvPr>
        </p:nvSpPr>
        <p:spPr>
          <a:xfrm>
            <a:off x="8519160" y="1910715"/>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51" name="任意多边形: 形状 221"/>
          <p:cNvSpPr/>
          <p:nvPr>
            <p:custDataLst>
              <p:tags r:id="rId83"/>
            </p:custDataLst>
          </p:nvPr>
        </p:nvSpPr>
        <p:spPr>
          <a:xfrm>
            <a:off x="8733155" y="1910715"/>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52" name="任意多边形: 形状 222"/>
          <p:cNvSpPr/>
          <p:nvPr>
            <p:custDataLst>
              <p:tags r:id="rId84"/>
            </p:custDataLst>
          </p:nvPr>
        </p:nvSpPr>
        <p:spPr>
          <a:xfrm>
            <a:off x="7877810" y="1910715"/>
            <a:ext cx="21590" cy="21590"/>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33" name="任意多边形: 形状 224"/>
          <p:cNvSpPr/>
          <p:nvPr>
            <p:custDataLst>
              <p:tags r:id="rId85"/>
            </p:custDataLst>
          </p:nvPr>
        </p:nvSpPr>
        <p:spPr>
          <a:xfrm>
            <a:off x="7984490" y="2018030"/>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34" name="任意多边形: 形状 225"/>
          <p:cNvSpPr/>
          <p:nvPr>
            <p:custDataLst>
              <p:tags r:id="rId86"/>
            </p:custDataLst>
          </p:nvPr>
        </p:nvSpPr>
        <p:spPr>
          <a:xfrm>
            <a:off x="8091170" y="2018030"/>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35" name="任意多边形: 形状 226"/>
          <p:cNvSpPr/>
          <p:nvPr>
            <p:custDataLst>
              <p:tags r:id="rId87"/>
            </p:custDataLst>
          </p:nvPr>
        </p:nvSpPr>
        <p:spPr>
          <a:xfrm>
            <a:off x="8197850" y="2018030"/>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762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36" name="任意多边形: 形状 227"/>
          <p:cNvSpPr/>
          <p:nvPr>
            <p:custDataLst>
              <p:tags r:id="rId88"/>
            </p:custDataLst>
          </p:nvPr>
        </p:nvSpPr>
        <p:spPr>
          <a:xfrm>
            <a:off x="8305800" y="2018030"/>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762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37" name="任意多边形: 形状 228"/>
          <p:cNvSpPr/>
          <p:nvPr>
            <p:custDataLst>
              <p:tags r:id="rId89"/>
            </p:custDataLst>
          </p:nvPr>
        </p:nvSpPr>
        <p:spPr>
          <a:xfrm>
            <a:off x="8412480" y="2018030"/>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762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38" name="任意多边形: 形状 229"/>
          <p:cNvSpPr/>
          <p:nvPr>
            <p:custDataLst>
              <p:tags r:id="rId90"/>
            </p:custDataLst>
          </p:nvPr>
        </p:nvSpPr>
        <p:spPr>
          <a:xfrm>
            <a:off x="8626475" y="2018030"/>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762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39" name="任意多边形: 形状 230"/>
          <p:cNvSpPr/>
          <p:nvPr>
            <p:custDataLst>
              <p:tags r:id="rId91"/>
            </p:custDataLst>
          </p:nvPr>
        </p:nvSpPr>
        <p:spPr>
          <a:xfrm>
            <a:off x="8839835" y="2018030"/>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762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40" name="任意多边形: 形状 231"/>
          <p:cNvSpPr/>
          <p:nvPr>
            <p:custDataLst>
              <p:tags r:id="rId92"/>
            </p:custDataLst>
          </p:nvPr>
        </p:nvSpPr>
        <p:spPr>
          <a:xfrm>
            <a:off x="8519160" y="2018030"/>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762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41" name="任意多边形: 形状 232"/>
          <p:cNvSpPr/>
          <p:nvPr>
            <p:custDataLst>
              <p:tags r:id="rId93"/>
            </p:custDataLst>
          </p:nvPr>
        </p:nvSpPr>
        <p:spPr>
          <a:xfrm>
            <a:off x="8733155" y="2018030"/>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762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42" name="任意多边形: 形状 233"/>
          <p:cNvSpPr/>
          <p:nvPr>
            <p:custDataLst>
              <p:tags r:id="rId94"/>
            </p:custDataLst>
          </p:nvPr>
        </p:nvSpPr>
        <p:spPr>
          <a:xfrm>
            <a:off x="7877810" y="2017395"/>
            <a:ext cx="21590" cy="21590"/>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23" name="任意多边形: 形状 235"/>
          <p:cNvSpPr/>
          <p:nvPr>
            <p:custDataLst>
              <p:tags r:id="rId95"/>
            </p:custDataLst>
          </p:nvPr>
        </p:nvSpPr>
        <p:spPr>
          <a:xfrm>
            <a:off x="7984490" y="2124710"/>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24" name="任意多边形: 形状 236"/>
          <p:cNvSpPr/>
          <p:nvPr>
            <p:custDataLst>
              <p:tags r:id="rId96"/>
            </p:custDataLst>
          </p:nvPr>
        </p:nvSpPr>
        <p:spPr>
          <a:xfrm>
            <a:off x="8091170" y="2124710"/>
            <a:ext cx="21590" cy="21590"/>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25" name="任意多边形: 形状 237"/>
          <p:cNvSpPr/>
          <p:nvPr>
            <p:custDataLst>
              <p:tags r:id="rId97"/>
            </p:custDataLst>
          </p:nvPr>
        </p:nvSpPr>
        <p:spPr>
          <a:xfrm>
            <a:off x="8197850" y="2124710"/>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26" name="任意多边形: 形状 238"/>
          <p:cNvSpPr/>
          <p:nvPr>
            <p:custDataLst>
              <p:tags r:id="rId98"/>
            </p:custDataLst>
          </p:nvPr>
        </p:nvSpPr>
        <p:spPr>
          <a:xfrm>
            <a:off x="8305800" y="2124710"/>
            <a:ext cx="21590" cy="21590"/>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27" name="任意多边形: 形状 239"/>
          <p:cNvSpPr/>
          <p:nvPr>
            <p:custDataLst>
              <p:tags r:id="rId99"/>
            </p:custDataLst>
          </p:nvPr>
        </p:nvSpPr>
        <p:spPr>
          <a:xfrm>
            <a:off x="8412480" y="2124710"/>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28" name="任意多边形: 形状 240"/>
          <p:cNvSpPr/>
          <p:nvPr>
            <p:custDataLst>
              <p:tags r:id="rId100"/>
            </p:custDataLst>
          </p:nvPr>
        </p:nvSpPr>
        <p:spPr>
          <a:xfrm>
            <a:off x="8626475" y="2124710"/>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29" name="任意多边形: 形状 241"/>
          <p:cNvSpPr/>
          <p:nvPr>
            <p:custDataLst>
              <p:tags r:id="rId101"/>
            </p:custDataLst>
          </p:nvPr>
        </p:nvSpPr>
        <p:spPr>
          <a:xfrm>
            <a:off x="8839835" y="2124710"/>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30" name="任意多边形: 形状 242"/>
          <p:cNvSpPr/>
          <p:nvPr>
            <p:custDataLst>
              <p:tags r:id="rId102"/>
            </p:custDataLst>
          </p:nvPr>
        </p:nvSpPr>
        <p:spPr>
          <a:xfrm>
            <a:off x="8519160" y="2124710"/>
            <a:ext cx="21590" cy="21590"/>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31" name="任意多边形: 形状 243"/>
          <p:cNvSpPr/>
          <p:nvPr>
            <p:custDataLst>
              <p:tags r:id="rId103"/>
            </p:custDataLst>
          </p:nvPr>
        </p:nvSpPr>
        <p:spPr>
          <a:xfrm>
            <a:off x="8733155" y="2124710"/>
            <a:ext cx="21590" cy="21590"/>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32" name="任意多边形: 形状 244"/>
          <p:cNvSpPr/>
          <p:nvPr>
            <p:custDataLst>
              <p:tags r:id="rId104"/>
            </p:custDataLst>
          </p:nvPr>
        </p:nvSpPr>
        <p:spPr>
          <a:xfrm>
            <a:off x="7877810" y="2124710"/>
            <a:ext cx="21590" cy="21590"/>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solidFill>
            <a:srgbClr val="E6E6E6"/>
          </a:solidFill>
          <a:ln w="12700" cap="flat" cmpd="sng" algn="ctr">
            <a:noFill/>
            <a:prstDash val="solid"/>
            <a:miter lim="800000"/>
          </a:ln>
          <a:effectLst/>
          <a:extLst>
            <a:ext uri="{91240B29-F687-4F45-9708-019B960494DF}">
              <a14:hiddenLine xmlns:a14="http://schemas.microsoft.com/office/drawing/2010/main" w="12700">
                <a:solidFill>
                  <a:srgbClr val="5B9BD5">
                    <a:shade val="50000"/>
                  </a:srgbClr>
                </a:solidFill>
                <a:prstDash val="solid"/>
                <a:miter lim="800000"/>
                <a:headEnd/>
                <a:tailEnd/>
              </a14:hiddenLine>
            </a:ext>
          </a:ex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10" name="矩形: 圆角 1127"/>
          <p:cNvSpPr/>
          <p:nvPr>
            <p:custDataLst>
              <p:tags r:id="rId105"/>
            </p:custDataLst>
          </p:nvPr>
        </p:nvSpPr>
        <p:spPr>
          <a:xfrm>
            <a:off x="525472" y="1530518"/>
            <a:ext cx="2551681" cy="3023800"/>
          </a:xfrm>
          <a:prstGeom prst="roundRect">
            <a:avLst>
              <a:gd name="adj" fmla="val 4386"/>
            </a:avLst>
          </a:prstGeom>
          <a:solidFill>
            <a:sysClr val="window" lastClr="FFFFFF"/>
          </a:solidFill>
          <a:ln w="12700">
            <a:solidFill>
              <a:srgbClr val="44546A">
                <a:lumMod val="75000"/>
              </a:srgbClr>
            </a:solidFill>
          </a:ln>
          <a:effectLst>
            <a:outerShdw blurRad="50800" dist="76200" dir="5400000" algn="t" rotWithShape="0">
              <a:prstClr val="black">
                <a:alpha val="8000"/>
              </a:prstClr>
            </a:outerShdw>
          </a:effec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p>
        </p:txBody>
      </p:sp>
      <p:sp>
        <p:nvSpPr>
          <p:cNvPr id="513" name="斜纹 512"/>
          <p:cNvSpPr/>
          <p:nvPr>
            <p:custDataLst>
              <p:tags r:id="rId106"/>
            </p:custDataLst>
          </p:nvPr>
        </p:nvSpPr>
        <p:spPr>
          <a:xfrm rot="8100000">
            <a:off x="-183048" y="407657"/>
            <a:ext cx="366095" cy="366095"/>
          </a:xfrm>
          <a:prstGeom prst="diagStripe">
            <a:avLst/>
          </a:prstGeom>
          <a:solidFill>
            <a:srgbClr val="44546A">
              <a:lumMod val="20000"/>
              <a:lumOff val="80000"/>
            </a:srgbClr>
          </a:solidFill>
          <a:ln>
            <a:noFill/>
          </a:ln>
          <a:effec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350">
              <a:solidFill>
                <a:sysClr val="windowText" lastClr="000000"/>
              </a:solidFill>
            </a:endParaRPr>
          </a:p>
        </p:txBody>
      </p:sp>
      <p:sp>
        <p:nvSpPr>
          <p:cNvPr id="7" name="文本框 6"/>
          <p:cNvSpPr txBox="1"/>
          <p:nvPr>
            <p:custDataLst>
              <p:tags r:id="rId107"/>
            </p:custDataLst>
          </p:nvPr>
        </p:nvSpPr>
        <p:spPr>
          <a:xfrm>
            <a:off x="403622" y="369923"/>
            <a:ext cx="8058215" cy="426244"/>
          </a:xfrm>
          <a:prstGeom prst="rect">
            <a:avLst/>
          </a:prstGeom>
          <a:noFill/>
        </p:spPr>
        <p:txBody>
          <a:bodyPr wrap="square" lIns="76200" tIns="28575" rIns="57150" bIns="28575" rtlCol="0" anchor="t"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indent="0" algn="l">
              <a:lnSpc>
                <a:spcPct val="100000"/>
              </a:lnSpc>
              <a:spcBef>
                <a:spcPts val="0"/>
              </a:spcBef>
              <a:spcAft>
                <a:spcPts val="0"/>
              </a:spcAft>
              <a:buSzPct val="100000"/>
            </a:pPr>
            <a:r>
              <a:rPr lang="zh-CN" altLang="en-US" sz="2400" b="1" spc="300" dirty="0">
                <a:solidFill>
                  <a:sysClr val="windowText" lastClr="000000">
                    <a:lumMod val="85000"/>
                    <a:lumOff val="15000"/>
                  </a:sysClr>
                </a:solidFill>
                <a:latin typeface="Arial" panose="020B0604020202020204" pitchFamily="34" charset="0"/>
                <a:sym typeface="+mn-ea"/>
              </a:rPr>
              <a:t>八、设置底纹</a:t>
            </a:r>
            <a:endParaRPr lang="zh-CN" altLang="en-US" sz="2400" b="1" spc="300" dirty="0">
              <a:solidFill>
                <a:sysClr val="windowText" lastClr="000000">
                  <a:lumMod val="85000"/>
                  <a:lumOff val="15000"/>
                </a:sysClr>
              </a:solidFill>
              <a:latin typeface="Arial" panose="020B0604020202020204" pitchFamily="34" charset="0"/>
              <a:sym typeface="+mn-ea"/>
            </a:endParaRPr>
          </a:p>
        </p:txBody>
      </p:sp>
      <p:sp>
        <p:nvSpPr>
          <p:cNvPr id="9" name="同心圆 262"/>
          <p:cNvSpPr/>
          <p:nvPr>
            <p:custDataLst>
              <p:tags r:id="rId108"/>
            </p:custDataLst>
          </p:nvPr>
        </p:nvSpPr>
        <p:spPr>
          <a:xfrm>
            <a:off x="599835" y="1611367"/>
            <a:ext cx="225533" cy="225533"/>
          </a:xfrm>
          <a:prstGeom prst="donut">
            <a:avLst/>
          </a:prstGeom>
          <a:ln w="25400">
            <a:solidFill>
              <a:sysClr val="window" lastClr="FFFFFF"/>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350">
              <a:solidFill>
                <a:sysClr val="windowText" lastClr="000000"/>
              </a:solidFill>
            </a:endParaRPr>
          </a:p>
        </p:txBody>
      </p:sp>
      <p:sp>
        <p:nvSpPr>
          <p:cNvPr id="10" name="矩形: 圆角 1128"/>
          <p:cNvSpPr/>
          <p:nvPr>
            <p:custDataLst>
              <p:tags r:id="rId109"/>
            </p:custDataLst>
          </p:nvPr>
        </p:nvSpPr>
        <p:spPr>
          <a:xfrm>
            <a:off x="3363295" y="1530665"/>
            <a:ext cx="5131594" cy="3024697"/>
          </a:xfrm>
          <a:prstGeom prst="roundRect">
            <a:avLst>
              <a:gd name="adj" fmla="val 4386"/>
            </a:avLst>
          </a:prstGeom>
          <a:solidFill>
            <a:sysClr val="window" lastClr="FFFFFF"/>
          </a:solidFill>
          <a:ln w="12700">
            <a:solidFill>
              <a:srgbClr val="44546A">
                <a:lumMod val="75000"/>
              </a:srgbClr>
            </a:solidFill>
          </a:ln>
          <a:effectLst>
            <a:outerShdw blurRad="50800" dist="76200" dir="5400000" algn="t" rotWithShape="0">
              <a:prstClr val="black">
                <a:alpha val="11000"/>
              </a:prstClr>
            </a:outerShdw>
          </a:effectLst>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r>
              <a:rPr lang="zh-CN" altLang="en-US" sz="1350"/>
              <a:t>（1）选中“上述承诺，承诺人将严格守约，请老师和家长监督。”文本内容。</a:t>
            </a:r>
            <a:endParaRPr lang="zh-CN" altLang="en-US" sz="1350"/>
          </a:p>
          <a:p>
            <a:pPr algn="ctr"/>
            <a:r>
              <a:rPr lang="zh-CN" altLang="en-US" sz="1350"/>
              <a:t>（2）单击“字符底纹”按钮，如图1 - 1 - 15 所示。</a:t>
            </a:r>
            <a:endParaRPr lang="zh-CN" altLang="en-US" sz="1350"/>
          </a:p>
        </p:txBody>
      </p:sp>
      <p:sp>
        <p:nvSpPr>
          <p:cNvPr id="515" name="同心圆 262"/>
          <p:cNvSpPr/>
          <p:nvPr>
            <p:custDataLst>
              <p:tags r:id="rId110"/>
            </p:custDataLst>
          </p:nvPr>
        </p:nvSpPr>
        <p:spPr>
          <a:xfrm>
            <a:off x="8207929" y="4265032"/>
            <a:ext cx="225533" cy="225533"/>
          </a:xfrm>
          <a:prstGeom prst="donut">
            <a:avLst/>
          </a:prstGeom>
          <a:ln w="25400">
            <a:solidFill>
              <a:sysClr val="window" lastClr="FFFFFF"/>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350">
              <a:solidFill>
                <a:sysClr val="windowText" lastClr="000000"/>
              </a:solidFill>
            </a:endParaRPr>
          </a:p>
        </p:txBody>
      </p:sp>
      <p:sp>
        <p:nvSpPr>
          <p:cNvPr id="12" name="文本框 11"/>
          <p:cNvSpPr txBox="1"/>
          <p:nvPr>
            <p:custDataLst>
              <p:tags r:id="rId111"/>
            </p:custDataLst>
          </p:nvPr>
        </p:nvSpPr>
        <p:spPr>
          <a:xfrm>
            <a:off x="631825" y="2114550"/>
            <a:ext cx="2332355" cy="1706245"/>
          </a:xfrm>
          <a:prstGeom prst="rect">
            <a:avLst/>
          </a:prstGeom>
          <a:noFill/>
        </p:spPr>
        <p:txBody>
          <a:bodyPr wrap="square" lIns="76200" tIns="0" rIns="61912" bIns="0" rtlCol="0">
            <a:noAutofit/>
          </a:bodyPr>
          <a:lstStyle>
            <a:defPPr>
              <a:defRPr lang="zh-CN"/>
            </a:defPPr>
            <a:lvl1pPr fontAlgn="auto">
              <a:lnSpc>
                <a:spcPct val="130000"/>
              </a:lnSpc>
              <a:spcAft>
                <a:spcPts val="1000"/>
              </a:spcAft>
              <a:defRPr sz="1600" spc="150"/>
            </a:lvl1pPr>
          </a:lstStyle>
          <a:p>
            <a:pPr marL="0" lvl="0" indent="0" algn="l">
              <a:lnSpc>
                <a:spcPct val="150000"/>
              </a:lnSpc>
              <a:spcBef>
                <a:spcPts val="0"/>
              </a:spcBef>
              <a:spcAft>
                <a:spcPts val="1000"/>
              </a:spcAft>
              <a:buSzPct val="100000"/>
            </a:pPr>
            <a:r>
              <a:rPr sz="1400" dirty="0">
                <a:solidFill>
                  <a:sysClr val="windowText" lastClr="000000">
                    <a:lumMod val="50000"/>
                    <a:lumOff val="50000"/>
                  </a:sysClr>
                </a:solidFill>
                <a:latin typeface="Arial" panose="020B0604020202020204" pitchFamily="34" charset="0"/>
                <a:ea typeface="微软雅黑" panose="020B0503020204020204" pitchFamily="34" charset="-122"/>
              </a:rPr>
              <a:t>（1）选中“上述承诺，承诺人将严格守约，请老师和家长监督。”文本内容。</a:t>
            </a:r>
            <a:endParaRPr sz="1400" dirty="0">
              <a:solidFill>
                <a:sysClr val="windowText" lastClr="000000">
                  <a:lumMod val="50000"/>
                  <a:lumOff val="50000"/>
                </a:sysClr>
              </a:solidFill>
              <a:latin typeface="Arial" panose="020B0604020202020204" pitchFamily="34" charset="0"/>
              <a:ea typeface="微软雅黑" panose="020B0503020204020204" pitchFamily="34" charset="-122"/>
            </a:endParaRPr>
          </a:p>
          <a:p>
            <a:pPr marL="0" lvl="0" indent="0" algn="l">
              <a:lnSpc>
                <a:spcPct val="150000"/>
              </a:lnSpc>
              <a:spcBef>
                <a:spcPts val="0"/>
              </a:spcBef>
              <a:spcAft>
                <a:spcPts val="1000"/>
              </a:spcAft>
              <a:buSzPct val="100000"/>
            </a:pPr>
            <a:r>
              <a:rPr sz="1400" dirty="0">
                <a:solidFill>
                  <a:sysClr val="windowText" lastClr="000000">
                    <a:lumMod val="50000"/>
                    <a:lumOff val="50000"/>
                  </a:sysClr>
                </a:solidFill>
                <a:latin typeface="Arial" panose="020B0604020202020204" pitchFamily="34" charset="0"/>
                <a:ea typeface="微软雅黑" panose="020B0503020204020204" pitchFamily="34" charset="-122"/>
              </a:rPr>
              <a:t>（2）单击“字符底纹”按钮，如图1 - 1 - 15 所示。</a:t>
            </a:r>
            <a:endParaRPr sz="1400" dirty="0">
              <a:solidFill>
                <a:sysClr val="windowText" lastClr="000000">
                  <a:lumMod val="50000"/>
                  <a:lumOff val="50000"/>
                </a:sysClr>
              </a:solidFill>
              <a:latin typeface="Arial" panose="020B0604020202020204" pitchFamily="34" charset="0"/>
              <a:ea typeface="微软雅黑" panose="020B0503020204020204" pitchFamily="34" charset="-122"/>
            </a:endParaRPr>
          </a:p>
        </p:txBody>
      </p:sp>
      <p:pic>
        <p:nvPicPr>
          <p:cNvPr id="3" name="图片 2"/>
          <p:cNvPicPr>
            <a:picLocks noChangeAspect="1"/>
          </p:cNvPicPr>
          <p:nvPr/>
        </p:nvPicPr>
        <p:blipFill>
          <a:blip r:embed="rId112"/>
          <a:stretch>
            <a:fillRect/>
          </a:stretch>
        </p:blipFill>
        <p:spPr>
          <a:xfrm>
            <a:off x="3733800" y="1932305"/>
            <a:ext cx="4099560" cy="2047240"/>
          </a:xfrm>
          <a:prstGeom prst="rect">
            <a:avLst/>
          </a:prstGeom>
        </p:spPr>
      </p:pic>
    </p:spTree>
    <p:custDataLst>
      <p:tags r:id="rId1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0" y="-9622"/>
            <a:ext cx="9144000" cy="762006"/>
          </a:xfrm>
          <a:prstGeom prst="rect">
            <a:avLst/>
          </a:prstGeom>
          <a:solidFill>
            <a:srgbClr val="333333"/>
          </a:solidFill>
          <a:ln>
            <a:noFill/>
          </a:ln>
        </p:spPr>
        <p:style>
          <a:lnRef idx="2">
            <a:srgbClr val="333333">
              <a:shade val="50000"/>
            </a:srgbClr>
          </a:lnRef>
          <a:fillRef idx="1">
            <a:srgbClr val="333333"/>
          </a:fillRef>
          <a:effectRef idx="0">
            <a:srgbClr val="333333"/>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350">
              <a:solidFill>
                <a:sysClr val="windowText" lastClr="000000">
                  <a:lumMod val="50000"/>
                  <a:lumOff val="50000"/>
                </a:sysClr>
              </a:solidFill>
              <a:sym typeface="微软雅黑" panose="020B0503020204020204" pitchFamily="34" charset="-122"/>
            </a:endParaRPr>
          </a:p>
        </p:txBody>
      </p:sp>
      <p:sp>
        <p:nvSpPr>
          <p:cNvPr id="13" name="文本框 12"/>
          <p:cNvSpPr txBox="1"/>
          <p:nvPr>
            <p:custDataLst>
              <p:tags r:id="rId2"/>
            </p:custDataLst>
          </p:nvPr>
        </p:nvSpPr>
        <p:spPr>
          <a:xfrm>
            <a:off x="579120" y="180975"/>
            <a:ext cx="3636645" cy="381000"/>
          </a:xfrm>
          <a:prstGeom prst="rect">
            <a:avLst/>
          </a:prstGeom>
          <a:noFill/>
        </p:spPr>
        <p:txBody>
          <a:bodyPr wrap="square" lIns="67500" tIns="35100" rIns="67500" bIns="35100" rtlCol="0" anchor="ctr" anchorCtr="0">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pPr>
            <a:r>
              <a:rPr lang="zh-CN" altLang="en-US" sz="1900" b="1" spc="300" dirty="0">
                <a:solidFill>
                  <a:sysClr val="window" lastClr="FFFFFF"/>
                </a:solidFill>
                <a:latin typeface="Arial" panose="020B0604020202020204" pitchFamily="34" charset="0"/>
                <a:sym typeface="+mn-ea"/>
              </a:rPr>
              <a:t>九、设置并复制段落格式</a:t>
            </a:r>
            <a:endParaRPr lang="zh-CN" altLang="en-US" sz="1900" b="1" spc="300" dirty="0">
              <a:solidFill>
                <a:sysClr val="window" lastClr="FFFFFF"/>
              </a:solidFill>
              <a:latin typeface="Arial" panose="020B0604020202020204" pitchFamily="34" charset="0"/>
              <a:sym typeface="+mn-ea"/>
            </a:endParaRPr>
          </a:p>
        </p:txBody>
      </p:sp>
      <p:sp>
        <p:nvSpPr>
          <p:cNvPr id="58" name="Strategy Research…"/>
          <p:cNvSpPr txBox="1"/>
          <p:nvPr>
            <p:custDataLst>
              <p:tags r:id="rId3"/>
            </p:custDataLst>
          </p:nvPr>
        </p:nvSpPr>
        <p:spPr>
          <a:xfrm>
            <a:off x="304800" y="980758"/>
            <a:ext cx="4617085" cy="3947795"/>
          </a:xfrm>
          <a:prstGeom prst="rect">
            <a:avLst/>
          </a:prstGeom>
          <a:ln w="12700">
            <a:miter lim="400000"/>
          </a:ln>
        </p:spPr>
        <p:txBody>
          <a:bodyPr wrap="square" lIns="67500" tIns="35100" rIns="67500" bIns="35100" anchor="ctr" anchorCtr="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选中“一、遵守学校规定，维护校园安全，建设和谐校园。”文本内容，单击“字体”组中的按钮，设置其为黑体、四号、加粗。然后，单击“段落”选项按钮，在打开的“段落”对话框中，设置“段前”为“0.5 行”间距，如图1 - 1 - 16 所示，单击“确定”按钮。</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（2）双击功能区中的“格式刷”按钮，此时鼠标指针变为刷子形状。</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（3）分别刷过“二、……”和“三、……”的文字内容，此时可以看到这两行的格式与前者相同。</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（4）复制完后，再次单击功能区中的“格式刷”按钮结束复制。</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5029200" y="1657350"/>
            <a:ext cx="3707765" cy="248602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295400" y="1581150"/>
            <a:ext cx="4638675" cy="1509395"/>
          </a:xfrm>
          <a:prstGeom prst="rect">
            <a:avLst/>
          </a:prstGeom>
          <a:noFill/>
        </p:spPr>
        <p:txBody>
          <a:bodyPr>
            <a:noAutofit/>
          </a:bodyPr>
          <a:p>
            <a:pPr marL="285750" lvl="0" indent="-285750" algn="l">
              <a:lnSpc>
                <a:spcPct val="120000"/>
              </a:lnSpc>
              <a:spcBef>
                <a:spcPts val="0"/>
              </a:spcBef>
              <a:spcAft>
                <a:spcPts val="1000"/>
              </a:spcAft>
              <a:buSzPct val="100000"/>
              <a:buFont typeface="Wingdings" panose="05000000000000000000" charset="0"/>
              <a:buChar char="u"/>
            </a:pPr>
            <a:r>
              <a:rPr sz="1300" spc="150" dirty="0">
                <a:latin typeface="Arial" panose="020B0604020202020204" pitchFamily="34" charset="0"/>
                <a:ea typeface="微软雅黑" panose="020B0503020204020204" pitchFamily="34" charset="-122"/>
                <a:sym typeface="+mn-ea"/>
              </a:rPr>
              <a:t>（1）单击“视图”菜单卡中的“显示比例”按钮，在对话框中选择“整页”，大致浏览页面布局。此时，可能发现原来设置的字号不合适。</a:t>
            </a:r>
            <a:endParaRPr sz="1300" spc="150" dirty="0">
              <a:latin typeface="Arial" panose="020B0604020202020204" pitchFamily="34" charset="0"/>
              <a:ea typeface="微软雅黑" panose="020B0503020204020204" pitchFamily="34" charset="-122"/>
              <a:sym typeface="+mn-ea"/>
            </a:endParaRPr>
          </a:p>
          <a:p>
            <a:pPr marL="285750" lvl="0" indent="-285750" algn="l">
              <a:lnSpc>
                <a:spcPct val="120000"/>
              </a:lnSpc>
              <a:spcBef>
                <a:spcPts val="0"/>
              </a:spcBef>
              <a:spcAft>
                <a:spcPts val="1000"/>
              </a:spcAft>
              <a:buSzPct val="100000"/>
              <a:buFont typeface="Wingdings" panose="05000000000000000000" charset="0"/>
              <a:buChar char="u"/>
            </a:pPr>
            <a:r>
              <a:rPr sz="1300" spc="150" dirty="0">
                <a:latin typeface="Arial" panose="020B0604020202020204" pitchFamily="34" charset="0"/>
                <a:ea typeface="微软雅黑" panose="020B0503020204020204" pitchFamily="34" charset="-122"/>
                <a:sym typeface="+mn-ea"/>
              </a:rPr>
              <a:t>（2）选中标题，在“开始”菜单卡的“字号”下拉列表中修改为“一号”。</a:t>
            </a:r>
            <a:endParaRPr sz="1300" spc="150" dirty="0">
              <a:latin typeface="Arial" panose="020B0604020202020204" pitchFamily="34" charset="0"/>
              <a:ea typeface="微软雅黑" panose="020B0503020204020204" pitchFamily="34" charset="-122"/>
              <a:sym typeface="+mn-ea"/>
            </a:endParaRPr>
          </a:p>
          <a:p>
            <a:pPr marL="285750" lvl="0" indent="-285750" algn="l">
              <a:lnSpc>
                <a:spcPct val="120000"/>
              </a:lnSpc>
              <a:spcBef>
                <a:spcPts val="0"/>
              </a:spcBef>
              <a:spcAft>
                <a:spcPts val="1000"/>
              </a:spcAft>
              <a:buSzPct val="100000"/>
              <a:buFont typeface="Wingdings" panose="05000000000000000000" charset="0"/>
              <a:buChar char="u"/>
            </a:pPr>
            <a:r>
              <a:rPr sz="1300" spc="150" dirty="0">
                <a:latin typeface="Arial" panose="020B0604020202020204" pitchFamily="34" charset="0"/>
                <a:ea typeface="微软雅黑" panose="020B0503020204020204" pitchFamily="34" charset="-122"/>
                <a:sym typeface="+mn-ea"/>
              </a:rPr>
              <a:t>（3）选中正文中的最后一段内容，单击“段落”选项按钮，在“段落”对话框中，设置“行距”为“固定值”“40 磅”，如图1 - 1 - 17 所示。</a:t>
            </a:r>
            <a:endParaRPr sz="1300" spc="150" dirty="0">
              <a:latin typeface="Arial" panose="020B0604020202020204" pitchFamily="34" charset="0"/>
              <a:ea typeface="微软雅黑" panose="020B0503020204020204" pitchFamily="34" charset="-122"/>
              <a:sym typeface="+mn-ea"/>
            </a:endParaRPr>
          </a:p>
        </p:txBody>
      </p:sp>
      <p:sp>
        <p:nvSpPr>
          <p:cNvPr id="12" name="文本框 11"/>
          <p:cNvSpPr txBox="1"/>
          <p:nvPr>
            <p:custDataLst>
              <p:tags r:id="rId2"/>
            </p:custDataLst>
          </p:nvPr>
        </p:nvSpPr>
        <p:spPr>
          <a:xfrm>
            <a:off x="1676333" y="285988"/>
            <a:ext cx="5660525" cy="689449"/>
          </a:xfrm>
          <a:prstGeom prst="rect">
            <a:avLst/>
          </a:prstGeom>
          <a:noFill/>
        </p:spPr>
        <p:txBody>
          <a:bodyPr anchor="b" anchorCtr="1">
            <a:normAutofit lnSpcReduction="20000"/>
          </a:bodyPr>
          <a:p>
            <a:pPr marL="0" marR="0" indent="0" algn="ctr" defTabSz="914400" eaLnBrk="1" fontAlgn="auto" hangingPunct="1">
              <a:lnSpc>
                <a:spcPct val="150000"/>
              </a:lnSpc>
              <a:spcBef>
                <a:spcPts val="0"/>
              </a:spcBef>
              <a:spcAft>
                <a:spcPts val="0"/>
              </a:spcAft>
              <a:buSzPct val="100000"/>
              <a:buFontTx/>
              <a:defRPr/>
            </a:pPr>
            <a:r>
              <a:rPr kumimoji="0" lang="zh-CN" altLang="en-US" sz="3000"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rPr>
              <a:t>十、修改文本字体和设置行距</a:t>
            </a:r>
            <a:endParaRPr kumimoji="0" lang="zh-CN" altLang="en-US" sz="3000"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6" name="任意多边形: 形状 3"/>
          <p:cNvSpPr/>
          <p:nvPr>
            <p:custDataLst>
              <p:tags r:id="rId3"/>
            </p:custDataLst>
          </p:nvPr>
        </p:nvSpPr>
        <p:spPr>
          <a:xfrm>
            <a:off x="6941888" y="1"/>
            <a:ext cx="2202113" cy="1453487"/>
          </a:xfrm>
          <a:custGeom>
            <a:avLst/>
            <a:gdLst>
              <a:gd name="connsiteX0" fmla="*/ 3121594 w 3121594"/>
              <a:gd name="connsiteY0" fmla="*/ 2059935 h 2059935"/>
              <a:gd name="connsiteX1" fmla="*/ 3121594 w 3121594"/>
              <a:gd name="connsiteY1" fmla="*/ 0 h 2059935"/>
              <a:gd name="connsiteX2" fmla="*/ 0 w 3121594"/>
              <a:gd name="connsiteY2" fmla="*/ 0 h 2059935"/>
            </a:gdLst>
            <a:ahLst/>
            <a:cxnLst>
              <a:cxn ang="0">
                <a:pos x="connsiteX0" y="connsiteY0"/>
              </a:cxn>
              <a:cxn ang="0">
                <a:pos x="connsiteX1" y="connsiteY1"/>
              </a:cxn>
              <a:cxn ang="0">
                <a:pos x="connsiteX2" y="connsiteY2"/>
              </a:cxn>
            </a:cxnLst>
            <a:rect l="l" t="t" r="r" b="b"/>
            <a:pathLst>
              <a:path w="3121594" h="2059935">
                <a:moveTo>
                  <a:pt x="3121594" y="2059935"/>
                </a:moveTo>
                <a:lnTo>
                  <a:pt x="3121594" y="0"/>
                </a:lnTo>
                <a:lnTo>
                  <a:pt x="0" y="0"/>
                </a:lnTo>
                <a:close/>
              </a:path>
            </a:pathLst>
          </a:custGeom>
          <a:solidFill>
            <a:srgbClr val="3095AB"/>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形状 2"/>
          <p:cNvSpPr/>
          <p:nvPr>
            <p:custDataLst>
              <p:tags r:id="rId4"/>
            </p:custDataLst>
          </p:nvPr>
        </p:nvSpPr>
        <p:spPr>
          <a:xfrm>
            <a:off x="-8334" y="3763554"/>
            <a:ext cx="4767991" cy="1376796"/>
          </a:xfrm>
          <a:custGeom>
            <a:avLst/>
            <a:gdLst>
              <a:gd name="connsiteX0" fmla="*/ 0 w 7228154"/>
              <a:gd name="connsiteY0" fmla="*/ 0 h 4082474"/>
              <a:gd name="connsiteX1" fmla="*/ 0 w 7228154"/>
              <a:gd name="connsiteY1" fmla="*/ 4082475 h 4082474"/>
              <a:gd name="connsiteX2" fmla="*/ 7228154 w 7228154"/>
              <a:gd name="connsiteY2" fmla="*/ 4082475 h 4082474"/>
            </a:gdLst>
            <a:ahLst/>
            <a:cxnLst>
              <a:cxn ang="0">
                <a:pos x="connsiteX0" y="connsiteY0"/>
              </a:cxn>
              <a:cxn ang="0">
                <a:pos x="connsiteX1" y="connsiteY1"/>
              </a:cxn>
              <a:cxn ang="0">
                <a:pos x="connsiteX2" y="connsiteY2"/>
              </a:cxn>
            </a:cxnLst>
            <a:rect l="l" t="t" r="r" b="b"/>
            <a:pathLst>
              <a:path w="7228154" h="4082474">
                <a:moveTo>
                  <a:pt x="0" y="0"/>
                </a:moveTo>
                <a:lnTo>
                  <a:pt x="0" y="4082475"/>
                </a:lnTo>
                <a:lnTo>
                  <a:pt x="7228154" y="4082475"/>
                </a:lnTo>
                <a:close/>
              </a:path>
            </a:pathLst>
          </a:custGeom>
          <a:solidFill>
            <a:srgbClr val="33A189"/>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27" name="任意多边形: 形状 12"/>
          <p:cNvSpPr/>
          <p:nvPr>
            <p:custDataLst>
              <p:tags r:id="rId5"/>
            </p:custDataLst>
          </p:nvPr>
        </p:nvSpPr>
        <p:spPr>
          <a:xfrm>
            <a:off x="0" y="1796042"/>
            <a:ext cx="2487304" cy="3344308"/>
          </a:xfrm>
          <a:custGeom>
            <a:avLst/>
            <a:gdLst/>
            <a:ahLst/>
            <a:cxnLst>
              <a:cxn ang="0">
                <a:pos x="0" y="0"/>
              </a:cxn>
              <a:cxn ang="0">
                <a:pos x="0" y="4661"/>
              </a:cxn>
              <a:cxn ang="0">
                <a:pos x="11400" y="4661"/>
              </a:cxn>
            </a:cxnLst>
            <a:rect l="0" t="0" r="0" b="0"/>
            <a:pathLst>
              <a:path w="7228154" h="4082474">
                <a:moveTo>
                  <a:pt x="0" y="0"/>
                </a:moveTo>
                <a:lnTo>
                  <a:pt x="0" y="4082475"/>
                </a:lnTo>
                <a:lnTo>
                  <a:pt x="7228155" y="4082475"/>
                </a:lnTo>
                <a:lnTo>
                  <a:pt x="0" y="0"/>
                </a:lnTo>
                <a:close/>
              </a:path>
            </a:pathLst>
          </a:custGeom>
          <a:solidFill>
            <a:srgbClr val="2C87B8">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125" name="任意多边形: 形状 13"/>
          <p:cNvSpPr/>
          <p:nvPr>
            <p:custDataLst>
              <p:tags r:id="rId6"/>
            </p:custDataLst>
          </p:nvPr>
        </p:nvSpPr>
        <p:spPr>
          <a:xfrm>
            <a:off x="0" y="0"/>
            <a:ext cx="1741738" cy="2505373"/>
          </a:xfrm>
          <a:custGeom>
            <a:avLst/>
            <a:gdLst/>
            <a:ahLst/>
            <a:cxnLst>
              <a:cxn ang="0">
                <a:pos x="0" y="3671889"/>
              </a:cxn>
              <a:cxn ang="0">
                <a:pos x="0" y="0"/>
              </a:cxn>
              <a:cxn ang="0">
                <a:pos x="2552700" y="0"/>
              </a:cxn>
            </a:cxnLst>
            <a:rect l="0" t="0" r="0" b="0"/>
            <a:pathLst>
              <a:path w="7837895" h="4409529">
                <a:moveTo>
                  <a:pt x="0" y="4409530"/>
                </a:moveTo>
                <a:lnTo>
                  <a:pt x="0" y="0"/>
                </a:lnTo>
                <a:lnTo>
                  <a:pt x="7837896" y="0"/>
                </a:lnTo>
                <a:lnTo>
                  <a:pt x="0" y="4409530"/>
                </a:lnTo>
                <a:close/>
              </a:path>
            </a:pathLst>
          </a:custGeom>
          <a:solidFill>
            <a:srgbClr val="00A5CC">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7"/>
          <a:stretch>
            <a:fillRect/>
          </a:stretch>
        </p:blipFill>
        <p:spPr>
          <a:xfrm>
            <a:off x="5934075" y="1733550"/>
            <a:ext cx="2930525" cy="202438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Shape 89"/>
          <p:cNvSpPr/>
          <p:nvPr>
            <p:custDataLst>
              <p:tags r:id="rId1"/>
            </p:custDataLst>
          </p:nvPr>
        </p:nvSpPr>
        <p:spPr>
          <a:xfrm rot="5400000">
            <a:off x="4196429" y="1144855"/>
            <a:ext cx="921707" cy="134235"/>
          </a:xfrm>
          <a:prstGeom prst="rect">
            <a:avLst/>
          </a:prstGeom>
          <a:solidFill>
            <a:sysClr val="window" lastClr="FFFFFF">
              <a:lumMod val="8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 name="Shape 90"/>
          <p:cNvSpPr/>
          <p:nvPr>
            <p:custDataLst>
              <p:tags r:id="rId2"/>
            </p:custDataLst>
          </p:nvPr>
        </p:nvSpPr>
        <p:spPr>
          <a:xfrm rot="5400000">
            <a:off x="4196429" y="2064074"/>
            <a:ext cx="921707" cy="134235"/>
          </a:xfrm>
          <a:prstGeom prst="rect">
            <a:avLst/>
          </a:prstGeom>
          <a:solidFill>
            <a:sysClr val="window" lastClr="FFFFFF">
              <a:lumMod val="7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6" name="Shape 91"/>
          <p:cNvSpPr/>
          <p:nvPr>
            <p:custDataLst>
              <p:tags r:id="rId3"/>
            </p:custDataLst>
          </p:nvPr>
        </p:nvSpPr>
        <p:spPr>
          <a:xfrm rot="5400000">
            <a:off x="4196429" y="2983293"/>
            <a:ext cx="921707" cy="134235"/>
          </a:xfrm>
          <a:prstGeom prst="rect">
            <a:avLst/>
          </a:prstGeom>
          <a:solidFill>
            <a:sysClr val="window" lastClr="FFFFFF">
              <a:lumMod val="6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7" name="Shape 92"/>
          <p:cNvSpPr/>
          <p:nvPr>
            <p:custDataLst>
              <p:tags r:id="rId4"/>
            </p:custDataLst>
          </p:nvPr>
        </p:nvSpPr>
        <p:spPr>
          <a:xfrm rot="5400000">
            <a:off x="4196429" y="3902512"/>
            <a:ext cx="921707" cy="134235"/>
          </a:xfrm>
          <a:prstGeom prst="rect">
            <a:avLst/>
          </a:prstGeom>
          <a:solidFill>
            <a:sysClr val="window" lastClr="FFFFFF">
              <a:lumMod val="50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19" name="Shape 89"/>
          <p:cNvSpPr/>
          <p:nvPr>
            <p:custDataLst>
              <p:tags r:id="rId5"/>
            </p:custDataLst>
          </p:nvPr>
        </p:nvSpPr>
        <p:spPr>
          <a:xfrm rot="5400000">
            <a:off x="-276860" y="276225"/>
            <a:ext cx="5143500" cy="4590415"/>
          </a:xfrm>
          <a:prstGeom prst="rect">
            <a:avLst/>
          </a:prstGeom>
          <a:solidFill>
            <a:srgbClr val="000000">
              <a:lumMod val="75000"/>
              <a:lumOff val="25000"/>
            </a:srgb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9" name="Shape 95"/>
          <p:cNvSpPr/>
          <p:nvPr>
            <p:custDataLst>
              <p:tags r:id="rId6"/>
            </p:custDataLst>
          </p:nvPr>
        </p:nvSpPr>
        <p:spPr>
          <a:xfrm>
            <a:off x="5425458" y="119675"/>
            <a:ext cx="3106712" cy="494078"/>
          </a:xfrm>
          <a:prstGeom prst="rect">
            <a:avLst/>
          </a:prstGeom>
          <a:ln w="12700">
            <a:miter lim="400000"/>
          </a:ln>
        </p:spPr>
        <p:txBody>
          <a:bodyPr wrap="square" lIns="67500" tIns="35100" rIns="67500" bIns="35100" anchor="ctr">
            <a:normAutofit/>
          </a:bodyPr>
          <a:lstStyle>
            <a:lvl1pPr>
              <a:defRPr sz="5900"/>
            </a:lvl1pPr>
          </a:lstStyle>
          <a:p>
            <a:pPr lvl="0" algn="ctr">
              <a:lnSpc>
                <a:spcPct val="120000"/>
              </a:lnSpc>
              <a:defRPr/>
            </a:pPr>
            <a:r>
              <a:rPr lang="zh-CN" altLang="en-US" sz="20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十一、添加图片</a:t>
            </a:r>
            <a:endParaRPr lang="zh-CN" altLang="en-US" sz="20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8" name="Strategy Research…"/>
          <p:cNvSpPr txBox="1"/>
          <p:nvPr>
            <p:custDataLst>
              <p:tags r:id="rId7"/>
            </p:custDataLst>
          </p:nvPr>
        </p:nvSpPr>
        <p:spPr>
          <a:xfrm>
            <a:off x="5425440" y="657860"/>
            <a:ext cx="3248660" cy="4271010"/>
          </a:xfrm>
          <a:prstGeom prst="rect">
            <a:avLst/>
          </a:prstGeom>
          <a:ln w="12700">
            <a:miter lim="400000"/>
          </a:ln>
        </p:spPr>
        <p:txBody>
          <a:bodyPr wrap="square" lIns="67500" tIns="35100" rIns="67500" bIns="3510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（1）单击标题尾部。</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（2）单击“插入”菜单卡中的“图片”按钮，弹出“插入图片”对话框。</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（3）定位到图片所在的位置。</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（4）选择要插入的图片，如图1 - 1 - 18 所示，单击“插入”按钮。此时图片将插入到插入点位置。</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（5）选中图片，Word 2016 将自动显示“图片工具—格式”临时菜单卡，如图1 - 1 - 19 所示。在“环绕文字”下拉列表中，选择“浮于文字上方”。</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533400" y="285750"/>
            <a:ext cx="3312160" cy="2165985"/>
          </a:xfrm>
          <a:prstGeom prst="rect">
            <a:avLst/>
          </a:prstGeom>
        </p:spPr>
      </p:pic>
      <p:pic>
        <p:nvPicPr>
          <p:cNvPr id="10" name="图片 9"/>
          <p:cNvPicPr>
            <a:picLocks noChangeAspect="1"/>
          </p:cNvPicPr>
          <p:nvPr/>
        </p:nvPicPr>
        <p:blipFill>
          <a:blip r:embed="rId9"/>
          <a:stretch>
            <a:fillRect/>
          </a:stretch>
        </p:blipFill>
        <p:spPr>
          <a:xfrm>
            <a:off x="457200" y="2647950"/>
            <a:ext cx="3531870" cy="198564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295400" y="1123950"/>
            <a:ext cx="4109085" cy="2837815"/>
          </a:xfrm>
          <a:prstGeom prst="rect">
            <a:avLst/>
          </a:prstGeom>
          <a:noFill/>
        </p:spPr>
        <p:txBody>
          <a:bodyPr>
            <a:noAutofit/>
          </a:bodyPr>
          <a:p>
            <a:pPr marL="285750" lvl="0" indent="-285750" algn="just">
              <a:lnSpc>
                <a:spcPct val="120000"/>
              </a:lnSpc>
              <a:spcBef>
                <a:spcPts val="0"/>
              </a:spcBef>
              <a:spcAft>
                <a:spcPts val="1000"/>
              </a:spcAft>
              <a:buSzPct val="100000"/>
              <a:buFont typeface="Wingdings" panose="05000000000000000000" charset="0"/>
              <a:buChar char="u"/>
            </a:pPr>
            <a:r>
              <a:rPr sz="1300" spc="150" dirty="0">
                <a:latin typeface="Arial" panose="020B0604020202020204" pitchFamily="34" charset="0"/>
                <a:ea typeface="微软雅黑" panose="020B0503020204020204" pitchFamily="34" charset="-122"/>
                <a:sym typeface="+mn-ea"/>
              </a:rPr>
              <a:t>（1）单击文档中的任意位置。</a:t>
            </a:r>
            <a:endParaRPr sz="13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300" spc="150" dirty="0">
                <a:latin typeface="Arial" panose="020B0604020202020204" pitchFamily="34" charset="0"/>
                <a:ea typeface="微软雅黑" panose="020B0503020204020204" pitchFamily="34" charset="-122"/>
                <a:sym typeface="+mn-ea"/>
              </a:rPr>
              <a:t>（2）单击“插入”菜单卡“文本”组中的“艺术字”按钮，在弹出的“艺术字”下拉列表中选择一种艺术字效果。</a:t>
            </a:r>
            <a:endParaRPr sz="13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300" spc="150" dirty="0">
                <a:latin typeface="Arial" panose="020B0604020202020204" pitchFamily="34" charset="0"/>
                <a:ea typeface="微软雅黑" panose="020B0503020204020204" pitchFamily="34" charset="-122"/>
                <a:sym typeface="+mn-ea"/>
              </a:rPr>
              <a:t>（3）单击所需的艺术字效果，在打开的艺术字编辑框中输入“安全高于一切”，如图1 - 1 - 20 所示。</a:t>
            </a:r>
            <a:endParaRPr sz="13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300" spc="150" dirty="0">
                <a:latin typeface="Arial" panose="020B0604020202020204" pitchFamily="34" charset="0"/>
                <a:ea typeface="微软雅黑" panose="020B0503020204020204" pitchFamily="34" charset="-122"/>
                <a:sym typeface="+mn-ea"/>
              </a:rPr>
              <a:t>（4）在“字体”列表中选择“黑体”，在“字号”列表中选择“36”号字，并选中“加粗”“斜体”。</a:t>
            </a:r>
            <a:endParaRPr sz="1300" spc="150" dirty="0">
              <a:latin typeface="Arial" panose="020B0604020202020204" pitchFamily="34" charset="0"/>
              <a:ea typeface="微软雅黑" panose="020B0503020204020204" pitchFamily="34" charset="-122"/>
              <a:sym typeface="+mn-ea"/>
            </a:endParaRPr>
          </a:p>
        </p:txBody>
      </p:sp>
      <p:sp>
        <p:nvSpPr>
          <p:cNvPr id="12" name="文本框 11"/>
          <p:cNvSpPr txBox="1"/>
          <p:nvPr>
            <p:custDataLst>
              <p:tags r:id="rId2"/>
            </p:custDataLst>
          </p:nvPr>
        </p:nvSpPr>
        <p:spPr>
          <a:xfrm>
            <a:off x="1752533" y="209788"/>
            <a:ext cx="5660525" cy="689449"/>
          </a:xfrm>
          <a:prstGeom prst="rect">
            <a:avLst/>
          </a:prstGeom>
          <a:noFill/>
        </p:spPr>
        <p:txBody>
          <a:bodyPr anchor="b" anchorCtr="1">
            <a:normAutofit lnSpcReduction="20000"/>
          </a:bodyPr>
          <a:p>
            <a:pPr marL="0" marR="0" indent="0" algn="ctr" defTabSz="914400" eaLnBrk="1" fontAlgn="auto" hangingPunct="1">
              <a:lnSpc>
                <a:spcPct val="150000"/>
              </a:lnSpc>
              <a:spcBef>
                <a:spcPts val="0"/>
              </a:spcBef>
              <a:spcAft>
                <a:spcPts val="0"/>
              </a:spcAft>
              <a:buSzPct val="100000"/>
              <a:buFontTx/>
              <a:defRPr/>
            </a:pPr>
            <a:r>
              <a:rPr kumimoji="0" lang="zh-CN" altLang="en-US" sz="3000"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rPr>
              <a:t>十二、添加艺术字</a:t>
            </a:r>
            <a:endParaRPr kumimoji="0" lang="zh-CN" altLang="en-US" sz="3000"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6" name="任意多边形: 形状 3"/>
          <p:cNvSpPr/>
          <p:nvPr>
            <p:custDataLst>
              <p:tags r:id="rId3"/>
            </p:custDataLst>
          </p:nvPr>
        </p:nvSpPr>
        <p:spPr>
          <a:xfrm>
            <a:off x="6941888" y="1"/>
            <a:ext cx="2202113" cy="1453487"/>
          </a:xfrm>
          <a:custGeom>
            <a:avLst/>
            <a:gdLst>
              <a:gd name="connsiteX0" fmla="*/ 3121594 w 3121594"/>
              <a:gd name="connsiteY0" fmla="*/ 2059935 h 2059935"/>
              <a:gd name="connsiteX1" fmla="*/ 3121594 w 3121594"/>
              <a:gd name="connsiteY1" fmla="*/ 0 h 2059935"/>
              <a:gd name="connsiteX2" fmla="*/ 0 w 3121594"/>
              <a:gd name="connsiteY2" fmla="*/ 0 h 2059935"/>
            </a:gdLst>
            <a:ahLst/>
            <a:cxnLst>
              <a:cxn ang="0">
                <a:pos x="connsiteX0" y="connsiteY0"/>
              </a:cxn>
              <a:cxn ang="0">
                <a:pos x="connsiteX1" y="connsiteY1"/>
              </a:cxn>
              <a:cxn ang="0">
                <a:pos x="connsiteX2" y="connsiteY2"/>
              </a:cxn>
            </a:cxnLst>
            <a:rect l="l" t="t" r="r" b="b"/>
            <a:pathLst>
              <a:path w="3121594" h="2059935">
                <a:moveTo>
                  <a:pt x="3121594" y="2059935"/>
                </a:moveTo>
                <a:lnTo>
                  <a:pt x="3121594" y="0"/>
                </a:lnTo>
                <a:lnTo>
                  <a:pt x="0" y="0"/>
                </a:lnTo>
                <a:close/>
              </a:path>
            </a:pathLst>
          </a:custGeom>
          <a:solidFill>
            <a:srgbClr val="3095AB"/>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形状 2"/>
          <p:cNvSpPr/>
          <p:nvPr>
            <p:custDataLst>
              <p:tags r:id="rId4"/>
            </p:custDataLst>
          </p:nvPr>
        </p:nvSpPr>
        <p:spPr>
          <a:xfrm>
            <a:off x="-8334" y="3763554"/>
            <a:ext cx="4767991" cy="1376796"/>
          </a:xfrm>
          <a:custGeom>
            <a:avLst/>
            <a:gdLst>
              <a:gd name="connsiteX0" fmla="*/ 0 w 7228154"/>
              <a:gd name="connsiteY0" fmla="*/ 0 h 4082474"/>
              <a:gd name="connsiteX1" fmla="*/ 0 w 7228154"/>
              <a:gd name="connsiteY1" fmla="*/ 4082475 h 4082474"/>
              <a:gd name="connsiteX2" fmla="*/ 7228154 w 7228154"/>
              <a:gd name="connsiteY2" fmla="*/ 4082475 h 4082474"/>
            </a:gdLst>
            <a:ahLst/>
            <a:cxnLst>
              <a:cxn ang="0">
                <a:pos x="connsiteX0" y="connsiteY0"/>
              </a:cxn>
              <a:cxn ang="0">
                <a:pos x="connsiteX1" y="connsiteY1"/>
              </a:cxn>
              <a:cxn ang="0">
                <a:pos x="connsiteX2" y="connsiteY2"/>
              </a:cxn>
            </a:cxnLst>
            <a:rect l="l" t="t" r="r" b="b"/>
            <a:pathLst>
              <a:path w="7228154" h="4082474">
                <a:moveTo>
                  <a:pt x="0" y="0"/>
                </a:moveTo>
                <a:lnTo>
                  <a:pt x="0" y="4082475"/>
                </a:lnTo>
                <a:lnTo>
                  <a:pt x="7228154" y="4082475"/>
                </a:lnTo>
                <a:close/>
              </a:path>
            </a:pathLst>
          </a:custGeom>
          <a:solidFill>
            <a:srgbClr val="33A189"/>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27" name="任意多边形: 形状 12"/>
          <p:cNvSpPr/>
          <p:nvPr>
            <p:custDataLst>
              <p:tags r:id="rId5"/>
            </p:custDataLst>
          </p:nvPr>
        </p:nvSpPr>
        <p:spPr>
          <a:xfrm>
            <a:off x="0" y="1796042"/>
            <a:ext cx="2487304" cy="3344308"/>
          </a:xfrm>
          <a:custGeom>
            <a:avLst/>
            <a:gdLst/>
            <a:ahLst/>
            <a:cxnLst>
              <a:cxn ang="0">
                <a:pos x="0" y="0"/>
              </a:cxn>
              <a:cxn ang="0">
                <a:pos x="0" y="4661"/>
              </a:cxn>
              <a:cxn ang="0">
                <a:pos x="11400" y="4661"/>
              </a:cxn>
            </a:cxnLst>
            <a:rect l="0" t="0" r="0" b="0"/>
            <a:pathLst>
              <a:path w="7228154" h="4082474">
                <a:moveTo>
                  <a:pt x="0" y="0"/>
                </a:moveTo>
                <a:lnTo>
                  <a:pt x="0" y="4082475"/>
                </a:lnTo>
                <a:lnTo>
                  <a:pt x="7228155" y="4082475"/>
                </a:lnTo>
                <a:lnTo>
                  <a:pt x="0" y="0"/>
                </a:lnTo>
                <a:close/>
              </a:path>
            </a:pathLst>
          </a:custGeom>
          <a:solidFill>
            <a:srgbClr val="2C87B8">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125" name="任意多边形: 形状 13"/>
          <p:cNvSpPr/>
          <p:nvPr>
            <p:custDataLst>
              <p:tags r:id="rId6"/>
            </p:custDataLst>
          </p:nvPr>
        </p:nvSpPr>
        <p:spPr>
          <a:xfrm>
            <a:off x="0" y="0"/>
            <a:ext cx="1741738" cy="2505373"/>
          </a:xfrm>
          <a:custGeom>
            <a:avLst/>
            <a:gdLst/>
            <a:ahLst/>
            <a:cxnLst>
              <a:cxn ang="0">
                <a:pos x="0" y="3671889"/>
              </a:cxn>
              <a:cxn ang="0">
                <a:pos x="0" y="0"/>
              </a:cxn>
              <a:cxn ang="0">
                <a:pos x="2552700" y="0"/>
              </a:cxn>
            </a:cxnLst>
            <a:rect l="0" t="0" r="0" b="0"/>
            <a:pathLst>
              <a:path w="7837895" h="4409529">
                <a:moveTo>
                  <a:pt x="0" y="4409530"/>
                </a:moveTo>
                <a:lnTo>
                  <a:pt x="0" y="0"/>
                </a:lnTo>
                <a:lnTo>
                  <a:pt x="7837896" y="0"/>
                </a:lnTo>
                <a:lnTo>
                  <a:pt x="0" y="4409530"/>
                </a:lnTo>
                <a:close/>
              </a:path>
            </a:pathLst>
          </a:custGeom>
          <a:solidFill>
            <a:srgbClr val="00A5CC">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7"/>
          <a:stretch>
            <a:fillRect/>
          </a:stretch>
        </p:blipFill>
        <p:spPr>
          <a:xfrm>
            <a:off x="5715000" y="1733550"/>
            <a:ext cx="3014980" cy="173228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295400" y="1123950"/>
            <a:ext cx="4109085" cy="2837815"/>
          </a:xfrm>
          <a:prstGeom prst="rect">
            <a:avLst/>
          </a:prstGeom>
          <a:noFill/>
        </p:spPr>
        <p:txBody>
          <a:bodyPr>
            <a:noAutofit/>
          </a:bodyPr>
          <a:p>
            <a:pPr marL="285750" lvl="0" indent="-285750" algn="just">
              <a:lnSpc>
                <a:spcPct val="120000"/>
              </a:lnSpc>
              <a:spcBef>
                <a:spcPts val="0"/>
              </a:spcBef>
              <a:spcAft>
                <a:spcPts val="1000"/>
              </a:spcAft>
              <a:buSzPct val="100000"/>
              <a:buFont typeface="Wingdings" panose="05000000000000000000" charset="0"/>
              <a:buChar char="u"/>
            </a:pPr>
            <a:r>
              <a:rPr sz="1300" spc="150" dirty="0">
                <a:latin typeface="Arial" panose="020B0604020202020204" pitchFamily="34" charset="0"/>
                <a:ea typeface="微软雅黑" panose="020B0503020204020204" pitchFamily="34" charset="-122"/>
                <a:sym typeface="+mn-ea"/>
              </a:rPr>
              <a:t>（5）缺省情况下，设置的艺术字为嵌入型。单击生成的艺术字，在“绘图工具—格式”临时菜单卡中，单击“环绕文字”下拉按钮，设置为“浮于文字上方”，如图1 - 1 - 21 所示，将艺术字拖放到合适的位置。</a:t>
            </a:r>
            <a:endParaRPr sz="13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300" spc="150" dirty="0">
                <a:latin typeface="Arial" panose="020B0604020202020204" pitchFamily="34" charset="0"/>
                <a:ea typeface="微软雅黑" panose="020B0503020204020204" pitchFamily="34" charset="-122"/>
                <a:sym typeface="+mn-ea"/>
              </a:rPr>
              <a:t>（6）单击“艺术字样式”组中的“文字效果”下拉按钮，可以选择其他艺术字形状，如图1 - 1 - 22 所示。</a:t>
            </a:r>
            <a:endParaRPr sz="13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300" spc="150" dirty="0">
                <a:latin typeface="Arial" panose="020B0604020202020204" pitchFamily="34" charset="0"/>
                <a:ea typeface="微软雅黑" panose="020B0503020204020204" pitchFamily="34" charset="-122"/>
                <a:sym typeface="+mn-ea"/>
              </a:rPr>
              <a:t>（7）将鼠标指针置于艺术字的控点上，当鼠标指针变为时，拖动可以调整艺术字的大小。</a:t>
            </a:r>
            <a:endParaRPr sz="1300" spc="150" dirty="0">
              <a:latin typeface="Arial" panose="020B0604020202020204" pitchFamily="34" charset="0"/>
              <a:ea typeface="微软雅黑" panose="020B0503020204020204" pitchFamily="34" charset="-122"/>
              <a:sym typeface="+mn-ea"/>
            </a:endParaRPr>
          </a:p>
        </p:txBody>
      </p:sp>
      <p:sp>
        <p:nvSpPr>
          <p:cNvPr id="12" name="文本框 11"/>
          <p:cNvSpPr txBox="1"/>
          <p:nvPr>
            <p:custDataLst>
              <p:tags r:id="rId2"/>
            </p:custDataLst>
          </p:nvPr>
        </p:nvSpPr>
        <p:spPr>
          <a:xfrm>
            <a:off x="1752533" y="209788"/>
            <a:ext cx="5660525" cy="689449"/>
          </a:xfrm>
          <a:prstGeom prst="rect">
            <a:avLst/>
          </a:prstGeom>
          <a:noFill/>
        </p:spPr>
        <p:txBody>
          <a:bodyPr anchor="b" anchorCtr="1">
            <a:normAutofit lnSpcReduction="20000"/>
          </a:bodyPr>
          <a:p>
            <a:pPr marL="0" marR="0" indent="0" algn="ctr" defTabSz="914400" eaLnBrk="1" fontAlgn="auto" hangingPunct="1">
              <a:lnSpc>
                <a:spcPct val="150000"/>
              </a:lnSpc>
              <a:spcBef>
                <a:spcPts val="0"/>
              </a:spcBef>
              <a:spcAft>
                <a:spcPts val="0"/>
              </a:spcAft>
              <a:buSzPct val="100000"/>
              <a:buFontTx/>
              <a:defRPr/>
            </a:pPr>
            <a:r>
              <a:rPr kumimoji="0" lang="zh-CN" altLang="en-US" sz="3000"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rPr>
              <a:t>十二、添加艺术字</a:t>
            </a:r>
            <a:endParaRPr kumimoji="0" lang="zh-CN" altLang="en-US" sz="3000"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6" name="任意多边形: 形状 3"/>
          <p:cNvSpPr/>
          <p:nvPr>
            <p:custDataLst>
              <p:tags r:id="rId3"/>
            </p:custDataLst>
          </p:nvPr>
        </p:nvSpPr>
        <p:spPr>
          <a:xfrm>
            <a:off x="6941888" y="1"/>
            <a:ext cx="2202113" cy="1453487"/>
          </a:xfrm>
          <a:custGeom>
            <a:avLst/>
            <a:gdLst>
              <a:gd name="connsiteX0" fmla="*/ 3121594 w 3121594"/>
              <a:gd name="connsiteY0" fmla="*/ 2059935 h 2059935"/>
              <a:gd name="connsiteX1" fmla="*/ 3121594 w 3121594"/>
              <a:gd name="connsiteY1" fmla="*/ 0 h 2059935"/>
              <a:gd name="connsiteX2" fmla="*/ 0 w 3121594"/>
              <a:gd name="connsiteY2" fmla="*/ 0 h 2059935"/>
            </a:gdLst>
            <a:ahLst/>
            <a:cxnLst>
              <a:cxn ang="0">
                <a:pos x="connsiteX0" y="connsiteY0"/>
              </a:cxn>
              <a:cxn ang="0">
                <a:pos x="connsiteX1" y="connsiteY1"/>
              </a:cxn>
              <a:cxn ang="0">
                <a:pos x="connsiteX2" y="connsiteY2"/>
              </a:cxn>
            </a:cxnLst>
            <a:rect l="l" t="t" r="r" b="b"/>
            <a:pathLst>
              <a:path w="3121594" h="2059935">
                <a:moveTo>
                  <a:pt x="3121594" y="2059935"/>
                </a:moveTo>
                <a:lnTo>
                  <a:pt x="3121594" y="0"/>
                </a:lnTo>
                <a:lnTo>
                  <a:pt x="0" y="0"/>
                </a:lnTo>
                <a:close/>
              </a:path>
            </a:pathLst>
          </a:custGeom>
          <a:solidFill>
            <a:srgbClr val="3095AB"/>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形状 2"/>
          <p:cNvSpPr/>
          <p:nvPr>
            <p:custDataLst>
              <p:tags r:id="rId4"/>
            </p:custDataLst>
          </p:nvPr>
        </p:nvSpPr>
        <p:spPr>
          <a:xfrm>
            <a:off x="-8334" y="3763554"/>
            <a:ext cx="4767991" cy="1376796"/>
          </a:xfrm>
          <a:custGeom>
            <a:avLst/>
            <a:gdLst>
              <a:gd name="connsiteX0" fmla="*/ 0 w 7228154"/>
              <a:gd name="connsiteY0" fmla="*/ 0 h 4082474"/>
              <a:gd name="connsiteX1" fmla="*/ 0 w 7228154"/>
              <a:gd name="connsiteY1" fmla="*/ 4082475 h 4082474"/>
              <a:gd name="connsiteX2" fmla="*/ 7228154 w 7228154"/>
              <a:gd name="connsiteY2" fmla="*/ 4082475 h 4082474"/>
            </a:gdLst>
            <a:ahLst/>
            <a:cxnLst>
              <a:cxn ang="0">
                <a:pos x="connsiteX0" y="connsiteY0"/>
              </a:cxn>
              <a:cxn ang="0">
                <a:pos x="connsiteX1" y="connsiteY1"/>
              </a:cxn>
              <a:cxn ang="0">
                <a:pos x="connsiteX2" y="connsiteY2"/>
              </a:cxn>
            </a:cxnLst>
            <a:rect l="l" t="t" r="r" b="b"/>
            <a:pathLst>
              <a:path w="7228154" h="4082474">
                <a:moveTo>
                  <a:pt x="0" y="0"/>
                </a:moveTo>
                <a:lnTo>
                  <a:pt x="0" y="4082475"/>
                </a:lnTo>
                <a:lnTo>
                  <a:pt x="7228154" y="4082475"/>
                </a:lnTo>
                <a:close/>
              </a:path>
            </a:pathLst>
          </a:custGeom>
          <a:solidFill>
            <a:srgbClr val="33A189"/>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27" name="任意多边形: 形状 12"/>
          <p:cNvSpPr/>
          <p:nvPr>
            <p:custDataLst>
              <p:tags r:id="rId5"/>
            </p:custDataLst>
          </p:nvPr>
        </p:nvSpPr>
        <p:spPr>
          <a:xfrm>
            <a:off x="0" y="1796042"/>
            <a:ext cx="2487304" cy="3344308"/>
          </a:xfrm>
          <a:custGeom>
            <a:avLst/>
            <a:gdLst/>
            <a:ahLst/>
            <a:cxnLst>
              <a:cxn ang="0">
                <a:pos x="0" y="0"/>
              </a:cxn>
              <a:cxn ang="0">
                <a:pos x="0" y="4661"/>
              </a:cxn>
              <a:cxn ang="0">
                <a:pos x="11400" y="4661"/>
              </a:cxn>
            </a:cxnLst>
            <a:rect l="0" t="0" r="0" b="0"/>
            <a:pathLst>
              <a:path w="7228154" h="4082474">
                <a:moveTo>
                  <a:pt x="0" y="0"/>
                </a:moveTo>
                <a:lnTo>
                  <a:pt x="0" y="4082475"/>
                </a:lnTo>
                <a:lnTo>
                  <a:pt x="7228155" y="4082475"/>
                </a:lnTo>
                <a:lnTo>
                  <a:pt x="0" y="0"/>
                </a:lnTo>
                <a:close/>
              </a:path>
            </a:pathLst>
          </a:custGeom>
          <a:solidFill>
            <a:srgbClr val="2C87B8">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125" name="任意多边形: 形状 13"/>
          <p:cNvSpPr/>
          <p:nvPr>
            <p:custDataLst>
              <p:tags r:id="rId6"/>
            </p:custDataLst>
          </p:nvPr>
        </p:nvSpPr>
        <p:spPr>
          <a:xfrm>
            <a:off x="0" y="0"/>
            <a:ext cx="1741738" cy="2505373"/>
          </a:xfrm>
          <a:custGeom>
            <a:avLst/>
            <a:gdLst/>
            <a:ahLst/>
            <a:cxnLst>
              <a:cxn ang="0">
                <a:pos x="0" y="3671889"/>
              </a:cxn>
              <a:cxn ang="0">
                <a:pos x="0" y="0"/>
              </a:cxn>
              <a:cxn ang="0">
                <a:pos x="2552700" y="0"/>
              </a:cxn>
            </a:cxnLst>
            <a:rect l="0" t="0" r="0" b="0"/>
            <a:pathLst>
              <a:path w="7837895" h="4409529">
                <a:moveTo>
                  <a:pt x="0" y="4409530"/>
                </a:moveTo>
                <a:lnTo>
                  <a:pt x="0" y="0"/>
                </a:lnTo>
                <a:lnTo>
                  <a:pt x="7837896" y="0"/>
                </a:lnTo>
                <a:lnTo>
                  <a:pt x="0" y="4409530"/>
                </a:lnTo>
                <a:close/>
              </a:path>
            </a:pathLst>
          </a:custGeom>
          <a:solidFill>
            <a:srgbClr val="00A5CC">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a:blip r:embed="rId7"/>
          <a:stretch>
            <a:fillRect/>
          </a:stretch>
        </p:blipFill>
        <p:spPr>
          <a:xfrm>
            <a:off x="5579745" y="1123950"/>
            <a:ext cx="3181985" cy="1788160"/>
          </a:xfrm>
          <a:prstGeom prst="rect">
            <a:avLst/>
          </a:prstGeom>
        </p:spPr>
      </p:pic>
      <p:pic>
        <p:nvPicPr>
          <p:cNvPr id="8" name="图片 7"/>
          <p:cNvPicPr>
            <a:picLocks noChangeAspect="1"/>
          </p:cNvPicPr>
          <p:nvPr/>
        </p:nvPicPr>
        <p:blipFill>
          <a:blip r:embed="rId8"/>
          <a:stretch>
            <a:fillRect/>
          </a:stretch>
        </p:blipFill>
        <p:spPr>
          <a:xfrm>
            <a:off x="5714365" y="3028950"/>
            <a:ext cx="2973705" cy="193802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0" y="-9622"/>
            <a:ext cx="9144000" cy="762006"/>
          </a:xfrm>
          <a:prstGeom prst="rect">
            <a:avLst/>
          </a:prstGeom>
          <a:solidFill>
            <a:srgbClr val="333333"/>
          </a:solidFill>
          <a:ln>
            <a:noFill/>
          </a:ln>
        </p:spPr>
        <p:style>
          <a:lnRef idx="2">
            <a:srgbClr val="333333">
              <a:shade val="50000"/>
            </a:srgbClr>
          </a:lnRef>
          <a:fillRef idx="1">
            <a:srgbClr val="333333"/>
          </a:fillRef>
          <a:effectRef idx="0">
            <a:srgbClr val="333333"/>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350">
              <a:solidFill>
                <a:sysClr val="windowText" lastClr="000000">
                  <a:lumMod val="50000"/>
                  <a:lumOff val="50000"/>
                </a:sysClr>
              </a:solidFill>
              <a:sym typeface="微软雅黑" panose="020B0503020204020204" pitchFamily="34" charset="-122"/>
            </a:endParaRPr>
          </a:p>
        </p:txBody>
      </p:sp>
      <p:sp>
        <p:nvSpPr>
          <p:cNvPr id="13" name="文本框 12"/>
          <p:cNvSpPr txBox="1"/>
          <p:nvPr>
            <p:custDataLst>
              <p:tags r:id="rId2"/>
            </p:custDataLst>
          </p:nvPr>
        </p:nvSpPr>
        <p:spPr>
          <a:xfrm>
            <a:off x="579120" y="180975"/>
            <a:ext cx="3636645" cy="381000"/>
          </a:xfrm>
          <a:prstGeom prst="rect">
            <a:avLst/>
          </a:prstGeom>
          <a:noFill/>
        </p:spPr>
        <p:txBody>
          <a:bodyPr wrap="square" lIns="67500" tIns="35100" rIns="67500" bIns="35100" rtlCol="0" anchor="ctr" anchorCtr="0">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pPr>
            <a:r>
              <a:rPr lang="zh-CN" altLang="en-US" sz="1900" b="1" spc="300" dirty="0">
                <a:solidFill>
                  <a:sysClr val="window" lastClr="FFFFFF"/>
                </a:solidFill>
                <a:latin typeface="Arial" panose="020B0604020202020204" pitchFamily="34" charset="0"/>
                <a:sym typeface="+mn-ea"/>
              </a:rPr>
              <a:t>十三、打印预览和打印</a:t>
            </a:r>
            <a:endParaRPr lang="zh-CN" altLang="en-US" sz="1900" b="1" spc="300" dirty="0">
              <a:solidFill>
                <a:sysClr val="window" lastClr="FFFFFF"/>
              </a:solidFill>
              <a:latin typeface="Arial" panose="020B0604020202020204" pitchFamily="34" charset="0"/>
              <a:sym typeface="+mn-ea"/>
            </a:endParaRPr>
          </a:p>
        </p:txBody>
      </p:sp>
      <p:sp>
        <p:nvSpPr>
          <p:cNvPr id="58" name="Strategy Research…"/>
          <p:cNvSpPr txBox="1"/>
          <p:nvPr>
            <p:custDataLst>
              <p:tags r:id="rId3"/>
            </p:custDataLst>
          </p:nvPr>
        </p:nvSpPr>
        <p:spPr>
          <a:xfrm>
            <a:off x="304800" y="950595"/>
            <a:ext cx="5010785" cy="3947795"/>
          </a:xfrm>
          <a:prstGeom prst="rect">
            <a:avLst/>
          </a:prstGeom>
          <a:ln w="12700">
            <a:miter lim="400000"/>
          </a:ln>
        </p:spPr>
        <p:txBody>
          <a:bodyPr wrap="square" lIns="67500" tIns="35100" rIns="67500" bIns="35100" anchor="ctr" anchorCtr="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（1）单击快速访问工具栏上的“保存”按钮。</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（2）单击“文件”菜单卡，选择“打印”命令，在右侧窗口中可以看到打印预览效果，如图1 - 1 - 23 所示。</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（3）在打印预览中，单击拖动缩放条滑块，可选择显示比例。</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（4）观察页面布局是否合适，如果需要修改，单击“退回”按钮，可返回到以前的编辑状态进行修改。修改完毕重新进行预览，直到满意为止。</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（5）如果需要打印一份全部文档，可以直接单击“打印”按钮。</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（6）如果需要打印多份文档，在“份数”框中键入需打印的份数，然后单击“打印”按钮。</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5565775" y="1601470"/>
            <a:ext cx="3361055" cy="2320290"/>
          </a:xfrm>
          <a:prstGeom prst="rect">
            <a:avLst/>
          </a:prstGeom>
          <a:ln>
            <a:solidFill>
              <a:schemeClr val="accent1"/>
            </a:solid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812882" y="0"/>
            <a:ext cx="2820993" cy="4735285"/>
          </a:xfrm>
          <a:prstGeom prst="rect">
            <a:avLst/>
          </a:prstGeom>
          <a:solidFill>
            <a:srgbClr val="4D576B">
              <a:lumMod val="60000"/>
              <a:lumOff val="40000"/>
            </a:srgbClr>
          </a:solidFill>
          <a:ln>
            <a:noFill/>
          </a:ln>
          <a:effectLst>
            <a:outerShdw blurRad="152400" dist="114300" dir="2700000" algn="tl" rotWithShape="0">
              <a:prstClr val="black">
                <a:alpha val="13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sz="1350">
              <a:latin typeface="Arial" panose="020B0604020202020204" pitchFamily="34" charset="0"/>
              <a:ea typeface="微软雅黑" panose="020B0503020204020204" pitchFamily="34" charset="-122"/>
            </a:endParaRPr>
          </a:p>
        </p:txBody>
      </p:sp>
      <p:pic>
        <p:nvPicPr>
          <p:cNvPr id="12" name="Изображение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202446" y="909767"/>
            <a:ext cx="4041866" cy="3323965"/>
          </a:xfrm>
          <a:prstGeom prst="rect">
            <a:avLst/>
          </a:prstGeom>
        </p:spPr>
      </p:pic>
      <p:pic>
        <p:nvPicPr>
          <p:cNvPr id="8" name="图片 7"/>
          <p:cNvPicPr>
            <a:picLocks noChangeAspect="1"/>
          </p:cNvPicPr>
          <p:nvPr>
            <p:custDataLst>
              <p:tags r:id="rId4"/>
            </p:custDataLst>
          </p:nvPr>
        </p:nvPicPr>
        <p:blipFill>
          <a:blip r:embed="rId5"/>
          <a:srcRect t="8108" b="8108"/>
          <a:stretch>
            <a:fillRect/>
          </a:stretch>
        </p:blipFill>
        <p:spPr>
          <a:xfrm>
            <a:off x="356439" y="1065725"/>
            <a:ext cx="3733879" cy="2086911"/>
          </a:xfrm>
          <a:prstGeom prst="rect">
            <a:avLst/>
          </a:prstGeom>
        </p:spPr>
      </p:pic>
      <p:sp>
        <p:nvSpPr>
          <p:cNvPr id="886" name="TextBox 9"/>
          <p:cNvSpPr txBox="1"/>
          <p:nvPr>
            <p:custDataLst>
              <p:tags r:id="rId6"/>
            </p:custDataLst>
          </p:nvPr>
        </p:nvSpPr>
        <p:spPr>
          <a:xfrm>
            <a:off x="5281295" y="1416685"/>
            <a:ext cx="3688715" cy="876300"/>
          </a:xfrm>
          <a:prstGeom prst="rect">
            <a:avLst/>
          </a:prstGeom>
          <a:noFill/>
          <a:ln w="12700" cap="flat">
            <a:noFill/>
            <a:miter lim="400000"/>
          </a:ln>
          <a:effectLst/>
        </p:spPr>
        <p:txBody>
          <a:bodyPr wrap="square" lIns="34289" tIns="34289" rIns="34289" bIns="0" numCol="1" anchor="b" anchorCtr="0">
            <a:normAutofit lnSpcReduction="10000"/>
          </a:bodyPr>
          <a:lstStyle/>
          <a:p>
            <a:pPr marL="0" indent="0" algn="l">
              <a:lnSpc>
                <a:spcPct val="120000"/>
              </a:lnSpc>
              <a:spcBef>
                <a:spcPts val="0"/>
              </a:spcBef>
              <a:spcAft>
                <a:spcPts val="0"/>
              </a:spcAft>
              <a:buSzPct val="100000"/>
              <a:defRPr sz="4400" spc="300">
                <a:solidFill>
                  <a:srgbClr val="262626"/>
                </a:solidFill>
                <a:latin typeface="Arial" panose="020B0604020202020204" pitchFamily="34" charset="0"/>
                <a:ea typeface="微软雅黑" panose="020B0503020204020204" pitchFamily="34" charset="-122"/>
                <a:cs typeface="+mn-ea"/>
                <a:sym typeface="Helvetica" panose="00000400000000000000"/>
              </a:defRPr>
            </a:pPr>
            <a:r>
              <a:rPr lang="zh-CN" altLang="en-US" sz="2400" b="1" dirty="0">
                <a:solidFill>
                  <a:srgbClr val="4D576B">
                    <a:lumMod val="75000"/>
                  </a:srgbClr>
                </a:solidFill>
                <a:latin typeface="Arial" panose="020B0604020202020204" pitchFamily="34" charset="0"/>
                <a:ea typeface="微软雅黑" panose="020B0503020204020204" pitchFamily="34" charset="-122"/>
                <a:sym typeface="+mn-ea"/>
              </a:rPr>
              <a:t>十四、退出Word 文档</a:t>
            </a:r>
            <a:endParaRPr lang="zh-CN" altLang="en-US" sz="2400" b="1" dirty="0">
              <a:solidFill>
                <a:srgbClr val="4D576B">
                  <a:lumMod val="75000"/>
                </a:srgbClr>
              </a:solidFill>
              <a:latin typeface="Arial" panose="020B0604020202020204" pitchFamily="34" charset="0"/>
              <a:ea typeface="微软雅黑" panose="020B0503020204020204" pitchFamily="34" charset="-122"/>
              <a:sym typeface="+mn-ea"/>
            </a:endParaRPr>
          </a:p>
        </p:txBody>
      </p:sp>
      <p:sp>
        <p:nvSpPr>
          <p:cNvPr id="9" name="Rectangle 11"/>
          <p:cNvSpPr txBox="1"/>
          <p:nvPr>
            <p:custDataLst>
              <p:tags r:id="rId7"/>
            </p:custDataLst>
          </p:nvPr>
        </p:nvSpPr>
        <p:spPr>
          <a:xfrm>
            <a:off x="5281295" y="2450465"/>
            <a:ext cx="3243580" cy="584200"/>
          </a:xfrm>
          <a:prstGeom prst="rect">
            <a:avLst/>
          </a:prstGeom>
          <a:ln w="12700">
            <a:miter lim="400000"/>
          </a:ln>
        </p:spPr>
        <p:txBody>
          <a:bodyPr wrap="square" lIns="67500" tIns="0" rIns="67500" bIns="35100">
            <a:noAutofit/>
          </a:bodyPr>
          <a:lstStyle>
            <a:lvl1pPr>
              <a:defRPr sz="1000">
                <a:solidFill>
                  <a:srgbClr val="1EAAE3"/>
                </a:solidFill>
                <a:latin typeface="Arial" panose="020B0604020202020204" pitchFamily="34" charset="0"/>
                <a:ea typeface="微软雅黑" panose="020B0503020204020204" pitchFamily="34" charset="-122"/>
                <a:cs typeface="+mn-ea"/>
                <a:sym typeface="Helvetica" panose="00000400000000000000"/>
              </a:defRPr>
            </a:lvl1pPr>
          </a:lstStyle>
          <a:p>
            <a:pPr marL="0" lvl="0" indent="0" algn="l">
              <a:lnSpc>
                <a:spcPct val="120000"/>
              </a:lnSpc>
              <a:spcBef>
                <a:spcPts val="0"/>
              </a:spcBef>
              <a:spcAft>
                <a:spcPts val="0"/>
              </a:spcAft>
              <a:buSzPct val="100000"/>
              <a:defRPr sz="1200" i="1">
                <a:solidFill>
                  <a:srgbClr val="1B1E22"/>
                </a:solidFill>
                <a:latin typeface="Roboto Medium"/>
                <a:ea typeface="Roboto Medium"/>
                <a:cs typeface="Roboto Medium"/>
                <a:sym typeface="Roboto Medium"/>
              </a:defRPr>
            </a:pPr>
            <a:r>
              <a:rPr sz="1400" i="0" spc="150" dirty="0">
                <a:solidFill>
                  <a:srgbClr val="E7E6E6">
                    <a:lumMod val="50000"/>
                  </a:srgbClr>
                </a:solidFill>
                <a:latin typeface="Arial" panose="020B0604020202020204" pitchFamily="34" charset="0"/>
                <a:ea typeface="微软雅黑" panose="020B0503020204020204" pitchFamily="34" charset="-122"/>
                <a:sym typeface="+mn-ea"/>
              </a:rPr>
              <a:t>全部工作完成后，单击标题栏右端的“关闭”</a:t>
            </a:r>
            <a:r>
              <a:rPr lang="en-US" sz="1400" i="0" spc="150" dirty="0">
                <a:solidFill>
                  <a:srgbClr val="E7E6E6">
                    <a:lumMod val="50000"/>
                  </a:srgbClr>
                </a:solidFill>
                <a:latin typeface="Arial" panose="020B0604020202020204" pitchFamily="34" charset="0"/>
                <a:ea typeface="微软雅黑" panose="020B0503020204020204" pitchFamily="34" charset="-122"/>
                <a:sym typeface="+mn-ea"/>
              </a:rPr>
              <a:t>  </a:t>
            </a:r>
            <a:r>
              <a:rPr sz="1400" i="0" spc="150" dirty="0">
                <a:solidFill>
                  <a:srgbClr val="E7E6E6">
                    <a:lumMod val="50000"/>
                  </a:srgbClr>
                </a:solidFill>
                <a:latin typeface="Arial" panose="020B0604020202020204" pitchFamily="34" charset="0"/>
                <a:ea typeface="微软雅黑" panose="020B0503020204020204" pitchFamily="34" charset="-122"/>
                <a:sym typeface="+mn-ea"/>
              </a:rPr>
              <a:t>按钮，这时关闭该文档，退出Word。</a:t>
            </a:r>
            <a:endParaRPr sz="1400" i="0" spc="150" dirty="0">
              <a:solidFill>
                <a:srgbClr val="E7E6E6">
                  <a:lumMod val="50000"/>
                </a:srgbClr>
              </a:solidFill>
              <a:latin typeface="Arial" panose="020B0604020202020204" pitchFamily="34" charset="0"/>
              <a:ea typeface="微软雅黑" panose="020B0503020204020204" pitchFamily="34" charset="-122"/>
              <a:sym typeface="+mn-ea"/>
            </a:endParaRPr>
          </a:p>
        </p:txBody>
      </p:sp>
      <p:sp>
        <p:nvSpPr>
          <p:cNvPr id="7" name="矩形: 圆角 5"/>
          <p:cNvSpPr/>
          <p:nvPr>
            <p:custDataLst>
              <p:tags r:id="rId8"/>
            </p:custDataLst>
          </p:nvPr>
        </p:nvSpPr>
        <p:spPr>
          <a:xfrm rot="5400000">
            <a:off x="5513549" y="3341413"/>
            <a:ext cx="83968" cy="420444"/>
          </a:xfrm>
          <a:prstGeom prst="roundRect">
            <a:avLst>
              <a:gd name="adj" fmla="val 50000"/>
            </a:avLst>
          </a:prstGeom>
          <a:solidFill>
            <a:srgbClr val="3A4150">
              <a:alpha val="8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sz="1350">
              <a:latin typeface="Arial" panose="020B0604020202020204" pitchFamily="34" charset="0"/>
              <a:ea typeface="微软雅黑" panose="020B0503020204020204" pitchFamily="34" charset="-122"/>
            </a:endParaRPr>
          </a:p>
        </p:txBody>
      </p:sp>
      <p:sp>
        <p:nvSpPr>
          <p:cNvPr id="25" name="矩形: 圆角 24"/>
          <p:cNvSpPr/>
          <p:nvPr>
            <p:custDataLst>
              <p:tags r:id="rId9"/>
            </p:custDataLst>
          </p:nvPr>
        </p:nvSpPr>
        <p:spPr>
          <a:xfrm rot="5400000">
            <a:off x="6049331" y="3341413"/>
            <a:ext cx="83968" cy="420444"/>
          </a:xfrm>
          <a:prstGeom prst="roundRect">
            <a:avLst>
              <a:gd name="adj" fmla="val 50000"/>
            </a:avLst>
          </a:prstGeom>
          <a:solidFill>
            <a:srgbClr val="3A4150">
              <a:alpha val="58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sz="1350">
              <a:latin typeface="Arial" panose="020B0604020202020204" pitchFamily="34" charset="0"/>
              <a:ea typeface="微软雅黑" panose="020B0503020204020204" pitchFamily="34" charset="-122"/>
            </a:endParaRPr>
          </a:p>
        </p:txBody>
      </p:sp>
      <p:sp>
        <p:nvSpPr>
          <p:cNvPr id="26" name="矩形: 圆角 25"/>
          <p:cNvSpPr/>
          <p:nvPr>
            <p:custDataLst>
              <p:tags r:id="rId10"/>
            </p:custDataLst>
          </p:nvPr>
        </p:nvSpPr>
        <p:spPr>
          <a:xfrm rot="5400000">
            <a:off x="6585112" y="3341414"/>
            <a:ext cx="83968" cy="420444"/>
          </a:xfrm>
          <a:prstGeom prst="roundRect">
            <a:avLst>
              <a:gd name="adj" fmla="val 50000"/>
            </a:avLst>
          </a:prstGeom>
          <a:solidFill>
            <a:srgbClr val="3A4150">
              <a:alpha val="22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sz="1350">
              <a:latin typeface="Arial" panose="020B0604020202020204" pitchFamily="34" charset="0"/>
              <a:ea typeface="微软雅黑" panose="020B0503020204020204" pitchFamily="34" charset="-122"/>
            </a:endParaRPr>
          </a:p>
        </p:txBody>
      </p:sp>
      <p:pic>
        <p:nvPicPr>
          <p:cNvPr id="2" name="图片 1"/>
          <p:cNvPicPr>
            <a:picLocks noChangeAspect="1"/>
          </p:cNvPicPr>
          <p:nvPr/>
        </p:nvPicPr>
        <p:blipFill>
          <a:blip r:embed="rId11"/>
          <a:stretch>
            <a:fillRect/>
          </a:stretch>
        </p:blipFill>
        <p:spPr>
          <a:xfrm>
            <a:off x="8305800" y="2495550"/>
            <a:ext cx="205740" cy="205740"/>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5668" y="1518633"/>
            <a:ext cx="704912" cy="704912"/>
            <a:chOff x="767557" y="2024844"/>
            <a:chExt cx="939882" cy="939882"/>
          </a:xfrm>
        </p:grpSpPr>
        <p:sp>
          <p:nvSpPr>
            <p:cNvPr id="16" name="Rectangle 15"/>
            <p:cNvSpPr/>
            <p:nvPr/>
          </p:nvSpPr>
          <p:spPr>
            <a:xfrm>
              <a:off x="767557" y="2024844"/>
              <a:ext cx="939882" cy="9398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31" name="Group 30"/>
            <p:cNvGrpSpPr/>
            <p:nvPr/>
          </p:nvGrpSpPr>
          <p:grpSpPr>
            <a:xfrm>
              <a:off x="990821" y="2301144"/>
              <a:ext cx="493352" cy="387281"/>
              <a:chOff x="5348288" y="5818188"/>
              <a:chExt cx="1587500" cy="1246187"/>
            </a:xfrm>
          </p:grpSpPr>
          <p:sp>
            <p:nvSpPr>
              <p:cNvPr id="32" name="Freeform 31"/>
              <p:cNvSpPr>
                <a:spLocks noEditPoints="1"/>
              </p:cNvSpPr>
              <p:nvPr/>
            </p:nvSpPr>
            <p:spPr bwMode="auto">
              <a:xfrm>
                <a:off x="5348288"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33" name="Freeform 32"/>
              <p:cNvSpPr>
                <a:spLocks noEditPoints="1"/>
              </p:cNvSpPr>
              <p:nvPr/>
            </p:nvSpPr>
            <p:spPr bwMode="auto">
              <a:xfrm>
                <a:off x="5348288"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181 w 507"/>
                  <a:gd name="T15" fmla="*/ 200 h 304"/>
                  <a:gd name="T16" fmla="*/ 212 w 507"/>
                  <a:gd name="T17" fmla="*/ 169 h 304"/>
                  <a:gd name="T18" fmla="*/ 221 w 507"/>
                  <a:gd name="T19" fmla="*/ 89 h 304"/>
                  <a:gd name="T20" fmla="*/ 266 w 507"/>
                  <a:gd name="T21" fmla="*/ 70 h 304"/>
                  <a:gd name="T22" fmla="*/ 312 w 507"/>
                  <a:gd name="T23" fmla="*/ 89 h 304"/>
                  <a:gd name="T24" fmla="*/ 312 w 507"/>
                  <a:gd name="T25" fmla="*/ 180 h 304"/>
                  <a:gd name="T26" fmla="*/ 266 w 507"/>
                  <a:gd name="T27" fmla="*/ 199 h 304"/>
                  <a:gd name="T28" fmla="*/ 232 w 507"/>
                  <a:gd name="T29" fmla="*/ 188 h 304"/>
                  <a:gd name="T30" fmla="*/ 201 w 507"/>
                  <a:gd name="T31" fmla="*/ 220 h 304"/>
                  <a:gd name="T32" fmla="*/ 191 w 507"/>
                  <a:gd name="T33" fmla="*/ 224 h 304"/>
                  <a:gd name="T34" fmla="*/ 181 w 507"/>
                  <a:gd name="T35" fmla="*/ 220 h 304"/>
                  <a:gd name="T36" fmla="*/ 181 w 507"/>
                  <a:gd name="T37" fmla="*/ 20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181" y="200"/>
                    </a:moveTo>
                    <a:cubicBezTo>
                      <a:pt x="212" y="169"/>
                      <a:pt x="212" y="169"/>
                      <a:pt x="212" y="169"/>
                    </a:cubicBezTo>
                    <a:cubicBezTo>
                      <a:pt x="196" y="144"/>
                      <a:pt x="199" y="110"/>
                      <a:pt x="221" y="89"/>
                    </a:cubicBezTo>
                    <a:cubicBezTo>
                      <a:pt x="233" y="77"/>
                      <a:pt x="249" y="70"/>
                      <a:pt x="266" y="70"/>
                    </a:cubicBezTo>
                    <a:cubicBezTo>
                      <a:pt x="283" y="70"/>
                      <a:pt x="300" y="77"/>
                      <a:pt x="312" y="89"/>
                    </a:cubicBezTo>
                    <a:cubicBezTo>
                      <a:pt x="337" y="114"/>
                      <a:pt x="337" y="155"/>
                      <a:pt x="312" y="180"/>
                    </a:cubicBezTo>
                    <a:cubicBezTo>
                      <a:pt x="300" y="192"/>
                      <a:pt x="284" y="199"/>
                      <a:pt x="266" y="199"/>
                    </a:cubicBezTo>
                    <a:cubicBezTo>
                      <a:pt x="254" y="199"/>
                      <a:pt x="242" y="195"/>
                      <a:pt x="232" y="188"/>
                    </a:cubicBezTo>
                    <a:cubicBezTo>
                      <a:pt x="201" y="220"/>
                      <a:pt x="201" y="220"/>
                      <a:pt x="201" y="220"/>
                    </a:cubicBezTo>
                    <a:cubicBezTo>
                      <a:pt x="198" y="222"/>
                      <a:pt x="194" y="224"/>
                      <a:pt x="191" y="224"/>
                    </a:cubicBezTo>
                    <a:cubicBezTo>
                      <a:pt x="187" y="224"/>
                      <a:pt x="184" y="222"/>
                      <a:pt x="181" y="220"/>
                    </a:cubicBezTo>
                    <a:cubicBezTo>
                      <a:pt x="176" y="214"/>
                      <a:pt x="176" y="205"/>
                      <a:pt x="181"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34" name="Freeform 33"/>
              <p:cNvSpPr/>
              <p:nvPr/>
            </p:nvSpPr>
            <p:spPr bwMode="auto">
              <a:xfrm>
                <a:off x="6040438" y="6403975"/>
                <a:ext cx="280987" cy="255587"/>
              </a:xfrm>
              <a:custGeom>
                <a:avLst/>
                <a:gdLst>
                  <a:gd name="T0" fmla="*/ 45 w 90"/>
                  <a:gd name="T1" fmla="*/ 82 h 82"/>
                  <a:gd name="T2" fmla="*/ 74 w 90"/>
                  <a:gd name="T3" fmla="*/ 70 h 82"/>
                  <a:gd name="T4" fmla="*/ 74 w 90"/>
                  <a:gd name="T5" fmla="*/ 12 h 82"/>
                  <a:gd name="T6" fmla="*/ 45 w 90"/>
                  <a:gd name="T7" fmla="*/ 0 h 82"/>
                  <a:gd name="T8" fmla="*/ 16 w 90"/>
                  <a:gd name="T9" fmla="*/ 12 h 82"/>
                  <a:gd name="T10" fmla="*/ 16 w 90"/>
                  <a:gd name="T11" fmla="*/ 70 h 82"/>
                  <a:gd name="T12" fmla="*/ 45 w 90"/>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45" y="82"/>
                    </a:moveTo>
                    <a:cubicBezTo>
                      <a:pt x="56" y="82"/>
                      <a:pt x="67" y="78"/>
                      <a:pt x="74" y="70"/>
                    </a:cubicBezTo>
                    <a:cubicBezTo>
                      <a:pt x="90" y="54"/>
                      <a:pt x="90" y="28"/>
                      <a:pt x="74" y="12"/>
                    </a:cubicBezTo>
                    <a:cubicBezTo>
                      <a:pt x="67" y="5"/>
                      <a:pt x="56" y="0"/>
                      <a:pt x="45" y="0"/>
                    </a:cubicBezTo>
                    <a:cubicBezTo>
                      <a:pt x="34" y="0"/>
                      <a:pt x="24" y="5"/>
                      <a:pt x="16" y="12"/>
                    </a:cubicBezTo>
                    <a:cubicBezTo>
                      <a:pt x="0" y="28"/>
                      <a:pt x="0" y="54"/>
                      <a:pt x="16" y="70"/>
                    </a:cubicBezTo>
                    <a:cubicBezTo>
                      <a:pt x="24" y="78"/>
                      <a:pt x="34" y="82"/>
                      <a:pt x="45"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grpSp>
        <p:nvGrpSpPr>
          <p:cNvPr id="7" name="组合 6"/>
          <p:cNvGrpSpPr/>
          <p:nvPr/>
        </p:nvGrpSpPr>
        <p:grpSpPr>
          <a:xfrm>
            <a:off x="575668" y="3138813"/>
            <a:ext cx="704912" cy="704912"/>
            <a:chOff x="767557" y="4185084"/>
            <a:chExt cx="939882" cy="939882"/>
          </a:xfrm>
        </p:grpSpPr>
        <p:sp>
          <p:nvSpPr>
            <p:cNvPr id="11" name="Rectangle 10"/>
            <p:cNvSpPr/>
            <p:nvPr/>
          </p:nvSpPr>
          <p:spPr>
            <a:xfrm>
              <a:off x="767557" y="4185084"/>
              <a:ext cx="939882" cy="9398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35" name="Group 34"/>
            <p:cNvGrpSpPr/>
            <p:nvPr/>
          </p:nvGrpSpPr>
          <p:grpSpPr>
            <a:xfrm>
              <a:off x="990821" y="4461384"/>
              <a:ext cx="493352" cy="387281"/>
              <a:chOff x="8366125" y="5818188"/>
              <a:chExt cx="1587500" cy="1246187"/>
            </a:xfrm>
          </p:grpSpPr>
          <p:sp>
            <p:nvSpPr>
              <p:cNvPr id="36" name="Freeform 35"/>
              <p:cNvSpPr>
                <a:spLocks noEditPoints="1"/>
              </p:cNvSpPr>
              <p:nvPr/>
            </p:nvSpPr>
            <p:spPr bwMode="auto">
              <a:xfrm>
                <a:off x="8366125" y="5818188"/>
                <a:ext cx="1587500" cy="263525"/>
              </a:xfrm>
              <a:custGeom>
                <a:avLst/>
                <a:gdLst>
                  <a:gd name="T0" fmla="*/ 471 w 507"/>
                  <a:gd name="T1" fmla="*/ 0 h 84"/>
                  <a:gd name="T2" fmla="*/ 36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2 w 507"/>
                  <a:gd name="T31" fmla="*/ 46 h 84"/>
                  <a:gd name="T32" fmla="*/ 100 w 507"/>
                  <a:gd name="T33" fmla="*/ 59 h 84"/>
                  <a:gd name="T34" fmla="*/ 150 w 507"/>
                  <a:gd name="T35" fmla="*/ 59 h 84"/>
                  <a:gd name="T36" fmla="*/ 138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6" y="0"/>
                      <a:pt x="36" y="0"/>
                      <a:pt x="36" y="0"/>
                    </a:cubicBezTo>
                    <a:cubicBezTo>
                      <a:pt x="16"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2" y="39"/>
                      <a:pt x="112" y="46"/>
                    </a:cubicBezTo>
                    <a:cubicBezTo>
                      <a:pt x="112" y="53"/>
                      <a:pt x="107" y="59"/>
                      <a:pt x="100" y="59"/>
                    </a:cubicBezTo>
                    <a:close/>
                    <a:moveTo>
                      <a:pt x="150" y="59"/>
                    </a:moveTo>
                    <a:cubicBezTo>
                      <a:pt x="143" y="59"/>
                      <a:pt x="138" y="53"/>
                      <a:pt x="138" y="46"/>
                    </a:cubicBezTo>
                    <a:cubicBezTo>
                      <a:pt x="138"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37" name="Freeform 14"/>
              <p:cNvSpPr>
                <a:spLocks noEditPoints="1"/>
              </p:cNvSpPr>
              <p:nvPr/>
            </p:nvSpPr>
            <p:spPr bwMode="auto">
              <a:xfrm>
                <a:off x="8366125" y="6111875"/>
                <a:ext cx="1587500" cy="952500"/>
              </a:xfrm>
              <a:custGeom>
                <a:avLst/>
                <a:gdLst>
                  <a:gd name="T0" fmla="*/ 0 w 507"/>
                  <a:gd name="T1" fmla="*/ 268 h 304"/>
                  <a:gd name="T2" fmla="*/ 36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299 w 507"/>
                  <a:gd name="T15" fmla="*/ 54 h 304"/>
                  <a:gd name="T16" fmla="*/ 432 w 507"/>
                  <a:gd name="T17" fmla="*/ 54 h 304"/>
                  <a:gd name="T18" fmla="*/ 432 w 507"/>
                  <a:gd name="T19" fmla="*/ 184 h 304"/>
                  <a:gd name="T20" fmla="*/ 299 w 507"/>
                  <a:gd name="T21" fmla="*/ 184 h 304"/>
                  <a:gd name="T22" fmla="*/ 299 w 507"/>
                  <a:gd name="T23" fmla="*/ 54 h 304"/>
                  <a:gd name="T24" fmla="*/ 75 w 507"/>
                  <a:gd name="T25" fmla="*/ 54 h 304"/>
                  <a:gd name="T26" fmla="*/ 259 w 507"/>
                  <a:gd name="T27" fmla="*/ 54 h 304"/>
                  <a:gd name="T28" fmla="*/ 259 w 507"/>
                  <a:gd name="T29" fmla="*/ 75 h 304"/>
                  <a:gd name="T30" fmla="*/ 75 w 507"/>
                  <a:gd name="T31" fmla="*/ 75 h 304"/>
                  <a:gd name="T32" fmla="*/ 75 w 507"/>
                  <a:gd name="T33" fmla="*/ 54 h 304"/>
                  <a:gd name="T34" fmla="*/ 75 w 507"/>
                  <a:gd name="T35" fmla="*/ 109 h 304"/>
                  <a:gd name="T36" fmla="*/ 259 w 507"/>
                  <a:gd name="T37" fmla="*/ 109 h 304"/>
                  <a:gd name="T38" fmla="*/ 259 w 507"/>
                  <a:gd name="T39" fmla="*/ 130 h 304"/>
                  <a:gd name="T40" fmla="*/ 75 w 507"/>
                  <a:gd name="T41" fmla="*/ 130 h 304"/>
                  <a:gd name="T42" fmla="*/ 75 w 507"/>
                  <a:gd name="T43" fmla="*/ 109 h 304"/>
                  <a:gd name="T44" fmla="*/ 75 w 507"/>
                  <a:gd name="T45" fmla="*/ 163 h 304"/>
                  <a:gd name="T46" fmla="*/ 259 w 507"/>
                  <a:gd name="T47" fmla="*/ 163 h 304"/>
                  <a:gd name="T48" fmla="*/ 259 w 507"/>
                  <a:gd name="T49" fmla="*/ 184 h 304"/>
                  <a:gd name="T50" fmla="*/ 75 w 507"/>
                  <a:gd name="T51" fmla="*/ 184 h 304"/>
                  <a:gd name="T52" fmla="*/ 75 w 507"/>
                  <a:gd name="T53" fmla="*/ 163 h 304"/>
                  <a:gd name="T54" fmla="*/ 75 w 507"/>
                  <a:gd name="T55" fmla="*/ 217 h 304"/>
                  <a:gd name="T56" fmla="*/ 432 w 507"/>
                  <a:gd name="T57" fmla="*/ 217 h 304"/>
                  <a:gd name="T58" fmla="*/ 432 w 507"/>
                  <a:gd name="T59" fmla="*/ 238 h 304"/>
                  <a:gd name="T60" fmla="*/ 75 w 507"/>
                  <a:gd name="T61" fmla="*/ 238 h 304"/>
                  <a:gd name="T62" fmla="*/ 75 w 507"/>
                  <a:gd name="T63" fmla="*/ 21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7" h="304">
                    <a:moveTo>
                      <a:pt x="0" y="268"/>
                    </a:moveTo>
                    <a:cubicBezTo>
                      <a:pt x="0" y="288"/>
                      <a:pt x="16" y="304"/>
                      <a:pt x="36"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299" y="54"/>
                    </a:moveTo>
                    <a:cubicBezTo>
                      <a:pt x="432" y="54"/>
                      <a:pt x="432" y="54"/>
                      <a:pt x="432" y="54"/>
                    </a:cubicBezTo>
                    <a:cubicBezTo>
                      <a:pt x="432" y="184"/>
                      <a:pt x="432" y="184"/>
                      <a:pt x="432" y="184"/>
                    </a:cubicBezTo>
                    <a:cubicBezTo>
                      <a:pt x="299" y="184"/>
                      <a:pt x="299" y="184"/>
                      <a:pt x="299" y="184"/>
                    </a:cubicBezTo>
                    <a:lnTo>
                      <a:pt x="299" y="54"/>
                    </a:lnTo>
                    <a:close/>
                    <a:moveTo>
                      <a:pt x="75" y="54"/>
                    </a:moveTo>
                    <a:cubicBezTo>
                      <a:pt x="259" y="54"/>
                      <a:pt x="259" y="54"/>
                      <a:pt x="259" y="54"/>
                    </a:cubicBezTo>
                    <a:cubicBezTo>
                      <a:pt x="259" y="75"/>
                      <a:pt x="259" y="75"/>
                      <a:pt x="259" y="75"/>
                    </a:cubicBezTo>
                    <a:cubicBezTo>
                      <a:pt x="75" y="75"/>
                      <a:pt x="75" y="75"/>
                      <a:pt x="75" y="75"/>
                    </a:cubicBezTo>
                    <a:lnTo>
                      <a:pt x="75" y="54"/>
                    </a:lnTo>
                    <a:close/>
                    <a:moveTo>
                      <a:pt x="75" y="109"/>
                    </a:moveTo>
                    <a:cubicBezTo>
                      <a:pt x="259" y="109"/>
                      <a:pt x="259" y="109"/>
                      <a:pt x="259" y="109"/>
                    </a:cubicBezTo>
                    <a:cubicBezTo>
                      <a:pt x="259" y="130"/>
                      <a:pt x="259" y="130"/>
                      <a:pt x="259" y="130"/>
                    </a:cubicBezTo>
                    <a:cubicBezTo>
                      <a:pt x="75" y="130"/>
                      <a:pt x="75" y="130"/>
                      <a:pt x="75" y="130"/>
                    </a:cubicBezTo>
                    <a:lnTo>
                      <a:pt x="75" y="109"/>
                    </a:lnTo>
                    <a:close/>
                    <a:moveTo>
                      <a:pt x="75" y="163"/>
                    </a:moveTo>
                    <a:cubicBezTo>
                      <a:pt x="259" y="163"/>
                      <a:pt x="259" y="163"/>
                      <a:pt x="259" y="163"/>
                    </a:cubicBezTo>
                    <a:cubicBezTo>
                      <a:pt x="259" y="184"/>
                      <a:pt x="259" y="184"/>
                      <a:pt x="259" y="184"/>
                    </a:cubicBezTo>
                    <a:cubicBezTo>
                      <a:pt x="75" y="184"/>
                      <a:pt x="75" y="184"/>
                      <a:pt x="75" y="184"/>
                    </a:cubicBezTo>
                    <a:lnTo>
                      <a:pt x="75" y="163"/>
                    </a:lnTo>
                    <a:close/>
                    <a:moveTo>
                      <a:pt x="75" y="217"/>
                    </a:moveTo>
                    <a:cubicBezTo>
                      <a:pt x="432" y="217"/>
                      <a:pt x="432" y="217"/>
                      <a:pt x="432" y="217"/>
                    </a:cubicBezTo>
                    <a:cubicBezTo>
                      <a:pt x="432" y="238"/>
                      <a:pt x="432" y="238"/>
                      <a:pt x="432" y="238"/>
                    </a:cubicBezTo>
                    <a:cubicBezTo>
                      <a:pt x="75" y="238"/>
                      <a:pt x="75" y="238"/>
                      <a:pt x="75" y="238"/>
                    </a:cubicBezTo>
                    <a:lnTo>
                      <a:pt x="75" y="2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grpSp>
        <p:nvGrpSpPr>
          <p:cNvPr id="3" name="组合 2"/>
          <p:cNvGrpSpPr/>
          <p:nvPr/>
        </p:nvGrpSpPr>
        <p:grpSpPr>
          <a:xfrm>
            <a:off x="3437874" y="1518633"/>
            <a:ext cx="704912" cy="704912"/>
            <a:chOff x="4583832" y="2024844"/>
            <a:chExt cx="939882" cy="939882"/>
          </a:xfrm>
        </p:grpSpPr>
        <p:sp>
          <p:nvSpPr>
            <p:cNvPr id="14" name="Rectangle 13"/>
            <p:cNvSpPr/>
            <p:nvPr/>
          </p:nvSpPr>
          <p:spPr>
            <a:xfrm>
              <a:off x="4583832" y="2024844"/>
              <a:ext cx="939882" cy="9398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38" name="Group 37"/>
            <p:cNvGrpSpPr/>
            <p:nvPr/>
          </p:nvGrpSpPr>
          <p:grpSpPr>
            <a:xfrm>
              <a:off x="4807097" y="2301144"/>
              <a:ext cx="493352" cy="387281"/>
              <a:chOff x="11385550" y="5818188"/>
              <a:chExt cx="1587500" cy="1246187"/>
            </a:xfrm>
          </p:grpSpPr>
          <p:sp>
            <p:nvSpPr>
              <p:cNvPr id="39" name="Freeform 15"/>
              <p:cNvSpPr>
                <a:spLocks noEditPoints="1"/>
              </p:cNvSpPr>
              <p:nvPr/>
            </p:nvSpPr>
            <p:spPr bwMode="auto">
              <a:xfrm>
                <a:off x="11385550" y="5818188"/>
                <a:ext cx="1587500" cy="263525"/>
              </a:xfrm>
              <a:custGeom>
                <a:avLst/>
                <a:gdLst>
                  <a:gd name="T0" fmla="*/ 470 w 507"/>
                  <a:gd name="T1" fmla="*/ 0 h 84"/>
                  <a:gd name="T2" fmla="*/ 36 w 507"/>
                  <a:gd name="T3" fmla="*/ 0 h 84"/>
                  <a:gd name="T4" fmla="*/ 0 w 507"/>
                  <a:gd name="T5" fmla="*/ 37 h 84"/>
                  <a:gd name="T6" fmla="*/ 0 w 507"/>
                  <a:gd name="T7" fmla="*/ 84 h 84"/>
                  <a:gd name="T8" fmla="*/ 507 w 507"/>
                  <a:gd name="T9" fmla="*/ 84 h 84"/>
                  <a:gd name="T10" fmla="*/ 507 w 507"/>
                  <a:gd name="T11" fmla="*/ 37 h 84"/>
                  <a:gd name="T12" fmla="*/ 470 w 507"/>
                  <a:gd name="T13" fmla="*/ 0 h 84"/>
                  <a:gd name="T14" fmla="*/ 49 w 507"/>
                  <a:gd name="T15" fmla="*/ 59 h 84"/>
                  <a:gd name="T16" fmla="*/ 36 w 507"/>
                  <a:gd name="T17" fmla="*/ 46 h 84"/>
                  <a:gd name="T18" fmla="*/ 49 w 507"/>
                  <a:gd name="T19" fmla="*/ 33 h 84"/>
                  <a:gd name="T20" fmla="*/ 61 w 507"/>
                  <a:gd name="T21" fmla="*/ 46 h 84"/>
                  <a:gd name="T22" fmla="*/ 49 w 507"/>
                  <a:gd name="T23" fmla="*/ 59 h 84"/>
                  <a:gd name="T24" fmla="*/ 99 w 507"/>
                  <a:gd name="T25" fmla="*/ 59 h 84"/>
                  <a:gd name="T26" fmla="*/ 87 w 507"/>
                  <a:gd name="T27" fmla="*/ 46 h 84"/>
                  <a:gd name="T28" fmla="*/ 99 w 507"/>
                  <a:gd name="T29" fmla="*/ 33 h 84"/>
                  <a:gd name="T30" fmla="*/ 112 w 507"/>
                  <a:gd name="T31" fmla="*/ 46 h 84"/>
                  <a:gd name="T32" fmla="*/ 99 w 507"/>
                  <a:gd name="T33" fmla="*/ 59 h 84"/>
                  <a:gd name="T34" fmla="*/ 150 w 507"/>
                  <a:gd name="T35" fmla="*/ 59 h 84"/>
                  <a:gd name="T36" fmla="*/ 137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0" y="0"/>
                    </a:moveTo>
                    <a:cubicBezTo>
                      <a:pt x="36" y="0"/>
                      <a:pt x="36" y="0"/>
                      <a:pt x="36" y="0"/>
                    </a:cubicBezTo>
                    <a:cubicBezTo>
                      <a:pt x="16" y="0"/>
                      <a:pt x="0" y="17"/>
                      <a:pt x="0" y="37"/>
                    </a:cubicBezTo>
                    <a:cubicBezTo>
                      <a:pt x="0" y="84"/>
                      <a:pt x="0" y="84"/>
                      <a:pt x="0" y="84"/>
                    </a:cubicBezTo>
                    <a:cubicBezTo>
                      <a:pt x="507" y="84"/>
                      <a:pt x="507" y="84"/>
                      <a:pt x="507" y="84"/>
                    </a:cubicBezTo>
                    <a:cubicBezTo>
                      <a:pt x="507" y="37"/>
                      <a:pt x="507" y="37"/>
                      <a:pt x="507" y="37"/>
                    </a:cubicBezTo>
                    <a:cubicBezTo>
                      <a:pt x="507" y="17"/>
                      <a:pt x="490" y="0"/>
                      <a:pt x="470" y="0"/>
                    </a:cubicBezTo>
                    <a:close/>
                    <a:moveTo>
                      <a:pt x="49" y="59"/>
                    </a:moveTo>
                    <a:cubicBezTo>
                      <a:pt x="42" y="59"/>
                      <a:pt x="36" y="53"/>
                      <a:pt x="36" y="46"/>
                    </a:cubicBezTo>
                    <a:cubicBezTo>
                      <a:pt x="36" y="39"/>
                      <a:pt x="42" y="33"/>
                      <a:pt x="49" y="33"/>
                    </a:cubicBezTo>
                    <a:cubicBezTo>
                      <a:pt x="56" y="33"/>
                      <a:pt x="61" y="39"/>
                      <a:pt x="61" y="46"/>
                    </a:cubicBezTo>
                    <a:cubicBezTo>
                      <a:pt x="61" y="53"/>
                      <a:pt x="56" y="59"/>
                      <a:pt x="49" y="59"/>
                    </a:cubicBezTo>
                    <a:close/>
                    <a:moveTo>
                      <a:pt x="99" y="59"/>
                    </a:moveTo>
                    <a:cubicBezTo>
                      <a:pt x="92" y="59"/>
                      <a:pt x="87" y="53"/>
                      <a:pt x="87" y="46"/>
                    </a:cubicBezTo>
                    <a:cubicBezTo>
                      <a:pt x="87" y="39"/>
                      <a:pt x="92" y="33"/>
                      <a:pt x="99" y="33"/>
                    </a:cubicBezTo>
                    <a:cubicBezTo>
                      <a:pt x="106" y="33"/>
                      <a:pt x="112" y="39"/>
                      <a:pt x="112" y="46"/>
                    </a:cubicBezTo>
                    <a:cubicBezTo>
                      <a:pt x="112" y="53"/>
                      <a:pt x="106" y="59"/>
                      <a:pt x="99" y="59"/>
                    </a:cubicBezTo>
                    <a:close/>
                    <a:moveTo>
                      <a:pt x="150" y="59"/>
                    </a:moveTo>
                    <a:cubicBezTo>
                      <a:pt x="143" y="59"/>
                      <a:pt x="137" y="53"/>
                      <a:pt x="137" y="46"/>
                    </a:cubicBezTo>
                    <a:cubicBezTo>
                      <a:pt x="137"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0" name="Freeform 16"/>
              <p:cNvSpPr>
                <a:spLocks noEditPoints="1"/>
              </p:cNvSpPr>
              <p:nvPr/>
            </p:nvSpPr>
            <p:spPr bwMode="auto">
              <a:xfrm>
                <a:off x="11385550" y="6111875"/>
                <a:ext cx="1587500" cy="952500"/>
              </a:xfrm>
              <a:custGeom>
                <a:avLst/>
                <a:gdLst>
                  <a:gd name="T0" fmla="*/ 0 w 507"/>
                  <a:gd name="T1" fmla="*/ 268 h 304"/>
                  <a:gd name="T2" fmla="*/ 36 w 507"/>
                  <a:gd name="T3" fmla="*/ 304 h 304"/>
                  <a:gd name="T4" fmla="*/ 470 w 507"/>
                  <a:gd name="T5" fmla="*/ 304 h 304"/>
                  <a:gd name="T6" fmla="*/ 507 w 507"/>
                  <a:gd name="T7" fmla="*/ 268 h 304"/>
                  <a:gd name="T8" fmla="*/ 507 w 507"/>
                  <a:gd name="T9" fmla="*/ 0 h 304"/>
                  <a:gd name="T10" fmla="*/ 0 w 507"/>
                  <a:gd name="T11" fmla="*/ 0 h 304"/>
                  <a:gd name="T12" fmla="*/ 0 w 507"/>
                  <a:gd name="T13" fmla="*/ 268 h 304"/>
                  <a:gd name="T14" fmla="*/ 161 w 507"/>
                  <a:gd name="T15" fmla="*/ 136 h 304"/>
                  <a:gd name="T16" fmla="*/ 166 w 507"/>
                  <a:gd name="T17" fmla="*/ 131 h 304"/>
                  <a:gd name="T18" fmla="*/ 169 w 507"/>
                  <a:gd name="T19" fmla="*/ 131 h 304"/>
                  <a:gd name="T20" fmla="*/ 179 w 507"/>
                  <a:gd name="T21" fmla="*/ 108 h 304"/>
                  <a:gd name="T22" fmla="*/ 177 w 507"/>
                  <a:gd name="T23" fmla="*/ 106 h 304"/>
                  <a:gd name="T24" fmla="*/ 177 w 507"/>
                  <a:gd name="T25" fmla="*/ 98 h 304"/>
                  <a:gd name="T26" fmla="*/ 200 w 507"/>
                  <a:gd name="T27" fmla="*/ 75 h 304"/>
                  <a:gd name="T28" fmla="*/ 207 w 507"/>
                  <a:gd name="T29" fmla="*/ 75 h 304"/>
                  <a:gd name="T30" fmla="*/ 209 w 507"/>
                  <a:gd name="T31" fmla="*/ 77 h 304"/>
                  <a:gd name="T32" fmla="*/ 232 w 507"/>
                  <a:gd name="T33" fmla="*/ 68 h 304"/>
                  <a:gd name="T34" fmla="*/ 232 w 507"/>
                  <a:gd name="T35" fmla="*/ 65 h 304"/>
                  <a:gd name="T36" fmla="*/ 237 w 507"/>
                  <a:gd name="T37" fmla="*/ 60 h 304"/>
                  <a:gd name="T38" fmla="*/ 269 w 507"/>
                  <a:gd name="T39" fmla="*/ 60 h 304"/>
                  <a:gd name="T40" fmla="*/ 275 w 507"/>
                  <a:gd name="T41" fmla="*/ 65 h 304"/>
                  <a:gd name="T42" fmla="*/ 275 w 507"/>
                  <a:gd name="T43" fmla="*/ 68 h 304"/>
                  <a:gd name="T44" fmla="*/ 297 w 507"/>
                  <a:gd name="T45" fmla="*/ 77 h 304"/>
                  <a:gd name="T46" fmla="*/ 299 w 507"/>
                  <a:gd name="T47" fmla="*/ 75 h 304"/>
                  <a:gd name="T48" fmla="*/ 307 w 507"/>
                  <a:gd name="T49" fmla="*/ 75 h 304"/>
                  <a:gd name="T50" fmla="*/ 330 w 507"/>
                  <a:gd name="T51" fmla="*/ 98 h 304"/>
                  <a:gd name="T52" fmla="*/ 330 w 507"/>
                  <a:gd name="T53" fmla="*/ 106 h 304"/>
                  <a:gd name="T54" fmla="*/ 328 w 507"/>
                  <a:gd name="T55" fmla="*/ 108 h 304"/>
                  <a:gd name="T56" fmla="*/ 337 w 507"/>
                  <a:gd name="T57" fmla="*/ 131 h 304"/>
                  <a:gd name="T58" fmla="*/ 340 w 507"/>
                  <a:gd name="T59" fmla="*/ 131 h 304"/>
                  <a:gd name="T60" fmla="*/ 345 w 507"/>
                  <a:gd name="T61" fmla="*/ 136 h 304"/>
                  <a:gd name="T62" fmla="*/ 345 w 507"/>
                  <a:gd name="T63" fmla="*/ 168 h 304"/>
                  <a:gd name="T64" fmla="*/ 340 w 507"/>
                  <a:gd name="T65" fmla="*/ 173 h 304"/>
                  <a:gd name="T66" fmla="*/ 337 w 507"/>
                  <a:gd name="T67" fmla="*/ 173 h 304"/>
                  <a:gd name="T68" fmla="*/ 328 w 507"/>
                  <a:gd name="T69" fmla="*/ 196 h 304"/>
                  <a:gd name="T70" fmla="*/ 330 w 507"/>
                  <a:gd name="T71" fmla="*/ 198 h 304"/>
                  <a:gd name="T72" fmla="*/ 330 w 507"/>
                  <a:gd name="T73" fmla="*/ 206 h 304"/>
                  <a:gd name="T74" fmla="*/ 307 w 507"/>
                  <a:gd name="T75" fmla="*/ 229 h 304"/>
                  <a:gd name="T76" fmla="*/ 299 w 507"/>
                  <a:gd name="T77" fmla="*/ 229 h 304"/>
                  <a:gd name="T78" fmla="*/ 297 w 507"/>
                  <a:gd name="T79" fmla="*/ 226 h 304"/>
                  <a:gd name="T80" fmla="*/ 275 w 507"/>
                  <a:gd name="T81" fmla="*/ 236 h 304"/>
                  <a:gd name="T82" fmla="*/ 275 w 507"/>
                  <a:gd name="T83" fmla="*/ 239 h 304"/>
                  <a:gd name="T84" fmla="*/ 269 w 507"/>
                  <a:gd name="T85" fmla="*/ 244 h 304"/>
                  <a:gd name="T86" fmla="*/ 237 w 507"/>
                  <a:gd name="T87" fmla="*/ 244 h 304"/>
                  <a:gd name="T88" fmla="*/ 232 w 507"/>
                  <a:gd name="T89" fmla="*/ 239 h 304"/>
                  <a:gd name="T90" fmla="*/ 232 w 507"/>
                  <a:gd name="T91" fmla="*/ 236 h 304"/>
                  <a:gd name="T92" fmla="*/ 209 w 507"/>
                  <a:gd name="T93" fmla="*/ 226 h 304"/>
                  <a:gd name="T94" fmla="*/ 207 w 507"/>
                  <a:gd name="T95" fmla="*/ 229 h 304"/>
                  <a:gd name="T96" fmla="*/ 200 w 507"/>
                  <a:gd name="T97" fmla="*/ 229 h 304"/>
                  <a:gd name="T98" fmla="*/ 177 w 507"/>
                  <a:gd name="T99" fmla="*/ 206 h 304"/>
                  <a:gd name="T100" fmla="*/ 177 w 507"/>
                  <a:gd name="T101" fmla="*/ 198 h 304"/>
                  <a:gd name="T102" fmla="*/ 179 w 507"/>
                  <a:gd name="T103" fmla="*/ 196 h 304"/>
                  <a:gd name="T104" fmla="*/ 169 w 507"/>
                  <a:gd name="T105" fmla="*/ 173 h 304"/>
                  <a:gd name="T106" fmla="*/ 166 w 507"/>
                  <a:gd name="T107" fmla="*/ 173 h 304"/>
                  <a:gd name="T108" fmla="*/ 161 w 507"/>
                  <a:gd name="T109" fmla="*/ 168 h 304"/>
                  <a:gd name="T110" fmla="*/ 161 w 507"/>
                  <a:gd name="T111" fmla="*/ 13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7" h="304">
                    <a:moveTo>
                      <a:pt x="0" y="268"/>
                    </a:moveTo>
                    <a:cubicBezTo>
                      <a:pt x="0" y="288"/>
                      <a:pt x="16" y="304"/>
                      <a:pt x="36" y="304"/>
                    </a:cubicBezTo>
                    <a:cubicBezTo>
                      <a:pt x="470" y="304"/>
                      <a:pt x="470" y="304"/>
                      <a:pt x="470" y="304"/>
                    </a:cubicBezTo>
                    <a:cubicBezTo>
                      <a:pt x="490" y="304"/>
                      <a:pt x="507" y="288"/>
                      <a:pt x="507" y="268"/>
                    </a:cubicBezTo>
                    <a:cubicBezTo>
                      <a:pt x="507" y="0"/>
                      <a:pt x="507" y="0"/>
                      <a:pt x="507" y="0"/>
                    </a:cubicBezTo>
                    <a:cubicBezTo>
                      <a:pt x="0" y="0"/>
                      <a:pt x="0" y="0"/>
                      <a:pt x="0" y="0"/>
                    </a:cubicBezTo>
                    <a:lnTo>
                      <a:pt x="0" y="268"/>
                    </a:lnTo>
                    <a:close/>
                    <a:moveTo>
                      <a:pt x="161" y="136"/>
                    </a:moveTo>
                    <a:cubicBezTo>
                      <a:pt x="161" y="133"/>
                      <a:pt x="163" y="131"/>
                      <a:pt x="166" y="131"/>
                    </a:cubicBezTo>
                    <a:cubicBezTo>
                      <a:pt x="169" y="131"/>
                      <a:pt x="169" y="131"/>
                      <a:pt x="169" y="131"/>
                    </a:cubicBezTo>
                    <a:cubicBezTo>
                      <a:pt x="171" y="122"/>
                      <a:pt x="175" y="115"/>
                      <a:pt x="179" y="108"/>
                    </a:cubicBezTo>
                    <a:cubicBezTo>
                      <a:pt x="177" y="106"/>
                      <a:pt x="177" y="106"/>
                      <a:pt x="177" y="106"/>
                    </a:cubicBezTo>
                    <a:cubicBezTo>
                      <a:pt x="175" y="104"/>
                      <a:pt x="175" y="100"/>
                      <a:pt x="177" y="98"/>
                    </a:cubicBezTo>
                    <a:cubicBezTo>
                      <a:pt x="200" y="75"/>
                      <a:pt x="200" y="75"/>
                      <a:pt x="200" y="75"/>
                    </a:cubicBezTo>
                    <a:cubicBezTo>
                      <a:pt x="202" y="73"/>
                      <a:pt x="205" y="73"/>
                      <a:pt x="207" y="75"/>
                    </a:cubicBezTo>
                    <a:cubicBezTo>
                      <a:pt x="209" y="77"/>
                      <a:pt x="209" y="77"/>
                      <a:pt x="209" y="77"/>
                    </a:cubicBezTo>
                    <a:cubicBezTo>
                      <a:pt x="216" y="73"/>
                      <a:pt x="224" y="70"/>
                      <a:pt x="232" y="68"/>
                    </a:cubicBezTo>
                    <a:cubicBezTo>
                      <a:pt x="232" y="65"/>
                      <a:pt x="232" y="65"/>
                      <a:pt x="232" y="65"/>
                    </a:cubicBezTo>
                    <a:cubicBezTo>
                      <a:pt x="232" y="62"/>
                      <a:pt x="234" y="60"/>
                      <a:pt x="237" y="60"/>
                    </a:cubicBezTo>
                    <a:cubicBezTo>
                      <a:pt x="269" y="60"/>
                      <a:pt x="269" y="60"/>
                      <a:pt x="269" y="60"/>
                    </a:cubicBezTo>
                    <a:cubicBezTo>
                      <a:pt x="272" y="60"/>
                      <a:pt x="275" y="62"/>
                      <a:pt x="275" y="65"/>
                    </a:cubicBezTo>
                    <a:cubicBezTo>
                      <a:pt x="275" y="68"/>
                      <a:pt x="275" y="68"/>
                      <a:pt x="275" y="68"/>
                    </a:cubicBezTo>
                    <a:cubicBezTo>
                      <a:pt x="283" y="70"/>
                      <a:pt x="290" y="73"/>
                      <a:pt x="297" y="77"/>
                    </a:cubicBezTo>
                    <a:cubicBezTo>
                      <a:pt x="299" y="75"/>
                      <a:pt x="299" y="75"/>
                      <a:pt x="299" y="75"/>
                    </a:cubicBezTo>
                    <a:cubicBezTo>
                      <a:pt x="301" y="73"/>
                      <a:pt x="305" y="73"/>
                      <a:pt x="307" y="75"/>
                    </a:cubicBezTo>
                    <a:cubicBezTo>
                      <a:pt x="330" y="98"/>
                      <a:pt x="330" y="98"/>
                      <a:pt x="330" y="98"/>
                    </a:cubicBezTo>
                    <a:cubicBezTo>
                      <a:pt x="332" y="100"/>
                      <a:pt x="332" y="104"/>
                      <a:pt x="330" y="106"/>
                    </a:cubicBezTo>
                    <a:cubicBezTo>
                      <a:pt x="328" y="108"/>
                      <a:pt x="328" y="108"/>
                      <a:pt x="328" y="108"/>
                    </a:cubicBezTo>
                    <a:cubicBezTo>
                      <a:pt x="332" y="115"/>
                      <a:pt x="335" y="122"/>
                      <a:pt x="337" y="131"/>
                    </a:cubicBezTo>
                    <a:cubicBezTo>
                      <a:pt x="340" y="131"/>
                      <a:pt x="340" y="131"/>
                      <a:pt x="340" y="131"/>
                    </a:cubicBezTo>
                    <a:cubicBezTo>
                      <a:pt x="343" y="131"/>
                      <a:pt x="345" y="133"/>
                      <a:pt x="345" y="136"/>
                    </a:cubicBezTo>
                    <a:cubicBezTo>
                      <a:pt x="345" y="168"/>
                      <a:pt x="345" y="168"/>
                      <a:pt x="345" y="168"/>
                    </a:cubicBezTo>
                    <a:cubicBezTo>
                      <a:pt x="345" y="171"/>
                      <a:pt x="343" y="173"/>
                      <a:pt x="340" y="173"/>
                    </a:cubicBezTo>
                    <a:cubicBezTo>
                      <a:pt x="337" y="173"/>
                      <a:pt x="337" y="173"/>
                      <a:pt x="337" y="173"/>
                    </a:cubicBezTo>
                    <a:cubicBezTo>
                      <a:pt x="335" y="182"/>
                      <a:pt x="332" y="189"/>
                      <a:pt x="328" y="196"/>
                    </a:cubicBezTo>
                    <a:cubicBezTo>
                      <a:pt x="330" y="198"/>
                      <a:pt x="330" y="198"/>
                      <a:pt x="330" y="198"/>
                    </a:cubicBezTo>
                    <a:cubicBezTo>
                      <a:pt x="332" y="200"/>
                      <a:pt x="332" y="204"/>
                      <a:pt x="330" y="206"/>
                    </a:cubicBezTo>
                    <a:cubicBezTo>
                      <a:pt x="307" y="229"/>
                      <a:pt x="307" y="229"/>
                      <a:pt x="307" y="229"/>
                    </a:cubicBezTo>
                    <a:cubicBezTo>
                      <a:pt x="305" y="231"/>
                      <a:pt x="301" y="231"/>
                      <a:pt x="299" y="229"/>
                    </a:cubicBezTo>
                    <a:cubicBezTo>
                      <a:pt x="297" y="226"/>
                      <a:pt x="297" y="226"/>
                      <a:pt x="297" y="226"/>
                    </a:cubicBezTo>
                    <a:cubicBezTo>
                      <a:pt x="290" y="231"/>
                      <a:pt x="283" y="234"/>
                      <a:pt x="275" y="236"/>
                    </a:cubicBezTo>
                    <a:cubicBezTo>
                      <a:pt x="275" y="239"/>
                      <a:pt x="275" y="239"/>
                      <a:pt x="275" y="239"/>
                    </a:cubicBezTo>
                    <a:cubicBezTo>
                      <a:pt x="275" y="242"/>
                      <a:pt x="272" y="244"/>
                      <a:pt x="269" y="244"/>
                    </a:cubicBezTo>
                    <a:cubicBezTo>
                      <a:pt x="237" y="244"/>
                      <a:pt x="237" y="244"/>
                      <a:pt x="237" y="244"/>
                    </a:cubicBezTo>
                    <a:cubicBezTo>
                      <a:pt x="234" y="244"/>
                      <a:pt x="232" y="242"/>
                      <a:pt x="232" y="239"/>
                    </a:cubicBezTo>
                    <a:cubicBezTo>
                      <a:pt x="232" y="236"/>
                      <a:pt x="232" y="236"/>
                      <a:pt x="232" y="236"/>
                    </a:cubicBezTo>
                    <a:cubicBezTo>
                      <a:pt x="224" y="234"/>
                      <a:pt x="216" y="231"/>
                      <a:pt x="209" y="226"/>
                    </a:cubicBezTo>
                    <a:cubicBezTo>
                      <a:pt x="207" y="229"/>
                      <a:pt x="207" y="229"/>
                      <a:pt x="207" y="229"/>
                    </a:cubicBezTo>
                    <a:cubicBezTo>
                      <a:pt x="205" y="231"/>
                      <a:pt x="202" y="231"/>
                      <a:pt x="200" y="229"/>
                    </a:cubicBezTo>
                    <a:cubicBezTo>
                      <a:pt x="177" y="206"/>
                      <a:pt x="177" y="206"/>
                      <a:pt x="177" y="206"/>
                    </a:cubicBezTo>
                    <a:cubicBezTo>
                      <a:pt x="175" y="204"/>
                      <a:pt x="175" y="200"/>
                      <a:pt x="177" y="198"/>
                    </a:cubicBezTo>
                    <a:cubicBezTo>
                      <a:pt x="179" y="196"/>
                      <a:pt x="179" y="196"/>
                      <a:pt x="179" y="196"/>
                    </a:cubicBezTo>
                    <a:cubicBezTo>
                      <a:pt x="175" y="189"/>
                      <a:pt x="171" y="182"/>
                      <a:pt x="169" y="173"/>
                    </a:cubicBezTo>
                    <a:cubicBezTo>
                      <a:pt x="166" y="173"/>
                      <a:pt x="166" y="173"/>
                      <a:pt x="166" y="173"/>
                    </a:cubicBezTo>
                    <a:cubicBezTo>
                      <a:pt x="163" y="173"/>
                      <a:pt x="161" y="171"/>
                      <a:pt x="161" y="168"/>
                    </a:cubicBezTo>
                    <a:lnTo>
                      <a:pt x="161" y="1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1" name="Freeform 17"/>
              <p:cNvSpPr>
                <a:spLocks noEditPoints="1"/>
              </p:cNvSpPr>
              <p:nvPr/>
            </p:nvSpPr>
            <p:spPr bwMode="auto">
              <a:xfrm>
                <a:off x="12049125" y="6453188"/>
                <a:ext cx="261937" cy="260350"/>
              </a:xfrm>
              <a:custGeom>
                <a:avLst/>
                <a:gdLst>
                  <a:gd name="T0" fmla="*/ 42 w 84"/>
                  <a:gd name="T1" fmla="*/ 83 h 83"/>
                  <a:gd name="T2" fmla="*/ 84 w 84"/>
                  <a:gd name="T3" fmla="*/ 42 h 83"/>
                  <a:gd name="T4" fmla="*/ 42 w 84"/>
                  <a:gd name="T5" fmla="*/ 0 h 83"/>
                  <a:gd name="T6" fmla="*/ 0 w 84"/>
                  <a:gd name="T7" fmla="*/ 42 h 83"/>
                  <a:gd name="T8" fmla="*/ 42 w 84"/>
                  <a:gd name="T9" fmla="*/ 83 h 83"/>
                  <a:gd name="T10" fmla="*/ 42 w 84"/>
                  <a:gd name="T11" fmla="*/ 31 h 83"/>
                  <a:gd name="T12" fmla="*/ 53 w 84"/>
                  <a:gd name="T13" fmla="*/ 42 h 83"/>
                  <a:gd name="T14" fmla="*/ 42 w 84"/>
                  <a:gd name="T15" fmla="*/ 53 h 83"/>
                  <a:gd name="T16" fmla="*/ 31 w 84"/>
                  <a:gd name="T17" fmla="*/ 42 h 83"/>
                  <a:gd name="T18" fmla="*/ 42 w 84"/>
                  <a:gd name="T19"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3">
                    <a:moveTo>
                      <a:pt x="42" y="83"/>
                    </a:moveTo>
                    <a:cubicBezTo>
                      <a:pt x="65" y="83"/>
                      <a:pt x="84" y="65"/>
                      <a:pt x="84" y="42"/>
                    </a:cubicBezTo>
                    <a:cubicBezTo>
                      <a:pt x="84" y="19"/>
                      <a:pt x="65" y="0"/>
                      <a:pt x="42" y="0"/>
                    </a:cubicBezTo>
                    <a:cubicBezTo>
                      <a:pt x="19" y="0"/>
                      <a:pt x="0" y="19"/>
                      <a:pt x="0" y="42"/>
                    </a:cubicBezTo>
                    <a:cubicBezTo>
                      <a:pt x="0" y="65"/>
                      <a:pt x="19" y="83"/>
                      <a:pt x="42" y="83"/>
                    </a:cubicBezTo>
                    <a:close/>
                    <a:moveTo>
                      <a:pt x="42" y="31"/>
                    </a:moveTo>
                    <a:cubicBezTo>
                      <a:pt x="48" y="31"/>
                      <a:pt x="53" y="36"/>
                      <a:pt x="53" y="42"/>
                    </a:cubicBezTo>
                    <a:cubicBezTo>
                      <a:pt x="53" y="48"/>
                      <a:pt x="48" y="53"/>
                      <a:pt x="42" y="53"/>
                    </a:cubicBezTo>
                    <a:cubicBezTo>
                      <a:pt x="36" y="53"/>
                      <a:pt x="31" y="48"/>
                      <a:pt x="31" y="42"/>
                    </a:cubicBezTo>
                    <a:cubicBezTo>
                      <a:pt x="31" y="36"/>
                      <a:pt x="36" y="31"/>
                      <a:pt x="42"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grpSp>
        <p:nvGrpSpPr>
          <p:cNvPr id="6" name="组合 5"/>
          <p:cNvGrpSpPr/>
          <p:nvPr/>
        </p:nvGrpSpPr>
        <p:grpSpPr>
          <a:xfrm>
            <a:off x="3437874" y="3138813"/>
            <a:ext cx="704912" cy="704912"/>
            <a:chOff x="4583832" y="4185084"/>
            <a:chExt cx="939882" cy="939882"/>
          </a:xfrm>
        </p:grpSpPr>
        <p:sp>
          <p:nvSpPr>
            <p:cNvPr id="19" name="Rectangle 18"/>
            <p:cNvSpPr/>
            <p:nvPr/>
          </p:nvSpPr>
          <p:spPr>
            <a:xfrm>
              <a:off x="4583832" y="4185084"/>
              <a:ext cx="939882" cy="9398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42" name="Group 41"/>
            <p:cNvGrpSpPr/>
            <p:nvPr/>
          </p:nvGrpSpPr>
          <p:grpSpPr>
            <a:xfrm>
              <a:off x="4807097" y="4461384"/>
              <a:ext cx="493352" cy="387281"/>
              <a:chOff x="14400213" y="5818188"/>
              <a:chExt cx="1587500" cy="1246187"/>
            </a:xfrm>
          </p:grpSpPr>
          <p:sp>
            <p:nvSpPr>
              <p:cNvPr id="43" name="Freeform 18"/>
              <p:cNvSpPr>
                <a:spLocks noEditPoints="1"/>
              </p:cNvSpPr>
              <p:nvPr/>
            </p:nvSpPr>
            <p:spPr bwMode="auto">
              <a:xfrm>
                <a:off x="14400213"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7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7" y="53"/>
                      <a:pt x="37" y="46"/>
                    </a:cubicBezTo>
                    <a:cubicBezTo>
                      <a:pt x="37"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4" name="Freeform 19"/>
              <p:cNvSpPr>
                <a:spLocks noEditPoints="1"/>
              </p:cNvSpPr>
              <p:nvPr/>
            </p:nvSpPr>
            <p:spPr bwMode="auto">
              <a:xfrm>
                <a:off x="14400213"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315 w 507"/>
                  <a:gd name="T15" fmla="*/ 163 h 304"/>
                  <a:gd name="T16" fmla="*/ 374 w 507"/>
                  <a:gd name="T17" fmla="*/ 163 h 304"/>
                  <a:gd name="T18" fmla="*/ 374 w 507"/>
                  <a:gd name="T19" fmla="*/ 257 h 304"/>
                  <a:gd name="T20" fmla="*/ 315 w 507"/>
                  <a:gd name="T21" fmla="*/ 257 h 304"/>
                  <a:gd name="T22" fmla="*/ 315 w 507"/>
                  <a:gd name="T23" fmla="*/ 163 h 304"/>
                  <a:gd name="T24" fmla="*/ 224 w 507"/>
                  <a:gd name="T25" fmla="*/ 122 h 304"/>
                  <a:gd name="T26" fmla="*/ 283 w 507"/>
                  <a:gd name="T27" fmla="*/ 122 h 304"/>
                  <a:gd name="T28" fmla="*/ 283 w 507"/>
                  <a:gd name="T29" fmla="*/ 257 h 304"/>
                  <a:gd name="T30" fmla="*/ 224 w 507"/>
                  <a:gd name="T31" fmla="*/ 257 h 304"/>
                  <a:gd name="T32" fmla="*/ 224 w 507"/>
                  <a:gd name="T33" fmla="*/ 122 h 304"/>
                  <a:gd name="T34" fmla="*/ 133 w 507"/>
                  <a:gd name="T35" fmla="*/ 62 h 304"/>
                  <a:gd name="T36" fmla="*/ 192 w 507"/>
                  <a:gd name="T37" fmla="*/ 62 h 304"/>
                  <a:gd name="T38" fmla="*/ 192 w 507"/>
                  <a:gd name="T39" fmla="*/ 257 h 304"/>
                  <a:gd name="T40" fmla="*/ 133 w 507"/>
                  <a:gd name="T41" fmla="*/ 257 h 304"/>
                  <a:gd name="T42" fmla="*/ 133 w 507"/>
                  <a:gd name="T43" fmla="*/ 6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315" y="163"/>
                    </a:moveTo>
                    <a:cubicBezTo>
                      <a:pt x="374" y="163"/>
                      <a:pt x="374" y="163"/>
                      <a:pt x="374" y="163"/>
                    </a:cubicBezTo>
                    <a:cubicBezTo>
                      <a:pt x="374" y="257"/>
                      <a:pt x="374" y="257"/>
                      <a:pt x="374" y="257"/>
                    </a:cubicBezTo>
                    <a:cubicBezTo>
                      <a:pt x="315" y="257"/>
                      <a:pt x="315" y="257"/>
                      <a:pt x="315" y="257"/>
                    </a:cubicBezTo>
                    <a:lnTo>
                      <a:pt x="315" y="163"/>
                    </a:lnTo>
                    <a:close/>
                    <a:moveTo>
                      <a:pt x="224" y="122"/>
                    </a:moveTo>
                    <a:cubicBezTo>
                      <a:pt x="283" y="122"/>
                      <a:pt x="283" y="122"/>
                      <a:pt x="283" y="122"/>
                    </a:cubicBezTo>
                    <a:cubicBezTo>
                      <a:pt x="283" y="257"/>
                      <a:pt x="283" y="257"/>
                      <a:pt x="283" y="257"/>
                    </a:cubicBezTo>
                    <a:cubicBezTo>
                      <a:pt x="224" y="257"/>
                      <a:pt x="224" y="257"/>
                      <a:pt x="224" y="257"/>
                    </a:cubicBezTo>
                    <a:lnTo>
                      <a:pt x="224" y="122"/>
                    </a:lnTo>
                    <a:close/>
                    <a:moveTo>
                      <a:pt x="133" y="62"/>
                    </a:moveTo>
                    <a:cubicBezTo>
                      <a:pt x="192" y="62"/>
                      <a:pt x="192" y="62"/>
                      <a:pt x="192" y="62"/>
                    </a:cubicBezTo>
                    <a:cubicBezTo>
                      <a:pt x="192" y="257"/>
                      <a:pt x="192" y="257"/>
                      <a:pt x="192" y="257"/>
                    </a:cubicBezTo>
                    <a:cubicBezTo>
                      <a:pt x="133" y="257"/>
                      <a:pt x="133" y="257"/>
                      <a:pt x="133" y="257"/>
                    </a:cubicBezTo>
                    <a:lnTo>
                      <a:pt x="133"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grpSp>
        <p:nvGrpSpPr>
          <p:cNvPr id="4" name="组合 3"/>
          <p:cNvGrpSpPr/>
          <p:nvPr/>
        </p:nvGrpSpPr>
        <p:grpSpPr>
          <a:xfrm>
            <a:off x="6300304" y="1518633"/>
            <a:ext cx="704912" cy="704912"/>
            <a:chOff x="8400405" y="2024844"/>
            <a:chExt cx="939882" cy="939882"/>
          </a:xfrm>
        </p:grpSpPr>
        <p:sp>
          <p:nvSpPr>
            <p:cNvPr id="25" name="Rectangle 24"/>
            <p:cNvSpPr/>
            <p:nvPr/>
          </p:nvSpPr>
          <p:spPr>
            <a:xfrm>
              <a:off x="8400405" y="2024844"/>
              <a:ext cx="939882" cy="93988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45" name="Group 44"/>
            <p:cNvGrpSpPr/>
            <p:nvPr/>
          </p:nvGrpSpPr>
          <p:grpSpPr>
            <a:xfrm>
              <a:off x="8623669" y="2301144"/>
              <a:ext cx="493352" cy="387281"/>
              <a:chOff x="17418050" y="5818188"/>
              <a:chExt cx="1587500" cy="1246187"/>
            </a:xfrm>
          </p:grpSpPr>
          <p:sp>
            <p:nvSpPr>
              <p:cNvPr id="46" name="Freeform 20"/>
              <p:cNvSpPr>
                <a:spLocks noEditPoints="1"/>
              </p:cNvSpPr>
              <p:nvPr/>
            </p:nvSpPr>
            <p:spPr bwMode="auto">
              <a:xfrm>
                <a:off x="17418050"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2 w 507"/>
                  <a:gd name="T31" fmla="*/ 46 h 84"/>
                  <a:gd name="T32" fmla="*/ 100 w 507"/>
                  <a:gd name="T33" fmla="*/ 59 h 84"/>
                  <a:gd name="T34" fmla="*/ 150 w 507"/>
                  <a:gd name="T35" fmla="*/ 59 h 84"/>
                  <a:gd name="T36" fmla="*/ 138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2" y="39"/>
                      <a:pt x="112" y="46"/>
                    </a:cubicBezTo>
                    <a:cubicBezTo>
                      <a:pt x="112" y="53"/>
                      <a:pt x="107" y="59"/>
                      <a:pt x="100" y="59"/>
                    </a:cubicBezTo>
                    <a:close/>
                    <a:moveTo>
                      <a:pt x="150" y="59"/>
                    </a:moveTo>
                    <a:cubicBezTo>
                      <a:pt x="143" y="59"/>
                      <a:pt x="138" y="53"/>
                      <a:pt x="138" y="46"/>
                    </a:cubicBezTo>
                    <a:cubicBezTo>
                      <a:pt x="138"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7" name="Oval 21"/>
              <p:cNvSpPr>
                <a:spLocks noChangeArrowheads="1"/>
              </p:cNvSpPr>
              <p:nvPr/>
            </p:nvSpPr>
            <p:spPr bwMode="auto">
              <a:xfrm>
                <a:off x="18113375" y="6623050"/>
                <a:ext cx="198437" cy="2000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8" name="Oval 22"/>
              <p:cNvSpPr>
                <a:spLocks noChangeArrowheads="1"/>
              </p:cNvSpPr>
              <p:nvPr/>
            </p:nvSpPr>
            <p:spPr bwMode="auto">
              <a:xfrm>
                <a:off x="18383250" y="6384925"/>
                <a:ext cx="160337" cy="1587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9" name="Freeform 23"/>
              <p:cNvSpPr>
                <a:spLocks noEditPoints="1"/>
              </p:cNvSpPr>
              <p:nvPr/>
            </p:nvSpPr>
            <p:spPr bwMode="auto">
              <a:xfrm>
                <a:off x="17418050"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155 w 507"/>
                  <a:gd name="T15" fmla="*/ 52 h 304"/>
                  <a:gd name="T16" fmla="*/ 199 w 507"/>
                  <a:gd name="T17" fmla="*/ 96 h 304"/>
                  <a:gd name="T18" fmla="*/ 193 w 507"/>
                  <a:gd name="T19" fmla="*/ 119 h 304"/>
                  <a:gd name="T20" fmla="*/ 224 w 507"/>
                  <a:gd name="T21" fmla="*/ 151 h 304"/>
                  <a:gd name="T22" fmla="*/ 253 w 507"/>
                  <a:gd name="T23" fmla="*/ 142 h 304"/>
                  <a:gd name="T24" fmla="*/ 283 w 507"/>
                  <a:gd name="T25" fmla="*/ 151 h 304"/>
                  <a:gd name="T26" fmla="*/ 295 w 507"/>
                  <a:gd name="T27" fmla="*/ 139 h 304"/>
                  <a:gd name="T28" fmla="*/ 287 w 507"/>
                  <a:gd name="T29" fmla="*/ 112 h 304"/>
                  <a:gd name="T30" fmla="*/ 333 w 507"/>
                  <a:gd name="T31" fmla="*/ 66 h 304"/>
                  <a:gd name="T32" fmla="*/ 379 w 507"/>
                  <a:gd name="T33" fmla="*/ 112 h 304"/>
                  <a:gd name="T34" fmla="*/ 333 w 507"/>
                  <a:gd name="T35" fmla="*/ 158 h 304"/>
                  <a:gd name="T36" fmla="*/ 311 w 507"/>
                  <a:gd name="T37" fmla="*/ 153 h 304"/>
                  <a:gd name="T38" fmla="*/ 297 w 507"/>
                  <a:gd name="T39" fmla="*/ 166 h 304"/>
                  <a:gd name="T40" fmla="*/ 306 w 507"/>
                  <a:gd name="T41" fmla="*/ 195 h 304"/>
                  <a:gd name="T42" fmla="*/ 253 w 507"/>
                  <a:gd name="T43" fmla="*/ 247 h 304"/>
                  <a:gd name="T44" fmla="*/ 201 w 507"/>
                  <a:gd name="T45" fmla="*/ 195 h 304"/>
                  <a:gd name="T46" fmla="*/ 210 w 507"/>
                  <a:gd name="T47" fmla="*/ 166 h 304"/>
                  <a:gd name="T48" fmla="*/ 178 w 507"/>
                  <a:gd name="T49" fmla="*/ 134 h 304"/>
                  <a:gd name="T50" fmla="*/ 155 w 507"/>
                  <a:gd name="T51" fmla="*/ 141 h 304"/>
                  <a:gd name="T52" fmla="*/ 110 w 507"/>
                  <a:gd name="T53" fmla="*/ 96 h 304"/>
                  <a:gd name="T54" fmla="*/ 155 w 507"/>
                  <a:gd name="T55" fmla="*/ 5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155" y="52"/>
                    </a:moveTo>
                    <a:cubicBezTo>
                      <a:pt x="179" y="52"/>
                      <a:pt x="199" y="72"/>
                      <a:pt x="199" y="96"/>
                    </a:cubicBezTo>
                    <a:cubicBezTo>
                      <a:pt x="199" y="105"/>
                      <a:pt x="197" y="113"/>
                      <a:pt x="193" y="119"/>
                    </a:cubicBezTo>
                    <a:cubicBezTo>
                      <a:pt x="224" y="151"/>
                      <a:pt x="224" y="151"/>
                      <a:pt x="224" y="151"/>
                    </a:cubicBezTo>
                    <a:cubicBezTo>
                      <a:pt x="233" y="146"/>
                      <a:pt x="243" y="142"/>
                      <a:pt x="253" y="142"/>
                    </a:cubicBezTo>
                    <a:cubicBezTo>
                      <a:pt x="264" y="142"/>
                      <a:pt x="274" y="146"/>
                      <a:pt x="283" y="151"/>
                    </a:cubicBezTo>
                    <a:cubicBezTo>
                      <a:pt x="295" y="139"/>
                      <a:pt x="295" y="139"/>
                      <a:pt x="295" y="139"/>
                    </a:cubicBezTo>
                    <a:cubicBezTo>
                      <a:pt x="290" y="131"/>
                      <a:pt x="287" y="122"/>
                      <a:pt x="287" y="112"/>
                    </a:cubicBezTo>
                    <a:cubicBezTo>
                      <a:pt x="287" y="87"/>
                      <a:pt x="308" y="66"/>
                      <a:pt x="333" y="66"/>
                    </a:cubicBezTo>
                    <a:cubicBezTo>
                      <a:pt x="359" y="66"/>
                      <a:pt x="379" y="87"/>
                      <a:pt x="379" y="112"/>
                    </a:cubicBezTo>
                    <a:cubicBezTo>
                      <a:pt x="379" y="138"/>
                      <a:pt x="359" y="158"/>
                      <a:pt x="333" y="158"/>
                    </a:cubicBezTo>
                    <a:cubicBezTo>
                      <a:pt x="325" y="158"/>
                      <a:pt x="317" y="156"/>
                      <a:pt x="311" y="153"/>
                    </a:cubicBezTo>
                    <a:cubicBezTo>
                      <a:pt x="297" y="166"/>
                      <a:pt x="297" y="166"/>
                      <a:pt x="297" y="166"/>
                    </a:cubicBezTo>
                    <a:cubicBezTo>
                      <a:pt x="303" y="174"/>
                      <a:pt x="306" y="184"/>
                      <a:pt x="306" y="195"/>
                    </a:cubicBezTo>
                    <a:cubicBezTo>
                      <a:pt x="306" y="224"/>
                      <a:pt x="282" y="247"/>
                      <a:pt x="253" y="247"/>
                    </a:cubicBezTo>
                    <a:cubicBezTo>
                      <a:pt x="225" y="247"/>
                      <a:pt x="201" y="224"/>
                      <a:pt x="201" y="195"/>
                    </a:cubicBezTo>
                    <a:cubicBezTo>
                      <a:pt x="201" y="184"/>
                      <a:pt x="204" y="174"/>
                      <a:pt x="210" y="166"/>
                    </a:cubicBezTo>
                    <a:cubicBezTo>
                      <a:pt x="178" y="134"/>
                      <a:pt x="178" y="134"/>
                      <a:pt x="178" y="134"/>
                    </a:cubicBezTo>
                    <a:cubicBezTo>
                      <a:pt x="171" y="138"/>
                      <a:pt x="163" y="141"/>
                      <a:pt x="155" y="141"/>
                    </a:cubicBezTo>
                    <a:cubicBezTo>
                      <a:pt x="130" y="141"/>
                      <a:pt x="110" y="121"/>
                      <a:pt x="110" y="96"/>
                    </a:cubicBezTo>
                    <a:cubicBezTo>
                      <a:pt x="110" y="72"/>
                      <a:pt x="130" y="52"/>
                      <a:pt x="155" y="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50" name="Oval 24"/>
              <p:cNvSpPr>
                <a:spLocks noChangeArrowheads="1"/>
              </p:cNvSpPr>
              <p:nvPr/>
            </p:nvSpPr>
            <p:spPr bwMode="auto">
              <a:xfrm>
                <a:off x="17829213" y="6337300"/>
                <a:ext cx="147637" cy="1508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sp>
        <p:nvSpPr>
          <p:cNvPr id="67" name="矩形 66"/>
          <p:cNvSpPr/>
          <p:nvPr/>
        </p:nvSpPr>
        <p:spPr>
          <a:xfrm>
            <a:off x="7075805" y="1433195"/>
            <a:ext cx="1537970" cy="6451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3. 选定一段</a:t>
            </a:r>
            <a:endParaRPr lang="zh-CN" altLang="en-US" sz="1500" b="1" dirty="0">
              <a:latin typeface="+mn-ea"/>
            </a:endParaRPr>
          </a:p>
          <a:p>
            <a:pPr algn="ctr">
              <a:lnSpc>
                <a:spcPct val="120000"/>
              </a:lnSpc>
            </a:pPr>
            <a:r>
              <a:rPr lang="zh-CN" altLang="en-US" sz="1500" b="1" dirty="0">
                <a:latin typeface="+mn-ea"/>
              </a:rPr>
              <a:t>文本</a:t>
            </a:r>
            <a:endParaRPr lang="zh-CN" altLang="en-US" sz="1500" b="1" dirty="0">
              <a:latin typeface="+mn-ea"/>
            </a:endParaRPr>
          </a:p>
        </p:txBody>
      </p:sp>
      <p:sp>
        <p:nvSpPr>
          <p:cNvPr id="73" name="矩形 72"/>
          <p:cNvSpPr/>
          <p:nvPr/>
        </p:nvSpPr>
        <p:spPr>
          <a:xfrm>
            <a:off x="4218940" y="1433195"/>
            <a:ext cx="1537970" cy="6451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2. 选定多行</a:t>
            </a:r>
            <a:endParaRPr lang="zh-CN" altLang="en-US" sz="1500" b="1" dirty="0">
              <a:latin typeface="+mn-ea"/>
            </a:endParaRPr>
          </a:p>
          <a:p>
            <a:pPr algn="ctr">
              <a:lnSpc>
                <a:spcPct val="120000"/>
              </a:lnSpc>
            </a:pPr>
            <a:r>
              <a:rPr lang="zh-CN" altLang="en-US" sz="1500" b="1" dirty="0">
                <a:latin typeface="+mn-ea"/>
              </a:rPr>
              <a:t>文字</a:t>
            </a:r>
            <a:endParaRPr lang="zh-CN" altLang="en-US" sz="1500" b="1" dirty="0">
              <a:latin typeface="+mn-ea"/>
            </a:endParaRPr>
          </a:p>
        </p:txBody>
      </p:sp>
      <p:sp>
        <p:nvSpPr>
          <p:cNvPr id="76" name="矩形 75"/>
          <p:cNvSpPr/>
          <p:nvPr/>
        </p:nvSpPr>
        <p:spPr>
          <a:xfrm>
            <a:off x="4218940" y="3088005"/>
            <a:ext cx="1537970" cy="6451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5. 选定整篇</a:t>
            </a:r>
            <a:endParaRPr lang="zh-CN" altLang="en-US" sz="1500" b="1" dirty="0">
              <a:latin typeface="+mn-ea"/>
            </a:endParaRPr>
          </a:p>
          <a:p>
            <a:pPr algn="ctr">
              <a:lnSpc>
                <a:spcPct val="120000"/>
              </a:lnSpc>
            </a:pPr>
            <a:r>
              <a:rPr lang="zh-CN" altLang="en-US" sz="1500" b="1" dirty="0">
                <a:latin typeface="+mn-ea"/>
              </a:rPr>
              <a:t>文档</a:t>
            </a:r>
            <a:endParaRPr lang="zh-CN" altLang="en-US" sz="1500" b="1" dirty="0">
              <a:latin typeface="+mn-ea"/>
            </a:endParaRPr>
          </a:p>
        </p:txBody>
      </p:sp>
      <p:sp>
        <p:nvSpPr>
          <p:cNvPr id="81" name="矩形 80"/>
          <p:cNvSpPr/>
          <p:nvPr/>
        </p:nvSpPr>
        <p:spPr>
          <a:xfrm>
            <a:off x="1354455" y="1433195"/>
            <a:ext cx="1537970" cy="6451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1. 拖动法选定文本</a:t>
            </a:r>
            <a:endParaRPr lang="zh-CN" altLang="en-US" sz="1500" b="1" dirty="0">
              <a:latin typeface="+mn-ea"/>
            </a:endParaRPr>
          </a:p>
        </p:txBody>
      </p:sp>
      <p:sp>
        <p:nvSpPr>
          <p:cNvPr id="84" name="矩形 83"/>
          <p:cNvSpPr/>
          <p:nvPr/>
        </p:nvSpPr>
        <p:spPr>
          <a:xfrm>
            <a:off x="1354455" y="3088005"/>
            <a:ext cx="1537970" cy="6451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4. 选定一大块文本</a:t>
            </a:r>
            <a:endParaRPr lang="zh-CN" altLang="en-US" sz="1500" b="1" dirty="0">
              <a:latin typeface="+mn-ea"/>
            </a:endParaRPr>
          </a:p>
        </p:txBody>
      </p:sp>
      <p:sp>
        <p:nvSpPr>
          <p:cNvPr id="8" name="文本框 7"/>
          <p:cNvSpPr txBox="1"/>
          <p:nvPr/>
        </p:nvSpPr>
        <p:spPr>
          <a:xfrm>
            <a:off x="575945" y="220345"/>
            <a:ext cx="4173855" cy="368300"/>
          </a:xfrm>
          <a:prstGeom prst="rect">
            <a:avLst/>
          </a:prstGeom>
          <a:noFill/>
        </p:spPr>
        <p:txBody>
          <a:bodyPr wrap="square" rtlCol="0" anchor="t">
            <a:spAutoFit/>
          </a:bodyPr>
          <a:p>
            <a:r>
              <a:rPr lang="zh-CN" altLang="en-US" b="1">
                <a:solidFill>
                  <a:srgbClr val="415163"/>
                </a:solidFill>
              </a:rPr>
              <a:t>能力拓展</a:t>
            </a:r>
            <a:endParaRPr lang="zh-CN" altLang="en-US" b="1">
              <a:solidFill>
                <a:srgbClr val="415163"/>
              </a:solidFill>
            </a:endParaRPr>
          </a:p>
        </p:txBody>
      </p:sp>
      <p:sp>
        <p:nvSpPr>
          <p:cNvPr id="886" name="TextBox 9"/>
          <p:cNvSpPr txBox="1"/>
          <p:nvPr>
            <p:custDataLst>
              <p:tags r:id="rId1"/>
            </p:custDataLst>
          </p:nvPr>
        </p:nvSpPr>
        <p:spPr>
          <a:xfrm>
            <a:off x="3276600" y="514350"/>
            <a:ext cx="3688715" cy="448945"/>
          </a:xfrm>
          <a:prstGeom prst="rect">
            <a:avLst/>
          </a:prstGeom>
          <a:noFill/>
          <a:ln w="12700" cap="flat">
            <a:noFill/>
            <a:miter lim="400000"/>
          </a:ln>
          <a:effectLst/>
        </p:spPr>
        <p:txBody>
          <a:bodyPr wrap="square" lIns="34289" tIns="34289" rIns="34289" bIns="0" numCol="1" anchor="b" anchorCtr="0">
            <a:normAutofit fontScale="70000"/>
          </a:bodyPr>
          <a:p>
            <a:pPr marL="0" indent="0" algn="l">
              <a:lnSpc>
                <a:spcPct val="120000"/>
              </a:lnSpc>
              <a:spcBef>
                <a:spcPts val="0"/>
              </a:spcBef>
              <a:spcAft>
                <a:spcPts val="0"/>
              </a:spcAft>
              <a:buSzPct val="100000"/>
              <a:defRPr sz="4400" spc="300">
                <a:solidFill>
                  <a:srgbClr val="262626"/>
                </a:solidFill>
                <a:latin typeface="Arial" panose="020B0604020202020204" pitchFamily="34" charset="0"/>
                <a:ea typeface="微软雅黑" panose="020B0503020204020204" pitchFamily="34" charset="-122"/>
                <a:cs typeface="+mn-ea"/>
                <a:sym typeface="Helvetica" panose="00000400000000000000"/>
              </a:defRPr>
            </a:pPr>
            <a:r>
              <a:rPr lang="zh-CN" altLang="en-US" sz="2400" b="1" dirty="0">
                <a:solidFill>
                  <a:srgbClr val="4D576B">
                    <a:lumMod val="75000"/>
                  </a:srgbClr>
                </a:solidFill>
                <a:latin typeface="Arial" panose="020B0604020202020204" pitchFamily="34" charset="0"/>
                <a:ea typeface="微软雅黑" panose="020B0503020204020204" pitchFamily="34" charset="-122"/>
                <a:sym typeface="+mn-ea"/>
              </a:rPr>
              <a:t>一、选定Word 文本内容的方法</a:t>
            </a:r>
            <a:endParaRPr lang="zh-CN" altLang="en-US" sz="2400" b="1" dirty="0">
              <a:solidFill>
                <a:srgbClr val="4D576B">
                  <a:lumMod val="75000"/>
                </a:srgbClr>
              </a:solidFill>
              <a:latin typeface="Arial" panose="020B0604020202020204" pitchFamily="34" charset="0"/>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00000000000000000"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00000000000000000"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00000000000000000"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01</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4248785" y="2087880"/>
            <a:ext cx="4511040" cy="60896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sz="44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单元一　文档处理</a:t>
            </a:r>
            <a:endParaRPr lang="zh-CN" altLang="en-US" sz="44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338955" y="2735580"/>
            <a:ext cx="3529330" cy="861695"/>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fontAlgn="auto">
              <a:lnSpc>
                <a:spcPct val="100000"/>
              </a:lnSpc>
              <a:spcBef>
                <a:spcPts val="0"/>
              </a:spcBef>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任务1　编排简单文稿</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00000"/>
              </a:lnSpc>
              <a:spcBef>
                <a:spcPts val="0"/>
              </a:spcBef>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任务2　编排复杂文档</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00000"/>
              </a:lnSpc>
              <a:spcBef>
                <a:spcPts val="0"/>
              </a:spcBef>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a:t>
            </a:r>
            <a:r>
              <a:rPr lang="en-US" altLang="zh-CN"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3</a:t>
            </a: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　制作表格</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00000"/>
              </a:lnSpc>
              <a:spcBef>
                <a:spcPts val="0"/>
              </a:spcBef>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a:t>
            </a:r>
            <a:r>
              <a:rPr lang="en-US" altLang="zh-CN"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4</a:t>
            </a: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　编排长文档</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P spid="40"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46998"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4"/>
            </p:custDataLst>
          </p:nvPr>
        </p:nvSpPr>
        <p:spPr>
          <a:xfrm>
            <a:off x="4800600" y="944705"/>
            <a:ext cx="3597254" cy="3254090"/>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1. 撤消</a:t>
            </a:r>
            <a:endPar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在操作过程中，如果对先前所做的工作不满意，可用撤消功能，将文档恢复到原来的状态。</a:t>
            </a:r>
            <a:endPar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2. 恢复</a:t>
            </a:r>
            <a:endPar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在撤消某操作后，如果认为不该撤消该操作，又想恢复被撤消的操作，可单击快速访问工具栏上的“恢复”按钮</a:t>
            </a:r>
            <a:r>
              <a:rPr lang="en-US"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    </a:t>
            </a: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。单击“恢复”右边的下箭头，也可一次性恢复最后被取消的多次操作。</a:t>
            </a:r>
            <a:endPar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
        <p:nvSpPr>
          <p:cNvPr id="16" name="任意多边形: 形状 15"/>
          <p:cNvSpPr>
            <a:spLocks noChangeAspect="1"/>
          </p:cNvSpPr>
          <p:nvPr>
            <p:custDataLst>
              <p:tags r:id="rId5"/>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7"/>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8"/>
            </p:custDataLst>
          </p:nvPr>
        </p:nvSpPr>
        <p:spPr>
          <a:xfrm>
            <a:off x="809737" y="1783138"/>
            <a:ext cx="2645204" cy="1577429"/>
          </a:xfrm>
          <a:prstGeom prst="rect">
            <a:avLst/>
          </a:prstGeom>
          <a:noFill/>
        </p:spPr>
        <p:txBody>
          <a:bodyPr wrap="square" rtlCol="0" anchor="b" anchorCtr="0">
            <a:normAutofit/>
          </a:bodyPr>
          <a:lstStyle/>
          <a:p>
            <a:pPr marL="0" indent="0" algn="ctr">
              <a:lnSpc>
                <a:spcPct val="120000"/>
              </a:lnSpc>
              <a:spcBef>
                <a:spcPts val="0"/>
              </a:spcBef>
              <a:spcAft>
                <a:spcPts val="0"/>
              </a:spcAft>
              <a:buSzPct val="100000"/>
            </a:pPr>
            <a:r>
              <a:rPr lang="zh-CN" altLang="en-US" sz="32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二、撤消与恢复</a:t>
            </a:r>
            <a:endParaRPr lang="zh-CN" altLang="en-US" sz="32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pic>
        <p:nvPicPr>
          <p:cNvPr id="2" name="图片 1"/>
          <p:cNvPicPr>
            <a:picLocks noChangeAspect="1"/>
          </p:cNvPicPr>
          <p:nvPr/>
        </p:nvPicPr>
        <p:blipFill>
          <a:blip r:embed="rId9"/>
          <a:stretch>
            <a:fillRect/>
          </a:stretch>
        </p:blipFill>
        <p:spPr>
          <a:xfrm>
            <a:off x="7239000" y="3333750"/>
            <a:ext cx="173990" cy="13716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0" y="-9622"/>
            <a:ext cx="9144000" cy="762006"/>
          </a:xfrm>
          <a:prstGeom prst="rect">
            <a:avLst/>
          </a:prstGeom>
          <a:solidFill>
            <a:srgbClr val="333333"/>
          </a:solidFill>
          <a:ln>
            <a:noFill/>
          </a:ln>
        </p:spPr>
        <p:style>
          <a:lnRef idx="2">
            <a:srgbClr val="333333">
              <a:shade val="50000"/>
            </a:srgbClr>
          </a:lnRef>
          <a:fillRef idx="1">
            <a:srgbClr val="333333"/>
          </a:fillRef>
          <a:effectRef idx="0">
            <a:srgbClr val="333333"/>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350">
              <a:solidFill>
                <a:sysClr val="windowText" lastClr="000000">
                  <a:lumMod val="50000"/>
                  <a:lumOff val="50000"/>
                </a:sysClr>
              </a:solidFill>
              <a:sym typeface="微软雅黑" panose="020B0503020204020204" pitchFamily="34" charset="-122"/>
            </a:endParaRPr>
          </a:p>
        </p:txBody>
      </p:sp>
      <p:sp>
        <p:nvSpPr>
          <p:cNvPr id="13" name="文本框 12"/>
          <p:cNvSpPr txBox="1"/>
          <p:nvPr>
            <p:custDataLst>
              <p:tags r:id="rId2"/>
            </p:custDataLst>
          </p:nvPr>
        </p:nvSpPr>
        <p:spPr>
          <a:xfrm>
            <a:off x="579120" y="180975"/>
            <a:ext cx="3636645" cy="381000"/>
          </a:xfrm>
          <a:prstGeom prst="rect">
            <a:avLst/>
          </a:prstGeom>
          <a:noFill/>
        </p:spPr>
        <p:txBody>
          <a:bodyPr wrap="square" lIns="67500" tIns="35100" rIns="67500" bIns="35100" rtlCol="0" anchor="ctr" anchorCtr="0">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pPr>
            <a:r>
              <a:rPr lang="zh-CN" altLang="en-US" sz="1900" b="1" spc="300" dirty="0">
                <a:solidFill>
                  <a:sysClr val="window" lastClr="FFFFFF"/>
                </a:solidFill>
                <a:latin typeface="Arial" panose="020B0604020202020204" pitchFamily="34" charset="0"/>
                <a:sym typeface="+mn-ea"/>
              </a:rPr>
              <a:t>三、设置文档权限</a:t>
            </a:r>
            <a:endParaRPr lang="zh-CN" altLang="en-US" sz="1900" b="1" spc="300" dirty="0">
              <a:solidFill>
                <a:sysClr val="window" lastClr="FFFFFF"/>
              </a:solidFill>
              <a:latin typeface="Arial" panose="020B0604020202020204" pitchFamily="34" charset="0"/>
              <a:sym typeface="+mn-ea"/>
            </a:endParaRPr>
          </a:p>
        </p:txBody>
      </p:sp>
      <p:sp>
        <p:nvSpPr>
          <p:cNvPr id="18" name="Shape 95"/>
          <p:cNvSpPr/>
          <p:nvPr>
            <p:custDataLst>
              <p:tags r:id="rId3"/>
            </p:custDataLst>
          </p:nvPr>
        </p:nvSpPr>
        <p:spPr>
          <a:xfrm>
            <a:off x="457200" y="1047750"/>
            <a:ext cx="8272145" cy="715645"/>
          </a:xfrm>
          <a:prstGeom prst="rect">
            <a:avLst/>
          </a:prstGeom>
          <a:ln w="12700">
            <a:miter lim="400000"/>
          </a:ln>
        </p:spPr>
        <p:txBody>
          <a:bodyPr wrap="square" lIns="67500" tIns="35100" rIns="67500" bIns="35100" anchor="ctr">
            <a:spAutoFit/>
          </a:bodyPr>
          <a:lstStyle>
            <a:lvl1pPr>
              <a:defRPr sz="5900"/>
            </a:lvl1pPr>
          </a:lstStyle>
          <a:p>
            <a:pPr lvl="0" algn="l">
              <a:lnSpc>
                <a:spcPct val="150000"/>
              </a:lnSpc>
              <a:defRPr/>
            </a:pPr>
            <a:r>
              <a:rPr lang="zh-CN" altLang="en-US" sz="1400"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在与他人共用一台计算机时，有时用户编辑的文档不想被别人查看或修改，这时可以给文档设置一个口令进行加密，把文档保护起来。其操作步骤如下。</a:t>
            </a:r>
            <a:endParaRPr lang="zh-CN" altLang="en-US" sz="1400"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8" name="Strategy Research…"/>
          <p:cNvSpPr txBox="1"/>
          <p:nvPr>
            <p:custDataLst>
              <p:tags r:id="rId4"/>
            </p:custDataLst>
          </p:nvPr>
        </p:nvSpPr>
        <p:spPr>
          <a:xfrm>
            <a:off x="304800" y="1962150"/>
            <a:ext cx="4952365" cy="2978150"/>
          </a:xfrm>
          <a:prstGeom prst="rect">
            <a:avLst/>
          </a:prstGeom>
          <a:ln w="12700">
            <a:miter lim="400000"/>
          </a:ln>
        </p:spPr>
        <p:txBody>
          <a:bodyPr wrap="square" lIns="67500" tIns="35100" rIns="67500" bIns="35100" anchor="ctr" anchorCtr="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（1）在打开的文档中，单击“文件”菜单卡选择“信息”命令。</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（2）在“信息”列项中，单击“保护文档” 项， 如图1 - 1 - 24所示。</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（3）选择“用密码进行加密”命令，在“打开文件时的密码”框中输入一个密码。</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（4）单击“确定”按钮，在弹出的“确认密码”对话框中，重复输入一次密码，单击“确定”按钮，这时密码就设置好了。</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5638800" y="2343150"/>
            <a:ext cx="3067050" cy="207518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Shape 89"/>
          <p:cNvSpPr/>
          <p:nvPr>
            <p:custDataLst>
              <p:tags r:id="rId1"/>
            </p:custDataLst>
          </p:nvPr>
        </p:nvSpPr>
        <p:spPr>
          <a:xfrm rot="5400000">
            <a:off x="4196429" y="1144855"/>
            <a:ext cx="921707" cy="134235"/>
          </a:xfrm>
          <a:prstGeom prst="rect">
            <a:avLst/>
          </a:prstGeom>
          <a:solidFill>
            <a:sysClr val="window" lastClr="FFFFFF">
              <a:lumMod val="8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 name="Shape 90"/>
          <p:cNvSpPr/>
          <p:nvPr>
            <p:custDataLst>
              <p:tags r:id="rId2"/>
            </p:custDataLst>
          </p:nvPr>
        </p:nvSpPr>
        <p:spPr>
          <a:xfrm rot="5400000">
            <a:off x="4196429" y="2064074"/>
            <a:ext cx="921707" cy="134235"/>
          </a:xfrm>
          <a:prstGeom prst="rect">
            <a:avLst/>
          </a:prstGeom>
          <a:solidFill>
            <a:sysClr val="window" lastClr="FFFFFF">
              <a:lumMod val="7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6" name="Shape 91"/>
          <p:cNvSpPr/>
          <p:nvPr>
            <p:custDataLst>
              <p:tags r:id="rId3"/>
            </p:custDataLst>
          </p:nvPr>
        </p:nvSpPr>
        <p:spPr>
          <a:xfrm rot="5400000">
            <a:off x="4196429" y="2983293"/>
            <a:ext cx="921707" cy="134235"/>
          </a:xfrm>
          <a:prstGeom prst="rect">
            <a:avLst/>
          </a:prstGeom>
          <a:solidFill>
            <a:sysClr val="window" lastClr="FFFFFF">
              <a:lumMod val="6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7" name="Shape 92"/>
          <p:cNvSpPr/>
          <p:nvPr>
            <p:custDataLst>
              <p:tags r:id="rId4"/>
            </p:custDataLst>
          </p:nvPr>
        </p:nvSpPr>
        <p:spPr>
          <a:xfrm rot="5400000">
            <a:off x="4196429" y="3902512"/>
            <a:ext cx="921707" cy="134235"/>
          </a:xfrm>
          <a:prstGeom prst="rect">
            <a:avLst/>
          </a:prstGeom>
          <a:solidFill>
            <a:sysClr val="window" lastClr="FFFFFF">
              <a:lumMod val="50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19" name="Shape 89"/>
          <p:cNvSpPr/>
          <p:nvPr>
            <p:custDataLst>
              <p:tags r:id="rId5"/>
            </p:custDataLst>
          </p:nvPr>
        </p:nvSpPr>
        <p:spPr>
          <a:xfrm rot="5400000">
            <a:off x="-276860" y="276860"/>
            <a:ext cx="5143500" cy="4590415"/>
          </a:xfrm>
          <a:prstGeom prst="rect">
            <a:avLst/>
          </a:prstGeom>
          <a:solidFill>
            <a:srgbClr val="000000">
              <a:lumMod val="75000"/>
              <a:lumOff val="25000"/>
            </a:srgb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9" name="Shape 95"/>
          <p:cNvSpPr/>
          <p:nvPr>
            <p:custDataLst>
              <p:tags r:id="rId6"/>
            </p:custDataLst>
          </p:nvPr>
        </p:nvSpPr>
        <p:spPr>
          <a:xfrm>
            <a:off x="5424823" y="667045"/>
            <a:ext cx="3106712" cy="494078"/>
          </a:xfrm>
          <a:prstGeom prst="rect">
            <a:avLst/>
          </a:prstGeom>
          <a:ln w="12700">
            <a:miter lim="400000"/>
          </a:ln>
        </p:spPr>
        <p:txBody>
          <a:bodyPr wrap="square" lIns="67500" tIns="35100" rIns="67500" bIns="35100" anchor="ctr">
            <a:normAutofit/>
          </a:bodyPr>
          <a:lstStyle>
            <a:lvl1pPr>
              <a:defRPr sz="5900"/>
            </a:lvl1pPr>
          </a:lstStyle>
          <a:p>
            <a:pPr lvl="0" algn="ctr">
              <a:lnSpc>
                <a:spcPct val="120000"/>
              </a:lnSpc>
              <a:defRPr/>
            </a:pPr>
            <a:r>
              <a:rPr lang="zh-CN" altLang="en-US" sz="20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五、自动保存文档</a:t>
            </a:r>
            <a:endParaRPr lang="zh-CN" altLang="en-US" sz="20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8" name="Strategy Research…"/>
          <p:cNvSpPr txBox="1"/>
          <p:nvPr>
            <p:custDataLst>
              <p:tags r:id="rId7"/>
            </p:custDataLst>
          </p:nvPr>
        </p:nvSpPr>
        <p:spPr>
          <a:xfrm>
            <a:off x="5410200" y="1581150"/>
            <a:ext cx="3121025" cy="2724150"/>
          </a:xfrm>
          <a:prstGeom prst="rect">
            <a:avLst/>
          </a:prstGeom>
          <a:ln w="12700">
            <a:miter lim="400000"/>
          </a:ln>
        </p:spPr>
        <p:txBody>
          <a:bodyPr wrap="square" lIns="67500" tIns="35100" rIns="67500" bIns="35100">
            <a:spAutoFit/>
          </a:bodyPr>
          <a:lstStyle/>
          <a:p>
            <a:pPr algn="just">
              <a:lnSpc>
                <a:spcPct val="12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为了防止突然断电、死机或其他事故，可以使用按指定时间间隔自动保存文档功能。</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（1）单击“文件”菜单卡，选择“选项”命令，弹出“Word 选项”对话框，如图1 - 1 - 25 所示。</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（2）在“保存”选项中，选中“保存自动恢复信息时间间隔”复选框，然后输入需要的时间间隔，它以分钟为单位，如输入“1”，则表示1 分钟。</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（3）单击“确定”按钮。此后每隔1 分钟Word 就会自动保存一次文档。</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527050" y="1193800"/>
            <a:ext cx="3535680" cy="241236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273494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66" y="858847"/>
            <a:ext cx="1908000" cy="81009"/>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3"/>
            </p:custDataLst>
          </p:nvPr>
        </p:nvSpPr>
        <p:spPr>
          <a:xfrm>
            <a:off x="968375" y="1270635"/>
            <a:ext cx="7181850" cy="306705"/>
          </a:xfrm>
          <a:prstGeom prst="rect">
            <a:avLst/>
          </a:prstGeom>
          <a:noFill/>
        </p:spPr>
        <p:txBody>
          <a:bodyPr wrap="square" lIns="67500" tIns="35100" rIns="67500" bIns="0" anchor="ctr" anchorCtr="0">
            <a:normAutofit/>
          </a:bodyPr>
          <a:p>
            <a:pPr>
              <a:lnSpc>
                <a:spcPct val="130000"/>
              </a:lnSpc>
            </a:pPr>
            <a:r>
              <a:rPr lang="zh-CN" altLang="en-US" sz="1350" b="1" spc="300">
                <a:latin typeface="Arial" panose="020B0604020202020204" pitchFamily="34" charset="0"/>
                <a:ea typeface="微软雅黑" panose="020B0503020204020204" pitchFamily="34" charset="-122"/>
                <a:cs typeface="+mn-ea"/>
                <a:sym typeface="Arial" panose="020B0604020202020204" pitchFamily="34" charset="0"/>
              </a:rPr>
              <a:t>1. 链接到某网页</a:t>
            </a:r>
            <a:endParaRPr lang="zh-CN" altLang="en-US" sz="1350" b="1" spc="3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文本框 12"/>
          <p:cNvSpPr txBox="1"/>
          <p:nvPr>
            <p:custDataLst>
              <p:tags r:id="rId4"/>
            </p:custDataLst>
          </p:nvPr>
        </p:nvSpPr>
        <p:spPr>
          <a:xfrm>
            <a:off x="968375" y="1664970"/>
            <a:ext cx="7181850" cy="1973580"/>
          </a:xfrm>
          <a:prstGeom prst="rect">
            <a:avLst/>
          </a:prstGeom>
        </p:spPr>
        <p:txBody>
          <a:bodyPr vert="horz" wrap="square" lIns="67500" tIns="0" rIns="67500" bIns="35100" anchor="t" anchorCtr="0">
            <a:spAutoFit/>
          </a:bodyPr>
          <a:p>
            <a:pPr>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（1）选中要链接的文字内容。</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（2）右击选中的文字内容，在快捷菜单中选择“超链接”命令，将弹出“插入超链接”对话框。</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（3）在“链接到”选项下，单击“现有文件或网页”，在“地址”中将查询到的网页地址粘贴到该框中。</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（4）单击“确定”按钮。</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5"/>
            </p:custDataLst>
          </p:nvPr>
        </p:nvSpPr>
        <p:spPr>
          <a:xfrm>
            <a:off x="865205" y="212252"/>
            <a:ext cx="2330570" cy="647231"/>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六、设置超链接</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66" y="858847"/>
            <a:ext cx="1908000" cy="81009"/>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3"/>
            </p:custDataLst>
          </p:nvPr>
        </p:nvSpPr>
        <p:spPr>
          <a:xfrm>
            <a:off x="968375" y="1270635"/>
            <a:ext cx="7181850" cy="306705"/>
          </a:xfrm>
          <a:prstGeom prst="rect">
            <a:avLst/>
          </a:prstGeom>
          <a:noFill/>
        </p:spPr>
        <p:txBody>
          <a:bodyPr wrap="square" lIns="67500" tIns="35100" rIns="67500" bIns="0" anchor="ctr" anchorCtr="0">
            <a:normAutofit/>
          </a:bodyPr>
          <a:p>
            <a:pPr>
              <a:lnSpc>
                <a:spcPct val="130000"/>
              </a:lnSpc>
            </a:pPr>
            <a:r>
              <a:rPr lang="zh-CN" altLang="en-US" sz="1350" b="1" spc="300">
                <a:latin typeface="Arial" panose="020B0604020202020204" pitchFamily="34" charset="0"/>
                <a:ea typeface="微软雅黑" panose="020B0503020204020204" pitchFamily="34" charset="-122"/>
                <a:cs typeface="+mn-ea"/>
                <a:sym typeface="Arial" panose="020B0604020202020204" pitchFamily="34" charset="0"/>
              </a:rPr>
              <a:t>2. 链接到邮件地址</a:t>
            </a:r>
            <a:endParaRPr lang="zh-CN" altLang="en-US" sz="1350" b="1" spc="3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文本框 12"/>
          <p:cNvSpPr txBox="1"/>
          <p:nvPr>
            <p:custDataLst>
              <p:tags r:id="rId4"/>
            </p:custDataLst>
          </p:nvPr>
        </p:nvSpPr>
        <p:spPr>
          <a:xfrm>
            <a:off x="968375" y="1664970"/>
            <a:ext cx="4063365" cy="2620010"/>
          </a:xfrm>
          <a:prstGeom prst="rect">
            <a:avLst/>
          </a:prstGeom>
        </p:spPr>
        <p:txBody>
          <a:bodyPr vert="horz" wrap="square" lIns="67500" tIns="0" rIns="67500" bIns="35100" anchor="t" anchorCtr="0">
            <a:spAutoFit/>
          </a:bodyPr>
          <a:p>
            <a:pPr>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（1）选中要链接的文字，如图1 - 1 - 26 所示。</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（2）单击“插入”菜单卡中的“超链接”按钮，将弹出“插入超链接”对话框。</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（3）在“链接到” 选项下，单击“电子邮件地址”，在“电子邮件地址”中输入邮件地址。</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（4）单击“确定”按钮。</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5"/>
            </p:custDataLst>
          </p:nvPr>
        </p:nvSpPr>
        <p:spPr>
          <a:xfrm>
            <a:off x="865205" y="212252"/>
            <a:ext cx="2330570" cy="647231"/>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六、设置超链接</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6"/>
          <a:stretch>
            <a:fillRect/>
          </a:stretch>
        </p:blipFill>
        <p:spPr>
          <a:xfrm>
            <a:off x="5105400" y="1962150"/>
            <a:ext cx="2719070" cy="17100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41"/>
          <p:cNvSpPr txBox="1"/>
          <p:nvPr>
            <p:custDataLst>
              <p:tags r:id="rId1"/>
            </p:custDataLst>
          </p:nvPr>
        </p:nvSpPr>
        <p:spPr>
          <a:xfrm>
            <a:off x="5280796" y="2086888"/>
            <a:ext cx="3357609" cy="1731645"/>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在上一个任务中，孙红已经学会了文档的基本格式，看到别人编排出的专业文档，孙红非常羡慕，也希望自己能够制作出更加精美的编排效果。本任务将对一篇已有的“人生如果是十分”文档进行排版，制作，如图 1-2-1 所示的编排效果。</a:t>
            </a:r>
            <a:endParaRPr lang="zh-CN" altLang="en-US" sz="1200">
              <a:sym typeface="Arial" panose="020B0604020202020204" pitchFamily="34" charset="0"/>
            </a:endParaRPr>
          </a:p>
        </p:txBody>
      </p:sp>
      <p:sp>
        <p:nvSpPr>
          <p:cNvPr id="43" name="文本框 42"/>
          <p:cNvSpPr txBox="1"/>
          <p:nvPr>
            <p:custDataLst>
              <p:tags r:id="rId2"/>
            </p:custDataLst>
          </p:nvPr>
        </p:nvSpPr>
        <p:spPr>
          <a:xfrm>
            <a:off x="5280796" y="1573091"/>
            <a:ext cx="3357609" cy="378287"/>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userDrawn="1"/>
        </p:nvSpPr>
        <p:spPr>
          <a:xfrm>
            <a:off x="5231825" y="645160"/>
            <a:ext cx="23545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2</a:t>
            </a:r>
            <a:r>
              <a:rPr lang="en-US" altLang="zh-CN" sz="1800" dirty="0" smtClean="0">
                <a:solidFill>
                  <a:schemeClr val="tx1">
                    <a:lumMod val="75000"/>
                    <a:lumOff val="25000"/>
                  </a:schemeClr>
                </a:solidFill>
                <a:latin typeface="字魂35号-经典雅黑" panose="02000000000000000000" pitchFamily="2" charset="-122"/>
              </a:rPr>
              <a:t>  编排复杂文档</a:t>
            </a:r>
            <a:endParaRPr lang="en-US" altLang="zh-CN" sz="1800" dirty="0" smtClean="0">
              <a:solidFill>
                <a:schemeClr val="tx1">
                  <a:lumMod val="75000"/>
                  <a:lumOff val="25000"/>
                </a:schemeClr>
              </a:solidFill>
              <a:latin typeface="字魂35号-经典雅黑" panose="02000000000000000000" pitchFamily="2" charset="-122"/>
            </a:endParaRPr>
          </a:p>
        </p:txBody>
      </p:sp>
      <p:pic>
        <p:nvPicPr>
          <p:cNvPr id="2" name="图片 1"/>
          <p:cNvPicPr>
            <a:picLocks noChangeAspect="1"/>
          </p:cNvPicPr>
          <p:nvPr/>
        </p:nvPicPr>
        <p:blipFill>
          <a:blip r:embed="rId3"/>
          <a:stretch>
            <a:fillRect/>
          </a:stretch>
        </p:blipFill>
        <p:spPr>
          <a:xfrm>
            <a:off x="1447800" y="666750"/>
            <a:ext cx="2992120" cy="400558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custDataLst>
              <p:tags r:id="rId1"/>
            </p:custDataLst>
          </p:nvPr>
        </p:nvSpPr>
        <p:spPr>
          <a:xfrm>
            <a:off x="1727200" y="22923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1. 熟练设置文本的字符格式和段落格式。</a:t>
            </a:r>
            <a:endParaRPr lang="zh-CN" altLang="en-US" sz="1400" smtClean="0">
              <a:solidFill>
                <a:schemeClr val="tx1"/>
              </a:solidFill>
              <a:sym typeface="Arial" panose="020B0604020202020204" pitchFamily="34" charset="0"/>
            </a:endParaRPr>
          </a:p>
        </p:txBody>
      </p:sp>
      <p:sp>
        <p:nvSpPr>
          <p:cNvPr id="4" name="矩形: 圆角 26"/>
          <p:cNvSpPr/>
          <p:nvPr>
            <p:custDataLst>
              <p:tags r:id="rId2"/>
            </p:custDataLst>
          </p:nvPr>
        </p:nvSpPr>
        <p:spPr>
          <a:xfrm rot="8032692">
            <a:off x="922655" y="387985"/>
            <a:ext cx="689610" cy="356235"/>
          </a:xfrm>
          <a:prstGeom prst="roundRect">
            <a:avLst>
              <a:gd name="adj" fmla="val 50000"/>
            </a:avLst>
          </a:prstGeom>
          <a:gradFill>
            <a:gsLst>
              <a:gs pos="32000">
                <a:schemeClr val="accent1">
                  <a:alpha val="50000"/>
                </a:schemeClr>
              </a:gs>
              <a:gs pos="0">
                <a:schemeClr val="accent1"/>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8" name="文本框 7"/>
          <p:cNvSpPr txBox="1"/>
          <p:nvPr>
            <p:custDataLst>
              <p:tags r:id="rId3"/>
            </p:custDataLst>
          </p:nvPr>
        </p:nvSpPr>
        <p:spPr>
          <a:xfrm>
            <a:off x="1162685" y="282575"/>
            <a:ext cx="421640" cy="431800"/>
          </a:xfrm>
          <a:prstGeom prst="rect">
            <a:avLst/>
          </a:prstGeom>
          <a:noFill/>
        </p:spPr>
        <p:txBody>
          <a:bodyPr wrap="square" rtlCol="0" anchor="ctr" anchorCtr="0">
            <a:normAutofit/>
          </a:bodyPr>
          <a:p>
            <a:pPr algn="ctr"/>
            <a:r>
              <a:rPr lang="en-US" altLang="zh-CN" sz="1600" b="1" dirty="0">
                <a:solidFill>
                  <a:schemeClr val="bg1"/>
                </a:solidFill>
              </a:rPr>
              <a:t>1</a:t>
            </a:r>
            <a:endParaRPr lang="en-US" altLang="zh-CN" sz="1600" b="1" dirty="0">
              <a:solidFill>
                <a:schemeClr val="bg1"/>
              </a:solidFill>
            </a:endParaRPr>
          </a:p>
        </p:txBody>
      </p:sp>
      <p:sp>
        <p:nvSpPr>
          <p:cNvPr id="9" name="文本框 8"/>
          <p:cNvSpPr txBox="1"/>
          <p:nvPr>
            <p:custDataLst>
              <p:tags r:id="rId4"/>
            </p:custDataLst>
          </p:nvPr>
        </p:nvSpPr>
        <p:spPr>
          <a:xfrm>
            <a:off x="1738630" y="89725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2. 熟练设置页面格式。</a:t>
            </a:r>
            <a:endParaRPr lang="zh-CN" altLang="en-US" sz="1400" smtClean="0">
              <a:solidFill>
                <a:schemeClr val="tx1"/>
              </a:solidFill>
              <a:sym typeface="Arial" panose="020B0604020202020204" pitchFamily="34" charset="0"/>
            </a:endParaRPr>
          </a:p>
        </p:txBody>
      </p:sp>
      <p:sp>
        <p:nvSpPr>
          <p:cNvPr id="28" name="矩形: 圆角 27"/>
          <p:cNvSpPr/>
          <p:nvPr>
            <p:custDataLst>
              <p:tags r:id="rId5"/>
            </p:custDataLst>
          </p:nvPr>
        </p:nvSpPr>
        <p:spPr>
          <a:xfrm rot="8032692">
            <a:off x="952500" y="1042670"/>
            <a:ext cx="650875" cy="347980"/>
          </a:xfrm>
          <a:prstGeom prst="roundRect">
            <a:avLst>
              <a:gd name="adj" fmla="val 50000"/>
            </a:avLst>
          </a:prstGeom>
          <a:gradFill>
            <a:gsLst>
              <a:gs pos="0">
                <a:schemeClr val="accent3"/>
              </a:gs>
              <a:gs pos="32000">
                <a:schemeClr val="accent3">
                  <a:alpha val="50000"/>
                </a:schemeClr>
              </a:gs>
              <a:gs pos="100000">
                <a:schemeClr val="accent3">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3" name="文本框 32"/>
          <p:cNvSpPr txBox="1"/>
          <p:nvPr>
            <p:custDataLst>
              <p:tags r:id="rId6"/>
            </p:custDataLst>
          </p:nvPr>
        </p:nvSpPr>
        <p:spPr>
          <a:xfrm>
            <a:off x="1162685" y="953135"/>
            <a:ext cx="421640" cy="431800"/>
          </a:xfrm>
          <a:prstGeom prst="rect">
            <a:avLst/>
          </a:prstGeom>
          <a:noFill/>
        </p:spPr>
        <p:txBody>
          <a:bodyPr wrap="square" rtlCol="0" anchor="ctr" anchorCtr="0">
            <a:normAutofit/>
          </a:bodyPr>
          <a:p>
            <a:pPr algn="ctr"/>
            <a:r>
              <a:rPr lang="en-US" altLang="zh-CN" sz="1600" b="1" dirty="0">
                <a:solidFill>
                  <a:schemeClr val="bg1"/>
                </a:solidFill>
              </a:rPr>
              <a:t>2</a:t>
            </a:r>
            <a:endParaRPr lang="en-US" altLang="zh-CN" sz="1600" b="1" dirty="0">
              <a:solidFill>
                <a:schemeClr val="bg1"/>
              </a:solidFill>
            </a:endParaRPr>
          </a:p>
        </p:txBody>
      </p:sp>
      <p:sp>
        <p:nvSpPr>
          <p:cNvPr id="38" name="文本框 37"/>
          <p:cNvSpPr txBox="1"/>
          <p:nvPr>
            <p:custDataLst>
              <p:tags r:id="rId7"/>
            </p:custDataLst>
          </p:nvPr>
        </p:nvSpPr>
        <p:spPr>
          <a:xfrm>
            <a:off x="1721485" y="1564640"/>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3. 会进行边框和底纹的操作。</a:t>
            </a:r>
            <a:endParaRPr lang="zh-CN" altLang="en-US" sz="1400" smtClean="0">
              <a:solidFill>
                <a:schemeClr val="tx1"/>
              </a:solidFill>
              <a:sym typeface="Arial" panose="020B0604020202020204" pitchFamily="34" charset="0"/>
            </a:endParaRPr>
          </a:p>
        </p:txBody>
      </p:sp>
      <p:sp>
        <p:nvSpPr>
          <p:cNvPr id="10" name="矩形: 圆角 28"/>
          <p:cNvSpPr/>
          <p:nvPr>
            <p:custDataLst>
              <p:tags r:id="rId8"/>
            </p:custDataLst>
          </p:nvPr>
        </p:nvSpPr>
        <p:spPr>
          <a:xfrm rot="8032692">
            <a:off x="934720" y="1716405"/>
            <a:ext cx="678180" cy="361950"/>
          </a:xfrm>
          <a:prstGeom prst="roundRect">
            <a:avLst>
              <a:gd name="adj" fmla="val 50000"/>
            </a:avLst>
          </a:prstGeom>
          <a:gradFill>
            <a:gsLst>
              <a:gs pos="0">
                <a:schemeClr val="accent2"/>
              </a:gs>
              <a:gs pos="32000">
                <a:schemeClr val="accent2">
                  <a:alpha val="50000"/>
                </a:schemeClr>
              </a:gs>
              <a:gs pos="100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1" name="文本框 10"/>
          <p:cNvSpPr txBox="1"/>
          <p:nvPr>
            <p:custDataLst>
              <p:tags r:id="rId9"/>
            </p:custDataLst>
          </p:nvPr>
        </p:nvSpPr>
        <p:spPr>
          <a:xfrm>
            <a:off x="1162685" y="1619250"/>
            <a:ext cx="421640" cy="431800"/>
          </a:xfrm>
          <a:prstGeom prst="rect">
            <a:avLst/>
          </a:prstGeom>
          <a:noFill/>
        </p:spPr>
        <p:txBody>
          <a:bodyPr wrap="square" rtlCol="0" anchor="ctr" anchorCtr="0">
            <a:normAutofit/>
          </a:bodyPr>
          <a:p>
            <a:pPr algn="ctr"/>
            <a:r>
              <a:rPr lang="en-US" altLang="zh-CN" sz="1600" b="1" dirty="0">
                <a:solidFill>
                  <a:srgbClr val="000000"/>
                </a:solidFill>
              </a:rPr>
              <a:t>3</a:t>
            </a:r>
            <a:endParaRPr lang="en-US" altLang="zh-CN" sz="1600" b="1" dirty="0">
              <a:solidFill>
                <a:srgbClr val="000000"/>
              </a:solidFill>
            </a:endParaRPr>
          </a:p>
        </p:txBody>
      </p:sp>
      <p:sp>
        <p:nvSpPr>
          <p:cNvPr id="30" name="矩形: 圆角 29"/>
          <p:cNvSpPr/>
          <p:nvPr>
            <p:custDataLst>
              <p:tags r:id="rId10"/>
            </p:custDataLst>
          </p:nvPr>
        </p:nvSpPr>
        <p:spPr>
          <a:xfrm rot="8032692">
            <a:off x="928370" y="2383790"/>
            <a:ext cx="676910" cy="342265"/>
          </a:xfrm>
          <a:prstGeom prst="roundRect">
            <a:avLst>
              <a:gd name="adj" fmla="val 50000"/>
            </a:avLst>
          </a:prstGeom>
          <a:gradFill>
            <a:gsLst>
              <a:gs pos="0">
                <a:schemeClr val="accent5"/>
              </a:gs>
              <a:gs pos="32000">
                <a:schemeClr val="accent5">
                  <a:alpha val="50000"/>
                </a:schemeClr>
              </a:gs>
              <a:gs pos="100000">
                <a:schemeClr val="accent5">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2" name="文本框 11"/>
          <p:cNvSpPr txBox="1"/>
          <p:nvPr>
            <p:custDataLst>
              <p:tags r:id="rId11"/>
            </p:custDataLst>
          </p:nvPr>
        </p:nvSpPr>
        <p:spPr>
          <a:xfrm>
            <a:off x="1162685" y="2284095"/>
            <a:ext cx="421640" cy="431800"/>
          </a:xfrm>
          <a:prstGeom prst="rect">
            <a:avLst/>
          </a:prstGeom>
          <a:noFill/>
        </p:spPr>
        <p:txBody>
          <a:bodyPr wrap="square" rtlCol="0" anchor="ctr" anchorCtr="0">
            <a:normAutofit/>
          </a:bodyPr>
          <a:p>
            <a:pPr algn="ctr"/>
            <a:r>
              <a:rPr lang="en-US" altLang="zh-CN" sz="1600" b="1" dirty="0">
                <a:solidFill>
                  <a:schemeClr val="bg1"/>
                </a:solidFill>
              </a:rPr>
              <a:t>4</a:t>
            </a:r>
            <a:endParaRPr lang="en-US" altLang="zh-CN" sz="1600" b="1" dirty="0">
              <a:solidFill>
                <a:schemeClr val="bg1"/>
              </a:solidFill>
            </a:endParaRPr>
          </a:p>
        </p:txBody>
      </p:sp>
      <p:sp>
        <p:nvSpPr>
          <p:cNvPr id="13" name="文本框 12"/>
          <p:cNvSpPr txBox="1"/>
          <p:nvPr>
            <p:custDataLst>
              <p:tags r:id="rId12"/>
            </p:custDataLst>
          </p:nvPr>
        </p:nvSpPr>
        <p:spPr>
          <a:xfrm>
            <a:off x="1738630" y="2230755"/>
            <a:ext cx="6623050" cy="538480"/>
          </a:xfrm>
          <a:prstGeom prst="rect">
            <a:avLst/>
          </a:prstGeom>
          <a:noFill/>
        </p:spPr>
        <p:txBody>
          <a:bodyPr wrap="square" lIns="67500" tIns="35100" rIns="67500" bIns="35100" rtlCol="0" anchor="ctr" anchorCtr="0"/>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4. 能熟练地复制字符格式和段落格式。</a:t>
            </a:r>
            <a:endParaRPr lang="zh-CN" altLang="en-US" sz="1400" smtClean="0">
              <a:solidFill>
                <a:schemeClr val="tx1"/>
              </a:solidFill>
              <a:sym typeface="Arial" panose="020B0604020202020204" pitchFamily="34" charset="0"/>
            </a:endParaRPr>
          </a:p>
        </p:txBody>
      </p:sp>
      <p:sp>
        <p:nvSpPr>
          <p:cNvPr id="14" name="矩形: 圆角 29"/>
          <p:cNvSpPr/>
          <p:nvPr>
            <p:custDataLst>
              <p:tags r:id="rId13"/>
            </p:custDataLst>
          </p:nvPr>
        </p:nvSpPr>
        <p:spPr>
          <a:xfrm rot="8032692">
            <a:off x="928370" y="3049270"/>
            <a:ext cx="675640" cy="338455"/>
          </a:xfrm>
          <a:prstGeom prst="roundRect">
            <a:avLst>
              <a:gd name="adj" fmla="val 50000"/>
            </a:avLst>
          </a:prstGeom>
          <a:gradFill>
            <a:gsLst>
              <a:gs pos="0">
                <a:schemeClr val="accent6"/>
              </a:gs>
              <a:gs pos="32000">
                <a:schemeClr val="accent6">
                  <a:alpha val="50000"/>
                </a:schemeClr>
              </a:gs>
              <a:gs pos="100000">
                <a:schemeClr val="accent6">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5" name="文本框 14"/>
          <p:cNvSpPr txBox="1"/>
          <p:nvPr>
            <p:custDataLst>
              <p:tags r:id="rId14"/>
            </p:custDataLst>
          </p:nvPr>
        </p:nvSpPr>
        <p:spPr>
          <a:xfrm>
            <a:off x="1162685" y="2948940"/>
            <a:ext cx="421640" cy="431800"/>
          </a:xfrm>
          <a:prstGeom prst="rect">
            <a:avLst/>
          </a:prstGeom>
          <a:noFill/>
        </p:spPr>
        <p:txBody>
          <a:bodyPr wrap="square" rtlCol="0" anchor="ctr" anchorCtr="0">
            <a:normAutofit/>
          </a:bodyPr>
          <a:p>
            <a:pPr algn="ctr"/>
            <a:r>
              <a:rPr lang="en-US" altLang="zh-CN" sz="1600" b="1" dirty="0" smtClean="0">
                <a:solidFill>
                  <a:srgbClr val="000000"/>
                </a:solidFill>
              </a:rPr>
              <a:t>5</a:t>
            </a:r>
            <a:endParaRPr lang="en-US" altLang="zh-CN" sz="1600" b="1" dirty="0" smtClean="0">
              <a:solidFill>
                <a:srgbClr val="000000"/>
              </a:solidFill>
            </a:endParaRPr>
          </a:p>
        </p:txBody>
      </p:sp>
      <p:sp>
        <p:nvSpPr>
          <p:cNvPr id="16" name="文本框 15"/>
          <p:cNvSpPr txBox="1"/>
          <p:nvPr>
            <p:custDataLst>
              <p:tags r:id="rId15"/>
            </p:custDataLst>
          </p:nvPr>
        </p:nvSpPr>
        <p:spPr>
          <a:xfrm>
            <a:off x="1738630" y="2895600"/>
            <a:ext cx="63030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5. 会添加水印。</a:t>
            </a:r>
            <a:endParaRPr lang="zh-CN" altLang="en-US" sz="1400" smtClean="0">
              <a:solidFill>
                <a:schemeClr val="tx1"/>
              </a:solidFill>
              <a:sym typeface="Arial" panose="020B0604020202020204" pitchFamily="34" charset="0"/>
            </a:endParaRPr>
          </a:p>
        </p:txBody>
      </p:sp>
      <p:sp>
        <p:nvSpPr>
          <p:cNvPr id="45" name="矩形: 圆角 29"/>
          <p:cNvSpPr/>
          <p:nvPr>
            <p:custDataLst>
              <p:tags r:id="rId16"/>
            </p:custDataLst>
          </p:nvPr>
        </p:nvSpPr>
        <p:spPr>
          <a:xfrm rot="8032692">
            <a:off x="939800" y="3709670"/>
            <a:ext cx="669290" cy="356235"/>
          </a:xfrm>
          <a:prstGeom prst="roundRect">
            <a:avLst>
              <a:gd name="adj" fmla="val 50000"/>
            </a:avLst>
          </a:prstGeom>
          <a:gradFill>
            <a:gsLst>
              <a:gs pos="0">
                <a:schemeClr val="accent1"/>
              </a:gs>
              <a:gs pos="32000">
                <a:schemeClr val="accent1">
                  <a:alpha val="5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6" name="文本框 45"/>
          <p:cNvSpPr txBox="1"/>
          <p:nvPr>
            <p:custDataLst>
              <p:tags r:id="rId17"/>
            </p:custDataLst>
          </p:nvPr>
        </p:nvSpPr>
        <p:spPr>
          <a:xfrm>
            <a:off x="1162685" y="3613785"/>
            <a:ext cx="421640" cy="431800"/>
          </a:xfrm>
          <a:prstGeom prst="rect">
            <a:avLst/>
          </a:prstGeom>
          <a:noFill/>
        </p:spPr>
        <p:txBody>
          <a:bodyPr wrap="square" rtlCol="0" anchor="ctr" anchorCtr="0">
            <a:normAutofit/>
          </a:bodyPr>
          <a:p>
            <a:pPr algn="ctr"/>
            <a:r>
              <a:rPr lang="en-US" altLang="zh-CN" sz="1600" b="1" dirty="0" smtClean="0">
                <a:solidFill>
                  <a:schemeClr val="bg1"/>
                </a:solidFill>
              </a:rPr>
              <a:t>6</a:t>
            </a:r>
            <a:endParaRPr lang="en-US" altLang="zh-CN" sz="1600" b="1" dirty="0" smtClean="0">
              <a:solidFill>
                <a:schemeClr val="bg1"/>
              </a:solidFill>
            </a:endParaRPr>
          </a:p>
        </p:txBody>
      </p:sp>
      <p:sp>
        <p:nvSpPr>
          <p:cNvPr id="47" name="文本框 46"/>
          <p:cNvSpPr txBox="1"/>
          <p:nvPr>
            <p:custDataLst>
              <p:tags r:id="rId18"/>
            </p:custDataLst>
          </p:nvPr>
        </p:nvSpPr>
        <p:spPr>
          <a:xfrm>
            <a:off x="1738630" y="3560445"/>
            <a:ext cx="5312410" cy="538480"/>
          </a:xfrm>
          <a:prstGeom prst="rect">
            <a:avLst/>
          </a:prstGeom>
          <a:noFill/>
        </p:spPr>
        <p:txBody>
          <a:bodyPr wrap="square" lIns="67500" tIns="35100" rIns="67500" bIns="35100" rtlCol="0" anchor="ctr" anchorCtr="0">
            <a:normAutofit/>
          </a:bodyPr>
          <a:p>
            <a:r>
              <a:rPr lang="en-US" altLang="zh-CN" sz="1400" dirty="0" smtClean="0">
                <a:solidFill>
                  <a:schemeClr val="tx1"/>
                </a:solidFill>
              </a:rPr>
              <a:t>6. 通过文档内容树立学生正确的人生观和世界观。</a:t>
            </a:r>
            <a:endParaRPr lang="en-US" altLang="zh-CN" sz="1400" dirty="0" smtClean="0">
              <a:solidFill>
                <a:schemeClr val="tx1"/>
              </a:solidFill>
            </a:endParaRPr>
          </a:p>
        </p:txBody>
      </p:sp>
      <p:grpSp>
        <p:nvGrpSpPr>
          <p:cNvPr id="5" name="组合 4"/>
          <p:cNvGrpSpPr/>
          <p:nvPr/>
        </p:nvGrpSpPr>
        <p:grpSpPr>
          <a:xfrm>
            <a:off x="6696710" y="500380"/>
            <a:ext cx="1468755" cy="1358900"/>
            <a:chOff x="6199" y="2617"/>
            <a:chExt cx="1763" cy="1763"/>
          </a:xfrm>
        </p:grpSpPr>
        <p:sp>
          <p:nvSpPr>
            <p:cNvPr id="26" name="圆角矩形 25"/>
            <p:cNvSpPr/>
            <p:nvPr>
              <p:custDataLst>
                <p:tags r:id="rId19"/>
              </p:custDataLst>
            </p:nvPr>
          </p:nvSpPr>
          <p:spPr>
            <a:xfrm>
              <a:off x="6199" y="261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20"/>
              </p:custDataLst>
            </p:nvPr>
          </p:nvSpPr>
          <p:spPr>
            <a:xfrm>
              <a:off x="6309" y="272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 name="矩形 1"/>
            <p:cNvSpPr/>
            <p:nvPr>
              <p:custDataLst>
                <p:tags r:id="rId21"/>
              </p:custDataLst>
            </p:nvPr>
          </p:nvSpPr>
          <p:spPr>
            <a:xfrm>
              <a:off x="6521" y="2909"/>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22"/>
              </p:custDataLst>
            </p:nvPr>
          </p:nvSpPr>
          <p:spPr>
            <a:xfrm>
              <a:off x="7451" y="390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23"/>
              </p:custDataLst>
            </p:nvPr>
          </p:nvSpPr>
          <p:spPr>
            <a:xfrm>
              <a:off x="6521" y="2909"/>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3" name="文本框 2"/>
          <p:cNvSpPr txBox="1"/>
          <p:nvPr>
            <p:custDataLst>
              <p:tags r:id="rId24"/>
            </p:custDataLst>
          </p:nvPr>
        </p:nvSpPr>
        <p:spPr>
          <a:xfrm>
            <a:off x="6964680" y="969645"/>
            <a:ext cx="996950" cy="467360"/>
          </a:xfrm>
          <a:prstGeom prst="rect">
            <a:avLst/>
          </a:prstGeom>
          <a:noFill/>
        </p:spPr>
        <p:txBody>
          <a:bodyPr wrap="square" numCol="1" rtlCol="0">
            <a:prstTxWarp prst="textPlain">
              <a:avLst>
                <a:gd name="adj" fmla="val 50636"/>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6" name="矩形: 圆角 29"/>
          <p:cNvSpPr/>
          <p:nvPr>
            <p:custDataLst>
              <p:tags r:id="rId25"/>
            </p:custDataLst>
          </p:nvPr>
        </p:nvSpPr>
        <p:spPr>
          <a:xfrm rot="8032692">
            <a:off x="812165" y="4385310"/>
            <a:ext cx="650875" cy="386715"/>
          </a:xfrm>
          <a:prstGeom prst="roundRect">
            <a:avLst>
              <a:gd name="adj" fmla="val 50000"/>
            </a:avLst>
          </a:prstGeom>
          <a:gradFill>
            <a:gsLst>
              <a:gs pos="0">
                <a:schemeClr val="accent6"/>
              </a:gs>
              <a:gs pos="32000">
                <a:schemeClr val="accent6">
                  <a:alpha val="50000"/>
                </a:schemeClr>
              </a:gs>
              <a:gs pos="100000">
                <a:schemeClr val="accent6">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7" name="文本框 6"/>
          <p:cNvSpPr txBox="1"/>
          <p:nvPr>
            <p:custDataLst>
              <p:tags r:id="rId26"/>
            </p:custDataLst>
          </p:nvPr>
        </p:nvSpPr>
        <p:spPr>
          <a:xfrm>
            <a:off x="1008380" y="4301490"/>
            <a:ext cx="421640" cy="431800"/>
          </a:xfrm>
          <a:prstGeom prst="rect">
            <a:avLst/>
          </a:prstGeom>
          <a:noFill/>
        </p:spPr>
        <p:txBody>
          <a:bodyPr wrap="square" rtlCol="0" anchor="ctr" anchorCtr="0">
            <a:normAutofit/>
          </a:bodyPr>
          <a:p>
            <a:pPr algn="ctr"/>
            <a:r>
              <a:rPr lang="en-US" altLang="zh-CN" sz="1600" b="1" dirty="0" smtClean="0">
                <a:solidFill>
                  <a:srgbClr val="000000"/>
                </a:solidFill>
              </a:rPr>
              <a:t>7</a:t>
            </a:r>
            <a:endParaRPr lang="en-US" altLang="zh-CN" sz="1600" b="1" dirty="0" smtClean="0">
              <a:solidFill>
                <a:srgbClr val="000000"/>
              </a:solidFill>
            </a:endParaRPr>
          </a:p>
        </p:txBody>
      </p:sp>
      <p:sp>
        <p:nvSpPr>
          <p:cNvPr id="19" name="文本框 18"/>
          <p:cNvSpPr txBox="1"/>
          <p:nvPr>
            <p:custDataLst>
              <p:tags r:id="rId27"/>
            </p:custDataLst>
          </p:nvPr>
        </p:nvSpPr>
        <p:spPr>
          <a:xfrm>
            <a:off x="1584325" y="4248150"/>
            <a:ext cx="63030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7. 鼓励学生进行创意设计，培养创新能力。</a:t>
            </a:r>
            <a:endParaRPr lang="zh-CN" altLang="en-US" sz="1400" smtClean="0">
              <a:solidFill>
                <a:schemeClr val="tx1"/>
              </a:solidFill>
              <a:sym typeface="Arial" panose="020B0604020202020204" pitchFamily="34" charset="0"/>
            </a:endParaRPr>
          </a:p>
        </p:txBody>
      </p:sp>
    </p:spTree>
    <p:custDataLst>
      <p:tags r:id="rId2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572135" y="1120775"/>
            <a:ext cx="812228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2825750" cy="8191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780415" y="1256665"/>
            <a:ext cx="4404360" cy="3110865"/>
          </a:xfrm>
          <a:prstGeom prst="rect">
            <a:avLst/>
          </a:prstGeom>
        </p:spPr>
        <p:txBody>
          <a:bodyPr vert="horz" wrap="square" lIns="67500" tIns="0" rIns="67500" bIns="35100" anchor="t" anchorCtr="0">
            <a:spAutoFit/>
          </a:bodyPr>
          <a:p>
            <a:pPr algn="just">
              <a:lnSpc>
                <a:spcPct val="110000"/>
              </a:lnSpc>
              <a:spcBef>
                <a:spcPts val="0"/>
              </a:spcBef>
              <a:spcAft>
                <a:spcPts val="0"/>
              </a:spcAft>
            </a:pPr>
            <a:r>
              <a:rPr lang="zh-CN" altLang="en-US" sz="1400" b="1" spc="150">
                <a:solidFill>
                  <a:srgbClr val="E95730"/>
                </a:solidFill>
                <a:latin typeface="Arial" panose="020B0604020202020204" pitchFamily="34" charset="0"/>
                <a:ea typeface="微软雅黑" panose="020B0503020204020204" pitchFamily="34" charset="-122"/>
                <a:sym typeface="Arial" panose="020B0604020202020204" pitchFamily="34" charset="0"/>
              </a:rPr>
              <a:t>1. 方法一</a:t>
            </a:r>
            <a:endParaRPr lang="zh-CN" altLang="en-US" sz="1400" b="1" spc="150">
              <a:solidFill>
                <a:srgbClr val="E95730"/>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1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启动 Word 后，单击“文件”菜单卡，选择“打开”命令，单击“浏览”项，将弹出“打开”对话框，选择 Word 文档存放的位置，选中要打开的文件，单击“打开”按钮，如图 1-2-2 所示。</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10000"/>
              </a:lnSpc>
              <a:spcBef>
                <a:spcPts val="0"/>
              </a:spcBef>
              <a:spcAft>
                <a:spcPts val="0"/>
              </a:spcAft>
            </a:pPr>
            <a:r>
              <a:rPr lang="zh-CN" altLang="en-US" sz="1400" b="1" spc="150">
                <a:solidFill>
                  <a:srgbClr val="E95730"/>
                </a:solidFill>
                <a:latin typeface="Arial" panose="020B0604020202020204" pitchFamily="34" charset="0"/>
                <a:ea typeface="微软雅黑" panose="020B0503020204020204" pitchFamily="34" charset="-122"/>
                <a:sym typeface="Arial" panose="020B0604020202020204" pitchFamily="34" charset="0"/>
              </a:rPr>
              <a:t>2. 方法二</a:t>
            </a:r>
            <a:endParaRPr lang="zh-CN" altLang="en-US" sz="1400" b="1" spc="150">
              <a:solidFill>
                <a:srgbClr val="E95730"/>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1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启动 Word 后，单击“文件”菜单卡，选择“打开”命令，会列出最近使用过的文档名，单击该文件名，可直接打开该文档。</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10000"/>
              </a:lnSpc>
              <a:spcBef>
                <a:spcPts val="0"/>
              </a:spcBef>
              <a:spcAft>
                <a:spcPts val="0"/>
              </a:spcAft>
            </a:pPr>
            <a:r>
              <a:rPr lang="zh-CN" altLang="en-US" sz="1400" b="1" spc="150">
                <a:solidFill>
                  <a:srgbClr val="E95730"/>
                </a:solidFill>
                <a:latin typeface="Arial" panose="020B0604020202020204" pitchFamily="34" charset="0"/>
                <a:ea typeface="微软雅黑" panose="020B0503020204020204" pitchFamily="34" charset="-122"/>
                <a:sym typeface="Arial" panose="020B0604020202020204" pitchFamily="34" charset="0"/>
              </a:rPr>
              <a:t>3. 方法三</a:t>
            </a:r>
            <a:endParaRPr lang="zh-CN" altLang="en-US" sz="1400" b="1" spc="150">
              <a:solidFill>
                <a:srgbClr val="E95730"/>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1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在“文件资源管理器”窗口中，双击要打开的 Word 文档，这时将在启动 Word 的同时，打开该文档。</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505" y="212090"/>
            <a:ext cx="2796540"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一、打开 Word 文档</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5"/>
          <a:stretch>
            <a:fillRect/>
          </a:stretch>
        </p:blipFill>
        <p:spPr>
          <a:xfrm>
            <a:off x="5334000" y="1581150"/>
            <a:ext cx="3136265" cy="25800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a:off x="907415" y="859155"/>
            <a:ext cx="3580765" cy="8001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2"/>
            </p:custDataLst>
          </p:nvPr>
        </p:nvSpPr>
        <p:spPr>
          <a:xfrm>
            <a:off x="927100" y="1058545"/>
            <a:ext cx="7531100" cy="476885"/>
          </a:xfrm>
          <a:prstGeom prst="rect">
            <a:avLst/>
          </a:prstGeom>
        </p:spPr>
        <p:txBody>
          <a:bodyPr vert="horz" wrap="square" lIns="67500" tIns="0" rIns="67500" bIns="35100" anchor="t" anchorCtr="0">
            <a:spAutoFit/>
          </a:bodyPr>
          <a:p>
            <a:pPr>
              <a:lnSpc>
                <a:spcPct val="12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（1）选中标题，设置为隶书、二号、加粗、居中、红色。</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nSpc>
                <a:spcPct val="12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（2）选中正文文字，设置为仿宋、四号。</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3689350"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二、设置字符格式</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custDataLst>
              <p:tags r:id="rId4"/>
            </p:custDataLst>
          </p:nvPr>
        </p:nvSpPr>
        <p:spPr bwMode="auto">
          <a:xfrm>
            <a:off x="907415" y="2152015"/>
            <a:ext cx="3278505" cy="8128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custDataLst>
              <p:tags r:id="rId5"/>
            </p:custDataLst>
          </p:nvPr>
        </p:nvSpPr>
        <p:spPr>
          <a:xfrm>
            <a:off x="865505" y="1504950"/>
            <a:ext cx="3689350"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三、插入符号</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10"/>
          <p:cNvSpPr txBox="1"/>
          <p:nvPr/>
        </p:nvSpPr>
        <p:spPr>
          <a:xfrm>
            <a:off x="838200" y="2343150"/>
            <a:ext cx="4126865" cy="2524760"/>
          </a:xfrm>
          <a:prstGeom prst="rect">
            <a:avLst/>
          </a:prstGeom>
          <a:noFill/>
        </p:spPr>
        <p:txBody>
          <a:bodyPr wrap="square" rtlCol="0" anchor="t">
            <a:spAutoFit/>
          </a:bodyPr>
          <a:p>
            <a:pPr algn="just">
              <a:lnSpc>
                <a:spcPct val="120000"/>
              </a:lnSpc>
              <a:spcBef>
                <a:spcPts val="0"/>
              </a:spcBef>
              <a:spcAft>
                <a:spcPts val="0"/>
              </a:spcAft>
            </a:pPr>
            <a:r>
              <a:rPr lang="zh-CN" altLang="en-US" sz="1200">
                <a:latin typeface="微软雅黑" panose="020B0503020204020204" pitchFamily="34" charset="-122"/>
                <a:ea typeface="微软雅黑" panose="020B0503020204020204" pitchFamily="34" charset="-122"/>
              </a:rPr>
              <a:t>（1）单击标题前的位置。</a:t>
            </a:r>
            <a:endParaRPr lang="zh-CN" altLang="en-US" sz="1200">
              <a:latin typeface="微软雅黑" panose="020B0503020204020204" pitchFamily="34" charset="-122"/>
              <a:ea typeface="微软雅黑" panose="020B0503020204020204" pitchFamily="34" charset="-122"/>
            </a:endParaRPr>
          </a:p>
          <a:p>
            <a:pPr algn="just">
              <a:lnSpc>
                <a:spcPct val="120000"/>
              </a:lnSpc>
              <a:spcBef>
                <a:spcPts val="0"/>
              </a:spcBef>
              <a:spcAft>
                <a:spcPts val="0"/>
              </a:spcAft>
            </a:pPr>
            <a:r>
              <a:rPr lang="zh-CN" altLang="en-US" sz="1200">
                <a:latin typeface="微软雅黑" panose="020B0503020204020204" pitchFamily="34" charset="-122"/>
                <a:ea typeface="微软雅黑" panose="020B0503020204020204" pitchFamily="34" charset="-122"/>
              </a:rPr>
              <a:t>（2）单击“插入”菜单卡中的“符号”按钮，选择“其他符号”命令，打开“符号”对话框，选中“符号”选项卡，如图 1-2-3 所示。</a:t>
            </a:r>
            <a:endParaRPr lang="zh-CN" altLang="en-US" sz="1200">
              <a:latin typeface="微软雅黑" panose="020B0503020204020204" pitchFamily="34" charset="-122"/>
              <a:ea typeface="微软雅黑" panose="020B0503020204020204" pitchFamily="34" charset="-122"/>
            </a:endParaRPr>
          </a:p>
          <a:p>
            <a:pPr algn="just">
              <a:lnSpc>
                <a:spcPct val="120000"/>
              </a:lnSpc>
              <a:spcBef>
                <a:spcPts val="0"/>
              </a:spcBef>
              <a:spcAft>
                <a:spcPts val="0"/>
              </a:spcAft>
            </a:pPr>
            <a:r>
              <a:rPr lang="zh-CN" altLang="en-US" sz="1200">
                <a:latin typeface="微软雅黑" panose="020B0503020204020204" pitchFamily="34" charset="-122"/>
                <a:ea typeface="微软雅黑" panose="020B0503020204020204" pitchFamily="34" charset="-122"/>
              </a:rPr>
              <a:t>（3）选中要插入的符号“★”，单击“插入”按钮。插入字符后，“取消”按钮变为“关闭”按钮，单击“关闭”按钮结束。</a:t>
            </a:r>
            <a:endParaRPr lang="zh-CN" altLang="en-US" sz="1200">
              <a:latin typeface="微软雅黑" panose="020B0503020204020204" pitchFamily="34" charset="-122"/>
              <a:ea typeface="微软雅黑" panose="020B0503020204020204" pitchFamily="34" charset="-122"/>
            </a:endParaRPr>
          </a:p>
          <a:p>
            <a:pPr algn="just">
              <a:lnSpc>
                <a:spcPct val="120000"/>
              </a:lnSpc>
              <a:spcBef>
                <a:spcPts val="0"/>
              </a:spcBef>
              <a:spcAft>
                <a:spcPts val="0"/>
              </a:spcAft>
            </a:pPr>
            <a:r>
              <a:rPr lang="zh-CN" altLang="en-US" sz="1200">
                <a:latin typeface="微软雅黑" panose="020B0503020204020204" pitchFamily="34" charset="-122"/>
                <a:ea typeface="微软雅黑" panose="020B0503020204020204" pitchFamily="34" charset="-122"/>
              </a:rPr>
              <a:t>（4）选中符号“★”，单击“开始”菜单卡上的“复制”按钮，单击标题的尾部，单击“粘贴”按钮，从而在标题前后均插入符号“★”。</a:t>
            </a:r>
            <a:endParaRPr lang="zh-CN" altLang="en-US" sz="1200">
              <a:latin typeface="微软雅黑" panose="020B0503020204020204" pitchFamily="34" charset="-122"/>
              <a:ea typeface="微软雅黑" panose="020B0503020204020204" pitchFamily="34" charset="-122"/>
            </a:endParaRPr>
          </a:p>
          <a:p>
            <a:pPr algn="just">
              <a:lnSpc>
                <a:spcPct val="120000"/>
              </a:lnSpc>
              <a:spcBef>
                <a:spcPts val="0"/>
              </a:spcBef>
              <a:spcAft>
                <a:spcPts val="0"/>
              </a:spcAft>
            </a:pPr>
            <a:r>
              <a:rPr lang="zh-CN" altLang="en-US" sz="1200">
                <a:latin typeface="微软雅黑" panose="020B0503020204020204" pitchFamily="34" charset="-122"/>
                <a:ea typeface="微软雅黑" panose="020B0503020204020204" pitchFamily="34" charset="-122"/>
              </a:rPr>
              <a:t>（5）在符号与文字中插入适量的空格。</a:t>
            </a:r>
            <a:endParaRPr lang="zh-CN" altLang="en-US" sz="120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6"/>
          <a:stretch>
            <a:fillRect/>
          </a:stretch>
        </p:blipFill>
        <p:spPr>
          <a:xfrm>
            <a:off x="5181600" y="2647950"/>
            <a:ext cx="3627755" cy="19932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572135" y="1120775"/>
            <a:ext cx="812228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2825750" cy="8191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762000" y="1428750"/>
            <a:ext cx="4218305" cy="2620010"/>
          </a:xfrm>
          <a:prstGeom prst="rect">
            <a:avLst/>
          </a:prstGeom>
        </p:spPr>
        <p:txBody>
          <a:bodyPr vert="horz" wrap="square" lIns="67500" tIns="0" rIns="67500" bIns="35100" anchor="t" anchorCtr="0">
            <a:spAutoFit/>
          </a:bodyPr>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（1）选中“我渴望这样度过”。</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（2）单 击“开 始 ” 菜 单 卡 中 的“字体 ” 组 选 项 按 钮</a:t>
            </a:r>
            <a:r>
              <a:rPr lang="en-US" altLang="zh-CN" sz="1400" spc="150">
                <a:solidFill>
                  <a:schemeClr val="tx1"/>
                </a:solidFill>
                <a:latin typeface="Arial" panose="020B0604020202020204" pitchFamily="34" charset="0"/>
                <a:ea typeface="微软雅黑" panose="020B0503020204020204" pitchFamily="34" charset="-122"/>
                <a:sym typeface="Arial" panose="020B0604020202020204" pitchFamily="34" charset="0"/>
              </a:rPr>
              <a:t>   </a:t>
            </a: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，或者使用快捷键“Ctrl+D”，弹出“字体”对话框，选择“字体”选项卡。</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（3）在“下划线线型”中选择一种类型，在“下划线颜色”中选择一种颜色，如图1-2-4 所示。</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（4）单击“确定”按钮。</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505" y="212090"/>
            <a:ext cx="2796540"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四、设置下划线</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5334000" y="1675765"/>
            <a:ext cx="3088640" cy="2149475"/>
          </a:xfrm>
          <a:prstGeom prst="rect">
            <a:avLst/>
          </a:prstGeom>
        </p:spPr>
      </p:pic>
      <p:pic>
        <p:nvPicPr>
          <p:cNvPr id="5" name="图片 4"/>
          <p:cNvPicPr>
            <a:picLocks noChangeAspect="1"/>
          </p:cNvPicPr>
          <p:nvPr/>
        </p:nvPicPr>
        <p:blipFill>
          <a:blip r:embed="rId6"/>
          <a:stretch>
            <a:fillRect/>
          </a:stretch>
        </p:blipFill>
        <p:spPr>
          <a:xfrm>
            <a:off x="2057400" y="2190750"/>
            <a:ext cx="258445" cy="2374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1518920"/>
            <a:ext cx="3733800" cy="3263900"/>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cxnSp>
        <p:nvCxnSpPr>
          <p:cNvPr id="10" name="直线连接符 9"/>
          <p:cNvCxnSpPr/>
          <p:nvPr>
            <p:custDataLst>
              <p:tags r:id="rId4"/>
            </p:custDataLst>
          </p:nvPr>
        </p:nvCxnSpPr>
        <p:spPr>
          <a:xfrm>
            <a:off x="4868597" y="2213146"/>
            <a:ext cx="709243"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4572001" y="1519162"/>
            <a:ext cx="3733799" cy="49577"/>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0" name="TextBox 5"/>
          <p:cNvSpPr txBox="1"/>
          <p:nvPr>
            <p:custDataLst>
              <p:tags r:id="rId6"/>
            </p:custDataLst>
          </p:nvPr>
        </p:nvSpPr>
        <p:spPr>
          <a:xfrm>
            <a:off x="4801120" y="1745535"/>
            <a:ext cx="1725410" cy="392415"/>
          </a:xfrm>
          <a:prstGeom prst="rect">
            <a:avLst/>
          </a:prstGeom>
          <a:noFill/>
        </p:spPr>
        <p:txBody>
          <a:bodyPr wrap="square" bIns="0" rtlCol="0" anchor="b" anchorCtr="0">
            <a:normAutofit/>
          </a:bodyPr>
          <a:lstStyle/>
          <a:p>
            <a:pPr>
              <a:lnSpc>
                <a:spcPct val="120000"/>
              </a:lnSpc>
            </a:pPr>
            <a:r>
              <a:rPr lang="zh-CN" altLang="en-US" b="1" spc="300" dirty="0">
                <a:solidFill>
                  <a:srgbClr val="FFFFFF"/>
                </a:solidFill>
                <a:latin typeface="微软雅黑" panose="020B0503020204020204" pitchFamily="34" charset="-122"/>
                <a:ea typeface="微软雅黑" panose="020B0503020204020204" pitchFamily="34" charset="-122"/>
              </a:rPr>
              <a:t>问题导入</a:t>
            </a:r>
            <a:endParaRPr lang="zh-CN" altLang="en-US" b="1" spc="300" dirty="0">
              <a:solidFill>
                <a:srgbClr val="FFFFFF"/>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7"/>
            </p:custDataLst>
          </p:nvPr>
        </p:nvSpPr>
        <p:spPr>
          <a:xfrm>
            <a:off x="4801120" y="2326393"/>
            <a:ext cx="3359900" cy="2369185"/>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04800" algn="just" fontAlgn="auto">
              <a:lnSpc>
                <a:spcPct val="120000"/>
              </a:lnSpc>
              <a:buNone/>
              <a:extLst>
                <a:ext uri="{35155182-B16C-46BC-9424-99874614C6A1}">
                  <wpsdc:indentchars xmlns:wpsdc="http://www.wps.cn/officeDocument/2017/drawingmlCustomData" val="200" checksum="2875442453"/>
                </a:ext>
              </a:extLst>
            </a:pPr>
            <a:r>
              <a:rPr lang="zh-CN" altLang="en-US" sz="1050" spc="150" dirty="0">
                <a:solidFill>
                  <a:srgbClr val="FFFFFF"/>
                </a:solidFill>
                <a:latin typeface="微软雅黑" panose="020B0503020204020204" pitchFamily="34" charset="-122"/>
                <a:ea typeface="微软雅黑" panose="020B0503020204020204" pitchFamily="34" charset="-122"/>
              </a:rPr>
              <a:t>在日常办公中，我们经常需要用电脑撰写通知、输入领导报告、编排学术论文等，这些都可以称为文档处理。要解决这类问题，就要用到文字处理软件。文字处理软件是办公软件的一种，一般用于文档的格式化和排版。</a:t>
            </a:r>
            <a:endParaRPr lang="zh-CN" altLang="en-US" sz="1050" spc="150" dirty="0">
              <a:solidFill>
                <a:srgbClr val="FFFFFF"/>
              </a:solidFill>
              <a:latin typeface="微软雅黑" panose="020B0503020204020204" pitchFamily="34" charset="-122"/>
              <a:ea typeface="微软雅黑" panose="020B0503020204020204" pitchFamily="34" charset="-122"/>
            </a:endParaRPr>
          </a:p>
          <a:p>
            <a:pPr marL="0" indent="304800" algn="just" fontAlgn="auto">
              <a:lnSpc>
                <a:spcPct val="120000"/>
              </a:lnSpc>
              <a:buNone/>
              <a:extLst>
                <a:ext uri="{35155182-B16C-46BC-9424-99874614C6A1}">
                  <wpsdc:indentchars xmlns:wpsdc="http://www.wps.cn/officeDocument/2017/drawingmlCustomData" val="200" checksum="2875442453"/>
                </a:ext>
              </a:extLst>
            </a:pPr>
            <a:r>
              <a:rPr lang="zh-CN" altLang="en-US" sz="1050" spc="150" dirty="0">
                <a:solidFill>
                  <a:srgbClr val="FFFFFF"/>
                </a:solidFill>
                <a:latin typeface="微软雅黑" panose="020B0503020204020204" pitchFamily="34" charset="-122"/>
                <a:ea typeface="微软雅黑" panose="020B0503020204020204" pitchFamily="34" charset="-122"/>
              </a:rPr>
              <a:t>文字处理软件的发展和文档处理的电子化是信息社会发展的标志之一。现有的中文文字处理软件主要有微软公司的Word、金山公司的WPS 等，其中微软公司的Word 集文字录入、存储、编辑、浏览、排版、打印等功能于一体，可以轻松地制作信函、传真、报纸、简历、网页等文档，是最常用的办公软件。</a:t>
            </a:r>
            <a:endParaRPr lang="zh-CN" altLang="en-US" sz="1050" spc="150" dirty="0">
              <a:solidFill>
                <a:srgbClr val="FFFFFF"/>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0467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572135" y="1120775"/>
            <a:ext cx="812228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2825750" cy="8191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762000" y="1276350"/>
            <a:ext cx="4218305" cy="2943225"/>
          </a:xfrm>
          <a:prstGeom prst="rect">
            <a:avLst/>
          </a:prstGeom>
        </p:spPr>
        <p:txBody>
          <a:bodyPr vert="horz" wrap="square" lIns="67500" tIns="0" rIns="67500" bIns="35100" anchor="t" anchorCtr="0">
            <a:spAutoFit/>
          </a:bodyPr>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（1）将插入点定位于第一段。</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（2）单击“开始”菜单卡中的“段落”组选项按钮 ，弹出“段落”对话框，选中“缩进和间距”选项卡，如图 1-2-7 所示。</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（3）在“间距”区域的“段前”中，单击数字调节键调整为“0.5 行”。</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（4）在“行距”下选择“固定值”，在“设置值”中输入“24 磅”。</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（5）单击“确定”按钮。</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505" y="212090"/>
            <a:ext cx="2796540"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五、设置段落格式</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5"/>
          <a:stretch>
            <a:fillRect/>
          </a:stretch>
        </p:blipFill>
        <p:spPr>
          <a:xfrm>
            <a:off x="4980305" y="1657350"/>
            <a:ext cx="3413760" cy="2489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0467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572135" y="1120775"/>
            <a:ext cx="812228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2825750" cy="8191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2796540"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六、复制段落格式</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grpSp>
        <p:nvGrpSpPr>
          <p:cNvPr id="12" name="组合 11"/>
          <p:cNvGrpSpPr/>
          <p:nvPr/>
        </p:nvGrpSpPr>
        <p:grpSpPr>
          <a:xfrm>
            <a:off x="914400" y="1279525"/>
            <a:ext cx="3587750" cy="2942590"/>
            <a:chOff x="1200" y="2010"/>
            <a:chExt cx="5650" cy="4634"/>
          </a:xfrm>
        </p:grpSpPr>
        <p:sp>
          <p:nvSpPr>
            <p:cNvPr id="13" name="文本框 12"/>
            <p:cNvSpPr txBox="1"/>
            <p:nvPr>
              <p:custDataLst>
                <p:tags r:id="rId4"/>
              </p:custDataLst>
            </p:nvPr>
          </p:nvSpPr>
          <p:spPr>
            <a:xfrm>
              <a:off x="1200" y="2010"/>
              <a:ext cx="5651" cy="4635"/>
            </a:xfrm>
            <a:prstGeom prst="rect">
              <a:avLst/>
            </a:prstGeom>
          </p:spPr>
          <p:txBody>
            <a:bodyPr vert="horz" wrap="square" lIns="67500" tIns="0" rIns="67500" bIns="35100" anchor="t" anchorCtr="0">
              <a:spAutoFit/>
            </a:bodyPr>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（1）将插入点置于第一段内。</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（2）双击“开始”菜单中的“格式刷”按钮</a:t>
              </a:r>
              <a:r>
                <a:rPr lang="en-US" altLang="zh-CN" sz="1400" spc="150">
                  <a:solidFill>
                    <a:schemeClr val="tx1"/>
                  </a:solidFill>
                  <a:latin typeface="Arial" panose="020B0604020202020204" pitchFamily="34" charset="0"/>
                  <a:ea typeface="微软雅黑" panose="020B0503020204020204" pitchFamily="34" charset="-122"/>
                  <a:sym typeface="Arial" panose="020B0604020202020204" pitchFamily="34" charset="0"/>
                </a:rPr>
                <a:t>  </a:t>
              </a: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 ，此时鼠标指针变为刷子形状</a:t>
              </a:r>
              <a:r>
                <a:rPr lang="en-US" altLang="zh-CN" sz="1400" spc="150">
                  <a:solidFill>
                    <a:schemeClr val="tx1"/>
                  </a:solidFill>
                  <a:latin typeface="Arial" panose="020B0604020202020204" pitchFamily="34" charset="0"/>
                  <a:ea typeface="微软雅黑" panose="020B0503020204020204" pitchFamily="34" charset="-122"/>
                  <a:sym typeface="Arial" panose="020B0604020202020204" pitchFamily="34" charset="0"/>
                </a:rPr>
                <a:t>  </a:t>
              </a: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 。 </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（3）把刷子</a:t>
              </a:r>
              <a:r>
                <a:rPr lang="en-US" altLang="zh-CN" sz="1400" spc="150">
                  <a:solidFill>
                    <a:schemeClr val="tx1"/>
                  </a:solidFill>
                  <a:latin typeface="Arial" panose="020B0604020202020204" pitchFamily="34" charset="0"/>
                  <a:ea typeface="微软雅黑" panose="020B0503020204020204" pitchFamily="34" charset="-122"/>
                  <a:sym typeface="Arial" panose="020B0604020202020204" pitchFamily="34" charset="0"/>
                </a:rPr>
                <a:t> </a:t>
              </a: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 移到第 2 段，单 击 该 段 内 任 意 位 置， 如 图1-2-9 所示。</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（4）同样地，用刷子</a:t>
              </a:r>
              <a:r>
                <a:rPr lang="en-US" altLang="zh-CN" sz="1400" spc="150">
                  <a:solidFill>
                    <a:schemeClr val="tx1"/>
                  </a:solidFill>
                  <a:latin typeface="Arial" panose="020B0604020202020204" pitchFamily="34" charset="0"/>
                  <a:ea typeface="微软雅黑" panose="020B0503020204020204" pitchFamily="34" charset="-122"/>
                  <a:sym typeface="Arial" panose="020B0604020202020204" pitchFamily="34" charset="0"/>
                </a:rPr>
                <a:t> </a:t>
              </a: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 分别单击下面各段落。</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（5）复制完格式后，再次单击“开始”菜单卡上的“格式刷”按钮 。</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1920" y="3090"/>
              <a:ext cx="345" cy="390"/>
            </a:xfrm>
            <a:prstGeom prst="rect">
              <a:avLst/>
            </a:prstGeom>
          </p:spPr>
        </p:pic>
        <p:pic>
          <p:nvPicPr>
            <p:cNvPr id="5" name="图片 4"/>
            <p:cNvPicPr>
              <a:picLocks noChangeAspect="1"/>
            </p:cNvPicPr>
            <p:nvPr/>
          </p:nvPicPr>
          <p:blipFill>
            <a:blip r:embed="rId6"/>
            <a:stretch>
              <a:fillRect/>
            </a:stretch>
          </p:blipFill>
          <p:spPr>
            <a:xfrm>
              <a:off x="6240" y="3210"/>
              <a:ext cx="322" cy="358"/>
            </a:xfrm>
            <a:prstGeom prst="rect">
              <a:avLst/>
            </a:prstGeom>
          </p:spPr>
        </p:pic>
        <p:pic>
          <p:nvPicPr>
            <p:cNvPr id="6" name="图片 5"/>
            <p:cNvPicPr>
              <a:picLocks noChangeAspect="1"/>
            </p:cNvPicPr>
            <p:nvPr/>
          </p:nvPicPr>
          <p:blipFill>
            <a:blip r:embed="rId6"/>
            <a:stretch>
              <a:fillRect/>
            </a:stretch>
          </p:blipFill>
          <p:spPr>
            <a:xfrm>
              <a:off x="3120" y="3690"/>
              <a:ext cx="283" cy="315"/>
            </a:xfrm>
            <a:prstGeom prst="rect">
              <a:avLst/>
            </a:prstGeom>
          </p:spPr>
        </p:pic>
        <p:pic>
          <p:nvPicPr>
            <p:cNvPr id="10" name="图片 9"/>
            <p:cNvPicPr>
              <a:picLocks noChangeAspect="1"/>
            </p:cNvPicPr>
            <p:nvPr/>
          </p:nvPicPr>
          <p:blipFill>
            <a:blip r:embed="rId6"/>
            <a:stretch>
              <a:fillRect/>
            </a:stretch>
          </p:blipFill>
          <p:spPr>
            <a:xfrm>
              <a:off x="4320" y="4650"/>
              <a:ext cx="283" cy="315"/>
            </a:xfrm>
            <a:prstGeom prst="rect">
              <a:avLst/>
            </a:prstGeom>
          </p:spPr>
        </p:pic>
      </p:grpSp>
      <p:pic>
        <p:nvPicPr>
          <p:cNvPr id="11" name="图片 10"/>
          <p:cNvPicPr>
            <a:picLocks noChangeAspect="1"/>
          </p:cNvPicPr>
          <p:nvPr/>
        </p:nvPicPr>
        <p:blipFill>
          <a:blip r:embed="rId7"/>
          <a:stretch>
            <a:fillRect/>
          </a:stretch>
        </p:blipFill>
        <p:spPr>
          <a:xfrm>
            <a:off x="4800600" y="1627505"/>
            <a:ext cx="3349625" cy="22402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0467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572135" y="1120775"/>
            <a:ext cx="812228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2825750" cy="8191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2796540"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七、首字下沉</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4"/>
            </p:custDataLst>
          </p:nvPr>
        </p:nvSpPr>
        <p:spPr>
          <a:xfrm>
            <a:off x="914400" y="1279525"/>
            <a:ext cx="3653155" cy="2804795"/>
          </a:xfrm>
          <a:prstGeom prst="rect">
            <a:avLst/>
          </a:prstGeom>
        </p:spPr>
        <p:txBody>
          <a:bodyPr vert="horz" wrap="square" lIns="67500" tIns="0" rIns="67500" bIns="35100" anchor="t" anchorCtr="0">
            <a:spAutoFit/>
          </a:bodyPr>
          <a:p>
            <a:pPr algn="just">
              <a:lnSpc>
                <a:spcPct val="150000"/>
              </a:lnSpc>
              <a:spcBef>
                <a:spcPts val="0"/>
              </a:spcBef>
              <a:spcAft>
                <a:spcPts val="0"/>
              </a:spcAft>
            </a:pPr>
            <a:r>
              <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rPr>
              <a:t>（1）单击第一段落中的任意位置。</a:t>
            </a:r>
            <a:endPar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rPr>
              <a:t>（2）单击“插入”菜单卡中的“首字下沉”按钮，在下拉列表中选择“首字下沉”选项，如图 1-2-10 所示。</a:t>
            </a:r>
            <a:endPar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rPr>
              <a:t>（3）在打开的“首字下沉”对话框中，在“位置”中选中“下沉”，设置下沉字的字体为“仿宋”，在“下沉行数”中选择“2”，单击“确定”按钮。</a:t>
            </a:r>
            <a:endPar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rPr>
              <a:t>（4）同样地，设置其他段落的格式均为首字下沉。</a:t>
            </a:r>
            <a:endPar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5"/>
          <a:stretch>
            <a:fillRect/>
          </a:stretch>
        </p:blipFill>
        <p:spPr>
          <a:xfrm>
            <a:off x="4724400" y="2038350"/>
            <a:ext cx="3677920" cy="15601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0467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572135" y="1120775"/>
            <a:ext cx="812228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2825750" cy="8191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2796540"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八、插入文件</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4"/>
            </p:custDataLst>
          </p:nvPr>
        </p:nvSpPr>
        <p:spPr>
          <a:xfrm>
            <a:off x="865505" y="1352550"/>
            <a:ext cx="3653155" cy="2620010"/>
          </a:xfrm>
          <a:prstGeom prst="rect">
            <a:avLst/>
          </a:prstGeom>
        </p:spPr>
        <p:txBody>
          <a:bodyPr vert="horz" wrap="square" lIns="67500" tIns="0" rIns="67500" bIns="35100" anchor="t" anchorCtr="0">
            <a:spAutoFit/>
          </a:bodyPr>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（1）将插入点置于本文档的尾部。</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（2）单击“插入”菜单卡“对象”</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下 拉 列 表 中 的“文 件 中 的 文 字 ” 命</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令，将弹出“插入文件”对话框，如图1-2-11 所示。</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（3）选择文件位置和名称。</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（4）单击“插入”按钮。</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5181600" y="1809750"/>
            <a:ext cx="2813685" cy="2162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28395" y="742950"/>
            <a:ext cx="7750810" cy="1923415"/>
          </a:xfrm>
          <a:prstGeom prst="rect">
            <a:avLst/>
          </a:prstGeom>
          <a:noFill/>
        </p:spPr>
        <p:txBody>
          <a:bodyPr>
            <a:noAutofit/>
          </a:bodyPr>
          <a:p>
            <a:pPr marL="285750" lvl="0" indent="-285750" algn="just">
              <a:lnSpc>
                <a:spcPct val="11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（1）选中刚刚插入的文件的正文内容。</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1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（2）在“开始”菜单卡“段落”组中的“边框”下拉列表中选择“边框和底纹”命令，在弹出的“边框和底纹”对话框中，选择“边框”选项卡，如图 1-2-12 所示。</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1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（3）在“设置”栏中选择“三维”，在“样式”列表框中选择“双线”，在“颜色”下拉列表框中选择“紫色”，在“宽度”下拉列表框中选择“0.5 磅”，在“应用范围”下拉列表框中选择“段落”。</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1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（4）选择“底纹”选项卡，如图 1-2-13 所示。</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1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（5）在“填充”栏中选择一种颜色，在“应用范围”下拉列表框中选择“段落”，单击“确定”按钮。</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1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（6）单击快速访问工具栏中的“保存”按钮</a:t>
            </a:r>
            <a:r>
              <a:rPr lang="en-US" sz="1200" spc="150" dirty="0">
                <a:latin typeface="Arial" panose="020B0604020202020204" pitchFamily="34" charset="0"/>
                <a:ea typeface="微软雅黑" panose="020B0503020204020204" pitchFamily="34" charset="-122"/>
                <a:sym typeface="+mn-ea"/>
              </a:rPr>
              <a:t>    </a:t>
            </a:r>
            <a:r>
              <a:rPr lang="zh-CN" sz="1200" spc="150" dirty="0">
                <a:latin typeface="Arial" panose="020B0604020202020204" pitchFamily="34" charset="0"/>
                <a:ea typeface="微软雅黑" panose="020B0503020204020204" pitchFamily="34" charset="-122"/>
                <a:sym typeface="+mn-ea"/>
              </a:rPr>
              <a:t>。</a:t>
            </a:r>
            <a:endParaRPr lang="zh-CN" sz="1200" spc="150" dirty="0">
              <a:latin typeface="Arial" panose="020B0604020202020204" pitchFamily="34" charset="0"/>
              <a:ea typeface="微软雅黑" panose="020B0503020204020204" pitchFamily="34" charset="-122"/>
              <a:sym typeface="+mn-ea"/>
            </a:endParaRPr>
          </a:p>
        </p:txBody>
      </p:sp>
      <p:sp>
        <p:nvSpPr>
          <p:cNvPr id="12" name="文本框 11"/>
          <p:cNvSpPr txBox="1"/>
          <p:nvPr>
            <p:custDataLst>
              <p:tags r:id="rId2"/>
            </p:custDataLst>
          </p:nvPr>
        </p:nvSpPr>
        <p:spPr>
          <a:xfrm>
            <a:off x="1752600" y="492125"/>
            <a:ext cx="5660390" cy="407035"/>
          </a:xfrm>
          <a:prstGeom prst="rect">
            <a:avLst/>
          </a:prstGeom>
          <a:noFill/>
        </p:spPr>
        <p:txBody>
          <a:bodyPr anchor="b" anchorCtr="1">
            <a:noAutofit/>
          </a:bodyPr>
          <a:p>
            <a:pPr marL="0" marR="0" indent="0" algn="ctr" defTabSz="914400" eaLnBrk="1" fontAlgn="auto" hangingPunct="1">
              <a:lnSpc>
                <a:spcPct val="150000"/>
              </a:lnSpc>
              <a:spcBef>
                <a:spcPts val="0"/>
              </a:spcBef>
              <a:spcAft>
                <a:spcPts val="0"/>
              </a:spcAft>
              <a:buSzPct val="100000"/>
              <a:buFontTx/>
              <a:defRPr/>
            </a:pPr>
            <a:endParaRPr kumimoji="0" lang="zh-CN" altLang="en-US" sz="1700"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6" name="任意多边形: 形状 3"/>
          <p:cNvSpPr/>
          <p:nvPr>
            <p:custDataLst>
              <p:tags r:id="rId3"/>
            </p:custDataLst>
          </p:nvPr>
        </p:nvSpPr>
        <p:spPr>
          <a:xfrm>
            <a:off x="6941888" y="1"/>
            <a:ext cx="2202113" cy="1453487"/>
          </a:xfrm>
          <a:custGeom>
            <a:avLst/>
            <a:gdLst>
              <a:gd name="connsiteX0" fmla="*/ 3121594 w 3121594"/>
              <a:gd name="connsiteY0" fmla="*/ 2059935 h 2059935"/>
              <a:gd name="connsiteX1" fmla="*/ 3121594 w 3121594"/>
              <a:gd name="connsiteY1" fmla="*/ 0 h 2059935"/>
              <a:gd name="connsiteX2" fmla="*/ 0 w 3121594"/>
              <a:gd name="connsiteY2" fmla="*/ 0 h 2059935"/>
            </a:gdLst>
            <a:ahLst/>
            <a:cxnLst>
              <a:cxn ang="0">
                <a:pos x="connsiteX0" y="connsiteY0"/>
              </a:cxn>
              <a:cxn ang="0">
                <a:pos x="connsiteX1" y="connsiteY1"/>
              </a:cxn>
              <a:cxn ang="0">
                <a:pos x="connsiteX2" y="connsiteY2"/>
              </a:cxn>
            </a:cxnLst>
            <a:rect l="l" t="t" r="r" b="b"/>
            <a:pathLst>
              <a:path w="3121594" h="2059935">
                <a:moveTo>
                  <a:pt x="3121594" y="2059935"/>
                </a:moveTo>
                <a:lnTo>
                  <a:pt x="3121594" y="0"/>
                </a:lnTo>
                <a:lnTo>
                  <a:pt x="0" y="0"/>
                </a:lnTo>
                <a:close/>
              </a:path>
            </a:pathLst>
          </a:custGeom>
          <a:solidFill>
            <a:srgbClr val="3095AB"/>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形状 2"/>
          <p:cNvSpPr/>
          <p:nvPr>
            <p:custDataLst>
              <p:tags r:id="rId4"/>
            </p:custDataLst>
          </p:nvPr>
        </p:nvSpPr>
        <p:spPr>
          <a:xfrm>
            <a:off x="-8334" y="3763554"/>
            <a:ext cx="4767991" cy="1376796"/>
          </a:xfrm>
          <a:custGeom>
            <a:avLst/>
            <a:gdLst>
              <a:gd name="connsiteX0" fmla="*/ 0 w 7228154"/>
              <a:gd name="connsiteY0" fmla="*/ 0 h 4082474"/>
              <a:gd name="connsiteX1" fmla="*/ 0 w 7228154"/>
              <a:gd name="connsiteY1" fmla="*/ 4082475 h 4082474"/>
              <a:gd name="connsiteX2" fmla="*/ 7228154 w 7228154"/>
              <a:gd name="connsiteY2" fmla="*/ 4082475 h 4082474"/>
            </a:gdLst>
            <a:ahLst/>
            <a:cxnLst>
              <a:cxn ang="0">
                <a:pos x="connsiteX0" y="connsiteY0"/>
              </a:cxn>
              <a:cxn ang="0">
                <a:pos x="connsiteX1" y="connsiteY1"/>
              </a:cxn>
              <a:cxn ang="0">
                <a:pos x="connsiteX2" y="connsiteY2"/>
              </a:cxn>
            </a:cxnLst>
            <a:rect l="l" t="t" r="r" b="b"/>
            <a:pathLst>
              <a:path w="7228154" h="4082474">
                <a:moveTo>
                  <a:pt x="0" y="0"/>
                </a:moveTo>
                <a:lnTo>
                  <a:pt x="0" y="4082475"/>
                </a:lnTo>
                <a:lnTo>
                  <a:pt x="7228154" y="4082475"/>
                </a:lnTo>
                <a:close/>
              </a:path>
            </a:pathLst>
          </a:custGeom>
          <a:solidFill>
            <a:srgbClr val="33A189"/>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27" name="任意多边形: 形状 12"/>
          <p:cNvSpPr/>
          <p:nvPr>
            <p:custDataLst>
              <p:tags r:id="rId5"/>
            </p:custDataLst>
          </p:nvPr>
        </p:nvSpPr>
        <p:spPr>
          <a:xfrm>
            <a:off x="0" y="1796042"/>
            <a:ext cx="2487304" cy="3344308"/>
          </a:xfrm>
          <a:custGeom>
            <a:avLst/>
            <a:gdLst/>
            <a:ahLst/>
            <a:cxnLst>
              <a:cxn ang="0">
                <a:pos x="0" y="0"/>
              </a:cxn>
              <a:cxn ang="0">
                <a:pos x="0" y="4661"/>
              </a:cxn>
              <a:cxn ang="0">
                <a:pos x="11400" y="4661"/>
              </a:cxn>
            </a:cxnLst>
            <a:rect l="0" t="0" r="0" b="0"/>
            <a:pathLst>
              <a:path w="7228154" h="4082474">
                <a:moveTo>
                  <a:pt x="0" y="0"/>
                </a:moveTo>
                <a:lnTo>
                  <a:pt x="0" y="4082475"/>
                </a:lnTo>
                <a:lnTo>
                  <a:pt x="7228155" y="4082475"/>
                </a:lnTo>
                <a:lnTo>
                  <a:pt x="0" y="0"/>
                </a:lnTo>
                <a:close/>
              </a:path>
            </a:pathLst>
          </a:custGeom>
          <a:solidFill>
            <a:srgbClr val="2C87B8">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125" name="任意多边形: 形状 13"/>
          <p:cNvSpPr/>
          <p:nvPr>
            <p:custDataLst>
              <p:tags r:id="rId6"/>
            </p:custDataLst>
          </p:nvPr>
        </p:nvSpPr>
        <p:spPr>
          <a:xfrm>
            <a:off x="0" y="0"/>
            <a:ext cx="1741738" cy="2505373"/>
          </a:xfrm>
          <a:custGeom>
            <a:avLst/>
            <a:gdLst/>
            <a:ahLst/>
            <a:cxnLst>
              <a:cxn ang="0">
                <a:pos x="0" y="3671889"/>
              </a:cxn>
              <a:cxn ang="0">
                <a:pos x="0" y="0"/>
              </a:cxn>
              <a:cxn ang="0">
                <a:pos x="2552700" y="0"/>
              </a:cxn>
            </a:cxnLst>
            <a:rect l="0" t="0" r="0" b="0"/>
            <a:pathLst>
              <a:path w="7837895" h="4409529">
                <a:moveTo>
                  <a:pt x="0" y="4409530"/>
                </a:moveTo>
                <a:lnTo>
                  <a:pt x="0" y="0"/>
                </a:lnTo>
                <a:lnTo>
                  <a:pt x="7837896" y="0"/>
                </a:lnTo>
                <a:lnTo>
                  <a:pt x="0" y="4409530"/>
                </a:lnTo>
                <a:close/>
              </a:path>
            </a:pathLst>
          </a:custGeom>
          <a:solidFill>
            <a:srgbClr val="00A5CC">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7"/>
          <a:stretch>
            <a:fillRect/>
          </a:stretch>
        </p:blipFill>
        <p:spPr>
          <a:xfrm>
            <a:off x="4648200" y="2724150"/>
            <a:ext cx="227965" cy="351790"/>
          </a:xfrm>
          <a:prstGeom prst="rect">
            <a:avLst/>
          </a:prstGeom>
        </p:spPr>
      </p:pic>
      <p:pic>
        <p:nvPicPr>
          <p:cNvPr id="4" name="图片 3"/>
          <p:cNvPicPr>
            <a:picLocks noChangeAspect="1"/>
          </p:cNvPicPr>
          <p:nvPr/>
        </p:nvPicPr>
        <p:blipFill>
          <a:blip r:embed="rId8"/>
          <a:stretch>
            <a:fillRect/>
          </a:stretch>
        </p:blipFill>
        <p:spPr>
          <a:xfrm>
            <a:off x="4724400" y="3105150"/>
            <a:ext cx="3704590" cy="1864360"/>
          </a:xfrm>
          <a:prstGeom prst="rect">
            <a:avLst/>
          </a:prstGeom>
        </p:spPr>
      </p:pic>
      <p:sp>
        <p:nvSpPr>
          <p:cNvPr id="5" name="文本框 4"/>
          <p:cNvSpPr txBox="1"/>
          <p:nvPr/>
        </p:nvSpPr>
        <p:spPr>
          <a:xfrm>
            <a:off x="3810000" y="133350"/>
            <a:ext cx="1960880" cy="483235"/>
          </a:xfrm>
          <a:prstGeom prst="rect">
            <a:avLst/>
          </a:prstGeom>
          <a:noFill/>
        </p:spPr>
        <p:txBody>
          <a:bodyPr wrap="none" rtlCol="0">
            <a:spAutoFit/>
          </a:bodyPr>
          <a:p>
            <a:pPr marL="0" marR="0" indent="0" algn="ctr" defTabSz="914400" eaLnBrk="1" fontAlgn="auto" hangingPunct="1">
              <a:lnSpc>
                <a:spcPct val="150000"/>
              </a:lnSpc>
              <a:spcBef>
                <a:spcPts val="0"/>
              </a:spcBef>
              <a:spcAft>
                <a:spcPts val="0"/>
              </a:spcAft>
              <a:buSzPct val="100000"/>
              <a:buFontTx/>
              <a:defRPr/>
            </a:pPr>
            <a:r>
              <a:rPr lang="zh-CN" altLang="en-US" sz="1700" b="1" spc="300" dirty="0">
                <a:solidFill>
                  <a:srgbClr val="000000">
                    <a:lumMod val="75000"/>
                    <a:lumOff val="25000"/>
                  </a:srgbClr>
                </a:solidFill>
                <a:latin typeface="Arial" panose="020B0604020202020204" pitchFamily="34" charset="0"/>
                <a:ea typeface="微软雅黑" panose="020B0503020204020204" pitchFamily="34" charset="-122"/>
                <a:sym typeface="+mn-ea"/>
              </a:rPr>
              <a:t>九、边框和底纹</a:t>
            </a:r>
            <a:endParaRPr kumimoji="0" lang="zh-CN" altLang="en-US" sz="1700"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Shape 89"/>
          <p:cNvSpPr/>
          <p:nvPr>
            <p:custDataLst>
              <p:tags r:id="rId1"/>
            </p:custDataLst>
          </p:nvPr>
        </p:nvSpPr>
        <p:spPr>
          <a:xfrm rot="5400000">
            <a:off x="4196429" y="1144855"/>
            <a:ext cx="921707" cy="134235"/>
          </a:xfrm>
          <a:prstGeom prst="rect">
            <a:avLst/>
          </a:prstGeom>
          <a:solidFill>
            <a:sysClr val="window" lastClr="FFFFFF">
              <a:lumMod val="8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 name="Shape 90"/>
          <p:cNvSpPr/>
          <p:nvPr>
            <p:custDataLst>
              <p:tags r:id="rId2"/>
            </p:custDataLst>
          </p:nvPr>
        </p:nvSpPr>
        <p:spPr>
          <a:xfrm rot="5400000">
            <a:off x="4196429" y="2064074"/>
            <a:ext cx="921707" cy="134235"/>
          </a:xfrm>
          <a:prstGeom prst="rect">
            <a:avLst/>
          </a:prstGeom>
          <a:solidFill>
            <a:sysClr val="window" lastClr="FFFFFF">
              <a:lumMod val="7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6" name="Shape 91"/>
          <p:cNvSpPr/>
          <p:nvPr>
            <p:custDataLst>
              <p:tags r:id="rId3"/>
            </p:custDataLst>
          </p:nvPr>
        </p:nvSpPr>
        <p:spPr>
          <a:xfrm rot="5400000">
            <a:off x="4196429" y="2983293"/>
            <a:ext cx="921707" cy="134235"/>
          </a:xfrm>
          <a:prstGeom prst="rect">
            <a:avLst/>
          </a:prstGeom>
          <a:solidFill>
            <a:sysClr val="window" lastClr="FFFFFF">
              <a:lumMod val="6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7" name="Shape 92"/>
          <p:cNvSpPr/>
          <p:nvPr>
            <p:custDataLst>
              <p:tags r:id="rId4"/>
            </p:custDataLst>
          </p:nvPr>
        </p:nvSpPr>
        <p:spPr>
          <a:xfrm rot="5400000">
            <a:off x="4196429" y="3902512"/>
            <a:ext cx="921707" cy="134235"/>
          </a:xfrm>
          <a:prstGeom prst="rect">
            <a:avLst/>
          </a:prstGeom>
          <a:solidFill>
            <a:sysClr val="window" lastClr="FFFFFF">
              <a:lumMod val="50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19" name="Shape 89"/>
          <p:cNvSpPr/>
          <p:nvPr>
            <p:custDataLst>
              <p:tags r:id="rId5"/>
            </p:custDataLst>
          </p:nvPr>
        </p:nvSpPr>
        <p:spPr>
          <a:xfrm rot="5400000">
            <a:off x="-276860" y="276225"/>
            <a:ext cx="5143500" cy="4590415"/>
          </a:xfrm>
          <a:prstGeom prst="rect">
            <a:avLst/>
          </a:prstGeom>
          <a:solidFill>
            <a:srgbClr val="000000">
              <a:lumMod val="75000"/>
              <a:lumOff val="25000"/>
            </a:srgb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9" name="Shape 95"/>
          <p:cNvSpPr/>
          <p:nvPr>
            <p:custDataLst>
              <p:tags r:id="rId6"/>
            </p:custDataLst>
          </p:nvPr>
        </p:nvSpPr>
        <p:spPr>
          <a:xfrm>
            <a:off x="5425458" y="119675"/>
            <a:ext cx="3106712" cy="494078"/>
          </a:xfrm>
          <a:prstGeom prst="rect">
            <a:avLst/>
          </a:prstGeom>
          <a:ln w="12700">
            <a:miter lim="400000"/>
          </a:ln>
        </p:spPr>
        <p:txBody>
          <a:bodyPr wrap="square" lIns="67500" tIns="35100" rIns="67500" bIns="35100" anchor="ctr">
            <a:normAutofit/>
          </a:bodyPr>
          <a:lstStyle>
            <a:lvl1pPr>
              <a:defRPr sz="5900"/>
            </a:lvl1pPr>
          </a:lstStyle>
          <a:p>
            <a:pPr lvl="0" algn="ctr">
              <a:lnSpc>
                <a:spcPct val="120000"/>
              </a:lnSpc>
              <a:defRPr/>
            </a:pPr>
            <a:r>
              <a:rPr lang="zh-CN" altLang="en-US" sz="20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十、设置页面边框</a:t>
            </a:r>
            <a:endParaRPr lang="zh-CN" altLang="en-US" sz="20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8" name="Strategy Research…"/>
          <p:cNvSpPr txBox="1"/>
          <p:nvPr>
            <p:custDataLst>
              <p:tags r:id="rId7"/>
            </p:custDataLst>
          </p:nvPr>
        </p:nvSpPr>
        <p:spPr>
          <a:xfrm>
            <a:off x="5029200" y="614045"/>
            <a:ext cx="3862705" cy="4224655"/>
          </a:xfrm>
          <a:prstGeom prst="rect">
            <a:avLst/>
          </a:prstGeom>
          <a:ln w="12700">
            <a:miter lim="400000"/>
          </a:ln>
        </p:spPr>
        <p:txBody>
          <a:bodyPr wrap="square" lIns="67500" tIns="35100" rIns="67500" bIns="3510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（1）将插入点置于文档的任意位置。</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（2）执行“开始”菜单卡“段落”组中的“边框和底纹”命令，在弹出的“边框和底纹”对话框中，选择“页面边框”选项卡，如图 1-2-14 所示。</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（3）在“设置”栏中选择“三维”，在“样式”列表框中选择“阴影”，在“颜色”下拉列表框中选择“蓝色”，在“宽度”下拉列表框中选择“3.0 磅”，在“应用范围”下拉列表框中选择“整篇文档”。</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（4）单击“确定”按钮完成边框的设置。</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（5）单击“视图”菜单卡中的“单页”按钮，观察设置后的效果，如图 1-2-15 所示。对不满意的字符格式和段落格式可以进行调整（例如，如果觉得标题太小，可以加大字号为“一号”）。</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1066800" y="209550"/>
            <a:ext cx="2471420" cy="2482850"/>
          </a:xfrm>
          <a:prstGeom prst="rect">
            <a:avLst/>
          </a:prstGeom>
        </p:spPr>
      </p:pic>
      <p:pic>
        <p:nvPicPr>
          <p:cNvPr id="8" name="图片 7"/>
          <p:cNvPicPr>
            <a:picLocks noChangeAspect="1"/>
          </p:cNvPicPr>
          <p:nvPr/>
        </p:nvPicPr>
        <p:blipFill>
          <a:blip r:embed="rId9"/>
          <a:stretch>
            <a:fillRect/>
          </a:stretch>
        </p:blipFill>
        <p:spPr>
          <a:xfrm>
            <a:off x="609600" y="2800350"/>
            <a:ext cx="3508375" cy="220980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371600" y="1581150"/>
            <a:ext cx="4198620" cy="2511425"/>
          </a:xfrm>
          <a:prstGeom prst="rect">
            <a:avLst/>
          </a:prstGeom>
          <a:noFill/>
        </p:spPr>
        <p:txBody>
          <a:bodyPr>
            <a:noAutofit/>
          </a:bodyPr>
          <a:p>
            <a:pPr marL="285750" lvl="0" indent="-285750" algn="just">
              <a:lnSpc>
                <a:spcPct val="150000"/>
              </a:lnSpc>
              <a:spcBef>
                <a:spcPts val="0"/>
              </a:spcBef>
              <a:spcAft>
                <a:spcPts val="1000"/>
              </a:spcAft>
              <a:buSzPct val="100000"/>
              <a:buFont typeface="Wingdings" panose="05000000000000000000" charset="0"/>
              <a:buChar char="u"/>
            </a:pPr>
            <a:r>
              <a:rPr sz="1400" spc="150" dirty="0">
                <a:latin typeface="Arial" panose="020B0604020202020204" pitchFamily="34" charset="0"/>
                <a:ea typeface="微软雅黑" panose="020B0503020204020204" pitchFamily="34" charset="-122"/>
                <a:sym typeface="+mn-ea"/>
              </a:rPr>
              <a:t>（1）在标题后按“Enter”键，插入一个空行，调整段落格式。</a:t>
            </a:r>
            <a:endParaRPr sz="1400" spc="150" dirty="0">
              <a:latin typeface="Arial" panose="020B0604020202020204" pitchFamily="34" charset="0"/>
              <a:ea typeface="微软雅黑" panose="020B0503020204020204" pitchFamily="34" charset="-122"/>
              <a:sym typeface="+mn-ea"/>
            </a:endParaRPr>
          </a:p>
          <a:p>
            <a:pPr marL="285750" lvl="0" indent="-285750" algn="just">
              <a:lnSpc>
                <a:spcPct val="150000"/>
              </a:lnSpc>
              <a:spcBef>
                <a:spcPts val="0"/>
              </a:spcBef>
              <a:spcAft>
                <a:spcPts val="1000"/>
              </a:spcAft>
              <a:buSzPct val="100000"/>
              <a:buFont typeface="Wingdings" panose="05000000000000000000" charset="0"/>
              <a:buChar char="u"/>
            </a:pPr>
            <a:r>
              <a:rPr sz="1400" spc="150" dirty="0">
                <a:latin typeface="Arial" panose="020B0604020202020204" pitchFamily="34" charset="0"/>
                <a:ea typeface="微软雅黑" panose="020B0503020204020204" pitchFamily="34" charset="-122"/>
                <a:sym typeface="+mn-ea"/>
              </a:rPr>
              <a:t>（2）执行“开始”菜单卡“段落”组中“边框”下拉列表中的“横线”命令，将插入一条横线。</a:t>
            </a:r>
            <a:endParaRPr sz="1400" spc="150" dirty="0">
              <a:latin typeface="Arial" panose="020B0604020202020204" pitchFamily="34" charset="0"/>
              <a:ea typeface="微软雅黑" panose="020B0503020204020204" pitchFamily="34" charset="-122"/>
              <a:sym typeface="+mn-ea"/>
            </a:endParaRPr>
          </a:p>
          <a:p>
            <a:pPr marL="285750" lvl="0" indent="-285750" algn="just">
              <a:lnSpc>
                <a:spcPct val="150000"/>
              </a:lnSpc>
              <a:spcBef>
                <a:spcPts val="0"/>
              </a:spcBef>
              <a:spcAft>
                <a:spcPts val="1000"/>
              </a:spcAft>
              <a:buSzPct val="100000"/>
              <a:buFont typeface="Wingdings" panose="05000000000000000000" charset="0"/>
              <a:buChar char="u"/>
            </a:pPr>
            <a:r>
              <a:rPr sz="1400" spc="150" dirty="0">
                <a:latin typeface="Arial" panose="020B0604020202020204" pitchFamily="34" charset="0"/>
                <a:ea typeface="微软雅黑" panose="020B0503020204020204" pitchFamily="34" charset="-122"/>
                <a:sym typeface="+mn-ea"/>
              </a:rPr>
              <a:t>（3）双击该横线，将打开“设置横线格式”对话框，如图 1-2-16 所示，选择需要的高度和颜色，单击“确定”按钮。</a:t>
            </a:r>
            <a:endParaRPr sz="1400" spc="150" dirty="0">
              <a:latin typeface="Arial" panose="020B0604020202020204" pitchFamily="34" charset="0"/>
              <a:ea typeface="微软雅黑" panose="020B0503020204020204" pitchFamily="34" charset="-122"/>
              <a:sym typeface="+mn-ea"/>
            </a:endParaRPr>
          </a:p>
        </p:txBody>
      </p:sp>
      <p:sp>
        <p:nvSpPr>
          <p:cNvPr id="12" name="文本框 11"/>
          <p:cNvSpPr txBox="1"/>
          <p:nvPr>
            <p:custDataLst>
              <p:tags r:id="rId2"/>
            </p:custDataLst>
          </p:nvPr>
        </p:nvSpPr>
        <p:spPr>
          <a:xfrm>
            <a:off x="1676333" y="285988"/>
            <a:ext cx="5660525" cy="689449"/>
          </a:xfrm>
          <a:prstGeom prst="rect">
            <a:avLst/>
          </a:prstGeom>
          <a:noFill/>
        </p:spPr>
        <p:txBody>
          <a:bodyPr anchor="b" anchorCtr="1">
            <a:normAutofit/>
          </a:bodyPr>
          <a:p>
            <a:pPr marL="0" marR="0" indent="0" algn="ctr" defTabSz="914400" eaLnBrk="1" fontAlgn="auto" hangingPunct="1">
              <a:lnSpc>
                <a:spcPct val="150000"/>
              </a:lnSpc>
              <a:spcBef>
                <a:spcPts val="0"/>
              </a:spcBef>
              <a:spcAft>
                <a:spcPts val="0"/>
              </a:spcAft>
              <a:buSzPct val="100000"/>
              <a:buFontTx/>
              <a:defRPr/>
            </a:pPr>
            <a:r>
              <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rPr>
              <a:t>十一、插入横线</a:t>
            </a:r>
            <a:endPar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6" name="任意多边形: 形状 3"/>
          <p:cNvSpPr/>
          <p:nvPr>
            <p:custDataLst>
              <p:tags r:id="rId3"/>
            </p:custDataLst>
          </p:nvPr>
        </p:nvSpPr>
        <p:spPr>
          <a:xfrm>
            <a:off x="6941888" y="1"/>
            <a:ext cx="2202113" cy="1453487"/>
          </a:xfrm>
          <a:custGeom>
            <a:avLst/>
            <a:gdLst>
              <a:gd name="connsiteX0" fmla="*/ 3121594 w 3121594"/>
              <a:gd name="connsiteY0" fmla="*/ 2059935 h 2059935"/>
              <a:gd name="connsiteX1" fmla="*/ 3121594 w 3121594"/>
              <a:gd name="connsiteY1" fmla="*/ 0 h 2059935"/>
              <a:gd name="connsiteX2" fmla="*/ 0 w 3121594"/>
              <a:gd name="connsiteY2" fmla="*/ 0 h 2059935"/>
            </a:gdLst>
            <a:ahLst/>
            <a:cxnLst>
              <a:cxn ang="0">
                <a:pos x="connsiteX0" y="connsiteY0"/>
              </a:cxn>
              <a:cxn ang="0">
                <a:pos x="connsiteX1" y="connsiteY1"/>
              </a:cxn>
              <a:cxn ang="0">
                <a:pos x="connsiteX2" y="connsiteY2"/>
              </a:cxn>
            </a:cxnLst>
            <a:rect l="l" t="t" r="r" b="b"/>
            <a:pathLst>
              <a:path w="3121594" h="2059935">
                <a:moveTo>
                  <a:pt x="3121594" y="2059935"/>
                </a:moveTo>
                <a:lnTo>
                  <a:pt x="3121594" y="0"/>
                </a:lnTo>
                <a:lnTo>
                  <a:pt x="0" y="0"/>
                </a:lnTo>
                <a:close/>
              </a:path>
            </a:pathLst>
          </a:custGeom>
          <a:solidFill>
            <a:srgbClr val="3095AB"/>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形状 2"/>
          <p:cNvSpPr/>
          <p:nvPr>
            <p:custDataLst>
              <p:tags r:id="rId4"/>
            </p:custDataLst>
          </p:nvPr>
        </p:nvSpPr>
        <p:spPr>
          <a:xfrm>
            <a:off x="-8334" y="3763554"/>
            <a:ext cx="4767991" cy="1376796"/>
          </a:xfrm>
          <a:custGeom>
            <a:avLst/>
            <a:gdLst>
              <a:gd name="connsiteX0" fmla="*/ 0 w 7228154"/>
              <a:gd name="connsiteY0" fmla="*/ 0 h 4082474"/>
              <a:gd name="connsiteX1" fmla="*/ 0 w 7228154"/>
              <a:gd name="connsiteY1" fmla="*/ 4082475 h 4082474"/>
              <a:gd name="connsiteX2" fmla="*/ 7228154 w 7228154"/>
              <a:gd name="connsiteY2" fmla="*/ 4082475 h 4082474"/>
            </a:gdLst>
            <a:ahLst/>
            <a:cxnLst>
              <a:cxn ang="0">
                <a:pos x="connsiteX0" y="connsiteY0"/>
              </a:cxn>
              <a:cxn ang="0">
                <a:pos x="connsiteX1" y="connsiteY1"/>
              </a:cxn>
              <a:cxn ang="0">
                <a:pos x="connsiteX2" y="connsiteY2"/>
              </a:cxn>
            </a:cxnLst>
            <a:rect l="l" t="t" r="r" b="b"/>
            <a:pathLst>
              <a:path w="7228154" h="4082474">
                <a:moveTo>
                  <a:pt x="0" y="0"/>
                </a:moveTo>
                <a:lnTo>
                  <a:pt x="0" y="4082475"/>
                </a:lnTo>
                <a:lnTo>
                  <a:pt x="7228154" y="4082475"/>
                </a:lnTo>
                <a:close/>
              </a:path>
            </a:pathLst>
          </a:custGeom>
          <a:solidFill>
            <a:srgbClr val="33A189"/>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27" name="任意多边形: 形状 12"/>
          <p:cNvSpPr/>
          <p:nvPr>
            <p:custDataLst>
              <p:tags r:id="rId5"/>
            </p:custDataLst>
          </p:nvPr>
        </p:nvSpPr>
        <p:spPr>
          <a:xfrm>
            <a:off x="0" y="1796042"/>
            <a:ext cx="2487304" cy="3344308"/>
          </a:xfrm>
          <a:custGeom>
            <a:avLst/>
            <a:gdLst/>
            <a:ahLst/>
            <a:cxnLst>
              <a:cxn ang="0">
                <a:pos x="0" y="0"/>
              </a:cxn>
              <a:cxn ang="0">
                <a:pos x="0" y="4661"/>
              </a:cxn>
              <a:cxn ang="0">
                <a:pos x="11400" y="4661"/>
              </a:cxn>
            </a:cxnLst>
            <a:rect l="0" t="0" r="0" b="0"/>
            <a:pathLst>
              <a:path w="7228154" h="4082474">
                <a:moveTo>
                  <a:pt x="0" y="0"/>
                </a:moveTo>
                <a:lnTo>
                  <a:pt x="0" y="4082475"/>
                </a:lnTo>
                <a:lnTo>
                  <a:pt x="7228155" y="4082475"/>
                </a:lnTo>
                <a:lnTo>
                  <a:pt x="0" y="0"/>
                </a:lnTo>
                <a:close/>
              </a:path>
            </a:pathLst>
          </a:custGeom>
          <a:solidFill>
            <a:srgbClr val="2C87B8">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125" name="任意多边形: 形状 13"/>
          <p:cNvSpPr/>
          <p:nvPr>
            <p:custDataLst>
              <p:tags r:id="rId6"/>
            </p:custDataLst>
          </p:nvPr>
        </p:nvSpPr>
        <p:spPr>
          <a:xfrm>
            <a:off x="0" y="0"/>
            <a:ext cx="1741738" cy="2505373"/>
          </a:xfrm>
          <a:custGeom>
            <a:avLst/>
            <a:gdLst/>
            <a:ahLst/>
            <a:cxnLst>
              <a:cxn ang="0">
                <a:pos x="0" y="3671889"/>
              </a:cxn>
              <a:cxn ang="0">
                <a:pos x="0" y="0"/>
              </a:cxn>
              <a:cxn ang="0">
                <a:pos x="2552700" y="0"/>
              </a:cxn>
            </a:cxnLst>
            <a:rect l="0" t="0" r="0" b="0"/>
            <a:pathLst>
              <a:path w="7837895" h="4409529">
                <a:moveTo>
                  <a:pt x="0" y="4409530"/>
                </a:moveTo>
                <a:lnTo>
                  <a:pt x="0" y="0"/>
                </a:lnTo>
                <a:lnTo>
                  <a:pt x="7837896" y="0"/>
                </a:lnTo>
                <a:lnTo>
                  <a:pt x="0" y="4409530"/>
                </a:lnTo>
                <a:close/>
              </a:path>
            </a:pathLst>
          </a:custGeom>
          <a:solidFill>
            <a:srgbClr val="00A5CC">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7"/>
          <a:stretch>
            <a:fillRect/>
          </a:stretch>
        </p:blipFill>
        <p:spPr>
          <a:xfrm>
            <a:off x="5638800" y="1809750"/>
            <a:ext cx="3245485" cy="213233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0467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572135" y="1120775"/>
            <a:ext cx="812228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2825750" cy="8191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2796540"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十二、添加背景色</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4"/>
            </p:custDataLst>
          </p:nvPr>
        </p:nvSpPr>
        <p:spPr>
          <a:xfrm>
            <a:off x="1059815" y="1809750"/>
            <a:ext cx="3499485" cy="1650365"/>
          </a:xfrm>
          <a:prstGeom prst="rect">
            <a:avLst/>
          </a:prstGeom>
        </p:spPr>
        <p:txBody>
          <a:bodyPr vert="horz" wrap="square" lIns="67500" tIns="0" rIns="67500" bIns="35100" anchor="t" anchorCtr="0">
            <a:spAutoFit/>
          </a:bodyPr>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（1）将光标置于文档的任意位置。</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（2）单击“设计”菜单卡中的“页面颜色”按钮，在下拉列表中选择一种颜色，如图 1-2-17 所示。此时，整个文档页面的底色已被设置。</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5"/>
          <a:stretch>
            <a:fillRect/>
          </a:stretch>
        </p:blipFill>
        <p:spPr>
          <a:xfrm>
            <a:off x="4800600" y="1581150"/>
            <a:ext cx="3432810" cy="2047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0467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572135" y="1120775"/>
            <a:ext cx="812228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2825750" cy="8191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2796540"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十二、添加背景色</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4"/>
            </p:custDataLst>
          </p:nvPr>
        </p:nvSpPr>
        <p:spPr>
          <a:xfrm>
            <a:off x="865505" y="1352550"/>
            <a:ext cx="4237990" cy="2620010"/>
          </a:xfrm>
          <a:prstGeom prst="rect">
            <a:avLst/>
          </a:prstGeom>
        </p:spPr>
        <p:txBody>
          <a:bodyPr vert="horz" wrap="square" lIns="67500" tIns="0" rIns="67500" bIns="35100" anchor="t" anchorCtr="0">
            <a:spAutoFit/>
          </a:bodyPr>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（1）将光标置于文档的任意位置。</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（2）单击“设计”菜单卡中的“水印”下拉列表中的“自定义水印”命令，弹出“水印”对话框，如图 1-2-18 所示。</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（3）在“水印”对话框中，选中“文字水印”，在“文字”框中输入文字内容，并设置字体为“华文彩云”，字号为“自动”，颜色为蓝色。</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（4）单击“确定”按钮返回页面视图。</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5410200" y="1228725"/>
            <a:ext cx="3080385" cy="30435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custDataLst>
              <p:tags r:id="rId1"/>
            </p:custDataLst>
          </p:nvPr>
        </p:nvSpPr>
        <p:spPr>
          <a:xfrm>
            <a:off x="0" y="3810000"/>
            <a:ext cx="9144000" cy="13335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2" name="矩形 5"/>
          <p:cNvSpPr/>
          <p:nvPr>
            <p:custDataLst>
              <p:tags r:id="rId2"/>
            </p:custDataLst>
          </p:nvPr>
        </p:nvSpPr>
        <p:spPr>
          <a:xfrm>
            <a:off x="-476" y="3805238"/>
            <a:ext cx="9144000" cy="1338263"/>
          </a:xfrm>
          <a:prstGeom prst="rect">
            <a:avLst/>
          </a:prstGeom>
          <a:solidFill>
            <a:schemeClr val="dk2">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4" name="矩形 3"/>
          <p:cNvSpPr/>
          <p:nvPr>
            <p:custDataLst>
              <p:tags r:id="rId3"/>
            </p:custDataLst>
          </p:nvPr>
        </p:nvSpPr>
        <p:spPr>
          <a:xfrm>
            <a:off x="1257310" y="1828815"/>
            <a:ext cx="6629453" cy="2686072"/>
          </a:xfrm>
          <a:prstGeom prst="rect">
            <a:avLst/>
          </a:prstGeom>
          <a:solidFill>
            <a:schemeClr val="lt1"/>
          </a:solidFill>
          <a:ln>
            <a:noFill/>
          </a:ln>
          <a:effectLst>
            <a:outerShdw blurRad="254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4000496" y="881539"/>
            <a:ext cx="1143009" cy="190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1257276" y="228605"/>
            <a:ext cx="6629448" cy="571500"/>
          </a:xfrm>
          <a:prstGeom prst="rect">
            <a:avLst/>
          </a:prstGeom>
          <a:noFill/>
        </p:spPr>
        <p:txBody>
          <a:bodyPr wrap="square" lIns="47625" tIns="19050" rIns="47625" bIns="19050" rtlCol="0" anchor="ctr" anchorCtr="0">
            <a:normAutofit/>
          </a:bodyPr>
          <a:p>
            <a:pPr marL="0" indent="0" algn="ctr">
              <a:lnSpc>
                <a:spcPct val="100000"/>
              </a:lnSpc>
              <a:spcBef>
                <a:spcPts val="0"/>
              </a:spcBef>
              <a:spcAft>
                <a:spcPts val="0"/>
              </a:spcAft>
              <a:buSzPct val="100000"/>
              <a:buNone/>
            </a:pPr>
            <a:r>
              <a:rPr lang="zh-CN" altLang="en-US" b="1" spc="160">
                <a:solidFill>
                  <a:schemeClr val="accent1"/>
                </a:solidFill>
                <a:latin typeface="微软雅黑" panose="020B0503020204020204" pitchFamily="34" charset="-122"/>
                <a:ea typeface="微软雅黑" panose="020B0503020204020204" pitchFamily="34" charset="-122"/>
                <a:sym typeface="Arial" panose="020B0604020202020204" pitchFamily="34" charset="0"/>
              </a:rPr>
              <a:t>十四、观察整体排版效果</a:t>
            </a:r>
            <a:endParaRPr lang="zh-CN" altLang="en-US" b="1" spc="16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矩形 10"/>
          <p:cNvSpPr/>
          <p:nvPr>
            <p:custDataLst>
              <p:tags r:id="rId6"/>
            </p:custDataLst>
          </p:nvPr>
        </p:nvSpPr>
        <p:spPr>
          <a:xfrm>
            <a:off x="2411819" y="2325006"/>
            <a:ext cx="4320363" cy="851458"/>
          </a:xfrm>
          <a:prstGeom prst="rect">
            <a:avLst/>
          </a:prstGeom>
          <a:noFill/>
          <a:ln w="28575">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2" name="矩形 11"/>
          <p:cNvSpPr/>
          <p:nvPr>
            <p:custDataLst>
              <p:tags r:id="rId7"/>
            </p:custDataLst>
          </p:nvPr>
        </p:nvSpPr>
        <p:spPr>
          <a:xfrm>
            <a:off x="2411819" y="2325006"/>
            <a:ext cx="661195" cy="851458"/>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4" name="矩形 13"/>
          <p:cNvSpPr/>
          <p:nvPr>
            <p:custDataLst>
              <p:tags r:id="rId8"/>
            </p:custDataLst>
          </p:nvPr>
        </p:nvSpPr>
        <p:spPr>
          <a:xfrm>
            <a:off x="6673316" y="2325006"/>
            <a:ext cx="57816" cy="851458"/>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dirty="0"/>
          </a:p>
        </p:txBody>
      </p:sp>
      <p:sp>
        <p:nvSpPr>
          <p:cNvPr id="15"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9"/>
            </p:custDataLst>
          </p:nvPr>
        </p:nvSpPr>
        <p:spPr>
          <a:xfrm flipH="1">
            <a:off x="2448610" y="2455352"/>
            <a:ext cx="598124" cy="601277"/>
          </a:xfrm>
          <a:prstGeom prst="rect">
            <a:avLst/>
          </a:prstGeom>
          <a:noFill/>
        </p:spPr>
        <p:txBody>
          <a:bodyPr wrap="square" rtlCol="0" anchor="ctr">
            <a:normAutofit/>
          </a:bodyPr>
          <a:p>
            <a:pPr marL="0" algn="ctr">
              <a:lnSpc>
                <a:spcPct val="100000"/>
              </a:lnSpc>
              <a:spcBef>
                <a:spcPts val="0"/>
              </a:spcBef>
              <a:spcAft>
                <a:spcPts val="800"/>
              </a:spcAft>
            </a:pPr>
            <a:r>
              <a:rPr lang="en-US" sz="2600" b="1" spc="180" dirty="0">
                <a:solidFill>
                  <a:schemeClr val="bg1"/>
                </a:solidFill>
                <a:latin typeface="Arial" panose="020B0604020202020204" pitchFamily="34" charset="0"/>
                <a:ea typeface="微软雅黑" panose="020B0503020204020204" pitchFamily="34" charset="-122"/>
                <a:cs typeface="Montserrat Black"/>
              </a:rPr>
              <a:t>01</a:t>
            </a:r>
            <a:endParaRPr lang="en-US" sz="2600" b="1" spc="180" dirty="0">
              <a:solidFill>
                <a:schemeClr val="bg1"/>
              </a:solidFill>
              <a:latin typeface="Arial" panose="020B0604020202020204" pitchFamily="34" charset="0"/>
              <a:ea typeface="微软雅黑" panose="020B0503020204020204" pitchFamily="34" charset="-122"/>
              <a:cs typeface="Montserrat Black"/>
            </a:endParaRPr>
          </a:p>
        </p:txBody>
      </p:sp>
      <p:sp>
        <p:nvSpPr>
          <p:cNvPr id="16" name="TextBox 21"/>
          <p:cNvSpPr txBox="1"/>
          <p:nvPr>
            <p:custDataLst>
              <p:tags r:id="rId10"/>
            </p:custDataLst>
          </p:nvPr>
        </p:nvSpPr>
        <p:spPr>
          <a:xfrm flipH="1">
            <a:off x="3338830" y="2372995"/>
            <a:ext cx="3064510" cy="758825"/>
          </a:xfrm>
          <a:prstGeom prst="rect">
            <a:avLst/>
          </a:prstGeom>
          <a:noFill/>
        </p:spPr>
        <p:txBody>
          <a:bodyPr wrap="square" rtlCol="0" anchor="ctr">
            <a:normAutofit lnSpcReduction="20000"/>
          </a:bodyPr>
          <a:p>
            <a:pPr marL="0" lvl="0" indent="0" algn="l">
              <a:lnSpc>
                <a:spcPct val="120000"/>
              </a:lnSpc>
              <a:spcBef>
                <a:spcPts val="0"/>
              </a:spcBef>
              <a:spcAft>
                <a:spcPts val="800"/>
              </a:spcAft>
              <a:buSzPct val="100000"/>
            </a:pPr>
            <a:r>
              <a:rPr lang="zh-CN" altLang="en-US" sz="1400" spc="6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单击“视图”菜单卡中的“单页”按钮。此时，屏幕文字以整页的形式显示。</a:t>
            </a:r>
            <a:endParaRPr lang="zh-CN" altLang="en-US" sz="1400" spc="6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矩形 58"/>
          <p:cNvSpPr/>
          <p:nvPr>
            <p:custDataLst>
              <p:tags r:id="rId11"/>
            </p:custDataLst>
          </p:nvPr>
        </p:nvSpPr>
        <p:spPr>
          <a:xfrm>
            <a:off x="2411819" y="3223767"/>
            <a:ext cx="4320363" cy="851458"/>
          </a:xfrm>
          <a:prstGeom prst="rect">
            <a:avLst/>
          </a:prstGeom>
          <a:noFill/>
          <a:ln w="28575">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60" name="矩形 59"/>
          <p:cNvSpPr/>
          <p:nvPr>
            <p:custDataLst>
              <p:tags r:id="rId12"/>
            </p:custDataLst>
          </p:nvPr>
        </p:nvSpPr>
        <p:spPr>
          <a:xfrm>
            <a:off x="2411819" y="3223767"/>
            <a:ext cx="661195" cy="851458"/>
          </a:xfrm>
          <a:prstGeom prst="rect">
            <a:avLst/>
          </a:prstGeom>
          <a:solidFill>
            <a:schemeClr val="accent3"/>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61" name="矩形 60"/>
          <p:cNvSpPr/>
          <p:nvPr>
            <p:custDataLst>
              <p:tags r:id="rId13"/>
            </p:custDataLst>
          </p:nvPr>
        </p:nvSpPr>
        <p:spPr>
          <a:xfrm>
            <a:off x="6673316" y="3223767"/>
            <a:ext cx="57816" cy="851458"/>
          </a:xfrm>
          <a:prstGeom prst="rect">
            <a:avLst/>
          </a:prstGeom>
          <a:solidFill>
            <a:schemeClr val="accent3"/>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dirty="0"/>
          </a:p>
        </p:txBody>
      </p:sp>
      <p:sp>
        <p:nvSpPr>
          <p:cNvPr id="57"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14"/>
            </p:custDataLst>
          </p:nvPr>
        </p:nvSpPr>
        <p:spPr>
          <a:xfrm flipH="1">
            <a:off x="2448610" y="3354113"/>
            <a:ext cx="598124" cy="601277"/>
          </a:xfrm>
          <a:prstGeom prst="rect">
            <a:avLst/>
          </a:prstGeom>
          <a:noFill/>
        </p:spPr>
        <p:txBody>
          <a:bodyPr wrap="square" rtlCol="0" anchor="ctr">
            <a:normAutofit/>
          </a:bodyPr>
          <a:p>
            <a:pPr marL="0" algn="ctr">
              <a:lnSpc>
                <a:spcPct val="100000"/>
              </a:lnSpc>
              <a:spcBef>
                <a:spcPts val="0"/>
              </a:spcBef>
              <a:spcAft>
                <a:spcPts val="800"/>
              </a:spcAft>
            </a:pPr>
            <a:r>
              <a:rPr lang="en-US" sz="2600" b="1" spc="180" dirty="0">
                <a:solidFill>
                  <a:schemeClr val="bg1"/>
                </a:solidFill>
                <a:latin typeface="Arial" panose="020B0604020202020204" pitchFamily="34" charset="0"/>
                <a:ea typeface="微软雅黑" panose="020B0503020204020204" pitchFamily="34" charset="-122"/>
                <a:cs typeface="Montserrat Black"/>
              </a:rPr>
              <a:t>02</a:t>
            </a:r>
            <a:endParaRPr lang="en-US" sz="2600" b="1" spc="180" dirty="0">
              <a:solidFill>
                <a:schemeClr val="bg1"/>
              </a:solidFill>
              <a:latin typeface="Arial" panose="020B0604020202020204" pitchFamily="34" charset="0"/>
              <a:ea typeface="微软雅黑" panose="020B0503020204020204" pitchFamily="34" charset="-122"/>
              <a:cs typeface="Montserrat Black"/>
            </a:endParaRPr>
          </a:p>
        </p:txBody>
      </p:sp>
      <p:sp>
        <p:nvSpPr>
          <p:cNvPr id="58" name="TextBox 21"/>
          <p:cNvSpPr txBox="1"/>
          <p:nvPr>
            <p:custDataLst>
              <p:tags r:id="rId15"/>
            </p:custDataLst>
          </p:nvPr>
        </p:nvSpPr>
        <p:spPr>
          <a:xfrm flipH="1">
            <a:off x="3338830" y="3271520"/>
            <a:ext cx="3180715" cy="758825"/>
          </a:xfrm>
          <a:prstGeom prst="rect">
            <a:avLst/>
          </a:prstGeom>
          <a:noFill/>
        </p:spPr>
        <p:txBody>
          <a:bodyPr wrap="square" rtlCol="0" anchor="ctr">
            <a:normAutofit lnSpcReduction="20000"/>
          </a:bodyPr>
          <a:p>
            <a:pPr marL="0" lvl="0" indent="0" algn="l">
              <a:lnSpc>
                <a:spcPct val="120000"/>
              </a:lnSpc>
              <a:spcBef>
                <a:spcPts val="0"/>
              </a:spcBef>
              <a:spcAft>
                <a:spcPts val="800"/>
              </a:spcAft>
              <a:buSzPct val="100000"/>
            </a:pPr>
            <a:r>
              <a:rPr lang="zh-CN" altLang="en-US" sz="1400" spc="6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适当调整字体大小，适当增删段落间的空行，使整个文本恰好在一页上。</a:t>
            </a:r>
            <a:endParaRPr lang="zh-CN" altLang="en-US" sz="1400" spc="6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48995" y="14668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3932439" y="2700362"/>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3999287" y="2767166"/>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612005" y="2660650"/>
            <a:ext cx="395351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10000"/>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3. 掌握图片、图形、艺术字等对象的插入、编辑和美化等操作。</a:t>
            </a:r>
            <a:endParaRPr lang="en-US" altLang="zh-CN" sz="1050" spc="150" dirty="0">
              <a:latin typeface="微软雅黑" panose="020B0503020204020204" pitchFamily="34" charset="-122"/>
              <a:ea typeface="微软雅黑" panose="020B0503020204020204" pitchFamily="34" charset="-122"/>
            </a:endParaRPr>
          </a:p>
        </p:txBody>
      </p:sp>
      <p:sp>
        <p:nvSpPr>
          <p:cNvPr id="10" name="圆角矩形 9"/>
          <p:cNvSpPr/>
          <p:nvPr>
            <p:custDataLst>
              <p:tags r:id="rId83"/>
            </p:custDataLst>
          </p:nvPr>
        </p:nvSpPr>
        <p:spPr>
          <a:xfrm rot="2700000">
            <a:off x="3932439" y="3929783"/>
            <a:ext cx="368856" cy="368856"/>
          </a:xfrm>
          <a:prstGeom prst="roundRect">
            <a:avLst>
              <a:gd name="adj" fmla="val 25355"/>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 name="任意多边形 10"/>
          <p:cNvSpPr/>
          <p:nvPr>
            <p:custDataLst>
              <p:tags r:id="rId84"/>
            </p:custDataLst>
          </p:nvPr>
        </p:nvSpPr>
        <p:spPr bwMode="auto">
          <a:xfrm>
            <a:off x="3998083" y="3992772"/>
            <a:ext cx="237568" cy="242878"/>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ysClr val="window" lastClr="FFFFFF"/>
          </a:solidFill>
          <a:ln>
            <a:noFill/>
          </a:ln>
        </p:spPr>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4" name="矩形 113"/>
          <p:cNvSpPr/>
          <p:nvPr>
            <p:custDataLst>
              <p:tags r:id="rId85"/>
            </p:custDataLst>
          </p:nvPr>
        </p:nvSpPr>
        <p:spPr bwMode="auto">
          <a:xfrm>
            <a:off x="4612005" y="3890010"/>
            <a:ext cx="393890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5. 熟悉分页符和分节符的插入，掌握页眉、页脚、页码的插入和编辑等操作。</a:t>
            </a:r>
            <a:endParaRPr lang="en-US" altLang="zh-CN" sz="105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6"/>
            </p:custDataLst>
          </p:nvPr>
        </p:nvCxnSpPr>
        <p:spPr>
          <a:xfrm>
            <a:off x="4573780" y="1962724"/>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7"/>
            </p:custDataLst>
          </p:nvPr>
        </p:nvCxnSpPr>
        <p:spPr>
          <a:xfrm>
            <a:off x="4573780" y="2577435"/>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8"/>
            </p:custDataLst>
          </p:nvPr>
        </p:nvCxnSpPr>
        <p:spPr>
          <a:xfrm>
            <a:off x="4573780" y="3192145"/>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9"/>
            </p:custDataLst>
          </p:nvPr>
        </p:nvCxnSpPr>
        <p:spPr>
          <a:xfrm>
            <a:off x="4573780" y="3806856"/>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20" name="直接连接符 119"/>
          <p:cNvCxnSpPr/>
          <p:nvPr>
            <p:custDataLst>
              <p:tags r:id="rId90"/>
            </p:custDataLst>
          </p:nvPr>
        </p:nvCxnSpPr>
        <p:spPr>
          <a:xfrm>
            <a:off x="4573780" y="4421566"/>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91"/>
            </p:custDataLst>
          </p:nvPr>
        </p:nvSpPr>
        <p:spPr bwMode="auto">
          <a:xfrm>
            <a:off x="4612005" y="2045970"/>
            <a:ext cx="393890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10000"/>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2. 掌握文本编辑、文本查找和替换、段落的格式设置等操作。</a:t>
            </a:r>
            <a:endParaRPr lang="en-US" altLang="zh-CN" sz="105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92"/>
            </p:custDataLst>
          </p:nvPr>
        </p:nvSpPr>
        <p:spPr>
          <a:xfrm rot="2700000">
            <a:off x="3932439" y="2085651"/>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93"/>
            </p:custDataLst>
          </p:nvPr>
        </p:nvSpPr>
        <p:spPr bwMode="auto">
          <a:xfrm>
            <a:off x="3993914" y="2147127"/>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4"/>
            </p:custDataLst>
          </p:nvPr>
        </p:nvSpPr>
        <p:spPr bwMode="auto">
          <a:xfrm>
            <a:off x="4612005" y="3275330"/>
            <a:ext cx="397446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4. 掌握在文档中插入和编辑表格、对表格进行美化、灵活应用公式对表格中的数据进行处理等操作。</a:t>
            </a:r>
            <a:endParaRPr lang="en-US" altLang="zh-CN" sz="105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5"/>
            </p:custDataLst>
          </p:nvPr>
        </p:nvSpPr>
        <p:spPr>
          <a:xfrm rot="2700000">
            <a:off x="3932439" y="3315072"/>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6"/>
            </p:custDataLst>
          </p:nvPr>
        </p:nvSpPr>
        <p:spPr bwMode="auto">
          <a:xfrm>
            <a:off x="4019310" y="3376548"/>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7"/>
            </p:custDataLst>
          </p:nvPr>
        </p:nvSpPr>
        <p:spPr bwMode="auto">
          <a:xfrm>
            <a:off x="4529455" y="1431290"/>
            <a:ext cx="386143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spcBef>
                <a:spcPts val="0"/>
              </a:spcBef>
              <a:spcAft>
                <a:spcPts val="0"/>
              </a:spcAft>
            </a:pPr>
            <a:r>
              <a:rPr lang="en-US" altLang="zh-CN" sz="1050" spc="150" dirty="0">
                <a:latin typeface="微软雅黑" panose="020B0503020204020204" pitchFamily="34" charset="-122"/>
                <a:ea typeface="微软雅黑" panose="020B0503020204020204" pitchFamily="34" charset="-122"/>
              </a:rPr>
              <a:t>1. 掌握文档的基本操作，如打开、复制、保存等，熟悉自动保存文档、联机文档、保护文档、检查文档、将文档发布为PDF 格式、加密发布PDF 格式文档等操作。</a:t>
            </a:r>
            <a:endParaRPr lang="en-US" altLang="zh-CN" sz="105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8"/>
            </p:custDataLst>
          </p:nvPr>
        </p:nvSpPr>
        <p:spPr>
          <a:xfrm rot="2700000">
            <a:off x="3932439" y="1470941"/>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9"/>
            </p:custDataLst>
          </p:nvPr>
        </p:nvSpPr>
        <p:spPr bwMode="auto">
          <a:xfrm>
            <a:off x="3994693" y="1534218"/>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43860" y="4381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10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41"/>
          <p:cNvSpPr txBox="1"/>
          <p:nvPr>
            <p:custDataLst>
              <p:tags r:id="rId1"/>
            </p:custDataLst>
          </p:nvPr>
        </p:nvSpPr>
        <p:spPr>
          <a:xfrm>
            <a:off x="5280796" y="2086888"/>
            <a:ext cx="3357609" cy="1685290"/>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93700" algn="just" fontAlgn="auto">
              <a:lnSpc>
                <a:spcPct val="150000"/>
              </a:lnSpc>
              <a:extLst>
                <a:ext uri="{35155182-B16C-46BC-9424-99874614C6A1}">
                  <wpsdc:indentchars xmlns:wpsdc="http://www.wps.cn/officeDocument/2017/drawingmlCustomData" val="200" checksum="3005609720"/>
                </a:ext>
              </a:extLst>
            </a:pPr>
            <a:r>
              <a:rPr lang="zh-CN" altLang="en-US">
                <a:sym typeface="Arial" panose="020B0604020202020204" pitchFamily="34" charset="0"/>
              </a:rPr>
              <a:t>孙红的生活消费开支内容较多，她想把自己本学期的花费情况建立一个“消费情况表”，如图 1-3-1 所示。本任务我们一起学习 Word 表格的制作功能。</a:t>
            </a:r>
            <a:endParaRPr lang="zh-CN" altLang="en-US">
              <a:sym typeface="Arial" panose="020B0604020202020204" pitchFamily="34" charset="0"/>
            </a:endParaRPr>
          </a:p>
        </p:txBody>
      </p:sp>
      <p:sp>
        <p:nvSpPr>
          <p:cNvPr id="43" name="文本框 42"/>
          <p:cNvSpPr txBox="1"/>
          <p:nvPr>
            <p:custDataLst>
              <p:tags r:id="rId2"/>
            </p:custDataLst>
          </p:nvPr>
        </p:nvSpPr>
        <p:spPr>
          <a:xfrm>
            <a:off x="5280796" y="1573091"/>
            <a:ext cx="3357609" cy="378287"/>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userDrawn="1"/>
        </p:nvSpPr>
        <p:spPr>
          <a:xfrm>
            <a:off x="5231825" y="645160"/>
            <a:ext cx="18973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3  制作表格</a:t>
            </a:r>
            <a:endParaRPr lang="en-US" altLang="zh-CN" sz="1800" dirty="0" smtClean="0">
              <a:solidFill>
                <a:schemeClr val="tx1">
                  <a:lumMod val="75000"/>
                  <a:lumOff val="25000"/>
                </a:schemeClr>
              </a:solidFill>
              <a:latin typeface="字魂35号-经典雅黑" panose="02000000000000000000" pitchFamily="2" charset="-122"/>
            </a:endParaRPr>
          </a:p>
        </p:txBody>
      </p:sp>
      <p:pic>
        <p:nvPicPr>
          <p:cNvPr id="3" name="图片 2"/>
          <p:cNvPicPr>
            <a:picLocks noChangeAspect="1"/>
          </p:cNvPicPr>
          <p:nvPr/>
        </p:nvPicPr>
        <p:blipFill>
          <a:blip r:embed="rId3"/>
          <a:stretch>
            <a:fillRect/>
          </a:stretch>
        </p:blipFill>
        <p:spPr>
          <a:xfrm>
            <a:off x="457200" y="1572895"/>
            <a:ext cx="3928745" cy="228092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custDataLst>
              <p:tags r:id="rId1"/>
            </p:custDataLst>
          </p:nvPr>
        </p:nvSpPr>
        <p:spPr>
          <a:xfrm>
            <a:off x="1727200" y="61023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1. 会在文档中插入表格。</a:t>
            </a:r>
            <a:endParaRPr lang="zh-CN" altLang="en-US" sz="1400" smtClean="0">
              <a:solidFill>
                <a:schemeClr val="tx1"/>
              </a:solidFill>
              <a:sym typeface="Arial" panose="020B0604020202020204" pitchFamily="34" charset="0"/>
            </a:endParaRPr>
          </a:p>
        </p:txBody>
      </p:sp>
      <p:sp>
        <p:nvSpPr>
          <p:cNvPr id="4" name="矩形: 圆角 26"/>
          <p:cNvSpPr/>
          <p:nvPr>
            <p:custDataLst>
              <p:tags r:id="rId2"/>
            </p:custDataLst>
          </p:nvPr>
        </p:nvSpPr>
        <p:spPr>
          <a:xfrm rot="8032692">
            <a:off x="914400" y="772795"/>
            <a:ext cx="720725" cy="405765"/>
          </a:xfrm>
          <a:prstGeom prst="roundRect">
            <a:avLst>
              <a:gd name="adj" fmla="val 50000"/>
            </a:avLst>
          </a:prstGeom>
          <a:gradFill>
            <a:gsLst>
              <a:gs pos="32000">
                <a:schemeClr val="accent1">
                  <a:alpha val="50000"/>
                </a:schemeClr>
              </a:gs>
              <a:gs pos="0">
                <a:schemeClr val="accent1"/>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8" name="文本框 7"/>
          <p:cNvSpPr txBox="1"/>
          <p:nvPr>
            <p:custDataLst>
              <p:tags r:id="rId3"/>
            </p:custDataLst>
          </p:nvPr>
        </p:nvSpPr>
        <p:spPr>
          <a:xfrm>
            <a:off x="1162685" y="663575"/>
            <a:ext cx="421640" cy="431800"/>
          </a:xfrm>
          <a:prstGeom prst="rect">
            <a:avLst/>
          </a:prstGeom>
          <a:noFill/>
        </p:spPr>
        <p:txBody>
          <a:bodyPr wrap="square" rtlCol="0" anchor="ctr" anchorCtr="0">
            <a:normAutofit/>
          </a:bodyPr>
          <a:p>
            <a:pPr algn="ctr"/>
            <a:r>
              <a:rPr lang="en-US" altLang="zh-CN" sz="1600" b="1" dirty="0">
                <a:solidFill>
                  <a:schemeClr val="bg1"/>
                </a:solidFill>
              </a:rPr>
              <a:t>1</a:t>
            </a:r>
            <a:endParaRPr lang="en-US" altLang="zh-CN" sz="1600" b="1" dirty="0">
              <a:solidFill>
                <a:schemeClr val="bg1"/>
              </a:solidFill>
            </a:endParaRPr>
          </a:p>
        </p:txBody>
      </p:sp>
      <p:sp>
        <p:nvSpPr>
          <p:cNvPr id="9" name="文本框 8"/>
          <p:cNvSpPr txBox="1"/>
          <p:nvPr>
            <p:custDataLst>
              <p:tags r:id="rId4"/>
            </p:custDataLst>
          </p:nvPr>
        </p:nvSpPr>
        <p:spPr>
          <a:xfrm>
            <a:off x="1738630" y="127825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2. 会设置表格格式。</a:t>
            </a:r>
            <a:endParaRPr lang="zh-CN" altLang="en-US" sz="1400" smtClean="0">
              <a:solidFill>
                <a:schemeClr val="tx1"/>
              </a:solidFill>
              <a:sym typeface="Arial" panose="020B0604020202020204" pitchFamily="34" charset="0"/>
            </a:endParaRPr>
          </a:p>
        </p:txBody>
      </p:sp>
      <p:sp>
        <p:nvSpPr>
          <p:cNvPr id="28" name="矩形: 圆角 27"/>
          <p:cNvSpPr/>
          <p:nvPr>
            <p:custDataLst>
              <p:tags r:id="rId5"/>
            </p:custDataLst>
          </p:nvPr>
        </p:nvSpPr>
        <p:spPr>
          <a:xfrm rot="8032692">
            <a:off x="914400" y="1440180"/>
            <a:ext cx="720725" cy="405765"/>
          </a:xfrm>
          <a:prstGeom prst="roundRect">
            <a:avLst>
              <a:gd name="adj" fmla="val 50000"/>
            </a:avLst>
          </a:prstGeom>
          <a:gradFill>
            <a:gsLst>
              <a:gs pos="0">
                <a:schemeClr val="accent3"/>
              </a:gs>
              <a:gs pos="32000">
                <a:schemeClr val="accent3">
                  <a:alpha val="50000"/>
                </a:schemeClr>
              </a:gs>
              <a:gs pos="100000">
                <a:schemeClr val="accent3">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3" name="文本框 32"/>
          <p:cNvSpPr txBox="1"/>
          <p:nvPr>
            <p:custDataLst>
              <p:tags r:id="rId6"/>
            </p:custDataLst>
          </p:nvPr>
        </p:nvSpPr>
        <p:spPr>
          <a:xfrm>
            <a:off x="1162685" y="1334135"/>
            <a:ext cx="421640" cy="431800"/>
          </a:xfrm>
          <a:prstGeom prst="rect">
            <a:avLst/>
          </a:prstGeom>
          <a:noFill/>
        </p:spPr>
        <p:txBody>
          <a:bodyPr wrap="square" rtlCol="0" anchor="ctr" anchorCtr="0">
            <a:normAutofit/>
          </a:bodyPr>
          <a:p>
            <a:pPr algn="ctr"/>
            <a:r>
              <a:rPr lang="en-US" altLang="zh-CN" sz="1600" b="1" dirty="0">
                <a:solidFill>
                  <a:schemeClr val="bg1"/>
                </a:solidFill>
              </a:rPr>
              <a:t>2</a:t>
            </a:r>
            <a:endParaRPr lang="en-US" altLang="zh-CN" sz="1600" b="1" dirty="0">
              <a:solidFill>
                <a:schemeClr val="bg1"/>
              </a:solidFill>
            </a:endParaRPr>
          </a:p>
        </p:txBody>
      </p:sp>
      <p:sp>
        <p:nvSpPr>
          <p:cNvPr id="38" name="文本框 37"/>
          <p:cNvSpPr txBox="1"/>
          <p:nvPr>
            <p:custDataLst>
              <p:tags r:id="rId7"/>
            </p:custDataLst>
          </p:nvPr>
        </p:nvSpPr>
        <p:spPr>
          <a:xfrm>
            <a:off x="1721485" y="1945640"/>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3. 会调整表格的行高和列宽。</a:t>
            </a:r>
            <a:endParaRPr lang="zh-CN" altLang="en-US" sz="1400" smtClean="0">
              <a:solidFill>
                <a:schemeClr val="tx1"/>
              </a:solidFill>
              <a:sym typeface="Arial" panose="020B0604020202020204" pitchFamily="34" charset="0"/>
            </a:endParaRPr>
          </a:p>
        </p:txBody>
      </p:sp>
      <p:sp>
        <p:nvSpPr>
          <p:cNvPr id="10" name="矩形: 圆角 28"/>
          <p:cNvSpPr/>
          <p:nvPr>
            <p:custDataLst>
              <p:tags r:id="rId8"/>
            </p:custDataLst>
          </p:nvPr>
        </p:nvSpPr>
        <p:spPr>
          <a:xfrm rot="8032692">
            <a:off x="914400" y="2106295"/>
            <a:ext cx="720725" cy="405765"/>
          </a:xfrm>
          <a:prstGeom prst="roundRect">
            <a:avLst>
              <a:gd name="adj" fmla="val 50000"/>
            </a:avLst>
          </a:prstGeom>
          <a:gradFill>
            <a:gsLst>
              <a:gs pos="0">
                <a:schemeClr val="accent2"/>
              </a:gs>
              <a:gs pos="32000">
                <a:schemeClr val="accent2">
                  <a:alpha val="50000"/>
                </a:schemeClr>
              </a:gs>
              <a:gs pos="100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1" name="文本框 10"/>
          <p:cNvSpPr txBox="1"/>
          <p:nvPr>
            <p:custDataLst>
              <p:tags r:id="rId9"/>
            </p:custDataLst>
          </p:nvPr>
        </p:nvSpPr>
        <p:spPr>
          <a:xfrm>
            <a:off x="1162685" y="2000250"/>
            <a:ext cx="421640" cy="431800"/>
          </a:xfrm>
          <a:prstGeom prst="rect">
            <a:avLst/>
          </a:prstGeom>
          <a:noFill/>
        </p:spPr>
        <p:txBody>
          <a:bodyPr wrap="square" rtlCol="0" anchor="ctr" anchorCtr="0">
            <a:normAutofit/>
          </a:bodyPr>
          <a:p>
            <a:pPr algn="ctr"/>
            <a:r>
              <a:rPr lang="en-US" altLang="zh-CN" sz="1600" b="1" dirty="0">
                <a:solidFill>
                  <a:srgbClr val="000000"/>
                </a:solidFill>
              </a:rPr>
              <a:t>3</a:t>
            </a:r>
            <a:endParaRPr lang="en-US" altLang="zh-CN" sz="1600" b="1" dirty="0">
              <a:solidFill>
                <a:srgbClr val="000000"/>
              </a:solidFill>
            </a:endParaRPr>
          </a:p>
        </p:txBody>
      </p:sp>
      <p:sp>
        <p:nvSpPr>
          <p:cNvPr id="30" name="矩形: 圆角 29"/>
          <p:cNvSpPr/>
          <p:nvPr>
            <p:custDataLst>
              <p:tags r:id="rId10"/>
            </p:custDataLst>
          </p:nvPr>
        </p:nvSpPr>
        <p:spPr>
          <a:xfrm rot="8032692">
            <a:off x="914400" y="2771140"/>
            <a:ext cx="720725" cy="405765"/>
          </a:xfrm>
          <a:prstGeom prst="roundRect">
            <a:avLst>
              <a:gd name="adj" fmla="val 50000"/>
            </a:avLst>
          </a:prstGeom>
          <a:gradFill>
            <a:gsLst>
              <a:gs pos="0">
                <a:schemeClr val="accent5"/>
              </a:gs>
              <a:gs pos="32000">
                <a:schemeClr val="accent5">
                  <a:alpha val="50000"/>
                </a:schemeClr>
              </a:gs>
              <a:gs pos="100000">
                <a:schemeClr val="accent5">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2" name="文本框 11"/>
          <p:cNvSpPr txBox="1"/>
          <p:nvPr>
            <p:custDataLst>
              <p:tags r:id="rId11"/>
            </p:custDataLst>
          </p:nvPr>
        </p:nvSpPr>
        <p:spPr>
          <a:xfrm>
            <a:off x="1162685" y="2665095"/>
            <a:ext cx="421640" cy="431800"/>
          </a:xfrm>
          <a:prstGeom prst="rect">
            <a:avLst/>
          </a:prstGeom>
          <a:noFill/>
        </p:spPr>
        <p:txBody>
          <a:bodyPr wrap="square" rtlCol="0" anchor="ctr" anchorCtr="0">
            <a:normAutofit/>
          </a:bodyPr>
          <a:p>
            <a:pPr algn="ctr"/>
            <a:r>
              <a:rPr lang="en-US" altLang="zh-CN" sz="1600" b="1" dirty="0">
                <a:solidFill>
                  <a:schemeClr val="bg1"/>
                </a:solidFill>
              </a:rPr>
              <a:t>4</a:t>
            </a:r>
            <a:endParaRPr lang="en-US" altLang="zh-CN" sz="1600" b="1" dirty="0">
              <a:solidFill>
                <a:schemeClr val="bg1"/>
              </a:solidFill>
            </a:endParaRPr>
          </a:p>
        </p:txBody>
      </p:sp>
      <p:sp>
        <p:nvSpPr>
          <p:cNvPr id="13" name="文本框 12"/>
          <p:cNvSpPr txBox="1"/>
          <p:nvPr>
            <p:custDataLst>
              <p:tags r:id="rId12"/>
            </p:custDataLst>
          </p:nvPr>
        </p:nvSpPr>
        <p:spPr>
          <a:xfrm>
            <a:off x="1738630" y="2611755"/>
            <a:ext cx="6623050" cy="538480"/>
          </a:xfrm>
          <a:prstGeom prst="rect">
            <a:avLst/>
          </a:prstGeom>
          <a:noFill/>
        </p:spPr>
        <p:txBody>
          <a:bodyPr wrap="square" lIns="67500" tIns="35100" rIns="67500" bIns="35100" rtlCol="0" anchor="ctr" anchorCtr="0"/>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4. 会对表中数据进行简单的计算和排序。</a:t>
            </a:r>
            <a:endParaRPr lang="zh-CN" altLang="en-US" sz="1400" smtClean="0">
              <a:solidFill>
                <a:schemeClr val="tx1"/>
              </a:solidFill>
              <a:sym typeface="Arial" panose="020B0604020202020204" pitchFamily="34" charset="0"/>
            </a:endParaRPr>
          </a:p>
        </p:txBody>
      </p:sp>
      <p:sp>
        <p:nvSpPr>
          <p:cNvPr id="14" name="矩形: 圆角 29"/>
          <p:cNvSpPr/>
          <p:nvPr>
            <p:custDataLst>
              <p:tags r:id="rId13"/>
            </p:custDataLst>
          </p:nvPr>
        </p:nvSpPr>
        <p:spPr>
          <a:xfrm rot="8032692">
            <a:off x="914400" y="3435985"/>
            <a:ext cx="720725" cy="405765"/>
          </a:xfrm>
          <a:prstGeom prst="roundRect">
            <a:avLst>
              <a:gd name="adj" fmla="val 50000"/>
            </a:avLst>
          </a:prstGeom>
          <a:gradFill>
            <a:gsLst>
              <a:gs pos="0">
                <a:schemeClr val="accent6"/>
              </a:gs>
              <a:gs pos="32000">
                <a:schemeClr val="accent6">
                  <a:alpha val="50000"/>
                </a:schemeClr>
              </a:gs>
              <a:gs pos="100000">
                <a:schemeClr val="accent6">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5" name="文本框 14"/>
          <p:cNvSpPr txBox="1"/>
          <p:nvPr>
            <p:custDataLst>
              <p:tags r:id="rId14"/>
            </p:custDataLst>
          </p:nvPr>
        </p:nvSpPr>
        <p:spPr>
          <a:xfrm>
            <a:off x="1162685" y="3329940"/>
            <a:ext cx="421640" cy="431800"/>
          </a:xfrm>
          <a:prstGeom prst="rect">
            <a:avLst/>
          </a:prstGeom>
          <a:noFill/>
        </p:spPr>
        <p:txBody>
          <a:bodyPr wrap="square" rtlCol="0" anchor="ctr" anchorCtr="0">
            <a:normAutofit/>
          </a:bodyPr>
          <a:p>
            <a:pPr algn="ctr"/>
            <a:r>
              <a:rPr lang="en-US" altLang="zh-CN" sz="1600" b="1" dirty="0" smtClean="0">
                <a:solidFill>
                  <a:srgbClr val="000000"/>
                </a:solidFill>
              </a:rPr>
              <a:t>5</a:t>
            </a:r>
            <a:endParaRPr lang="en-US" altLang="zh-CN" sz="1600" b="1" dirty="0" smtClean="0">
              <a:solidFill>
                <a:srgbClr val="000000"/>
              </a:solidFill>
            </a:endParaRPr>
          </a:p>
        </p:txBody>
      </p:sp>
      <p:sp>
        <p:nvSpPr>
          <p:cNvPr id="16" name="文本框 15"/>
          <p:cNvSpPr txBox="1"/>
          <p:nvPr>
            <p:custDataLst>
              <p:tags r:id="rId15"/>
            </p:custDataLst>
          </p:nvPr>
        </p:nvSpPr>
        <p:spPr>
          <a:xfrm>
            <a:off x="1738630" y="3276600"/>
            <a:ext cx="63030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5. 会设置边框和底纹。</a:t>
            </a:r>
            <a:endParaRPr lang="zh-CN" altLang="en-US" sz="1400" smtClean="0">
              <a:solidFill>
                <a:schemeClr val="tx1"/>
              </a:solidFill>
              <a:sym typeface="Arial" panose="020B0604020202020204" pitchFamily="34" charset="0"/>
            </a:endParaRPr>
          </a:p>
        </p:txBody>
      </p:sp>
      <p:sp>
        <p:nvSpPr>
          <p:cNvPr id="45" name="矩形: 圆角 29"/>
          <p:cNvSpPr/>
          <p:nvPr>
            <p:custDataLst>
              <p:tags r:id="rId16"/>
            </p:custDataLst>
          </p:nvPr>
        </p:nvSpPr>
        <p:spPr>
          <a:xfrm rot="8032692">
            <a:off x="914400" y="4101465"/>
            <a:ext cx="720725" cy="405765"/>
          </a:xfrm>
          <a:prstGeom prst="roundRect">
            <a:avLst>
              <a:gd name="adj" fmla="val 50000"/>
            </a:avLst>
          </a:prstGeom>
          <a:gradFill>
            <a:gsLst>
              <a:gs pos="0">
                <a:schemeClr val="accent1"/>
              </a:gs>
              <a:gs pos="32000">
                <a:schemeClr val="accent1">
                  <a:alpha val="5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6" name="文本框 45"/>
          <p:cNvSpPr txBox="1"/>
          <p:nvPr>
            <p:custDataLst>
              <p:tags r:id="rId17"/>
            </p:custDataLst>
          </p:nvPr>
        </p:nvSpPr>
        <p:spPr>
          <a:xfrm>
            <a:off x="1162685" y="3994785"/>
            <a:ext cx="421640" cy="431800"/>
          </a:xfrm>
          <a:prstGeom prst="rect">
            <a:avLst/>
          </a:prstGeom>
          <a:noFill/>
        </p:spPr>
        <p:txBody>
          <a:bodyPr wrap="square" rtlCol="0" anchor="ctr" anchorCtr="0">
            <a:normAutofit/>
          </a:bodyPr>
          <a:p>
            <a:pPr algn="ctr"/>
            <a:r>
              <a:rPr lang="en-US" altLang="zh-CN" sz="1600" b="1" dirty="0" smtClean="0">
                <a:solidFill>
                  <a:schemeClr val="bg1"/>
                </a:solidFill>
              </a:rPr>
              <a:t>6</a:t>
            </a:r>
            <a:endParaRPr lang="en-US" altLang="zh-CN" sz="1600" b="1" dirty="0" smtClean="0">
              <a:solidFill>
                <a:schemeClr val="bg1"/>
              </a:solidFill>
            </a:endParaRPr>
          </a:p>
        </p:txBody>
      </p:sp>
      <p:sp>
        <p:nvSpPr>
          <p:cNvPr id="47" name="文本框 46"/>
          <p:cNvSpPr txBox="1"/>
          <p:nvPr>
            <p:custDataLst>
              <p:tags r:id="rId18"/>
            </p:custDataLst>
          </p:nvPr>
        </p:nvSpPr>
        <p:spPr>
          <a:xfrm>
            <a:off x="1738630" y="3941445"/>
            <a:ext cx="5312410" cy="538480"/>
          </a:xfrm>
          <a:prstGeom prst="rect">
            <a:avLst/>
          </a:prstGeom>
          <a:noFill/>
        </p:spPr>
        <p:txBody>
          <a:bodyPr wrap="square" lIns="67500" tIns="35100" rIns="67500" bIns="35100" rtlCol="0" anchor="ctr" anchorCtr="0">
            <a:normAutofit fontScale="90000"/>
          </a:bodyPr>
          <a:p>
            <a:r>
              <a:rPr lang="en-US" altLang="zh-CN" sz="1400" dirty="0" smtClean="0">
                <a:solidFill>
                  <a:schemeClr val="tx1"/>
                </a:solidFill>
              </a:rPr>
              <a:t>6. 通过文档内容树立学生勤俭节约的优良品质，鼓励学生进行创意设计，</a:t>
            </a:r>
            <a:endParaRPr lang="en-US" altLang="zh-CN" sz="1400" dirty="0" smtClean="0">
              <a:solidFill>
                <a:schemeClr val="tx1"/>
              </a:solidFill>
            </a:endParaRPr>
          </a:p>
          <a:p>
            <a:r>
              <a:rPr lang="en-US" altLang="zh-CN" sz="1400" dirty="0" smtClean="0">
                <a:solidFill>
                  <a:schemeClr val="tx1"/>
                </a:solidFill>
              </a:rPr>
              <a:t>培养创新能力。</a:t>
            </a:r>
            <a:endParaRPr lang="en-US" altLang="zh-CN" sz="1400" dirty="0" smtClean="0">
              <a:solidFill>
                <a:schemeClr val="tx1"/>
              </a:solidFill>
            </a:endParaRPr>
          </a:p>
        </p:txBody>
      </p:sp>
      <p:grpSp>
        <p:nvGrpSpPr>
          <p:cNvPr id="5" name="组合 4"/>
          <p:cNvGrpSpPr/>
          <p:nvPr/>
        </p:nvGrpSpPr>
        <p:grpSpPr>
          <a:xfrm>
            <a:off x="6696710" y="500380"/>
            <a:ext cx="1468755" cy="1358900"/>
            <a:chOff x="6199" y="2617"/>
            <a:chExt cx="1763" cy="1763"/>
          </a:xfrm>
        </p:grpSpPr>
        <p:sp>
          <p:nvSpPr>
            <p:cNvPr id="26" name="圆角矩形 25"/>
            <p:cNvSpPr/>
            <p:nvPr>
              <p:custDataLst>
                <p:tags r:id="rId19"/>
              </p:custDataLst>
            </p:nvPr>
          </p:nvSpPr>
          <p:spPr>
            <a:xfrm>
              <a:off x="6199" y="261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20"/>
              </p:custDataLst>
            </p:nvPr>
          </p:nvSpPr>
          <p:spPr>
            <a:xfrm>
              <a:off x="6309" y="272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 name="矩形 1"/>
            <p:cNvSpPr/>
            <p:nvPr>
              <p:custDataLst>
                <p:tags r:id="rId21"/>
              </p:custDataLst>
            </p:nvPr>
          </p:nvSpPr>
          <p:spPr>
            <a:xfrm>
              <a:off x="6521" y="2909"/>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22"/>
              </p:custDataLst>
            </p:nvPr>
          </p:nvSpPr>
          <p:spPr>
            <a:xfrm>
              <a:off x="7451" y="390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23"/>
              </p:custDataLst>
            </p:nvPr>
          </p:nvSpPr>
          <p:spPr>
            <a:xfrm>
              <a:off x="6521" y="2909"/>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3" name="文本框 2"/>
          <p:cNvSpPr txBox="1"/>
          <p:nvPr>
            <p:custDataLst>
              <p:tags r:id="rId24"/>
            </p:custDataLst>
          </p:nvPr>
        </p:nvSpPr>
        <p:spPr>
          <a:xfrm>
            <a:off x="6964680" y="969645"/>
            <a:ext cx="996950" cy="467360"/>
          </a:xfrm>
          <a:prstGeom prst="rect">
            <a:avLst/>
          </a:prstGeom>
          <a:noFill/>
        </p:spPr>
        <p:txBody>
          <a:bodyPr wrap="square" numCol="1" rtlCol="0">
            <a:prstTxWarp prst="textPlain">
              <a:avLst>
                <a:gd name="adj" fmla="val 50636"/>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0467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572135" y="1120775"/>
            <a:ext cx="812228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2363470" cy="7620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2796540"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一、创建表格</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4"/>
            </p:custDataLst>
          </p:nvPr>
        </p:nvSpPr>
        <p:spPr>
          <a:xfrm>
            <a:off x="865505" y="1352550"/>
            <a:ext cx="4237990" cy="2943225"/>
          </a:xfrm>
          <a:prstGeom prst="rect">
            <a:avLst/>
          </a:prstGeom>
        </p:spPr>
        <p:txBody>
          <a:bodyPr vert="horz" wrap="square" lIns="67500" tIns="0" rIns="67500" bIns="35100" anchor="t" anchorCtr="0">
            <a:spAutoFit/>
          </a:bodyPr>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（1）启动 Word，新建一个 Word 文档，保存名称为“消费情况表”。</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（2）输入标题“消费情况表”，并设置字体为黑体、二号、蓝色，居中。</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（3）按“Enter”键，输入“单位：元”，并设置为居右、楷体、四号。</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（4）单击“插入”菜单卡中的“表格”按钮 ，选定“3×6 表格”</a:t>
            </a:r>
            <a:r>
              <a:rPr lang="en-US" altLang="zh-CN" sz="1400" spc="150">
                <a:solidFill>
                  <a:schemeClr val="tx1"/>
                </a:solidFill>
                <a:latin typeface="Arial" panose="020B0604020202020204" pitchFamily="34" charset="0"/>
                <a:ea typeface="微软雅黑" panose="020B0503020204020204" pitchFamily="34" charset="-122"/>
                <a:sym typeface="Arial" panose="020B0604020202020204" pitchFamily="34" charset="0"/>
              </a:rPr>
              <a:t>  </a:t>
            </a: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，如图 1-3-2所示。</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（5）分别单击各单元格，键入文字。</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5"/>
          <a:stretch>
            <a:fillRect/>
          </a:stretch>
        </p:blipFill>
        <p:spPr>
          <a:xfrm>
            <a:off x="2514600" y="3714750"/>
            <a:ext cx="216535" cy="253365"/>
          </a:xfrm>
          <a:prstGeom prst="rect">
            <a:avLst/>
          </a:prstGeom>
        </p:spPr>
      </p:pic>
      <p:pic>
        <p:nvPicPr>
          <p:cNvPr id="5" name="图片 4"/>
          <p:cNvPicPr>
            <a:picLocks noChangeAspect="1"/>
          </p:cNvPicPr>
          <p:nvPr/>
        </p:nvPicPr>
        <p:blipFill>
          <a:blip r:embed="rId6"/>
          <a:stretch>
            <a:fillRect/>
          </a:stretch>
        </p:blipFill>
        <p:spPr>
          <a:xfrm>
            <a:off x="5181600" y="1469390"/>
            <a:ext cx="3383915" cy="27095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0467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572135" y="1120775"/>
            <a:ext cx="812228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2755265" cy="8001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38200" y="209550"/>
            <a:ext cx="2796540"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二、数据计算和排序</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4"/>
            </p:custDataLst>
          </p:nvPr>
        </p:nvSpPr>
        <p:spPr>
          <a:xfrm>
            <a:off x="762000" y="1414145"/>
            <a:ext cx="3248025" cy="2672715"/>
          </a:xfrm>
          <a:prstGeom prst="rect">
            <a:avLst/>
          </a:prstGeom>
        </p:spPr>
        <p:txBody>
          <a:bodyPr vert="horz" wrap="square" lIns="67500" tIns="0" rIns="67500" bIns="35100" anchor="t" anchorCtr="0">
            <a:spAutoFit/>
          </a:bodyPr>
          <a:p>
            <a:pPr algn="just">
              <a:lnSpc>
                <a:spcPct val="130000"/>
              </a:lnSpc>
              <a:spcBef>
                <a:spcPts val="0"/>
              </a:spcBef>
              <a:spcAft>
                <a:spcPts val="0"/>
              </a:spcAft>
            </a:pPr>
            <a:r>
              <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rPr>
              <a:t>（1）单击最后一行的中间单元格，单击“布局”菜单卡中的“公式”按钮 ，弹出“公式”对话框，如图 1-3-3 所示，确定 Word 给出的计算公式“ = SUM（ABOVE）”，单击“确定”按钮。</a:t>
            </a:r>
            <a:endPar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rPr>
              <a:t>（2）单击“布局”菜单卡中的“排序”按钮 ，将弹出“排序”对话框，如图 1-3-4所示。</a:t>
            </a:r>
            <a:endPar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rPr>
              <a:t>（2）单击“布局”菜单卡中的“排序”按钮 ，将弹出“排序”对话框，如图 1-3-4所示。</a:t>
            </a:r>
            <a:endPar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4953000" y="2571115"/>
            <a:ext cx="2762885" cy="1784350"/>
          </a:xfrm>
          <a:prstGeom prst="rect">
            <a:avLst/>
          </a:prstGeom>
        </p:spPr>
      </p:pic>
      <p:pic>
        <p:nvPicPr>
          <p:cNvPr id="6" name="图片 5"/>
          <p:cNvPicPr>
            <a:picLocks noChangeAspect="1"/>
          </p:cNvPicPr>
          <p:nvPr/>
        </p:nvPicPr>
        <p:blipFill>
          <a:blip r:embed="rId6"/>
          <a:stretch>
            <a:fillRect/>
          </a:stretch>
        </p:blipFill>
        <p:spPr>
          <a:xfrm>
            <a:off x="4876800" y="1200150"/>
            <a:ext cx="2887345" cy="1450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371600" y="1581150"/>
            <a:ext cx="4051300" cy="2511425"/>
          </a:xfrm>
          <a:prstGeom prst="rect">
            <a:avLst/>
          </a:prstGeom>
          <a:noFill/>
        </p:spPr>
        <p:txBody>
          <a:bodyPr>
            <a:noAutofit/>
          </a:bodyPr>
          <a:p>
            <a:pPr marL="285750" lvl="0" indent="-285750" algn="just">
              <a:lnSpc>
                <a:spcPct val="120000"/>
              </a:lnSpc>
              <a:spcBef>
                <a:spcPts val="0"/>
              </a:spcBef>
              <a:spcAft>
                <a:spcPts val="1000"/>
              </a:spcAft>
              <a:buSzPct val="100000"/>
              <a:buFont typeface="Wingdings" panose="05000000000000000000" charset="0"/>
              <a:buChar char="u"/>
            </a:pPr>
            <a:r>
              <a:rPr sz="1400" spc="150" dirty="0">
                <a:latin typeface="Arial" panose="020B0604020202020204" pitchFamily="34" charset="0"/>
                <a:ea typeface="微软雅黑" panose="020B0503020204020204" pitchFamily="34" charset="-122"/>
                <a:sym typeface="+mn-ea"/>
              </a:rPr>
              <a:t>（1）将鼠标指针置于第一行边框上，直到指针变为 ，拖动边框到合适的位置时松开鼠标，从而调整首行行高。</a:t>
            </a:r>
            <a:endParaRPr sz="14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400" spc="150" dirty="0">
                <a:latin typeface="Arial" panose="020B0604020202020204" pitchFamily="34" charset="0"/>
                <a:ea typeface="微软雅黑" panose="020B0503020204020204" pitchFamily="34" charset="-122"/>
                <a:sym typeface="+mn-ea"/>
              </a:rPr>
              <a:t>（2）选中第一行栏目，将第一栏单元格中的字体设为黑体、小四号、加粗、中部</a:t>
            </a:r>
            <a:endParaRPr sz="14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400" spc="150" dirty="0">
                <a:latin typeface="Arial" panose="020B0604020202020204" pitchFamily="34" charset="0"/>
                <a:ea typeface="微软雅黑" panose="020B0503020204020204" pitchFamily="34" charset="-122"/>
                <a:sym typeface="+mn-ea"/>
              </a:rPr>
              <a:t>居中，如图 1-3-5 所示。</a:t>
            </a:r>
            <a:endParaRPr sz="14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400" spc="150" dirty="0">
                <a:latin typeface="Arial" panose="020B0604020202020204" pitchFamily="34" charset="0"/>
                <a:ea typeface="微软雅黑" panose="020B0503020204020204" pitchFamily="34" charset="-122"/>
                <a:sym typeface="+mn-ea"/>
              </a:rPr>
              <a:t>（3）将指针停留在各列的边框上，直到指针变为 ，拖动边框调整到所需的列宽。</a:t>
            </a:r>
            <a:endParaRPr sz="1400" spc="150" dirty="0">
              <a:latin typeface="Arial" panose="020B0604020202020204" pitchFamily="34" charset="0"/>
              <a:ea typeface="微软雅黑" panose="020B0503020204020204" pitchFamily="34" charset="-122"/>
              <a:sym typeface="+mn-ea"/>
            </a:endParaRPr>
          </a:p>
        </p:txBody>
      </p:sp>
      <p:sp>
        <p:nvSpPr>
          <p:cNvPr id="12" name="文本框 11"/>
          <p:cNvSpPr txBox="1"/>
          <p:nvPr>
            <p:custDataLst>
              <p:tags r:id="rId2"/>
            </p:custDataLst>
          </p:nvPr>
        </p:nvSpPr>
        <p:spPr>
          <a:xfrm>
            <a:off x="1676333" y="285988"/>
            <a:ext cx="5660525" cy="689449"/>
          </a:xfrm>
          <a:prstGeom prst="rect">
            <a:avLst/>
          </a:prstGeom>
          <a:noFill/>
        </p:spPr>
        <p:txBody>
          <a:bodyPr anchor="b" anchorCtr="1">
            <a:normAutofit/>
          </a:bodyPr>
          <a:p>
            <a:pPr marL="0" marR="0" indent="0" algn="ctr" defTabSz="914400" eaLnBrk="1" fontAlgn="auto" hangingPunct="1">
              <a:lnSpc>
                <a:spcPct val="150000"/>
              </a:lnSpc>
              <a:spcBef>
                <a:spcPts val="0"/>
              </a:spcBef>
              <a:spcAft>
                <a:spcPts val="0"/>
              </a:spcAft>
              <a:buSzPct val="100000"/>
              <a:buFontTx/>
              <a:defRPr/>
            </a:pPr>
            <a:r>
              <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rPr>
              <a:t>三、设置表格字体和行高、列宽</a:t>
            </a:r>
            <a:endPar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6" name="任意多边形: 形状 3"/>
          <p:cNvSpPr/>
          <p:nvPr>
            <p:custDataLst>
              <p:tags r:id="rId3"/>
            </p:custDataLst>
          </p:nvPr>
        </p:nvSpPr>
        <p:spPr>
          <a:xfrm>
            <a:off x="6941888" y="1"/>
            <a:ext cx="2202113" cy="1453487"/>
          </a:xfrm>
          <a:custGeom>
            <a:avLst/>
            <a:gdLst>
              <a:gd name="connsiteX0" fmla="*/ 3121594 w 3121594"/>
              <a:gd name="connsiteY0" fmla="*/ 2059935 h 2059935"/>
              <a:gd name="connsiteX1" fmla="*/ 3121594 w 3121594"/>
              <a:gd name="connsiteY1" fmla="*/ 0 h 2059935"/>
              <a:gd name="connsiteX2" fmla="*/ 0 w 3121594"/>
              <a:gd name="connsiteY2" fmla="*/ 0 h 2059935"/>
            </a:gdLst>
            <a:ahLst/>
            <a:cxnLst>
              <a:cxn ang="0">
                <a:pos x="connsiteX0" y="connsiteY0"/>
              </a:cxn>
              <a:cxn ang="0">
                <a:pos x="connsiteX1" y="connsiteY1"/>
              </a:cxn>
              <a:cxn ang="0">
                <a:pos x="connsiteX2" y="connsiteY2"/>
              </a:cxn>
            </a:cxnLst>
            <a:rect l="l" t="t" r="r" b="b"/>
            <a:pathLst>
              <a:path w="3121594" h="2059935">
                <a:moveTo>
                  <a:pt x="3121594" y="2059935"/>
                </a:moveTo>
                <a:lnTo>
                  <a:pt x="3121594" y="0"/>
                </a:lnTo>
                <a:lnTo>
                  <a:pt x="0" y="0"/>
                </a:lnTo>
                <a:close/>
              </a:path>
            </a:pathLst>
          </a:custGeom>
          <a:solidFill>
            <a:srgbClr val="3095AB"/>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形状 2"/>
          <p:cNvSpPr/>
          <p:nvPr>
            <p:custDataLst>
              <p:tags r:id="rId4"/>
            </p:custDataLst>
          </p:nvPr>
        </p:nvSpPr>
        <p:spPr>
          <a:xfrm>
            <a:off x="-8334" y="3763554"/>
            <a:ext cx="4767991" cy="1376796"/>
          </a:xfrm>
          <a:custGeom>
            <a:avLst/>
            <a:gdLst>
              <a:gd name="connsiteX0" fmla="*/ 0 w 7228154"/>
              <a:gd name="connsiteY0" fmla="*/ 0 h 4082474"/>
              <a:gd name="connsiteX1" fmla="*/ 0 w 7228154"/>
              <a:gd name="connsiteY1" fmla="*/ 4082475 h 4082474"/>
              <a:gd name="connsiteX2" fmla="*/ 7228154 w 7228154"/>
              <a:gd name="connsiteY2" fmla="*/ 4082475 h 4082474"/>
            </a:gdLst>
            <a:ahLst/>
            <a:cxnLst>
              <a:cxn ang="0">
                <a:pos x="connsiteX0" y="connsiteY0"/>
              </a:cxn>
              <a:cxn ang="0">
                <a:pos x="connsiteX1" y="connsiteY1"/>
              </a:cxn>
              <a:cxn ang="0">
                <a:pos x="connsiteX2" y="connsiteY2"/>
              </a:cxn>
            </a:cxnLst>
            <a:rect l="l" t="t" r="r" b="b"/>
            <a:pathLst>
              <a:path w="7228154" h="4082474">
                <a:moveTo>
                  <a:pt x="0" y="0"/>
                </a:moveTo>
                <a:lnTo>
                  <a:pt x="0" y="4082475"/>
                </a:lnTo>
                <a:lnTo>
                  <a:pt x="7228154" y="4082475"/>
                </a:lnTo>
                <a:close/>
              </a:path>
            </a:pathLst>
          </a:custGeom>
          <a:solidFill>
            <a:srgbClr val="33A189"/>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27" name="任意多边形: 形状 12"/>
          <p:cNvSpPr/>
          <p:nvPr>
            <p:custDataLst>
              <p:tags r:id="rId5"/>
            </p:custDataLst>
          </p:nvPr>
        </p:nvSpPr>
        <p:spPr>
          <a:xfrm>
            <a:off x="0" y="1796042"/>
            <a:ext cx="2487304" cy="3344308"/>
          </a:xfrm>
          <a:custGeom>
            <a:avLst/>
            <a:gdLst/>
            <a:ahLst/>
            <a:cxnLst>
              <a:cxn ang="0">
                <a:pos x="0" y="0"/>
              </a:cxn>
              <a:cxn ang="0">
                <a:pos x="0" y="4661"/>
              </a:cxn>
              <a:cxn ang="0">
                <a:pos x="11400" y="4661"/>
              </a:cxn>
            </a:cxnLst>
            <a:rect l="0" t="0" r="0" b="0"/>
            <a:pathLst>
              <a:path w="7228154" h="4082474">
                <a:moveTo>
                  <a:pt x="0" y="0"/>
                </a:moveTo>
                <a:lnTo>
                  <a:pt x="0" y="4082475"/>
                </a:lnTo>
                <a:lnTo>
                  <a:pt x="7228155" y="4082475"/>
                </a:lnTo>
                <a:lnTo>
                  <a:pt x="0" y="0"/>
                </a:lnTo>
                <a:close/>
              </a:path>
            </a:pathLst>
          </a:custGeom>
          <a:solidFill>
            <a:srgbClr val="2C87B8">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125" name="任意多边形: 形状 13"/>
          <p:cNvSpPr/>
          <p:nvPr>
            <p:custDataLst>
              <p:tags r:id="rId6"/>
            </p:custDataLst>
          </p:nvPr>
        </p:nvSpPr>
        <p:spPr>
          <a:xfrm>
            <a:off x="0" y="0"/>
            <a:ext cx="1741738" cy="2505373"/>
          </a:xfrm>
          <a:custGeom>
            <a:avLst/>
            <a:gdLst/>
            <a:ahLst/>
            <a:cxnLst>
              <a:cxn ang="0">
                <a:pos x="0" y="3671889"/>
              </a:cxn>
              <a:cxn ang="0">
                <a:pos x="0" y="0"/>
              </a:cxn>
              <a:cxn ang="0">
                <a:pos x="2552700" y="0"/>
              </a:cxn>
            </a:cxnLst>
            <a:rect l="0" t="0" r="0" b="0"/>
            <a:pathLst>
              <a:path w="7837895" h="4409529">
                <a:moveTo>
                  <a:pt x="0" y="4409530"/>
                </a:moveTo>
                <a:lnTo>
                  <a:pt x="0" y="0"/>
                </a:lnTo>
                <a:lnTo>
                  <a:pt x="7837896" y="0"/>
                </a:lnTo>
                <a:lnTo>
                  <a:pt x="0" y="4409530"/>
                </a:lnTo>
                <a:close/>
              </a:path>
            </a:pathLst>
          </a:custGeom>
          <a:solidFill>
            <a:srgbClr val="00A5CC">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7"/>
          <a:stretch>
            <a:fillRect/>
          </a:stretch>
        </p:blipFill>
        <p:spPr>
          <a:xfrm>
            <a:off x="5562600" y="1795780"/>
            <a:ext cx="3318510" cy="229362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371600" y="1581150"/>
            <a:ext cx="3896360" cy="2232660"/>
          </a:xfrm>
          <a:prstGeom prst="rect">
            <a:avLst/>
          </a:prstGeom>
          <a:noFill/>
        </p:spPr>
        <p:txBody>
          <a:bodyPr>
            <a:noAutofit/>
          </a:bodyPr>
          <a:p>
            <a:pPr marL="285750" lvl="0" indent="-285750" algn="just">
              <a:lnSpc>
                <a:spcPct val="120000"/>
              </a:lnSpc>
              <a:spcBef>
                <a:spcPts val="0"/>
              </a:spcBef>
              <a:spcAft>
                <a:spcPts val="1000"/>
              </a:spcAft>
              <a:buSzPct val="100000"/>
              <a:buFont typeface="Wingdings" panose="05000000000000000000" charset="0"/>
              <a:buChar char="u"/>
            </a:pPr>
            <a:r>
              <a:rPr sz="1400" spc="150" dirty="0">
                <a:latin typeface="Arial" panose="020B0604020202020204" pitchFamily="34" charset="0"/>
                <a:ea typeface="微软雅黑" panose="020B0503020204020204" pitchFamily="34" charset="-122"/>
                <a:sym typeface="+mn-ea"/>
              </a:rPr>
              <a:t>（1）选定第一行，单击“表格工具—布局”临时菜单卡中的“在上方插入”按钮，插入一个空行。</a:t>
            </a:r>
            <a:endParaRPr sz="14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400" spc="150" dirty="0">
                <a:latin typeface="Arial" panose="020B0604020202020204" pitchFamily="34" charset="0"/>
                <a:ea typeface="微软雅黑" panose="020B0503020204020204" pitchFamily="34" charset="-122"/>
                <a:sym typeface="+mn-ea"/>
              </a:rPr>
              <a:t>（2）选中相邻的两个单元格，单击“表格工具—布局”临时菜单卡中的“合并单元格”按钮 ，如图 1-3-6 所示。</a:t>
            </a:r>
            <a:endParaRPr sz="14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400" spc="150" dirty="0">
                <a:latin typeface="Arial" panose="020B0604020202020204" pitchFamily="34" charset="0"/>
                <a:ea typeface="微软雅黑" panose="020B0503020204020204" pitchFamily="34" charset="-122"/>
                <a:sym typeface="+mn-ea"/>
              </a:rPr>
              <a:t>（3）输入合适的内容。</a:t>
            </a:r>
            <a:endParaRPr sz="1400" spc="150" dirty="0">
              <a:latin typeface="Arial" panose="020B0604020202020204" pitchFamily="34" charset="0"/>
              <a:ea typeface="微软雅黑" panose="020B0503020204020204" pitchFamily="34" charset="-122"/>
              <a:sym typeface="+mn-ea"/>
            </a:endParaRPr>
          </a:p>
        </p:txBody>
      </p:sp>
      <p:sp>
        <p:nvSpPr>
          <p:cNvPr id="12" name="文本框 11"/>
          <p:cNvSpPr txBox="1"/>
          <p:nvPr>
            <p:custDataLst>
              <p:tags r:id="rId2"/>
            </p:custDataLst>
          </p:nvPr>
        </p:nvSpPr>
        <p:spPr>
          <a:xfrm>
            <a:off x="1676333" y="285988"/>
            <a:ext cx="5660525" cy="689449"/>
          </a:xfrm>
          <a:prstGeom prst="rect">
            <a:avLst/>
          </a:prstGeom>
          <a:noFill/>
        </p:spPr>
        <p:txBody>
          <a:bodyPr anchor="b" anchorCtr="1">
            <a:normAutofit/>
          </a:bodyPr>
          <a:p>
            <a:pPr marL="0" marR="0" indent="0" algn="ctr" defTabSz="914400" eaLnBrk="1" fontAlgn="auto" hangingPunct="1">
              <a:lnSpc>
                <a:spcPct val="150000"/>
              </a:lnSpc>
              <a:spcBef>
                <a:spcPts val="0"/>
              </a:spcBef>
              <a:spcAft>
                <a:spcPts val="0"/>
              </a:spcAft>
              <a:buSzPct val="100000"/>
              <a:buFontTx/>
              <a:defRPr/>
            </a:pPr>
            <a:r>
              <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rPr>
              <a:t>四、合并、拆分单元格</a:t>
            </a:r>
            <a:endPar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6" name="任意多边形: 形状 3"/>
          <p:cNvSpPr/>
          <p:nvPr>
            <p:custDataLst>
              <p:tags r:id="rId3"/>
            </p:custDataLst>
          </p:nvPr>
        </p:nvSpPr>
        <p:spPr>
          <a:xfrm>
            <a:off x="6941888" y="1"/>
            <a:ext cx="2202113" cy="1453487"/>
          </a:xfrm>
          <a:custGeom>
            <a:avLst/>
            <a:gdLst>
              <a:gd name="connsiteX0" fmla="*/ 3121594 w 3121594"/>
              <a:gd name="connsiteY0" fmla="*/ 2059935 h 2059935"/>
              <a:gd name="connsiteX1" fmla="*/ 3121594 w 3121594"/>
              <a:gd name="connsiteY1" fmla="*/ 0 h 2059935"/>
              <a:gd name="connsiteX2" fmla="*/ 0 w 3121594"/>
              <a:gd name="connsiteY2" fmla="*/ 0 h 2059935"/>
            </a:gdLst>
            <a:ahLst/>
            <a:cxnLst>
              <a:cxn ang="0">
                <a:pos x="connsiteX0" y="connsiteY0"/>
              </a:cxn>
              <a:cxn ang="0">
                <a:pos x="connsiteX1" y="connsiteY1"/>
              </a:cxn>
              <a:cxn ang="0">
                <a:pos x="connsiteX2" y="connsiteY2"/>
              </a:cxn>
            </a:cxnLst>
            <a:rect l="l" t="t" r="r" b="b"/>
            <a:pathLst>
              <a:path w="3121594" h="2059935">
                <a:moveTo>
                  <a:pt x="3121594" y="2059935"/>
                </a:moveTo>
                <a:lnTo>
                  <a:pt x="3121594" y="0"/>
                </a:lnTo>
                <a:lnTo>
                  <a:pt x="0" y="0"/>
                </a:lnTo>
                <a:close/>
              </a:path>
            </a:pathLst>
          </a:custGeom>
          <a:solidFill>
            <a:srgbClr val="3095AB"/>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形状 2"/>
          <p:cNvSpPr/>
          <p:nvPr>
            <p:custDataLst>
              <p:tags r:id="rId4"/>
            </p:custDataLst>
          </p:nvPr>
        </p:nvSpPr>
        <p:spPr>
          <a:xfrm>
            <a:off x="-8334" y="3763554"/>
            <a:ext cx="4767991" cy="1376796"/>
          </a:xfrm>
          <a:custGeom>
            <a:avLst/>
            <a:gdLst>
              <a:gd name="connsiteX0" fmla="*/ 0 w 7228154"/>
              <a:gd name="connsiteY0" fmla="*/ 0 h 4082474"/>
              <a:gd name="connsiteX1" fmla="*/ 0 w 7228154"/>
              <a:gd name="connsiteY1" fmla="*/ 4082475 h 4082474"/>
              <a:gd name="connsiteX2" fmla="*/ 7228154 w 7228154"/>
              <a:gd name="connsiteY2" fmla="*/ 4082475 h 4082474"/>
            </a:gdLst>
            <a:ahLst/>
            <a:cxnLst>
              <a:cxn ang="0">
                <a:pos x="connsiteX0" y="connsiteY0"/>
              </a:cxn>
              <a:cxn ang="0">
                <a:pos x="connsiteX1" y="connsiteY1"/>
              </a:cxn>
              <a:cxn ang="0">
                <a:pos x="connsiteX2" y="connsiteY2"/>
              </a:cxn>
            </a:cxnLst>
            <a:rect l="l" t="t" r="r" b="b"/>
            <a:pathLst>
              <a:path w="7228154" h="4082474">
                <a:moveTo>
                  <a:pt x="0" y="0"/>
                </a:moveTo>
                <a:lnTo>
                  <a:pt x="0" y="4082475"/>
                </a:lnTo>
                <a:lnTo>
                  <a:pt x="7228154" y="4082475"/>
                </a:lnTo>
                <a:close/>
              </a:path>
            </a:pathLst>
          </a:custGeom>
          <a:solidFill>
            <a:srgbClr val="33A189"/>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27" name="任意多边形: 形状 12"/>
          <p:cNvSpPr/>
          <p:nvPr>
            <p:custDataLst>
              <p:tags r:id="rId5"/>
            </p:custDataLst>
          </p:nvPr>
        </p:nvSpPr>
        <p:spPr>
          <a:xfrm>
            <a:off x="0" y="1796042"/>
            <a:ext cx="2487304" cy="3344308"/>
          </a:xfrm>
          <a:custGeom>
            <a:avLst/>
            <a:gdLst/>
            <a:ahLst/>
            <a:cxnLst>
              <a:cxn ang="0">
                <a:pos x="0" y="0"/>
              </a:cxn>
              <a:cxn ang="0">
                <a:pos x="0" y="4661"/>
              </a:cxn>
              <a:cxn ang="0">
                <a:pos x="11400" y="4661"/>
              </a:cxn>
            </a:cxnLst>
            <a:rect l="0" t="0" r="0" b="0"/>
            <a:pathLst>
              <a:path w="7228154" h="4082474">
                <a:moveTo>
                  <a:pt x="0" y="0"/>
                </a:moveTo>
                <a:lnTo>
                  <a:pt x="0" y="4082475"/>
                </a:lnTo>
                <a:lnTo>
                  <a:pt x="7228155" y="4082475"/>
                </a:lnTo>
                <a:lnTo>
                  <a:pt x="0" y="0"/>
                </a:lnTo>
                <a:close/>
              </a:path>
            </a:pathLst>
          </a:custGeom>
          <a:solidFill>
            <a:srgbClr val="2C87B8">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125" name="任意多边形: 形状 13"/>
          <p:cNvSpPr/>
          <p:nvPr>
            <p:custDataLst>
              <p:tags r:id="rId6"/>
            </p:custDataLst>
          </p:nvPr>
        </p:nvSpPr>
        <p:spPr>
          <a:xfrm>
            <a:off x="0" y="0"/>
            <a:ext cx="1741738" cy="2505373"/>
          </a:xfrm>
          <a:custGeom>
            <a:avLst/>
            <a:gdLst/>
            <a:ahLst/>
            <a:cxnLst>
              <a:cxn ang="0">
                <a:pos x="0" y="3671889"/>
              </a:cxn>
              <a:cxn ang="0">
                <a:pos x="0" y="0"/>
              </a:cxn>
              <a:cxn ang="0">
                <a:pos x="2552700" y="0"/>
              </a:cxn>
            </a:cxnLst>
            <a:rect l="0" t="0" r="0" b="0"/>
            <a:pathLst>
              <a:path w="7837895" h="4409529">
                <a:moveTo>
                  <a:pt x="0" y="4409530"/>
                </a:moveTo>
                <a:lnTo>
                  <a:pt x="0" y="0"/>
                </a:lnTo>
                <a:lnTo>
                  <a:pt x="7837896" y="0"/>
                </a:lnTo>
                <a:lnTo>
                  <a:pt x="0" y="4409530"/>
                </a:lnTo>
                <a:close/>
              </a:path>
            </a:pathLst>
          </a:custGeom>
          <a:solidFill>
            <a:srgbClr val="00A5CC">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7"/>
          <a:stretch>
            <a:fillRect/>
          </a:stretch>
        </p:blipFill>
        <p:spPr>
          <a:xfrm>
            <a:off x="5334000" y="1733550"/>
            <a:ext cx="3589020" cy="239077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0467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572135" y="1120775"/>
            <a:ext cx="812228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2825750" cy="8191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2796540"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五、设置边框和底纹</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4"/>
            </p:custDataLst>
          </p:nvPr>
        </p:nvSpPr>
        <p:spPr>
          <a:xfrm>
            <a:off x="914400" y="1276350"/>
            <a:ext cx="7483475" cy="1142365"/>
          </a:xfrm>
          <a:prstGeom prst="rect">
            <a:avLst/>
          </a:prstGeom>
        </p:spPr>
        <p:txBody>
          <a:bodyPr vert="horz" wrap="square" lIns="67500" tIns="0" rIns="67500" bIns="35100" anchor="t" anchorCtr="0">
            <a:spAutoFit/>
          </a:bodyPr>
          <a:p>
            <a:pPr algn="just">
              <a:lnSpc>
                <a:spcPct val="150000"/>
              </a:lnSpc>
              <a:spcBef>
                <a:spcPts val="0"/>
              </a:spcBef>
              <a:spcAft>
                <a:spcPts val="0"/>
              </a:spcAft>
            </a:pPr>
            <a:r>
              <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rPr>
              <a:t>（1）选择表头，单击出现的快速访问工具栏面板上的“底纹”按钮旁的箭头，选择“橙色”，如图 1-3-7 所示。</a:t>
            </a:r>
            <a:endPar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rPr>
              <a:t>（2）选择整张表格，单击“表格工具—设计”临时菜单卡中“边框”下拉列表中的“边框和底纹”命令，如图 1-3-8 所示，设置外边框为粗实线 1 磅，内框为细实线0.5 磅。</a:t>
            </a:r>
            <a:endPar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1371600" y="2495550"/>
            <a:ext cx="2867660" cy="1804670"/>
          </a:xfrm>
          <a:prstGeom prst="rect">
            <a:avLst/>
          </a:prstGeom>
        </p:spPr>
      </p:pic>
      <p:pic>
        <p:nvPicPr>
          <p:cNvPr id="5" name="图片 4"/>
          <p:cNvPicPr>
            <a:picLocks noChangeAspect="1"/>
          </p:cNvPicPr>
          <p:nvPr/>
        </p:nvPicPr>
        <p:blipFill>
          <a:blip r:embed="rId6"/>
          <a:stretch>
            <a:fillRect/>
          </a:stretch>
        </p:blipFill>
        <p:spPr>
          <a:xfrm>
            <a:off x="4572000" y="2495550"/>
            <a:ext cx="3209290" cy="1680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0467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a:off x="907415" y="859155"/>
            <a:ext cx="2825750" cy="8191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2"/>
            </p:custDataLst>
          </p:nvPr>
        </p:nvSpPr>
        <p:spPr>
          <a:xfrm>
            <a:off x="865505" y="212090"/>
            <a:ext cx="2796540"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六、设置斜线表头</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865505" y="1047750"/>
            <a:ext cx="7483475" cy="1142365"/>
          </a:xfrm>
          <a:prstGeom prst="rect">
            <a:avLst/>
          </a:prstGeom>
        </p:spPr>
        <p:txBody>
          <a:bodyPr vert="horz" wrap="square" lIns="67500" tIns="0" rIns="67500" bIns="35100" anchor="t" anchorCtr="0">
            <a:spAutoFit/>
          </a:bodyPr>
          <a:p>
            <a:pPr algn="just">
              <a:lnSpc>
                <a:spcPct val="150000"/>
              </a:lnSpc>
              <a:spcBef>
                <a:spcPts val="0"/>
              </a:spcBef>
              <a:spcAft>
                <a:spcPts val="0"/>
              </a:spcAft>
            </a:pPr>
            <a:r>
              <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rPr>
              <a:t>（1）将鼠标插入点置于表头的第一格。</a:t>
            </a:r>
            <a:endPar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rPr>
              <a:t>（2）单击“表格工具—设计”临时菜单卡中的“边框”按钮，在弹出菜单中选择“斜下框线”，如图 1-3-9 所示。</a:t>
            </a:r>
            <a:endPar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rPr>
              <a:t>（3）在表格中输入内容，通过“Enter”键和缩进调整内容到合适位置，如图1-3-10 所示。</a:t>
            </a:r>
            <a:endPar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4"/>
          <a:stretch>
            <a:fillRect/>
          </a:stretch>
        </p:blipFill>
        <p:spPr>
          <a:xfrm>
            <a:off x="762000" y="2266950"/>
            <a:ext cx="4211955" cy="2503170"/>
          </a:xfrm>
          <a:prstGeom prst="rect">
            <a:avLst/>
          </a:prstGeom>
        </p:spPr>
      </p:pic>
      <p:pic>
        <p:nvPicPr>
          <p:cNvPr id="6" name="图片 5"/>
          <p:cNvPicPr>
            <a:picLocks noChangeAspect="1"/>
          </p:cNvPicPr>
          <p:nvPr/>
        </p:nvPicPr>
        <p:blipFill>
          <a:blip r:embed="rId5"/>
          <a:stretch>
            <a:fillRect/>
          </a:stretch>
        </p:blipFill>
        <p:spPr>
          <a:xfrm>
            <a:off x="4973955" y="2340610"/>
            <a:ext cx="3789045" cy="2195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41"/>
          <p:cNvSpPr txBox="1"/>
          <p:nvPr>
            <p:custDataLst>
              <p:tags r:id="rId1"/>
            </p:custDataLst>
          </p:nvPr>
        </p:nvSpPr>
        <p:spPr>
          <a:xfrm>
            <a:off x="5280796" y="2086888"/>
            <a:ext cx="3357609" cy="2331720"/>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93700" algn="just" fontAlgn="auto">
              <a:lnSpc>
                <a:spcPct val="150000"/>
              </a:lnSpc>
              <a:extLst>
                <a:ext uri="{35155182-B16C-46BC-9424-99874614C6A1}">
                  <wpsdc:indentchars xmlns:wpsdc="http://www.wps.cn/officeDocument/2017/drawingmlCustomData" val="200" checksum="3005609720"/>
                </a:ext>
              </a:extLst>
            </a:pPr>
            <a:r>
              <a:rPr lang="zh-CN" altLang="en-US">
                <a:sym typeface="Arial" panose="020B0604020202020204" pitchFamily="34" charset="0"/>
              </a:rPr>
              <a:t>学长们马上要毕业了，张红看到学长们用 Word 可以快速编排毕业论文。学长告诉孙红，除了使用 Word 进行文章排版等常规操作外，还可以使用 Word 制作毕业论文、宣传手册、活动计划等长文档。本任务将编排如图 1-4-1 所示的毕业论文。</a:t>
            </a:r>
            <a:endParaRPr lang="zh-CN" altLang="en-US">
              <a:sym typeface="Arial" panose="020B0604020202020204" pitchFamily="34" charset="0"/>
            </a:endParaRPr>
          </a:p>
        </p:txBody>
      </p:sp>
      <p:sp>
        <p:nvSpPr>
          <p:cNvPr id="43" name="文本框 42"/>
          <p:cNvSpPr txBox="1"/>
          <p:nvPr>
            <p:custDataLst>
              <p:tags r:id="rId2"/>
            </p:custDataLst>
          </p:nvPr>
        </p:nvSpPr>
        <p:spPr>
          <a:xfrm>
            <a:off x="5280796" y="1573091"/>
            <a:ext cx="3357609" cy="378287"/>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userDrawn="1"/>
        </p:nvSpPr>
        <p:spPr>
          <a:xfrm>
            <a:off x="5231825" y="645160"/>
            <a:ext cx="21259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4</a:t>
            </a:r>
            <a:r>
              <a:rPr lang="en-US" altLang="zh-CN" sz="1800" dirty="0" smtClean="0">
                <a:solidFill>
                  <a:schemeClr val="tx1">
                    <a:lumMod val="75000"/>
                    <a:lumOff val="25000"/>
                  </a:schemeClr>
                </a:solidFill>
                <a:latin typeface="字魂35号-经典雅黑" panose="02000000000000000000" pitchFamily="2" charset="-122"/>
              </a:rPr>
              <a:t>  编排长文档</a:t>
            </a:r>
            <a:endParaRPr lang="en-US" altLang="zh-CN" sz="1800" dirty="0" smtClean="0">
              <a:solidFill>
                <a:schemeClr val="tx1">
                  <a:lumMod val="75000"/>
                  <a:lumOff val="25000"/>
                </a:schemeClr>
              </a:solidFill>
              <a:latin typeface="字魂35号-经典雅黑" panose="02000000000000000000" pitchFamily="2" charset="-122"/>
            </a:endParaRPr>
          </a:p>
        </p:txBody>
      </p:sp>
      <p:pic>
        <p:nvPicPr>
          <p:cNvPr id="2" name="图片 1"/>
          <p:cNvPicPr>
            <a:picLocks noChangeAspect="1"/>
          </p:cNvPicPr>
          <p:nvPr/>
        </p:nvPicPr>
        <p:blipFill>
          <a:blip r:embed="rId3"/>
          <a:stretch>
            <a:fillRect/>
          </a:stretch>
        </p:blipFill>
        <p:spPr>
          <a:xfrm>
            <a:off x="381000" y="1581150"/>
            <a:ext cx="4674870" cy="285750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custDataLst>
              <p:tags r:id="rId1"/>
            </p:custDataLst>
          </p:nvPr>
        </p:nvSpPr>
        <p:spPr>
          <a:xfrm>
            <a:off x="1690370" y="845820"/>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1. 会在文档中设置页码。</a:t>
            </a:r>
            <a:endParaRPr lang="zh-CN" altLang="en-US" sz="1400" smtClean="0">
              <a:solidFill>
                <a:schemeClr val="tx1"/>
              </a:solidFill>
              <a:sym typeface="Arial" panose="020B0604020202020204" pitchFamily="34" charset="0"/>
            </a:endParaRPr>
          </a:p>
        </p:txBody>
      </p:sp>
      <p:sp>
        <p:nvSpPr>
          <p:cNvPr id="4" name="矩形: 圆角 26"/>
          <p:cNvSpPr/>
          <p:nvPr>
            <p:custDataLst>
              <p:tags r:id="rId2"/>
            </p:custDataLst>
          </p:nvPr>
        </p:nvSpPr>
        <p:spPr>
          <a:xfrm rot="8032692">
            <a:off x="877570" y="1008380"/>
            <a:ext cx="720725" cy="405765"/>
          </a:xfrm>
          <a:prstGeom prst="roundRect">
            <a:avLst>
              <a:gd name="adj" fmla="val 50000"/>
            </a:avLst>
          </a:prstGeom>
          <a:gradFill>
            <a:gsLst>
              <a:gs pos="32000">
                <a:schemeClr val="accent1">
                  <a:alpha val="50000"/>
                </a:schemeClr>
              </a:gs>
              <a:gs pos="0">
                <a:schemeClr val="accent1"/>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8" name="文本框 7"/>
          <p:cNvSpPr txBox="1"/>
          <p:nvPr>
            <p:custDataLst>
              <p:tags r:id="rId3"/>
            </p:custDataLst>
          </p:nvPr>
        </p:nvSpPr>
        <p:spPr>
          <a:xfrm>
            <a:off x="1125855" y="899160"/>
            <a:ext cx="421640" cy="431800"/>
          </a:xfrm>
          <a:prstGeom prst="rect">
            <a:avLst/>
          </a:prstGeom>
          <a:noFill/>
        </p:spPr>
        <p:txBody>
          <a:bodyPr wrap="square" rtlCol="0" anchor="ctr" anchorCtr="0">
            <a:normAutofit/>
          </a:bodyPr>
          <a:p>
            <a:pPr algn="ctr"/>
            <a:r>
              <a:rPr lang="en-US" altLang="zh-CN" sz="1600" b="1" dirty="0">
                <a:solidFill>
                  <a:schemeClr val="bg1"/>
                </a:solidFill>
              </a:rPr>
              <a:t>1</a:t>
            </a:r>
            <a:endParaRPr lang="en-US" altLang="zh-CN" sz="1600" b="1" dirty="0">
              <a:solidFill>
                <a:schemeClr val="bg1"/>
              </a:solidFill>
            </a:endParaRPr>
          </a:p>
        </p:txBody>
      </p:sp>
      <p:sp>
        <p:nvSpPr>
          <p:cNvPr id="9" name="文本框 8"/>
          <p:cNvSpPr txBox="1"/>
          <p:nvPr>
            <p:custDataLst>
              <p:tags r:id="rId4"/>
            </p:custDataLst>
          </p:nvPr>
        </p:nvSpPr>
        <p:spPr>
          <a:xfrm>
            <a:off x="1701800" y="1513840"/>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2. 会在文档中插入分页符、分节符。</a:t>
            </a:r>
            <a:endParaRPr lang="zh-CN" altLang="en-US" sz="1400" smtClean="0">
              <a:solidFill>
                <a:schemeClr val="tx1"/>
              </a:solidFill>
              <a:sym typeface="Arial" panose="020B0604020202020204" pitchFamily="34" charset="0"/>
            </a:endParaRPr>
          </a:p>
        </p:txBody>
      </p:sp>
      <p:sp>
        <p:nvSpPr>
          <p:cNvPr id="28" name="矩形: 圆角 27"/>
          <p:cNvSpPr/>
          <p:nvPr>
            <p:custDataLst>
              <p:tags r:id="rId5"/>
            </p:custDataLst>
          </p:nvPr>
        </p:nvSpPr>
        <p:spPr>
          <a:xfrm rot="8032692">
            <a:off x="877570" y="1675765"/>
            <a:ext cx="720725" cy="405765"/>
          </a:xfrm>
          <a:prstGeom prst="roundRect">
            <a:avLst>
              <a:gd name="adj" fmla="val 50000"/>
            </a:avLst>
          </a:prstGeom>
          <a:gradFill>
            <a:gsLst>
              <a:gs pos="0">
                <a:schemeClr val="accent3"/>
              </a:gs>
              <a:gs pos="32000">
                <a:schemeClr val="accent3">
                  <a:alpha val="50000"/>
                </a:schemeClr>
              </a:gs>
              <a:gs pos="100000">
                <a:schemeClr val="accent3">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3" name="文本框 32"/>
          <p:cNvSpPr txBox="1"/>
          <p:nvPr>
            <p:custDataLst>
              <p:tags r:id="rId6"/>
            </p:custDataLst>
          </p:nvPr>
        </p:nvSpPr>
        <p:spPr>
          <a:xfrm>
            <a:off x="1125855" y="1569720"/>
            <a:ext cx="421640" cy="431800"/>
          </a:xfrm>
          <a:prstGeom prst="rect">
            <a:avLst/>
          </a:prstGeom>
          <a:noFill/>
        </p:spPr>
        <p:txBody>
          <a:bodyPr wrap="square" rtlCol="0" anchor="ctr" anchorCtr="0">
            <a:normAutofit/>
          </a:bodyPr>
          <a:p>
            <a:pPr algn="ctr"/>
            <a:r>
              <a:rPr lang="en-US" altLang="zh-CN" sz="1600" b="1" dirty="0">
                <a:solidFill>
                  <a:schemeClr val="bg1"/>
                </a:solidFill>
              </a:rPr>
              <a:t>2</a:t>
            </a:r>
            <a:endParaRPr lang="en-US" altLang="zh-CN" sz="1600" b="1" dirty="0">
              <a:solidFill>
                <a:schemeClr val="bg1"/>
              </a:solidFill>
            </a:endParaRPr>
          </a:p>
        </p:txBody>
      </p:sp>
      <p:sp>
        <p:nvSpPr>
          <p:cNvPr id="38" name="文本框 37"/>
          <p:cNvSpPr txBox="1"/>
          <p:nvPr>
            <p:custDataLst>
              <p:tags r:id="rId7"/>
            </p:custDataLst>
          </p:nvPr>
        </p:nvSpPr>
        <p:spPr>
          <a:xfrm>
            <a:off x="1684655" y="218122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3. 会在文档中设置页眉和页脚。</a:t>
            </a:r>
            <a:endParaRPr lang="zh-CN" altLang="en-US" sz="1400" smtClean="0">
              <a:solidFill>
                <a:schemeClr val="tx1"/>
              </a:solidFill>
              <a:sym typeface="Arial" panose="020B0604020202020204" pitchFamily="34" charset="0"/>
            </a:endParaRPr>
          </a:p>
        </p:txBody>
      </p:sp>
      <p:sp>
        <p:nvSpPr>
          <p:cNvPr id="10" name="矩形: 圆角 28"/>
          <p:cNvSpPr/>
          <p:nvPr>
            <p:custDataLst>
              <p:tags r:id="rId8"/>
            </p:custDataLst>
          </p:nvPr>
        </p:nvSpPr>
        <p:spPr>
          <a:xfrm rot="8032692">
            <a:off x="877570" y="2341880"/>
            <a:ext cx="720725" cy="405765"/>
          </a:xfrm>
          <a:prstGeom prst="roundRect">
            <a:avLst>
              <a:gd name="adj" fmla="val 50000"/>
            </a:avLst>
          </a:prstGeom>
          <a:gradFill>
            <a:gsLst>
              <a:gs pos="0">
                <a:schemeClr val="accent2"/>
              </a:gs>
              <a:gs pos="32000">
                <a:schemeClr val="accent2">
                  <a:alpha val="50000"/>
                </a:schemeClr>
              </a:gs>
              <a:gs pos="100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1" name="文本框 10"/>
          <p:cNvSpPr txBox="1"/>
          <p:nvPr>
            <p:custDataLst>
              <p:tags r:id="rId9"/>
            </p:custDataLst>
          </p:nvPr>
        </p:nvSpPr>
        <p:spPr>
          <a:xfrm>
            <a:off x="1125855" y="2235835"/>
            <a:ext cx="421640" cy="431800"/>
          </a:xfrm>
          <a:prstGeom prst="rect">
            <a:avLst/>
          </a:prstGeom>
          <a:noFill/>
        </p:spPr>
        <p:txBody>
          <a:bodyPr wrap="square" rtlCol="0" anchor="ctr" anchorCtr="0">
            <a:normAutofit/>
          </a:bodyPr>
          <a:p>
            <a:pPr algn="ctr"/>
            <a:r>
              <a:rPr lang="en-US" altLang="zh-CN" sz="1600" b="1" dirty="0">
                <a:solidFill>
                  <a:srgbClr val="000000"/>
                </a:solidFill>
              </a:rPr>
              <a:t>3</a:t>
            </a:r>
            <a:endParaRPr lang="en-US" altLang="zh-CN" sz="1600" b="1" dirty="0">
              <a:solidFill>
                <a:srgbClr val="000000"/>
              </a:solidFill>
            </a:endParaRPr>
          </a:p>
        </p:txBody>
      </p:sp>
      <p:sp>
        <p:nvSpPr>
          <p:cNvPr id="30" name="矩形: 圆角 29"/>
          <p:cNvSpPr/>
          <p:nvPr>
            <p:custDataLst>
              <p:tags r:id="rId10"/>
            </p:custDataLst>
          </p:nvPr>
        </p:nvSpPr>
        <p:spPr>
          <a:xfrm rot="8032692">
            <a:off x="877570" y="3006725"/>
            <a:ext cx="720725" cy="405765"/>
          </a:xfrm>
          <a:prstGeom prst="roundRect">
            <a:avLst>
              <a:gd name="adj" fmla="val 50000"/>
            </a:avLst>
          </a:prstGeom>
          <a:gradFill>
            <a:gsLst>
              <a:gs pos="0">
                <a:schemeClr val="accent5"/>
              </a:gs>
              <a:gs pos="32000">
                <a:schemeClr val="accent5">
                  <a:alpha val="50000"/>
                </a:schemeClr>
              </a:gs>
              <a:gs pos="100000">
                <a:schemeClr val="accent5">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2" name="文本框 11"/>
          <p:cNvSpPr txBox="1"/>
          <p:nvPr>
            <p:custDataLst>
              <p:tags r:id="rId11"/>
            </p:custDataLst>
          </p:nvPr>
        </p:nvSpPr>
        <p:spPr>
          <a:xfrm>
            <a:off x="1125855" y="2900680"/>
            <a:ext cx="421640" cy="431800"/>
          </a:xfrm>
          <a:prstGeom prst="rect">
            <a:avLst/>
          </a:prstGeom>
          <a:noFill/>
        </p:spPr>
        <p:txBody>
          <a:bodyPr wrap="square" rtlCol="0" anchor="ctr" anchorCtr="0">
            <a:normAutofit/>
          </a:bodyPr>
          <a:p>
            <a:pPr algn="ctr"/>
            <a:r>
              <a:rPr lang="en-US" altLang="zh-CN" sz="1600" b="1" dirty="0">
                <a:solidFill>
                  <a:schemeClr val="bg1"/>
                </a:solidFill>
              </a:rPr>
              <a:t>4</a:t>
            </a:r>
            <a:endParaRPr lang="en-US" altLang="zh-CN" sz="1600" b="1" dirty="0">
              <a:solidFill>
                <a:schemeClr val="bg1"/>
              </a:solidFill>
            </a:endParaRPr>
          </a:p>
        </p:txBody>
      </p:sp>
      <p:sp>
        <p:nvSpPr>
          <p:cNvPr id="13" name="文本框 12"/>
          <p:cNvSpPr txBox="1"/>
          <p:nvPr>
            <p:custDataLst>
              <p:tags r:id="rId12"/>
            </p:custDataLst>
          </p:nvPr>
        </p:nvSpPr>
        <p:spPr>
          <a:xfrm>
            <a:off x="1701800" y="2847340"/>
            <a:ext cx="6623050" cy="538480"/>
          </a:xfrm>
          <a:prstGeom prst="rect">
            <a:avLst/>
          </a:prstGeom>
          <a:noFill/>
        </p:spPr>
        <p:txBody>
          <a:bodyPr wrap="square" lIns="67500" tIns="35100" rIns="67500" bIns="35100" rtlCol="0" anchor="ctr" anchorCtr="0"/>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4. 会在文档中插入数学公式。</a:t>
            </a:r>
            <a:endParaRPr lang="zh-CN" altLang="en-US" sz="1400" smtClean="0">
              <a:solidFill>
                <a:schemeClr val="tx1"/>
              </a:solidFill>
              <a:sym typeface="Arial" panose="020B0604020202020204" pitchFamily="34" charset="0"/>
            </a:endParaRPr>
          </a:p>
        </p:txBody>
      </p:sp>
      <p:sp>
        <p:nvSpPr>
          <p:cNvPr id="14" name="矩形: 圆角 29"/>
          <p:cNvSpPr/>
          <p:nvPr>
            <p:custDataLst>
              <p:tags r:id="rId13"/>
            </p:custDataLst>
          </p:nvPr>
        </p:nvSpPr>
        <p:spPr>
          <a:xfrm rot="8032692">
            <a:off x="877570" y="3671570"/>
            <a:ext cx="720725" cy="405765"/>
          </a:xfrm>
          <a:prstGeom prst="roundRect">
            <a:avLst>
              <a:gd name="adj" fmla="val 50000"/>
            </a:avLst>
          </a:prstGeom>
          <a:gradFill>
            <a:gsLst>
              <a:gs pos="0">
                <a:schemeClr val="accent6"/>
              </a:gs>
              <a:gs pos="32000">
                <a:schemeClr val="accent6">
                  <a:alpha val="50000"/>
                </a:schemeClr>
              </a:gs>
              <a:gs pos="100000">
                <a:schemeClr val="accent6">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5" name="文本框 14"/>
          <p:cNvSpPr txBox="1"/>
          <p:nvPr>
            <p:custDataLst>
              <p:tags r:id="rId14"/>
            </p:custDataLst>
          </p:nvPr>
        </p:nvSpPr>
        <p:spPr>
          <a:xfrm>
            <a:off x="1125855" y="3565525"/>
            <a:ext cx="421640" cy="431800"/>
          </a:xfrm>
          <a:prstGeom prst="rect">
            <a:avLst/>
          </a:prstGeom>
          <a:noFill/>
        </p:spPr>
        <p:txBody>
          <a:bodyPr wrap="square" rtlCol="0" anchor="ctr" anchorCtr="0">
            <a:normAutofit/>
          </a:bodyPr>
          <a:p>
            <a:pPr algn="ctr"/>
            <a:r>
              <a:rPr lang="en-US" altLang="zh-CN" sz="1600" b="1" dirty="0" smtClean="0">
                <a:solidFill>
                  <a:srgbClr val="000000"/>
                </a:solidFill>
              </a:rPr>
              <a:t>5</a:t>
            </a:r>
            <a:endParaRPr lang="en-US" altLang="zh-CN" sz="1600" b="1" dirty="0" smtClean="0">
              <a:solidFill>
                <a:srgbClr val="000000"/>
              </a:solidFill>
            </a:endParaRPr>
          </a:p>
        </p:txBody>
      </p:sp>
      <p:sp>
        <p:nvSpPr>
          <p:cNvPr id="16" name="文本框 15"/>
          <p:cNvSpPr txBox="1"/>
          <p:nvPr>
            <p:custDataLst>
              <p:tags r:id="rId15"/>
            </p:custDataLst>
          </p:nvPr>
        </p:nvSpPr>
        <p:spPr>
          <a:xfrm>
            <a:off x="1701800" y="3512185"/>
            <a:ext cx="63030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5. 鼓励学生进行创意设计，培养创新能力。</a:t>
            </a:r>
            <a:endParaRPr lang="zh-CN" altLang="en-US" sz="1400" smtClean="0">
              <a:solidFill>
                <a:schemeClr val="tx1"/>
              </a:solidFill>
              <a:sym typeface="Arial" panose="020B0604020202020204" pitchFamily="34" charset="0"/>
            </a:endParaRPr>
          </a:p>
        </p:txBody>
      </p:sp>
      <p:grpSp>
        <p:nvGrpSpPr>
          <p:cNvPr id="5" name="组合 4"/>
          <p:cNvGrpSpPr/>
          <p:nvPr/>
        </p:nvGrpSpPr>
        <p:grpSpPr>
          <a:xfrm>
            <a:off x="6696710" y="500380"/>
            <a:ext cx="1468755" cy="1358900"/>
            <a:chOff x="6199" y="2617"/>
            <a:chExt cx="1763" cy="1763"/>
          </a:xfrm>
        </p:grpSpPr>
        <p:sp>
          <p:nvSpPr>
            <p:cNvPr id="26" name="圆角矩形 25"/>
            <p:cNvSpPr/>
            <p:nvPr>
              <p:custDataLst>
                <p:tags r:id="rId16"/>
              </p:custDataLst>
            </p:nvPr>
          </p:nvSpPr>
          <p:spPr>
            <a:xfrm>
              <a:off x="6199" y="261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17"/>
              </p:custDataLst>
            </p:nvPr>
          </p:nvSpPr>
          <p:spPr>
            <a:xfrm>
              <a:off x="6309" y="272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 name="矩形 1"/>
            <p:cNvSpPr/>
            <p:nvPr>
              <p:custDataLst>
                <p:tags r:id="rId18"/>
              </p:custDataLst>
            </p:nvPr>
          </p:nvSpPr>
          <p:spPr>
            <a:xfrm>
              <a:off x="6521" y="2909"/>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9"/>
              </p:custDataLst>
            </p:nvPr>
          </p:nvSpPr>
          <p:spPr>
            <a:xfrm>
              <a:off x="7451" y="390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20"/>
              </p:custDataLst>
            </p:nvPr>
          </p:nvSpPr>
          <p:spPr>
            <a:xfrm>
              <a:off x="6521" y="2909"/>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3" name="文本框 2"/>
          <p:cNvSpPr txBox="1"/>
          <p:nvPr>
            <p:custDataLst>
              <p:tags r:id="rId21"/>
            </p:custDataLst>
          </p:nvPr>
        </p:nvSpPr>
        <p:spPr>
          <a:xfrm>
            <a:off x="6964680" y="969645"/>
            <a:ext cx="996950" cy="467360"/>
          </a:xfrm>
          <a:prstGeom prst="rect">
            <a:avLst/>
          </a:prstGeom>
          <a:noFill/>
        </p:spPr>
        <p:txBody>
          <a:bodyPr wrap="square" numCol="1" rtlCol="0">
            <a:prstTxWarp prst="textPlain">
              <a:avLst>
                <a:gd name="adj" fmla="val 50636"/>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48995" y="14668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3932439" y="2700362"/>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3999287" y="2767166"/>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612005" y="2660650"/>
            <a:ext cx="395351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10000"/>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8. 掌握打印预览和打印操作的相关设置。</a:t>
            </a:r>
            <a:endParaRPr lang="en-US" altLang="zh-CN" sz="105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573780" y="1962724"/>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573780" y="2577435"/>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573780" y="3192145"/>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6"/>
            </p:custDataLst>
          </p:nvPr>
        </p:nvCxnSpPr>
        <p:spPr>
          <a:xfrm>
            <a:off x="4573780" y="3806856"/>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7"/>
            </p:custDataLst>
          </p:nvPr>
        </p:nvSpPr>
        <p:spPr bwMode="auto">
          <a:xfrm>
            <a:off x="4612005" y="2045970"/>
            <a:ext cx="393890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10000"/>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7. 熟悉文档不同视图和导航任务窗格的使用，掌握页面设置操作。</a:t>
            </a:r>
            <a:endParaRPr lang="en-US" altLang="zh-CN" sz="105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8"/>
            </p:custDataLst>
          </p:nvPr>
        </p:nvSpPr>
        <p:spPr>
          <a:xfrm rot="2700000">
            <a:off x="3932439" y="2085651"/>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9"/>
            </p:custDataLst>
          </p:nvPr>
        </p:nvSpPr>
        <p:spPr bwMode="auto">
          <a:xfrm>
            <a:off x="3993914" y="2147127"/>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0"/>
            </p:custDataLst>
          </p:nvPr>
        </p:nvSpPr>
        <p:spPr bwMode="auto">
          <a:xfrm>
            <a:off x="4612005" y="3275330"/>
            <a:ext cx="397446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9. 掌握多人协同编辑文档的方法和技巧。</a:t>
            </a:r>
            <a:endParaRPr lang="en-US" altLang="zh-CN" sz="105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1"/>
            </p:custDataLst>
          </p:nvPr>
        </p:nvSpPr>
        <p:spPr>
          <a:xfrm rot="2700000">
            <a:off x="3932439" y="3315072"/>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2"/>
            </p:custDataLst>
          </p:nvPr>
        </p:nvSpPr>
        <p:spPr bwMode="auto">
          <a:xfrm>
            <a:off x="4019310" y="3376548"/>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3"/>
            </p:custDataLst>
          </p:nvPr>
        </p:nvSpPr>
        <p:spPr bwMode="auto">
          <a:xfrm>
            <a:off x="4529455" y="1431290"/>
            <a:ext cx="386143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spcBef>
                <a:spcPts val="0"/>
              </a:spcBef>
              <a:spcAft>
                <a:spcPts val="0"/>
              </a:spcAft>
            </a:pPr>
            <a:r>
              <a:rPr lang="en-US" altLang="zh-CN" sz="1050" spc="150" dirty="0">
                <a:latin typeface="微软雅黑" panose="020B0503020204020204" pitchFamily="34" charset="-122"/>
                <a:ea typeface="微软雅黑" panose="020B0503020204020204" pitchFamily="34" charset="-122"/>
              </a:rPr>
              <a:t>6. 掌握样式与模板的创建和使用，掌握目录的制作和编辑操作。</a:t>
            </a:r>
            <a:endParaRPr lang="en-US" altLang="zh-CN" sz="105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4"/>
            </p:custDataLst>
          </p:nvPr>
        </p:nvSpPr>
        <p:spPr>
          <a:xfrm rot="2700000">
            <a:off x="3932439" y="1470941"/>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5"/>
            </p:custDataLst>
          </p:nvPr>
        </p:nvSpPr>
        <p:spPr bwMode="auto">
          <a:xfrm>
            <a:off x="3994693" y="1534218"/>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43860" y="4381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9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a:off x="907415" y="859155"/>
            <a:ext cx="3278505" cy="8128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2"/>
            </p:custDataLst>
          </p:nvPr>
        </p:nvSpPr>
        <p:spPr>
          <a:xfrm>
            <a:off x="927100" y="1058545"/>
            <a:ext cx="7531100" cy="865505"/>
          </a:xfrm>
          <a:prstGeom prst="rect">
            <a:avLst/>
          </a:prstGeom>
        </p:spPr>
        <p:txBody>
          <a:bodyPr vert="horz" wrap="square" lIns="67500" tIns="0" rIns="67500" bIns="35100" anchor="t" anchorCtr="0">
            <a:spAutoFit/>
          </a:bodyPr>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（1）将论文资料复制到本机上。</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（2）查看论文的文件格式，如果不是 Word 文档，则进行转换。最方便的办法是：打开 Word 文档，将论文的内容粘贴到 Word 文档中。</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3689350"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一、准备素材</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custDataLst>
              <p:tags r:id="rId4"/>
            </p:custDataLst>
          </p:nvPr>
        </p:nvSpPr>
        <p:spPr bwMode="auto">
          <a:xfrm>
            <a:off x="907415" y="2685415"/>
            <a:ext cx="3278505" cy="8128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custDataLst>
              <p:tags r:id="rId5"/>
            </p:custDataLst>
          </p:nvPr>
        </p:nvSpPr>
        <p:spPr>
          <a:xfrm>
            <a:off x="865505" y="2038350"/>
            <a:ext cx="3689350"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二、设置页面</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10"/>
          <p:cNvSpPr txBox="1"/>
          <p:nvPr/>
        </p:nvSpPr>
        <p:spPr>
          <a:xfrm>
            <a:off x="838200" y="2952750"/>
            <a:ext cx="7489825" cy="1753235"/>
          </a:xfrm>
          <a:prstGeom prst="rect">
            <a:avLst/>
          </a:prstGeom>
          <a:noFill/>
        </p:spPr>
        <p:txBody>
          <a:bodyPr wrap="square" rtlCol="0" anchor="t">
            <a:spAutoFit/>
          </a:bodyPr>
          <a:p>
            <a:pPr>
              <a:lnSpc>
                <a:spcPct val="150000"/>
              </a:lnSpc>
            </a:pPr>
            <a:r>
              <a:rPr lang="zh-CN" altLang="en-US" sz="1200">
                <a:latin typeface="微软雅黑" panose="020B0503020204020204" pitchFamily="34" charset="-122"/>
                <a:ea typeface="微软雅黑" panose="020B0503020204020204" pitchFamily="34" charset="-122"/>
              </a:rPr>
              <a:t>（1）单击“布局”菜单卡“页面设置”组的选项按钮，打开“页面设置”对话框。</a:t>
            </a:r>
            <a:endParaRPr lang="zh-CN" altLang="en-US" sz="1200">
              <a:latin typeface="微软雅黑" panose="020B0503020204020204" pitchFamily="34" charset="-122"/>
              <a:ea typeface="微软雅黑" panose="020B0503020204020204" pitchFamily="34" charset="-122"/>
            </a:endParaRPr>
          </a:p>
          <a:p>
            <a:pPr>
              <a:lnSpc>
                <a:spcPct val="150000"/>
              </a:lnSpc>
            </a:pPr>
            <a:r>
              <a:rPr lang="zh-CN" altLang="en-US" sz="1200">
                <a:latin typeface="微软雅黑" panose="020B0503020204020204" pitchFamily="34" charset="-122"/>
                <a:ea typeface="微软雅黑" panose="020B0503020204020204" pitchFamily="34" charset="-122"/>
              </a:rPr>
              <a:t>（2）在“纸张”选项卡中，选择纸张大小为“A4”。</a:t>
            </a:r>
            <a:endParaRPr lang="zh-CN" altLang="en-US" sz="1200">
              <a:latin typeface="微软雅黑" panose="020B0503020204020204" pitchFamily="34" charset="-122"/>
              <a:ea typeface="微软雅黑" panose="020B0503020204020204" pitchFamily="34" charset="-122"/>
            </a:endParaRPr>
          </a:p>
          <a:p>
            <a:pPr>
              <a:lnSpc>
                <a:spcPct val="150000"/>
              </a:lnSpc>
            </a:pPr>
            <a:r>
              <a:rPr lang="zh-CN" altLang="en-US" sz="1200">
                <a:latin typeface="微软雅黑" panose="020B0503020204020204" pitchFamily="34" charset="-122"/>
                <a:ea typeface="微软雅黑" panose="020B0503020204020204" pitchFamily="34" charset="-122"/>
              </a:rPr>
              <a:t>（3）选择“页边距”选项卡，选择上、下页边距为“3 厘米”，左、右页边距分别为“2.6 厘米”和“2.2 厘米”，方向为“纵向”。</a:t>
            </a:r>
            <a:endParaRPr lang="zh-CN" altLang="en-US" sz="1200">
              <a:latin typeface="微软雅黑" panose="020B0503020204020204" pitchFamily="34" charset="-122"/>
              <a:ea typeface="微软雅黑" panose="020B0503020204020204" pitchFamily="34" charset="-122"/>
            </a:endParaRPr>
          </a:p>
          <a:p>
            <a:pPr>
              <a:lnSpc>
                <a:spcPct val="150000"/>
              </a:lnSpc>
            </a:pPr>
            <a:r>
              <a:rPr lang="zh-CN" altLang="en-US" sz="1200">
                <a:latin typeface="微软雅黑" panose="020B0503020204020204" pitchFamily="34" charset="-122"/>
                <a:ea typeface="微软雅黑" panose="020B0503020204020204" pitchFamily="34" charset="-122"/>
              </a:rPr>
              <a:t>（4）在“应用于”下列列表中，选中“整篇文档”。</a:t>
            </a:r>
            <a:endParaRPr lang="zh-CN" altLang="en-US" sz="1200">
              <a:latin typeface="微软雅黑" panose="020B0503020204020204" pitchFamily="34" charset="-122"/>
              <a:ea typeface="微软雅黑" panose="020B0503020204020204" pitchFamily="34" charset="-122"/>
            </a:endParaRPr>
          </a:p>
          <a:p>
            <a:pPr>
              <a:lnSpc>
                <a:spcPct val="150000"/>
              </a:lnSpc>
            </a:pPr>
            <a:r>
              <a:rPr lang="zh-CN" altLang="en-US" sz="1200">
                <a:latin typeface="微软雅黑" panose="020B0503020204020204" pitchFamily="34" charset="-122"/>
                <a:ea typeface="微软雅黑" panose="020B0503020204020204" pitchFamily="34" charset="-122"/>
              </a:rPr>
              <a:t>（5）单击“确定”按钮。</a:t>
            </a:r>
            <a:endParaRPr lang="zh-CN" altLang="en-US" sz="12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371600" y="1047750"/>
            <a:ext cx="4201160" cy="3054350"/>
          </a:xfrm>
          <a:prstGeom prst="rect">
            <a:avLst/>
          </a:prstGeom>
          <a:noFill/>
        </p:spPr>
        <p:txBody>
          <a:bodyPr>
            <a:noAutofit/>
          </a:bodyPr>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（1）在文档中观察封面文字内容，如图 1-4-2所示。</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（2）选 中“远 航 职 业技术学校”和“毕业论文设计”，单击“居中”按钮， 并 设 置 文 字 格 式 为“黑体”“一号”、加粗。</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（3）选 中 论 文 题 目、院系、专业、年级、姓名、学号，设置为仿宋、小二号，并拖动水平标尺，设置首行缩进。</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（4）选中日期，设置为仿宋、小二号，居中。</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（5）在文档中加入适量的回车符，将内容调整到页面的适当位置。</a:t>
            </a:r>
            <a:endParaRPr sz="1200" spc="150" dirty="0">
              <a:latin typeface="Arial" panose="020B0604020202020204" pitchFamily="34" charset="0"/>
              <a:ea typeface="微软雅黑" panose="020B0503020204020204" pitchFamily="34" charset="-122"/>
              <a:sym typeface="+mn-ea"/>
            </a:endParaRPr>
          </a:p>
        </p:txBody>
      </p:sp>
      <p:sp>
        <p:nvSpPr>
          <p:cNvPr id="12" name="文本框 11"/>
          <p:cNvSpPr txBox="1"/>
          <p:nvPr>
            <p:custDataLst>
              <p:tags r:id="rId2"/>
            </p:custDataLst>
          </p:nvPr>
        </p:nvSpPr>
        <p:spPr>
          <a:xfrm>
            <a:off x="1676333" y="285988"/>
            <a:ext cx="5660525" cy="689449"/>
          </a:xfrm>
          <a:prstGeom prst="rect">
            <a:avLst/>
          </a:prstGeom>
          <a:noFill/>
        </p:spPr>
        <p:txBody>
          <a:bodyPr anchor="b" anchorCtr="1">
            <a:normAutofit/>
          </a:bodyPr>
          <a:p>
            <a:pPr marL="0" marR="0" indent="0" algn="ctr" defTabSz="914400" eaLnBrk="1" fontAlgn="auto" hangingPunct="1">
              <a:lnSpc>
                <a:spcPct val="150000"/>
              </a:lnSpc>
              <a:spcBef>
                <a:spcPts val="0"/>
              </a:spcBef>
              <a:spcAft>
                <a:spcPts val="0"/>
              </a:spcAft>
              <a:buSzPct val="100000"/>
              <a:buFontTx/>
              <a:defRPr/>
            </a:pPr>
            <a:r>
              <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rPr>
              <a:t>三、设计论文封面</a:t>
            </a:r>
            <a:endPar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6" name="任意多边形: 形状 3"/>
          <p:cNvSpPr/>
          <p:nvPr>
            <p:custDataLst>
              <p:tags r:id="rId3"/>
            </p:custDataLst>
          </p:nvPr>
        </p:nvSpPr>
        <p:spPr>
          <a:xfrm>
            <a:off x="6941888" y="1"/>
            <a:ext cx="2202113" cy="1453487"/>
          </a:xfrm>
          <a:custGeom>
            <a:avLst/>
            <a:gdLst>
              <a:gd name="connsiteX0" fmla="*/ 3121594 w 3121594"/>
              <a:gd name="connsiteY0" fmla="*/ 2059935 h 2059935"/>
              <a:gd name="connsiteX1" fmla="*/ 3121594 w 3121594"/>
              <a:gd name="connsiteY1" fmla="*/ 0 h 2059935"/>
              <a:gd name="connsiteX2" fmla="*/ 0 w 3121594"/>
              <a:gd name="connsiteY2" fmla="*/ 0 h 2059935"/>
            </a:gdLst>
            <a:ahLst/>
            <a:cxnLst>
              <a:cxn ang="0">
                <a:pos x="connsiteX0" y="connsiteY0"/>
              </a:cxn>
              <a:cxn ang="0">
                <a:pos x="connsiteX1" y="connsiteY1"/>
              </a:cxn>
              <a:cxn ang="0">
                <a:pos x="connsiteX2" y="connsiteY2"/>
              </a:cxn>
            </a:cxnLst>
            <a:rect l="l" t="t" r="r" b="b"/>
            <a:pathLst>
              <a:path w="3121594" h="2059935">
                <a:moveTo>
                  <a:pt x="3121594" y="2059935"/>
                </a:moveTo>
                <a:lnTo>
                  <a:pt x="3121594" y="0"/>
                </a:lnTo>
                <a:lnTo>
                  <a:pt x="0" y="0"/>
                </a:lnTo>
                <a:close/>
              </a:path>
            </a:pathLst>
          </a:custGeom>
          <a:solidFill>
            <a:srgbClr val="3095AB"/>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形状 2"/>
          <p:cNvSpPr/>
          <p:nvPr>
            <p:custDataLst>
              <p:tags r:id="rId4"/>
            </p:custDataLst>
          </p:nvPr>
        </p:nvSpPr>
        <p:spPr>
          <a:xfrm>
            <a:off x="-8334" y="3763554"/>
            <a:ext cx="4767991" cy="1376796"/>
          </a:xfrm>
          <a:custGeom>
            <a:avLst/>
            <a:gdLst>
              <a:gd name="connsiteX0" fmla="*/ 0 w 7228154"/>
              <a:gd name="connsiteY0" fmla="*/ 0 h 4082474"/>
              <a:gd name="connsiteX1" fmla="*/ 0 w 7228154"/>
              <a:gd name="connsiteY1" fmla="*/ 4082475 h 4082474"/>
              <a:gd name="connsiteX2" fmla="*/ 7228154 w 7228154"/>
              <a:gd name="connsiteY2" fmla="*/ 4082475 h 4082474"/>
            </a:gdLst>
            <a:ahLst/>
            <a:cxnLst>
              <a:cxn ang="0">
                <a:pos x="connsiteX0" y="connsiteY0"/>
              </a:cxn>
              <a:cxn ang="0">
                <a:pos x="connsiteX1" y="connsiteY1"/>
              </a:cxn>
              <a:cxn ang="0">
                <a:pos x="connsiteX2" y="connsiteY2"/>
              </a:cxn>
            </a:cxnLst>
            <a:rect l="l" t="t" r="r" b="b"/>
            <a:pathLst>
              <a:path w="7228154" h="4082474">
                <a:moveTo>
                  <a:pt x="0" y="0"/>
                </a:moveTo>
                <a:lnTo>
                  <a:pt x="0" y="4082475"/>
                </a:lnTo>
                <a:lnTo>
                  <a:pt x="7228154" y="4082475"/>
                </a:lnTo>
                <a:close/>
              </a:path>
            </a:pathLst>
          </a:custGeom>
          <a:solidFill>
            <a:srgbClr val="33A189"/>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27" name="任意多边形: 形状 12"/>
          <p:cNvSpPr/>
          <p:nvPr>
            <p:custDataLst>
              <p:tags r:id="rId5"/>
            </p:custDataLst>
          </p:nvPr>
        </p:nvSpPr>
        <p:spPr>
          <a:xfrm>
            <a:off x="0" y="1796042"/>
            <a:ext cx="2487304" cy="3344308"/>
          </a:xfrm>
          <a:custGeom>
            <a:avLst/>
            <a:gdLst/>
            <a:ahLst/>
            <a:cxnLst>
              <a:cxn ang="0">
                <a:pos x="0" y="0"/>
              </a:cxn>
              <a:cxn ang="0">
                <a:pos x="0" y="4661"/>
              </a:cxn>
              <a:cxn ang="0">
                <a:pos x="11400" y="4661"/>
              </a:cxn>
            </a:cxnLst>
            <a:rect l="0" t="0" r="0" b="0"/>
            <a:pathLst>
              <a:path w="7228154" h="4082474">
                <a:moveTo>
                  <a:pt x="0" y="0"/>
                </a:moveTo>
                <a:lnTo>
                  <a:pt x="0" y="4082475"/>
                </a:lnTo>
                <a:lnTo>
                  <a:pt x="7228155" y="4082475"/>
                </a:lnTo>
                <a:lnTo>
                  <a:pt x="0" y="0"/>
                </a:lnTo>
                <a:close/>
              </a:path>
            </a:pathLst>
          </a:custGeom>
          <a:solidFill>
            <a:srgbClr val="2C87B8">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125" name="任意多边形: 形状 13"/>
          <p:cNvSpPr/>
          <p:nvPr>
            <p:custDataLst>
              <p:tags r:id="rId6"/>
            </p:custDataLst>
          </p:nvPr>
        </p:nvSpPr>
        <p:spPr>
          <a:xfrm>
            <a:off x="0" y="0"/>
            <a:ext cx="1741738" cy="2505373"/>
          </a:xfrm>
          <a:custGeom>
            <a:avLst/>
            <a:gdLst/>
            <a:ahLst/>
            <a:cxnLst>
              <a:cxn ang="0">
                <a:pos x="0" y="3671889"/>
              </a:cxn>
              <a:cxn ang="0">
                <a:pos x="0" y="0"/>
              </a:cxn>
              <a:cxn ang="0">
                <a:pos x="2552700" y="0"/>
              </a:cxn>
            </a:cxnLst>
            <a:rect l="0" t="0" r="0" b="0"/>
            <a:pathLst>
              <a:path w="7837895" h="4409529">
                <a:moveTo>
                  <a:pt x="0" y="4409530"/>
                </a:moveTo>
                <a:lnTo>
                  <a:pt x="0" y="0"/>
                </a:lnTo>
                <a:lnTo>
                  <a:pt x="7837896" y="0"/>
                </a:lnTo>
                <a:lnTo>
                  <a:pt x="0" y="4409530"/>
                </a:lnTo>
                <a:close/>
              </a:path>
            </a:pathLst>
          </a:custGeom>
          <a:solidFill>
            <a:srgbClr val="00A5CC">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7"/>
          <a:stretch>
            <a:fillRect/>
          </a:stretch>
        </p:blipFill>
        <p:spPr>
          <a:xfrm>
            <a:off x="5572760" y="1428750"/>
            <a:ext cx="3324860" cy="256730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371600" y="1123950"/>
            <a:ext cx="4201160" cy="3054350"/>
          </a:xfrm>
          <a:prstGeom prst="rect">
            <a:avLst/>
          </a:prstGeom>
          <a:noFill/>
        </p:spPr>
        <p:txBody>
          <a:bodyPr>
            <a:noAutofit/>
          </a:bodyPr>
          <a:p>
            <a:pPr lvl="0" indent="0" algn="just">
              <a:lnSpc>
                <a:spcPct val="120000"/>
              </a:lnSpc>
              <a:spcBef>
                <a:spcPts val="0"/>
              </a:spcBef>
              <a:spcAft>
                <a:spcPts val="1000"/>
              </a:spcAft>
              <a:buSzPct val="100000"/>
              <a:buFont typeface="Wingdings" panose="05000000000000000000" charset="0"/>
              <a:buNone/>
            </a:pPr>
            <a:r>
              <a:rPr sz="1200" spc="150" dirty="0">
                <a:latin typeface="Arial" panose="020B0604020202020204" pitchFamily="34" charset="0"/>
                <a:ea typeface="微软雅黑" panose="020B0503020204020204" pitchFamily="34" charset="-122"/>
                <a:sym typeface="+mn-ea"/>
              </a:rPr>
              <a:t>Word 提供了自动分页和人工分页两种分页方法。自动分页是建立文档时，Word根据字体大小、页面设置等，自动为文档做分页处理。Word 自动设置的分页符在文档中不固定位置，是可变化的，这种灵活的分页特性使得用户无论对文档进行过多少次变动，Word 都会随文档内容的增减而自动变更页数和页码。下面是人工（手动）分页的方法。</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（1）将光标置于第一页内容的尾部。</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（2）单击“布局”菜单卡中的“分隔符”按钮。</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（3）在弹出的下拉列表选项中，选择“分页符”，如图 1-4-3 所示。这时在插入点处插入一条虚线并指示出分页符位置。</a:t>
            </a:r>
            <a:endParaRPr sz="1200" spc="150" dirty="0">
              <a:latin typeface="Arial" panose="020B0604020202020204" pitchFamily="34" charset="0"/>
              <a:ea typeface="微软雅黑" panose="020B0503020204020204" pitchFamily="34" charset="-122"/>
              <a:sym typeface="+mn-ea"/>
            </a:endParaRPr>
          </a:p>
        </p:txBody>
      </p:sp>
      <p:sp>
        <p:nvSpPr>
          <p:cNvPr id="12" name="文本框 11"/>
          <p:cNvSpPr txBox="1"/>
          <p:nvPr>
            <p:custDataLst>
              <p:tags r:id="rId2"/>
            </p:custDataLst>
          </p:nvPr>
        </p:nvSpPr>
        <p:spPr>
          <a:xfrm>
            <a:off x="1676333" y="57388"/>
            <a:ext cx="5660525" cy="689449"/>
          </a:xfrm>
          <a:prstGeom prst="rect">
            <a:avLst/>
          </a:prstGeom>
          <a:noFill/>
        </p:spPr>
        <p:txBody>
          <a:bodyPr anchor="b" anchorCtr="1">
            <a:normAutofit/>
          </a:bodyPr>
          <a:p>
            <a:pPr marL="0" marR="0" indent="0" algn="ctr" defTabSz="914400" eaLnBrk="1" fontAlgn="auto" hangingPunct="1">
              <a:lnSpc>
                <a:spcPct val="150000"/>
              </a:lnSpc>
              <a:spcBef>
                <a:spcPts val="0"/>
              </a:spcBef>
              <a:spcAft>
                <a:spcPts val="0"/>
              </a:spcAft>
              <a:buSzPct val="100000"/>
              <a:buFontTx/>
              <a:defRPr/>
            </a:pPr>
            <a:r>
              <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rPr>
              <a:t>四、手动分页</a:t>
            </a:r>
            <a:endPar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6" name="任意多边形: 形状 3"/>
          <p:cNvSpPr/>
          <p:nvPr>
            <p:custDataLst>
              <p:tags r:id="rId3"/>
            </p:custDataLst>
          </p:nvPr>
        </p:nvSpPr>
        <p:spPr>
          <a:xfrm>
            <a:off x="6941888" y="1"/>
            <a:ext cx="2202113" cy="1453487"/>
          </a:xfrm>
          <a:custGeom>
            <a:avLst/>
            <a:gdLst>
              <a:gd name="connsiteX0" fmla="*/ 3121594 w 3121594"/>
              <a:gd name="connsiteY0" fmla="*/ 2059935 h 2059935"/>
              <a:gd name="connsiteX1" fmla="*/ 3121594 w 3121594"/>
              <a:gd name="connsiteY1" fmla="*/ 0 h 2059935"/>
              <a:gd name="connsiteX2" fmla="*/ 0 w 3121594"/>
              <a:gd name="connsiteY2" fmla="*/ 0 h 2059935"/>
            </a:gdLst>
            <a:ahLst/>
            <a:cxnLst>
              <a:cxn ang="0">
                <a:pos x="connsiteX0" y="connsiteY0"/>
              </a:cxn>
              <a:cxn ang="0">
                <a:pos x="connsiteX1" y="connsiteY1"/>
              </a:cxn>
              <a:cxn ang="0">
                <a:pos x="connsiteX2" y="connsiteY2"/>
              </a:cxn>
            </a:cxnLst>
            <a:rect l="l" t="t" r="r" b="b"/>
            <a:pathLst>
              <a:path w="3121594" h="2059935">
                <a:moveTo>
                  <a:pt x="3121594" y="2059935"/>
                </a:moveTo>
                <a:lnTo>
                  <a:pt x="3121594" y="0"/>
                </a:lnTo>
                <a:lnTo>
                  <a:pt x="0" y="0"/>
                </a:lnTo>
                <a:close/>
              </a:path>
            </a:pathLst>
          </a:custGeom>
          <a:solidFill>
            <a:srgbClr val="3095AB"/>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形状 2"/>
          <p:cNvSpPr/>
          <p:nvPr>
            <p:custDataLst>
              <p:tags r:id="rId4"/>
            </p:custDataLst>
          </p:nvPr>
        </p:nvSpPr>
        <p:spPr>
          <a:xfrm>
            <a:off x="-8334" y="3763554"/>
            <a:ext cx="4767991" cy="1376796"/>
          </a:xfrm>
          <a:custGeom>
            <a:avLst/>
            <a:gdLst>
              <a:gd name="connsiteX0" fmla="*/ 0 w 7228154"/>
              <a:gd name="connsiteY0" fmla="*/ 0 h 4082474"/>
              <a:gd name="connsiteX1" fmla="*/ 0 w 7228154"/>
              <a:gd name="connsiteY1" fmla="*/ 4082475 h 4082474"/>
              <a:gd name="connsiteX2" fmla="*/ 7228154 w 7228154"/>
              <a:gd name="connsiteY2" fmla="*/ 4082475 h 4082474"/>
            </a:gdLst>
            <a:ahLst/>
            <a:cxnLst>
              <a:cxn ang="0">
                <a:pos x="connsiteX0" y="connsiteY0"/>
              </a:cxn>
              <a:cxn ang="0">
                <a:pos x="connsiteX1" y="connsiteY1"/>
              </a:cxn>
              <a:cxn ang="0">
                <a:pos x="connsiteX2" y="connsiteY2"/>
              </a:cxn>
            </a:cxnLst>
            <a:rect l="l" t="t" r="r" b="b"/>
            <a:pathLst>
              <a:path w="7228154" h="4082474">
                <a:moveTo>
                  <a:pt x="0" y="0"/>
                </a:moveTo>
                <a:lnTo>
                  <a:pt x="0" y="4082475"/>
                </a:lnTo>
                <a:lnTo>
                  <a:pt x="7228154" y="4082475"/>
                </a:lnTo>
                <a:close/>
              </a:path>
            </a:pathLst>
          </a:custGeom>
          <a:solidFill>
            <a:srgbClr val="33A189"/>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27" name="任意多边形: 形状 12"/>
          <p:cNvSpPr/>
          <p:nvPr>
            <p:custDataLst>
              <p:tags r:id="rId5"/>
            </p:custDataLst>
          </p:nvPr>
        </p:nvSpPr>
        <p:spPr>
          <a:xfrm>
            <a:off x="0" y="1796042"/>
            <a:ext cx="2487304" cy="3344308"/>
          </a:xfrm>
          <a:custGeom>
            <a:avLst/>
            <a:gdLst/>
            <a:ahLst/>
            <a:cxnLst>
              <a:cxn ang="0">
                <a:pos x="0" y="0"/>
              </a:cxn>
              <a:cxn ang="0">
                <a:pos x="0" y="4661"/>
              </a:cxn>
              <a:cxn ang="0">
                <a:pos x="11400" y="4661"/>
              </a:cxn>
            </a:cxnLst>
            <a:rect l="0" t="0" r="0" b="0"/>
            <a:pathLst>
              <a:path w="7228154" h="4082474">
                <a:moveTo>
                  <a:pt x="0" y="0"/>
                </a:moveTo>
                <a:lnTo>
                  <a:pt x="0" y="4082475"/>
                </a:lnTo>
                <a:lnTo>
                  <a:pt x="7228155" y="4082475"/>
                </a:lnTo>
                <a:lnTo>
                  <a:pt x="0" y="0"/>
                </a:lnTo>
                <a:close/>
              </a:path>
            </a:pathLst>
          </a:custGeom>
          <a:solidFill>
            <a:srgbClr val="2C87B8">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125" name="任意多边形: 形状 13"/>
          <p:cNvSpPr/>
          <p:nvPr>
            <p:custDataLst>
              <p:tags r:id="rId6"/>
            </p:custDataLst>
          </p:nvPr>
        </p:nvSpPr>
        <p:spPr>
          <a:xfrm>
            <a:off x="0" y="0"/>
            <a:ext cx="1741738" cy="2505373"/>
          </a:xfrm>
          <a:custGeom>
            <a:avLst/>
            <a:gdLst/>
            <a:ahLst/>
            <a:cxnLst>
              <a:cxn ang="0">
                <a:pos x="0" y="3671889"/>
              </a:cxn>
              <a:cxn ang="0">
                <a:pos x="0" y="0"/>
              </a:cxn>
              <a:cxn ang="0">
                <a:pos x="2552700" y="0"/>
              </a:cxn>
            </a:cxnLst>
            <a:rect l="0" t="0" r="0" b="0"/>
            <a:pathLst>
              <a:path w="7837895" h="4409529">
                <a:moveTo>
                  <a:pt x="0" y="4409530"/>
                </a:moveTo>
                <a:lnTo>
                  <a:pt x="0" y="0"/>
                </a:lnTo>
                <a:lnTo>
                  <a:pt x="7837896" y="0"/>
                </a:lnTo>
                <a:lnTo>
                  <a:pt x="0" y="4409530"/>
                </a:lnTo>
                <a:close/>
              </a:path>
            </a:pathLst>
          </a:custGeom>
          <a:solidFill>
            <a:srgbClr val="00A5CC">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7"/>
          <a:stretch>
            <a:fillRect/>
          </a:stretch>
        </p:blipFill>
        <p:spPr>
          <a:xfrm>
            <a:off x="5638800" y="1468120"/>
            <a:ext cx="3321050" cy="236664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0467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a:off x="907415" y="859155"/>
            <a:ext cx="3510915" cy="7620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2"/>
            </p:custDataLst>
          </p:nvPr>
        </p:nvSpPr>
        <p:spPr>
          <a:xfrm>
            <a:off x="865505" y="212090"/>
            <a:ext cx="3467735"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五、编排其他页面中的内容</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4370" y="1445260"/>
            <a:ext cx="3879215" cy="2676525"/>
          </a:xfrm>
          <a:prstGeom prst="rect">
            <a:avLst/>
          </a:prstGeom>
          <a:noFill/>
        </p:spPr>
        <p:txBody>
          <a:bodyPr wrap="square" rtlCol="0">
            <a:spAutoFit/>
          </a:bodyPr>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（1）分别设置第二页中各段落的文字格式和段落格式。</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（2）将光标置于第二页内容的尾部。</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（3）按“Ctrl+Enter”键，在插入点处插入分页符。</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（4）同样地，依次在其他页面适当位置插入分页符，并编排文本中的字符格式和段落格式。排版样式如图 1-4-4 所示。</a:t>
            </a:r>
            <a:endParaRPr lang="zh-CN" altLang="en-US" sz="1400"/>
          </a:p>
        </p:txBody>
      </p:sp>
      <p:pic>
        <p:nvPicPr>
          <p:cNvPr id="7" name="图片 6"/>
          <p:cNvPicPr>
            <a:picLocks noChangeAspect="1"/>
          </p:cNvPicPr>
          <p:nvPr/>
        </p:nvPicPr>
        <p:blipFill>
          <a:blip r:embed="rId3"/>
          <a:stretch>
            <a:fillRect/>
          </a:stretch>
        </p:blipFill>
        <p:spPr>
          <a:xfrm>
            <a:off x="4724400" y="1445260"/>
            <a:ext cx="3825875" cy="2776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0467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a:off x="907415" y="859155"/>
            <a:ext cx="3510915" cy="7620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2"/>
            </p:custDataLst>
          </p:nvPr>
        </p:nvSpPr>
        <p:spPr>
          <a:xfrm>
            <a:off x="865505" y="212090"/>
            <a:ext cx="3467735"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六、插入数学公式</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39115" y="1200150"/>
            <a:ext cx="4558665" cy="3688080"/>
          </a:xfrm>
          <a:prstGeom prst="rect">
            <a:avLst/>
          </a:prstGeom>
          <a:noFill/>
        </p:spPr>
        <p:txBody>
          <a:bodyPr wrap="square" rtlCol="0">
            <a:spAutoFit/>
          </a:bodyPr>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在编排论文时，经常需要输入数学公式。由于编排数学公式比较复杂，Word 提供了一个“公式编辑器”，为数学公式的整体性提供了若干套“样板”，包括特殊的符号和各种公式。利用“公式编辑器”，只需简单的操作就可以建立复杂的公式，然后把编排好的公式插入文档中。其操作方法如下。</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（1）单击要插入公式的位置。</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（2）单击“插入”菜单卡中的“公式”按钮，将在当前位置插入公式，同时打开“公式工具—设计”临时菜单卡，如图 1-4-5 所示。</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（3）从菜单卡中选择符号或样板，键入变量和数字来创建公式。在“符号”组中列出了各种数学符号；“结构”组中则是样板或框架（包含分式、积分和求和符号等）。</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（4）单击 Word 文档中非公式的其他地方，返回 Word 文档。</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3"/>
          <a:stretch>
            <a:fillRect/>
          </a:stretch>
        </p:blipFill>
        <p:spPr>
          <a:xfrm>
            <a:off x="5257800" y="1657350"/>
            <a:ext cx="3559175" cy="22021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0467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a:off x="907415" y="859155"/>
            <a:ext cx="3510915" cy="7620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2"/>
            </p:custDataLst>
          </p:nvPr>
        </p:nvSpPr>
        <p:spPr>
          <a:xfrm>
            <a:off x="865505" y="212090"/>
            <a:ext cx="3467735"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七、插入页眉</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85165" y="1352550"/>
            <a:ext cx="4067810" cy="2886710"/>
          </a:xfrm>
          <a:prstGeom prst="rect">
            <a:avLst/>
          </a:prstGeom>
          <a:noFill/>
        </p:spPr>
        <p:txBody>
          <a:bodyPr wrap="square" rtlCol="0">
            <a:spAutoFit/>
          </a:bodyPr>
          <a:p>
            <a:pPr algn="just">
              <a:lnSpc>
                <a:spcPct val="130000"/>
              </a:lnSpc>
              <a:spcBef>
                <a:spcPts val="0"/>
              </a:spcBef>
              <a:spcAft>
                <a:spcPts val="0"/>
              </a:spcAft>
            </a:pPr>
            <a:r>
              <a:rPr lang="zh-CN" altLang="en-US" sz="1400" b="1" spc="150">
                <a:solidFill>
                  <a:srgbClr val="00AFE1"/>
                </a:solidFill>
                <a:latin typeface="Arial" panose="020B0604020202020204" pitchFamily="34" charset="0"/>
                <a:ea typeface="微软雅黑" panose="020B0503020204020204" pitchFamily="34" charset="-122"/>
                <a:sym typeface="Arial" panose="020B0604020202020204" pitchFamily="34" charset="0"/>
              </a:rPr>
              <a:t>插入页眉的操作步骤如下。</a:t>
            </a:r>
            <a:endParaRPr lang="zh-CN" altLang="en-US" sz="1400" b="1" spc="150">
              <a:solidFill>
                <a:srgbClr val="00AFE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（1）单击“插入”菜单卡中的“页眉”按钮，在下拉列表中选择“编辑页眉”命令，打开页面上的页眉。</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（2）在“页眉和页脚工具—设计”选项卡上，选中“奇偶页不同”和“首页不同”项，如图 1-4-6 所示。</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（3）在首页页眉中，不输入任何文字，直接单击“页眉和页脚工具—设计”临时菜单卡中的“下一节”按钮。</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a:blip r:embed="rId3"/>
          <a:stretch>
            <a:fillRect/>
          </a:stretch>
        </p:blipFill>
        <p:spPr>
          <a:xfrm>
            <a:off x="4724400" y="1657350"/>
            <a:ext cx="4081780" cy="25819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0467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a:off x="907415" y="859155"/>
            <a:ext cx="3510915" cy="7620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2"/>
            </p:custDataLst>
          </p:nvPr>
        </p:nvSpPr>
        <p:spPr>
          <a:xfrm>
            <a:off x="865505" y="212090"/>
            <a:ext cx="3467735"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七、插入页眉</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762000" y="1276350"/>
            <a:ext cx="3261995" cy="3322955"/>
          </a:xfrm>
          <a:prstGeom prst="rect">
            <a:avLst/>
          </a:prstGeom>
          <a:noFill/>
        </p:spPr>
        <p:txBody>
          <a:bodyPr wrap="square" rtlCol="0">
            <a:spAutoFit/>
          </a:bodyPr>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（4）在偶数页页眉区中输入“构建公平与效率和谐的现代思考”，单击“开始”菜单卡中的“两端对齐”按钮，如图 1-4-7 所示。</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（5）继续单击“下一节”按钮，在奇数页页眉区中输入“毕业论文”，并单击“开始”菜单卡中的“右对齐”按钮，如图 1-4-8 所示。</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（6）单击“关闭”按钮，返回页面视图。</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3"/>
          <a:stretch>
            <a:fillRect/>
          </a:stretch>
        </p:blipFill>
        <p:spPr>
          <a:xfrm>
            <a:off x="5105400" y="590550"/>
            <a:ext cx="3340735" cy="2146300"/>
          </a:xfrm>
          <a:prstGeom prst="rect">
            <a:avLst/>
          </a:prstGeom>
        </p:spPr>
      </p:pic>
      <p:pic>
        <p:nvPicPr>
          <p:cNvPr id="6" name="图片 5"/>
          <p:cNvPicPr>
            <a:picLocks noChangeAspect="1"/>
          </p:cNvPicPr>
          <p:nvPr/>
        </p:nvPicPr>
        <p:blipFill>
          <a:blip r:embed="rId4"/>
          <a:stretch>
            <a:fillRect/>
          </a:stretch>
        </p:blipFill>
        <p:spPr>
          <a:xfrm>
            <a:off x="5181600" y="2736850"/>
            <a:ext cx="3320415" cy="20497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201420" y="975360"/>
            <a:ext cx="3675380" cy="3054350"/>
          </a:xfrm>
          <a:prstGeom prst="rect">
            <a:avLst/>
          </a:prstGeom>
          <a:noFill/>
        </p:spPr>
        <p:txBody>
          <a:bodyPr>
            <a:noAutofit/>
          </a:bodyPr>
          <a:p>
            <a:pPr marL="285750" lvl="0" indent="-285750" algn="just">
              <a:lnSpc>
                <a:spcPct val="15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（1）单击“插入”选项卡→“页码”，打开“页码”下拉列表。</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5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（2）指定将页码打印于页面底部的页脚中。</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5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（3）单击“插入”菜单卡中的“页码”按钮，在下拉列表中选择“设置页码格式”命令，如图 1-4-10 所示，打开“页码格式”对话框。</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5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（4）在“起始页码”框中输入“0”，单击“确定”按钮。</a:t>
            </a:r>
            <a:endParaRPr sz="1200" spc="150" dirty="0">
              <a:latin typeface="Arial" panose="020B0604020202020204" pitchFamily="34" charset="0"/>
              <a:ea typeface="微软雅黑" panose="020B0503020204020204" pitchFamily="34" charset="-122"/>
              <a:sym typeface="+mn-ea"/>
            </a:endParaRPr>
          </a:p>
        </p:txBody>
      </p:sp>
      <p:sp>
        <p:nvSpPr>
          <p:cNvPr id="12" name="文本框 11"/>
          <p:cNvSpPr txBox="1"/>
          <p:nvPr>
            <p:custDataLst>
              <p:tags r:id="rId2"/>
            </p:custDataLst>
          </p:nvPr>
        </p:nvSpPr>
        <p:spPr>
          <a:xfrm>
            <a:off x="1676333" y="133588"/>
            <a:ext cx="5660525" cy="689449"/>
          </a:xfrm>
          <a:prstGeom prst="rect">
            <a:avLst/>
          </a:prstGeom>
          <a:noFill/>
        </p:spPr>
        <p:txBody>
          <a:bodyPr anchor="b" anchorCtr="1">
            <a:normAutofit/>
          </a:bodyPr>
          <a:p>
            <a:pPr marL="0" marR="0" indent="0" algn="ctr" defTabSz="914400" eaLnBrk="1" fontAlgn="auto" hangingPunct="1">
              <a:lnSpc>
                <a:spcPct val="150000"/>
              </a:lnSpc>
              <a:spcBef>
                <a:spcPts val="0"/>
              </a:spcBef>
              <a:spcAft>
                <a:spcPts val="0"/>
              </a:spcAft>
              <a:buSzPct val="100000"/>
              <a:buFontTx/>
              <a:defRPr/>
            </a:pPr>
            <a:r>
              <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rPr>
              <a:t>八、设置页码</a:t>
            </a:r>
            <a:endPar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6" name="任意多边形: 形状 3"/>
          <p:cNvSpPr/>
          <p:nvPr>
            <p:custDataLst>
              <p:tags r:id="rId3"/>
            </p:custDataLst>
          </p:nvPr>
        </p:nvSpPr>
        <p:spPr>
          <a:xfrm>
            <a:off x="6941888" y="1"/>
            <a:ext cx="2202113" cy="1453487"/>
          </a:xfrm>
          <a:custGeom>
            <a:avLst/>
            <a:gdLst>
              <a:gd name="connsiteX0" fmla="*/ 3121594 w 3121594"/>
              <a:gd name="connsiteY0" fmla="*/ 2059935 h 2059935"/>
              <a:gd name="connsiteX1" fmla="*/ 3121594 w 3121594"/>
              <a:gd name="connsiteY1" fmla="*/ 0 h 2059935"/>
              <a:gd name="connsiteX2" fmla="*/ 0 w 3121594"/>
              <a:gd name="connsiteY2" fmla="*/ 0 h 2059935"/>
            </a:gdLst>
            <a:ahLst/>
            <a:cxnLst>
              <a:cxn ang="0">
                <a:pos x="connsiteX0" y="connsiteY0"/>
              </a:cxn>
              <a:cxn ang="0">
                <a:pos x="connsiteX1" y="connsiteY1"/>
              </a:cxn>
              <a:cxn ang="0">
                <a:pos x="connsiteX2" y="connsiteY2"/>
              </a:cxn>
            </a:cxnLst>
            <a:rect l="l" t="t" r="r" b="b"/>
            <a:pathLst>
              <a:path w="3121594" h="2059935">
                <a:moveTo>
                  <a:pt x="3121594" y="2059935"/>
                </a:moveTo>
                <a:lnTo>
                  <a:pt x="3121594" y="0"/>
                </a:lnTo>
                <a:lnTo>
                  <a:pt x="0" y="0"/>
                </a:lnTo>
                <a:close/>
              </a:path>
            </a:pathLst>
          </a:custGeom>
          <a:solidFill>
            <a:srgbClr val="3095AB"/>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形状 2"/>
          <p:cNvSpPr/>
          <p:nvPr>
            <p:custDataLst>
              <p:tags r:id="rId4"/>
            </p:custDataLst>
          </p:nvPr>
        </p:nvSpPr>
        <p:spPr>
          <a:xfrm>
            <a:off x="-8334" y="3763554"/>
            <a:ext cx="4767991" cy="1376796"/>
          </a:xfrm>
          <a:custGeom>
            <a:avLst/>
            <a:gdLst>
              <a:gd name="connsiteX0" fmla="*/ 0 w 7228154"/>
              <a:gd name="connsiteY0" fmla="*/ 0 h 4082474"/>
              <a:gd name="connsiteX1" fmla="*/ 0 w 7228154"/>
              <a:gd name="connsiteY1" fmla="*/ 4082475 h 4082474"/>
              <a:gd name="connsiteX2" fmla="*/ 7228154 w 7228154"/>
              <a:gd name="connsiteY2" fmla="*/ 4082475 h 4082474"/>
            </a:gdLst>
            <a:ahLst/>
            <a:cxnLst>
              <a:cxn ang="0">
                <a:pos x="connsiteX0" y="connsiteY0"/>
              </a:cxn>
              <a:cxn ang="0">
                <a:pos x="connsiteX1" y="connsiteY1"/>
              </a:cxn>
              <a:cxn ang="0">
                <a:pos x="connsiteX2" y="connsiteY2"/>
              </a:cxn>
            </a:cxnLst>
            <a:rect l="l" t="t" r="r" b="b"/>
            <a:pathLst>
              <a:path w="7228154" h="4082474">
                <a:moveTo>
                  <a:pt x="0" y="0"/>
                </a:moveTo>
                <a:lnTo>
                  <a:pt x="0" y="4082475"/>
                </a:lnTo>
                <a:lnTo>
                  <a:pt x="7228154" y="4082475"/>
                </a:lnTo>
                <a:close/>
              </a:path>
            </a:pathLst>
          </a:custGeom>
          <a:solidFill>
            <a:srgbClr val="33A189"/>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27" name="任意多边形: 形状 12"/>
          <p:cNvSpPr/>
          <p:nvPr>
            <p:custDataLst>
              <p:tags r:id="rId5"/>
            </p:custDataLst>
          </p:nvPr>
        </p:nvSpPr>
        <p:spPr>
          <a:xfrm>
            <a:off x="0" y="1796042"/>
            <a:ext cx="2487304" cy="3344308"/>
          </a:xfrm>
          <a:custGeom>
            <a:avLst/>
            <a:gdLst/>
            <a:ahLst/>
            <a:cxnLst>
              <a:cxn ang="0">
                <a:pos x="0" y="0"/>
              </a:cxn>
              <a:cxn ang="0">
                <a:pos x="0" y="4661"/>
              </a:cxn>
              <a:cxn ang="0">
                <a:pos x="11400" y="4661"/>
              </a:cxn>
            </a:cxnLst>
            <a:rect l="0" t="0" r="0" b="0"/>
            <a:pathLst>
              <a:path w="7228154" h="4082474">
                <a:moveTo>
                  <a:pt x="0" y="0"/>
                </a:moveTo>
                <a:lnTo>
                  <a:pt x="0" y="4082475"/>
                </a:lnTo>
                <a:lnTo>
                  <a:pt x="7228155" y="4082475"/>
                </a:lnTo>
                <a:lnTo>
                  <a:pt x="0" y="0"/>
                </a:lnTo>
                <a:close/>
              </a:path>
            </a:pathLst>
          </a:custGeom>
          <a:solidFill>
            <a:srgbClr val="2C87B8">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125" name="任意多边形: 形状 13"/>
          <p:cNvSpPr/>
          <p:nvPr>
            <p:custDataLst>
              <p:tags r:id="rId6"/>
            </p:custDataLst>
          </p:nvPr>
        </p:nvSpPr>
        <p:spPr>
          <a:xfrm>
            <a:off x="0" y="0"/>
            <a:ext cx="1741738" cy="2505373"/>
          </a:xfrm>
          <a:custGeom>
            <a:avLst/>
            <a:gdLst/>
            <a:ahLst/>
            <a:cxnLst>
              <a:cxn ang="0">
                <a:pos x="0" y="3671889"/>
              </a:cxn>
              <a:cxn ang="0">
                <a:pos x="0" y="0"/>
              </a:cxn>
              <a:cxn ang="0">
                <a:pos x="2552700" y="0"/>
              </a:cxn>
            </a:cxnLst>
            <a:rect l="0" t="0" r="0" b="0"/>
            <a:pathLst>
              <a:path w="7837895" h="4409529">
                <a:moveTo>
                  <a:pt x="0" y="4409530"/>
                </a:moveTo>
                <a:lnTo>
                  <a:pt x="0" y="0"/>
                </a:lnTo>
                <a:lnTo>
                  <a:pt x="7837896" y="0"/>
                </a:lnTo>
                <a:lnTo>
                  <a:pt x="0" y="4409530"/>
                </a:lnTo>
                <a:close/>
              </a:path>
            </a:pathLst>
          </a:custGeom>
          <a:solidFill>
            <a:srgbClr val="00A5CC">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7"/>
          <a:stretch>
            <a:fillRect/>
          </a:stretch>
        </p:blipFill>
        <p:spPr>
          <a:xfrm>
            <a:off x="4876800" y="1352550"/>
            <a:ext cx="4055745" cy="253174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0467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a:off x="907415" y="859155"/>
            <a:ext cx="3510915" cy="7620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2"/>
            </p:custDataLst>
          </p:nvPr>
        </p:nvSpPr>
        <p:spPr>
          <a:xfrm>
            <a:off x="865505" y="212090"/>
            <a:ext cx="3467735"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九、设置标题样式</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770890" y="1581150"/>
            <a:ext cx="7602220" cy="2675890"/>
            <a:chOff x="1214" y="2370"/>
            <a:chExt cx="11972" cy="4214"/>
          </a:xfrm>
        </p:grpSpPr>
        <p:sp>
          <p:nvSpPr>
            <p:cNvPr id="2" name="文本框 1"/>
            <p:cNvSpPr txBox="1"/>
            <p:nvPr/>
          </p:nvSpPr>
          <p:spPr>
            <a:xfrm>
              <a:off x="1214" y="2370"/>
              <a:ext cx="11972" cy="4215"/>
            </a:xfrm>
            <a:prstGeom prst="rect">
              <a:avLst/>
            </a:prstGeom>
            <a:noFill/>
          </p:spPr>
          <p:txBody>
            <a:bodyPr wrap="square" rtlCol="0">
              <a:spAutoFit/>
            </a:bodyPr>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在编排毕业设计论文、教材书稿等长文档时，经常需要同级标题使用相同的格式，这时可以通过设置标题样式来使文档格式保持统一。设置标题样式的方法如下。</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（1）单击“开始”菜单卡上的“样式”组右下角按钮</a:t>
              </a:r>
              <a:r>
                <a:rPr lang="en-US" altLang="zh-CN" sz="1400" spc="150">
                  <a:latin typeface="Arial" panose="020B0604020202020204" pitchFamily="34" charset="0"/>
                  <a:ea typeface="微软雅黑" panose="020B0503020204020204" pitchFamily="34" charset="-122"/>
                  <a:sym typeface="Arial" panose="020B0604020202020204" pitchFamily="34" charset="0"/>
                </a:rPr>
                <a:t>    </a:t>
              </a:r>
              <a:r>
                <a:rPr lang="zh-CN" altLang="en-US" sz="1400" spc="150">
                  <a:latin typeface="Arial" panose="020B0604020202020204" pitchFamily="34" charset="0"/>
                  <a:ea typeface="微软雅黑" panose="020B0503020204020204" pitchFamily="34" charset="-122"/>
                  <a:sym typeface="Arial" panose="020B0604020202020204" pitchFamily="34" charset="0"/>
                </a:rPr>
                <a:t> ，将弹出“样式”窗格。</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（2）修改标题 1 样式的格式。通常 Word 内置的标题样式不符合论文的格式要求，需要手动修改。</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（3）同样地，修改标题 2 样式的格式，修改为黑体、四号、1.5 倍行距、段前 0.5行、段后 0.5 行；修改标题 3 样式的格式，修改为小四号、加粗、1.5 倍行距。如果需要可以继续设置标题 4～标题 9 的样式。</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a:blip r:embed="rId3"/>
            <a:stretch>
              <a:fillRect/>
            </a:stretch>
          </p:blipFill>
          <p:spPr>
            <a:xfrm>
              <a:off x="8760" y="3450"/>
              <a:ext cx="435" cy="48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0467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a:off x="907415" y="859155"/>
            <a:ext cx="3510915" cy="7620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2"/>
            </p:custDataLst>
          </p:nvPr>
        </p:nvSpPr>
        <p:spPr>
          <a:xfrm>
            <a:off x="865505" y="212090"/>
            <a:ext cx="3467735"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七、插入页眉</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85800" y="1657350"/>
            <a:ext cx="3339465" cy="1706880"/>
          </a:xfrm>
          <a:prstGeom prst="rect">
            <a:avLst/>
          </a:prstGeom>
          <a:noFill/>
        </p:spPr>
        <p:txBody>
          <a:bodyPr wrap="square" rtlCol="0">
            <a:spAutoFit/>
          </a:bodyPr>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（4）如果在“修改样式”对话框选中“自动更新”，如图 1-4-12 所示，单击“确定”按钮后，论文中所有应用了此样式的内容会全部按新的格式自动进行排版。</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3"/>
          <a:stretch>
            <a:fillRect/>
          </a:stretch>
        </p:blipFill>
        <p:spPr>
          <a:xfrm>
            <a:off x="4724400" y="1200150"/>
            <a:ext cx="3749675" cy="3559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4287" y="-3810"/>
            <a:ext cx="2720816" cy="5154454"/>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a:spLocks noGrp="1"/>
          </p:cNvSpPr>
          <p:nvPr>
            <p:custDataLst>
              <p:tags r:id="rId2"/>
            </p:custDataLst>
          </p:nvPr>
        </p:nvSpPr>
        <p:spPr>
          <a:xfrm>
            <a:off x="587216" y="561499"/>
            <a:ext cx="1825466" cy="1735931"/>
          </a:xfrm>
          <a:prstGeom prst="rect">
            <a:avLst/>
          </a:prstGeom>
        </p:spPr>
        <p:txBody>
          <a:bodyPr vert="horz" lIns="76200" tIns="28575" rIns="57150" bIns="28575"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l">
              <a:lnSpc>
                <a:spcPct val="120000"/>
              </a:lnSpc>
              <a:spcBef>
                <a:spcPts val="0"/>
              </a:spcBef>
              <a:spcAft>
                <a:spcPts val="0"/>
              </a:spcAft>
              <a:buSzPct val="100000"/>
            </a:pPr>
            <a:r>
              <a:rPr lang="zh-CN" altLang="en-US" sz="2400" spc="300" dirty="0">
                <a:solidFill>
                  <a:sysClr val="window" lastClr="FFFFFF"/>
                </a:solidFill>
                <a:latin typeface="Arial" panose="020B0604020202020204" pitchFamily="34" charset="0"/>
                <a:sym typeface="+mn-ea"/>
              </a:rPr>
              <a:t>计算机的起源</a:t>
            </a:r>
            <a:endParaRPr lang="zh-CN" altLang="en-US" sz="2400" spc="300" dirty="0">
              <a:solidFill>
                <a:sysClr val="window" lastClr="FFFFFF"/>
              </a:solidFill>
              <a:latin typeface="Arial" panose="020B0604020202020204" pitchFamily="34" charset="0"/>
              <a:sym typeface="+mn-ea"/>
            </a:endParaRPr>
          </a:p>
        </p:txBody>
      </p:sp>
      <p:sp>
        <p:nvSpPr>
          <p:cNvPr id="19" name="文本框 18"/>
          <p:cNvSpPr txBox="1"/>
          <p:nvPr>
            <p:custDataLst>
              <p:tags r:id="rId3"/>
            </p:custDataLst>
          </p:nvPr>
        </p:nvSpPr>
        <p:spPr>
          <a:xfrm>
            <a:off x="3001645" y="426085"/>
            <a:ext cx="5735955" cy="4291330"/>
          </a:xfrm>
          <a:prstGeom prst="rect">
            <a:avLst/>
          </a:prstGeom>
          <a:noFill/>
        </p:spPr>
        <p:txBody>
          <a:bodyPr vert="horz" wrap="square" lIns="67500" tIns="35100" rIns="67500" bIns="35100" rtlCol="0" anchor="ctr" anchorCtr="0">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30000"/>
              </a:lnSpc>
              <a:spcBef>
                <a:spcPts val="1000"/>
              </a:spcBef>
              <a:spcAft>
                <a:spcPts val="0"/>
              </a:spcAft>
              <a:buSzPct val="100000"/>
              <a:buFont typeface="Wingdings" panose="05000000000000000000" charset="0"/>
              <a:buChar char="l"/>
            </a:pPr>
            <a:r>
              <a:rPr sz="1200" dirty="0">
                <a:latin typeface="Arial" panose="020B0604020202020204" pitchFamily="34" charset="0"/>
                <a:ea typeface="微软雅黑" panose="020B0503020204020204" pitchFamily="34" charset="-122"/>
              </a:rPr>
              <a:t>人类一直在追求计算速度和精度的提高。早在原始社会，人类就用结绳、垒石及枝条作为计数和计算的辅助工具。在我国，春秋时代就有用算筹计数的“筹算法”。公元6世纪左右，中国人开始将算盘作为计算工具。算盘是我国人民的独创，是一种彻底的采用十进制的计算工具。</a:t>
            </a:r>
            <a:endParaRPr sz="1200" dirty="0">
              <a:latin typeface="Arial" panose="020B0604020202020204" pitchFamily="34" charset="0"/>
              <a:ea typeface="微软雅黑" panose="020B0503020204020204" pitchFamily="34" charset="-122"/>
            </a:endParaRPr>
          </a:p>
          <a:p>
            <a:pPr marL="285750" lvl="0" indent="-285750" algn="just" fontAlgn="ctr">
              <a:lnSpc>
                <a:spcPct val="130000"/>
              </a:lnSpc>
              <a:spcBef>
                <a:spcPts val="1000"/>
              </a:spcBef>
              <a:spcAft>
                <a:spcPts val="0"/>
              </a:spcAft>
              <a:buSzPct val="100000"/>
              <a:buFont typeface="Wingdings" panose="05000000000000000000" charset="0"/>
              <a:buChar char="l"/>
            </a:pPr>
            <a:r>
              <a:rPr sz="1200" dirty="0">
                <a:latin typeface="Arial" panose="020B0604020202020204" pitchFamily="34" charset="0"/>
                <a:ea typeface="微软雅黑" panose="020B0503020204020204" pitchFamily="34" charset="-122"/>
              </a:rPr>
              <a:t>1620年，欧洲人发明了计算尺；1642年计算器出现。1854年，英国数学家布尔提出了符号逻辑的思想；19 世纪中期，英国数学家巴贝奇（被称为“计算机之父”）提出了通用数字计算机的基本设计思想，为20 世纪计算机的发明打下了坚实基础。</a:t>
            </a:r>
            <a:endParaRPr sz="1200" dirty="0">
              <a:latin typeface="Arial" panose="020B0604020202020204" pitchFamily="34" charset="0"/>
              <a:ea typeface="微软雅黑" panose="020B0503020204020204" pitchFamily="34" charset="-122"/>
            </a:endParaRPr>
          </a:p>
          <a:p>
            <a:pPr marL="285750" lvl="0" indent="-285750" algn="just" fontAlgn="ctr">
              <a:lnSpc>
                <a:spcPct val="130000"/>
              </a:lnSpc>
              <a:spcBef>
                <a:spcPts val="1000"/>
              </a:spcBef>
              <a:spcAft>
                <a:spcPts val="0"/>
              </a:spcAft>
              <a:buSzPct val="100000"/>
              <a:buFont typeface="Wingdings" panose="05000000000000000000" charset="0"/>
              <a:buChar char="l"/>
            </a:pPr>
            <a:r>
              <a:rPr sz="1200" dirty="0">
                <a:latin typeface="Arial" panose="020B0604020202020204" pitchFamily="34" charset="0"/>
                <a:ea typeface="微软雅黑" panose="020B0503020204020204" pitchFamily="34" charset="-122"/>
              </a:rPr>
              <a:t>第一台真正意义上的数字电子计算机，是ENIAC（Electronic Numerical IntegratorAnd Calculator，即电子数字积分计算机），于1946年2月在美国宾夕法尼亚大学研制成功。它采用电子管作为计算机的基本部件，使用了18 800只电子管、10 000只电容器、70 000只电阻，每秒可进行5 000次加减运算。这台计算机占地面积170m2，重30t，耗电150kw，是一个名副其实的“庞然大物”。</a:t>
            </a:r>
            <a:endParaRPr sz="1200" dirty="0">
              <a:latin typeface="Arial" panose="020B0604020202020204" pitchFamily="34" charset="0"/>
              <a:ea typeface="微软雅黑" panose="020B0503020204020204" pitchFamily="34" charset="-122"/>
            </a:endParaRPr>
          </a:p>
          <a:p>
            <a:pPr marL="285750" lvl="0" indent="-285750" algn="just" fontAlgn="ctr">
              <a:lnSpc>
                <a:spcPct val="130000"/>
              </a:lnSpc>
              <a:spcBef>
                <a:spcPts val="1000"/>
              </a:spcBef>
              <a:spcAft>
                <a:spcPts val="0"/>
              </a:spcAft>
              <a:buSzPct val="100000"/>
              <a:buFont typeface="Wingdings" panose="05000000000000000000" charset="0"/>
              <a:buChar char="l"/>
            </a:pPr>
            <a:r>
              <a:rPr sz="1200" dirty="0">
                <a:latin typeface="Arial" panose="020B0604020202020204" pitchFamily="34" charset="0"/>
                <a:ea typeface="微软雅黑" panose="020B0503020204020204" pitchFamily="34" charset="-122"/>
              </a:rPr>
              <a:t>ENIAC的诞生奠定了电子计算机的发展基础，开辟了信息时代的新纪元，是人类第三次产业革命开始的标志。</a:t>
            </a:r>
            <a:endParaRPr sz="1200" dirty="0">
              <a:latin typeface="Arial" panose="020B0604020202020204" pitchFamily="34" charset="0"/>
              <a:ea typeface="微软雅黑" panose="020B0503020204020204" pitchFamily="34" charset="-122"/>
            </a:endParaRPr>
          </a:p>
        </p:txBody>
      </p:sp>
      <p:sp>
        <p:nvSpPr>
          <p:cNvPr id="11" name="矩形 10"/>
          <p:cNvSpPr/>
          <p:nvPr>
            <p:custDataLst>
              <p:tags r:id="rId4"/>
            </p:custDataLst>
          </p:nvPr>
        </p:nvSpPr>
        <p:spPr>
          <a:xfrm>
            <a:off x="2707298" y="280511"/>
            <a:ext cx="6145000" cy="4582954"/>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291704" y="280511"/>
            <a:ext cx="2415594" cy="4582954"/>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形状 27"/>
          <p:cNvSpPr>
            <a:spLocks noChangeAspect="1"/>
          </p:cNvSpPr>
          <p:nvPr>
            <p:custDataLst>
              <p:tags r:id="rId6"/>
            </p:custDataLst>
          </p:nvPr>
        </p:nvSpPr>
        <p:spPr>
          <a:xfrm rot="10800000">
            <a:off x="10408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28"/>
          <p:cNvSpPr>
            <a:spLocks noChangeAspect="1"/>
          </p:cNvSpPr>
          <p:nvPr>
            <p:custDataLst>
              <p:tags r:id="rId7"/>
            </p:custDataLst>
          </p:nvPr>
        </p:nvSpPr>
        <p:spPr>
          <a:xfrm rot="10800000">
            <a:off x="587216" y="3887153"/>
            <a:ext cx="342214" cy="694849"/>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0467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a:off x="907415" y="859155"/>
            <a:ext cx="3510915" cy="7620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2"/>
            </p:custDataLst>
          </p:nvPr>
        </p:nvSpPr>
        <p:spPr>
          <a:xfrm>
            <a:off x="865505" y="212090"/>
            <a:ext cx="3467735"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十、应用标题样式</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838200" y="1123950"/>
            <a:ext cx="3810635" cy="3415030"/>
          </a:xfrm>
          <a:prstGeom prst="rect">
            <a:avLst/>
          </a:prstGeom>
          <a:noFill/>
        </p:spPr>
        <p:txBody>
          <a:bodyPr wrap="square" rtlCol="0">
            <a:spAutoFit/>
          </a:bodyPr>
          <a:p>
            <a:pPr algn="just">
              <a:lnSpc>
                <a:spcPct val="150000"/>
              </a:lnSpc>
              <a:spcBef>
                <a:spcPts val="0"/>
              </a:spcBef>
              <a:spcAft>
                <a:spcPts val="0"/>
              </a:spcAft>
            </a:pPr>
            <a:r>
              <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rPr>
              <a:t>（1）将插入点置于要设置的标题 1 段落中，单击“样式”列表中的“标题 1”。</a:t>
            </a:r>
            <a:endPar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rPr>
              <a:t>（2）将插入点置于要设置的标题 2 段落中，单击“样式”列表中的“标题 2”。</a:t>
            </a:r>
            <a:endPar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rPr>
              <a:t>（3）将插入点置于要设置的标题 3 段落中，单击“样式”列表中的“标题 3”。</a:t>
            </a:r>
            <a:endPar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rPr>
              <a:t>（4）选中“视图”菜单卡上的“导航窗格”选项，将在窗口的左侧弹出该文档的文档结构窗格，可以按标题快速定位到需要查看的文档内容，如图 1 -4-13 所示，也可以在此组织整篇文档的结构，检查文档结构是否合适。再次单击“导航窗格”选项，将取消文档结构窗格。</a:t>
            </a:r>
            <a:endParaRPr lang="zh-CN" altLang="en-US" sz="12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a:blip r:embed="rId3"/>
          <a:stretch>
            <a:fillRect/>
          </a:stretch>
        </p:blipFill>
        <p:spPr>
          <a:xfrm>
            <a:off x="4800600" y="1809750"/>
            <a:ext cx="3931285" cy="22180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0467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a:off x="907415" y="859155"/>
            <a:ext cx="3510915" cy="7620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2"/>
            </p:custDataLst>
          </p:nvPr>
        </p:nvSpPr>
        <p:spPr>
          <a:xfrm>
            <a:off x="865505" y="212090"/>
            <a:ext cx="3467735" cy="685165"/>
          </a:xfrm>
          <a:prstGeom prst="rect">
            <a:avLst/>
          </a:prstGeom>
          <a:noFill/>
        </p:spPr>
        <p:txBody>
          <a:bodyPr wrap="square" rtlCol="0" anchor="ctr" anchorCtr="0">
            <a:no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十、应用标题样式</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757555" y="1733550"/>
            <a:ext cx="3810635" cy="2030095"/>
          </a:xfrm>
          <a:prstGeom prst="rect">
            <a:avLst/>
          </a:prstGeom>
          <a:noFill/>
        </p:spPr>
        <p:txBody>
          <a:bodyPr wrap="square" rtlCol="0">
            <a:spAutoFit/>
          </a:bodyPr>
          <a:p>
            <a:pPr algn="just">
              <a:lnSpc>
                <a:spcPct val="150000"/>
              </a:lnSpc>
              <a:spcBef>
                <a:spcPts val="0"/>
              </a:spcBef>
              <a:spcAft>
                <a:spcPts val="0"/>
              </a:spcAft>
            </a:pPr>
            <a:r>
              <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rPr>
              <a:t>（5）单击窗口下方的“大纲视图”按钮，将进入该文档的大纲显示模式，如图1-4-14 所示。在该模式中，自动显示“大纲”菜单卡，通过该菜单卡上的工具按钮，可以快速调整大纲结构，可以快速移动整节内容，也可以按不同的级别显示大纲。</a:t>
            </a:r>
            <a:endParaRPr lang="zh-CN" altLang="en-US" sz="1400" spc="15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3"/>
          <a:stretch>
            <a:fillRect/>
          </a:stretch>
        </p:blipFill>
        <p:spPr>
          <a:xfrm>
            <a:off x="4724400" y="1809750"/>
            <a:ext cx="3725545" cy="21215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201420" y="975360"/>
            <a:ext cx="7397115" cy="1067435"/>
          </a:xfrm>
          <a:prstGeom prst="rect">
            <a:avLst/>
          </a:prstGeom>
          <a:noFill/>
        </p:spPr>
        <p:txBody>
          <a:bodyPr>
            <a:noAutofit/>
          </a:bodyPr>
          <a:p>
            <a:pPr marL="285750" lvl="0" indent="-285750" algn="just">
              <a:lnSpc>
                <a:spcPct val="15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（1）将光标置于目录页。</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5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（2）单击“引用”菜单卡上的“目录”项，在弹出的下拉列表中，选择“自定义目录”命令，将弹出“目录”对话框，如图 1-4-15 所示。</a:t>
            </a:r>
            <a:endParaRPr sz="1200" spc="150" dirty="0">
              <a:latin typeface="Arial" panose="020B0604020202020204" pitchFamily="34" charset="0"/>
              <a:ea typeface="微软雅黑" panose="020B0503020204020204" pitchFamily="34" charset="-122"/>
              <a:sym typeface="+mn-ea"/>
            </a:endParaRPr>
          </a:p>
        </p:txBody>
      </p:sp>
      <p:sp>
        <p:nvSpPr>
          <p:cNvPr id="12" name="文本框 11"/>
          <p:cNvSpPr txBox="1"/>
          <p:nvPr>
            <p:custDataLst>
              <p:tags r:id="rId2"/>
            </p:custDataLst>
          </p:nvPr>
        </p:nvSpPr>
        <p:spPr>
          <a:xfrm>
            <a:off x="1676333" y="133588"/>
            <a:ext cx="5660525" cy="689449"/>
          </a:xfrm>
          <a:prstGeom prst="rect">
            <a:avLst/>
          </a:prstGeom>
          <a:noFill/>
        </p:spPr>
        <p:txBody>
          <a:bodyPr anchor="b" anchorCtr="1">
            <a:normAutofit/>
          </a:bodyPr>
          <a:p>
            <a:pPr marL="0" marR="0" indent="0" algn="ctr" defTabSz="914400" eaLnBrk="1" fontAlgn="auto" hangingPunct="1">
              <a:lnSpc>
                <a:spcPct val="150000"/>
              </a:lnSpc>
              <a:spcBef>
                <a:spcPts val="0"/>
              </a:spcBef>
              <a:spcAft>
                <a:spcPts val="0"/>
              </a:spcAft>
              <a:buSzPct val="100000"/>
              <a:buFontTx/>
              <a:defRPr/>
            </a:pPr>
            <a:r>
              <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rPr>
              <a:t>十一、自动生成目录</a:t>
            </a:r>
            <a:endPar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6" name="任意多边形: 形状 3"/>
          <p:cNvSpPr/>
          <p:nvPr>
            <p:custDataLst>
              <p:tags r:id="rId3"/>
            </p:custDataLst>
          </p:nvPr>
        </p:nvSpPr>
        <p:spPr>
          <a:xfrm>
            <a:off x="6941888" y="1"/>
            <a:ext cx="2202113" cy="1453487"/>
          </a:xfrm>
          <a:custGeom>
            <a:avLst/>
            <a:gdLst>
              <a:gd name="connsiteX0" fmla="*/ 3121594 w 3121594"/>
              <a:gd name="connsiteY0" fmla="*/ 2059935 h 2059935"/>
              <a:gd name="connsiteX1" fmla="*/ 3121594 w 3121594"/>
              <a:gd name="connsiteY1" fmla="*/ 0 h 2059935"/>
              <a:gd name="connsiteX2" fmla="*/ 0 w 3121594"/>
              <a:gd name="connsiteY2" fmla="*/ 0 h 2059935"/>
            </a:gdLst>
            <a:ahLst/>
            <a:cxnLst>
              <a:cxn ang="0">
                <a:pos x="connsiteX0" y="connsiteY0"/>
              </a:cxn>
              <a:cxn ang="0">
                <a:pos x="connsiteX1" y="connsiteY1"/>
              </a:cxn>
              <a:cxn ang="0">
                <a:pos x="connsiteX2" y="connsiteY2"/>
              </a:cxn>
            </a:cxnLst>
            <a:rect l="l" t="t" r="r" b="b"/>
            <a:pathLst>
              <a:path w="3121594" h="2059935">
                <a:moveTo>
                  <a:pt x="3121594" y="2059935"/>
                </a:moveTo>
                <a:lnTo>
                  <a:pt x="3121594" y="0"/>
                </a:lnTo>
                <a:lnTo>
                  <a:pt x="0" y="0"/>
                </a:lnTo>
                <a:close/>
              </a:path>
            </a:pathLst>
          </a:custGeom>
          <a:solidFill>
            <a:srgbClr val="3095AB"/>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形状 2"/>
          <p:cNvSpPr/>
          <p:nvPr>
            <p:custDataLst>
              <p:tags r:id="rId4"/>
            </p:custDataLst>
          </p:nvPr>
        </p:nvSpPr>
        <p:spPr>
          <a:xfrm>
            <a:off x="-8334" y="3763554"/>
            <a:ext cx="4767991" cy="1376796"/>
          </a:xfrm>
          <a:custGeom>
            <a:avLst/>
            <a:gdLst>
              <a:gd name="connsiteX0" fmla="*/ 0 w 7228154"/>
              <a:gd name="connsiteY0" fmla="*/ 0 h 4082474"/>
              <a:gd name="connsiteX1" fmla="*/ 0 w 7228154"/>
              <a:gd name="connsiteY1" fmla="*/ 4082475 h 4082474"/>
              <a:gd name="connsiteX2" fmla="*/ 7228154 w 7228154"/>
              <a:gd name="connsiteY2" fmla="*/ 4082475 h 4082474"/>
            </a:gdLst>
            <a:ahLst/>
            <a:cxnLst>
              <a:cxn ang="0">
                <a:pos x="connsiteX0" y="connsiteY0"/>
              </a:cxn>
              <a:cxn ang="0">
                <a:pos x="connsiteX1" y="connsiteY1"/>
              </a:cxn>
              <a:cxn ang="0">
                <a:pos x="connsiteX2" y="connsiteY2"/>
              </a:cxn>
            </a:cxnLst>
            <a:rect l="l" t="t" r="r" b="b"/>
            <a:pathLst>
              <a:path w="7228154" h="4082474">
                <a:moveTo>
                  <a:pt x="0" y="0"/>
                </a:moveTo>
                <a:lnTo>
                  <a:pt x="0" y="4082475"/>
                </a:lnTo>
                <a:lnTo>
                  <a:pt x="7228154" y="4082475"/>
                </a:lnTo>
                <a:close/>
              </a:path>
            </a:pathLst>
          </a:custGeom>
          <a:solidFill>
            <a:srgbClr val="33A189"/>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27" name="任意多边形: 形状 12"/>
          <p:cNvSpPr/>
          <p:nvPr>
            <p:custDataLst>
              <p:tags r:id="rId5"/>
            </p:custDataLst>
          </p:nvPr>
        </p:nvSpPr>
        <p:spPr>
          <a:xfrm>
            <a:off x="0" y="1796042"/>
            <a:ext cx="2487304" cy="3344308"/>
          </a:xfrm>
          <a:custGeom>
            <a:avLst/>
            <a:gdLst/>
            <a:ahLst/>
            <a:cxnLst>
              <a:cxn ang="0">
                <a:pos x="0" y="0"/>
              </a:cxn>
              <a:cxn ang="0">
                <a:pos x="0" y="4661"/>
              </a:cxn>
              <a:cxn ang="0">
                <a:pos x="11400" y="4661"/>
              </a:cxn>
            </a:cxnLst>
            <a:rect l="0" t="0" r="0" b="0"/>
            <a:pathLst>
              <a:path w="7228154" h="4082474">
                <a:moveTo>
                  <a:pt x="0" y="0"/>
                </a:moveTo>
                <a:lnTo>
                  <a:pt x="0" y="4082475"/>
                </a:lnTo>
                <a:lnTo>
                  <a:pt x="7228155" y="4082475"/>
                </a:lnTo>
                <a:lnTo>
                  <a:pt x="0" y="0"/>
                </a:lnTo>
                <a:close/>
              </a:path>
            </a:pathLst>
          </a:custGeom>
          <a:solidFill>
            <a:srgbClr val="2C87B8">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125" name="任意多边形: 形状 13"/>
          <p:cNvSpPr/>
          <p:nvPr>
            <p:custDataLst>
              <p:tags r:id="rId6"/>
            </p:custDataLst>
          </p:nvPr>
        </p:nvSpPr>
        <p:spPr>
          <a:xfrm>
            <a:off x="0" y="0"/>
            <a:ext cx="1741738" cy="2505373"/>
          </a:xfrm>
          <a:custGeom>
            <a:avLst/>
            <a:gdLst/>
            <a:ahLst/>
            <a:cxnLst>
              <a:cxn ang="0">
                <a:pos x="0" y="3671889"/>
              </a:cxn>
              <a:cxn ang="0">
                <a:pos x="0" y="0"/>
              </a:cxn>
              <a:cxn ang="0">
                <a:pos x="2552700" y="0"/>
              </a:cxn>
            </a:cxnLst>
            <a:rect l="0" t="0" r="0" b="0"/>
            <a:pathLst>
              <a:path w="7837895" h="4409529">
                <a:moveTo>
                  <a:pt x="0" y="4409530"/>
                </a:moveTo>
                <a:lnTo>
                  <a:pt x="0" y="0"/>
                </a:lnTo>
                <a:lnTo>
                  <a:pt x="7837896" y="0"/>
                </a:lnTo>
                <a:lnTo>
                  <a:pt x="0" y="4409530"/>
                </a:lnTo>
                <a:close/>
              </a:path>
            </a:pathLst>
          </a:custGeom>
          <a:solidFill>
            <a:srgbClr val="00A5CC">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7"/>
          <a:stretch>
            <a:fillRect/>
          </a:stretch>
        </p:blipFill>
        <p:spPr>
          <a:xfrm>
            <a:off x="3810000" y="2114550"/>
            <a:ext cx="4088765" cy="264033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371600" y="1453515"/>
            <a:ext cx="7397115" cy="2420620"/>
          </a:xfrm>
          <a:prstGeom prst="rect">
            <a:avLst/>
          </a:prstGeom>
          <a:noFill/>
        </p:spPr>
        <p:txBody>
          <a:bodyPr>
            <a:noAutofit/>
          </a:bodyPr>
          <a:p>
            <a:pPr marL="285750" lvl="0" indent="-285750" algn="just">
              <a:lnSpc>
                <a:spcPct val="150000"/>
              </a:lnSpc>
              <a:spcBef>
                <a:spcPts val="0"/>
              </a:spcBef>
              <a:spcAft>
                <a:spcPts val="1000"/>
              </a:spcAft>
              <a:buSzPct val="100000"/>
              <a:buFont typeface="Wingdings" panose="05000000000000000000" charset="0"/>
              <a:buChar char="u"/>
            </a:pPr>
            <a:r>
              <a:rPr sz="1400" spc="150" dirty="0">
                <a:latin typeface="Arial" panose="020B0604020202020204" pitchFamily="34" charset="0"/>
                <a:ea typeface="微软雅黑" panose="020B0503020204020204" pitchFamily="34" charset="-122"/>
                <a:sym typeface="+mn-ea"/>
              </a:rPr>
              <a:t>（3）在“格式”列表框中选择目录的风格，如果选择“来自模板”，表示将使用内置的目录标题样式（标题 1～9）来格式化目录。</a:t>
            </a:r>
            <a:endParaRPr sz="1400" spc="150" dirty="0">
              <a:latin typeface="Arial" panose="020B0604020202020204" pitchFamily="34" charset="0"/>
              <a:ea typeface="微软雅黑" panose="020B0503020204020204" pitchFamily="34" charset="-122"/>
              <a:sym typeface="+mn-ea"/>
            </a:endParaRPr>
          </a:p>
          <a:p>
            <a:pPr marL="285750" lvl="0" indent="-285750" algn="just">
              <a:lnSpc>
                <a:spcPct val="150000"/>
              </a:lnSpc>
              <a:spcBef>
                <a:spcPts val="0"/>
              </a:spcBef>
              <a:spcAft>
                <a:spcPts val="1000"/>
              </a:spcAft>
              <a:buSzPct val="100000"/>
              <a:buFont typeface="Wingdings" panose="05000000000000000000" charset="0"/>
              <a:buChar char="u"/>
            </a:pPr>
            <a:r>
              <a:rPr sz="1400" spc="150" dirty="0">
                <a:latin typeface="Arial" panose="020B0604020202020204" pitchFamily="34" charset="0"/>
                <a:ea typeface="微软雅黑" panose="020B0503020204020204" pitchFamily="34" charset="-122"/>
                <a:sym typeface="+mn-ea"/>
              </a:rPr>
              <a:t>（4）选中“显示页码”和“页码右对齐”项。</a:t>
            </a:r>
            <a:endParaRPr sz="1400" spc="150" dirty="0">
              <a:latin typeface="Arial" panose="020B0604020202020204" pitchFamily="34" charset="0"/>
              <a:ea typeface="微软雅黑" panose="020B0503020204020204" pitchFamily="34" charset="-122"/>
              <a:sym typeface="+mn-ea"/>
            </a:endParaRPr>
          </a:p>
          <a:p>
            <a:pPr marL="285750" lvl="0" indent="-285750" algn="just">
              <a:lnSpc>
                <a:spcPct val="150000"/>
              </a:lnSpc>
              <a:spcBef>
                <a:spcPts val="0"/>
              </a:spcBef>
              <a:spcAft>
                <a:spcPts val="1000"/>
              </a:spcAft>
              <a:buSzPct val="100000"/>
              <a:buFont typeface="Wingdings" panose="05000000000000000000" charset="0"/>
              <a:buChar char="u"/>
            </a:pPr>
            <a:r>
              <a:rPr sz="1400" spc="150" dirty="0">
                <a:latin typeface="Arial" panose="020B0604020202020204" pitchFamily="34" charset="0"/>
                <a:ea typeface="微软雅黑" panose="020B0503020204020204" pitchFamily="34" charset="-122"/>
                <a:sym typeface="+mn-ea"/>
              </a:rPr>
              <a:t>（5）单击“确定”按钮，目录将自动插入到文档中。</a:t>
            </a:r>
            <a:endParaRPr sz="1400" spc="150" dirty="0">
              <a:latin typeface="Arial" panose="020B0604020202020204" pitchFamily="34" charset="0"/>
              <a:ea typeface="微软雅黑" panose="020B0503020204020204" pitchFamily="34" charset="-122"/>
              <a:sym typeface="+mn-ea"/>
            </a:endParaRPr>
          </a:p>
          <a:p>
            <a:pPr marL="285750" lvl="0" indent="-285750" algn="just">
              <a:lnSpc>
                <a:spcPct val="150000"/>
              </a:lnSpc>
              <a:spcBef>
                <a:spcPts val="0"/>
              </a:spcBef>
              <a:spcAft>
                <a:spcPts val="1000"/>
              </a:spcAft>
              <a:buSzPct val="100000"/>
              <a:buFont typeface="Wingdings" panose="05000000000000000000" charset="0"/>
              <a:buChar char="u"/>
            </a:pPr>
            <a:r>
              <a:rPr sz="1400" spc="150" dirty="0">
                <a:latin typeface="Arial" panose="020B0604020202020204" pitchFamily="34" charset="0"/>
                <a:ea typeface="微软雅黑" panose="020B0503020204020204" pitchFamily="34" charset="-122"/>
                <a:sym typeface="+mn-ea"/>
              </a:rPr>
              <a:t>（6）目录生成后，默认状态下，目录文字会有灰色的底纹，这是 Word 的域底纹，打印时是不会打印出来的。</a:t>
            </a:r>
            <a:endParaRPr sz="1400" spc="150" dirty="0">
              <a:latin typeface="Arial" panose="020B0604020202020204" pitchFamily="34" charset="0"/>
              <a:ea typeface="微软雅黑" panose="020B0503020204020204" pitchFamily="34" charset="-122"/>
              <a:sym typeface="+mn-ea"/>
            </a:endParaRPr>
          </a:p>
        </p:txBody>
      </p:sp>
      <p:sp>
        <p:nvSpPr>
          <p:cNvPr id="12" name="文本框 11"/>
          <p:cNvSpPr txBox="1"/>
          <p:nvPr>
            <p:custDataLst>
              <p:tags r:id="rId2"/>
            </p:custDataLst>
          </p:nvPr>
        </p:nvSpPr>
        <p:spPr>
          <a:xfrm>
            <a:off x="1676333" y="133588"/>
            <a:ext cx="5660525" cy="689449"/>
          </a:xfrm>
          <a:prstGeom prst="rect">
            <a:avLst/>
          </a:prstGeom>
          <a:noFill/>
        </p:spPr>
        <p:txBody>
          <a:bodyPr anchor="b" anchorCtr="1">
            <a:normAutofit/>
          </a:bodyPr>
          <a:p>
            <a:pPr marL="0" marR="0" indent="0" algn="ctr" defTabSz="914400" eaLnBrk="1" fontAlgn="auto" hangingPunct="1">
              <a:lnSpc>
                <a:spcPct val="150000"/>
              </a:lnSpc>
              <a:spcBef>
                <a:spcPts val="0"/>
              </a:spcBef>
              <a:spcAft>
                <a:spcPts val="0"/>
              </a:spcAft>
              <a:buSzPct val="100000"/>
              <a:buFontTx/>
              <a:defRPr/>
            </a:pPr>
            <a:r>
              <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rPr>
              <a:t>十一、自动生成目录</a:t>
            </a:r>
            <a:endPar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6" name="任意多边形: 形状 3"/>
          <p:cNvSpPr/>
          <p:nvPr>
            <p:custDataLst>
              <p:tags r:id="rId3"/>
            </p:custDataLst>
          </p:nvPr>
        </p:nvSpPr>
        <p:spPr>
          <a:xfrm>
            <a:off x="6941888" y="1"/>
            <a:ext cx="2202113" cy="1453487"/>
          </a:xfrm>
          <a:custGeom>
            <a:avLst/>
            <a:gdLst>
              <a:gd name="connsiteX0" fmla="*/ 3121594 w 3121594"/>
              <a:gd name="connsiteY0" fmla="*/ 2059935 h 2059935"/>
              <a:gd name="connsiteX1" fmla="*/ 3121594 w 3121594"/>
              <a:gd name="connsiteY1" fmla="*/ 0 h 2059935"/>
              <a:gd name="connsiteX2" fmla="*/ 0 w 3121594"/>
              <a:gd name="connsiteY2" fmla="*/ 0 h 2059935"/>
            </a:gdLst>
            <a:ahLst/>
            <a:cxnLst>
              <a:cxn ang="0">
                <a:pos x="connsiteX0" y="connsiteY0"/>
              </a:cxn>
              <a:cxn ang="0">
                <a:pos x="connsiteX1" y="connsiteY1"/>
              </a:cxn>
              <a:cxn ang="0">
                <a:pos x="connsiteX2" y="connsiteY2"/>
              </a:cxn>
            </a:cxnLst>
            <a:rect l="l" t="t" r="r" b="b"/>
            <a:pathLst>
              <a:path w="3121594" h="2059935">
                <a:moveTo>
                  <a:pt x="3121594" y="2059935"/>
                </a:moveTo>
                <a:lnTo>
                  <a:pt x="3121594" y="0"/>
                </a:lnTo>
                <a:lnTo>
                  <a:pt x="0" y="0"/>
                </a:lnTo>
                <a:close/>
              </a:path>
            </a:pathLst>
          </a:custGeom>
          <a:solidFill>
            <a:srgbClr val="3095AB"/>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形状 2"/>
          <p:cNvSpPr/>
          <p:nvPr>
            <p:custDataLst>
              <p:tags r:id="rId4"/>
            </p:custDataLst>
          </p:nvPr>
        </p:nvSpPr>
        <p:spPr>
          <a:xfrm>
            <a:off x="-8334" y="3763554"/>
            <a:ext cx="4767991" cy="1376796"/>
          </a:xfrm>
          <a:custGeom>
            <a:avLst/>
            <a:gdLst>
              <a:gd name="connsiteX0" fmla="*/ 0 w 7228154"/>
              <a:gd name="connsiteY0" fmla="*/ 0 h 4082474"/>
              <a:gd name="connsiteX1" fmla="*/ 0 w 7228154"/>
              <a:gd name="connsiteY1" fmla="*/ 4082475 h 4082474"/>
              <a:gd name="connsiteX2" fmla="*/ 7228154 w 7228154"/>
              <a:gd name="connsiteY2" fmla="*/ 4082475 h 4082474"/>
            </a:gdLst>
            <a:ahLst/>
            <a:cxnLst>
              <a:cxn ang="0">
                <a:pos x="connsiteX0" y="connsiteY0"/>
              </a:cxn>
              <a:cxn ang="0">
                <a:pos x="connsiteX1" y="connsiteY1"/>
              </a:cxn>
              <a:cxn ang="0">
                <a:pos x="connsiteX2" y="connsiteY2"/>
              </a:cxn>
            </a:cxnLst>
            <a:rect l="l" t="t" r="r" b="b"/>
            <a:pathLst>
              <a:path w="7228154" h="4082474">
                <a:moveTo>
                  <a:pt x="0" y="0"/>
                </a:moveTo>
                <a:lnTo>
                  <a:pt x="0" y="4082475"/>
                </a:lnTo>
                <a:lnTo>
                  <a:pt x="7228154" y="4082475"/>
                </a:lnTo>
                <a:close/>
              </a:path>
            </a:pathLst>
          </a:custGeom>
          <a:solidFill>
            <a:srgbClr val="33A189"/>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27" name="任意多边形: 形状 12"/>
          <p:cNvSpPr/>
          <p:nvPr>
            <p:custDataLst>
              <p:tags r:id="rId5"/>
            </p:custDataLst>
          </p:nvPr>
        </p:nvSpPr>
        <p:spPr>
          <a:xfrm>
            <a:off x="0" y="1796042"/>
            <a:ext cx="2487304" cy="3344308"/>
          </a:xfrm>
          <a:custGeom>
            <a:avLst/>
            <a:gdLst/>
            <a:ahLst/>
            <a:cxnLst>
              <a:cxn ang="0">
                <a:pos x="0" y="0"/>
              </a:cxn>
              <a:cxn ang="0">
                <a:pos x="0" y="4661"/>
              </a:cxn>
              <a:cxn ang="0">
                <a:pos x="11400" y="4661"/>
              </a:cxn>
            </a:cxnLst>
            <a:rect l="0" t="0" r="0" b="0"/>
            <a:pathLst>
              <a:path w="7228154" h="4082474">
                <a:moveTo>
                  <a:pt x="0" y="0"/>
                </a:moveTo>
                <a:lnTo>
                  <a:pt x="0" y="4082475"/>
                </a:lnTo>
                <a:lnTo>
                  <a:pt x="7228155" y="4082475"/>
                </a:lnTo>
                <a:lnTo>
                  <a:pt x="0" y="0"/>
                </a:lnTo>
                <a:close/>
              </a:path>
            </a:pathLst>
          </a:custGeom>
          <a:solidFill>
            <a:srgbClr val="2C87B8">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125" name="任意多边形: 形状 13"/>
          <p:cNvSpPr/>
          <p:nvPr>
            <p:custDataLst>
              <p:tags r:id="rId6"/>
            </p:custDataLst>
          </p:nvPr>
        </p:nvSpPr>
        <p:spPr>
          <a:xfrm>
            <a:off x="0" y="0"/>
            <a:ext cx="1741738" cy="2505373"/>
          </a:xfrm>
          <a:custGeom>
            <a:avLst/>
            <a:gdLst/>
            <a:ahLst/>
            <a:cxnLst>
              <a:cxn ang="0">
                <a:pos x="0" y="3671889"/>
              </a:cxn>
              <a:cxn ang="0">
                <a:pos x="0" y="0"/>
              </a:cxn>
              <a:cxn ang="0">
                <a:pos x="2552700" y="0"/>
              </a:cxn>
            </a:cxnLst>
            <a:rect l="0" t="0" r="0" b="0"/>
            <a:pathLst>
              <a:path w="7837895" h="4409529">
                <a:moveTo>
                  <a:pt x="0" y="4409530"/>
                </a:moveTo>
                <a:lnTo>
                  <a:pt x="0" y="0"/>
                </a:lnTo>
                <a:lnTo>
                  <a:pt x="7837896" y="0"/>
                </a:lnTo>
                <a:lnTo>
                  <a:pt x="0" y="4409530"/>
                </a:lnTo>
                <a:close/>
              </a:path>
            </a:pathLst>
          </a:custGeom>
          <a:solidFill>
            <a:srgbClr val="00A5CC">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961875"/>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41"/>
          <p:cNvSpPr txBox="1"/>
          <p:nvPr>
            <p:custDataLst>
              <p:tags r:id="rId1"/>
            </p:custDataLst>
          </p:nvPr>
        </p:nvSpPr>
        <p:spPr>
          <a:xfrm>
            <a:off x="5257936" y="2191028"/>
            <a:ext cx="3357609" cy="1731645"/>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孙红的辅导员老师请她将“学生安全承诺书”的内容输入到电脑中作为文档排版保存。要求文档条理清晰、重点突出。</a:t>
            </a:r>
            <a:endParaRPr lang="zh-CN" altLang="en-US" sz="1200">
              <a:sym typeface="Arial" panose="020B0604020202020204" pitchFamily="34" charset="0"/>
            </a:endParaRPr>
          </a:p>
          <a:p>
            <a:pPr indent="342900"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本任务我们和孙红一起学习排版的基本操作和添加图片、艺术字的方法。文档编排效果如图1-1-1 所示。</a:t>
            </a:r>
            <a:endParaRPr lang="zh-CN" altLang="en-US" sz="1200">
              <a:sym typeface="Arial" panose="020B0604020202020204" pitchFamily="34" charset="0"/>
            </a:endParaRPr>
          </a:p>
        </p:txBody>
      </p:sp>
      <p:sp>
        <p:nvSpPr>
          <p:cNvPr id="43" name="文本框 42"/>
          <p:cNvSpPr txBox="1"/>
          <p:nvPr>
            <p:custDataLst>
              <p:tags r:id="rId2"/>
            </p:custDataLst>
          </p:nvPr>
        </p:nvSpPr>
        <p:spPr>
          <a:xfrm>
            <a:off x="5257936" y="1677231"/>
            <a:ext cx="3357609" cy="378287"/>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userDrawn="1"/>
        </p:nvSpPr>
        <p:spPr>
          <a:xfrm>
            <a:off x="5208965" y="749300"/>
            <a:ext cx="23545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1  编排简单文稿</a:t>
            </a:r>
            <a:endParaRPr lang="en-US" altLang="zh-CN" sz="1800" dirty="0" smtClean="0">
              <a:solidFill>
                <a:schemeClr val="tx1">
                  <a:lumMod val="75000"/>
                  <a:lumOff val="25000"/>
                </a:schemeClr>
              </a:solidFill>
              <a:latin typeface="字魂35号-经典雅黑" panose="02000000000000000000" pitchFamily="2" charset="-122"/>
            </a:endParaRPr>
          </a:p>
        </p:txBody>
      </p:sp>
      <p:pic>
        <p:nvPicPr>
          <p:cNvPr id="3" name="图片 2"/>
          <p:cNvPicPr>
            <a:picLocks noChangeAspect="1"/>
          </p:cNvPicPr>
          <p:nvPr/>
        </p:nvPicPr>
        <p:blipFill>
          <a:blip r:embed="rId3"/>
          <a:stretch>
            <a:fillRect/>
          </a:stretch>
        </p:blipFill>
        <p:spPr>
          <a:xfrm>
            <a:off x="990600" y="666750"/>
            <a:ext cx="3298190" cy="386334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custDataLst>
              <p:tags r:id="rId1"/>
            </p:custDataLst>
          </p:nvPr>
        </p:nvSpPr>
        <p:spPr>
          <a:xfrm>
            <a:off x="1727200" y="61023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1. 会熟练地建立、保存文档。</a:t>
            </a:r>
            <a:endParaRPr lang="zh-CN" altLang="en-US" sz="1400" smtClean="0">
              <a:solidFill>
                <a:schemeClr val="tx1"/>
              </a:solidFill>
              <a:sym typeface="Arial" panose="020B0604020202020204" pitchFamily="34" charset="0"/>
            </a:endParaRPr>
          </a:p>
        </p:txBody>
      </p:sp>
      <p:sp>
        <p:nvSpPr>
          <p:cNvPr id="4" name="矩形: 圆角 26"/>
          <p:cNvSpPr/>
          <p:nvPr>
            <p:custDataLst>
              <p:tags r:id="rId2"/>
            </p:custDataLst>
          </p:nvPr>
        </p:nvSpPr>
        <p:spPr>
          <a:xfrm rot="8032692">
            <a:off x="914400" y="772795"/>
            <a:ext cx="720725" cy="405765"/>
          </a:xfrm>
          <a:prstGeom prst="roundRect">
            <a:avLst>
              <a:gd name="adj" fmla="val 50000"/>
            </a:avLst>
          </a:prstGeom>
          <a:gradFill>
            <a:gsLst>
              <a:gs pos="32000">
                <a:schemeClr val="accent1">
                  <a:alpha val="50000"/>
                </a:schemeClr>
              </a:gs>
              <a:gs pos="0">
                <a:schemeClr val="accent1"/>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8" name="文本框 7"/>
          <p:cNvSpPr txBox="1"/>
          <p:nvPr>
            <p:custDataLst>
              <p:tags r:id="rId3"/>
            </p:custDataLst>
          </p:nvPr>
        </p:nvSpPr>
        <p:spPr>
          <a:xfrm>
            <a:off x="1162685" y="663575"/>
            <a:ext cx="421640" cy="431800"/>
          </a:xfrm>
          <a:prstGeom prst="rect">
            <a:avLst/>
          </a:prstGeom>
          <a:noFill/>
        </p:spPr>
        <p:txBody>
          <a:bodyPr wrap="square" rtlCol="0" anchor="ctr" anchorCtr="0">
            <a:normAutofit/>
          </a:bodyPr>
          <a:p>
            <a:pPr algn="ctr"/>
            <a:r>
              <a:rPr lang="en-US" altLang="zh-CN" sz="1600" b="1" dirty="0">
                <a:solidFill>
                  <a:schemeClr val="bg1"/>
                </a:solidFill>
              </a:rPr>
              <a:t>1</a:t>
            </a:r>
            <a:endParaRPr lang="en-US" altLang="zh-CN" sz="1600" b="1" dirty="0">
              <a:solidFill>
                <a:schemeClr val="bg1"/>
              </a:solidFill>
            </a:endParaRPr>
          </a:p>
        </p:txBody>
      </p:sp>
      <p:sp>
        <p:nvSpPr>
          <p:cNvPr id="9" name="文本框 8"/>
          <p:cNvSpPr txBox="1"/>
          <p:nvPr>
            <p:custDataLst>
              <p:tags r:id="rId4"/>
            </p:custDataLst>
          </p:nvPr>
        </p:nvSpPr>
        <p:spPr>
          <a:xfrm>
            <a:off x="1738630" y="127825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2. 会熟练地进行页面设置。</a:t>
            </a:r>
            <a:endParaRPr lang="zh-CN" altLang="en-US" sz="1400" smtClean="0">
              <a:solidFill>
                <a:schemeClr val="tx1"/>
              </a:solidFill>
              <a:sym typeface="Arial" panose="020B0604020202020204" pitchFamily="34" charset="0"/>
            </a:endParaRPr>
          </a:p>
        </p:txBody>
      </p:sp>
      <p:sp>
        <p:nvSpPr>
          <p:cNvPr id="28" name="矩形: 圆角 27"/>
          <p:cNvSpPr/>
          <p:nvPr>
            <p:custDataLst>
              <p:tags r:id="rId5"/>
            </p:custDataLst>
          </p:nvPr>
        </p:nvSpPr>
        <p:spPr>
          <a:xfrm rot="8032692">
            <a:off x="914400" y="1440180"/>
            <a:ext cx="720725" cy="405765"/>
          </a:xfrm>
          <a:prstGeom prst="roundRect">
            <a:avLst>
              <a:gd name="adj" fmla="val 50000"/>
            </a:avLst>
          </a:prstGeom>
          <a:gradFill>
            <a:gsLst>
              <a:gs pos="0">
                <a:schemeClr val="accent3"/>
              </a:gs>
              <a:gs pos="32000">
                <a:schemeClr val="accent3">
                  <a:alpha val="50000"/>
                </a:schemeClr>
              </a:gs>
              <a:gs pos="100000">
                <a:schemeClr val="accent3">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3" name="文本框 32"/>
          <p:cNvSpPr txBox="1"/>
          <p:nvPr>
            <p:custDataLst>
              <p:tags r:id="rId6"/>
            </p:custDataLst>
          </p:nvPr>
        </p:nvSpPr>
        <p:spPr>
          <a:xfrm>
            <a:off x="1162685" y="1334135"/>
            <a:ext cx="421640" cy="431800"/>
          </a:xfrm>
          <a:prstGeom prst="rect">
            <a:avLst/>
          </a:prstGeom>
          <a:noFill/>
        </p:spPr>
        <p:txBody>
          <a:bodyPr wrap="square" rtlCol="0" anchor="ctr" anchorCtr="0">
            <a:normAutofit/>
          </a:bodyPr>
          <a:p>
            <a:pPr algn="ctr"/>
            <a:r>
              <a:rPr lang="en-US" altLang="zh-CN" sz="1600" b="1" dirty="0">
                <a:solidFill>
                  <a:schemeClr val="bg1"/>
                </a:solidFill>
              </a:rPr>
              <a:t>2</a:t>
            </a:r>
            <a:endParaRPr lang="en-US" altLang="zh-CN" sz="1600" b="1" dirty="0">
              <a:solidFill>
                <a:schemeClr val="bg1"/>
              </a:solidFill>
            </a:endParaRPr>
          </a:p>
        </p:txBody>
      </p:sp>
      <p:sp>
        <p:nvSpPr>
          <p:cNvPr id="38" name="文本框 37"/>
          <p:cNvSpPr txBox="1"/>
          <p:nvPr>
            <p:custDataLst>
              <p:tags r:id="rId7"/>
            </p:custDataLst>
          </p:nvPr>
        </p:nvSpPr>
        <p:spPr>
          <a:xfrm>
            <a:off x="1721485" y="1945640"/>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3. 能熟练地设置文字格式和段落格式，并能恰当地修改文字大小和段落格式，以保证页面布局美观大方。</a:t>
            </a:r>
            <a:endParaRPr lang="zh-CN" altLang="en-US" sz="1400" smtClean="0">
              <a:solidFill>
                <a:schemeClr val="tx1"/>
              </a:solidFill>
              <a:sym typeface="Arial" panose="020B0604020202020204" pitchFamily="34" charset="0"/>
            </a:endParaRPr>
          </a:p>
        </p:txBody>
      </p:sp>
      <p:sp>
        <p:nvSpPr>
          <p:cNvPr id="10" name="矩形: 圆角 28"/>
          <p:cNvSpPr/>
          <p:nvPr>
            <p:custDataLst>
              <p:tags r:id="rId8"/>
            </p:custDataLst>
          </p:nvPr>
        </p:nvSpPr>
        <p:spPr>
          <a:xfrm rot="8032692">
            <a:off x="914400" y="2106295"/>
            <a:ext cx="720725" cy="405765"/>
          </a:xfrm>
          <a:prstGeom prst="roundRect">
            <a:avLst>
              <a:gd name="adj" fmla="val 50000"/>
            </a:avLst>
          </a:prstGeom>
          <a:gradFill>
            <a:gsLst>
              <a:gs pos="0">
                <a:schemeClr val="accent2"/>
              </a:gs>
              <a:gs pos="32000">
                <a:schemeClr val="accent2">
                  <a:alpha val="50000"/>
                </a:schemeClr>
              </a:gs>
              <a:gs pos="100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1" name="文本框 10"/>
          <p:cNvSpPr txBox="1"/>
          <p:nvPr>
            <p:custDataLst>
              <p:tags r:id="rId9"/>
            </p:custDataLst>
          </p:nvPr>
        </p:nvSpPr>
        <p:spPr>
          <a:xfrm>
            <a:off x="1162685" y="2000250"/>
            <a:ext cx="421640" cy="431800"/>
          </a:xfrm>
          <a:prstGeom prst="rect">
            <a:avLst/>
          </a:prstGeom>
          <a:noFill/>
        </p:spPr>
        <p:txBody>
          <a:bodyPr wrap="square" rtlCol="0" anchor="ctr" anchorCtr="0">
            <a:normAutofit/>
          </a:bodyPr>
          <a:p>
            <a:pPr algn="ctr"/>
            <a:r>
              <a:rPr lang="en-US" altLang="zh-CN" sz="1600" b="1" dirty="0">
                <a:solidFill>
                  <a:srgbClr val="000000"/>
                </a:solidFill>
              </a:rPr>
              <a:t>3</a:t>
            </a:r>
            <a:endParaRPr lang="en-US" altLang="zh-CN" sz="1600" b="1" dirty="0">
              <a:solidFill>
                <a:srgbClr val="000000"/>
              </a:solidFill>
            </a:endParaRPr>
          </a:p>
        </p:txBody>
      </p:sp>
      <p:sp>
        <p:nvSpPr>
          <p:cNvPr id="30" name="矩形: 圆角 29"/>
          <p:cNvSpPr/>
          <p:nvPr>
            <p:custDataLst>
              <p:tags r:id="rId10"/>
            </p:custDataLst>
          </p:nvPr>
        </p:nvSpPr>
        <p:spPr>
          <a:xfrm rot="8032692">
            <a:off x="914400" y="2771140"/>
            <a:ext cx="720725" cy="405765"/>
          </a:xfrm>
          <a:prstGeom prst="roundRect">
            <a:avLst>
              <a:gd name="adj" fmla="val 50000"/>
            </a:avLst>
          </a:prstGeom>
          <a:gradFill>
            <a:gsLst>
              <a:gs pos="0">
                <a:schemeClr val="accent5"/>
              </a:gs>
              <a:gs pos="32000">
                <a:schemeClr val="accent5">
                  <a:alpha val="50000"/>
                </a:schemeClr>
              </a:gs>
              <a:gs pos="100000">
                <a:schemeClr val="accent5">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2" name="文本框 11"/>
          <p:cNvSpPr txBox="1"/>
          <p:nvPr>
            <p:custDataLst>
              <p:tags r:id="rId11"/>
            </p:custDataLst>
          </p:nvPr>
        </p:nvSpPr>
        <p:spPr>
          <a:xfrm>
            <a:off x="1162685" y="2665095"/>
            <a:ext cx="421640" cy="431800"/>
          </a:xfrm>
          <a:prstGeom prst="rect">
            <a:avLst/>
          </a:prstGeom>
          <a:noFill/>
        </p:spPr>
        <p:txBody>
          <a:bodyPr wrap="square" rtlCol="0" anchor="ctr" anchorCtr="0">
            <a:normAutofit/>
          </a:bodyPr>
          <a:p>
            <a:pPr algn="ctr"/>
            <a:r>
              <a:rPr lang="en-US" altLang="zh-CN" sz="1600" b="1" dirty="0">
                <a:solidFill>
                  <a:schemeClr val="bg1"/>
                </a:solidFill>
              </a:rPr>
              <a:t>4</a:t>
            </a:r>
            <a:endParaRPr lang="en-US" altLang="zh-CN" sz="1600" b="1" dirty="0">
              <a:solidFill>
                <a:schemeClr val="bg1"/>
              </a:solidFill>
            </a:endParaRPr>
          </a:p>
        </p:txBody>
      </p:sp>
      <p:sp>
        <p:nvSpPr>
          <p:cNvPr id="13" name="文本框 12"/>
          <p:cNvSpPr txBox="1"/>
          <p:nvPr>
            <p:custDataLst>
              <p:tags r:id="rId12"/>
            </p:custDataLst>
          </p:nvPr>
        </p:nvSpPr>
        <p:spPr>
          <a:xfrm>
            <a:off x="1738630" y="2611755"/>
            <a:ext cx="6623050" cy="538480"/>
          </a:xfrm>
          <a:prstGeom prst="rect">
            <a:avLst/>
          </a:prstGeom>
          <a:noFill/>
        </p:spPr>
        <p:txBody>
          <a:bodyPr wrap="square" lIns="67500" tIns="35100" rIns="67500" bIns="35100" rtlCol="0" anchor="ctr" anchorCtr="0"/>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4. 会插入图片、艺术字，并能恰当地调整图片和艺术字的大小、位置、版式等。</a:t>
            </a:r>
            <a:endParaRPr lang="zh-CN" altLang="en-US" sz="1400" smtClean="0">
              <a:solidFill>
                <a:schemeClr val="tx1"/>
              </a:solidFill>
              <a:sym typeface="Arial" panose="020B0604020202020204" pitchFamily="34" charset="0"/>
            </a:endParaRPr>
          </a:p>
        </p:txBody>
      </p:sp>
      <p:sp>
        <p:nvSpPr>
          <p:cNvPr id="14" name="矩形: 圆角 29"/>
          <p:cNvSpPr/>
          <p:nvPr>
            <p:custDataLst>
              <p:tags r:id="rId13"/>
            </p:custDataLst>
          </p:nvPr>
        </p:nvSpPr>
        <p:spPr>
          <a:xfrm rot="8032692">
            <a:off x="914400" y="3435985"/>
            <a:ext cx="720725" cy="405765"/>
          </a:xfrm>
          <a:prstGeom prst="roundRect">
            <a:avLst>
              <a:gd name="adj" fmla="val 50000"/>
            </a:avLst>
          </a:prstGeom>
          <a:gradFill>
            <a:gsLst>
              <a:gs pos="0">
                <a:schemeClr val="accent6"/>
              </a:gs>
              <a:gs pos="32000">
                <a:schemeClr val="accent6">
                  <a:alpha val="50000"/>
                </a:schemeClr>
              </a:gs>
              <a:gs pos="100000">
                <a:schemeClr val="accent6">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5" name="文本框 14"/>
          <p:cNvSpPr txBox="1"/>
          <p:nvPr>
            <p:custDataLst>
              <p:tags r:id="rId14"/>
            </p:custDataLst>
          </p:nvPr>
        </p:nvSpPr>
        <p:spPr>
          <a:xfrm>
            <a:off x="1162685" y="3329940"/>
            <a:ext cx="421640" cy="431800"/>
          </a:xfrm>
          <a:prstGeom prst="rect">
            <a:avLst/>
          </a:prstGeom>
          <a:noFill/>
        </p:spPr>
        <p:txBody>
          <a:bodyPr wrap="square" rtlCol="0" anchor="ctr" anchorCtr="0">
            <a:normAutofit/>
          </a:bodyPr>
          <a:p>
            <a:pPr algn="ctr"/>
            <a:r>
              <a:rPr lang="en-US" altLang="zh-CN" sz="1600" b="1" dirty="0" smtClean="0">
                <a:solidFill>
                  <a:srgbClr val="000000"/>
                </a:solidFill>
              </a:rPr>
              <a:t>5</a:t>
            </a:r>
            <a:endParaRPr lang="en-US" altLang="zh-CN" sz="1600" b="1" dirty="0" smtClean="0">
              <a:solidFill>
                <a:srgbClr val="000000"/>
              </a:solidFill>
            </a:endParaRPr>
          </a:p>
        </p:txBody>
      </p:sp>
      <p:sp>
        <p:nvSpPr>
          <p:cNvPr id="16" name="文本框 15"/>
          <p:cNvSpPr txBox="1"/>
          <p:nvPr>
            <p:custDataLst>
              <p:tags r:id="rId15"/>
            </p:custDataLst>
          </p:nvPr>
        </p:nvSpPr>
        <p:spPr>
          <a:xfrm>
            <a:off x="1738630" y="3276600"/>
            <a:ext cx="63030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5. 在进行文档编辑技能训练的同时，了解图文编辑相关的业务、版式规范和美学常识，同时了解相关安全常识。</a:t>
            </a:r>
            <a:endParaRPr lang="zh-CN" altLang="en-US" sz="1400" smtClean="0">
              <a:solidFill>
                <a:schemeClr val="tx1"/>
              </a:solidFill>
              <a:sym typeface="Arial" panose="020B0604020202020204" pitchFamily="34" charset="0"/>
            </a:endParaRPr>
          </a:p>
        </p:txBody>
      </p:sp>
      <p:sp>
        <p:nvSpPr>
          <p:cNvPr id="45" name="矩形: 圆角 29"/>
          <p:cNvSpPr/>
          <p:nvPr>
            <p:custDataLst>
              <p:tags r:id="rId16"/>
            </p:custDataLst>
          </p:nvPr>
        </p:nvSpPr>
        <p:spPr>
          <a:xfrm rot="8032692">
            <a:off x="914400" y="4101465"/>
            <a:ext cx="720725" cy="405765"/>
          </a:xfrm>
          <a:prstGeom prst="roundRect">
            <a:avLst>
              <a:gd name="adj" fmla="val 50000"/>
            </a:avLst>
          </a:prstGeom>
          <a:gradFill>
            <a:gsLst>
              <a:gs pos="0">
                <a:schemeClr val="accent1"/>
              </a:gs>
              <a:gs pos="32000">
                <a:schemeClr val="accent1">
                  <a:alpha val="5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6" name="文本框 45"/>
          <p:cNvSpPr txBox="1"/>
          <p:nvPr>
            <p:custDataLst>
              <p:tags r:id="rId17"/>
            </p:custDataLst>
          </p:nvPr>
        </p:nvSpPr>
        <p:spPr>
          <a:xfrm>
            <a:off x="1162685" y="3994785"/>
            <a:ext cx="421640" cy="431800"/>
          </a:xfrm>
          <a:prstGeom prst="rect">
            <a:avLst/>
          </a:prstGeom>
          <a:noFill/>
        </p:spPr>
        <p:txBody>
          <a:bodyPr wrap="square" rtlCol="0" anchor="ctr" anchorCtr="0">
            <a:normAutofit/>
          </a:bodyPr>
          <a:p>
            <a:pPr algn="ctr"/>
            <a:r>
              <a:rPr lang="en-US" altLang="zh-CN" sz="1600" b="1" dirty="0" smtClean="0">
                <a:solidFill>
                  <a:schemeClr val="bg1"/>
                </a:solidFill>
              </a:rPr>
              <a:t>6</a:t>
            </a:r>
            <a:endParaRPr lang="en-US" altLang="zh-CN" sz="1600" b="1" dirty="0" smtClean="0">
              <a:solidFill>
                <a:schemeClr val="bg1"/>
              </a:solidFill>
            </a:endParaRPr>
          </a:p>
        </p:txBody>
      </p:sp>
      <p:sp>
        <p:nvSpPr>
          <p:cNvPr id="47" name="文本框 46"/>
          <p:cNvSpPr txBox="1"/>
          <p:nvPr>
            <p:custDataLst>
              <p:tags r:id="rId18"/>
            </p:custDataLst>
          </p:nvPr>
        </p:nvSpPr>
        <p:spPr>
          <a:xfrm>
            <a:off x="1738630" y="3941445"/>
            <a:ext cx="5312410" cy="538480"/>
          </a:xfrm>
          <a:prstGeom prst="rect">
            <a:avLst/>
          </a:prstGeom>
          <a:noFill/>
        </p:spPr>
        <p:txBody>
          <a:bodyPr wrap="square" lIns="67500" tIns="35100" rIns="67500" bIns="35100" rtlCol="0" anchor="ctr" anchorCtr="0">
            <a:normAutofit/>
          </a:bodyPr>
          <a:p>
            <a:r>
              <a:rPr lang="en-US" altLang="zh-CN" sz="1400" dirty="0" smtClean="0">
                <a:solidFill>
                  <a:schemeClr val="tx1"/>
                </a:solidFill>
              </a:rPr>
              <a:t>6. 鼓励学生进行创意设计，培养创新能力。</a:t>
            </a:r>
            <a:endParaRPr lang="en-US" altLang="zh-CN" sz="1400" dirty="0" smtClean="0">
              <a:solidFill>
                <a:schemeClr val="tx1"/>
              </a:solidFill>
            </a:endParaRPr>
          </a:p>
        </p:txBody>
      </p:sp>
      <p:grpSp>
        <p:nvGrpSpPr>
          <p:cNvPr id="5" name="组合 4"/>
          <p:cNvGrpSpPr/>
          <p:nvPr/>
        </p:nvGrpSpPr>
        <p:grpSpPr>
          <a:xfrm>
            <a:off x="6696710" y="500380"/>
            <a:ext cx="1468755" cy="1358900"/>
            <a:chOff x="6199" y="2617"/>
            <a:chExt cx="1763" cy="1763"/>
          </a:xfrm>
        </p:grpSpPr>
        <p:sp>
          <p:nvSpPr>
            <p:cNvPr id="26" name="圆角矩形 25"/>
            <p:cNvSpPr/>
            <p:nvPr>
              <p:custDataLst>
                <p:tags r:id="rId19"/>
              </p:custDataLst>
            </p:nvPr>
          </p:nvSpPr>
          <p:spPr>
            <a:xfrm>
              <a:off x="6199" y="261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20"/>
              </p:custDataLst>
            </p:nvPr>
          </p:nvSpPr>
          <p:spPr>
            <a:xfrm>
              <a:off x="6309" y="272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 name="矩形 1"/>
            <p:cNvSpPr/>
            <p:nvPr>
              <p:custDataLst>
                <p:tags r:id="rId21"/>
              </p:custDataLst>
            </p:nvPr>
          </p:nvSpPr>
          <p:spPr>
            <a:xfrm>
              <a:off x="6521" y="2909"/>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22"/>
              </p:custDataLst>
            </p:nvPr>
          </p:nvSpPr>
          <p:spPr>
            <a:xfrm>
              <a:off x="7451" y="390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23"/>
              </p:custDataLst>
            </p:nvPr>
          </p:nvSpPr>
          <p:spPr>
            <a:xfrm>
              <a:off x="6521" y="2909"/>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3" name="文本框 2"/>
          <p:cNvSpPr txBox="1"/>
          <p:nvPr>
            <p:custDataLst>
              <p:tags r:id="rId24"/>
            </p:custDataLst>
          </p:nvPr>
        </p:nvSpPr>
        <p:spPr>
          <a:xfrm>
            <a:off x="6964680" y="969645"/>
            <a:ext cx="996950" cy="467360"/>
          </a:xfrm>
          <a:prstGeom prst="rect">
            <a:avLst/>
          </a:prstGeom>
          <a:noFill/>
        </p:spPr>
        <p:txBody>
          <a:bodyPr wrap="square" numCol="1" rtlCol="0">
            <a:prstTxWarp prst="textPlain">
              <a:avLst>
                <a:gd name="adj" fmla="val 50636"/>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tags/tag1.xml><?xml version="1.0" encoding="utf-8"?>
<p:tagLst xmlns:p="http://schemas.openxmlformats.org/presentationml/2006/main">
  <p:tag name="MH" val="20161022203400"/>
  <p:tag name="MH_LIBRARY" val="GRAPHIC"/>
  <p:tag name="MH_TYPE" val="Other"/>
  <p:tag name="MH_ORDER" val="1"/>
</p:tagLst>
</file>

<file path=ppt/tags/tag10.xml><?xml version="1.0" encoding="utf-8"?>
<p:tagLst xmlns:p="http://schemas.openxmlformats.org/presentationml/2006/main">
  <p:tag name="MH" val="20161022192605"/>
  <p:tag name="MH_LIBRARY" val="GRAPHIC"/>
  <p:tag name="MH_TYPE" val="Text"/>
  <p:tag name="MH_ORDER" val="1"/>
</p:tagLst>
</file>

<file path=ppt/tags/tag100.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DIAGRAM_GROUP_CODE" val="l1-1"/>
  <p:tag name="KSO_WM_UNIT_TYPE" val="l_h_i"/>
  <p:tag name="KSO_WM_UNIT_INDEX" val="1_5_2"/>
  <p:tag name="KSO_WM_UNIT_ID" val="diagram20190634_5*l_h_i*1_5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DIAGRAM_GROUP_CODE" val="l1-1"/>
  <p:tag name="KSO_WM_UNIT_TYPE" val="l_h_i"/>
  <p:tag name="KSO_WM_UNIT_INDEX" val="1_5_1"/>
  <p:tag name="KSO_WM_UNIT_ID" val="diagram20190634_5*l_h_i*1_5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DIAGRAM_GROUP_CODE" val="l1-1"/>
  <p:tag name="KSO_WM_UNIT_TYPE" val="l_h_f"/>
  <p:tag name="KSO_WM_UNIT_INDEX" val="1_5_1"/>
  <p:tag name="KSO_WM_UNIT_ID" val="diagram20190634_5*l_h_f*1_5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08.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09.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xml><?xml version="1.0" encoding="utf-8"?>
<p:tagLst xmlns:p="http://schemas.openxmlformats.org/presentationml/2006/main">
  <p:tag name="MH" val="20161022203400"/>
  <p:tag name="MH_LIBRARY" val="GRAPHIC"/>
  <p:tag name="MH_TYPE" val="Other"/>
  <p:tag name="MH_ORDER" val="1"/>
</p:tagLst>
</file>

<file path=ppt/tags/tag110.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1.xml><?xml version="1.0" encoding="utf-8"?>
<p:tagLst xmlns:p="http://schemas.openxmlformats.org/presentationml/2006/main">
  <p:tag name="KSO_WM_UNIT_HIGHLIGHT" val="0"/>
  <p:tag name="KSO_WM_UNIT_COMPATIBLE" val="0"/>
  <p:tag name="KSO_WM_DIAGRAM_GROUP_CODE" val="l1-1"/>
  <p:tag name="KSO_WM_UNIT_TYPE" val="l_i"/>
  <p:tag name="KSO_WM_UNIT_INDEX" val="1_5"/>
  <p:tag name="KSO_WM_UNIT_ID" val="diagram20190634_5*l_i*1_5"/>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2.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2.xml><?xml version="1.0" encoding="utf-8"?>
<p:tagLst xmlns:p="http://schemas.openxmlformats.org/presentationml/2006/main">
  <p:tag name="MH" val="20161022192605"/>
  <p:tag name="MH_LIBRARY" val="GRAPHIC"/>
  <p:tag name="MH_TYPE" val="Text"/>
  <p:tag name="MH_ORDER" val="1"/>
</p:tagLst>
</file>

<file path=ppt/tags/tag120.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1.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122.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3.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4.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MH" val="20161022204343"/>
  <p:tag name="MH_LIBRARY" val="GRAPHIC"/>
  <p:tag name="MH_ORDER" val="标题 5"/>
</p:tagLst>
</file>

<file path=ppt/tags/tag130.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MH" val="20161022204343"/>
  <p:tag name="MH_LIBRARY" val="GRAPHIC"/>
  <p:tag name="MH_ORDER" val="文本占位符 6"/>
</p:tagLst>
</file>

<file path=ppt/tags/tag140.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2.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1.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91.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5.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MH" val="20161022192605"/>
  <p:tag name="MH_LIBRARY" val="GRAPHIC"/>
  <p:tag name="MH_TYPE" val="Text"/>
  <p:tag name="MH_ORDER" val="1"/>
</p:tagLst>
</file>

<file path=ppt/tags/tag20.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1.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202.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4.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05.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06.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07.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08.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9.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21.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210.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1.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213.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7.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21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22.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20.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225.xml><?xml version="1.0" encoding="utf-8"?>
<p:tagLst xmlns:p="http://schemas.openxmlformats.org/presentationml/2006/main">
  <p:tag name="KSO_WM_SLIDE_COLORSCHEME_VERSION" val="3.2"/>
  <p:tag name="KSO_WM_SLIDE_ID" val="diagram2020367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41"/>
  <p:tag name="KSO_WM_SLIDE_POSITION" val="-1*0"/>
  <p:tag name="KSO_WM_TAG_VERSION" val="1.0"/>
  <p:tag name="KSO_WM_BEAUTIFY_FLAG" val="#wm#"/>
  <p:tag name="KSO_WM_TEMPLATE_CATEGORY" val="diagram"/>
  <p:tag name="KSO_WM_TEMPLATE_INDEX" val="20203673"/>
  <p:tag name="KSO_WM_SLIDE_LAYOUT" val="a_f"/>
  <p:tag name="KSO_WM_SLIDE_LAYOUT_CNT" val="1_1"/>
</p:tagLst>
</file>

<file path=ppt/tags/tag226.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227.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22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1_1"/>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3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1"/>
  <p:tag name="KSO_WM_UNIT_ID" val="diagram20170843_5*l_h_i*1_1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2"/>
  <p:tag name="KSO_WM_UNIT_ID" val="diagram20170843_5*l_h_i*1_1_2"/>
  <p:tag name="KSO_WM_UNIT_LAYERLEVEL" val="1_1_1"/>
  <p:tag name="KSO_WM_DIAGRAM_GROUP_CODE" val="l1-1"/>
  <p:tag name="KSO_WM_UNIT_TEXT_FILL_FORE_SCHEMECOLOR_INDEX" val="14"/>
  <p:tag name="KSO_WM_UNIT_TEXT_FILL_TYPE" val="1"/>
  <p:tag name="KSO_WM_UNIT_USESOURCEFORMAT_APPLY" val="1"/>
</p:tagLst>
</file>

<file path=ppt/tags/tag23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2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2_1"/>
  <p:tag name="KSO_WM_UNIT_TEXT_FILL_FORE_SCHEMECOLOR_INDEX" val="13"/>
  <p:tag name="KSO_WM_UNIT_TEXT_FILL_TYPE" val="1"/>
  <p:tag name="KSO_WM_UNIT_USESOURCEFORMAT_APPLY" val="1"/>
</p:tagLst>
</file>

<file path=ppt/tags/tag23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1"/>
  <p:tag name="KSO_WM_UNIT_ID" val="diagram20170843_5*l_h_i*1_2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23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2"/>
  <p:tag name="KSO_WM_UNIT_ID" val="diagram20170843_5*l_h_i*1_2_2"/>
  <p:tag name="KSO_WM_UNIT_LAYERLEVEL" val="1_1_1"/>
  <p:tag name="KSO_WM_DIAGRAM_GROUP_CODE" val="l1-1"/>
  <p:tag name="KSO_WM_UNIT_TEXT_FILL_FORE_SCHEMECOLOR_INDEX" val="14"/>
  <p:tag name="KSO_WM_UNIT_TEXT_FILL_TYPE" val="1"/>
  <p:tag name="KSO_WM_UNIT_USESOURCEFORMAT_APPLY" val="1"/>
</p:tagLst>
</file>

<file path=ppt/tags/tag23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3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3_1"/>
  <p:tag name="KSO_WM_UNIT_TEXT_FILL_FORE_SCHEMECOLOR_INDEX" val="13"/>
  <p:tag name="KSO_WM_UNIT_TEXT_FILL_TYPE" val="1"/>
  <p:tag name="KSO_WM_UNIT_USESOURCEFORMAT_APPLY" val="1"/>
</p:tagLst>
</file>

<file path=ppt/tags/tag23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1"/>
  <p:tag name="KSO_WM_UNIT_ID" val="diagram20170843_5*l_h_i*1_3_1"/>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23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2"/>
  <p:tag name="KSO_WM_UNIT_ID" val="diagram20170843_5*l_h_i*1_3_2"/>
  <p:tag name="KSO_WM_UNIT_LAYERLEVEL" val="1_1_1"/>
  <p:tag name="KSO_WM_DIAGRAM_GROUP_CODE" val="l1-1"/>
  <p:tag name="KSO_WM_UNIT_TEXT_FILL_FORE_SCHEMECOLOR_INDEX" val="14"/>
  <p:tag name="KSO_WM_UNIT_TEXT_FILL_TYPE" val="1"/>
  <p:tag name="KSO_WM_UNIT_USESOURCEFORMAT_APPLY" val="1"/>
</p:tagLst>
</file>

<file path=ppt/tags/tag23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1"/>
  <p:tag name="KSO_WM_UNIT_ID" val="diagram20170843_5*l_h_i*1_4_1"/>
  <p:tag name="KSO_WM_UNIT_LAYERLEVEL" val="1_1_1"/>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23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2"/>
  <p:tag name="KSO_WM_UNIT_ID" val="diagram20170843_5*l_h_i*1_4_2"/>
  <p:tag name="KSO_WM_UNIT_LAYERLEVEL" val="1_1_1"/>
  <p:tag name="KSO_WM_DIAGRAM_GROUP_CODE" val="l1-1"/>
  <p:tag name="KSO_WM_UNIT_TEXT_FILL_FORE_SCHEMECOLOR_INDEX" val="14"/>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4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4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4_1"/>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1"/>
  <p:tag name="KSO_WM_UNIT_ID" val="diagram20170843_5*l_h_i*1_5_1"/>
  <p:tag name="KSO_WM_UNIT_LAYERLEVEL" val="1_1_1"/>
  <p:tag name="KSO_WM_DIAGRAM_GROUP_CODE" val="l1-1"/>
  <p:tag name="KSO_WM_UNIT_FILL_FORE_SCHEMECOLOR_INDEX" val="10"/>
  <p:tag name="KSO_WM_UNIT_FILL_TYPE" val="1"/>
  <p:tag name="KSO_WM_UNIT_TEXT_FILL_FORE_SCHEMECOLOR_INDEX" val="2"/>
  <p:tag name="KSO_WM_UNIT_TEXT_FILL_TYPE" val="1"/>
  <p:tag name="KSO_WM_UNIT_USESOURCEFORMAT_APPLY" val="1"/>
</p:tagLst>
</file>

<file path=ppt/tags/tag24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2"/>
  <p:tag name="KSO_WM_UNIT_ID" val="diagram20170843_5*l_h_i*1_5_2"/>
  <p:tag name="KSO_WM_UNIT_LAYERLEVEL" val="1_1_1"/>
  <p:tag name="KSO_WM_DIAGRAM_GROUP_CODE" val="l1-1"/>
  <p:tag name="KSO_WM_UNIT_TEXT_FILL_FORE_SCHEMECOLOR_INDEX" val="14"/>
  <p:tag name="KSO_WM_UNIT_TEXT_FILL_TYPE" val="1"/>
  <p:tag name="KSO_WM_UNIT_USESOURCEFORMAT_APPLY" val="1"/>
</p:tagLst>
</file>

<file path=ppt/tags/tag24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5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5_1"/>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6_1"/>
  <p:tag name="KSO_WM_UNIT_ID" val="diagram20170843_5*l_h_i*1_6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24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6_2"/>
  <p:tag name="KSO_WM_UNIT_ID" val="diagram20170843_5*l_h_i*1_6_2"/>
  <p:tag name="KSO_WM_UNIT_LAYERLEVEL" val="1_1_1"/>
  <p:tag name="KSO_WM_DIAGRAM_GROUP_CODE" val="l1-1"/>
  <p:tag name="KSO_WM_UNIT_TEXT_FILL_FORE_SCHEMECOLOR_INDEX" val="14"/>
  <p:tag name="KSO_WM_UNIT_TEXT_FILL_TYPE" val="1"/>
  <p:tag name="KSO_WM_UNIT_USESOURCEFORMAT_APPLY" val="1"/>
</p:tagLst>
</file>

<file path=ppt/tags/tag24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6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6_1"/>
  <p:tag name="KSO_WM_UNIT_TEXT_FILL_FORE_SCHEMECOLOR_INDEX" val="13"/>
  <p:tag name="KSO_WM_UNIT_TEXT_FILL_TYPE" val="1"/>
  <p:tag name="KSO_WM_UNIT_USESOURCEFORMAT_APPLY" val="1"/>
</p:tagLst>
</file>

<file path=ppt/tags/tag247.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248.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49.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50.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51.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52.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53.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254.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255.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256.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257.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258.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259.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60.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261.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262.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263.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264.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265.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266.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1327_1*i*1"/>
  <p:tag name="KSO_WM_TEMPLATE_CATEGORY" val="diagram"/>
  <p:tag name="KSO_WM_TEMPLATE_INDEX" val="20191327"/>
  <p:tag name="KSO_WM_UNIT_LAYERLEVEL" val="1"/>
  <p:tag name="KSO_WM_TAG_VERSION" val="1.0"/>
  <p:tag name="KSO_WM_BEAUTIFY_FLAG" val="#wm#"/>
  <p:tag name="KSO_WM_UNIT_ADJUSTLAYOUT_ID" val="15"/>
  <p:tag name="KSO_WM_UNIT_COLOR_SCHEME_SHAPE_ID" val="15"/>
  <p:tag name="KSO_WM_UNIT_COLOR_SCHEME_PARENT_PAGE" val="0_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327_1*i*2"/>
  <p:tag name="KSO_WM_TEMPLATE_CATEGORY" val="diagram"/>
  <p:tag name="KSO_WM_TEMPLATE_INDEX" val="20191327"/>
  <p:tag name="KSO_WM_UNIT_LAYERLEVEL" val="1"/>
  <p:tag name="KSO_WM_TAG_VERSION" val="1.0"/>
  <p:tag name="KSO_WM_BEAUTIFY_FLAG" val="#wm#"/>
  <p:tag name="KSO_WM_UNIT_ADJUSTLAYOUT_ID" val="38"/>
  <p:tag name="KSO_WM_UNIT_COLOR_SCHEME_SHAPE_ID" val="38"/>
  <p:tag name="KSO_WM_UNIT_COLOR_SCHEME_PARENT_PAGE" val="0_1"/>
  <p:tag name="KSO_WM_UNIT_FOIL_COLOR" val="1"/>
</p:tagLst>
</file>

<file path=ppt/tags/tag269.xml><?xml version="1.0" encoding="utf-8"?>
<p:tagLst xmlns:p="http://schemas.openxmlformats.org/presentationml/2006/main">
  <p:tag name="KSO_WM_UNIT_TEXT_PART_ID" val="2-c"/>
  <p:tag name="KSO_WM_UNIT_TEXT_PART_SIZE" val="169.76*434.5"/>
  <p:tag name="KSO_WM_UNIT_VALUE" val="182"/>
  <p:tag name="KSO_WM_UNIT_HIGHLIGHT" val="0"/>
  <p:tag name="KSO_WM_UNIT_COMPATIBLE" val="0"/>
  <p:tag name="KSO_WM_UNIT_DIAGRAM_ISNUMVISUAL" val="0"/>
  <p:tag name="KSO_WM_UNIT_DIAGRAM_ISREFERUNIT" val="0"/>
  <p:tag name="KSO_WM_UNIT_ID" val="diagram20191327_1*f*1"/>
  <p:tag name="KSO_WM_TEMPLATE_CATEGORY" val="diagram"/>
  <p:tag name="KSO_WM_TEMPLATE_INDEX" val="20191327"/>
  <p:tag name="KSO_WM_UNIT_LAYERLEVEL" val="1"/>
  <p:tag name="KSO_WM_TAG_VERSION" val="1.0"/>
  <p:tag name="KSO_WM_BEAUTIFY_FLAG" val="#wm#"/>
  <p:tag name="KSO_WM_UNIT_PRESET_TEXT" val="点击此处添加正文，文字是您思想的提炼，为了最终呈现发布的良好效果，请言简意赅的阐述您的观点，并根据需要酌情增减文字。&#13;即便信息错综复杂，需要用更多的文字来表述，也请您尽可能提炼思想的精髓，恰如其分的表达观点，往往事半功倍。"/>
  <p:tag name="KSO_WM_UNIT_TYPE" val="f"/>
  <p:tag name="KSO_WM_UNIT_INDEX" val="1"/>
  <p:tag name="KSO_WM_UNIT_ADJUSTLAYOUT_ID" val="10"/>
  <p:tag name="KSO_WM_UNIT_COLOR_SCHEME_SHAPE_ID" val="10"/>
  <p:tag name="KSO_WM_UNIT_COLOR_SCHEME_PARENT_PAGE" val="0_1"/>
  <p:tag name="KSO_WM_UNIT_TEXT_PART_ID_V2" val="d-2-1"/>
</p:tagLst>
</file>

<file path=ppt/tags/tag27.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70.xml><?xml version="1.0" encoding="utf-8"?>
<p:tagLst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1327_1*a*1"/>
  <p:tag name="KSO_WM_TEMPLATE_CATEGORY" val="diagram"/>
  <p:tag name="KSO_WM_TEMPLATE_INDEX" val="20191327"/>
  <p:tag name="KSO_WM_UNIT_LAYERLEVEL" val="1"/>
  <p:tag name="KSO_WM_TAG_VERSION" val="1.0"/>
  <p:tag name="KSO_WM_BEAUTIFY_FLAG" val="#wm#"/>
  <p:tag name="KSO_WM_UNIT_ADJUSTLAYOUT_ID" val="11"/>
  <p:tag name="KSO_WM_UNIT_COLOR_SCHEME_SHAPE_ID" val="11"/>
  <p:tag name="KSO_WM_UNIT_COLOR_SCHEME_PARENT_PAGE" val="0_1"/>
</p:tagLst>
</file>

<file path=ppt/tags/tag271.xml><?xml version="1.0" encoding="utf-8"?>
<p:tagLst xmlns:p="http://schemas.openxmlformats.org/presentationml/2006/main">
  <p:tag name="KSO_WM_SLIDE_ID" val="diagram20191327_1"/>
  <p:tag name="KSO_WM_SLIDE_ITEM_CNT" val="0"/>
  <p:tag name="KSO_WM_SLIDE_INDEX" val="1"/>
  <p:tag name="KSO_WM_TAG_VERSION" val="1.0"/>
  <p:tag name="KSO_WM_BEAUTIFY_FLAG" val="#wm#"/>
  <p:tag name="KSO_WM_TEMPLATE_CATEGORY" val="diagram"/>
  <p:tag name="KSO_WM_TEMPLATE_INDEX" val="20191327"/>
  <p:tag name="KSO_WM_SLIDE_LAYOUT" val="a_d_f"/>
  <p:tag name="KSO_WM_SLIDE_LAYOUT_CNT" val="1_1_1"/>
  <p:tag name="KSO_WM_SLIDE_TYPE" val="text"/>
  <p:tag name="KSO_WM_SLIDE_SUBTYPE" val="picTxt"/>
  <p:tag name="KSO_WM_SLIDE_SIZE" val="960*375"/>
  <p:tag name="KSO_WM_SLIDE_POSITION" val="0*82"/>
  <p:tag name="KSO_WM_SLIDE_CONSTRAINT" val="%7b%22slideConstraint%22%3a%7b%22seriesAreas%22%3a%5b%5d%2c%22singleAreas%22%3a%5b%7b%22shapes%22%3a%5b8%5d%2c%22serialConstraintIndex%22%3a-1%2c%22areatextmark%22%3a0%2c%22pictureprocessmark%22%3a0%7d%5d%7d%7d"/>
  <p:tag name="KSO_WM_SLIDE_COLORSCHEME_VERSION" val="3.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274.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75.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882_2*l_h_f*1_2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76.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77.xml><?xml version="1.0" encoding="utf-8"?>
<p:tagLst xmlns:p="http://schemas.openxmlformats.org/presentationml/2006/main">
  <p:tag name="KSO_WM_BEAUTIFY_FLAG" val="#wm#"/>
  <p:tag name="KSO_WM_TEMPLATE_CATEGORY" val="diagram"/>
  <p:tag name="KSO_WM_TEMPLATE_INDEX" val="20187882"/>
  <p:tag name="KSO_WM_SLIDE_ID" val="diagram20187882_2"/>
  <p:tag name="KSO_WM_TEMPLATE_SUBCATEGORY" val="0"/>
  <p:tag name="KSO_WM_TEMPLATE_MASTER_TYPE" val="0"/>
  <p:tag name="KSO_WM_TEMPLATE_COLOR_TYPE" val="1"/>
  <p:tag name="KSO_WM_SLIDE_TYPE" val="text"/>
  <p:tag name="KSO_WM_SLIDE_SUBTYPE" val="diag"/>
  <p:tag name="KSO_WM_SLIDE_ITEM_CNT" val="2"/>
  <p:tag name="KSO_WM_SLIDE_INDEX" val="2"/>
  <p:tag name="KSO_WM_SLIDE_SIZE" val="507.458*148.37"/>
  <p:tag name="KSO_WM_SLIDE_POSITION" val="368.019*309.687"/>
  <p:tag name="KSO_WM_DIAGRAM_GROUP_CODE" val="l1-1"/>
  <p:tag name="KSO_WM_SLIDE_DIAGTYPE" val="l"/>
  <p:tag name="KSO_WM_TAG_VERSION" val="1.0"/>
  <p:tag name="KSO_WM_SLIDE_LAYOUT" val="a_d_l"/>
  <p:tag name="KSO_WM_SLIDE_LAYOUT_CNT" val="1_1_1"/>
</p:tagLst>
</file>

<file path=ppt/tags/tag278.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279.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28.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80.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281.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282.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283.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284.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285.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286.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287.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288.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289.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90.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291.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292.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295.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296.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297.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3.xml><?xml version="1.0" encoding="utf-8"?>
<p:tagLst xmlns:p="http://schemas.openxmlformats.org/presentationml/2006/main">
  <p:tag name="MH" val="20161022203400"/>
  <p:tag name="MH_LIBRARY" val="GRAPHIC"/>
  <p:tag name="MH_TYPE" val="Other"/>
  <p:tag name="MH_ORDER" val="1"/>
</p:tagLst>
</file>

<file path=ppt/tags/tag30.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00.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301.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302.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305.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306.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307.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10.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311.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312.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315.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823_1*i*1"/>
  <p:tag name="KSO_WM_TEMPLATE_CATEGORY" val="diagram"/>
  <p:tag name="KSO_WM_TEMPLATE_INDEX" val="20194823"/>
  <p:tag name="KSO_WM_UNIT_LAYERLEVEL" val="1"/>
  <p:tag name="KSO_WM_TAG_VERSION" val="1.0"/>
  <p:tag name="KSO_WM_BEAUTIFY_FLAG" val="#wm#"/>
  <p:tag name="KSO_WM_UNIT_COLOR_SCHEME_SHAPE_ID" val="36"/>
  <p:tag name="KSO_WM_UNIT_COLOR_SCHEME_PARENT_PAGE" val="0_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823_1*i*2"/>
  <p:tag name="KSO_WM_TEMPLATE_CATEGORY" val="diagram"/>
  <p:tag name="KSO_WM_TEMPLATE_INDEX" val="20194823"/>
  <p:tag name="KSO_WM_UNIT_LAYERLEVEL" val="1"/>
  <p:tag name="KSO_WM_TAG_VERSION" val="1.0"/>
  <p:tag name="KSO_WM_BEAUTIFY_FLAG" val="#wm#"/>
  <p:tag name="KSO_WM_UNIT_COLOR_SCHEME_SHAPE_ID" val="39"/>
  <p:tag name="KSO_WM_UNIT_COLOR_SCHEME_PARENT_PAGE" val="0_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823_1*i*3"/>
  <p:tag name="KSO_WM_TEMPLATE_CATEGORY" val="diagram"/>
  <p:tag name="KSO_WM_TEMPLATE_INDEX" val="20194823"/>
  <p:tag name="KSO_WM_UNIT_LAYERLEVEL" val="1"/>
  <p:tag name="KSO_WM_TAG_VERSION" val="1.0"/>
  <p:tag name="KSO_WM_BEAUTIFY_FLAG" val="#wm#"/>
  <p:tag name="KSO_WM_UNIT_COLOR_SCHEME_SHAPE_ID" val="34"/>
  <p:tag name="KSO_WM_UNIT_COLOR_SCHEME_PARENT_PAGE" val="0_1"/>
</p:tagLst>
</file>

<file path=ppt/tags/tag319.xml><?xml version="1.0" encoding="utf-8"?>
<p:tagLst xmlns:p="http://schemas.openxmlformats.org/presentationml/2006/main">
  <p:tag name="KSO_WM_UNIT_TEXT_PART_ID_V2" val="a-3-2"/>
  <p:tag name="KSO_WM_UNIT_ISCONTENTSTITLE" val="0"/>
  <p:tag name="KSO_WM_UNIT_PRESET_TEXT" val="单击此处可添加您的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823_1*a*1"/>
  <p:tag name="KSO_WM_TEMPLATE_CATEGORY" val="diagram"/>
  <p:tag name="KSO_WM_TEMPLATE_INDEX" val="20194823"/>
  <p:tag name="KSO_WM_UNIT_LAYERLEVEL" val="1"/>
  <p:tag name="KSO_WM_TAG_VERSION" val="1.0"/>
  <p:tag name="KSO_WM_BEAUTIFY_FLAG" val="#wm#"/>
  <p:tag name="KSO_WM_UNIT_COLOR_SCHEME_SHAPE_ID" val="27"/>
  <p:tag name="KSO_WM_UNIT_COLOR_SCHEME_PARENT_PAGE" val="0_1"/>
</p:tagLst>
</file>

<file path=ppt/tags/tag32.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823_1*i*6"/>
  <p:tag name="KSO_WM_TEMPLATE_CATEGORY" val="diagram"/>
  <p:tag name="KSO_WM_TEMPLATE_INDEX" val="20194823"/>
  <p:tag name="KSO_WM_UNIT_LAYERLEVEL" val="1"/>
  <p:tag name="KSO_WM_TAG_VERSION" val="1.0"/>
  <p:tag name="KSO_WM_BEAUTIFY_FLAG" val="#wm#"/>
  <p:tag name="KSO_WM_UNIT_COLOR_SCHEME_SHAPE_ID" val="44"/>
  <p:tag name="KSO_WM_UNIT_COLOR_SCHEME_PARENT_PAGE" val="0_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823_1*i*7"/>
  <p:tag name="KSO_WM_TEMPLATE_CATEGORY" val="diagram"/>
  <p:tag name="KSO_WM_TEMPLATE_INDEX" val="20194823"/>
  <p:tag name="KSO_WM_UNIT_LAYERLEVEL" val="1"/>
  <p:tag name="KSO_WM_TAG_VERSION" val="1.0"/>
  <p:tag name="KSO_WM_BEAUTIFY_FLAG" val="#wm#"/>
  <p:tag name="KSO_WM_UNIT_COLOR_SCHEME_SHAPE_ID" val="45"/>
  <p:tag name="KSO_WM_UNIT_COLOR_SCHEME_PARENT_PAGE" val="0_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823_1*i*8"/>
  <p:tag name="KSO_WM_TEMPLATE_CATEGORY" val="diagram"/>
  <p:tag name="KSO_WM_TEMPLATE_INDEX" val="20194823"/>
  <p:tag name="KSO_WM_UNIT_LAYERLEVEL" val="1"/>
  <p:tag name="KSO_WM_TAG_VERSION" val="1.0"/>
  <p:tag name="KSO_WM_BEAUTIFY_FLAG" val="#wm#"/>
  <p:tag name="KSO_WM_UNIT_COLOR_SCHEME_SHAPE_ID" val="33"/>
  <p:tag name="KSO_WM_UNIT_COLOR_SCHEME_PARENT_PAGE" val="0_1"/>
  <p:tag name="KSO_WM_UNIT_DECOLORIZATION"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823_1*i*9"/>
  <p:tag name="KSO_WM_TEMPLATE_CATEGORY" val="diagram"/>
  <p:tag name="KSO_WM_TEMPLATE_INDEX" val="20194823"/>
  <p:tag name="KSO_WM_UNIT_LAYERLEVEL" val="1"/>
  <p:tag name="KSO_WM_TAG_VERSION" val="1.0"/>
  <p:tag name="KSO_WM_BEAUTIFY_FLAG" val="#wm#"/>
  <p:tag name="KSO_WM_UNIT_COLOR_SCHEME_SHAPE_ID" val="3"/>
  <p:tag name="KSO_WM_UNIT_COLOR_SCHEME_PARENT_PAGE" val="0_1"/>
  <p:tag name="KSO_WM_UNIT_FOIL_COLOR"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823_1*i*10"/>
  <p:tag name="KSO_WM_TEMPLATE_CATEGORY" val="diagram"/>
  <p:tag name="KSO_WM_TEMPLATE_INDEX" val="20194823"/>
  <p:tag name="KSO_WM_UNIT_LAYERLEVEL" val="1"/>
  <p:tag name="KSO_WM_TAG_VERSION" val="1.0"/>
  <p:tag name="KSO_WM_BEAUTIFY_FLAG" val="#wm#"/>
  <p:tag name="KSO_WM_UNIT_COLOR_SCHEME_SHAPE_ID" val="32"/>
  <p:tag name="KSO_WM_UNIT_COLOR_SCHEME_PARENT_PAGE" val="0_1"/>
  <p:tag name="KSO_WM_UNIT_DECOLORIZATION" val="1"/>
</p:tagLst>
</file>

<file path=ppt/tags/tag325.xml><?xml version="1.0" encoding="utf-8"?>
<p:tagLst xmlns:p="http://schemas.openxmlformats.org/presentationml/2006/main">
  <p:tag name="KSO_WM_UNIT_TEXT_PART_ID_V2" val="d-3-2"/>
  <p:tag name="KSO_WM_UNIT_PRESET_TEXT" val="点击此处添加正文，文字是您思想的提炼。&#13;为了最终呈现发布的良好效果，请尽量言简意赅的阐述观点。&#13;根据需要可酌情增减文字，以便观者可以便观者可以准确理解您所传达的信息。"/>
  <p:tag name="KSO_WM_UNIT_NOCLEAR" val="1"/>
  <p:tag name="KSO_WM_UNIT_VALUE" val="156"/>
  <p:tag name="KSO_WM_UNIT_HIGHLIGHT" val="0"/>
  <p:tag name="KSO_WM_UNIT_COMPATIBLE" val="0"/>
  <p:tag name="KSO_WM_UNIT_DIAGRAM_ISNUMVISUAL" val="0"/>
  <p:tag name="KSO_WM_UNIT_DIAGRAM_ISREFERUNIT" val="0"/>
  <p:tag name="KSO_WM_UNIT_TYPE" val="h_f"/>
  <p:tag name="KSO_WM_UNIT_INDEX" val="1_1"/>
  <p:tag name="KSO_WM_UNIT_ID" val="diagram20194823_1*h_f*1_1"/>
  <p:tag name="KSO_WM_TEMPLATE_CATEGORY" val="diagram"/>
  <p:tag name="KSO_WM_TEMPLATE_INDEX" val="20194823"/>
  <p:tag name="KSO_WM_UNIT_LAYERLEVEL" val="1_1"/>
  <p:tag name="KSO_WM_TAG_VERSION" val="1.0"/>
  <p:tag name="KSO_WM_BEAUTIFY_FLAG" val="#wm#"/>
  <p:tag name="KSO_WM_UNIT_COLOR_SCHEME_SHAPE_ID" val="26"/>
  <p:tag name="KSO_WM_UNIT_COLOR_SCHEME_PARENT_PAGE" val="0_1"/>
</p:tagLst>
</file>

<file path=ppt/tags/tag326.xml><?xml version="1.0" encoding="utf-8"?>
<p:tagLst xmlns:p="http://schemas.openxmlformats.org/presentationml/2006/main">
  <p:tag name="KSO_WM_UNIT_TEXT_PART_ID_V2" val="d-3-2"/>
  <p:tag name="KSO_WM_UNIT_PRESET_TEXT" val="点击此处添加正文，文字是您思想的提炼&#13;为了最终呈现发布的良好效果，请尽量言简意赅的阐述观点。&#13;根据需要可酌情增减文字，以便观者可以便观者可以准确理解您所传达的信息。"/>
  <p:tag name="KSO_WM_UNIT_NOCLEAR" val="1"/>
  <p:tag name="KSO_WM_UNIT_VALUE" val="156"/>
  <p:tag name="KSO_WM_UNIT_HIGHLIGHT" val="0"/>
  <p:tag name="KSO_WM_UNIT_COMPATIBLE" val="0"/>
  <p:tag name="KSO_WM_UNIT_DIAGRAM_ISNUMVISUAL" val="0"/>
  <p:tag name="KSO_WM_UNIT_DIAGRAM_ISREFERUNIT" val="0"/>
  <p:tag name="KSO_WM_UNIT_TYPE" val="h_f"/>
  <p:tag name="KSO_WM_UNIT_INDEX" val="2_1"/>
  <p:tag name="KSO_WM_UNIT_ID" val="diagram20194823_1*h_f*2_1"/>
  <p:tag name="KSO_WM_TEMPLATE_CATEGORY" val="diagram"/>
  <p:tag name="KSO_WM_TEMPLATE_INDEX" val="20194823"/>
  <p:tag name="KSO_WM_UNIT_LAYERLEVEL" val="1_1"/>
  <p:tag name="KSO_WM_TAG_VERSION" val="1.0"/>
  <p:tag name="KSO_WM_BEAUTIFY_FLAG" val="#wm#"/>
  <p:tag name="KSO_WM_UNIT_COLOR_SCHEME_SHAPE_ID" val="41"/>
  <p:tag name="KSO_WM_UNIT_COLOR_SCHEME_PARENT_PAGE" val="0_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823_1*i*4"/>
  <p:tag name="KSO_WM_TEMPLATE_CATEGORY" val="diagram"/>
  <p:tag name="KSO_WM_TEMPLATE_INDEX" val="20194823"/>
  <p:tag name="KSO_WM_UNIT_LAYERLEVEL" val="1"/>
  <p:tag name="KSO_WM_TAG_VERSION" val="1.0"/>
  <p:tag name="KSO_WM_BEAUTIFY_FLAG" val="#wm#"/>
  <p:tag name="KSO_WM_UNIT_COLOR_SCHEME_SHAPE_ID" val="42"/>
  <p:tag name="KSO_WM_UNIT_COLOR_SCHEME_PARENT_PAGE" val="0_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823_1*i*5"/>
  <p:tag name="KSO_WM_TEMPLATE_CATEGORY" val="diagram"/>
  <p:tag name="KSO_WM_TEMPLATE_INDEX" val="20194823"/>
  <p:tag name="KSO_WM_UNIT_LAYERLEVEL" val="1"/>
  <p:tag name="KSO_WM_TAG_VERSION" val="1.0"/>
  <p:tag name="KSO_WM_BEAUTIFY_FLAG" val="#wm#"/>
  <p:tag name="KSO_WM_UNIT_COLOR_SCHEME_SHAPE_ID" val="43"/>
  <p:tag name="KSO_WM_UNIT_COLOR_SCHEME_PARENT_PAGE" val="0_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823_1*i*6"/>
  <p:tag name="KSO_WM_TEMPLATE_CATEGORY" val="diagram"/>
  <p:tag name="KSO_WM_TEMPLATE_INDEX" val="20194823"/>
  <p:tag name="KSO_WM_UNIT_LAYERLEVEL" val="1"/>
  <p:tag name="KSO_WM_TAG_VERSION" val="1.0"/>
  <p:tag name="KSO_WM_BEAUTIFY_FLAG" val="#wm#"/>
  <p:tag name="KSO_WM_UNIT_COLOR_SCHEME_SHAPE_ID" val="44"/>
  <p:tag name="KSO_WM_UNIT_COLOR_SCHEME_PARENT_PAGE" val="0_1"/>
</p:tagLst>
</file>

<file path=ppt/tags/tag33.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823_1*i*7"/>
  <p:tag name="KSO_WM_TEMPLATE_CATEGORY" val="diagram"/>
  <p:tag name="KSO_WM_TEMPLATE_INDEX" val="20194823"/>
  <p:tag name="KSO_WM_UNIT_LAYERLEVEL" val="1"/>
  <p:tag name="KSO_WM_TAG_VERSION" val="1.0"/>
  <p:tag name="KSO_WM_BEAUTIFY_FLAG" val="#wm#"/>
  <p:tag name="KSO_WM_UNIT_COLOR_SCHEME_SHAPE_ID" val="45"/>
  <p:tag name="KSO_WM_UNIT_COLOR_SCHEME_PARENT_PAGE" val="0_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4823_1*i*13"/>
  <p:tag name="KSO_WM_TEMPLATE_CATEGORY" val="diagram"/>
  <p:tag name="KSO_WM_TEMPLATE_INDEX" val="20194823"/>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4823_1*i*14"/>
  <p:tag name="KSO_WM_TEMPLATE_CATEGORY" val="diagram"/>
  <p:tag name="KSO_WM_TEMPLATE_INDEX" val="20194823"/>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194823_1*i*15"/>
  <p:tag name="KSO_WM_TEMPLATE_CATEGORY" val="diagram"/>
  <p:tag name="KSO_WM_TEMPLATE_INDEX" val="20194823"/>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194823_1*i*16"/>
  <p:tag name="KSO_WM_TEMPLATE_CATEGORY" val="diagram"/>
  <p:tag name="KSO_WM_TEMPLATE_INDEX" val="20194823"/>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4823_1*i*17"/>
  <p:tag name="KSO_WM_TEMPLATE_CATEGORY" val="diagram"/>
  <p:tag name="KSO_WM_TEMPLATE_INDEX" val="20194823"/>
  <p:tag name="KSO_WM_UNIT_LAYERLEVEL" val="1"/>
  <p:tag name="KSO_WM_TAG_VERSION" val="1.0"/>
  <p:tag name="KSO_WM_BEAUTIFY_FLAG" val="#wm#"/>
</p:tagLst>
</file>

<file path=ppt/tags/tag336.xml><?xml version="1.0" encoding="utf-8"?>
<p:tagLst xmlns:p="http://schemas.openxmlformats.org/presentationml/2006/main">
  <p:tag name="KSO_WM_SLIDE_ID" val="diagram20194823_1"/>
  <p:tag name="KSO_WM_SLIDE_ITEM_CNT" val="0"/>
  <p:tag name="KSO_WM_SLIDE_INDEX" val="1"/>
  <p:tag name="KSO_WM_TAG_VERSION" val="1.0"/>
  <p:tag name="KSO_WM_BEAUTIFY_FLAG" val="#wm#"/>
  <p:tag name="KSO_WM_TEMPLATE_CATEGORY" val="diagram"/>
  <p:tag name="KSO_WM_TEMPLATE_INDEX" val="20194823"/>
  <p:tag name="KSO_WM_SLIDE_LAYOUT" val="a_h"/>
  <p:tag name="KSO_WM_SLIDE_LAYOUT_CNT" val="1_2"/>
  <p:tag name="KSO_WM_SLIDE_TYPE" val="text"/>
  <p:tag name="KSO_WM_SLIDE_SUBTYPE" val="pureTxt"/>
  <p:tag name="KSO_WM_SLIDE_SIZE" val="644.505*285.163"/>
  <p:tag name="KSO_WM_SLIDE_POSITION" val="149.852*203.069"/>
  <p:tag name="KSO_WM_SLIDE_COLORSCHEME_VERSION" val="3.2"/>
  <p:tag name="KSO_WM_TEMPLATE_SUBCATEGORY" val="0"/>
  <p:tag name="KSO_WM_TEMPLATE_MASTER_TYPE" val="0"/>
  <p:tag name="KSO_WM_TEMPLATE_COLOR_TYPE" val="1"/>
</p:tagLst>
</file>

<file path=ppt/tags/tag337.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338.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341.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
  <p:tag name="KSO_WM_TEMPLATE_CATEGORY" val="diagram"/>
  <p:tag name="KSO_WM_TEMPLATE_INDEX" val="20198104"/>
  <p:tag name="KSO_WM_UNIT_LAYERLEVEL" val="1"/>
  <p:tag name="KSO_WM_TAG_VERSION" val="1.0"/>
  <p:tag name="KSO_WM_BEAUTIFY_FLAG" val="#wm#"/>
  <p:tag name="KSO_WM_UNIT_TYPE" val="i"/>
  <p:tag name="KSO_WM_UNIT_INDEX" val="1"/>
  <p:tag name="KSO_WM_UNIT_ADJUSTLAYOUT_ID" val="257"/>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34"/>
  <p:tag name="KSO_WM_TEMPLATE_CATEGORY" val="diagram"/>
  <p:tag name="KSO_WM_TEMPLATE_INDEX" val="20198104"/>
  <p:tag name="KSO_WM_UNIT_LAYERLEVEL" val="1"/>
  <p:tag name="KSO_WM_TAG_VERSION" val="1.0"/>
  <p:tag name="KSO_WM_BEAUTIFY_FLAG" val="#wm#"/>
  <p:tag name="KSO_WM_UNIT_TYPE" val="i"/>
  <p:tag name="KSO_WM_UNIT_INDEX" val="34"/>
  <p:tag name="KSO_WM_UNIT_ADJUSTLAYOUT_ID" val="259"/>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45"/>
  <p:tag name="KSO_WM_TEMPLATE_CATEGORY" val="diagram"/>
  <p:tag name="KSO_WM_TEMPLATE_INDEX" val="20198104"/>
  <p:tag name="KSO_WM_UNIT_LAYERLEVEL" val="1"/>
  <p:tag name="KSO_WM_TAG_VERSION" val="1.0"/>
  <p:tag name="KSO_WM_BEAUTIFY_FLAG" val="#wm#"/>
  <p:tag name="KSO_WM_UNIT_TYPE" val="i"/>
  <p:tag name="KSO_WM_UNIT_INDEX" val="45"/>
  <p:tag name="KSO_WM_UNIT_ADJUSTLAYOUT_ID" val="260"/>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56"/>
  <p:tag name="KSO_WM_TEMPLATE_CATEGORY" val="diagram"/>
  <p:tag name="KSO_WM_TEMPLATE_INDEX" val="20198104"/>
  <p:tag name="KSO_WM_UNIT_LAYERLEVEL" val="1"/>
  <p:tag name="KSO_WM_TAG_VERSION" val="1.0"/>
  <p:tag name="KSO_WM_BEAUTIFY_FLAG" val="#wm#"/>
  <p:tag name="KSO_WM_UNIT_TYPE" val="i"/>
  <p:tag name="KSO_WM_UNIT_INDEX" val="56"/>
  <p:tag name="KSO_WM_UNIT_ADJUSTLAYOUT_ID" val="26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78"/>
  <p:tag name="KSO_WM_TEMPLATE_CATEGORY" val="diagram"/>
  <p:tag name="KSO_WM_TEMPLATE_INDEX" val="20198104"/>
  <p:tag name="KSO_WM_UNIT_LAYERLEVEL" val="1"/>
  <p:tag name="KSO_WM_TAG_VERSION" val="1.0"/>
  <p:tag name="KSO_WM_BEAUTIFY_FLAG" val="#wm#"/>
  <p:tag name="KSO_WM_UNIT_TYPE" val="i"/>
  <p:tag name="KSO_WM_UNIT_INDEX" val="78"/>
  <p:tag name="KSO_WM_UNIT_ADJUSTLAYOUT_ID" val="613"/>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89"/>
  <p:tag name="KSO_WM_TEMPLATE_CATEGORY" val="diagram"/>
  <p:tag name="KSO_WM_TEMPLATE_INDEX" val="20198104"/>
  <p:tag name="KSO_WM_UNIT_LAYERLEVEL" val="1"/>
  <p:tag name="KSO_WM_TAG_VERSION" val="1.0"/>
  <p:tag name="KSO_WM_BEAUTIFY_FLAG" val="#wm#"/>
  <p:tag name="KSO_WM_UNIT_TYPE" val="i"/>
  <p:tag name="KSO_WM_UNIT_INDEX" val="89"/>
  <p:tag name="KSO_WM_UNIT_ADJUSTLAYOUT_ID" val="614"/>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00"/>
  <p:tag name="KSO_WM_TEMPLATE_CATEGORY" val="diagram"/>
  <p:tag name="KSO_WM_TEMPLATE_INDEX" val="20198104"/>
  <p:tag name="KSO_WM_UNIT_LAYERLEVEL" val="1"/>
  <p:tag name="KSO_WM_TAG_VERSION" val="1.0"/>
  <p:tag name="KSO_WM_BEAUTIFY_FLAG" val="#wm#"/>
  <p:tag name="KSO_WM_UNIT_TYPE" val="i"/>
  <p:tag name="KSO_WM_UNIT_INDEX" val="100"/>
  <p:tag name="KSO_WM_UNIT_ADJUSTLAYOUT_ID" val="615"/>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2"/>
  <p:tag name="KSO_WM_TEMPLATE_CATEGORY" val="diagram"/>
  <p:tag name="KSO_WM_TEMPLATE_INDEX" val="20198104"/>
  <p:tag name="KSO_WM_UNIT_LAYERLEVEL" val="1"/>
  <p:tag name="KSO_WM_TAG_VERSION" val="1.0"/>
  <p:tag name="KSO_WM_BEAUTIFY_FLAG" val="#wm#"/>
  <p:tag name="KSO_WM_UNIT_TYPE" val="i"/>
  <p:tag name="KSO_WM_UNIT_INDEX" val="2"/>
  <p:tag name="KSO_WM_UNIT_ADJUSTLAYOUT_ID" val="616"/>
</p:tagLst>
</file>

<file path=ppt/tags/tag35.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3"/>
  <p:tag name="KSO_WM_TEMPLATE_CATEGORY" val="diagram"/>
  <p:tag name="KSO_WM_TEMPLATE_INDEX" val="20198104"/>
  <p:tag name="KSO_WM_UNIT_LAYERLEVEL" val="1"/>
  <p:tag name="KSO_WM_TAG_VERSION" val="1.0"/>
  <p:tag name="KSO_WM_BEAUTIFY_FLAG" val="#wm#"/>
  <p:tag name="KSO_WM_UNIT_TYPE" val="i"/>
  <p:tag name="KSO_WM_UNIT_INDEX" val="13"/>
  <p:tag name="KSO_WM_UNIT_ADJUSTLAYOUT_ID" val="617"/>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5"/>
  <p:tag name="KSO_WM_TEMPLATE_CATEGORY" val="diagram"/>
  <p:tag name="KSO_WM_TEMPLATE_INDEX" val="20198104"/>
  <p:tag name="KSO_WM_UNIT_LAYERLEVEL" val="1"/>
  <p:tag name="KSO_WM_TAG_VERSION" val="1.0"/>
  <p:tag name="KSO_WM_BEAUTIFY_FLAG" val="#wm#"/>
  <p:tag name="KSO_WM_UNIT_TYPE" val="i"/>
  <p:tag name="KSO_WM_UNIT_INDEX" val="15"/>
  <p:tag name="KSO_WM_UNIT_ADJUSTLAYOUT_ID" val="618"/>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6"/>
  <p:tag name="KSO_WM_TEMPLATE_CATEGORY" val="diagram"/>
  <p:tag name="KSO_WM_TEMPLATE_INDEX" val="20198104"/>
  <p:tag name="KSO_WM_UNIT_LAYERLEVEL" val="1"/>
  <p:tag name="KSO_WM_TAG_VERSION" val="1.0"/>
  <p:tag name="KSO_WM_BEAUTIFY_FLAG" val="#wm#"/>
  <p:tag name="KSO_WM_UNIT_TYPE" val="i"/>
  <p:tag name="KSO_WM_UNIT_INDEX" val="16"/>
  <p:tag name="KSO_WM_UNIT_ADJUSTLAYOUT_ID" val="619"/>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7"/>
  <p:tag name="KSO_WM_TEMPLATE_CATEGORY" val="diagram"/>
  <p:tag name="KSO_WM_TEMPLATE_INDEX" val="20198104"/>
  <p:tag name="KSO_WM_UNIT_LAYERLEVEL" val="1"/>
  <p:tag name="KSO_WM_TAG_VERSION" val="1.0"/>
  <p:tag name="KSO_WM_BEAUTIFY_FLAG" val="#wm#"/>
  <p:tag name="KSO_WM_UNIT_TYPE" val="i"/>
  <p:tag name="KSO_WM_UNIT_INDEX" val="17"/>
  <p:tag name="KSO_WM_UNIT_ADJUSTLAYOUT_ID" val="620"/>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8"/>
  <p:tag name="KSO_WM_TEMPLATE_CATEGORY" val="diagram"/>
  <p:tag name="KSO_WM_TEMPLATE_INDEX" val="20198104"/>
  <p:tag name="KSO_WM_UNIT_LAYERLEVEL" val="1"/>
  <p:tag name="KSO_WM_TAG_VERSION" val="1.0"/>
  <p:tag name="KSO_WM_BEAUTIFY_FLAG" val="#wm#"/>
  <p:tag name="KSO_WM_UNIT_TYPE" val="i"/>
  <p:tag name="KSO_WM_UNIT_INDEX" val="18"/>
  <p:tag name="KSO_WM_UNIT_ADJUSTLAYOUT_ID" val="62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9"/>
  <p:tag name="KSO_WM_TEMPLATE_CATEGORY" val="diagram"/>
  <p:tag name="KSO_WM_TEMPLATE_INDEX" val="20198104"/>
  <p:tag name="KSO_WM_UNIT_LAYERLEVEL" val="1"/>
  <p:tag name="KSO_WM_TAG_VERSION" val="1.0"/>
  <p:tag name="KSO_WM_BEAUTIFY_FLAG" val="#wm#"/>
  <p:tag name="KSO_WM_UNIT_TYPE" val="i"/>
  <p:tag name="KSO_WM_UNIT_INDEX" val="19"/>
  <p:tag name="KSO_WM_UNIT_ADJUSTLAYOUT_ID" val="622"/>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20"/>
  <p:tag name="KSO_WM_TEMPLATE_CATEGORY" val="diagram"/>
  <p:tag name="KSO_WM_TEMPLATE_INDEX" val="20198104"/>
  <p:tag name="KSO_WM_UNIT_LAYERLEVEL" val="1"/>
  <p:tag name="KSO_WM_TAG_VERSION" val="1.0"/>
  <p:tag name="KSO_WM_BEAUTIFY_FLAG" val="#wm#"/>
  <p:tag name="KSO_WM_UNIT_TYPE" val="i"/>
  <p:tag name="KSO_WM_UNIT_INDEX" val="20"/>
  <p:tag name="KSO_WM_UNIT_ADJUSTLAYOUT_ID" val="603"/>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21"/>
  <p:tag name="KSO_WM_TEMPLATE_CATEGORY" val="diagram"/>
  <p:tag name="KSO_WM_TEMPLATE_INDEX" val="20198104"/>
  <p:tag name="KSO_WM_UNIT_LAYERLEVEL" val="1"/>
  <p:tag name="KSO_WM_TAG_VERSION" val="1.0"/>
  <p:tag name="KSO_WM_BEAUTIFY_FLAG" val="#wm#"/>
  <p:tag name="KSO_WM_UNIT_TYPE" val="i"/>
  <p:tag name="KSO_WM_UNIT_INDEX" val="21"/>
  <p:tag name="KSO_WM_UNIT_ADJUSTLAYOUT_ID" val="604"/>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22"/>
  <p:tag name="KSO_WM_TEMPLATE_CATEGORY" val="diagram"/>
  <p:tag name="KSO_WM_TEMPLATE_INDEX" val="20198104"/>
  <p:tag name="KSO_WM_UNIT_LAYERLEVEL" val="1"/>
  <p:tag name="KSO_WM_TAG_VERSION" val="1.0"/>
  <p:tag name="KSO_WM_BEAUTIFY_FLAG" val="#wm#"/>
  <p:tag name="KSO_WM_UNIT_TYPE" val="i"/>
  <p:tag name="KSO_WM_UNIT_INDEX" val="22"/>
  <p:tag name="KSO_WM_UNIT_ADJUSTLAYOUT_ID" val="605"/>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24"/>
  <p:tag name="KSO_WM_TEMPLATE_CATEGORY" val="diagram"/>
  <p:tag name="KSO_WM_TEMPLATE_INDEX" val="20198104"/>
  <p:tag name="KSO_WM_UNIT_LAYERLEVEL" val="1"/>
  <p:tag name="KSO_WM_TAG_VERSION" val="1.0"/>
  <p:tag name="KSO_WM_BEAUTIFY_FLAG" val="#wm#"/>
  <p:tag name="KSO_WM_UNIT_TYPE" val="i"/>
  <p:tag name="KSO_WM_UNIT_INDEX" val="24"/>
  <p:tag name="KSO_WM_UNIT_ADJUSTLAYOUT_ID" val="606"/>
</p:tagLst>
</file>

<file path=ppt/tags/tag36.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25"/>
  <p:tag name="KSO_WM_TEMPLATE_CATEGORY" val="diagram"/>
  <p:tag name="KSO_WM_TEMPLATE_INDEX" val="20198104"/>
  <p:tag name="KSO_WM_UNIT_LAYERLEVEL" val="1"/>
  <p:tag name="KSO_WM_TAG_VERSION" val="1.0"/>
  <p:tag name="KSO_WM_BEAUTIFY_FLAG" val="#wm#"/>
  <p:tag name="KSO_WM_UNIT_TYPE" val="i"/>
  <p:tag name="KSO_WM_UNIT_INDEX" val="25"/>
  <p:tag name="KSO_WM_UNIT_ADJUSTLAYOUT_ID" val="607"/>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26"/>
  <p:tag name="KSO_WM_TEMPLATE_CATEGORY" val="diagram"/>
  <p:tag name="KSO_WM_TEMPLATE_INDEX" val="20198104"/>
  <p:tag name="KSO_WM_UNIT_LAYERLEVEL" val="1"/>
  <p:tag name="KSO_WM_TAG_VERSION" val="1.0"/>
  <p:tag name="KSO_WM_BEAUTIFY_FLAG" val="#wm#"/>
  <p:tag name="KSO_WM_UNIT_TYPE" val="i"/>
  <p:tag name="KSO_WM_UNIT_INDEX" val="26"/>
  <p:tag name="KSO_WM_UNIT_ADJUSTLAYOUT_ID" val="608"/>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27"/>
  <p:tag name="KSO_WM_TEMPLATE_CATEGORY" val="diagram"/>
  <p:tag name="KSO_WM_TEMPLATE_INDEX" val="20198104"/>
  <p:tag name="KSO_WM_UNIT_LAYERLEVEL" val="1"/>
  <p:tag name="KSO_WM_TAG_VERSION" val="1.0"/>
  <p:tag name="KSO_WM_BEAUTIFY_FLAG" val="#wm#"/>
  <p:tag name="KSO_WM_UNIT_TYPE" val="i"/>
  <p:tag name="KSO_WM_UNIT_INDEX" val="27"/>
  <p:tag name="KSO_WM_UNIT_ADJUSTLAYOUT_ID" val="609"/>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28"/>
  <p:tag name="KSO_WM_TEMPLATE_CATEGORY" val="diagram"/>
  <p:tag name="KSO_WM_TEMPLATE_INDEX" val="20198104"/>
  <p:tag name="KSO_WM_UNIT_LAYERLEVEL" val="1"/>
  <p:tag name="KSO_WM_TAG_VERSION" val="1.0"/>
  <p:tag name="KSO_WM_BEAUTIFY_FLAG" val="#wm#"/>
  <p:tag name="KSO_WM_UNIT_TYPE" val="i"/>
  <p:tag name="KSO_WM_UNIT_INDEX" val="28"/>
  <p:tag name="KSO_WM_UNIT_ADJUSTLAYOUT_ID" val="610"/>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29"/>
  <p:tag name="KSO_WM_TEMPLATE_CATEGORY" val="diagram"/>
  <p:tag name="KSO_WM_TEMPLATE_INDEX" val="20198104"/>
  <p:tag name="KSO_WM_UNIT_LAYERLEVEL" val="1"/>
  <p:tag name="KSO_WM_TAG_VERSION" val="1.0"/>
  <p:tag name="KSO_WM_BEAUTIFY_FLAG" val="#wm#"/>
  <p:tag name="KSO_WM_UNIT_TYPE" val="i"/>
  <p:tag name="KSO_WM_UNIT_INDEX" val="29"/>
  <p:tag name="KSO_WM_UNIT_ADJUSTLAYOUT_ID" val="61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30"/>
  <p:tag name="KSO_WM_TEMPLATE_CATEGORY" val="diagram"/>
  <p:tag name="KSO_WM_TEMPLATE_INDEX" val="20198104"/>
  <p:tag name="KSO_WM_UNIT_LAYERLEVEL" val="1"/>
  <p:tag name="KSO_WM_TAG_VERSION" val="1.0"/>
  <p:tag name="KSO_WM_BEAUTIFY_FLAG" val="#wm#"/>
  <p:tag name="KSO_WM_UNIT_TYPE" val="i"/>
  <p:tag name="KSO_WM_UNIT_INDEX" val="30"/>
  <p:tag name="KSO_WM_UNIT_ADJUSTLAYOUT_ID" val="612"/>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31"/>
  <p:tag name="KSO_WM_TEMPLATE_CATEGORY" val="diagram"/>
  <p:tag name="KSO_WM_TEMPLATE_INDEX" val="20198104"/>
  <p:tag name="KSO_WM_UNIT_LAYERLEVEL" val="1"/>
  <p:tag name="KSO_WM_TAG_VERSION" val="1.0"/>
  <p:tag name="KSO_WM_BEAUTIFY_FLAG" val="#wm#"/>
  <p:tag name="KSO_WM_UNIT_TYPE" val="i"/>
  <p:tag name="KSO_WM_UNIT_INDEX" val="31"/>
  <p:tag name="KSO_WM_UNIT_ADJUSTLAYOUT_ID" val="593"/>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32"/>
  <p:tag name="KSO_WM_TEMPLATE_CATEGORY" val="diagram"/>
  <p:tag name="KSO_WM_TEMPLATE_INDEX" val="20198104"/>
  <p:tag name="KSO_WM_UNIT_LAYERLEVEL" val="1"/>
  <p:tag name="KSO_WM_TAG_VERSION" val="1.0"/>
  <p:tag name="KSO_WM_BEAUTIFY_FLAG" val="#wm#"/>
  <p:tag name="KSO_WM_UNIT_TYPE" val="i"/>
  <p:tag name="KSO_WM_UNIT_INDEX" val="32"/>
  <p:tag name="KSO_WM_UNIT_ADJUSTLAYOUT_ID" val="594"/>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33"/>
  <p:tag name="KSO_WM_TEMPLATE_CATEGORY" val="diagram"/>
  <p:tag name="KSO_WM_TEMPLATE_INDEX" val="20198104"/>
  <p:tag name="KSO_WM_UNIT_LAYERLEVEL" val="1"/>
  <p:tag name="KSO_WM_TAG_VERSION" val="1.0"/>
  <p:tag name="KSO_WM_BEAUTIFY_FLAG" val="#wm#"/>
  <p:tag name="KSO_WM_UNIT_TYPE" val="i"/>
  <p:tag name="KSO_WM_UNIT_INDEX" val="33"/>
  <p:tag name="KSO_WM_UNIT_ADJUSTLAYOUT_ID" val="595"/>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35"/>
  <p:tag name="KSO_WM_TEMPLATE_CATEGORY" val="diagram"/>
  <p:tag name="KSO_WM_TEMPLATE_INDEX" val="20198104"/>
  <p:tag name="KSO_WM_UNIT_LAYERLEVEL" val="1"/>
  <p:tag name="KSO_WM_TAG_VERSION" val="1.0"/>
  <p:tag name="KSO_WM_BEAUTIFY_FLAG" val="#wm#"/>
  <p:tag name="KSO_WM_UNIT_TYPE" val="i"/>
  <p:tag name="KSO_WM_UNIT_INDEX" val="35"/>
  <p:tag name="KSO_WM_UNIT_ADJUSTLAYOUT_ID" val="596"/>
</p:tagLst>
</file>

<file path=ppt/tags/tag37.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36"/>
  <p:tag name="KSO_WM_TEMPLATE_CATEGORY" val="diagram"/>
  <p:tag name="KSO_WM_TEMPLATE_INDEX" val="20198104"/>
  <p:tag name="KSO_WM_UNIT_LAYERLEVEL" val="1"/>
  <p:tag name="KSO_WM_TAG_VERSION" val="1.0"/>
  <p:tag name="KSO_WM_BEAUTIFY_FLAG" val="#wm#"/>
  <p:tag name="KSO_WM_UNIT_TYPE" val="i"/>
  <p:tag name="KSO_WM_UNIT_INDEX" val="36"/>
  <p:tag name="KSO_WM_UNIT_ADJUSTLAYOUT_ID" val="597"/>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37"/>
  <p:tag name="KSO_WM_TEMPLATE_CATEGORY" val="diagram"/>
  <p:tag name="KSO_WM_TEMPLATE_INDEX" val="20198104"/>
  <p:tag name="KSO_WM_UNIT_LAYERLEVEL" val="1"/>
  <p:tag name="KSO_WM_TAG_VERSION" val="1.0"/>
  <p:tag name="KSO_WM_BEAUTIFY_FLAG" val="#wm#"/>
  <p:tag name="KSO_WM_UNIT_TYPE" val="i"/>
  <p:tag name="KSO_WM_UNIT_INDEX" val="37"/>
  <p:tag name="KSO_WM_UNIT_ADJUSTLAYOUT_ID" val="598"/>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38"/>
  <p:tag name="KSO_WM_TEMPLATE_CATEGORY" val="diagram"/>
  <p:tag name="KSO_WM_TEMPLATE_INDEX" val="20198104"/>
  <p:tag name="KSO_WM_UNIT_LAYERLEVEL" val="1"/>
  <p:tag name="KSO_WM_TAG_VERSION" val="1.0"/>
  <p:tag name="KSO_WM_BEAUTIFY_FLAG" val="#wm#"/>
  <p:tag name="KSO_WM_UNIT_TYPE" val="i"/>
  <p:tag name="KSO_WM_UNIT_INDEX" val="38"/>
  <p:tag name="KSO_WM_UNIT_ADJUSTLAYOUT_ID" val="599"/>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39"/>
  <p:tag name="KSO_WM_TEMPLATE_CATEGORY" val="diagram"/>
  <p:tag name="KSO_WM_TEMPLATE_INDEX" val="20198104"/>
  <p:tag name="KSO_WM_UNIT_LAYERLEVEL" val="1"/>
  <p:tag name="KSO_WM_TAG_VERSION" val="1.0"/>
  <p:tag name="KSO_WM_BEAUTIFY_FLAG" val="#wm#"/>
  <p:tag name="KSO_WM_UNIT_TYPE" val="i"/>
  <p:tag name="KSO_WM_UNIT_INDEX" val="39"/>
  <p:tag name="KSO_WM_UNIT_ADJUSTLAYOUT_ID" val="600"/>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40"/>
  <p:tag name="KSO_WM_TEMPLATE_CATEGORY" val="diagram"/>
  <p:tag name="KSO_WM_TEMPLATE_INDEX" val="20198104"/>
  <p:tag name="KSO_WM_UNIT_LAYERLEVEL" val="1"/>
  <p:tag name="KSO_WM_TAG_VERSION" val="1.0"/>
  <p:tag name="KSO_WM_BEAUTIFY_FLAG" val="#wm#"/>
  <p:tag name="KSO_WM_UNIT_TYPE" val="i"/>
  <p:tag name="KSO_WM_UNIT_INDEX" val="40"/>
  <p:tag name="KSO_WM_UNIT_ADJUSTLAYOUT_ID" val="60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41"/>
  <p:tag name="KSO_WM_TEMPLATE_CATEGORY" val="diagram"/>
  <p:tag name="KSO_WM_TEMPLATE_INDEX" val="20198104"/>
  <p:tag name="KSO_WM_UNIT_LAYERLEVEL" val="1"/>
  <p:tag name="KSO_WM_TAG_VERSION" val="1.0"/>
  <p:tag name="KSO_WM_BEAUTIFY_FLAG" val="#wm#"/>
  <p:tag name="KSO_WM_UNIT_TYPE" val="i"/>
  <p:tag name="KSO_WM_UNIT_INDEX" val="41"/>
  <p:tag name="KSO_WM_UNIT_ADJUSTLAYOUT_ID" val="602"/>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42"/>
  <p:tag name="KSO_WM_TEMPLATE_CATEGORY" val="diagram"/>
  <p:tag name="KSO_WM_TEMPLATE_INDEX" val="20198104"/>
  <p:tag name="KSO_WM_UNIT_LAYERLEVEL" val="1"/>
  <p:tag name="KSO_WM_TAG_VERSION" val="1.0"/>
  <p:tag name="KSO_WM_BEAUTIFY_FLAG" val="#wm#"/>
  <p:tag name="KSO_WM_UNIT_TYPE" val="i"/>
  <p:tag name="KSO_WM_UNIT_INDEX" val="42"/>
  <p:tag name="KSO_WM_UNIT_ADJUSTLAYOUT_ID" val="583"/>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43"/>
  <p:tag name="KSO_WM_TEMPLATE_CATEGORY" val="diagram"/>
  <p:tag name="KSO_WM_TEMPLATE_INDEX" val="20198104"/>
  <p:tag name="KSO_WM_UNIT_LAYERLEVEL" val="1"/>
  <p:tag name="KSO_WM_TAG_VERSION" val="1.0"/>
  <p:tag name="KSO_WM_BEAUTIFY_FLAG" val="#wm#"/>
  <p:tag name="KSO_WM_UNIT_TYPE" val="i"/>
  <p:tag name="KSO_WM_UNIT_INDEX" val="43"/>
  <p:tag name="KSO_WM_UNIT_ADJUSTLAYOUT_ID" val="584"/>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44"/>
  <p:tag name="KSO_WM_TEMPLATE_CATEGORY" val="diagram"/>
  <p:tag name="KSO_WM_TEMPLATE_INDEX" val="20198104"/>
  <p:tag name="KSO_WM_UNIT_LAYERLEVEL" val="1"/>
  <p:tag name="KSO_WM_TAG_VERSION" val="1.0"/>
  <p:tag name="KSO_WM_BEAUTIFY_FLAG" val="#wm#"/>
  <p:tag name="KSO_WM_UNIT_TYPE" val="i"/>
  <p:tag name="KSO_WM_UNIT_INDEX" val="44"/>
  <p:tag name="KSO_WM_UNIT_ADJUSTLAYOUT_ID" val="585"/>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46"/>
  <p:tag name="KSO_WM_TEMPLATE_CATEGORY" val="diagram"/>
  <p:tag name="KSO_WM_TEMPLATE_INDEX" val="20198104"/>
  <p:tag name="KSO_WM_UNIT_LAYERLEVEL" val="1"/>
  <p:tag name="KSO_WM_TAG_VERSION" val="1.0"/>
  <p:tag name="KSO_WM_BEAUTIFY_FLAG" val="#wm#"/>
  <p:tag name="KSO_WM_UNIT_TYPE" val="i"/>
  <p:tag name="KSO_WM_UNIT_INDEX" val="46"/>
  <p:tag name="KSO_WM_UNIT_ADJUSTLAYOUT_ID" val="586"/>
</p:tagLst>
</file>

<file path=ppt/tags/tag38.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47"/>
  <p:tag name="KSO_WM_TEMPLATE_CATEGORY" val="diagram"/>
  <p:tag name="KSO_WM_TEMPLATE_INDEX" val="20198104"/>
  <p:tag name="KSO_WM_UNIT_LAYERLEVEL" val="1"/>
  <p:tag name="KSO_WM_TAG_VERSION" val="1.0"/>
  <p:tag name="KSO_WM_BEAUTIFY_FLAG" val="#wm#"/>
  <p:tag name="KSO_WM_UNIT_TYPE" val="i"/>
  <p:tag name="KSO_WM_UNIT_INDEX" val="47"/>
  <p:tag name="KSO_WM_UNIT_ADJUSTLAYOUT_ID" val="587"/>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48"/>
  <p:tag name="KSO_WM_TEMPLATE_CATEGORY" val="diagram"/>
  <p:tag name="KSO_WM_TEMPLATE_INDEX" val="20198104"/>
  <p:tag name="KSO_WM_UNIT_LAYERLEVEL" val="1"/>
  <p:tag name="KSO_WM_TAG_VERSION" val="1.0"/>
  <p:tag name="KSO_WM_BEAUTIFY_FLAG" val="#wm#"/>
  <p:tag name="KSO_WM_UNIT_TYPE" val="i"/>
  <p:tag name="KSO_WM_UNIT_INDEX" val="48"/>
  <p:tag name="KSO_WM_UNIT_ADJUSTLAYOUT_ID" val="588"/>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49"/>
  <p:tag name="KSO_WM_TEMPLATE_CATEGORY" val="diagram"/>
  <p:tag name="KSO_WM_TEMPLATE_INDEX" val="20198104"/>
  <p:tag name="KSO_WM_UNIT_LAYERLEVEL" val="1"/>
  <p:tag name="KSO_WM_TAG_VERSION" val="1.0"/>
  <p:tag name="KSO_WM_BEAUTIFY_FLAG" val="#wm#"/>
  <p:tag name="KSO_WM_UNIT_TYPE" val="i"/>
  <p:tag name="KSO_WM_UNIT_INDEX" val="49"/>
  <p:tag name="KSO_WM_UNIT_ADJUSTLAYOUT_ID" val="589"/>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50"/>
  <p:tag name="KSO_WM_TEMPLATE_CATEGORY" val="diagram"/>
  <p:tag name="KSO_WM_TEMPLATE_INDEX" val="20198104"/>
  <p:tag name="KSO_WM_UNIT_LAYERLEVEL" val="1"/>
  <p:tag name="KSO_WM_TAG_VERSION" val="1.0"/>
  <p:tag name="KSO_WM_BEAUTIFY_FLAG" val="#wm#"/>
  <p:tag name="KSO_WM_UNIT_TYPE" val="i"/>
  <p:tag name="KSO_WM_UNIT_INDEX" val="50"/>
  <p:tag name="KSO_WM_UNIT_ADJUSTLAYOUT_ID" val="590"/>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51"/>
  <p:tag name="KSO_WM_TEMPLATE_CATEGORY" val="diagram"/>
  <p:tag name="KSO_WM_TEMPLATE_INDEX" val="20198104"/>
  <p:tag name="KSO_WM_UNIT_LAYERLEVEL" val="1"/>
  <p:tag name="KSO_WM_TAG_VERSION" val="1.0"/>
  <p:tag name="KSO_WM_BEAUTIFY_FLAG" val="#wm#"/>
  <p:tag name="KSO_WM_UNIT_TYPE" val="i"/>
  <p:tag name="KSO_WM_UNIT_INDEX" val="51"/>
  <p:tag name="KSO_WM_UNIT_ADJUSTLAYOUT_ID" val="59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52"/>
  <p:tag name="KSO_WM_TEMPLATE_CATEGORY" val="diagram"/>
  <p:tag name="KSO_WM_TEMPLATE_INDEX" val="20198104"/>
  <p:tag name="KSO_WM_UNIT_LAYERLEVEL" val="1"/>
  <p:tag name="KSO_WM_TAG_VERSION" val="1.0"/>
  <p:tag name="KSO_WM_BEAUTIFY_FLAG" val="#wm#"/>
  <p:tag name="KSO_WM_UNIT_TYPE" val="i"/>
  <p:tag name="KSO_WM_UNIT_INDEX" val="52"/>
  <p:tag name="KSO_WM_UNIT_ADJUSTLAYOUT_ID" val="592"/>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53"/>
  <p:tag name="KSO_WM_TEMPLATE_CATEGORY" val="diagram"/>
  <p:tag name="KSO_WM_TEMPLATE_INDEX" val="20198104"/>
  <p:tag name="KSO_WM_UNIT_LAYERLEVEL" val="1"/>
  <p:tag name="KSO_WM_TAG_VERSION" val="1.0"/>
  <p:tag name="KSO_WM_BEAUTIFY_FLAG" val="#wm#"/>
  <p:tag name="KSO_WM_UNIT_TYPE" val="i"/>
  <p:tag name="KSO_WM_UNIT_INDEX" val="53"/>
  <p:tag name="KSO_WM_UNIT_ADJUSTLAYOUT_ID" val="573"/>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54"/>
  <p:tag name="KSO_WM_TEMPLATE_CATEGORY" val="diagram"/>
  <p:tag name="KSO_WM_TEMPLATE_INDEX" val="20198104"/>
  <p:tag name="KSO_WM_UNIT_LAYERLEVEL" val="1"/>
  <p:tag name="KSO_WM_TAG_VERSION" val="1.0"/>
  <p:tag name="KSO_WM_BEAUTIFY_FLAG" val="#wm#"/>
  <p:tag name="KSO_WM_UNIT_TYPE" val="i"/>
  <p:tag name="KSO_WM_UNIT_INDEX" val="54"/>
  <p:tag name="KSO_WM_UNIT_ADJUSTLAYOUT_ID" val="574"/>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55"/>
  <p:tag name="KSO_WM_TEMPLATE_CATEGORY" val="diagram"/>
  <p:tag name="KSO_WM_TEMPLATE_INDEX" val="20198104"/>
  <p:tag name="KSO_WM_UNIT_LAYERLEVEL" val="1"/>
  <p:tag name="KSO_WM_TAG_VERSION" val="1.0"/>
  <p:tag name="KSO_WM_BEAUTIFY_FLAG" val="#wm#"/>
  <p:tag name="KSO_WM_UNIT_TYPE" val="i"/>
  <p:tag name="KSO_WM_UNIT_INDEX" val="55"/>
  <p:tag name="KSO_WM_UNIT_ADJUSTLAYOUT_ID" val="575"/>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57"/>
  <p:tag name="KSO_WM_TEMPLATE_CATEGORY" val="diagram"/>
  <p:tag name="KSO_WM_TEMPLATE_INDEX" val="20198104"/>
  <p:tag name="KSO_WM_UNIT_LAYERLEVEL" val="1"/>
  <p:tag name="KSO_WM_TAG_VERSION" val="1.0"/>
  <p:tag name="KSO_WM_BEAUTIFY_FLAG" val="#wm#"/>
  <p:tag name="KSO_WM_UNIT_TYPE" val="i"/>
  <p:tag name="KSO_WM_UNIT_INDEX" val="57"/>
  <p:tag name="KSO_WM_UNIT_ADJUSTLAYOUT_ID" val="576"/>
</p:tagLst>
</file>

<file path=ppt/tags/tag39.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58"/>
  <p:tag name="KSO_WM_TEMPLATE_CATEGORY" val="diagram"/>
  <p:tag name="KSO_WM_TEMPLATE_INDEX" val="20198104"/>
  <p:tag name="KSO_WM_UNIT_LAYERLEVEL" val="1"/>
  <p:tag name="KSO_WM_TAG_VERSION" val="1.0"/>
  <p:tag name="KSO_WM_BEAUTIFY_FLAG" val="#wm#"/>
  <p:tag name="KSO_WM_UNIT_TYPE" val="i"/>
  <p:tag name="KSO_WM_UNIT_INDEX" val="58"/>
  <p:tag name="KSO_WM_UNIT_ADJUSTLAYOUT_ID" val="577"/>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59"/>
  <p:tag name="KSO_WM_TEMPLATE_CATEGORY" val="diagram"/>
  <p:tag name="KSO_WM_TEMPLATE_INDEX" val="20198104"/>
  <p:tag name="KSO_WM_UNIT_LAYERLEVEL" val="1"/>
  <p:tag name="KSO_WM_TAG_VERSION" val="1.0"/>
  <p:tag name="KSO_WM_BEAUTIFY_FLAG" val="#wm#"/>
  <p:tag name="KSO_WM_UNIT_TYPE" val="i"/>
  <p:tag name="KSO_WM_UNIT_INDEX" val="59"/>
  <p:tag name="KSO_WM_UNIT_ADJUSTLAYOUT_ID" val="578"/>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60"/>
  <p:tag name="KSO_WM_TEMPLATE_CATEGORY" val="diagram"/>
  <p:tag name="KSO_WM_TEMPLATE_INDEX" val="20198104"/>
  <p:tag name="KSO_WM_UNIT_LAYERLEVEL" val="1"/>
  <p:tag name="KSO_WM_TAG_VERSION" val="1.0"/>
  <p:tag name="KSO_WM_BEAUTIFY_FLAG" val="#wm#"/>
  <p:tag name="KSO_WM_UNIT_TYPE" val="i"/>
  <p:tag name="KSO_WM_UNIT_INDEX" val="60"/>
  <p:tag name="KSO_WM_UNIT_ADJUSTLAYOUT_ID" val="579"/>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61"/>
  <p:tag name="KSO_WM_TEMPLATE_CATEGORY" val="diagram"/>
  <p:tag name="KSO_WM_TEMPLATE_INDEX" val="20198104"/>
  <p:tag name="KSO_WM_UNIT_LAYERLEVEL" val="1"/>
  <p:tag name="KSO_WM_TAG_VERSION" val="1.0"/>
  <p:tag name="KSO_WM_BEAUTIFY_FLAG" val="#wm#"/>
  <p:tag name="KSO_WM_UNIT_TYPE" val="i"/>
  <p:tag name="KSO_WM_UNIT_INDEX" val="61"/>
  <p:tag name="KSO_WM_UNIT_ADJUSTLAYOUT_ID" val="580"/>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62"/>
  <p:tag name="KSO_WM_TEMPLATE_CATEGORY" val="diagram"/>
  <p:tag name="KSO_WM_TEMPLATE_INDEX" val="20198104"/>
  <p:tag name="KSO_WM_UNIT_LAYERLEVEL" val="1"/>
  <p:tag name="KSO_WM_TAG_VERSION" val="1.0"/>
  <p:tag name="KSO_WM_BEAUTIFY_FLAG" val="#wm#"/>
  <p:tag name="KSO_WM_UNIT_TYPE" val="i"/>
  <p:tag name="KSO_WM_UNIT_INDEX" val="62"/>
  <p:tag name="KSO_WM_UNIT_ADJUSTLAYOUT_ID" val="58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63"/>
  <p:tag name="KSO_WM_TEMPLATE_CATEGORY" val="diagram"/>
  <p:tag name="KSO_WM_TEMPLATE_INDEX" val="20198104"/>
  <p:tag name="KSO_WM_UNIT_LAYERLEVEL" val="1"/>
  <p:tag name="KSO_WM_TAG_VERSION" val="1.0"/>
  <p:tag name="KSO_WM_BEAUTIFY_FLAG" val="#wm#"/>
  <p:tag name="KSO_WM_UNIT_TYPE" val="i"/>
  <p:tag name="KSO_WM_UNIT_INDEX" val="63"/>
  <p:tag name="KSO_WM_UNIT_ADJUSTLAYOUT_ID" val="58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64"/>
  <p:tag name="KSO_WM_TEMPLATE_CATEGORY" val="diagram"/>
  <p:tag name="KSO_WM_TEMPLATE_INDEX" val="20198104"/>
  <p:tag name="KSO_WM_UNIT_LAYERLEVEL" val="1"/>
  <p:tag name="KSO_WM_TAG_VERSION" val="1.0"/>
  <p:tag name="KSO_WM_BEAUTIFY_FLAG" val="#wm#"/>
  <p:tag name="KSO_WM_UNIT_TYPE" val="i"/>
  <p:tag name="KSO_WM_UNIT_INDEX" val="64"/>
  <p:tag name="KSO_WM_UNIT_ADJUSTLAYOUT_ID" val="563"/>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65"/>
  <p:tag name="KSO_WM_TEMPLATE_CATEGORY" val="diagram"/>
  <p:tag name="KSO_WM_TEMPLATE_INDEX" val="20198104"/>
  <p:tag name="KSO_WM_UNIT_LAYERLEVEL" val="1"/>
  <p:tag name="KSO_WM_TAG_VERSION" val="1.0"/>
  <p:tag name="KSO_WM_BEAUTIFY_FLAG" val="#wm#"/>
  <p:tag name="KSO_WM_UNIT_TYPE" val="i"/>
  <p:tag name="KSO_WM_UNIT_INDEX" val="65"/>
  <p:tag name="KSO_WM_UNIT_ADJUSTLAYOUT_ID" val="564"/>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66"/>
  <p:tag name="KSO_WM_TEMPLATE_CATEGORY" val="diagram"/>
  <p:tag name="KSO_WM_TEMPLATE_INDEX" val="20198104"/>
  <p:tag name="KSO_WM_UNIT_LAYERLEVEL" val="1"/>
  <p:tag name="KSO_WM_TAG_VERSION" val="1.0"/>
  <p:tag name="KSO_WM_BEAUTIFY_FLAG" val="#wm#"/>
  <p:tag name="KSO_WM_UNIT_TYPE" val="i"/>
  <p:tag name="KSO_WM_UNIT_INDEX" val="66"/>
  <p:tag name="KSO_WM_UNIT_ADJUSTLAYOUT_ID" val="565"/>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68"/>
  <p:tag name="KSO_WM_TEMPLATE_CATEGORY" val="diagram"/>
  <p:tag name="KSO_WM_TEMPLATE_INDEX" val="20198104"/>
  <p:tag name="KSO_WM_UNIT_LAYERLEVEL" val="1"/>
  <p:tag name="KSO_WM_TAG_VERSION" val="1.0"/>
  <p:tag name="KSO_WM_BEAUTIFY_FLAG" val="#wm#"/>
  <p:tag name="KSO_WM_UNIT_TYPE" val="i"/>
  <p:tag name="KSO_WM_UNIT_INDEX" val="68"/>
  <p:tag name="KSO_WM_UNIT_ADJUSTLAYOUT_ID" val="566"/>
</p:tagLst>
</file>

<file path=ppt/tags/tag4.xml><?xml version="1.0" encoding="utf-8"?>
<p:tagLst xmlns:p="http://schemas.openxmlformats.org/presentationml/2006/main">
  <p:tag name="MH" val="20161022192605"/>
  <p:tag name="MH_LIBRARY" val="GRAPHIC"/>
  <p:tag name="MH_TYPE" val="Text"/>
  <p:tag name="MH_ORDER" val="1"/>
</p:tagLst>
</file>

<file path=ppt/tags/tag40.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69"/>
  <p:tag name="KSO_WM_TEMPLATE_CATEGORY" val="diagram"/>
  <p:tag name="KSO_WM_TEMPLATE_INDEX" val="20198104"/>
  <p:tag name="KSO_WM_UNIT_LAYERLEVEL" val="1"/>
  <p:tag name="KSO_WM_TAG_VERSION" val="1.0"/>
  <p:tag name="KSO_WM_BEAUTIFY_FLAG" val="#wm#"/>
  <p:tag name="KSO_WM_UNIT_TYPE" val="i"/>
  <p:tag name="KSO_WM_UNIT_INDEX" val="69"/>
  <p:tag name="KSO_WM_UNIT_ADJUSTLAYOUT_ID" val="567"/>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70"/>
  <p:tag name="KSO_WM_TEMPLATE_CATEGORY" val="diagram"/>
  <p:tag name="KSO_WM_TEMPLATE_INDEX" val="20198104"/>
  <p:tag name="KSO_WM_UNIT_LAYERLEVEL" val="1"/>
  <p:tag name="KSO_WM_TAG_VERSION" val="1.0"/>
  <p:tag name="KSO_WM_BEAUTIFY_FLAG" val="#wm#"/>
  <p:tag name="KSO_WM_UNIT_TYPE" val="i"/>
  <p:tag name="KSO_WM_UNIT_INDEX" val="70"/>
  <p:tag name="KSO_WM_UNIT_ADJUSTLAYOUT_ID" val="568"/>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71"/>
  <p:tag name="KSO_WM_TEMPLATE_CATEGORY" val="diagram"/>
  <p:tag name="KSO_WM_TEMPLATE_INDEX" val="20198104"/>
  <p:tag name="KSO_WM_UNIT_LAYERLEVEL" val="1"/>
  <p:tag name="KSO_WM_TAG_VERSION" val="1.0"/>
  <p:tag name="KSO_WM_BEAUTIFY_FLAG" val="#wm#"/>
  <p:tag name="KSO_WM_UNIT_TYPE" val="i"/>
  <p:tag name="KSO_WM_UNIT_INDEX" val="71"/>
  <p:tag name="KSO_WM_UNIT_ADJUSTLAYOUT_ID" val="569"/>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72"/>
  <p:tag name="KSO_WM_TEMPLATE_CATEGORY" val="diagram"/>
  <p:tag name="KSO_WM_TEMPLATE_INDEX" val="20198104"/>
  <p:tag name="KSO_WM_UNIT_LAYERLEVEL" val="1"/>
  <p:tag name="KSO_WM_TAG_VERSION" val="1.0"/>
  <p:tag name="KSO_WM_BEAUTIFY_FLAG" val="#wm#"/>
  <p:tag name="KSO_WM_UNIT_TYPE" val="i"/>
  <p:tag name="KSO_WM_UNIT_INDEX" val="72"/>
  <p:tag name="KSO_WM_UNIT_ADJUSTLAYOUT_ID" val="570"/>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73"/>
  <p:tag name="KSO_WM_TEMPLATE_CATEGORY" val="diagram"/>
  <p:tag name="KSO_WM_TEMPLATE_INDEX" val="20198104"/>
  <p:tag name="KSO_WM_UNIT_LAYERLEVEL" val="1"/>
  <p:tag name="KSO_WM_TAG_VERSION" val="1.0"/>
  <p:tag name="KSO_WM_BEAUTIFY_FLAG" val="#wm#"/>
  <p:tag name="KSO_WM_UNIT_TYPE" val="i"/>
  <p:tag name="KSO_WM_UNIT_INDEX" val="73"/>
  <p:tag name="KSO_WM_UNIT_ADJUSTLAYOUT_ID" val="57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74"/>
  <p:tag name="KSO_WM_TEMPLATE_CATEGORY" val="diagram"/>
  <p:tag name="KSO_WM_TEMPLATE_INDEX" val="20198104"/>
  <p:tag name="KSO_WM_UNIT_LAYERLEVEL" val="1"/>
  <p:tag name="KSO_WM_TAG_VERSION" val="1.0"/>
  <p:tag name="KSO_WM_BEAUTIFY_FLAG" val="#wm#"/>
  <p:tag name="KSO_WM_UNIT_TYPE" val="i"/>
  <p:tag name="KSO_WM_UNIT_INDEX" val="74"/>
  <p:tag name="KSO_WM_UNIT_ADJUSTLAYOUT_ID" val="572"/>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75"/>
  <p:tag name="KSO_WM_TEMPLATE_CATEGORY" val="diagram"/>
  <p:tag name="KSO_WM_TEMPLATE_INDEX" val="20198104"/>
  <p:tag name="KSO_WM_UNIT_LAYERLEVEL" val="1"/>
  <p:tag name="KSO_WM_TAG_VERSION" val="1.0"/>
  <p:tag name="KSO_WM_BEAUTIFY_FLAG" val="#wm#"/>
  <p:tag name="KSO_WM_UNIT_TYPE" val="i"/>
  <p:tag name="KSO_WM_UNIT_INDEX" val="75"/>
  <p:tag name="KSO_WM_UNIT_ADJUSTLAYOUT_ID" val="553"/>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76"/>
  <p:tag name="KSO_WM_TEMPLATE_CATEGORY" val="diagram"/>
  <p:tag name="KSO_WM_TEMPLATE_INDEX" val="20198104"/>
  <p:tag name="KSO_WM_UNIT_LAYERLEVEL" val="1"/>
  <p:tag name="KSO_WM_TAG_VERSION" val="1.0"/>
  <p:tag name="KSO_WM_BEAUTIFY_FLAG" val="#wm#"/>
  <p:tag name="KSO_WM_UNIT_TYPE" val="i"/>
  <p:tag name="KSO_WM_UNIT_INDEX" val="76"/>
  <p:tag name="KSO_WM_UNIT_ADJUSTLAYOUT_ID" val="554"/>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77"/>
  <p:tag name="KSO_WM_TEMPLATE_CATEGORY" val="diagram"/>
  <p:tag name="KSO_WM_TEMPLATE_INDEX" val="20198104"/>
  <p:tag name="KSO_WM_UNIT_LAYERLEVEL" val="1"/>
  <p:tag name="KSO_WM_TAG_VERSION" val="1.0"/>
  <p:tag name="KSO_WM_BEAUTIFY_FLAG" val="#wm#"/>
  <p:tag name="KSO_WM_UNIT_TYPE" val="i"/>
  <p:tag name="KSO_WM_UNIT_INDEX" val="77"/>
  <p:tag name="KSO_WM_UNIT_ADJUSTLAYOUT_ID" val="555"/>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79"/>
  <p:tag name="KSO_WM_TEMPLATE_CATEGORY" val="diagram"/>
  <p:tag name="KSO_WM_TEMPLATE_INDEX" val="20198104"/>
  <p:tag name="KSO_WM_UNIT_LAYERLEVEL" val="1"/>
  <p:tag name="KSO_WM_TAG_VERSION" val="1.0"/>
  <p:tag name="KSO_WM_BEAUTIFY_FLAG" val="#wm#"/>
  <p:tag name="KSO_WM_UNIT_TYPE" val="i"/>
  <p:tag name="KSO_WM_UNIT_INDEX" val="79"/>
  <p:tag name="KSO_WM_UNIT_ADJUSTLAYOUT_ID" val="556"/>
</p:tagLst>
</file>

<file path=ppt/tags/tag41.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80"/>
  <p:tag name="KSO_WM_TEMPLATE_CATEGORY" val="diagram"/>
  <p:tag name="KSO_WM_TEMPLATE_INDEX" val="20198104"/>
  <p:tag name="KSO_WM_UNIT_LAYERLEVEL" val="1"/>
  <p:tag name="KSO_WM_TAG_VERSION" val="1.0"/>
  <p:tag name="KSO_WM_BEAUTIFY_FLAG" val="#wm#"/>
  <p:tag name="KSO_WM_UNIT_TYPE" val="i"/>
  <p:tag name="KSO_WM_UNIT_INDEX" val="80"/>
  <p:tag name="KSO_WM_UNIT_ADJUSTLAYOUT_ID" val="557"/>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81"/>
  <p:tag name="KSO_WM_TEMPLATE_CATEGORY" val="diagram"/>
  <p:tag name="KSO_WM_TEMPLATE_INDEX" val="20198104"/>
  <p:tag name="KSO_WM_UNIT_LAYERLEVEL" val="1"/>
  <p:tag name="KSO_WM_TAG_VERSION" val="1.0"/>
  <p:tag name="KSO_WM_BEAUTIFY_FLAG" val="#wm#"/>
  <p:tag name="KSO_WM_UNIT_TYPE" val="i"/>
  <p:tag name="KSO_WM_UNIT_INDEX" val="81"/>
  <p:tag name="KSO_WM_UNIT_ADJUSTLAYOUT_ID" val="558"/>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82"/>
  <p:tag name="KSO_WM_TEMPLATE_CATEGORY" val="diagram"/>
  <p:tag name="KSO_WM_TEMPLATE_INDEX" val="20198104"/>
  <p:tag name="KSO_WM_UNIT_LAYERLEVEL" val="1"/>
  <p:tag name="KSO_WM_TAG_VERSION" val="1.0"/>
  <p:tag name="KSO_WM_BEAUTIFY_FLAG" val="#wm#"/>
  <p:tag name="KSO_WM_UNIT_TYPE" val="i"/>
  <p:tag name="KSO_WM_UNIT_INDEX" val="82"/>
  <p:tag name="KSO_WM_UNIT_ADJUSTLAYOUT_ID" val="559"/>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83"/>
  <p:tag name="KSO_WM_TEMPLATE_CATEGORY" val="diagram"/>
  <p:tag name="KSO_WM_TEMPLATE_INDEX" val="20198104"/>
  <p:tag name="KSO_WM_UNIT_LAYERLEVEL" val="1"/>
  <p:tag name="KSO_WM_TAG_VERSION" val="1.0"/>
  <p:tag name="KSO_WM_BEAUTIFY_FLAG" val="#wm#"/>
  <p:tag name="KSO_WM_UNIT_TYPE" val="i"/>
  <p:tag name="KSO_WM_UNIT_INDEX" val="83"/>
  <p:tag name="KSO_WM_UNIT_ADJUSTLAYOUT_ID" val="560"/>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84"/>
  <p:tag name="KSO_WM_TEMPLATE_CATEGORY" val="diagram"/>
  <p:tag name="KSO_WM_TEMPLATE_INDEX" val="20198104"/>
  <p:tag name="KSO_WM_UNIT_LAYERLEVEL" val="1"/>
  <p:tag name="KSO_WM_TAG_VERSION" val="1.0"/>
  <p:tag name="KSO_WM_BEAUTIFY_FLAG" val="#wm#"/>
  <p:tag name="KSO_WM_UNIT_TYPE" val="i"/>
  <p:tag name="KSO_WM_UNIT_INDEX" val="84"/>
  <p:tag name="KSO_WM_UNIT_ADJUSTLAYOUT_ID" val="56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85"/>
  <p:tag name="KSO_WM_TEMPLATE_CATEGORY" val="diagram"/>
  <p:tag name="KSO_WM_TEMPLATE_INDEX" val="20198104"/>
  <p:tag name="KSO_WM_UNIT_LAYERLEVEL" val="1"/>
  <p:tag name="KSO_WM_TAG_VERSION" val="1.0"/>
  <p:tag name="KSO_WM_BEAUTIFY_FLAG" val="#wm#"/>
  <p:tag name="KSO_WM_UNIT_TYPE" val="i"/>
  <p:tag name="KSO_WM_UNIT_INDEX" val="85"/>
  <p:tag name="KSO_WM_UNIT_ADJUSTLAYOUT_ID" val="56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86"/>
  <p:tag name="KSO_WM_TEMPLATE_CATEGORY" val="diagram"/>
  <p:tag name="KSO_WM_TEMPLATE_INDEX" val="20198104"/>
  <p:tag name="KSO_WM_UNIT_LAYERLEVEL" val="1"/>
  <p:tag name="KSO_WM_TAG_VERSION" val="1.0"/>
  <p:tag name="KSO_WM_BEAUTIFY_FLAG" val="#wm#"/>
  <p:tag name="KSO_WM_UNIT_TYPE" val="i"/>
  <p:tag name="KSO_WM_UNIT_INDEX" val="86"/>
  <p:tag name="KSO_WM_UNIT_ADJUSTLAYOUT_ID" val="543"/>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87"/>
  <p:tag name="KSO_WM_TEMPLATE_CATEGORY" val="diagram"/>
  <p:tag name="KSO_WM_TEMPLATE_INDEX" val="20198104"/>
  <p:tag name="KSO_WM_UNIT_LAYERLEVEL" val="1"/>
  <p:tag name="KSO_WM_TAG_VERSION" val="1.0"/>
  <p:tag name="KSO_WM_BEAUTIFY_FLAG" val="#wm#"/>
  <p:tag name="KSO_WM_UNIT_TYPE" val="i"/>
  <p:tag name="KSO_WM_UNIT_INDEX" val="87"/>
  <p:tag name="KSO_WM_UNIT_ADJUSTLAYOUT_ID" val="544"/>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88"/>
  <p:tag name="KSO_WM_TEMPLATE_CATEGORY" val="diagram"/>
  <p:tag name="KSO_WM_TEMPLATE_INDEX" val="20198104"/>
  <p:tag name="KSO_WM_UNIT_LAYERLEVEL" val="1"/>
  <p:tag name="KSO_WM_TAG_VERSION" val="1.0"/>
  <p:tag name="KSO_WM_BEAUTIFY_FLAG" val="#wm#"/>
  <p:tag name="KSO_WM_UNIT_TYPE" val="i"/>
  <p:tag name="KSO_WM_UNIT_INDEX" val="88"/>
  <p:tag name="KSO_WM_UNIT_ADJUSTLAYOUT_ID" val="545"/>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90"/>
  <p:tag name="KSO_WM_TEMPLATE_CATEGORY" val="diagram"/>
  <p:tag name="KSO_WM_TEMPLATE_INDEX" val="20198104"/>
  <p:tag name="KSO_WM_UNIT_LAYERLEVEL" val="1"/>
  <p:tag name="KSO_WM_TAG_VERSION" val="1.0"/>
  <p:tag name="KSO_WM_BEAUTIFY_FLAG" val="#wm#"/>
  <p:tag name="KSO_WM_UNIT_TYPE" val="i"/>
  <p:tag name="KSO_WM_UNIT_INDEX" val="90"/>
  <p:tag name="KSO_WM_UNIT_ADJUSTLAYOUT_ID" val="546"/>
</p:tagLst>
</file>

<file path=ppt/tags/tag42.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91"/>
  <p:tag name="KSO_WM_TEMPLATE_CATEGORY" val="diagram"/>
  <p:tag name="KSO_WM_TEMPLATE_INDEX" val="20198104"/>
  <p:tag name="KSO_WM_UNIT_LAYERLEVEL" val="1"/>
  <p:tag name="KSO_WM_TAG_VERSION" val="1.0"/>
  <p:tag name="KSO_WM_BEAUTIFY_FLAG" val="#wm#"/>
  <p:tag name="KSO_WM_UNIT_TYPE" val="i"/>
  <p:tag name="KSO_WM_UNIT_INDEX" val="91"/>
  <p:tag name="KSO_WM_UNIT_ADJUSTLAYOUT_ID" val="547"/>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92"/>
  <p:tag name="KSO_WM_TEMPLATE_CATEGORY" val="diagram"/>
  <p:tag name="KSO_WM_TEMPLATE_INDEX" val="20198104"/>
  <p:tag name="KSO_WM_UNIT_LAYERLEVEL" val="1"/>
  <p:tag name="KSO_WM_TAG_VERSION" val="1.0"/>
  <p:tag name="KSO_WM_BEAUTIFY_FLAG" val="#wm#"/>
  <p:tag name="KSO_WM_UNIT_TYPE" val="i"/>
  <p:tag name="KSO_WM_UNIT_INDEX" val="92"/>
  <p:tag name="KSO_WM_UNIT_ADJUSTLAYOUT_ID" val="548"/>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93"/>
  <p:tag name="KSO_WM_TEMPLATE_CATEGORY" val="diagram"/>
  <p:tag name="KSO_WM_TEMPLATE_INDEX" val="20198104"/>
  <p:tag name="KSO_WM_UNIT_LAYERLEVEL" val="1"/>
  <p:tag name="KSO_WM_TAG_VERSION" val="1.0"/>
  <p:tag name="KSO_WM_BEAUTIFY_FLAG" val="#wm#"/>
  <p:tag name="KSO_WM_UNIT_TYPE" val="i"/>
  <p:tag name="KSO_WM_UNIT_INDEX" val="93"/>
  <p:tag name="KSO_WM_UNIT_ADJUSTLAYOUT_ID" val="549"/>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94"/>
  <p:tag name="KSO_WM_TEMPLATE_CATEGORY" val="diagram"/>
  <p:tag name="KSO_WM_TEMPLATE_INDEX" val="20198104"/>
  <p:tag name="KSO_WM_UNIT_LAYERLEVEL" val="1"/>
  <p:tag name="KSO_WM_TAG_VERSION" val="1.0"/>
  <p:tag name="KSO_WM_BEAUTIFY_FLAG" val="#wm#"/>
  <p:tag name="KSO_WM_UNIT_TYPE" val="i"/>
  <p:tag name="KSO_WM_UNIT_INDEX" val="94"/>
  <p:tag name="KSO_WM_UNIT_ADJUSTLAYOUT_ID" val="550"/>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95"/>
  <p:tag name="KSO_WM_TEMPLATE_CATEGORY" val="diagram"/>
  <p:tag name="KSO_WM_TEMPLATE_INDEX" val="20198104"/>
  <p:tag name="KSO_WM_UNIT_LAYERLEVEL" val="1"/>
  <p:tag name="KSO_WM_TAG_VERSION" val="1.0"/>
  <p:tag name="KSO_WM_BEAUTIFY_FLAG" val="#wm#"/>
  <p:tag name="KSO_WM_UNIT_TYPE" val="i"/>
  <p:tag name="KSO_WM_UNIT_INDEX" val="95"/>
  <p:tag name="KSO_WM_UNIT_ADJUSTLAYOUT_ID" val="55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96"/>
  <p:tag name="KSO_WM_TEMPLATE_CATEGORY" val="diagram"/>
  <p:tag name="KSO_WM_TEMPLATE_INDEX" val="20198104"/>
  <p:tag name="KSO_WM_UNIT_LAYERLEVEL" val="1"/>
  <p:tag name="KSO_WM_TAG_VERSION" val="1.0"/>
  <p:tag name="KSO_WM_BEAUTIFY_FLAG" val="#wm#"/>
  <p:tag name="KSO_WM_UNIT_TYPE" val="i"/>
  <p:tag name="KSO_WM_UNIT_INDEX" val="96"/>
  <p:tag name="KSO_WM_UNIT_ADJUSTLAYOUT_ID" val="55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97"/>
  <p:tag name="KSO_WM_TEMPLATE_CATEGORY" val="diagram"/>
  <p:tag name="KSO_WM_TEMPLATE_INDEX" val="20198104"/>
  <p:tag name="KSO_WM_UNIT_LAYERLEVEL" val="1"/>
  <p:tag name="KSO_WM_TAG_VERSION" val="1.0"/>
  <p:tag name="KSO_WM_BEAUTIFY_FLAG" val="#wm#"/>
  <p:tag name="KSO_WM_UNIT_TYPE" val="i"/>
  <p:tag name="KSO_WM_UNIT_INDEX" val="97"/>
  <p:tag name="KSO_WM_UNIT_ADJUSTLAYOUT_ID" val="533"/>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98"/>
  <p:tag name="KSO_WM_TEMPLATE_CATEGORY" val="diagram"/>
  <p:tag name="KSO_WM_TEMPLATE_INDEX" val="20198104"/>
  <p:tag name="KSO_WM_UNIT_LAYERLEVEL" val="1"/>
  <p:tag name="KSO_WM_TAG_VERSION" val="1.0"/>
  <p:tag name="KSO_WM_BEAUTIFY_FLAG" val="#wm#"/>
  <p:tag name="KSO_WM_UNIT_TYPE" val="i"/>
  <p:tag name="KSO_WM_UNIT_INDEX" val="98"/>
  <p:tag name="KSO_WM_UNIT_ADJUSTLAYOUT_ID" val="534"/>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99"/>
  <p:tag name="KSO_WM_TEMPLATE_CATEGORY" val="diagram"/>
  <p:tag name="KSO_WM_TEMPLATE_INDEX" val="20198104"/>
  <p:tag name="KSO_WM_UNIT_LAYERLEVEL" val="1"/>
  <p:tag name="KSO_WM_TAG_VERSION" val="1.0"/>
  <p:tag name="KSO_WM_BEAUTIFY_FLAG" val="#wm#"/>
  <p:tag name="KSO_WM_UNIT_TYPE" val="i"/>
  <p:tag name="KSO_WM_UNIT_INDEX" val="99"/>
  <p:tag name="KSO_WM_UNIT_ADJUSTLAYOUT_ID" val="535"/>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01"/>
  <p:tag name="KSO_WM_TEMPLATE_CATEGORY" val="diagram"/>
  <p:tag name="KSO_WM_TEMPLATE_INDEX" val="20198104"/>
  <p:tag name="KSO_WM_UNIT_LAYERLEVEL" val="1"/>
  <p:tag name="KSO_WM_TAG_VERSION" val="1.0"/>
  <p:tag name="KSO_WM_BEAUTIFY_FLAG" val="#wm#"/>
  <p:tag name="KSO_WM_UNIT_TYPE" val="i"/>
  <p:tag name="KSO_WM_UNIT_INDEX" val="101"/>
  <p:tag name="KSO_WM_UNIT_ADJUSTLAYOUT_ID" val="536"/>
</p:tagLst>
</file>

<file path=ppt/tags/tag43.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02"/>
  <p:tag name="KSO_WM_TEMPLATE_CATEGORY" val="diagram"/>
  <p:tag name="KSO_WM_TEMPLATE_INDEX" val="20198104"/>
  <p:tag name="KSO_WM_UNIT_LAYERLEVEL" val="1"/>
  <p:tag name="KSO_WM_TAG_VERSION" val="1.0"/>
  <p:tag name="KSO_WM_BEAUTIFY_FLAG" val="#wm#"/>
  <p:tag name="KSO_WM_UNIT_TYPE" val="i"/>
  <p:tag name="KSO_WM_UNIT_INDEX" val="102"/>
  <p:tag name="KSO_WM_UNIT_ADJUSTLAYOUT_ID" val="537"/>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03"/>
  <p:tag name="KSO_WM_TEMPLATE_CATEGORY" val="diagram"/>
  <p:tag name="KSO_WM_TEMPLATE_INDEX" val="20198104"/>
  <p:tag name="KSO_WM_UNIT_LAYERLEVEL" val="1"/>
  <p:tag name="KSO_WM_TAG_VERSION" val="1.0"/>
  <p:tag name="KSO_WM_BEAUTIFY_FLAG" val="#wm#"/>
  <p:tag name="KSO_WM_UNIT_TYPE" val="i"/>
  <p:tag name="KSO_WM_UNIT_INDEX" val="103"/>
  <p:tag name="KSO_WM_UNIT_ADJUSTLAYOUT_ID" val="538"/>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04"/>
  <p:tag name="KSO_WM_TEMPLATE_CATEGORY" val="diagram"/>
  <p:tag name="KSO_WM_TEMPLATE_INDEX" val="20198104"/>
  <p:tag name="KSO_WM_UNIT_LAYERLEVEL" val="1"/>
  <p:tag name="KSO_WM_TAG_VERSION" val="1.0"/>
  <p:tag name="KSO_WM_BEAUTIFY_FLAG" val="#wm#"/>
  <p:tag name="KSO_WM_UNIT_TYPE" val="i"/>
  <p:tag name="KSO_WM_UNIT_INDEX" val="104"/>
  <p:tag name="KSO_WM_UNIT_ADJUSTLAYOUT_ID" val="539"/>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05"/>
  <p:tag name="KSO_WM_TEMPLATE_CATEGORY" val="diagram"/>
  <p:tag name="KSO_WM_TEMPLATE_INDEX" val="20198104"/>
  <p:tag name="KSO_WM_UNIT_LAYERLEVEL" val="1"/>
  <p:tag name="KSO_WM_TAG_VERSION" val="1.0"/>
  <p:tag name="KSO_WM_BEAUTIFY_FLAG" val="#wm#"/>
  <p:tag name="KSO_WM_UNIT_TYPE" val="i"/>
  <p:tag name="KSO_WM_UNIT_INDEX" val="105"/>
  <p:tag name="KSO_WM_UNIT_ADJUSTLAYOUT_ID" val="540"/>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06"/>
  <p:tag name="KSO_WM_TEMPLATE_CATEGORY" val="diagram"/>
  <p:tag name="KSO_WM_TEMPLATE_INDEX" val="20198104"/>
  <p:tag name="KSO_WM_UNIT_LAYERLEVEL" val="1"/>
  <p:tag name="KSO_WM_TAG_VERSION" val="1.0"/>
  <p:tag name="KSO_WM_BEAUTIFY_FLAG" val="#wm#"/>
  <p:tag name="KSO_WM_UNIT_TYPE" val="i"/>
  <p:tag name="KSO_WM_UNIT_INDEX" val="106"/>
  <p:tag name="KSO_WM_UNIT_ADJUSTLAYOUT_ID" val="54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07"/>
  <p:tag name="KSO_WM_TEMPLATE_CATEGORY" val="diagram"/>
  <p:tag name="KSO_WM_TEMPLATE_INDEX" val="20198104"/>
  <p:tag name="KSO_WM_UNIT_LAYERLEVEL" val="1"/>
  <p:tag name="KSO_WM_TAG_VERSION" val="1.0"/>
  <p:tag name="KSO_WM_BEAUTIFY_FLAG" val="#wm#"/>
  <p:tag name="KSO_WM_UNIT_TYPE" val="i"/>
  <p:tag name="KSO_WM_UNIT_INDEX" val="107"/>
  <p:tag name="KSO_WM_UNIT_ADJUSTLAYOUT_ID" val="542"/>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08"/>
  <p:tag name="KSO_WM_TEMPLATE_CATEGORY" val="diagram"/>
  <p:tag name="KSO_WM_TEMPLATE_INDEX" val="20198104"/>
  <p:tag name="KSO_WM_UNIT_LAYERLEVEL" val="1"/>
  <p:tag name="KSO_WM_TAG_VERSION" val="1.0"/>
  <p:tag name="KSO_WM_BEAUTIFY_FLAG" val="#wm#"/>
  <p:tag name="KSO_WM_UNIT_TYPE" val="i"/>
  <p:tag name="KSO_WM_UNIT_INDEX" val="108"/>
  <p:tag name="KSO_WM_UNIT_ADJUSTLAYOUT_ID" val="523"/>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09"/>
  <p:tag name="KSO_WM_TEMPLATE_CATEGORY" val="diagram"/>
  <p:tag name="KSO_WM_TEMPLATE_INDEX" val="20198104"/>
  <p:tag name="KSO_WM_UNIT_LAYERLEVEL" val="1"/>
  <p:tag name="KSO_WM_TAG_VERSION" val="1.0"/>
  <p:tag name="KSO_WM_BEAUTIFY_FLAG" val="#wm#"/>
  <p:tag name="KSO_WM_UNIT_TYPE" val="i"/>
  <p:tag name="KSO_WM_UNIT_INDEX" val="109"/>
  <p:tag name="KSO_WM_UNIT_ADJUSTLAYOUT_ID" val="524"/>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10"/>
  <p:tag name="KSO_WM_TEMPLATE_CATEGORY" val="diagram"/>
  <p:tag name="KSO_WM_TEMPLATE_INDEX" val="20198104"/>
  <p:tag name="KSO_WM_UNIT_LAYERLEVEL" val="1"/>
  <p:tag name="KSO_WM_TAG_VERSION" val="1.0"/>
  <p:tag name="KSO_WM_BEAUTIFY_FLAG" val="#wm#"/>
  <p:tag name="KSO_WM_UNIT_TYPE" val="i"/>
  <p:tag name="KSO_WM_UNIT_INDEX" val="110"/>
  <p:tag name="KSO_WM_UNIT_ADJUSTLAYOUT_ID" val="525"/>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3"/>
  <p:tag name="KSO_WM_TEMPLATE_CATEGORY" val="diagram"/>
  <p:tag name="KSO_WM_TEMPLATE_INDEX" val="20198104"/>
  <p:tag name="KSO_WM_UNIT_LAYERLEVEL" val="1"/>
  <p:tag name="KSO_WM_TAG_VERSION" val="1.0"/>
  <p:tag name="KSO_WM_BEAUTIFY_FLAG" val="#wm#"/>
  <p:tag name="KSO_WM_UNIT_TYPE" val="i"/>
  <p:tag name="KSO_WM_UNIT_INDEX" val="3"/>
  <p:tag name="KSO_WM_UNIT_ADJUSTLAYOUT_ID" val="526"/>
</p:tagLst>
</file>

<file path=ppt/tags/tag44.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4"/>
  <p:tag name="KSO_WM_TEMPLATE_CATEGORY" val="diagram"/>
  <p:tag name="KSO_WM_TEMPLATE_INDEX" val="20198104"/>
  <p:tag name="KSO_WM_UNIT_LAYERLEVEL" val="1"/>
  <p:tag name="KSO_WM_TAG_VERSION" val="1.0"/>
  <p:tag name="KSO_WM_BEAUTIFY_FLAG" val="#wm#"/>
  <p:tag name="KSO_WM_UNIT_TYPE" val="i"/>
  <p:tag name="KSO_WM_UNIT_INDEX" val="4"/>
  <p:tag name="KSO_WM_UNIT_ADJUSTLAYOUT_ID" val="527"/>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5"/>
  <p:tag name="KSO_WM_TEMPLATE_CATEGORY" val="diagram"/>
  <p:tag name="KSO_WM_TEMPLATE_INDEX" val="20198104"/>
  <p:tag name="KSO_WM_UNIT_LAYERLEVEL" val="1"/>
  <p:tag name="KSO_WM_TAG_VERSION" val="1.0"/>
  <p:tag name="KSO_WM_BEAUTIFY_FLAG" val="#wm#"/>
  <p:tag name="KSO_WM_UNIT_TYPE" val="i"/>
  <p:tag name="KSO_WM_UNIT_INDEX" val="5"/>
  <p:tag name="KSO_WM_UNIT_ADJUSTLAYOUT_ID" val="528"/>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6"/>
  <p:tag name="KSO_WM_TEMPLATE_CATEGORY" val="diagram"/>
  <p:tag name="KSO_WM_TEMPLATE_INDEX" val="20198104"/>
  <p:tag name="KSO_WM_UNIT_LAYERLEVEL" val="1"/>
  <p:tag name="KSO_WM_TAG_VERSION" val="1.0"/>
  <p:tag name="KSO_WM_BEAUTIFY_FLAG" val="#wm#"/>
  <p:tag name="KSO_WM_UNIT_TYPE" val="i"/>
  <p:tag name="KSO_WM_UNIT_INDEX" val="6"/>
  <p:tag name="KSO_WM_UNIT_ADJUSTLAYOUT_ID" val="529"/>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7"/>
  <p:tag name="KSO_WM_TEMPLATE_CATEGORY" val="diagram"/>
  <p:tag name="KSO_WM_TEMPLATE_INDEX" val="20198104"/>
  <p:tag name="KSO_WM_UNIT_LAYERLEVEL" val="1"/>
  <p:tag name="KSO_WM_TAG_VERSION" val="1.0"/>
  <p:tag name="KSO_WM_BEAUTIFY_FLAG" val="#wm#"/>
  <p:tag name="KSO_WM_UNIT_TYPE" val="i"/>
  <p:tag name="KSO_WM_UNIT_INDEX" val="7"/>
  <p:tag name="KSO_WM_UNIT_ADJUSTLAYOUT_ID" val="530"/>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8"/>
  <p:tag name="KSO_WM_TEMPLATE_CATEGORY" val="diagram"/>
  <p:tag name="KSO_WM_TEMPLATE_INDEX" val="20198104"/>
  <p:tag name="KSO_WM_UNIT_LAYERLEVEL" val="1"/>
  <p:tag name="KSO_WM_TAG_VERSION" val="1.0"/>
  <p:tag name="KSO_WM_BEAUTIFY_FLAG" val="#wm#"/>
  <p:tag name="KSO_WM_UNIT_TYPE" val="i"/>
  <p:tag name="KSO_WM_UNIT_INDEX" val="8"/>
  <p:tag name="KSO_WM_UNIT_ADJUSTLAYOUT_ID" val="53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9"/>
  <p:tag name="KSO_WM_TEMPLATE_CATEGORY" val="diagram"/>
  <p:tag name="KSO_WM_TEMPLATE_INDEX" val="20198104"/>
  <p:tag name="KSO_WM_UNIT_LAYERLEVEL" val="1"/>
  <p:tag name="KSO_WM_TAG_VERSION" val="1.0"/>
  <p:tag name="KSO_WM_BEAUTIFY_FLAG" val="#wm#"/>
  <p:tag name="KSO_WM_UNIT_TYPE" val="i"/>
  <p:tag name="KSO_WM_UNIT_INDEX" val="9"/>
  <p:tag name="KSO_WM_UNIT_ADJUSTLAYOUT_ID" val="53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11"/>
  <p:tag name="KSO_WM_TEMPLATE_CATEGORY" val="diagram"/>
  <p:tag name="KSO_WM_TEMPLATE_INDEX" val="20198104"/>
  <p:tag name="KSO_WM_UNIT_LAYERLEVEL" val="1"/>
  <p:tag name="KSO_WM_TAG_VERSION" val="1.0"/>
  <p:tag name="KSO_WM_BEAUTIFY_FLAG" val="#wm#"/>
  <p:tag name="KSO_WM_UNIT_TYPE" val="i"/>
  <p:tag name="KSO_WM_UNIT_INDEX" val="111"/>
  <p:tag name="KSO_WM_UNIT_ADJUSTLAYOUT_ID" val="510"/>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0"/>
  <p:tag name="KSO_WM_TEMPLATE_CATEGORY" val="diagram"/>
  <p:tag name="KSO_WM_TEMPLATE_INDEX" val="20198104"/>
  <p:tag name="KSO_WM_UNIT_LAYERLEVEL" val="1"/>
  <p:tag name="KSO_WM_TAG_VERSION" val="1.0"/>
  <p:tag name="KSO_WM_BEAUTIFY_FLAG" val="#wm#"/>
  <p:tag name="KSO_WM_UNIT_TYPE" val="i"/>
  <p:tag name="KSO_WM_UNIT_INDEX" val="10"/>
  <p:tag name="KSO_WM_UNIT_ADJUSTLAYOUT_ID" val="513"/>
</p:tagLst>
</file>

<file path=ppt/tags/tag448.xml><?xml version="1.0" encoding="utf-8"?>
<p:tagLst xmlns:p="http://schemas.openxmlformats.org/presentationml/2006/main">
  <p:tag name="KSO_WM_UNIT_TEXT_PART_ID_V2" val="b-3-1"/>
  <p:tag name="KSO_WM_UNIT_HIGHLIGHT" val="0"/>
  <p:tag name="KSO_WM_UNIT_COMPATIBLE" val="0"/>
  <p:tag name="KSO_WM_UNIT_DIAGRAM_ISNUMVISUAL" val="0"/>
  <p:tag name="KSO_WM_UNIT_DIAGRAM_ISREFERUNIT" val="0"/>
  <p:tag name="KSO_WM_UNIT_ID" val="diagram20198104_1*a*1"/>
  <p:tag name="KSO_WM_TEMPLATE_CATEGORY" val="diagram"/>
  <p:tag name="KSO_WM_TEMPLATE_INDEX" val="20198104"/>
  <p:tag name="KSO_WM_UNIT_LAYERLEVEL" val="1"/>
  <p:tag name="KSO_WM_TAG_VERSION" val="1.0"/>
  <p:tag name="KSO_WM_BEAUTIFY_FLAG" val="#wm#"/>
  <p:tag name="KSO_WM_UNIT_ISCONTENTSTITLE" val="0"/>
  <p:tag name="KSO_WM_UNIT_NOCLEAR" val="0"/>
  <p:tag name="KSO_WM_UNIT_VALUE" val="29"/>
  <p:tag name="KSO_WM_UNIT_TYPE" val="a"/>
  <p:tag name="KSO_WM_UNIT_INDEX" val="1"/>
  <p:tag name="KSO_WM_UNIT_PRESET_TEXT" val="单击此处添加您的大标题"/>
  <p:tag name="KSO_WM_UNIT_ADJUSTLAYOUT_ID" val="7"/>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1"/>
  <p:tag name="KSO_WM_TEMPLATE_CATEGORY" val="diagram"/>
  <p:tag name="KSO_WM_TEMPLATE_INDEX" val="20198104"/>
  <p:tag name="KSO_WM_UNIT_LAYERLEVEL" val="1"/>
  <p:tag name="KSO_WM_TAG_VERSION" val="1.0"/>
  <p:tag name="KSO_WM_BEAUTIFY_FLAG" val="#wm#"/>
  <p:tag name="KSO_WM_UNIT_TYPE" val="i"/>
  <p:tag name="KSO_WM_UNIT_INDEX" val="11"/>
  <p:tag name="KSO_WM_UNIT_ADJUSTLAYOUT_ID" val="9"/>
</p:tagLst>
</file>

<file path=ppt/tags/tag45.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2"/>
  <p:tag name="KSO_WM_TEMPLATE_CATEGORY" val="diagram"/>
  <p:tag name="KSO_WM_TEMPLATE_INDEX" val="20198104"/>
  <p:tag name="KSO_WM_UNIT_LAYERLEVEL" val="1"/>
  <p:tag name="KSO_WM_TAG_VERSION" val="1.0"/>
  <p:tag name="KSO_WM_BEAUTIFY_FLAG" val="#wm#"/>
  <p:tag name="KSO_WM_UNIT_TYPE" val="i"/>
  <p:tag name="KSO_WM_UNIT_INDEX" val="12"/>
  <p:tag name="KSO_WM_UNIT_ADJUSTLAYOUT_ID" val="10"/>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104_1*i*14"/>
  <p:tag name="KSO_WM_TEMPLATE_CATEGORY" val="diagram"/>
  <p:tag name="KSO_WM_TEMPLATE_INDEX" val="20198104"/>
  <p:tag name="KSO_WM_UNIT_LAYERLEVEL" val="1"/>
  <p:tag name="KSO_WM_TAG_VERSION" val="1.0"/>
  <p:tag name="KSO_WM_BEAUTIFY_FLAG" val="#wm#"/>
  <p:tag name="KSO_WM_UNIT_TYPE" val="i"/>
  <p:tag name="KSO_WM_UNIT_INDEX" val="14"/>
  <p:tag name="KSO_WM_UNIT_ADJUSTLAYOUT_ID" val="515"/>
</p:tagLst>
</file>

<file path=ppt/tags/tag452.xml><?xml version="1.0" encoding="utf-8"?>
<p:tagLst xmlns:p="http://schemas.openxmlformats.org/presentationml/2006/main">
  <p:tag name="KSO_WM_UNIT_TEXT_PART_ID_V2" val="d-1-1"/>
  <p:tag name="KSO_WM_UNIT_HIGHLIGHT" val="0"/>
  <p:tag name="KSO_WM_UNIT_COMPATIBLE" val="0"/>
  <p:tag name="KSO_WM_UNIT_DIAGRAM_ISNUMVISUAL" val="0"/>
  <p:tag name="KSO_WM_UNIT_DIAGRAM_ISREFERUNIT" val="0"/>
  <p:tag name="KSO_WM_UNIT_ID" val="diagram20198104_1*f*1"/>
  <p:tag name="KSO_WM_TEMPLATE_CATEGORY" val="diagram"/>
  <p:tag name="KSO_WM_TEMPLATE_INDEX" val="20198104"/>
  <p:tag name="KSO_WM_UNIT_LAYERLEVEL" val="1"/>
  <p:tag name="KSO_WM_TAG_VERSION" val="1.0"/>
  <p:tag name="KSO_WM_BEAUTIFY_FLAG" val="#wm#"/>
  <p:tag name="KSO_WM_UNIT_NOCLEAR" val="0"/>
  <p:tag name="KSO_WM_UNIT_VALUE" val="32"/>
  <p:tag name="KSO_WM_UNIT_TYPE" val="f"/>
  <p:tag name="KSO_WM_UNIT_INDEX" val="1"/>
  <p:tag name="KSO_WM_UNIT_PRESET_TEXT" val="点击此处添加正文，文字是您思想的提炼，请言简意赅的阐述观点。"/>
  <p:tag name="KSO_WM_UNIT_ADJUSTLAYOUT_ID" val="12"/>
</p:tagLst>
</file>

<file path=ppt/tags/tag453.xml><?xml version="1.0" encoding="utf-8"?>
<p:tagLst xmlns:p="http://schemas.openxmlformats.org/presentationml/2006/main">
  <p:tag name="KSO_WM_SLIDE_ID" val="diagram20198104_1"/>
  <p:tag name="KSO_WM_TEMPLATE_SUBCATEGORY" val="8"/>
  <p:tag name="KSO_WM_SLIDE_TYPE" val="text"/>
  <p:tag name="KSO_WM_SLIDE_SUBTYPE" val="picTxt"/>
  <p:tag name="KSO_WM_SLIDE_ITEM_CNT" val="0"/>
  <p:tag name="KSO_WM_SLIDE_INDEX" val="1"/>
  <p:tag name="KSO_WM_SLIDE_SIZE" val="964*540"/>
  <p:tag name="KSO_WM_SLIDE_POSITION" val="-19*0"/>
  <p:tag name="KSO_WM_TAG_VERSION" val="1.0"/>
  <p:tag name="KSO_WM_BEAUTIFY_FLAG" val="#wm#"/>
  <p:tag name="KSO_WM_TEMPLATE_CATEGORY" val="diagram"/>
  <p:tag name="KSO_WM_TEMPLATE_INDEX" val="20198104"/>
  <p:tag name="KSO_WM_SLIDE_LAYOUT" val="a_d_f"/>
  <p:tag name="KSO_WM_SLIDE_LAYOUT_CNT" val="1_1_1"/>
  <p:tag name="KSO_WM_SLIDE_CONSTRAINT" val="%7b%22slideConstraint%22%3a%7b%22seriesAreas%22%3a%5b%5d%2c%22singleAreas%22%3a%5b%7b%22shapes%22%3a%5b13%5d%2c%22serialConstraintIndex%22%3a-1%2c%22areatextmark%22%3a0%2c%22pictureprocessmark%22%3a0%7d%5d%7d%7d"/>
</p:tagLst>
</file>

<file path=ppt/tags/tag454.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32_1*i*1"/>
  <p:tag name="KSO_WM_TEMPLATE_CATEGORY" val="diagram"/>
  <p:tag name="KSO_WM_TEMPLATE_INDEX" val="20198632"/>
  <p:tag name="KSO_WM_UNIT_LAYERLEVEL" val="1"/>
  <p:tag name="KSO_WM_TAG_VERSION" val="1.0"/>
  <p:tag name="KSO_WM_BEAUTIFY_FLAG" val="#wm#"/>
</p:tagLst>
</file>

<file path=ppt/tags/tag455.xml><?xml version="1.0" encoding="utf-8"?>
<p:tagLst xmlns:p="http://schemas.openxmlformats.org/presentationml/2006/main">
  <p:tag name="KSO_WM_UNIT_TEXT_PART_ID_V2" val="b-3-1"/>
  <p:tag name="KSO_WM_UNIT_ADJUSTLAYOUT_ID" val="4"/>
  <p:tag name="KSO_WM_UNIT_ISCONTENTSTITLE" val="0"/>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32_1*a*1"/>
  <p:tag name="KSO_WM_TEMPLATE_CATEGORY" val="diagram"/>
  <p:tag name="KSO_WM_TEMPLATE_INDEX" val="20198632"/>
  <p:tag name="KSO_WM_UNIT_LAYERLEVEL" val="1"/>
  <p:tag name="KSO_WM_TAG_VERSION" val="1.0"/>
  <p:tag name="KSO_WM_BEAUTIFY_FLAG" val="#wm#"/>
  <p:tag name="KSO_WM_UNIT_PRESET_TEXT" val="单击此处添加大标题"/>
</p:tagLst>
</file>

<file path=ppt/tags/tag456.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57.xml><?xml version="1.0" encoding="utf-8"?>
<p:tagLst xmlns:p="http://schemas.openxmlformats.org/presentationml/2006/main">
  <p:tag name="KSO_WM_SLIDE_ID" val="diagram20198632_1"/>
  <p:tag name="KSO_WM_TEMPLATE_SUBCATEGORY" val="8"/>
  <p:tag name="KSO_WM_TEMPLATE_MASTER_TYPE" val="0"/>
  <p:tag name="KSO_WM_TEMPLATE_COLOR_TYPE" val="1"/>
  <p:tag name="KSO_WM_SLIDE_TYPE" val="text"/>
  <p:tag name="KSO_WM_SLIDE_SUBTYPE" val="picTxt"/>
  <p:tag name="KSO_WM_SLIDE_ITEM_CNT" val="0"/>
  <p:tag name="KSO_WM_SLIDE_INDEX" val="1"/>
  <p:tag name="KSO_WM_TEMPLATE_MASTER_THUMB_INDEX" val="0"/>
  <p:tag name="KSO_WM_UNIT_SHOW_EDIT_AREA_INDICATION" val="0"/>
  <p:tag name="KSO_WM_SLIDE_SIZE" val="960*379"/>
  <p:tag name="KSO_WM_SLIDE_POSITION" val="0*-1"/>
  <p:tag name="KSO_WM_TAG_VERSION" val="1.0"/>
  <p:tag name="KSO_WM_BEAUTIFY_FLAG" val="#wm#"/>
  <p:tag name="KSO_WM_TEMPLATE_CATEGORY" val="diagram"/>
  <p:tag name="KSO_WM_TEMPLATE_INDEX" val="20198632"/>
  <p:tag name="KSO_WM_SLIDE_LAYOUT" val="a_d_f"/>
  <p:tag name="KSO_WM_SLIDE_LAYOUT_CNT" val="1_1_1"/>
  <p:tag name="KSO_WM_SLIDE_CONSTRAINT" val="%7b%22slideConstraint%22%3a%7b%22seriesAreas%22%3a%5b%5d%2c%22singleAreas%22%3a%5b%7b%22shapes%22%3a%5b3%5d%2c%22serialConstraintIndex%22%3a-1%2c%22areatextmark%22%3a0%2c%22pictureprocessmark%22%3a0%7d%5d%7d%7d"/>
</p:tagLst>
</file>

<file path=ppt/tags/tag458.xml><?xml version="1.0" encoding="utf-8"?>
<p:tagLst xmlns:p="http://schemas.openxmlformats.org/presentationml/2006/main">
  <p:tag name="KSO_WM_UNIT_ISCONTENTSTITLE" val="0"/>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882_1*f*1"/>
  <p:tag name="KSO_WM_TEMPLATE_CATEGORY" val="diagram"/>
  <p:tag name="KSO_WM_TEMPLATE_INDEX" val="2020288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45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882_1*a*1"/>
  <p:tag name="KSO_WM_TEMPLATE_CATEGORY" val="diagram"/>
  <p:tag name="KSO_WM_TEMPLATE_INDEX" val="20202882"/>
  <p:tag name="KSO_WM_UNIT_LAYERLEVEL" val="1"/>
  <p:tag name="KSO_WM_TAG_VERSION" val="1.0"/>
  <p:tag name="KSO_WM_BEAUTIFY_FLAG" val="#wm#"/>
  <p:tag name="KSO_WM_UNIT_PRESET_TEXT" val="单击此处添加标题内容"/>
</p:tagLst>
</file>

<file path=ppt/tags/tag46.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882_1*i*2"/>
  <p:tag name="KSO_WM_TEMPLATE_CATEGORY" val="diagram"/>
  <p:tag name="KSO_WM_TEMPLATE_INDEX" val="20202882"/>
  <p:tag name="KSO_WM_UNIT_LAYERLEVEL" val="1"/>
  <p:tag name="KSO_WM_TAG_VERSION" val="1.0"/>
  <p:tag name="KSO_WM_BEAUTIFY_FLAG" val="#wm#"/>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882_1*i*1"/>
  <p:tag name="KSO_WM_TEMPLATE_CATEGORY" val="diagram"/>
  <p:tag name="KSO_WM_TEMPLATE_INDEX" val="20202882"/>
  <p:tag name="KSO_WM_UNIT_LAYERLEVEL" val="1"/>
  <p:tag name="KSO_WM_TAG_VERSION" val="1.0"/>
  <p:tag name="KSO_WM_BEAUTIFY_FLAG" val="#wm#"/>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882_1*i*3"/>
  <p:tag name="KSO_WM_TEMPLATE_CATEGORY" val="diagram"/>
  <p:tag name="KSO_WM_TEMPLATE_INDEX" val="20202882"/>
  <p:tag name="KSO_WM_UNIT_LAYERLEVEL" val="1"/>
  <p:tag name="KSO_WM_TAG_VERSION" val="1.0"/>
  <p:tag name="KSO_WM_BEAUTIFY_FLAG" val="#wm#"/>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882_1*i*4"/>
  <p:tag name="KSO_WM_TEMPLATE_CATEGORY" val="diagram"/>
  <p:tag name="KSO_WM_TEMPLATE_INDEX" val="20202882"/>
  <p:tag name="KSO_WM_UNIT_LAYERLEVEL" val="1"/>
  <p:tag name="KSO_WM_TAG_VERSION" val="1.0"/>
  <p:tag name="KSO_WM_BEAUTIFY_FLAG" val="#wm#"/>
</p:tagLst>
</file>

<file path=ppt/tags/tag464.xml><?xml version="1.0" encoding="utf-8"?>
<p:tagLst xmlns:p="http://schemas.openxmlformats.org/presentationml/2006/main">
  <p:tag name="KSO_WM_SLIDE_ID" val="diagram2020288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39"/>
  <p:tag name="KSO_WM_SLIDE_POSITION" val="0*0"/>
  <p:tag name="KSO_WM_TAG_VERSION" val="1.0"/>
  <p:tag name="KSO_WM_BEAUTIFY_FLAG" val="#wm#"/>
  <p:tag name="KSO_WM_TEMPLATE_CATEGORY" val="diagram"/>
  <p:tag name="KSO_WM_TEMPLATE_INDEX" val="20202882"/>
  <p:tag name="KSO_WM_SLIDE_LAYOUT" val="a_f"/>
  <p:tag name="KSO_WM_SLIDE_LAYOUT_CNT" val="1_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74_1*i*1"/>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4_1*i*2"/>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4_1*i*3"/>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4_1*i*4"/>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4_1*i*5"/>
  <p:tag name="KSO_WM_TEMPLATE_CATEGORY" val="diagram"/>
  <p:tag name="KSO_WM_TEMPLATE_INDEX" val="20198874"/>
  <p:tag name="KSO_WM_UNIT_LAYERLEVEL" val="1"/>
  <p:tag name="KSO_WM_TAG_VERSION" val="1.0"/>
  <p:tag name="KSO_WM_BEAUTIFY_FLAG" val="#wm#"/>
  <p:tag name="KSO_WM_UNIT_FILL_FORE_SCHEMECOLOR_INDEX" val="13"/>
  <p:tag name="KSO_WM_UNI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70.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4_1*a*1"/>
  <p:tag name="KSO_WM_TEMPLATE_CATEGORY" val="diagram"/>
  <p:tag name="KSO_WM_TEMPLATE_INDEX" val="2019887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71.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72.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473.xml><?xml version="1.0" encoding="utf-8"?>
<p:tagLst xmlns:p="http://schemas.openxmlformats.org/presentationml/2006/main">
  <p:tag name="KSO_WM_UNIT_ISCONTENTSTITLE" val="0"/>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882_1*f*1"/>
  <p:tag name="KSO_WM_TEMPLATE_CATEGORY" val="diagram"/>
  <p:tag name="KSO_WM_TEMPLATE_INDEX" val="2020288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47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882_1*a*1"/>
  <p:tag name="KSO_WM_TEMPLATE_CATEGORY" val="diagram"/>
  <p:tag name="KSO_WM_TEMPLATE_INDEX" val="20202882"/>
  <p:tag name="KSO_WM_UNIT_LAYERLEVEL" val="1"/>
  <p:tag name="KSO_WM_TAG_VERSION" val="1.0"/>
  <p:tag name="KSO_WM_BEAUTIFY_FLAG" val="#wm#"/>
  <p:tag name="KSO_WM_UNIT_PRESET_TEXT" val="单击此处添加标题内容"/>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882_1*i*2"/>
  <p:tag name="KSO_WM_TEMPLATE_CATEGORY" val="diagram"/>
  <p:tag name="KSO_WM_TEMPLATE_INDEX" val="20202882"/>
  <p:tag name="KSO_WM_UNIT_LAYERLEVEL" val="1"/>
  <p:tag name="KSO_WM_TAG_VERSION" val="1.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882_1*i*1"/>
  <p:tag name="KSO_WM_TEMPLATE_CATEGORY" val="diagram"/>
  <p:tag name="KSO_WM_TEMPLATE_INDEX" val="20202882"/>
  <p:tag name="KSO_WM_UNIT_LAYERLEVEL" val="1"/>
  <p:tag name="KSO_WM_TAG_VERSION" val="1.0"/>
  <p:tag name="KSO_WM_BEAUTIFY_FLAG" val="#wm#"/>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882_1*i*3"/>
  <p:tag name="KSO_WM_TEMPLATE_CATEGORY" val="diagram"/>
  <p:tag name="KSO_WM_TEMPLATE_INDEX" val="20202882"/>
  <p:tag name="KSO_WM_UNIT_LAYERLEVEL" val="1"/>
  <p:tag name="KSO_WM_TAG_VERSION" val="1.0"/>
  <p:tag name="KSO_WM_BEAUTIFY_FLAG" val="#wm#"/>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882_1*i*4"/>
  <p:tag name="KSO_WM_TEMPLATE_CATEGORY" val="diagram"/>
  <p:tag name="KSO_WM_TEMPLATE_INDEX" val="20202882"/>
  <p:tag name="KSO_WM_UNIT_LAYERLEVEL" val="1"/>
  <p:tag name="KSO_WM_TAG_VERSION" val="1.0"/>
  <p:tag name="KSO_WM_BEAUTIFY_FLAG" val="#wm#"/>
</p:tagLst>
</file>

<file path=ppt/tags/tag479.xml><?xml version="1.0" encoding="utf-8"?>
<p:tagLst xmlns:p="http://schemas.openxmlformats.org/presentationml/2006/main">
  <p:tag name="KSO_WM_SLIDE_ID" val="diagram2020288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39"/>
  <p:tag name="KSO_WM_SLIDE_POSITION" val="0*0"/>
  <p:tag name="KSO_WM_TAG_VERSION" val="1.0"/>
  <p:tag name="KSO_WM_BEAUTIFY_FLAG" val="#wm#"/>
  <p:tag name="KSO_WM_TEMPLATE_CATEGORY" val="diagram"/>
  <p:tag name="KSO_WM_TEMPLATE_INDEX" val="20202882"/>
  <p:tag name="KSO_WM_SLIDE_LAYOUT" val="a_f"/>
  <p:tag name="KSO_WM_SLIDE_LAYOUT_CNT" val="1_1"/>
</p:tagLst>
</file>

<file path=ppt/tags/tag48.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80.xml><?xml version="1.0" encoding="utf-8"?>
<p:tagLst xmlns:p="http://schemas.openxmlformats.org/presentationml/2006/main">
  <p:tag name="KSO_WM_UNIT_ISCONTENTSTITLE" val="0"/>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882_1*f*1"/>
  <p:tag name="KSO_WM_TEMPLATE_CATEGORY" val="diagram"/>
  <p:tag name="KSO_WM_TEMPLATE_INDEX" val="2020288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48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882_1*a*1"/>
  <p:tag name="KSO_WM_TEMPLATE_CATEGORY" val="diagram"/>
  <p:tag name="KSO_WM_TEMPLATE_INDEX" val="20202882"/>
  <p:tag name="KSO_WM_UNIT_LAYERLEVEL" val="1"/>
  <p:tag name="KSO_WM_TAG_VERSION" val="1.0"/>
  <p:tag name="KSO_WM_BEAUTIFY_FLAG" val="#wm#"/>
  <p:tag name="KSO_WM_UNIT_PRESET_TEXT" val="单击此处添加标题内容"/>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882_1*i*2"/>
  <p:tag name="KSO_WM_TEMPLATE_CATEGORY" val="diagram"/>
  <p:tag name="KSO_WM_TEMPLATE_INDEX" val="20202882"/>
  <p:tag name="KSO_WM_UNIT_LAYERLEVEL" val="1"/>
  <p:tag name="KSO_WM_TAG_VERSION" val="1.0"/>
  <p:tag name="KSO_WM_BEAUTIFY_FLAG" val="#wm#"/>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882_1*i*1"/>
  <p:tag name="KSO_WM_TEMPLATE_CATEGORY" val="diagram"/>
  <p:tag name="KSO_WM_TEMPLATE_INDEX" val="20202882"/>
  <p:tag name="KSO_WM_UNIT_LAYERLEVEL" val="1"/>
  <p:tag name="KSO_WM_TAG_VERSION" val="1.0"/>
  <p:tag name="KSO_WM_BEAUTIFY_FLAG" val="#wm#"/>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882_1*i*3"/>
  <p:tag name="KSO_WM_TEMPLATE_CATEGORY" val="diagram"/>
  <p:tag name="KSO_WM_TEMPLATE_INDEX" val="20202882"/>
  <p:tag name="KSO_WM_UNIT_LAYERLEVEL" val="1"/>
  <p:tag name="KSO_WM_TAG_VERSION" val="1.0"/>
  <p:tag name="KSO_WM_BEAUTIFY_FLAG" val="#wm#"/>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882_1*i*4"/>
  <p:tag name="KSO_WM_TEMPLATE_CATEGORY" val="diagram"/>
  <p:tag name="KSO_WM_TEMPLATE_INDEX" val="20202882"/>
  <p:tag name="KSO_WM_UNIT_LAYERLEVEL" val="1"/>
  <p:tag name="KSO_WM_TAG_VERSION" val="1.0"/>
  <p:tag name="KSO_WM_BEAUTIFY_FLAG" val="#wm#"/>
</p:tagLst>
</file>

<file path=ppt/tags/tag486.xml><?xml version="1.0" encoding="utf-8"?>
<p:tagLst xmlns:p="http://schemas.openxmlformats.org/presentationml/2006/main">
  <p:tag name="KSO_WM_SLIDE_ID" val="diagram2020288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39"/>
  <p:tag name="KSO_WM_SLIDE_POSITION" val="0*0"/>
  <p:tag name="KSO_WM_TAG_VERSION" val="1.0"/>
  <p:tag name="KSO_WM_BEAUTIFY_FLAG" val="#wm#"/>
  <p:tag name="KSO_WM_TEMPLATE_CATEGORY" val="diagram"/>
  <p:tag name="KSO_WM_TEMPLATE_INDEX" val="20202882"/>
  <p:tag name="KSO_WM_SLIDE_LAYOUT" val="a_f"/>
  <p:tag name="KSO_WM_SLIDE_LAYOUT_CNT" val="1_1"/>
</p:tagLst>
</file>

<file path=ppt/tags/tag487.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32_1*i*1"/>
  <p:tag name="KSO_WM_TEMPLATE_CATEGORY" val="diagram"/>
  <p:tag name="KSO_WM_TEMPLATE_INDEX" val="20198632"/>
  <p:tag name="KSO_WM_UNIT_LAYERLEVEL" val="1"/>
  <p:tag name="KSO_WM_TAG_VERSION" val="1.0"/>
  <p:tag name="KSO_WM_BEAUTIFY_FLAG" val="#wm#"/>
</p:tagLst>
</file>

<file path=ppt/tags/tag488.xml><?xml version="1.0" encoding="utf-8"?>
<p:tagLst xmlns:p="http://schemas.openxmlformats.org/presentationml/2006/main">
  <p:tag name="KSO_WM_UNIT_TEXT_PART_ID_V2" val="b-3-1"/>
  <p:tag name="KSO_WM_UNIT_ADJUSTLAYOUT_ID" val="4"/>
  <p:tag name="KSO_WM_UNIT_ISCONTENTSTITLE" val="0"/>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32_1*a*1"/>
  <p:tag name="KSO_WM_TEMPLATE_CATEGORY" val="diagram"/>
  <p:tag name="KSO_WM_TEMPLATE_INDEX" val="20198632"/>
  <p:tag name="KSO_WM_UNIT_LAYERLEVEL" val="1"/>
  <p:tag name="KSO_WM_TAG_VERSION" val="1.0"/>
  <p:tag name="KSO_WM_BEAUTIFY_FLAG" val="#wm#"/>
  <p:tag name="KSO_WM_UNIT_PRESET_TEXT" val="单击此处添加大标题"/>
</p:tagLst>
</file>

<file path=ppt/tags/tag489.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90.xml><?xml version="1.0" encoding="utf-8"?>
<p:tagLst xmlns:p="http://schemas.openxmlformats.org/presentationml/2006/main">
  <p:tag name="KSO_WM_SLIDE_ID" val="diagram20198632_1"/>
  <p:tag name="KSO_WM_TEMPLATE_SUBCATEGORY" val="8"/>
  <p:tag name="KSO_WM_TEMPLATE_MASTER_TYPE" val="0"/>
  <p:tag name="KSO_WM_TEMPLATE_COLOR_TYPE" val="1"/>
  <p:tag name="KSO_WM_SLIDE_TYPE" val="text"/>
  <p:tag name="KSO_WM_SLIDE_SUBTYPE" val="picTxt"/>
  <p:tag name="KSO_WM_SLIDE_ITEM_CNT" val="0"/>
  <p:tag name="KSO_WM_SLIDE_INDEX" val="1"/>
  <p:tag name="KSO_WM_TEMPLATE_MASTER_THUMB_INDEX" val="0"/>
  <p:tag name="KSO_WM_UNIT_SHOW_EDIT_AREA_INDICATION" val="0"/>
  <p:tag name="KSO_WM_SLIDE_SIZE" val="960*379"/>
  <p:tag name="KSO_WM_SLIDE_POSITION" val="0*-1"/>
  <p:tag name="KSO_WM_TAG_VERSION" val="1.0"/>
  <p:tag name="KSO_WM_BEAUTIFY_FLAG" val="#wm#"/>
  <p:tag name="KSO_WM_TEMPLATE_CATEGORY" val="diagram"/>
  <p:tag name="KSO_WM_TEMPLATE_INDEX" val="20198632"/>
  <p:tag name="KSO_WM_SLIDE_LAYOUT" val="a_d_f"/>
  <p:tag name="KSO_WM_SLIDE_LAYOUT_CNT" val="1_1_1"/>
  <p:tag name="KSO_WM_SLIDE_CONSTRAINT" val="%7b%22slideConstraint%22%3a%7b%22seriesAreas%22%3a%5b%5d%2c%22singleAreas%22%3a%5b%7b%22shapes%22%3a%5b3%5d%2c%22serialConstraintIndex%22%3a-1%2c%22areatextmark%22%3a0%2c%22pictureprocessmark%22%3a0%7d%5d%7d%7d"/>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0738_1*i*1"/>
  <p:tag name="KSO_WM_TEMPLATE_CATEGORY" val="diagram"/>
  <p:tag name="KSO_WM_TEMPLATE_INDEX" val="20200738"/>
  <p:tag name="KSO_WM_UNIT_LAYERLEVEL" val="1"/>
  <p:tag name="KSO_WM_TAG_VERSION" val="1.0"/>
  <p:tag name="KSO_WM_BEAUTIFY_FLAG" val="#wm#"/>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0738_1*i*3"/>
  <p:tag name="KSO_WM_TEMPLATE_CATEGORY" val="diagram"/>
  <p:tag name="KSO_WM_TEMPLATE_INDEX" val="20200738"/>
  <p:tag name="KSO_WM_UNIT_LAYERLEVEL" val="1"/>
  <p:tag name="KSO_WM_TAG_VERSION" val="1.0"/>
  <p:tag name="KSO_WM_BEAUTIFY_FLAG" val="#wm#"/>
</p:tagLst>
</file>

<file path=ppt/tags/tag493.xml><?xml version="1.0" encoding="utf-8"?>
<p:tagLst xmlns:p="http://schemas.openxmlformats.org/presentationml/2006/main">
  <p:tag name="KSO_WM_UNIT_VALUE" val="772*1382"/>
  <p:tag name="KSO_WM_UNIT_HIGHLIGHT" val="0"/>
  <p:tag name="KSO_WM_UNIT_COMPATIBLE" val="0"/>
  <p:tag name="KSO_WM_UNIT_DIAGRAM_ISNUMVISUAL" val="0"/>
  <p:tag name="KSO_WM_UNIT_DIAGRAM_IS_NEED_ADD_PATH_ANIM" val="0"/>
  <p:tag name="KSO_WM_UNIT_DIAGRAM_ISREFERUNIT" val="0"/>
  <p:tag name="KSO_WM_UNIT_TYPE" val="d"/>
  <p:tag name="KSO_WM_UNIT_INDEX" val="1"/>
  <p:tag name="KSO_WM_UNIT_ID" val="diagram20200738_1*d*1"/>
  <p:tag name="KSO_WM_TEMPLATE_CATEGORY" val="diagram"/>
  <p:tag name="KSO_WM_TEMPLATE_INDEX" val="20200738"/>
  <p:tag name="KSO_WM_UNIT_SUPPORT_UNIT_TYPE" val="[]"/>
  <p:tag name="KSO_WM_UNIT_LAYERLEVEL" val="1"/>
  <p:tag name="KSO_WM_TAG_VERSION" val="1.0"/>
  <p:tag name="KSO_WM_BEAUTIFY_FLAG" val="#wm#"/>
</p:tagLst>
</file>

<file path=ppt/tags/tag494.xml><?xml version="1.0" encoding="utf-8"?>
<p:tagLst xmlns:p="http://schemas.openxmlformats.org/presentationml/2006/main">
  <p:tag name="KSO_WM_UNIT_ISCONTENTSTITLE" val="0"/>
  <p:tag name="KSO_WM_UNIT_NOCLEAR" val="0"/>
  <p:tag name="KSO_WM_UNIT_SHOW_EDIT_AREA_INDICATION" val="0"/>
  <p:tag name="KSO_WM_UNIT_VALUE" val="20"/>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0738_1*a*1"/>
  <p:tag name="KSO_WM_TEMPLATE_CATEGORY" val="diagram"/>
  <p:tag name="KSO_WM_TEMPLATE_INDEX" val="20200738"/>
  <p:tag name="KSO_WM_UNIT_LAYERLEVEL" val="1"/>
  <p:tag name="KSO_WM_TAG_VERSION" val="1.0"/>
  <p:tag name="KSO_WM_BEAUTIFY_FLAG" val="#wm#"/>
  <p:tag name="KSO_WM_UNIT_PRESET_TEXT" val="基本&#13;功能介绍"/>
</p:tagLst>
</file>

<file path=ppt/tags/tag495.xml><?xml version="1.0" encoding="utf-8"?>
<p:tagLst xmlns:p="http://schemas.openxmlformats.org/presentationml/2006/main">
  <p:tag name="KSO_WM_UNIT_NOCLEAR" val="0"/>
  <p:tag name="KSO_WM_UNIT_SHOW_EDIT_AREA_INDICATION" val="0"/>
  <p:tag name="KSO_WM_UNIT_VALUE" val="105"/>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0738_1*f*1"/>
  <p:tag name="KSO_WM_TEMPLATE_CATEGORY" val="diagram"/>
  <p:tag name="KSO_WM_TEMPLATE_INDEX" val="20200738"/>
  <p:tag name="KSO_WM_UNIT_LAYERLEVEL" val="1"/>
  <p:tag name="KSO_WM_TAG_VERSION" val="1.0"/>
  <p:tag name="KSO_WM_BEAUTIFY_FLAG" val="#wm#"/>
  <p:tag name="KSO_WM_UNIT_PRESET_TEXT" val="在日常运营中,怎么样的客户分类能够带来销售机会呢?不同的企业有不同销售业态,在客户的划分上有其行业特点,通过后台设置可以满足不同销售习惯的客户划分。在这里您还可以管理您所属的团队所有客户资料。"/>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0738_1*i*4"/>
  <p:tag name="KSO_WM_TEMPLATE_CATEGORY" val="diagram"/>
  <p:tag name="KSO_WM_TEMPLATE_INDEX" val="20200738"/>
  <p:tag name="KSO_WM_UNIT_LAYERLEVEL" val="1"/>
  <p:tag name="KSO_WM_TAG_VERSION" val="1.0"/>
  <p:tag name="KSO_WM_BEAUTIFY_FLAG" val="#wm#"/>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0738_1*i*5"/>
  <p:tag name="KSO_WM_TEMPLATE_CATEGORY" val="diagram"/>
  <p:tag name="KSO_WM_TEMPLATE_INDEX" val="20200738"/>
  <p:tag name="KSO_WM_UNIT_LAYERLEVEL" val="1"/>
  <p:tag name="KSO_WM_TAG_VERSION" val="1.0"/>
  <p:tag name="KSO_WM_BEAUTIFY_FLAG" val="#wm#"/>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0738_1*i*6"/>
  <p:tag name="KSO_WM_TEMPLATE_CATEGORY" val="diagram"/>
  <p:tag name="KSO_WM_TEMPLATE_INDEX" val="20200738"/>
  <p:tag name="KSO_WM_UNIT_LAYERLEVEL" val="1"/>
  <p:tag name="KSO_WM_TAG_VERSION" val="1.0"/>
  <p:tag name="KSO_WM_BEAUTIFY_FLAG" val="#wm#"/>
</p:tagLst>
</file>

<file path=ppt/tags/tag499.xml><?xml version="1.0" encoding="utf-8"?>
<p:tagLst xmlns:p="http://schemas.openxmlformats.org/presentationml/2006/main">
  <p:tag name="KSO_WM_SLIDE_ID" val="diagram20200738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TEMPLATE_MASTER_THUMB_INDEX" val="0"/>
  <p:tag name="KSO_WM_UNIT_SHOW_EDIT_AREA_INDICATION" val="0"/>
  <p:tag name="KSO_WM_SLIDE_SIZE" val="873*497"/>
  <p:tag name="KSO_WM_SLIDE_POSITION" val="21*0"/>
  <p:tag name="KSO_WM_TAG_VERSION" val="1.0"/>
  <p:tag name="KSO_WM_BEAUTIFY_FLAG" val="#wm#"/>
  <p:tag name="KSO_WM_TEMPLATE_CATEGORY" val="diagram"/>
  <p:tag name="KSO_WM_TEMPLATE_INDEX" val="20200738"/>
  <p:tag name="KSO_WM_SLIDE_LAYOUT" val="a_d_f"/>
  <p:tag name="KSO_WM_SLIDE_LAYOUT_CNT" val="1_1_1"/>
</p:tagLst>
</file>

<file path=ppt/tags/tag5.xml><?xml version="1.0" encoding="utf-8"?>
<p:tagLst xmlns:p="http://schemas.openxmlformats.org/presentationml/2006/main">
  <p:tag name="MH" val="20161022203400"/>
  <p:tag name="MH_LIBRARY" val="GRAPHIC"/>
  <p:tag name="MH_TYPE" val="Other"/>
  <p:tag name="MH_ORDER" val="1"/>
</p:tagLst>
</file>

<file path=ppt/tags/tag50.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00.xml><?xml version="1.0" encoding="utf-8"?>
<p:tagLst xmlns:p="http://schemas.openxmlformats.org/presentationml/2006/main">
  <p:tag name="KSO_WM_UNIT_ISCONTENTSTITLE" val="0"/>
  <p:tag name="KSO_WM_UNIT_NOCLEAR" val="0"/>
  <p:tag name="KSO_WM_UNIT_SHOW_EDIT_AREA_INDICATION" val="0"/>
  <p:tag name="KSO_WM_UNIT_VALUE" val="20"/>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0738_1*a*1"/>
  <p:tag name="KSO_WM_TEMPLATE_CATEGORY" val="diagram"/>
  <p:tag name="KSO_WM_TEMPLATE_INDEX" val="20200738"/>
  <p:tag name="KSO_WM_UNIT_LAYERLEVEL" val="1"/>
  <p:tag name="KSO_WM_TAG_VERSION" val="1.0"/>
  <p:tag name="KSO_WM_BEAUTIFY_FLAG" val="#wm#"/>
  <p:tag name="KSO_WM_UNIT_PRESET_TEXT" val="基本&#13;功能介绍"/>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504.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5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509.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51.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10.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32_1*i*1"/>
  <p:tag name="KSO_WM_TEMPLATE_CATEGORY" val="diagram"/>
  <p:tag name="KSO_WM_TEMPLATE_INDEX" val="20198632"/>
  <p:tag name="KSO_WM_UNIT_LAYERLEVEL" val="1"/>
  <p:tag name="KSO_WM_TAG_VERSION" val="1.0"/>
  <p:tag name="KSO_WM_BEAUTIFY_FLAG" val="#wm#"/>
</p:tagLst>
</file>

<file path=ppt/tags/tag511.xml><?xml version="1.0" encoding="utf-8"?>
<p:tagLst xmlns:p="http://schemas.openxmlformats.org/presentationml/2006/main">
  <p:tag name="KSO_WM_UNIT_TEXT_PART_ID_V2" val="b-3-1"/>
  <p:tag name="KSO_WM_UNIT_ADJUSTLAYOUT_ID" val="4"/>
  <p:tag name="KSO_WM_UNIT_ISCONTENTSTITLE" val="0"/>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32_1*a*1"/>
  <p:tag name="KSO_WM_TEMPLATE_CATEGORY" val="diagram"/>
  <p:tag name="KSO_WM_TEMPLATE_INDEX" val="20198632"/>
  <p:tag name="KSO_WM_UNIT_LAYERLEVEL" val="1"/>
  <p:tag name="KSO_WM_TAG_VERSION" val="1.0"/>
  <p:tag name="KSO_WM_BEAUTIFY_FLAG" val="#wm#"/>
  <p:tag name="KSO_WM_UNIT_PRESET_TEXT" val="单击此处添加大标题"/>
</p:tagLst>
</file>

<file path=ppt/tags/tag512.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4_1*a*1"/>
  <p:tag name="KSO_WM_TEMPLATE_CATEGORY" val="diagram"/>
  <p:tag name="KSO_WM_TEMPLATE_INDEX" val="2019887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13.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14.xml><?xml version="1.0" encoding="utf-8"?>
<p:tagLst xmlns:p="http://schemas.openxmlformats.org/presentationml/2006/main">
  <p:tag name="KSO_WM_SLIDE_ID" val="diagram20198632_1"/>
  <p:tag name="KSO_WM_TEMPLATE_SUBCATEGORY" val="8"/>
  <p:tag name="KSO_WM_TEMPLATE_MASTER_TYPE" val="0"/>
  <p:tag name="KSO_WM_TEMPLATE_COLOR_TYPE" val="1"/>
  <p:tag name="KSO_WM_SLIDE_TYPE" val="text"/>
  <p:tag name="KSO_WM_SLIDE_SUBTYPE" val="picTxt"/>
  <p:tag name="KSO_WM_SLIDE_ITEM_CNT" val="0"/>
  <p:tag name="KSO_WM_SLIDE_INDEX" val="1"/>
  <p:tag name="KSO_WM_TEMPLATE_MASTER_THUMB_INDEX" val="0"/>
  <p:tag name="KSO_WM_UNIT_SHOW_EDIT_AREA_INDICATION" val="0"/>
  <p:tag name="KSO_WM_SLIDE_SIZE" val="960*379"/>
  <p:tag name="KSO_WM_SLIDE_POSITION" val="0*-1"/>
  <p:tag name="KSO_WM_TAG_VERSION" val="1.0"/>
  <p:tag name="KSO_WM_BEAUTIFY_FLAG" val="#wm#"/>
  <p:tag name="KSO_WM_TEMPLATE_CATEGORY" val="diagram"/>
  <p:tag name="KSO_WM_TEMPLATE_INDEX" val="20198632"/>
  <p:tag name="KSO_WM_SLIDE_LAYOUT" val="a_d_f"/>
  <p:tag name="KSO_WM_SLIDE_LAYOUT_CNT" val="1_1_1"/>
  <p:tag name="KSO_WM_SLIDE_CONSTRAINT" val="%7b%22slideConstraint%22%3a%7b%22seriesAreas%22%3a%5b%5d%2c%22singleAreas%22%3a%5b%7b%22shapes%22%3a%5b3%5d%2c%22serialConstraintIndex%22%3a-1%2c%22areatextmark%22%3a0%2c%22pictureprocessmark%22%3a0%7d%5d%7d%7d"/>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74_1*i*1"/>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4_1*i*2"/>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4_1*i*3"/>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4_1*i*4"/>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4_1*i*5"/>
  <p:tag name="KSO_WM_TEMPLATE_CATEGORY" val="diagram"/>
  <p:tag name="KSO_WM_TEMPLATE_INDEX" val="20198874"/>
  <p:tag name="KSO_WM_UNIT_LAYERLEVEL" val="1"/>
  <p:tag name="KSO_WM_TAG_VERSION" val="1.0"/>
  <p:tag name="KSO_WM_BEAUTIFY_FLAG" val="#wm#"/>
  <p:tag name="KSO_WM_UNIT_FILL_FORE_SCHEMECOLOR_INDEX" val="13"/>
  <p:tag name="KSO_WM_UNI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20.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4_1*a*1"/>
  <p:tag name="KSO_WM_TEMPLATE_CATEGORY" val="diagram"/>
  <p:tag name="KSO_WM_TEMPLATE_INDEX" val="2019887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21.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22.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25.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882_2*l_h_a*1_1_1"/>
  <p:tag name="KSO_WM_TEMPLATE_CATEGORY" val="diagram"/>
  <p:tag name="KSO_WM_TEMPLATE_INDEX" val="2018788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526.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27.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0.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882_2*l_h_a*1_1_1"/>
  <p:tag name="KSO_WM_TEMPLATE_CATEGORY" val="diagram"/>
  <p:tag name="KSO_WM_TEMPLATE_INDEX" val="2018788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531.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32.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33.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534.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35.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53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1_1"/>
  <p:tag name="KSO_WM_UNIT_TEXT_FILL_FORE_SCHEMECOLOR_INDEX" val="13"/>
  <p:tag name="KSO_WM_UNIT_TEXT_FILL_TYPE" val="1"/>
  <p:tag name="KSO_WM_UNIT_USESOURCEFORMAT_APPLY" val="1"/>
</p:tagLst>
</file>

<file path=ppt/tags/tag53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1"/>
  <p:tag name="KSO_WM_UNIT_ID" val="diagram20170843_5*l_h_i*1_1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53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2"/>
  <p:tag name="KSO_WM_UNIT_ID" val="diagram20170843_5*l_h_i*1_1_2"/>
  <p:tag name="KSO_WM_UNIT_LAYERLEVEL" val="1_1_1"/>
  <p:tag name="KSO_WM_DIAGRAM_GROUP_CODE" val="l1-1"/>
  <p:tag name="KSO_WM_UNIT_TEXT_FILL_FORE_SCHEMECOLOR_INDEX" val="14"/>
  <p:tag name="KSO_WM_UNIT_TEXT_FILL_TYPE" val="1"/>
  <p:tag name="KSO_WM_UNIT_USESOURCEFORMAT_APPLY" val="1"/>
</p:tagLst>
</file>

<file path=ppt/tags/tag53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2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2_1"/>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1"/>
  <p:tag name="KSO_WM_UNIT_ID" val="diagram20170843_5*l_h_i*1_2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54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2"/>
  <p:tag name="KSO_WM_UNIT_ID" val="diagram20170843_5*l_h_i*1_2_2"/>
  <p:tag name="KSO_WM_UNIT_LAYERLEVEL" val="1_1_1"/>
  <p:tag name="KSO_WM_DIAGRAM_GROUP_CODE" val="l1-1"/>
  <p:tag name="KSO_WM_UNIT_TEXT_FILL_FORE_SCHEMECOLOR_INDEX" val="14"/>
  <p:tag name="KSO_WM_UNIT_TEXT_FILL_TYPE" val="1"/>
  <p:tag name="KSO_WM_UNIT_USESOURCEFORMAT_APPLY" val="1"/>
</p:tagLst>
</file>

<file path=ppt/tags/tag54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3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3_1"/>
  <p:tag name="KSO_WM_UNIT_TEXT_FILL_FORE_SCHEMECOLOR_INDEX" val="13"/>
  <p:tag name="KSO_WM_UNIT_TEXT_FILL_TYPE" val="1"/>
  <p:tag name="KSO_WM_UNIT_USESOURCEFORMAT_APPLY" val="1"/>
</p:tagLst>
</file>

<file path=ppt/tags/tag54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1"/>
  <p:tag name="KSO_WM_UNIT_ID" val="diagram20170843_5*l_h_i*1_3_1"/>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54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2"/>
  <p:tag name="KSO_WM_UNIT_ID" val="diagram20170843_5*l_h_i*1_3_2"/>
  <p:tag name="KSO_WM_UNIT_LAYERLEVEL" val="1_1_1"/>
  <p:tag name="KSO_WM_DIAGRAM_GROUP_CODE" val="l1-1"/>
  <p:tag name="KSO_WM_UNIT_TEXT_FILL_FORE_SCHEMECOLOR_INDEX" val="14"/>
  <p:tag name="KSO_WM_UNIT_TEXT_FILL_TYPE" val="1"/>
  <p:tag name="KSO_WM_UNIT_USESOURCEFORMAT_APPLY" val="1"/>
</p:tagLst>
</file>

<file path=ppt/tags/tag54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1"/>
  <p:tag name="KSO_WM_UNIT_ID" val="diagram20170843_5*l_h_i*1_4_1"/>
  <p:tag name="KSO_WM_UNIT_LAYERLEVEL" val="1_1_1"/>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54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2"/>
  <p:tag name="KSO_WM_UNIT_ID" val="diagram20170843_5*l_h_i*1_4_2"/>
  <p:tag name="KSO_WM_UNIT_LAYERLEVEL" val="1_1_1"/>
  <p:tag name="KSO_WM_DIAGRAM_GROUP_CODE" val="l1-1"/>
  <p:tag name="KSO_WM_UNIT_TEXT_FILL_FORE_SCHEMECOLOR_INDEX" val="14"/>
  <p:tag name="KSO_WM_UNIT_TEXT_FILL_TYPE" val="1"/>
  <p:tag name="KSO_WM_UNIT_USESOURCEFORMAT_APPLY" val="1"/>
</p:tagLst>
</file>

<file path=ppt/tags/tag54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4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4_1"/>
  <p:tag name="KSO_WM_UNIT_TEXT_FILL_FORE_SCHEMECOLOR_INDEX" val="13"/>
  <p:tag name="KSO_WM_UNIT_TEXT_FILL_TYPE" val="1"/>
  <p:tag name="KSO_WM_UNIT_USESOURCEFORMAT_APPLY" val="1"/>
</p:tagLst>
</file>

<file path=ppt/tags/tag54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1"/>
  <p:tag name="KSO_WM_UNIT_ID" val="diagram20170843_5*l_h_i*1_5_1"/>
  <p:tag name="KSO_WM_UNIT_LAYERLEVEL" val="1_1_1"/>
  <p:tag name="KSO_WM_DIAGRAM_GROUP_CODE" val="l1-1"/>
  <p:tag name="KSO_WM_UNIT_FILL_FORE_SCHEMECOLOR_INDEX" val="10"/>
  <p:tag name="KSO_WM_UNIT_FILL_TYPE" val="1"/>
  <p:tag name="KSO_WM_UNIT_TEXT_FILL_FORE_SCHEMECOLOR_INDEX" val="2"/>
  <p:tag name="KSO_WM_UNIT_TEXT_FILL_TYPE" val="1"/>
  <p:tag name="KSO_WM_UNIT_USESOURCEFORMAT_APPLY" val="1"/>
</p:tagLst>
</file>

<file path=ppt/tags/tag54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2"/>
  <p:tag name="KSO_WM_UNIT_ID" val="diagram20170843_5*l_h_i*1_5_2"/>
  <p:tag name="KSO_WM_UNIT_LAYERLEVEL" val="1_1_1"/>
  <p:tag name="KSO_WM_DIAGRAM_GROUP_CODE" val="l1-1"/>
  <p:tag name="KSO_WM_UNIT_TEXT_FILL_FORE_SCHEMECOLOR_INDEX" val="14"/>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5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5_1"/>
  <p:tag name="KSO_WM_UNIT_TEXT_FILL_FORE_SCHEMECOLOR_INDEX" val="13"/>
  <p:tag name="KSO_WM_UNIT_TEXT_FILL_TYPE" val="1"/>
  <p:tag name="KSO_WM_UNIT_USESOURCEFORMAT_APPLY" val="1"/>
</p:tagLst>
</file>

<file path=ppt/tags/tag55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6_1"/>
  <p:tag name="KSO_WM_UNIT_ID" val="diagram20170843_5*l_h_i*1_6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55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6_2"/>
  <p:tag name="KSO_WM_UNIT_ID" val="diagram20170843_5*l_h_i*1_6_2"/>
  <p:tag name="KSO_WM_UNIT_LAYERLEVEL" val="1_1_1"/>
  <p:tag name="KSO_WM_DIAGRAM_GROUP_CODE" val="l1-1"/>
  <p:tag name="KSO_WM_UNIT_TEXT_FILL_FORE_SCHEMECOLOR_INDEX" val="14"/>
  <p:tag name="KSO_WM_UNIT_TEXT_FILL_TYPE" val="1"/>
  <p:tag name="KSO_WM_UNIT_USESOURCEFORMAT_APPLY" val="1"/>
</p:tagLst>
</file>

<file path=ppt/tags/tag55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6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6_1"/>
  <p:tag name="KSO_WM_UNIT_TEXT_FILL_FORE_SCHEMECOLOR_INDEX" val="13"/>
  <p:tag name="KSO_WM_UNIT_TEXT_FILL_TYPE" val="1"/>
  <p:tag name="KSO_WM_UNIT_USESOURCEFORMAT_APPLY" val="1"/>
</p:tagLst>
</file>

<file path=ppt/tags/tag554.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555.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556.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57.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58.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59.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1"/>
  <p:tag name="KSO_WM_UNIT_ID" val="diagram20170843_5*l_h_i*1_5_1"/>
  <p:tag name="KSO_WM_UNIT_LAYERLEVEL" val="1_1_1"/>
  <p:tag name="KSO_WM_DIAGRAM_GROUP_CODE" val="l1-1"/>
  <p:tag name="KSO_WM_UNIT_FILL_FORE_SCHEMECOLOR_INDEX" val="10"/>
  <p:tag name="KSO_WM_UNIT_FILL_TYPE" val="1"/>
  <p:tag name="KSO_WM_UNIT_TEXT_FILL_FORE_SCHEMECOLOR_INDEX" val="2"/>
  <p:tag name="KSO_WM_UNIT_TEXT_FILL_TYPE" val="1"/>
  <p:tag name="KSO_WM_UNIT_USESOURCEFORMAT_APPLY" val="1"/>
</p:tagLst>
</file>

<file path=ppt/tags/tag56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2"/>
  <p:tag name="KSO_WM_UNIT_ID" val="diagram20170843_5*l_h_i*1_5_2"/>
  <p:tag name="KSO_WM_UNIT_LAYERLEVEL" val="1_1_1"/>
  <p:tag name="KSO_WM_DIAGRAM_GROUP_CODE" val="l1-1"/>
  <p:tag name="KSO_WM_UNIT_TEXT_FILL_FORE_SCHEMECOLOR_INDEX" val="14"/>
  <p:tag name="KSO_WM_UNIT_TEXT_FILL_TYPE" val="1"/>
  <p:tag name="KSO_WM_UNIT_USESOURCEFORMAT_APPLY" val="1"/>
</p:tagLst>
</file>

<file path=ppt/tags/tag56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5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5_1"/>
  <p:tag name="KSO_WM_UNIT_TEXT_FILL_FORE_SCHEMECOLOR_INDEX" val="13"/>
  <p:tag name="KSO_WM_UNIT_TEXT_FILL_TYPE" val="1"/>
  <p:tag name="KSO_WM_UNIT_USESOURCEFORMAT_APPLY" val="1"/>
</p:tagLst>
</file>

<file path=ppt/tags/tag563.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66.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67.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69.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0.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72.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75.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76.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79.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0.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8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84.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87.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88.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9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92.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93.xml><?xml version="1.0" encoding="utf-8"?>
<p:tagLst xmlns:p="http://schemas.openxmlformats.org/presentationml/2006/main">
  <p:tag name="KSO_WM_UNIT_ISCONTENTSTITLE" val="0"/>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882_1*f*1"/>
  <p:tag name="KSO_WM_TEMPLATE_CATEGORY" val="diagram"/>
  <p:tag name="KSO_WM_TEMPLATE_INDEX" val="2020288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59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882_1*a*1"/>
  <p:tag name="KSO_WM_TEMPLATE_CATEGORY" val="diagram"/>
  <p:tag name="KSO_WM_TEMPLATE_INDEX" val="20202882"/>
  <p:tag name="KSO_WM_UNIT_LAYERLEVEL" val="1"/>
  <p:tag name="KSO_WM_TAG_VERSION" val="1.0"/>
  <p:tag name="KSO_WM_BEAUTIFY_FLAG" val="#wm#"/>
  <p:tag name="KSO_WM_UNIT_PRESET_TEXT" val="单击此处添加标题内容"/>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882_1*i*2"/>
  <p:tag name="KSO_WM_TEMPLATE_CATEGORY" val="diagram"/>
  <p:tag name="KSO_WM_TEMPLATE_INDEX" val="20202882"/>
  <p:tag name="KSO_WM_UNIT_LAYERLEVEL" val="1"/>
  <p:tag name="KSO_WM_TAG_VERSION" val="1.0"/>
  <p:tag name="KSO_WM_BEAUTIFY_FLAG" val="#wm#"/>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882_1*i*1"/>
  <p:tag name="KSO_WM_TEMPLATE_CATEGORY" val="diagram"/>
  <p:tag name="KSO_WM_TEMPLATE_INDEX" val="20202882"/>
  <p:tag name="KSO_WM_UNIT_LAYERLEVEL" val="1"/>
  <p:tag name="KSO_WM_TAG_VERSION" val="1.0"/>
  <p:tag name="KSO_WM_BEAUTIFY_FLAG" val="#wm#"/>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882_1*i*3"/>
  <p:tag name="KSO_WM_TEMPLATE_CATEGORY" val="diagram"/>
  <p:tag name="KSO_WM_TEMPLATE_INDEX" val="20202882"/>
  <p:tag name="KSO_WM_UNIT_LAYERLEVEL" val="1"/>
  <p:tag name="KSO_WM_TAG_VERSION" val="1.0"/>
  <p:tag name="KSO_WM_BEAUTIFY_FLAG" val="#wm#"/>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882_1*i*4"/>
  <p:tag name="KSO_WM_TEMPLATE_CATEGORY" val="diagram"/>
  <p:tag name="KSO_WM_TEMPLATE_INDEX" val="20202882"/>
  <p:tag name="KSO_WM_UNIT_LAYERLEVEL" val="1"/>
  <p:tag name="KSO_WM_TAG_VERSION" val="1.0"/>
  <p:tag name="KSO_WM_BEAUTIFY_FLAG" val="#wm#"/>
</p:tagLst>
</file>

<file path=ppt/tags/tag599.xml><?xml version="1.0" encoding="utf-8"?>
<p:tagLst xmlns:p="http://schemas.openxmlformats.org/presentationml/2006/main">
  <p:tag name="KSO_WM_SLIDE_ID" val="diagram2020288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39"/>
  <p:tag name="KSO_WM_SLIDE_POSITION" val="0*0"/>
  <p:tag name="KSO_WM_TAG_VERSION" val="1.0"/>
  <p:tag name="KSO_WM_BEAUTIFY_FLAG" val="#wm#"/>
  <p:tag name="KSO_WM_TEMPLATE_CATEGORY" val="diagram"/>
  <p:tag name="KSO_WM_TEMPLATE_INDEX" val="20202882"/>
  <p:tag name="KSO_WM_SLIDE_LAYOUT" val="a_f"/>
  <p:tag name="KSO_WM_SLIDE_LAYOUT_CNT" val="1_1"/>
</p:tagLst>
</file>

<file path=ppt/tags/tag6.xml><?xml version="1.0" encoding="utf-8"?>
<p:tagLst xmlns:p="http://schemas.openxmlformats.org/presentationml/2006/main">
  <p:tag name="MH" val="20161022192605"/>
  <p:tag name="MH_LIBRARY" val="GRAPHIC"/>
  <p:tag name="MH_TYPE" val="Text"/>
  <p:tag name="MH_ORDER" val="1"/>
</p:tagLst>
</file>

<file path=ppt/tags/tag60.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74_1*i*1"/>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4_1*i*2"/>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4_1*i*3"/>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4_1*i*4"/>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4_1*i*5"/>
  <p:tag name="KSO_WM_TEMPLATE_CATEGORY" val="diagram"/>
  <p:tag name="KSO_WM_TEMPLATE_INDEX" val="20198874"/>
  <p:tag name="KSO_WM_UNIT_LAYERLEVEL" val="1"/>
  <p:tag name="KSO_WM_TAG_VERSION" val="1.0"/>
  <p:tag name="KSO_WM_BEAUTIFY_FLAG" val="#wm#"/>
  <p:tag name="KSO_WM_UNIT_FILL_FORE_SCHEMECOLOR_INDEX" val="13"/>
  <p:tag name="KSO_WM_UNIT_FILL_TYPE" val="1"/>
  <p:tag name="KSO_WM_UNIT_USESOURCEFORMAT_APPLY" val="1"/>
</p:tagLst>
</file>

<file path=ppt/tags/tag605.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4_1*a*1"/>
  <p:tag name="KSO_WM_TEMPLATE_CATEGORY" val="diagram"/>
  <p:tag name="KSO_WM_TEMPLATE_INDEX" val="2019887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06.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07.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608.xml><?xml version="1.0" encoding="utf-8"?>
<p:tagLst xmlns:p="http://schemas.openxmlformats.org/presentationml/2006/main">
  <p:tag name="KSO_WM_UNIT_ISCONTENTSTITLE" val="0"/>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882_1*f*1"/>
  <p:tag name="KSO_WM_TEMPLATE_CATEGORY" val="diagram"/>
  <p:tag name="KSO_WM_TEMPLATE_INDEX" val="2020288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60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882_1*a*1"/>
  <p:tag name="KSO_WM_TEMPLATE_CATEGORY" val="diagram"/>
  <p:tag name="KSO_WM_TEMPLATE_INDEX" val="20202882"/>
  <p:tag name="KSO_WM_UNIT_LAYERLEVEL" val="1"/>
  <p:tag name="KSO_WM_TAG_VERSION" val="1.0"/>
  <p:tag name="KSO_WM_BEAUTIFY_FLAG" val="#wm#"/>
  <p:tag name="KSO_WM_UNIT_PRESET_TEXT" val="单击此处添加标题内容"/>
</p:tagLst>
</file>

<file path=ppt/tags/tag61.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882_1*i*2"/>
  <p:tag name="KSO_WM_TEMPLATE_CATEGORY" val="diagram"/>
  <p:tag name="KSO_WM_TEMPLATE_INDEX" val="20202882"/>
  <p:tag name="KSO_WM_UNIT_LAYERLEVEL" val="1"/>
  <p:tag name="KSO_WM_TAG_VERSION" val="1.0"/>
  <p:tag name="KSO_WM_BEAUTIFY_FLAG" val="#wm#"/>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882_1*i*1"/>
  <p:tag name="KSO_WM_TEMPLATE_CATEGORY" val="diagram"/>
  <p:tag name="KSO_WM_TEMPLATE_INDEX" val="20202882"/>
  <p:tag name="KSO_WM_UNIT_LAYERLEVEL" val="1"/>
  <p:tag name="KSO_WM_TAG_VERSION" val="1.0"/>
  <p:tag name="KSO_WM_BEAUTIFY_FLAG" val="#wm#"/>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882_1*i*3"/>
  <p:tag name="KSO_WM_TEMPLATE_CATEGORY" val="diagram"/>
  <p:tag name="KSO_WM_TEMPLATE_INDEX" val="20202882"/>
  <p:tag name="KSO_WM_UNIT_LAYERLEVEL" val="1"/>
  <p:tag name="KSO_WM_TAG_VERSION" val="1.0"/>
  <p:tag name="KSO_WM_BEAUTIFY_FLAG" val="#wm#"/>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882_1*i*4"/>
  <p:tag name="KSO_WM_TEMPLATE_CATEGORY" val="diagram"/>
  <p:tag name="KSO_WM_TEMPLATE_INDEX" val="20202882"/>
  <p:tag name="KSO_WM_UNIT_LAYERLEVEL" val="1"/>
  <p:tag name="KSO_WM_TAG_VERSION" val="1.0"/>
  <p:tag name="KSO_WM_BEAUTIFY_FLAG" val="#wm#"/>
</p:tagLst>
</file>

<file path=ppt/tags/tag614.xml><?xml version="1.0" encoding="utf-8"?>
<p:tagLst xmlns:p="http://schemas.openxmlformats.org/presentationml/2006/main">
  <p:tag name="KSO_WM_SLIDE_ID" val="diagram2020288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39"/>
  <p:tag name="KSO_WM_SLIDE_POSITION" val="0*0"/>
  <p:tag name="KSO_WM_TAG_VERSION" val="1.0"/>
  <p:tag name="KSO_WM_BEAUTIFY_FLAG" val="#wm#"/>
  <p:tag name="KSO_WM_TEMPLATE_CATEGORY" val="diagram"/>
  <p:tag name="KSO_WM_TEMPLATE_INDEX" val="20202882"/>
  <p:tag name="KSO_WM_SLIDE_LAYOUT" val="a_f"/>
  <p:tag name="KSO_WM_SLIDE_LAYOUT_CNT" val="1_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617.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18.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62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22.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447_1*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447"/>
  <p:tag name="KSO_WM_UNIT_VALUE" val="318"/>
  <p:tag name="KSO_WM_TEMPLATE_ASSEMBLE_XID" val="60656f434054ed1e2fb80689"/>
  <p:tag name="KSO_WM_TEMPLATE_ASSEMBLE_GROUPID" val="60656f434054ed1e2fb80689"/>
</p:tagLst>
</file>

<file path=ppt/tags/tag624.xml><?xml version="1.0" encoding="utf-8"?>
<p:tagLst xmlns:p="http://schemas.openxmlformats.org/presentationml/2006/main">
  <p:tag name="KSO_WM_UNIT_BLOCK" val="0"/>
  <p:tag name="KSO_WM_UNIT_DEC_AREA_ID" val="62e8a7ef88484c27907bbead105ca5aa"/>
  <p:tag name="KSO_WM_UNIT_HIGHLIGHT" val="0"/>
  <p:tag name="KSO_WM_UNIT_COMPATIBLE" val="0"/>
  <p:tag name="KSO_WM_UNIT_DIAGRAM_ISNUMVISUAL" val="0"/>
  <p:tag name="KSO_WM_UNIT_DIAGRAM_ISREFERUNIT" val="0"/>
  <p:tag name="KSO_WM_UNIT_TYPE" val="i"/>
  <p:tag name="KSO_WM_UNIT_INDEX" val="2"/>
  <p:tag name="KSO_WM_UNIT_ID" val="diagram20212447_1*i*2"/>
  <p:tag name="KSO_WM_TEMPLATE_CATEGORY" val="diagram"/>
  <p:tag name="KSO_WM_TEMPLATE_INDEX" val="20212447"/>
  <p:tag name="KSO_WM_UNIT_LAYERLEVEL" val="1"/>
  <p:tag name="KSO_WM_TAG_VERSION" val="1.0"/>
  <p:tag name="KSO_WM_BEAUTIFY_FLAG" val="#wm#"/>
  <p:tag name="KSO_WM_UNIT_SM_LIMIT_TYPE" val="2"/>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f226a74c4814ce96fb160ea"/>
  <p:tag name="KSO_WM_CHIP_XID" val="5f226a74c4814ce96fb160e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18"/>
  <p:tag name="KSO_WM_TEMPLATE_ASSEMBLE_XID" val="60656f434054ed1e2fb80689"/>
  <p:tag name="KSO_WM_TEMPLATE_ASSEMBLE_GROUPID" val="60656f434054ed1e2fb80689"/>
</p:tagLst>
</file>

<file path=ppt/tags/tag625.xml><?xml version="1.0" encoding="utf-8"?>
<p:tagLst xmlns:p="http://schemas.openxmlformats.org/presentationml/2006/main">
  <p:tag name="KSO_WM_UNIT_BLOCK" val="0"/>
  <p:tag name="KSO_WM_UNIT_DEC_AREA_ID" val="f73bda84c42e4735b3f5d092a816bbc7"/>
  <p:tag name="KSO_WM_UNIT_HIGHLIGHT" val="0"/>
  <p:tag name="KSO_WM_UNIT_COMPATIBLE" val="0"/>
  <p:tag name="KSO_WM_UNIT_DIAGRAM_ISNUMVISUAL" val="0"/>
  <p:tag name="KSO_WM_UNIT_DIAGRAM_ISREFERUNIT" val="0"/>
  <p:tag name="KSO_WM_UNIT_TYPE" val="i"/>
  <p:tag name="KSO_WM_UNIT_INDEX" val="3"/>
  <p:tag name="KSO_WM_UNIT_ID" val="diagram20212447_1*i*3"/>
  <p:tag name="KSO_WM_TEMPLATE_CATEGORY" val="diagram"/>
  <p:tag name="KSO_WM_TEMPLATE_INDEX" val="20212447"/>
  <p:tag name="KSO_WM_UNIT_LAYERLEVEL" val="1"/>
  <p:tag name="KSO_WM_TAG_VERSION" val="1.0"/>
  <p:tag name="KSO_WM_BEAUTIFY_FLAG" val="#wm#"/>
  <p:tag name="KSO_WM_UNIT_SM_LIMIT_TYPE" val="2"/>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f226a74c4814ce96fb160ea"/>
  <p:tag name="KSO_WM_CHIP_XID" val="5f226a74c4814ce96fb160eb"/>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 name="KSO_WM_UNIT_VALUE" val="494"/>
  <p:tag name="KSO_WM_TEMPLATE_ASSEMBLE_XID" val="60656f434054ed1e2fb80689"/>
  <p:tag name="KSO_WM_TEMPLATE_ASSEMBLE_GROUPID" val="60656f434054ed1e2fb80689"/>
</p:tagLst>
</file>

<file path=ppt/tags/tag626.xml><?xml version="1.0" encoding="utf-8"?>
<p:tagLst xmlns:p="http://schemas.openxmlformats.org/presentationml/2006/main">
  <p:tag name="KSO_WM_UNIT_BLOCK" val="0"/>
  <p:tag name="KSO_WM_UNIT_DEC_AREA_ID" val="69bd12f14aa74ace9c6c03891def0a09"/>
  <p:tag name="KSO_WM_UNIT_HIGHLIGHT" val="0"/>
  <p:tag name="KSO_WM_UNIT_COMPATIBLE" val="0"/>
  <p:tag name="KSO_WM_UNIT_DIAGRAM_ISNUMVISUAL" val="0"/>
  <p:tag name="KSO_WM_UNIT_DIAGRAM_ISREFERUNIT" val="0"/>
  <p:tag name="KSO_WM_UNIT_TYPE" val="i"/>
  <p:tag name="KSO_WM_UNIT_INDEX" val="4"/>
  <p:tag name="KSO_WM_UNIT_ID" val="diagram20212447_1*i*4"/>
  <p:tag name="KSO_WM_TEMPLATE_CATEGORY" val="diagram"/>
  <p:tag name="KSO_WM_TEMPLATE_INDEX" val="20212447"/>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6a74c4814ce96fb160ea"/>
  <p:tag name="KSO_WM_CHIP_XID" val="5f226a74c4814ce96fb160e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0656f434054ed1e2fb80689"/>
  <p:tag name="KSO_WM_TEMPLATE_ASSEMBLE_GROUPID" val="60656f434054ed1e2fb80689"/>
</p:tagLst>
</file>

<file path=ppt/tags/tag627.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12447_1*a*1"/>
  <p:tag name="KSO_WM_TEMPLATE_CATEGORY" val="diagram"/>
  <p:tag name="KSO_WM_TEMPLATE_INDEX" val="2021244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272f147ef04fe996d1092e967b379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bf3e4c32f0f14666a0c8cde500b3291e"/>
  <p:tag name="KSO_WM_UNIT_SUPPORT_BIG_FONT" val="1"/>
  <p:tag name="KSO_WM_UNIT_TEXT_FILL_FORE_SCHEMECOLOR_INDEX_BRIGHTNESS" val="0"/>
  <p:tag name="KSO_WM_UNIT_TEXT_FILL_FORE_SCHEMECOLOR_INDEX" val="13"/>
  <p:tag name="KSO_WM_UNIT_TEXT_FILL_TYPE" val="1"/>
  <p:tag name="KSO_WM_TEMPLATE_ASSEMBLE_XID" val="60656f434054ed1e2fb80689"/>
  <p:tag name="KSO_WM_TEMPLATE_ASSEMBLE_GROUPID" val="60656f434054ed1e2fb80689"/>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6820_1*l_h_i*1_1_1"/>
  <p:tag name="KSO_WM_TEMPLATE_CATEGORY" val="diagram"/>
  <p:tag name="KSO_WM_TEMPLATE_INDEX" val="20216820"/>
  <p:tag name="KSO_WM_UNIT_LAYERLEVEL" val="1_1_1"/>
  <p:tag name="KSO_WM_TAG_VERSION" val="1.0"/>
  <p:tag name="KSO_WM_BEAUTIFY_FLAG" val="#wm#"/>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6820_1*l_h_i*1_1_3"/>
  <p:tag name="KSO_WM_TEMPLATE_CATEGORY" val="diagram"/>
  <p:tag name="KSO_WM_TEMPLATE_INDEX" val="2021682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16820_1*l_h_i*1_1_4"/>
  <p:tag name="KSO_WM_TEMPLATE_CATEGORY" val="diagram"/>
  <p:tag name="KSO_WM_TEMPLATE_INDEX" val="2021682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16820_1*l_h_i*1_1_2"/>
  <p:tag name="KSO_WM_TEMPLATE_CATEGORY" val="diagram"/>
  <p:tag name="KSO_WM_TEMPLATE_INDEX" val="20216820"/>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632.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6820_1*l_h_f*1_1_1"/>
  <p:tag name="KSO_WM_TEMPLATE_CATEGORY" val="diagram"/>
  <p:tag name="KSO_WM_TEMPLATE_INDEX" val="20216820"/>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6820_1*l_h_i*1_2_1"/>
  <p:tag name="KSO_WM_TEMPLATE_CATEGORY" val="diagram"/>
  <p:tag name="KSO_WM_TEMPLATE_INDEX" val="20216820"/>
  <p:tag name="KSO_WM_UNIT_LAYERLEVEL" val="1_1_1"/>
  <p:tag name="KSO_WM_TAG_VERSION" val="1.0"/>
  <p:tag name="KSO_WM_BEAUTIFY_FLAG" val="#wm#"/>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6820_1*l_h_i*1_2_3"/>
  <p:tag name="KSO_WM_TEMPLATE_CATEGORY" val="diagram"/>
  <p:tag name="KSO_WM_TEMPLATE_INDEX" val="20216820"/>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16820_1*l_h_i*1_2_4"/>
  <p:tag name="KSO_WM_TEMPLATE_CATEGORY" val="diagram"/>
  <p:tag name="KSO_WM_TEMPLATE_INDEX" val="20216820"/>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6820_1*l_h_i*1_2_2"/>
  <p:tag name="KSO_WM_TEMPLATE_CATEGORY" val="diagram"/>
  <p:tag name="KSO_WM_TEMPLATE_INDEX" val="20216820"/>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637.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6820_1*l_h_f*1_2_1"/>
  <p:tag name="KSO_WM_TEMPLATE_CATEGORY" val="diagram"/>
  <p:tag name="KSO_WM_TEMPLATE_INDEX" val="20216820"/>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638.xml><?xml version="1.0" encoding="utf-8"?>
<p:tagLst xmlns:p="http://schemas.openxmlformats.org/presentationml/2006/main">
  <p:tag name="KSO_WM_BEAUTIFY_FLAG" val="#wm#"/>
  <p:tag name="KSO_WM_TEMPLATE_CATEGORY" val="diagram"/>
  <p:tag name="KSO_WM_TEMPLATE_INDEX" val="20212447"/>
  <p:tag name="KSO_WM_SLIDE_LAYOUT_INFO" val="{&quot;backgroundInfo&quot;:[{&quot;bottom&quot;:0,&quot;bottomAbs&quot;:false,&quot;left&quot;:0,&quot;leftAbs&quot;:false,&quot;right&quot;:0,&quot;rightAbs&quot;:false,&quot;top&quot;:0.74074070000000003,&quot;topAbs&quot;:false,&quot;type&quot;:&quot;bottomTop&quot;}],&quot;id&quot;:&quot;2021-04-01T15:36:39&quot;,&quot;maxSize&quot;:{&quot;size1&quot;:42.200000000000003},&quot;minSize&quot;:{&quot;size1&quot;:42.200000000000003},&quot;normalSize&quot;:{&quot;size1&quot;:42.200000000000003},&quot;subLayout&quot;:[{&quot;id&quot;:&quot;2021-04-01T15:36:39&quot;,&quot;margin&quot;:{&quot;bottom&quot;:3.3870000839233398,&quot;left&quot;:4.6570000648498535,&quot;right&quot;:4.6570000648498535,&quot;top&quot;:1.2699999809265137},&quot;type&quot;:0},{&quot;id&quot;:&quot;2021-04-01T15:36:39&quot;,&quot;margin&quot;:{&quot;bottom&quot;:3.3870000839233398,&quot;left&quot;:6.7729997634887695,&quot;right&quot;:6.7729997634887695,&quot;top&quot;:0},&quot;type&quot;:0}],&quot;type&quot;:0}"/>
  <p:tag name="KSO_WM_SLIDE_BACKGROUND" val="[&quot;bottomTop&quot;]"/>
  <p:tag name="KSO_WM_SLIDE_RATIO" val="1.777778"/>
  <p:tag name="KSO_WM_SLIDE_ID" val="diagram2021244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67"/>
  <p:tag name="KSO_WM_SLIDE_POSITION" val="0*72"/>
  <p:tag name="KSO_WM_TAG_VERSION" val="1.0"/>
  <p:tag name="KSO_WM_SLIDE_LAYOUT" val="a_d"/>
  <p:tag name="KSO_WM_SLIDE_LAYOUT_CNT" val="1_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fill_id&quot;:&quot;6969a5984fe4426badf670db1829be36&quot;,&quot;fill_align&quot;:&quot;cm&quot;,&quot;chip_types&quot;:[&quot;header&quot;]},{&quot;text_align&quot;:&quot;lm&quot;,&quot;text_direction&quot;:&quot;horizontal&quot;,&quot;support_features&quot;:[&quot;collage&quot;,&quot;carousel&quot;],&quot;support_big_font&quot;:true,&quot;fill_id&quot;:&quot;638fc320fad547f2a2c9e7fbae56f76d&quot;,&quot;fill_align&quot;:&quot;cm&quot;,&quot;chip_types&quot;:[&quot;diagram&quot;,&quot;text&quot;,&quot;picture&quot;,&quot;chart&quot;,&quot;table&quot;]}]]"/>
  <p:tag name="KSO_WM_CHIP_XID" val="5f226a74c4814ce96fb160eb"/>
  <p:tag name="KSO_WM_CHIP_DECFILLPROP" val="[]"/>
  <p:tag name="KSO_WM_CHIP_GROUPID" val="5f226a74c4814ce96fb160ea"/>
  <p:tag name="KSO_WM_SLIDE_BK_DARK_LIGHT" val="2"/>
  <p:tag name="KSO_WM_SLIDE_BACKGROUND_TYPE" val="bottomTop"/>
  <p:tag name="KSO_WM_SLIDE_SUPPORT_FEATURE_TYPE" val="3"/>
  <p:tag name="KSO_WM_TEMPLATE_ASSEMBLE_XID" val="60656f434054ed1e2fb80689"/>
  <p:tag name="KSO_WM_TEMPLATE_ASSEMBLE_GROUPID" val="60656f434054ed1e2fb80689"/>
</p:tagLst>
</file>

<file path=ppt/tags/tag639.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0.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41.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64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1_1"/>
  <p:tag name="KSO_WM_UNIT_TEXT_FILL_FORE_SCHEMECOLOR_INDEX" val="13"/>
  <p:tag name="KSO_WM_UNIT_TEXT_FILL_TYPE" val="1"/>
  <p:tag name="KSO_WM_UNIT_USESOURCEFORMAT_APPLY" val="1"/>
</p:tagLst>
</file>

<file path=ppt/tags/tag64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1"/>
  <p:tag name="KSO_WM_UNIT_ID" val="diagram20170843_5*l_h_i*1_1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64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2"/>
  <p:tag name="KSO_WM_UNIT_ID" val="diagram20170843_5*l_h_i*1_1_2"/>
  <p:tag name="KSO_WM_UNIT_LAYERLEVEL" val="1_1_1"/>
  <p:tag name="KSO_WM_DIAGRAM_GROUP_CODE" val="l1-1"/>
  <p:tag name="KSO_WM_UNIT_TEXT_FILL_FORE_SCHEMECOLOR_INDEX" val="14"/>
  <p:tag name="KSO_WM_UNIT_TEXT_FILL_TYPE" val="1"/>
  <p:tag name="KSO_WM_UNIT_USESOURCEFORMAT_APPLY" val="1"/>
</p:tagLst>
</file>

<file path=ppt/tags/tag64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2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2_1"/>
  <p:tag name="KSO_WM_UNIT_TEXT_FILL_FORE_SCHEMECOLOR_INDEX" val="13"/>
  <p:tag name="KSO_WM_UNIT_TEXT_FILL_TYPE" val="1"/>
  <p:tag name="KSO_WM_UNIT_USESOURCEFORMAT_APPLY" val="1"/>
</p:tagLst>
</file>

<file path=ppt/tags/tag64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1"/>
  <p:tag name="KSO_WM_UNIT_ID" val="diagram20170843_5*l_h_i*1_2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64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2"/>
  <p:tag name="KSO_WM_UNIT_ID" val="diagram20170843_5*l_h_i*1_2_2"/>
  <p:tag name="KSO_WM_UNIT_LAYERLEVEL" val="1_1_1"/>
  <p:tag name="KSO_WM_DIAGRAM_GROUP_CODE" val="l1-1"/>
  <p:tag name="KSO_WM_UNIT_TEXT_FILL_FORE_SCHEMECOLOR_INDEX" val="14"/>
  <p:tag name="KSO_WM_UNIT_TEXT_FILL_TYPE" val="1"/>
  <p:tag name="KSO_WM_UNIT_USESOURCEFORMAT_APPLY" val="1"/>
</p:tagLst>
</file>

<file path=ppt/tags/tag64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3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3_1"/>
  <p:tag name="KSO_WM_UNIT_TEXT_FILL_FORE_SCHEMECOLOR_INDEX" val="13"/>
  <p:tag name="KSO_WM_UNIT_TEXT_FILL_TYPE" val="1"/>
  <p:tag name="KSO_WM_UNIT_USESOURCEFORMAT_APPLY" val="1"/>
</p:tagLst>
</file>

<file path=ppt/tags/tag64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1"/>
  <p:tag name="KSO_WM_UNIT_ID" val="diagram20170843_5*l_h_i*1_3_1"/>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2"/>
  <p:tag name="KSO_WM_UNIT_ID" val="diagram20170843_5*l_h_i*1_3_2"/>
  <p:tag name="KSO_WM_UNIT_LAYERLEVEL" val="1_1_1"/>
  <p:tag name="KSO_WM_DIAGRAM_GROUP_CODE" val="l1-1"/>
  <p:tag name="KSO_WM_UNIT_TEXT_FILL_FORE_SCHEMECOLOR_INDEX" val="14"/>
  <p:tag name="KSO_WM_UNIT_TEXT_FILL_TYPE" val="1"/>
  <p:tag name="KSO_WM_UNIT_USESOURCEFORMAT_APPLY" val="1"/>
</p:tagLst>
</file>

<file path=ppt/tags/tag65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1"/>
  <p:tag name="KSO_WM_UNIT_ID" val="diagram20170843_5*l_h_i*1_4_1"/>
  <p:tag name="KSO_WM_UNIT_LAYERLEVEL" val="1_1_1"/>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65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2"/>
  <p:tag name="KSO_WM_UNIT_ID" val="diagram20170843_5*l_h_i*1_4_2"/>
  <p:tag name="KSO_WM_UNIT_LAYERLEVEL" val="1_1_1"/>
  <p:tag name="KSO_WM_DIAGRAM_GROUP_CODE" val="l1-1"/>
  <p:tag name="KSO_WM_UNIT_TEXT_FILL_FORE_SCHEMECOLOR_INDEX" val="14"/>
  <p:tag name="KSO_WM_UNIT_TEXT_FILL_TYPE" val="1"/>
  <p:tag name="KSO_WM_UNIT_USESOURCEFORMAT_APPLY" val="1"/>
</p:tagLst>
</file>

<file path=ppt/tags/tag65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4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4_1"/>
  <p:tag name="KSO_WM_UNIT_TEXT_FILL_FORE_SCHEMECOLOR_INDEX" val="13"/>
  <p:tag name="KSO_WM_UNIT_TEXT_FILL_TYPE" val="1"/>
  <p:tag name="KSO_WM_UNIT_USESOURCEFORMAT_APPLY" val="1"/>
</p:tagLst>
</file>

<file path=ppt/tags/tag65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1"/>
  <p:tag name="KSO_WM_UNIT_ID" val="diagram20170843_5*l_h_i*1_5_1"/>
  <p:tag name="KSO_WM_UNIT_LAYERLEVEL" val="1_1_1"/>
  <p:tag name="KSO_WM_DIAGRAM_GROUP_CODE" val="l1-1"/>
  <p:tag name="KSO_WM_UNIT_FILL_FORE_SCHEMECOLOR_INDEX" val="10"/>
  <p:tag name="KSO_WM_UNIT_FILL_TYPE" val="1"/>
  <p:tag name="KSO_WM_UNIT_TEXT_FILL_FORE_SCHEMECOLOR_INDEX" val="2"/>
  <p:tag name="KSO_WM_UNIT_TEXT_FILL_TYPE" val="1"/>
  <p:tag name="KSO_WM_UNIT_USESOURCEFORMAT_APPLY" val="1"/>
</p:tagLst>
</file>

<file path=ppt/tags/tag65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2"/>
  <p:tag name="KSO_WM_UNIT_ID" val="diagram20170843_5*l_h_i*1_5_2"/>
  <p:tag name="KSO_WM_UNIT_LAYERLEVEL" val="1_1_1"/>
  <p:tag name="KSO_WM_DIAGRAM_GROUP_CODE" val="l1-1"/>
  <p:tag name="KSO_WM_UNIT_TEXT_FILL_FORE_SCHEMECOLOR_INDEX" val="14"/>
  <p:tag name="KSO_WM_UNIT_TEXT_FILL_TYPE" val="1"/>
  <p:tag name="KSO_WM_UNIT_USESOURCEFORMAT_APPLY" val="1"/>
</p:tagLst>
</file>

<file path=ppt/tags/tag65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5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5_1"/>
  <p:tag name="KSO_WM_UNIT_TEXT_FILL_FORE_SCHEMECOLOR_INDEX" val="13"/>
  <p:tag name="KSO_WM_UNIT_TEXT_FILL_TYPE" val="1"/>
  <p:tag name="KSO_WM_UNIT_USESOURCEFORMAT_APPLY" val="1"/>
</p:tagLst>
</file>

<file path=ppt/tags/tag65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6_1"/>
  <p:tag name="KSO_WM_UNIT_ID" val="diagram20170843_5*l_h_i*1_6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65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6_2"/>
  <p:tag name="KSO_WM_UNIT_ID" val="diagram20170843_5*l_h_i*1_6_2"/>
  <p:tag name="KSO_WM_UNIT_LAYERLEVEL" val="1_1_1"/>
  <p:tag name="KSO_WM_DIAGRAM_GROUP_CODE" val="l1-1"/>
  <p:tag name="KSO_WM_UNIT_TEXT_FILL_FORE_SCHEMECOLOR_INDEX" val="14"/>
  <p:tag name="KSO_WM_UNIT_TEXT_FILL_TYPE" val="1"/>
  <p:tag name="KSO_WM_UNIT_USESOURCEFORMAT_APPLY" val="1"/>
</p:tagLst>
</file>

<file path=ppt/tags/tag65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6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6_1"/>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0.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661.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62.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63.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64.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65.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66.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66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0.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67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74.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75.xml><?xml version="1.0" encoding="utf-8"?>
<p:tagLst xmlns:p="http://schemas.openxmlformats.org/presentationml/2006/main">
  <p:tag name="KSO_WM_UNIT_ISCONTENTSTITLE" val="0"/>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882_1*f*1"/>
  <p:tag name="KSO_WM_TEMPLATE_CATEGORY" val="diagram"/>
  <p:tag name="KSO_WM_TEMPLATE_INDEX" val="2020288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676.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882_1*a*1"/>
  <p:tag name="KSO_WM_TEMPLATE_CATEGORY" val="diagram"/>
  <p:tag name="KSO_WM_TEMPLATE_INDEX" val="20202882"/>
  <p:tag name="KSO_WM_UNIT_LAYERLEVEL" val="1"/>
  <p:tag name="KSO_WM_TAG_VERSION" val="1.0"/>
  <p:tag name="KSO_WM_BEAUTIFY_FLAG" val="#wm#"/>
  <p:tag name="KSO_WM_UNIT_PRESET_TEXT" val="单击此处添加标题内容"/>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882_1*i*2"/>
  <p:tag name="KSO_WM_TEMPLATE_CATEGORY" val="diagram"/>
  <p:tag name="KSO_WM_TEMPLATE_INDEX" val="20202882"/>
  <p:tag name="KSO_WM_UNIT_LAYERLEVEL" val="1"/>
  <p:tag name="KSO_WM_TAG_VERSION" val="1.0"/>
  <p:tag name="KSO_WM_BEAUTIFY_FLAG" val="#wm#"/>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882_1*i*1"/>
  <p:tag name="KSO_WM_TEMPLATE_CATEGORY" val="diagram"/>
  <p:tag name="KSO_WM_TEMPLATE_INDEX" val="20202882"/>
  <p:tag name="KSO_WM_UNIT_LAYERLEVEL" val="1"/>
  <p:tag name="KSO_WM_TAG_VERSION" val="1.0"/>
  <p:tag name="KSO_WM_BEAUTIFY_FLAG" val="#wm#"/>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882_1*i*3"/>
  <p:tag name="KSO_WM_TEMPLATE_CATEGORY" val="diagram"/>
  <p:tag name="KSO_WM_TEMPLATE_INDEX" val="20202882"/>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882_1*i*4"/>
  <p:tag name="KSO_WM_TEMPLATE_CATEGORY" val="diagram"/>
  <p:tag name="KSO_WM_TEMPLATE_INDEX" val="20202882"/>
  <p:tag name="KSO_WM_UNIT_LAYERLEVEL" val="1"/>
  <p:tag name="KSO_WM_TAG_VERSION" val="1.0"/>
  <p:tag name="KSO_WM_BEAUTIFY_FLAG" val="#wm#"/>
</p:tagLst>
</file>

<file path=ppt/tags/tag681.xml><?xml version="1.0" encoding="utf-8"?>
<p:tagLst xmlns:p="http://schemas.openxmlformats.org/presentationml/2006/main">
  <p:tag name="KSO_WM_SLIDE_ID" val="diagram2020288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39"/>
  <p:tag name="KSO_WM_SLIDE_POSITION" val="0*0"/>
  <p:tag name="KSO_WM_TAG_VERSION" val="1.0"/>
  <p:tag name="KSO_WM_BEAUTIFY_FLAG" val="#wm#"/>
  <p:tag name="KSO_WM_TEMPLATE_CATEGORY" val="diagram"/>
  <p:tag name="KSO_WM_TEMPLATE_INDEX" val="20202882"/>
  <p:tag name="KSO_WM_SLIDE_LAYOUT" val="a_f"/>
  <p:tag name="KSO_WM_SLIDE_LAYOUT_CNT" val="1_1"/>
</p:tagLst>
</file>

<file path=ppt/tags/tag682.xml><?xml version="1.0" encoding="utf-8"?>
<p:tagLst xmlns:p="http://schemas.openxmlformats.org/presentationml/2006/main">
  <p:tag name="KSO_WM_UNIT_ISCONTENTSTITLE" val="0"/>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882_1*f*1"/>
  <p:tag name="KSO_WM_TEMPLATE_CATEGORY" val="diagram"/>
  <p:tag name="KSO_WM_TEMPLATE_INDEX" val="2020288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68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882_1*a*1"/>
  <p:tag name="KSO_WM_TEMPLATE_CATEGORY" val="diagram"/>
  <p:tag name="KSO_WM_TEMPLATE_INDEX" val="20202882"/>
  <p:tag name="KSO_WM_UNIT_LAYERLEVEL" val="1"/>
  <p:tag name="KSO_WM_TAG_VERSION" val="1.0"/>
  <p:tag name="KSO_WM_BEAUTIFY_FLAG" val="#wm#"/>
  <p:tag name="KSO_WM_UNIT_PRESET_TEXT" val="单击此处添加标题内容"/>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882_1*i*2"/>
  <p:tag name="KSO_WM_TEMPLATE_CATEGORY" val="diagram"/>
  <p:tag name="KSO_WM_TEMPLATE_INDEX" val="20202882"/>
  <p:tag name="KSO_WM_UNIT_LAYERLEVEL" val="1"/>
  <p:tag name="KSO_WM_TAG_VERSION" val="1.0"/>
  <p:tag name="KSO_WM_BEAUTIFY_FLAG" val="#wm#"/>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882_1*i*1"/>
  <p:tag name="KSO_WM_TEMPLATE_CATEGORY" val="diagram"/>
  <p:tag name="KSO_WM_TEMPLATE_INDEX" val="20202882"/>
  <p:tag name="KSO_WM_UNIT_LAYERLEVEL" val="1"/>
  <p:tag name="KSO_WM_TAG_VERSION" val="1.0"/>
  <p:tag name="KSO_WM_BEAUTIFY_FLAG" val="#wm#"/>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882_1*i*3"/>
  <p:tag name="KSO_WM_TEMPLATE_CATEGORY" val="diagram"/>
  <p:tag name="KSO_WM_TEMPLATE_INDEX" val="20202882"/>
  <p:tag name="KSO_WM_UNIT_LAYERLEVEL" val="1"/>
  <p:tag name="KSO_WM_TAG_VERSION" val="1.0"/>
  <p:tag name="KSO_WM_BEAUTIFY_FLAG" val="#wm#"/>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882_1*i*4"/>
  <p:tag name="KSO_WM_TEMPLATE_CATEGORY" val="diagram"/>
  <p:tag name="KSO_WM_TEMPLATE_INDEX" val="20202882"/>
  <p:tag name="KSO_WM_UNIT_LAYERLEVEL" val="1"/>
  <p:tag name="KSO_WM_TAG_VERSION" val="1.0"/>
  <p:tag name="KSO_WM_BEAUTIFY_FLAG" val="#wm#"/>
</p:tagLst>
</file>

<file path=ppt/tags/tag688.xml><?xml version="1.0" encoding="utf-8"?>
<p:tagLst xmlns:p="http://schemas.openxmlformats.org/presentationml/2006/main">
  <p:tag name="KSO_WM_SLIDE_ID" val="diagram2020288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39"/>
  <p:tag name="KSO_WM_SLIDE_POSITION" val="0*0"/>
  <p:tag name="KSO_WM_TAG_VERSION" val="1.0"/>
  <p:tag name="KSO_WM_BEAUTIFY_FLAG" val="#wm#"/>
  <p:tag name="KSO_WM_TEMPLATE_CATEGORY" val="diagram"/>
  <p:tag name="KSO_WM_TEMPLATE_INDEX" val="20202882"/>
  <p:tag name="KSO_WM_SLIDE_LAYOUT" val="a_f"/>
  <p:tag name="KSO_WM_SLIDE_LAYOUT_CNT" val="1_1"/>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69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92.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69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95.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96.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97.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98.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69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1_1"/>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MH" val="20161022203400"/>
  <p:tag name="MH_LIBRARY" val="GRAPHIC"/>
  <p:tag name="MH_TYPE" val="Other"/>
  <p:tag name="MH_ORDER" val="1"/>
</p:tagLst>
</file>

<file path=ppt/tags/tag70.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0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1"/>
  <p:tag name="KSO_WM_UNIT_ID" val="diagram20170843_5*l_h_i*1_1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70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2"/>
  <p:tag name="KSO_WM_UNIT_ID" val="diagram20170843_5*l_h_i*1_1_2"/>
  <p:tag name="KSO_WM_UNIT_LAYERLEVEL" val="1_1_1"/>
  <p:tag name="KSO_WM_DIAGRAM_GROUP_CODE" val="l1-1"/>
  <p:tag name="KSO_WM_UNIT_TEXT_FILL_FORE_SCHEMECOLOR_INDEX" val="14"/>
  <p:tag name="KSO_WM_UNIT_TEXT_FILL_TYPE" val="1"/>
  <p:tag name="KSO_WM_UNIT_USESOURCEFORMAT_APPLY" val="1"/>
</p:tagLst>
</file>

<file path=ppt/tags/tag70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2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2_1"/>
  <p:tag name="KSO_WM_UNIT_TEXT_FILL_FORE_SCHEMECOLOR_INDEX" val="13"/>
  <p:tag name="KSO_WM_UNIT_TEXT_FILL_TYPE" val="1"/>
  <p:tag name="KSO_WM_UNIT_USESOURCEFORMAT_APPLY" val="1"/>
</p:tagLst>
</file>

<file path=ppt/tags/tag70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1"/>
  <p:tag name="KSO_WM_UNIT_ID" val="diagram20170843_5*l_h_i*1_2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70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2"/>
  <p:tag name="KSO_WM_UNIT_ID" val="diagram20170843_5*l_h_i*1_2_2"/>
  <p:tag name="KSO_WM_UNIT_LAYERLEVEL" val="1_1_1"/>
  <p:tag name="KSO_WM_DIAGRAM_GROUP_CODE" val="l1-1"/>
  <p:tag name="KSO_WM_UNIT_TEXT_FILL_FORE_SCHEMECOLOR_INDEX" val="14"/>
  <p:tag name="KSO_WM_UNIT_TEXT_FILL_TYPE" val="1"/>
  <p:tag name="KSO_WM_UNIT_USESOURCEFORMAT_APPLY" val="1"/>
</p:tagLst>
</file>

<file path=ppt/tags/tag70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3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3_1"/>
  <p:tag name="KSO_WM_UNIT_TEXT_FILL_FORE_SCHEMECOLOR_INDEX" val="13"/>
  <p:tag name="KSO_WM_UNIT_TEXT_FILL_TYPE" val="1"/>
  <p:tag name="KSO_WM_UNIT_USESOURCEFORMAT_APPLY" val="1"/>
</p:tagLst>
</file>

<file path=ppt/tags/tag70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1"/>
  <p:tag name="KSO_WM_UNIT_ID" val="diagram20170843_5*l_h_i*1_3_1"/>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70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2"/>
  <p:tag name="KSO_WM_UNIT_ID" val="diagram20170843_5*l_h_i*1_3_2"/>
  <p:tag name="KSO_WM_UNIT_LAYERLEVEL" val="1_1_1"/>
  <p:tag name="KSO_WM_DIAGRAM_GROUP_CODE" val="l1-1"/>
  <p:tag name="KSO_WM_UNIT_TEXT_FILL_FORE_SCHEMECOLOR_INDEX" val="14"/>
  <p:tag name="KSO_WM_UNIT_TEXT_FILL_TYPE" val="1"/>
  <p:tag name="KSO_WM_UNIT_USESOURCEFORMAT_APPLY" val="1"/>
</p:tagLst>
</file>

<file path=ppt/tags/tag70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1"/>
  <p:tag name="KSO_WM_UNIT_ID" val="diagram20170843_5*l_h_i*1_4_1"/>
  <p:tag name="KSO_WM_UNIT_LAYERLEVEL" val="1_1_1"/>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70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2"/>
  <p:tag name="KSO_WM_UNIT_ID" val="diagram20170843_5*l_h_i*1_4_2"/>
  <p:tag name="KSO_WM_UNIT_LAYERLEVEL" val="1_1_1"/>
  <p:tag name="KSO_WM_DIAGRAM_GROUP_CODE" val="l1-1"/>
  <p:tag name="KSO_WM_UNIT_TEXT_FILL_FORE_SCHEMECOLOR_INDEX" val="14"/>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1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4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4_1"/>
  <p:tag name="KSO_WM_UNIT_TEXT_FILL_FORE_SCHEMECOLOR_INDEX" val="13"/>
  <p:tag name="KSO_WM_UNIT_TEXT_FILL_TYPE" val="1"/>
  <p:tag name="KSO_WM_UNIT_USESOURCEFORMAT_APPLY" val="1"/>
</p:tagLst>
</file>

<file path=ppt/tags/tag71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1"/>
  <p:tag name="KSO_WM_UNIT_ID" val="diagram20170843_5*l_h_i*1_5_1"/>
  <p:tag name="KSO_WM_UNIT_LAYERLEVEL" val="1_1_1"/>
  <p:tag name="KSO_WM_DIAGRAM_GROUP_CODE" val="l1-1"/>
  <p:tag name="KSO_WM_UNIT_FILL_FORE_SCHEMECOLOR_INDEX" val="10"/>
  <p:tag name="KSO_WM_UNIT_FILL_TYPE" val="1"/>
  <p:tag name="KSO_WM_UNIT_TEXT_FILL_FORE_SCHEMECOLOR_INDEX" val="2"/>
  <p:tag name="KSO_WM_UNIT_TEXT_FILL_TYPE" val="1"/>
  <p:tag name="KSO_WM_UNIT_USESOURCEFORMAT_APPLY" val="1"/>
</p:tagLst>
</file>

<file path=ppt/tags/tag71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2"/>
  <p:tag name="KSO_WM_UNIT_ID" val="diagram20170843_5*l_h_i*1_5_2"/>
  <p:tag name="KSO_WM_UNIT_LAYERLEVEL" val="1_1_1"/>
  <p:tag name="KSO_WM_DIAGRAM_GROUP_CODE" val="l1-1"/>
  <p:tag name="KSO_WM_UNIT_TEXT_FILL_FORE_SCHEMECOLOR_INDEX" val="14"/>
  <p:tag name="KSO_WM_UNIT_TEXT_FILL_TYPE" val="1"/>
  <p:tag name="KSO_WM_UNIT_USESOURCEFORMAT_APPLY" val="1"/>
</p:tagLst>
</file>

<file path=ppt/tags/tag71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5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5_1"/>
  <p:tag name="KSO_WM_UNIT_TEXT_FILL_FORE_SCHEMECOLOR_INDEX" val="13"/>
  <p:tag name="KSO_WM_UNIT_TEXT_FILL_TYPE" val="1"/>
  <p:tag name="KSO_WM_UNIT_USESOURCEFORMAT_APPLY" val="1"/>
</p:tagLst>
</file>

<file path=ppt/tags/tag714.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715.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716.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17.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18.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19.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20.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722.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72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725.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26.xml><?xml version="1.0" encoding="utf-8"?>
<p:tagLst xmlns:p="http://schemas.openxmlformats.org/presentationml/2006/main">
  <p:tag name="KSO_WM_UNIT_ISCONTENTSTITLE" val="0"/>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882_1*f*1"/>
  <p:tag name="KSO_WM_TEMPLATE_CATEGORY" val="diagram"/>
  <p:tag name="KSO_WM_TEMPLATE_INDEX" val="2020288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727.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882_1*a*1"/>
  <p:tag name="KSO_WM_TEMPLATE_CATEGORY" val="diagram"/>
  <p:tag name="KSO_WM_TEMPLATE_INDEX" val="20202882"/>
  <p:tag name="KSO_WM_UNIT_LAYERLEVEL" val="1"/>
  <p:tag name="KSO_WM_TAG_VERSION" val="1.0"/>
  <p:tag name="KSO_WM_BEAUTIFY_FLAG" val="#wm#"/>
  <p:tag name="KSO_WM_UNIT_PRESET_TEXT" val="单击此处添加标题内容"/>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882_1*i*2"/>
  <p:tag name="KSO_WM_TEMPLATE_CATEGORY" val="diagram"/>
  <p:tag name="KSO_WM_TEMPLATE_INDEX" val="20202882"/>
  <p:tag name="KSO_WM_UNIT_LAYERLEVEL" val="1"/>
  <p:tag name="KSO_WM_TAG_VERSION" val="1.0"/>
  <p:tag name="KSO_WM_BEAUTIFY_FLAG" val="#wm#"/>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882_1*i*1"/>
  <p:tag name="KSO_WM_TEMPLATE_CATEGORY" val="diagram"/>
  <p:tag name="KSO_WM_TEMPLATE_INDEX" val="20202882"/>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882_1*i*3"/>
  <p:tag name="KSO_WM_TEMPLATE_CATEGORY" val="diagram"/>
  <p:tag name="KSO_WM_TEMPLATE_INDEX" val="20202882"/>
  <p:tag name="KSO_WM_UNIT_LAYERLEVEL" val="1"/>
  <p:tag name="KSO_WM_TAG_VERSION" val="1.0"/>
  <p:tag name="KSO_WM_BEAUTIFY_FLAG" val="#wm#"/>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882_1*i*4"/>
  <p:tag name="KSO_WM_TEMPLATE_CATEGORY" val="diagram"/>
  <p:tag name="KSO_WM_TEMPLATE_INDEX" val="20202882"/>
  <p:tag name="KSO_WM_UNIT_LAYERLEVEL" val="1"/>
  <p:tag name="KSO_WM_TAG_VERSION" val="1.0"/>
  <p:tag name="KSO_WM_BEAUTIFY_FLAG" val="#wm#"/>
</p:tagLst>
</file>

<file path=ppt/tags/tag732.xml><?xml version="1.0" encoding="utf-8"?>
<p:tagLst xmlns:p="http://schemas.openxmlformats.org/presentationml/2006/main">
  <p:tag name="KSO_WM_SLIDE_ID" val="diagram2020288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39"/>
  <p:tag name="KSO_WM_SLIDE_POSITION" val="0*0"/>
  <p:tag name="KSO_WM_TAG_VERSION" val="1.0"/>
  <p:tag name="KSO_WM_BEAUTIFY_FLAG" val="#wm#"/>
  <p:tag name="KSO_WM_TEMPLATE_CATEGORY" val="diagram"/>
  <p:tag name="KSO_WM_TEMPLATE_INDEX" val="20202882"/>
  <p:tag name="KSO_WM_SLIDE_LAYOUT" val="a_f"/>
  <p:tag name="KSO_WM_SLIDE_LAYOUT_CNT" val="1_1"/>
</p:tagLst>
</file>

<file path=ppt/tags/tag733.xml><?xml version="1.0" encoding="utf-8"?>
<p:tagLst xmlns:p="http://schemas.openxmlformats.org/presentationml/2006/main">
  <p:tag name="KSO_WM_UNIT_ISCONTENTSTITLE" val="0"/>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882_1*f*1"/>
  <p:tag name="KSO_WM_TEMPLATE_CATEGORY" val="diagram"/>
  <p:tag name="KSO_WM_TEMPLATE_INDEX" val="2020288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73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882_1*a*1"/>
  <p:tag name="KSO_WM_TEMPLATE_CATEGORY" val="diagram"/>
  <p:tag name="KSO_WM_TEMPLATE_INDEX" val="20202882"/>
  <p:tag name="KSO_WM_UNIT_LAYERLEVEL" val="1"/>
  <p:tag name="KSO_WM_TAG_VERSION" val="1.0"/>
  <p:tag name="KSO_WM_BEAUTIFY_FLAG" val="#wm#"/>
  <p:tag name="KSO_WM_UNIT_PRESET_TEXT" val="单击此处添加标题内容"/>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882_1*i*2"/>
  <p:tag name="KSO_WM_TEMPLATE_CATEGORY" val="diagram"/>
  <p:tag name="KSO_WM_TEMPLATE_INDEX" val="20202882"/>
  <p:tag name="KSO_WM_UNIT_LAYERLEVEL" val="1"/>
  <p:tag name="KSO_WM_TAG_VERSION" val="1.0"/>
  <p:tag name="KSO_WM_BEAUTIFY_FLAG" val="#wm#"/>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882_1*i*1"/>
  <p:tag name="KSO_WM_TEMPLATE_CATEGORY" val="diagram"/>
  <p:tag name="KSO_WM_TEMPLATE_INDEX" val="20202882"/>
  <p:tag name="KSO_WM_UNIT_LAYERLEVEL" val="1"/>
  <p:tag name="KSO_WM_TAG_VERSION" val="1.0"/>
  <p:tag name="KSO_WM_BEAUTIFY_FLAG" val="#wm#"/>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882_1*i*3"/>
  <p:tag name="KSO_WM_TEMPLATE_CATEGORY" val="diagram"/>
  <p:tag name="KSO_WM_TEMPLATE_INDEX" val="20202882"/>
  <p:tag name="KSO_WM_UNIT_LAYERLEVEL" val="1"/>
  <p:tag name="KSO_WM_TAG_VERSION" val="1.0"/>
  <p:tag name="KSO_WM_BEAUTIFY_FLAG" val="#wm#"/>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882_1*i*4"/>
  <p:tag name="KSO_WM_TEMPLATE_CATEGORY" val="diagram"/>
  <p:tag name="KSO_WM_TEMPLATE_INDEX" val="20202882"/>
  <p:tag name="KSO_WM_UNIT_LAYERLEVEL" val="1"/>
  <p:tag name="KSO_WM_TAG_VERSION" val="1.0"/>
  <p:tag name="KSO_WM_BEAUTIFY_FLAG" val="#wm#"/>
</p:tagLst>
</file>

<file path=ppt/tags/tag739.xml><?xml version="1.0" encoding="utf-8"?>
<p:tagLst xmlns:p="http://schemas.openxmlformats.org/presentationml/2006/main">
  <p:tag name="KSO_WM_SLIDE_ID" val="diagram2020288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39"/>
  <p:tag name="KSO_WM_SLIDE_POSITION" val="0*0"/>
  <p:tag name="KSO_WM_TAG_VERSION" val="1.0"/>
  <p:tag name="KSO_WM_BEAUTIFY_FLAG" val="#wm#"/>
  <p:tag name="KSO_WM_TEMPLATE_CATEGORY" val="diagram"/>
  <p:tag name="KSO_WM_TEMPLATE_INDEX" val="20202882"/>
  <p:tag name="KSO_WM_SLIDE_LAYOUT" val="a_f"/>
  <p:tag name="KSO_WM_SLIDE_LAYOUT_CNT" val="1_1"/>
</p:tagLst>
</file>

<file path=ppt/tags/tag74.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74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74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745.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747.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48.xml><?xml version="1.0" encoding="utf-8"?>
<p:tagLst xmlns:p="http://schemas.openxmlformats.org/presentationml/2006/main">
  <p:tag name="KSO_WM_UNIT_ISCONTENTSTITLE" val="0"/>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882_1*f*1"/>
  <p:tag name="KSO_WM_TEMPLATE_CATEGORY" val="diagram"/>
  <p:tag name="KSO_WM_TEMPLATE_INDEX" val="2020288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74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882_1*a*1"/>
  <p:tag name="KSO_WM_TEMPLATE_CATEGORY" val="diagram"/>
  <p:tag name="KSO_WM_TEMPLATE_INDEX" val="20202882"/>
  <p:tag name="KSO_WM_UNIT_LAYERLEVEL" val="1"/>
  <p:tag name="KSO_WM_TAG_VERSION" val="1.0"/>
  <p:tag name="KSO_WM_BEAUTIFY_FLAG" val="#wm#"/>
  <p:tag name="KSO_WM_UNIT_PRESET_TEXT" val="单击此处添加标题内容"/>
</p:tagLst>
</file>

<file path=ppt/tags/tag75.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882_1*i*2"/>
  <p:tag name="KSO_WM_TEMPLATE_CATEGORY" val="diagram"/>
  <p:tag name="KSO_WM_TEMPLATE_INDEX" val="20202882"/>
  <p:tag name="KSO_WM_UNIT_LAYERLEVEL" val="1"/>
  <p:tag name="KSO_WM_TAG_VERSION" val="1.0"/>
  <p:tag name="KSO_WM_BEAUTIFY_FLAG" val="#wm#"/>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882_1*i*1"/>
  <p:tag name="KSO_WM_TEMPLATE_CATEGORY" val="diagram"/>
  <p:tag name="KSO_WM_TEMPLATE_INDEX" val="20202882"/>
  <p:tag name="KSO_WM_UNIT_LAYERLEVEL" val="1"/>
  <p:tag name="KSO_WM_TAG_VERSION" val="1.0"/>
  <p:tag name="KSO_WM_BEAUTIFY_FLAG" val="#wm#"/>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882_1*i*3"/>
  <p:tag name="KSO_WM_TEMPLATE_CATEGORY" val="diagram"/>
  <p:tag name="KSO_WM_TEMPLATE_INDEX" val="20202882"/>
  <p:tag name="KSO_WM_UNIT_LAYERLEVEL" val="1"/>
  <p:tag name="KSO_WM_TAG_VERSION" val="1.0"/>
  <p:tag name="KSO_WM_BEAUTIFY_FLAG" val="#wm#"/>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882_1*i*4"/>
  <p:tag name="KSO_WM_TEMPLATE_CATEGORY" val="diagram"/>
  <p:tag name="KSO_WM_TEMPLATE_INDEX" val="20202882"/>
  <p:tag name="KSO_WM_UNIT_LAYERLEVEL" val="1"/>
  <p:tag name="KSO_WM_TAG_VERSION" val="1.0"/>
  <p:tag name="KSO_WM_BEAUTIFY_FLAG" val="#wm#"/>
</p:tagLst>
</file>

<file path=ppt/tags/tag754.xml><?xml version="1.0" encoding="utf-8"?>
<p:tagLst xmlns:p="http://schemas.openxmlformats.org/presentationml/2006/main">
  <p:tag name="KSO_WM_SLIDE_ID" val="diagram2020288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39"/>
  <p:tag name="KSO_WM_SLIDE_POSITION" val="0*0"/>
  <p:tag name="KSO_WM_TAG_VERSION" val="1.0"/>
  <p:tag name="KSO_WM_BEAUTIFY_FLAG" val="#wm#"/>
  <p:tag name="KSO_WM_TEMPLATE_CATEGORY" val="diagram"/>
  <p:tag name="KSO_WM_TEMPLATE_INDEX" val="20202882"/>
  <p:tag name="KSO_WM_SLIDE_LAYOUT" val="a_f"/>
  <p:tag name="KSO_WM_SLIDE_LAYOUT_CNT" val="1_1"/>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756.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758.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60.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762.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63.xml><?xml version="1.0" encoding="utf-8"?>
<p:tagLst xmlns:p="http://schemas.openxmlformats.org/presentationml/2006/main">
  <p:tag name="KSO_WM_UNIT_ISCONTENTSTITLE" val="0"/>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882_1*f*1"/>
  <p:tag name="KSO_WM_TEMPLATE_CATEGORY" val="diagram"/>
  <p:tag name="KSO_WM_TEMPLATE_INDEX" val="2020288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76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882_1*a*1"/>
  <p:tag name="KSO_WM_TEMPLATE_CATEGORY" val="diagram"/>
  <p:tag name="KSO_WM_TEMPLATE_INDEX" val="20202882"/>
  <p:tag name="KSO_WM_UNIT_LAYERLEVEL" val="1"/>
  <p:tag name="KSO_WM_TAG_VERSION" val="1.0"/>
  <p:tag name="KSO_WM_BEAUTIFY_FLAG" val="#wm#"/>
  <p:tag name="KSO_WM_UNIT_PRESET_TEXT" val="单击此处添加标题内容"/>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882_1*i*2"/>
  <p:tag name="KSO_WM_TEMPLATE_CATEGORY" val="diagram"/>
  <p:tag name="KSO_WM_TEMPLATE_INDEX" val="20202882"/>
  <p:tag name="KSO_WM_UNIT_LAYERLEVEL" val="1"/>
  <p:tag name="KSO_WM_TAG_VERSION" val="1.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882_1*i*1"/>
  <p:tag name="KSO_WM_TEMPLATE_CATEGORY" val="diagram"/>
  <p:tag name="KSO_WM_TEMPLATE_INDEX" val="20202882"/>
  <p:tag name="KSO_WM_UNIT_LAYERLEVEL" val="1"/>
  <p:tag name="KSO_WM_TAG_VERSION" val="1.0"/>
  <p:tag name="KSO_WM_BEAUTIFY_FLAG" val="#wm#"/>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882_1*i*3"/>
  <p:tag name="KSO_WM_TEMPLATE_CATEGORY" val="diagram"/>
  <p:tag name="KSO_WM_TEMPLATE_INDEX" val="20202882"/>
  <p:tag name="KSO_WM_UNIT_LAYERLEVEL" val="1"/>
  <p:tag name="KSO_WM_TAG_VERSION" val="1.0"/>
  <p:tag name="KSO_WM_BEAUTIFY_FLAG" val="#wm#"/>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882_1*i*4"/>
  <p:tag name="KSO_WM_TEMPLATE_CATEGORY" val="diagram"/>
  <p:tag name="KSO_WM_TEMPLATE_INDEX" val="20202882"/>
  <p:tag name="KSO_WM_UNIT_LAYERLEVEL" val="1"/>
  <p:tag name="KSO_WM_TAG_VERSION" val="1.0"/>
  <p:tag name="KSO_WM_BEAUTIFY_FLAG" val="#wm#"/>
</p:tagLst>
</file>

<file path=ppt/tags/tag769.xml><?xml version="1.0" encoding="utf-8"?>
<p:tagLst xmlns:p="http://schemas.openxmlformats.org/presentationml/2006/main">
  <p:tag name="KSO_WM_SLIDE_ID" val="diagram2020288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39"/>
  <p:tag name="KSO_WM_SLIDE_POSITION" val="0*0"/>
  <p:tag name="KSO_WM_TAG_VERSION" val="1.0"/>
  <p:tag name="KSO_WM_BEAUTIFY_FLAG" val="#wm#"/>
  <p:tag name="KSO_WM_TEMPLATE_CATEGORY" val="diagram"/>
  <p:tag name="KSO_WM_TEMPLATE_INDEX" val="20202882"/>
  <p:tag name="KSO_WM_SLIDE_LAYOUT" val="a_f"/>
  <p:tag name="KSO_WM_SLIDE_LAYOUT_CNT" val="1_1"/>
</p:tagLst>
</file>

<file path=ppt/tags/tag77.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70.xml><?xml version="1.0" encoding="utf-8"?>
<p:tagLst xmlns:p="http://schemas.openxmlformats.org/presentationml/2006/main">
  <p:tag name="KSO_WM_UNIT_ISCONTENTSTITLE" val="0"/>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882_1*f*1"/>
  <p:tag name="KSO_WM_TEMPLATE_CATEGORY" val="diagram"/>
  <p:tag name="KSO_WM_TEMPLATE_INDEX" val="2020288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77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882_1*a*1"/>
  <p:tag name="KSO_WM_TEMPLATE_CATEGORY" val="diagram"/>
  <p:tag name="KSO_WM_TEMPLATE_INDEX" val="20202882"/>
  <p:tag name="KSO_WM_UNIT_LAYERLEVEL" val="1"/>
  <p:tag name="KSO_WM_TAG_VERSION" val="1.0"/>
  <p:tag name="KSO_WM_BEAUTIFY_FLAG" val="#wm#"/>
  <p:tag name="KSO_WM_UNIT_PRESET_TEXT" val="单击此处添加标题内容"/>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882_1*i*2"/>
  <p:tag name="KSO_WM_TEMPLATE_CATEGORY" val="diagram"/>
  <p:tag name="KSO_WM_TEMPLATE_INDEX" val="20202882"/>
  <p:tag name="KSO_WM_UNIT_LAYERLEVEL" val="1"/>
  <p:tag name="KSO_WM_TAG_VERSION" val="1.0"/>
  <p:tag name="KSO_WM_BEAUTIFY_FLAG" val="#wm#"/>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882_1*i*1"/>
  <p:tag name="KSO_WM_TEMPLATE_CATEGORY" val="diagram"/>
  <p:tag name="KSO_WM_TEMPLATE_INDEX" val="20202882"/>
  <p:tag name="KSO_WM_UNIT_LAYERLEVEL" val="1"/>
  <p:tag name="KSO_WM_TAG_VERSION" val="1.0"/>
  <p:tag name="KSO_WM_BEAUTIFY_FLAG" val="#wm#"/>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882_1*i*3"/>
  <p:tag name="KSO_WM_TEMPLATE_CATEGORY" val="diagram"/>
  <p:tag name="KSO_WM_TEMPLATE_INDEX" val="20202882"/>
  <p:tag name="KSO_WM_UNIT_LAYERLEVEL" val="1"/>
  <p:tag name="KSO_WM_TAG_VERSION" val="1.0"/>
  <p:tag name="KSO_WM_BEAUTIFY_FLAG" val="#wm#"/>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882_1*i*4"/>
  <p:tag name="KSO_WM_TEMPLATE_CATEGORY" val="diagram"/>
  <p:tag name="KSO_WM_TEMPLATE_INDEX" val="20202882"/>
  <p:tag name="KSO_WM_UNIT_LAYERLEVEL" val="1"/>
  <p:tag name="KSO_WM_TAG_VERSION" val="1.0"/>
  <p:tag name="KSO_WM_BEAUTIFY_FLAG" val="#wm#"/>
</p:tagLst>
</file>

<file path=ppt/tags/tag776.xml><?xml version="1.0" encoding="utf-8"?>
<p:tagLst xmlns:p="http://schemas.openxmlformats.org/presentationml/2006/main">
  <p:tag name="KSO_WM_SLIDE_ID" val="diagram2020288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39"/>
  <p:tag name="KSO_WM_SLIDE_POSITION" val="0*0"/>
  <p:tag name="KSO_WM_TAG_VERSION" val="1.0"/>
  <p:tag name="KSO_WM_BEAUTIFY_FLAG" val="#wm#"/>
  <p:tag name="KSO_WM_TEMPLATE_CATEGORY" val="diagram"/>
  <p:tag name="KSO_WM_TEMPLATE_INDEX" val="20202882"/>
  <p:tag name="KSO_WM_SLIDE_LAYOUT" val="a_f"/>
  <p:tag name="KSO_WM_SLIDE_LAYOUT_CNT" val="1_1"/>
</p:tagLst>
</file>

<file path=ppt/tags/tag777.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Lst>
</file>

<file path=ppt/tags/tag78.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MH" val="20161022192605"/>
  <p:tag name="MH_LIBRARY" val="GRAPHIC"/>
  <p:tag name="MH_TYPE" val="Text"/>
  <p:tag name="MH_ORDER" val="1"/>
</p:tagLst>
</file>

<file path=ppt/tags/tag80.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MH" val="20161022203400"/>
  <p:tag name="MH_LIBRARY" val="GRAPHIC"/>
  <p:tag name="MH_TYPE" val="Other"/>
  <p:tag name="MH_ORDER" val="1"/>
</p:tagLst>
</file>

<file path=ppt/tags/tag90.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11966</Words>
  <Application>WPS 演示</Application>
  <PresentationFormat>全屏显示(16:9)</PresentationFormat>
  <Paragraphs>622</Paragraphs>
  <Slides>74</Slides>
  <Notes>24</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74</vt:i4>
      </vt:variant>
    </vt:vector>
  </HeadingPairs>
  <TitlesOfParts>
    <vt:vector size="94" baseType="lpstr">
      <vt:lpstr>Arial</vt:lpstr>
      <vt:lpstr>宋体</vt:lpstr>
      <vt:lpstr>Wingdings</vt:lpstr>
      <vt:lpstr>字魂35号-经典雅黑</vt:lpstr>
      <vt:lpstr>黑体</vt:lpstr>
      <vt:lpstr>Noto Serif CJK SC</vt:lpstr>
      <vt:lpstr>方正黑体简体</vt:lpstr>
      <vt:lpstr>微软雅黑</vt:lpstr>
      <vt:lpstr>微软雅黑 Light</vt:lpstr>
      <vt:lpstr>Wingdings</vt:lpstr>
      <vt:lpstr>Calibri</vt:lpstr>
      <vt:lpstr>Arial Unicode MS</vt:lpstr>
      <vt:lpstr>WPS-Bullets</vt:lpstr>
      <vt:lpstr>Latha</vt:lpstr>
      <vt:lpstr>Lato Regular</vt:lpstr>
      <vt:lpstr>Calibri</vt:lpstr>
      <vt:lpstr>Helvetica</vt:lpstr>
      <vt:lpstr>Roboto Medium</vt:lpstr>
      <vt:lpstr>Montserrat Black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六月</cp:lastModifiedBy>
  <cp:revision>175</cp:revision>
  <dcterms:created xsi:type="dcterms:W3CDTF">2019-03-14T04:19:00Z</dcterms:created>
  <dcterms:modified xsi:type="dcterms:W3CDTF">2025-05-20T02:29:26Z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56CF3B8679F94EBBADD939C77EC76501</vt:lpwstr>
  </property>
</Properties>
</file>